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autoCompressPictures="0">
  <p:sldMasterIdLst>
    <p:sldMasterId id="2147483684" r:id="rId1"/>
    <p:sldMasterId id="2147483699" r:id="rId2"/>
    <p:sldMasterId id="2147483735" r:id="rId3"/>
    <p:sldMasterId id="2147483711" r:id="rId4"/>
  </p:sldMasterIdLst>
  <p:notesMasterIdLst>
    <p:notesMasterId r:id="rId5"/>
  </p:notesMasterIdLst>
  <p:handoutMasterIdLst>
    <p:handoutMasterId r:id="rId6"/>
  </p:handoutMasterIdLst>
  <p:sldIdLst>
    <p:sldId id="261" r:id="rId7"/>
    <p:sldId id="262" r:id="rId8"/>
    <p:sldId id="263" r:id="rId9"/>
    <p:sldId id="264" r:id="rId10"/>
    <p:sldId id="265" r:id="rId11"/>
    <p:sldId id="295" r:id="rId12"/>
    <p:sldId id="266" r:id="rId13"/>
    <p:sldId id="268" r:id="rId14"/>
    <p:sldId id="271" r:id="rId15"/>
    <p:sldId id="275" r:id="rId16"/>
    <p:sldId id="274" r:id="rId17"/>
    <p:sldId id="277" r:id="rId18"/>
    <p:sldId id="298" r:id="rId19"/>
    <p:sldId id="281" r:id="rId20"/>
    <p:sldId id="284" r:id="rId21"/>
    <p:sldId id="285" r:id="rId22"/>
    <p:sldId id="288" r:id="rId23"/>
    <p:sldId id="289" r:id="rId24"/>
    <p:sldId id="290" r:id="rId25"/>
    <p:sldId id="299" r:id="rId26"/>
    <p:sldId id="291" r:id="rId27"/>
    <p:sldId id="293" r:id="rId28"/>
    <p:sldId id="270" r:id="rId29"/>
    <p:sldId id="301" r:id="rId30"/>
  </p:sldIdLst>
  <p:sldSz cx="9144000" cy="6858000" type="screen4x3"/>
  <p:notesSz cx="6858000" cy="9144000"/>
  <p:custDataLst>
    <p:tags r:id="rId31"/>
  </p:custDataLst>
  <p:defaultTextStyle>
    <a:defPPr>
      <a:defRPr lang="zh-TW"/>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7" d="100"/>
          <a:sy n="67" d="100"/>
        </p:scale>
        <p:origin x="-145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4.xml" /><Relationship Id="rId11" Type="http://schemas.openxmlformats.org/officeDocument/2006/relationships/slide" Target="slides/slide5.xml" /><Relationship Id="rId12" Type="http://schemas.openxmlformats.org/officeDocument/2006/relationships/slide" Target="slides/slide6.xml" /><Relationship Id="rId13" Type="http://schemas.openxmlformats.org/officeDocument/2006/relationships/slide" Target="slides/slide7.xml" /><Relationship Id="rId14" Type="http://schemas.openxmlformats.org/officeDocument/2006/relationships/slide" Target="slides/slide8.xml" /><Relationship Id="rId15" Type="http://schemas.openxmlformats.org/officeDocument/2006/relationships/slide" Target="slides/slide9.xml" /><Relationship Id="rId16" Type="http://schemas.openxmlformats.org/officeDocument/2006/relationships/slide" Target="slides/slide10.xml" /><Relationship Id="rId17" Type="http://schemas.openxmlformats.org/officeDocument/2006/relationships/slide" Target="slides/slide11.xml" /><Relationship Id="rId18" Type="http://schemas.openxmlformats.org/officeDocument/2006/relationships/slide" Target="slides/slide12.xml" /><Relationship Id="rId19" Type="http://schemas.openxmlformats.org/officeDocument/2006/relationships/slide" Target="slides/slide13.xml" /><Relationship Id="rId2" Type="http://schemas.openxmlformats.org/officeDocument/2006/relationships/slideMaster" Target="slideMasters/slideMaster2.xml" /><Relationship Id="rId20" Type="http://schemas.openxmlformats.org/officeDocument/2006/relationships/slide" Target="slides/slide14.xml" /><Relationship Id="rId21" Type="http://schemas.openxmlformats.org/officeDocument/2006/relationships/slide" Target="slides/slide15.xml" /><Relationship Id="rId22" Type="http://schemas.openxmlformats.org/officeDocument/2006/relationships/slide" Target="slides/slide16.xml" /><Relationship Id="rId23" Type="http://schemas.openxmlformats.org/officeDocument/2006/relationships/slide" Target="slides/slide17.xml" /><Relationship Id="rId24" Type="http://schemas.openxmlformats.org/officeDocument/2006/relationships/slide" Target="slides/slide18.xml" /><Relationship Id="rId25" Type="http://schemas.openxmlformats.org/officeDocument/2006/relationships/slide" Target="slides/slide19.xml" /><Relationship Id="rId26" Type="http://schemas.openxmlformats.org/officeDocument/2006/relationships/slide" Target="slides/slide20.xml" /><Relationship Id="rId27" Type="http://schemas.openxmlformats.org/officeDocument/2006/relationships/slide" Target="slides/slide21.xml" /><Relationship Id="rId28" Type="http://schemas.openxmlformats.org/officeDocument/2006/relationships/slide" Target="slides/slide22.xml" /><Relationship Id="rId29" Type="http://schemas.openxmlformats.org/officeDocument/2006/relationships/slide" Target="slides/slide23.xml" /><Relationship Id="rId3" Type="http://schemas.openxmlformats.org/officeDocument/2006/relationships/slideMaster" Target="slideMasters/slideMaster3.xml" /><Relationship Id="rId30" Type="http://schemas.openxmlformats.org/officeDocument/2006/relationships/slide" Target="slides/slide24.xml" /><Relationship Id="rId31" Type="http://schemas.openxmlformats.org/officeDocument/2006/relationships/tags" Target="tags/tag1.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heme" Target="theme/theme1.xml" /><Relationship Id="rId35" Type="http://schemas.openxmlformats.org/officeDocument/2006/relationships/tableStyles" Target="tableStyles.xml" /><Relationship Id="rId4" Type="http://schemas.openxmlformats.org/officeDocument/2006/relationships/slideMaster" Target="slideMasters/slideMaster4.xml" /><Relationship Id="rId5" Type="http://schemas.openxmlformats.org/officeDocument/2006/relationships/notesMaster" Target="notesMasters/notesMaster1.xml" /><Relationship Id="rId6" Type="http://schemas.openxmlformats.org/officeDocument/2006/relationships/handoutMaster" Target="handoutMasters/handoutMaster1.xml" /><Relationship Id="rId7" Type="http://schemas.openxmlformats.org/officeDocument/2006/relationships/slide" Target="slides/slide1.xml" /><Relationship Id="rId8" Type="http://schemas.openxmlformats.org/officeDocument/2006/relationships/slide" Target="slides/slide2.xml" /><Relationship Id="rId9" Type="http://schemas.openxmlformats.org/officeDocument/2006/relationships/slide" Target="slides/slide3.xml" /></Relationships>
</file>

<file path=ppt/diagrams/colors1.xml><?xml version="1.0" encoding="utf-8"?>
<dgm:colorsDef xmlns:a="http://schemas.openxmlformats.org/drawingml/2006/main" xmlns:dgm="http://schemas.openxmlformats.org/drawingml/2006/diagram"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82B9394D-0D6C-0842-B547-E8B88F21E96E}" type="doc">
      <dgm:prSet loTypeId="urn:microsoft.com/office/officeart/2005/8/layout/arrow2" loCatId="" qsTypeId="urn:microsoft.com/office/officeart/2005/8/quickstyle/simple4" qsCatId="simple" csTypeId="urn:microsoft.com/office/officeart/2005/8/colors/colorful4" csCatId="colorful" phldr="1"/>
      <dgm:spPr/>
      <dgm:t>
        <a:bodyPr/>
        <a:lstStyle/>
        <a:p/>
      </dgm:t>
    </dgm:pt>
    <dgm:pt modelId="{F45D3C32-9DA9-F24C-A121-1E6810287864}" type="parTrans" cxnId="{997312F5-C30A-4334-B082-A697FBE9A3E1}">
      <dgm:prSet custT="1"/>
      <dgm:spPr/>
      <dgm:t>
        <a:bodyPr/>
        <a:lstStyle/>
        <a:p>
          <a:endParaRPr lang="zh-TW" altLang="en-US" sz="2000"/>
        </a:p>
      </dgm:t>
    </dgm:pt>
    <dgm:pt modelId="{5170092C-FAAB-A147-BF47-E57C6A0AD0A5}">
      <dgm:prSet phldrT="[文字]" custT="1"/>
      <dgm:spPr/>
      <dgm:t>
        <a:bodyPr/>
        <a:lstStyle/>
        <a:p>
          <a:r>
            <a:rPr kumimoji="1" lang="en-US" altLang="zh-TW" sz="2000" smtClean="0">
              <a:latin typeface="华文楷体"/>
              <a:ea typeface="华文楷体"/>
              <a:cs typeface="华文楷体"/>
            </a:rPr>
            <a:t>1</a:t>
          </a:r>
          <a:r>
            <a:rPr kumimoji="1" lang="en-US" altLang="zh-CN" sz="2000" smtClean="0">
              <a:latin typeface="华文楷体"/>
              <a:ea typeface="华文楷体"/>
              <a:cs typeface="华文楷体"/>
            </a:rPr>
            <a:t>789.7.14</a:t>
          </a:r>
          <a:r>
            <a:rPr kumimoji="1" lang="zh-CN" altLang="en-US" sz="2000" smtClean="0">
              <a:latin typeface="华文楷体"/>
              <a:ea typeface="华文楷体"/>
              <a:cs typeface="华文楷体"/>
            </a:rPr>
            <a:t>民众攻占巴士底狱</a:t>
          </a:r>
          <a:endParaRPr lang="zh-TW" altLang="en-US" sz="2000">
            <a:latin typeface="华文楷体"/>
            <a:ea typeface="华文楷体"/>
            <a:cs typeface="华文楷体"/>
          </a:endParaRPr>
        </a:p>
      </dgm:t>
    </dgm:pt>
    <dgm:pt modelId="{AF07BC21-279E-F649-92B7-2740911E8E19}" type="sibTrans" cxnId="{997312F5-C30A-4334-B082-A697FBE9A3E1}">
      <dgm:prSet custT="1"/>
      <dgm:spPr/>
      <dgm:t>
        <a:bodyPr/>
        <a:lstStyle/>
        <a:p>
          <a:endParaRPr lang="zh-TW" altLang="en-US" sz="2000"/>
        </a:p>
      </dgm:t>
    </dgm:pt>
    <dgm:pt modelId="{B0F6B9C2-31AA-B84A-B525-D4387E122506}" type="parTrans" cxnId="{A8152696-553E-432D-A640-A76FBA4D32D2}">
      <dgm:prSet custT="1"/>
      <dgm:spPr/>
      <dgm:t>
        <a:bodyPr/>
        <a:lstStyle/>
        <a:p>
          <a:endParaRPr lang="zh-TW" altLang="en-US" sz="2000"/>
        </a:p>
      </dgm:t>
    </dgm:pt>
    <dgm:pt modelId="{5D88C4CF-D1AA-AB42-9EAA-FEFAD86F9F31}">
      <dgm:prSet phldrT="[文字]" custT="1"/>
      <dgm:spPr/>
      <dgm:t>
        <a:bodyPr/>
        <a:lstStyle/>
        <a:p>
          <a:r>
            <a:rPr kumimoji="1" lang="en-US" altLang="zh-CN" sz="2000" smtClean="0">
              <a:latin typeface="华文楷体"/>
              <a:ea typeface="华文楷体"/>
              <a:cs typeface="华文楷体"/>
            </a:rPr>
            <a:t>1789</a:t>
          </a:r>
          <a:r>
            <a:rPr kumimoji="1" lang="zh-CN" altLang="en-US" sz="2000" smtClean="0">
              <a:latin typeface="华文楷体"/>
              <a:ea typeface="华文楷体"/>
              <a:cs typeface="华文楷体"/>
            </a:rPr>
            <a:t>年</a:t>
          </a:r>
          <a:r>
            <a:rPr kumimoji="1" lang="en-US" altLang="zh-TW" sz="2000" smtClean="0">
              <a:latin typeface="华文楷体"/>
              <a:ea typeface="华文楷体"/>
              <a:cs typeface="华文楷体"/>
            </a:rPr>
            <a:t>8</a:t>
          </a:r>
          <a:r>
            <a:rPr kumimoji="1" lang="zh-CN" altLang="en-US" sz="2000" smtClean="0">
              <a:latin typeface="华文楷体"/>
              <a:ea typeface="华文楷体"/>
              <a:cs typeface="华文楷体"/>
            </a:rPr>
            <a:t>月，议会颁布</a:t>
          </a:r>
          <a:r>
            <a:rPr kumimoji="1" lang="en-US" altLang="zh-CN" sz="2000" smtClean="0">
              <a:latin typeface="华文楷体"/>
              <a:ea typeface="华文楷体"/>
              <a:cs typeface="华文楷体"/>
            </a:rPr>
            <a:t>《</a:t>
          </a:r>
          <a:r>
            <a:rPr kumimoji="1" lang="zh-CN" altLang="en-US" sz="2000" smtClean="0">
              <a:latin typeface="华文楷体"/>
              <a:ea typeface="华文楷体"/>
              <a:cs typeface="华文楷体"/>
            </a:rPr>
            <a:t>人权宣言</a:t>
          </a:r>
          <a:r>
            <a:rPr kumimoji="1" lang="en-US" altLang="zh-CN" sz="2000" smtClean="0">
              <a:latin typeface="华文楷体"/>
              <a:ea typeface="华文楷体"/>
              <a:cs typeface="华文楷体"/>
            </a:rPr>
            <a:t>》</a:t>
          </a:r>
          <a:endParaRPr lang="zh-TW" altLang="en-US" sz="2000">
            <a:latin typeface="华文楷体"/>
            <a:ea typeface="华文楷体"/>
            <a:cs typeface="华文楷体"/>
          </a:endParaRPr>
        </a:p>
      </dgm:t>
    </dgm:pt>
    <dgm:pt modelId="{858C963C-A518-D142-81C6-C5915315A31A}" type="sibTrans" cxnId="{A8152696-553E-432D-A640-A76FBA4D32D2}">
      <dgm:prSet custT="1"/>
      <dgm:spPr/>
      <dgm:t>
        <a:bodyPr/>
        <a:lstStyle/>
        <a:p>
          <a:endParaRPr lang="zh-TW" altLang="en-US" sz="2000"/>
        </a:p>
      </dgm:t>
    </dgm:pt>
    <dgm:pt modelId="{A8406D7A-04C6-A745-81E4-8C7EBDD9AA50}" type="parTrans" cxnId="{1308985B-2F74-445B-A04B-E782136DF61F}">
      <dgm:prSet custT="1"/>
      <dgm:spPr/>
      <dgm:t>
        <a:bodyPr/>
        <a:lstStyle/>
        <a:p>
          <a:endParaRPr lang="zh-TW" altLang="en-US" sz="2000"/>
        </a:p>
      </dgm:t>
    </dgm:pt>
    <dgm:pt modelId="{A4262525-FDD8-B24B-91BA-A1083AFBBC3E}">
      <dgm:prSet phldrT="[文字]" custT="1"/>
      <dgm:spPr/>
      <dgm:t>
        <a:bodyPr/>
        <a:lstStyle/>
        <a:p>
          <a:r>
            <a:rPr kumimoji="1" lang="en-US" altLang="zh-TW" sz="2000" smtClean="0">
              <a:latin typeface="华文楷体"/>
              <a:ea typeface="华文楷体"/>
              <a:cs typeface="华文楷体"/>
            </a:rPr>
            <a:t>1</a:t>
          </a:r>
          <a:r>
            <a:rPr kumimoji="1" lang="zh-CN" altLang="zh-CN" sz="2000" smtClean="0">
              <a:latin typeface="华文楷体"/>
              <a:ea typeface="华文楷体"/>
              <a:cs typeface="华文楷体"/>
            </a:rPr>
            <a:t>7</a:t>
          </a:r>
          <a:r>
            <a:rPr kumimoji="1" lang="en-US" altLang="zh-CN" sz="2000" smtClean="0">
              <a:latin typeface="华文楷体"/>
              <a:ea typeface="华文楷体"/>
              <a:cs typeface="华文楷体"/>
            </a:rPr>
            <a:t>91</a:t>
          </a:r>
          <a:r>
            <a:rPr kumimoji="1" lang="zh-CN" altLang="en-US" sz="2000" smtClean="0">
              <a:latin typeface="华文楷体"/>
              <a:ea typeface="华文楷体"/>
              <a:cs typeface="华文楷体"/>
            </a:rPr>
            <a:t>年宪法</a:t>
          </a:r>
          <a:endParaRPr lang="zh-TW" altLang="en-US" sz="2000">
            <a:latin typeface="华文楷体"/>
            <a:ea typeface="华文楷体"/>
            <a:cs typeface="华文楷体"/>
          </a:endParaRPr>
        </a:p>
      </dgm:t>
    </dgm:pt>
    <dgm:pt modelId="{B223DFC0-C4E7-7542-84EB-BF5F4F49229D}" type="sibTrans" cxnId="{1308985B-2F74-445B-A04B-E782136DF61F}">
      <dgm:prSet custT="1"/>
      <dgm:spPr/>
      <dgm:t>
        <a:bodyPr/>
        <a:lstStyle/>
        <a:p>
          <a:endParaRPr lang="zh-TW" altLang="en-US" sz="2000"/>
        </a:p>
      </dgm:t>
    </dgm:pt>
    <dgm:pt modelId="{B9EFC10D-AA59-9F44-A712-CDE873006C77}" type="parTrans" cxnId="{182B1A40-A167-4591-905B-3F82EA4C8958}">
      <dgm:prSet custT="1"/>
      <dgm:spPr/>
      <dgm:t>
        <a:bodyPr/>
        <a:lstStyle/>
        <a:p>
          <a:endParaRPr lang="zh-TW" altLang="en-US" sz="2000"/>
        </a:p>
      </dgm:t>
    </dgm:pt>
    <dgm:pt modelId="{7C84E5A7-69A7-ED44-8B5D-CF4232A7F62E}">
      <dgm:prSet phldrT="[文字]" custT="1"/>
      <dgm:spPr/>
      <dgm:t>
        <a:bodyPr/>
        <a:lstStyle/>
        <a:p>
          <a:r>
            <a:rPr kumimoji="1" lang="en-US" altLang="zh-TW" sz="2000" smtClean="0">
              <a:latin typeface="华文楷体"/>
              <a:ea typeface="华文楷体"/>
              <a:cs typeface="华文楷体"/>
            </a:rPr>
            <a:t>1</a:t>
          </a:r>
          <a:r>
            <a:rPr kumimoji="1" lang="en-US" altLang="zh-CN" sz="2000" smtClean="0">
              <a:latin typeface="华文楷体"/>
              <a:ea typeface="华文楷体"/>
              <a:cs typeface="华文楷体"/>
            </a:rPr>
            <a:t>799</a:t>
          </a:r>
          <a:r>
            <a:rPr kumimoji="1" lang="zh-CN" altLang="en-US" sz="2000" smtClean="0">
              <a:latin typeface="华文楷体"/>
              <a:ea typeface="华文楷体"/>
              <a:cs typeface="华文楷体"/>
            </a:rPr>
            <a:t>拿破仑军事政变</a:t>
          </a:r>
          <a:endParaRPr lang="zh-TW" altLang="en-US" sz="2000">
            <a:latin typeface="华文楷体"/>
            <a:ea typeface="华文楷体"/>
            <a:cs typeface="华文楷体"/>
          </a:endParaRPr>
        </a:p>
      </dgm:t>
    </dgm:pt>
    <dgm:pt modelId="{D740A975-CCF0-0C47-ABFB-ED7EFA58602F}" type="sibTrans" cxnId="{182B1A40-A167-4591-905B-3F82EA4C8958}">
      <dgm:prSet custT="1"/>
      <dgm:spPr/>
      <dgm:t>
        <a:bodyPr/>
        <a:lstStyle/>
        <a:p>
          <a:endParaRPr lang="zh-TW" altLang="en-US" sz="2000"/>
        </a:p>
      </dgm:t>
    </dgm:pt>
    <dgm:pt modelId="{D70387CE-B32B-AF4C-B1DC-3E52B76C8612}" type="parTrans" cxnId="{49D00123-E845-496D-8DD7-FBBF9116B0AD}">
      <dgm:prSet custT="1"/>
      <dgm:spPr/>
      <dgm:t>
        <a:bodyPr/>
        <a:lstStyle/>
        <a:p>
          <a:endParaRPr lang="zh-TW" altLang="en-US" sz="2000"/>
        </a:p>
      </dgm:t>
    </dgm:pt>
    <dgm:pt modelId="{08BBAABA-B70C-2A45-A997-C13D00E8404A}">
      <dgm:prSet custT="1"/>
      <dgm:spPr/>
      <dgm:t>
        <a:bodyPr/>
        <a:lstStyle/>
        <a:p>
          <a:r>
            <a:rPr kumimoji="1" lang="en-US" altLang="zh-TW" sz="2000" smtClean="0">
              <a:latin typeface="华文楷体"/>
              <a:ea typeface="华文楷体"/>
              <a:cs typeface="华文楷体"/>
            </a:rPr>
            <a:t>1</a:t>
          </a:r>
          <a:r>
            <a:rPr kumimoji="1" lang="en-US" altLang="zh-CN" sz="2000" smtClean="0">
              <a:latin typeface="华文楷体"/>
              <a:ea typeface="华文楷体"/>
              <a:cs typeface="华文楷体"/>
            </a:rPr>
            <a:t>815</a:t>
          </a:r>
          <a:r>
            <a:rPr kumimoji="1" lang="zh-CN" altLang="en-US" sz="2000" smtClean="0">
              <a:latin typeface="华文楷体"/>
              <a:ea typeface="华文楷体"/>
              <a:cs typeface="华文楷体"/>
            </a:rPr>
            <a:t>拿破仑帝国覆灭</a:t>
          </a:r>
          <a:endParaRPr lang="zh-TW" altLang="en-US" sz="2000">
            <a:latin typeface="华文楷体"/>
            <a:ea typeface="华文楷体"/>
            <a:cs typeface="华文楷体"/>
          </a:endParaRPr>
        </a:p>
      </dgm:t>
    </dgm:pt>
    <dgm:pt modelId="{42031898-201A-A84C-A79C-1FBE7522F658}" type="sibTrans" cxnId="{49D00123-E845-496D-8DD7-FBBF9116B0AD}">
      <dgm:prSet custT="1"/>
      <dgm:spPr/>
      <dgm:t>
        <a:bodyPr/>
        <a:lstStyle/>
        <a:p>
          <a:endParaRPr lang="zh-TW" altLang="en-US" sz="2000"/>
        </a:p>
      </dgm:t>
    </dgm:pt>
    <dgm:pt modelId="{B9969D8F-576C-AA4D-AE23-3D7F96F9B9D7}" type="pres">
      <dgm:prSet presAssocID="{82B9394D-0D6C-0842-B547-E8B88F21E96E}" presName="arrowDiagram">
        <dgm:presLayoutVars>
          <dgm:chMax val="5"/>
          <dgm:dir/>
          <dgm:resizeHandles val="exact"/>
        </dgm:presLayoutVars>
      </dgm:prSet>
      <dgm:spPr/>
      <dgm:t>
        <a:bodyPr/>
        <a:lstStyle/>
        <a:p/>
      </dgm:t>
    </dgm:pt>
    <dgm:pt modelId="{1AF0679C-743B-7849-9406-DE05A1B62DBB}" type="pres">
      <dgm:prSet presAssocID="{82B9394D-0D6C-0842-B547-E8B88F21E96E}" presName="arrow" presStyleLbl="bgShp" presStyleCnt="1" custScaleX="156304" custScaleY="65456" custLinFactNeighborX="-1479" custLinFactNeighborY="14267"/>
      <dgm:spPr/>
      <dgm:t>
        <a:bodyPr/>
        <a:lstStyle/>
        <a:p/>
      </dgm:t>
    </dgm:pt>
    <dgm:pt modelId="{9D9DAECA-667D-8042-B991-A533F04C66A8}" type="pres">
      <dgm:prSet presAssocID="{82B9394D-0D6C-0842-B547-E8B88F21E96E}" presName="arrowDiagram5"/>
      <dgm:spPr/>
      <dgm:t>
        <a:bodyPr/>
        <a:lstStyle/>
        <a:p/>
      </dgm:t>
    </dgm:pt>
    <dgm:pt modelId="{01D9B010-E5F4-304C-8FAB-EA5277475F5B}" type="pres">
      <dgm:prSet presAssocID="{5170092C-FAAB-A147-BF47-E57C6A0AD0A5}" presName="bullet5a" presStyleLbl="node1" presStyleCnt="5" custFlipVert="1" custFlipHor="0" custScaleX="142243" custScaleY="181109" custLinFactX="-512258" custLinFactY="100000" custLinFactNeighborX="-600000" custLinFactNeighborY="166573"/>
      <dgm:spPr/>
      <dgm:t>
        <a:bodyPr/>
        <a:lstStyle/>
        <a:p/>
      </dgm:t>
    </dgm:pt>
    <dgm:pt modelId="{45010748-F39D-E748-83D1-A0467424A66F}" type="pres">
      <dgm:prSet presAssocID="{5170092C-FAAB-A147-BF47-E57C6A0AD0A5}" presName="textBox5a" presStyleLbl="revTx" presStyleCnt="5" custScaleX="196771" custScaleY="150534" custLinFactX="-100000" custLinFactNeighborX="-163427" custLinFactNeighborY="-70108">
        <dgm:presLayoutVars>
          <dgm:bulletEnabled val="1"/>
        </dgm:presLayoutVars>
      </dgm:prSet>
      <dgm:spPr/>
      <dgm:t>
        <a:bodyPr/>
        <a:lstStyle/>
        <a:p>
          <a:endParaRPr lang="zh-TW" altLang="en-US"/>
        </a:p>
      </dgm:t>
    </dgm:pt>
    <dgm:pt modelId="{67CE6E80-0F7B-B846-94D7-652A71F05279}" type="pres">
      <dgm:prSet presAssocID="{5D88C4CF-D1AA-AB42-9EAA-FEFAD86F9F31}" presName="bullet5b" presStyleLbl="node1" presStyleIdx="1" presStyleCnt="5" custLinFactX="-100000" custLinFactY="93344" custLinFactNeighborX="-137695" custLinFactNeighborY="100000"/>
      <dgm:spPr/>
      <dgm:t>
        <a:bodyPr/>
        <a:lstStyle/>
        <a:p/>
      </dgm:t>
    </dgm:pt>
    <dgm:pt modelId="{462F6587-4119-0445-A8A9-67F24A950030}" type="pres">
      <dgm:prSet presAssocID="{5D88C4CF-D1AA-AB42-9EAA-FEFAD86F9F31}" presName="textBox5b" presStyleLbl="revTx" presStyleIdx="1" presStyleCnt="5" custScaleX="276015" custScaleY="43576" custLinFactNeighborX="-65340" custLinFactNeighborY="32183">
        <dgm:presLayoutVars>
          <dgm:bulletEnabled val="1"/>
        </dgm:presLayoutVars>
      </dgm:prSet>
      <dgm:spPr/>
      <dgm:t>
        <a:bodyPr/>
        <a:lstStyle/>
        <a:p>
          <a:endParaRPr lang="zh-TW" altLang="en-US"/>
        </a:p>
      </dgm:t>
    </dgm:pt>
    <dgm:pt modelId="{BE299D60-6272-C745-9877-354230085D42}" type="pres">
      <dgm:prSet presAssocID="{A4262525-FDD8-B24B-91BA-A1083AFBBC3E}" presName="bullet5c" presStyleLbl="node1" presStyleIdx="2" presStyleCnt="5" custLinFactY="93719" custLinFactNeighborX="44813" custLinFactNeighborY="100000"/>
      <dgm:spPr/>
      <dgm:t>
        <a:bodyPr/>
        <a:lstStyle/>
        <a:p/>
      </dgm:t>
    </dgm:pt>
    <dgm:pt modelId="{5D772433-DD50-604F-9BF1-AC30D3A771A6}" type="pres">
      <dgm:prSet presAssocID="{A4262525-FDD8-B24B-91BA-A1083AFBBC3E}" presName="textBox5c" presStyleLbl="revTx" presStyleIdx="2" presStyleCnt="5" custScaleY="27030" custLinFactNeighborX="-30504" custLinFactNeighborY="-66879">
        <dgm:presLayoutVars>
          <dgm:bulletEnabled val="1"/>
        </dgm:presLayoutVars>
      </dgm:prSet>
      <dgm:spPr/>
      <dgm:t>
        <a:bodyPr/>
        <a:lstStyle/>
        <a:p>
          <a:endParaRPr lang="zh-TW" altLang="en-US"/>
        </a:p>
      </dgm:t>
    </dgm:pt>
    <dgm:pt modelId="{1FE96FC7-576B-8746-997D-D7E53B8C2CB6}" type="pres">
      <dgm:prSet presAssocID="{7C84E5A7-69A7-ED44-8B5D-CF4232A7F62E}" presName="bullet5d" presStyleLbl="node1" presStyleIdx="3" presStyleCnt="5" custScaleX="89200" custScaleY="73446" custLinFactX="77400" custLinFactY="100000" custLinFactNeighborX="100000" custLinFactNeighborY="105823"/>
      <dgm:spPr/>
      <dgm:t>
        <a:bodyPr/>
        <a:lstStyle/>
        <a:p/>
      </dgm:t>
    </dgm:pt>
    <dgm:pt modelId="{36DEF416-C5ED-0740-9E4C-C6BF091A7A2F}" type="pres">
      <dgm:prSet presAssocID="{7C84E5A7-69A7-ED44-8B5D-CF4232A7F62E}" presName="textBox5d" presStyleLbl="revTx" presStyleIdx="3" presStyleCnt="5" custScaleY="27030" custLinFactNeighborX="2583" custLinFactNeighborY="17401">
        <dgm:presLayoutVars>
          <dgm:bulletEnabled val="1"/>
        </dgm:presLayoutVars>
      </dgm:prSet>
      <dgm:spPr/>
      <dgm:t>
        <a:bodyPr/>
        <a:lstStyle/>
        <a:p>
          <a:endParaRPr lang="zh-TW" altLang="en-US"/>
        </a:p>
      </dgm:t>
    </dgm:pt>
    <dgm:pt modelId="{A138EFA4-3D57-D44A-9B97-728B5B36ADAE}" type="pres">
      <dgm:prSet presAssocID="{08BBAABA-B70C-2A45-A997-C13D00E8404A}" presName="bullet5e" presStyleLbl="node1" presStyleIdx="4" presStyleCnt="5" custScaleX="73591" custScaleY="70701" custLinFactX="100000" custLinFactY="84926" custLinFactNeighborX="184469" custLinFactNeighborY="100000"/>
      <dgm:spPr/>
      <dgm:t>
        <a:bodyPr/>
        <a:lstStyle/>
        <a:p/>
      </dgm:t>
    </dgm:pt>
    <dgm:pt modelId="{A4D9D955-80A6-154F-93DD-780B78F9DE16}" type="pres">
      <dgm:prSet presAssocID="{08BBAABA-B70C-2A45-A997-C13D00E8404A}" presName="textBox5e" presStyleLbl="revTx" presStyleIdx="4" presStyleCnt="5" custScaleX="121337" custScaleY="42921" custLinFactNeighborX="56716" custLinFactNeighborY="20533">
        <dgm:presLayoutVars>
          <dgm:bulletEnabled val="1"/>
        </dgm:presLayoutVars>
      </dgm:prSet>
      <dgm:spPr/>
      <dgm:t>
        <a:bodyPr/>
        <a:lstStyle/>
        <a:p>
          <a:endParaRPr lang="zh-TW" altLang="en-US"/>
        </a:p>
      </dgm:t>
    </dgm:pt>
  </dgm:ptLst>
  <dgm:cxnLst>
    <dgm:cxn modelId="{997312F5-C30A-4334-B082-A697FBE9A3E1}" srcId="{82B9394D-0D6C-0842-B547-E8B88F21E96E}" destId="{5170092C-FAAB-A147-BF47-E57C6A0AD0A5}" srcOrd="0" destOrd="0" parTransId="{F45D3C32-9DA9-F24C-A121-1E6810287864}" sibTransId="{AF07BC21-279E-F649-92B7-2740911E8E19}"/>
    <dgm:cxn modelId="{A8152696-553E-432D-A640-A76FBA4D32D2}" srcId="{82B9394D-0D6C-0842-B547-E8B88F21E96E}" destId="{5D88C4CF-D1AA-AB42-9EAA-FEFAD86F9F31}" srcOrd="1" destOrd="0" parTransId="{B0F6B9C2-31AA-B84A-B525-D4387E122506}" sibTransId="{858C963C-A518-D142-81C6-C5915315A31A}"/>
    <dgm:cxn modelId="{1308985B-2F74-445B-A04B-E782136DF61F}" srcId="{82B9394D-0D6C-0842-B547-E8B88F21E96E}" destId="{A4262525-FDD8-B24B-91BA-A1083AFBBC3E}" srcOrd="2" destOrd="0" parTransId="{A8406D7A-04C6-A745-81E4-8C7EBDD9AA50}" sibTransId="{B223DFC0-C4E7-7542-84EB-BF5F4F49229D}"/>
    <dgm:cxn modelId="{182B1A40-A167-4591-905B-3F82EA4C8958}" srcId="{82B9394D-0D6C-0842-B547-E8B88F21E96E}" destId="{7C84E5A7-69A7-ED44-8B5D-CF4232A7F62E}" srcOrd="3" destOrd="0" parTransId="{B9EFC10D-AA59-9F44-A712-CDE873006C77}" sibTransId="{D740A975-CCF0-0C47-ABFB-ED7EFA58602F}"/>
    <dgm:cxn modelId="{49D00123-E845-496D-8DD7-FBBF9116B0AD}" srcId="{82B9394D-0D6C-0842-B547-E8B88F21E96E}" destId="{08BBAABA-B70C-2A45-A997-C13D00E8404A}" srcOrd="4" destOrd="0" parTransId="{D70387CE-B32B-AF4C-B1DC-3E52B76C8612}" sibTransId="{42031898-201A-A84C-A79C-1FBE7522F658}"/>
    <dgm:cxn modelId="{CFF81185-0715-4B52-A65D-98916ADF2975}" type="presOf" srcId="{82B9394D-0D6C-0842-B547-E8B88F21E96E}" destId="{B9969D8F-576C-AA4D-AE23-3D7F96F9B9D7}" srcOrd="0" destOrd="0" presId="urn:microsoft.com/office/officeart/2005/8/layout/arrow2"/>
    <dgm:cxn modelId="{128BA5BB-6643-43CC-8814-A16FB2C2DD1D}" type="presParOf" srcId="{B9969D8F-576C-AA4D-AE23-3D7F96F9B9D7}" destId="{1AF0679C-743B-7849-9406-DE05A1B62DBB}" srcOrd="0" destOrd="0" presId="urn:microsoft.com/office/officeart/2005/8/layout/arrow2"/>
    <dgm:cxn modelId="{1BBEA504-A441-4B71-8559-BB8199F8BB85}" type="presParOf" srcId="{B9969D8F-576C-AA4D-AE23-3D7F96F9B9D7}" destId="{9D9DAECA-667D-8042-B991-A533F04C66A8}" srcOrd="1" destOrd="0" presId="urn:microsoft.com/office/officeart/2005/8/layout/arrow2"/>
    <dgm:cxn modelId="{C30C1243-CA6C-4862-A1EF-C952BA096F36}" type="presParOf" srcId="{9D9DAECA-667D-8042-B991-A533F04C66A8}" destId="{01D9B010-E5F4-304C-8FAB-EA5277475F5B}" srcOrd="0" destOrd="0" presId="urn:microsoft.com/office/officeart/2005/8/layout/arrow2"/>
    <dgm:cxn modelId="{3A5F5C49-5E0A-4873-B4AD-8266D2DA940B}" type="presParOf" srcId="{9D9DAECA-667D-8042-B991-A533F04C66A8}" destId="{45010748-F39D-E748-83D1-A0467424A66F}" srcOrd="1" destOrd="0" presId="urn:microsoft.com/office/officeart/2005/8/layout/arrow2"/>
    <dgm:cxn modelId="{009F5A6F-B792-453F-B0A2-1E487FE26C15}" type="presOf" srcId="{5170092C-FAAB-A147-BF47-E57C6A0AD0A5}" destId="{45010748-F39D-E748-83D1-A0467424A66F}" srcOrd="0" destOrd="0" presId="urn:microsoft.com/office/officeart/2005/8/layout/arrow2"/>
    <dgm:cxn modelId="{2ACB002E-A7C8-476A-A4BE-9706E71C6F6E}" type="presParOf" srcId="{9D9DAECA-667D-8042-B991-A533F04C66A8}" destId="{67CE6E80-0F7B-B846-94D7-652A71F05279}" srcOrd="2" destOrd="0" presId="urn:microsoft.com/office/officeart/2005/8/layout/arrow2"/>
    <dgm:cxn modelId="{79F73756-D241-4572-9394-079EB447CE25}" type="presParOf" srcId="{9D9DAECA-667D-8042-B991-A533F04C66A8}" destId="{462F6587-4119-0445-A8A9-67F24A950030}" srcOrd="3" destOrd="0" presId="urn:microsoft.com/office/officeart/2005/8/layout/arrow2"/>
    <dgm:cxn modelId="{9B2CF732-2CE6-4E1F-8A6D-4FA3A628AED8}" type="presOf" srcId="{5D88C4CF-D1AA-AB42-9EAA-FEFAD86F9F31}" destId="{462F6587-4119-0445-A8A9-67F24A950030}" srcOrd="0" destOrd="0" presId="urn:microsoft.com/office/officeart/2005/8/layout/arrow2"/>
    <dgm:cxn modelId="{47AF72DE-EC7E-4DC4-A05A-9FAC0CB39C5E}" type="presParOf" srcId="{9D9DAECA-667D-8042-B991-A533F04C66A8}" destId="{BE299D60-6272-C745-9877-354230085D42}" srcOrd="4" destOrd="0" presId="urn:microsoft.com/office/officeart/2005/8/layout/arrow2"/>
    <dgm:cxn modelId="{1903F27B-8B5A-48E1-852C-864DA744619C}" type="presParOf" srcId="{9D9DAECA-667D-8042-B991-A533F04C66A8}" destId="{5D772433-DD50-604F-9BF1-AC30D3A771A6}" srcOrd="5" destOrd="0" presId="urn:microsoft.com/office/officeart/2005/8/layout/arrow2"/>
    <dgm:cxn modelId="{63916921-9A7F-441A-9EB5-32A443B95D2C}" type="presOf" srcId="{A4262525-FDD8-B24B-91BA-A1083AFBBC3E}" destId="{5D772433-DD50-604F-9BF1-AC30D3A771A6}" srcOrd="0" destOrd="0" presId="urn:microsoft.com/office/officeart/2005/8/layout/arrow2"/>
    <dgm:cxn modelId="{A3562D56-DC88-4618-9492-BBBA4AA12123}" type="presParOf" srcId="{9D9DAECA-667D-8042-B991-A533F04C66A8}" destId="{1FE96FC7-576B-8746-997D-D7E53B8C2CB6}" srcOrd="6" destOrd="0" presId="urn:microsoft.com/office/officeart/2005/8/layout/arrow2"/>
    <dgm:cxn modelId="{505E1129-BFCC-4388-B415-C0A62C342BC5}" type="presParOf" srcId="{9D9DAECA-667D-8042-B991-A533F04C66A8}" destId="{36DEF416-C5ED-0740-9E4C-C6BF091A7A2F}" srcOrd="7" destOrd="0" presId="urn:microsoft.com/office/officeart/2005/8/layout/arrow2"/>
    <dgm:cxn modelId="{238AA7E5-6EED-4474-AA89-99610CFCF011}" type="presOf" srcId="{7C84E5A7-69A7-ED44-8B5D-CF4232A7F62E}" destId="{36DEF416-C5ED-0740-9E4C-C6BF091A7A2F}" srcOrd="0" destOrd="0" presId="urn:microsoft.com/office/officeart/2005/8/layout/arrow2"/>
    <dgm:cxn modelId="{89A42230-619B-47E3-8FC4-25C93ABAACD9}" type="presParOf" srcId="{9D9DAECA-667D-8042-B991-A533F04C66A8}" destId="{A138EFA4-3D57-D44A-9B97-728B5B36ADAE}" srcOrd="8" destOrd="0" presId="urn:microsoft.com/office/officeart/2005/8/layout/arrow2"/>
    <dgm:cxn modelId="{0A7C7F3E-9CE1-4E87-B20B-9147CB6E075B}" type="presParOf" srcId="{9D9DAECA-667D-8042-B991-A533F04C66A8}" destId="{A4D9D955-80A6-154F-93DD-780B78F9DE16}" srcOrd="9" destOrd="0" presId="urn:microsoft.com/office/officeart/2005/8/layout/arrow2"/>
    <dgm:cxn modelId="{41C34707-7307-4447-9EC4-E4794E79B809}" type="presOf" srcId="{08BBAABA-B70C-2A45-A997-C13D00E8404A}" destId="{A4D9D955-80A6-154F-93DD-780B78F9DE16}" srcOrd="0" destOrd="0" presId="urn:microsoft.com/office/officeart/2005/8/layout/arrow2"/>
  </dgm:cxnLst>
  <dgm:bg/>
  <dgm:whole/>
  <dgm:extLst>
    <a:ext uri="http://schemas.microsoft.com/office/drawing/2008/diagram">
      <dsp:dataModelExt xmlns:dsp="http://schemas.microsoft.com/office/drawing/2008/diagram" relId="rId4" minVer="http://schemas.openxmlformats.org/drawingml/2006/main"/>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26" name=""/>
      <dsp:cNvGrpSpPr/>
    </dsp:nvGrpSpPr>
    <dsp:grpSpPr/>
    <dsp:sp modelId="{1AF0679C-743B-7849-9406-DE05A1B62DBB}">
      <dsp:nvSpPr>
        <dsp:cNvPr id="27" name=""/>
        <dsp:cNvSpPr/>
      </dsp:nvSpPr>
      <dsp:spPr>
        <a:xfrm>
          <a:off x="173030" y="624672"/>
          <a:ext cx="7851847" cy="2055091"/>
        </a:xfrm>
        <a:prstGeom prst="swooshArrow">
          <a:avLst>
            <a:gd name="adj1" fmla="val 25000"/>
            <a:gd name="adj2" fmla="val 25000"/>
          </a:avLst>
        </a:prstGeom>
        <a:solidFill>
          <a:schemeClr val="accent4">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txBody>
        <a:bodyPr/>
        <a:lstStyle/>
        <a:p/>
      </dsp:txBody>
    </dsp:sp>
    <dsp:sp modelId="{01D9B010-E5F4-304C-8FAB-EA5277475F5B}">
      <dsp:nvSpPr>
        <dsp:cNvPr id="28" name=""/>
        <dsp:cNvSpPr/>
      </dsp:nvSpPr>
      <dsp:spPr>
        <a:xfrm flipV="1">
          <a:off x="846839" y="2230244"/>
          <a:ext cx="164346" cy="209252"/>
        </a:xfrm>
        <a:prstGeom prst="ellipse">
          <a:avLst/>
        </a:prstGeom>
        <a:gradFill rotWithShape="0">
          <a:gsLst>
            <a:gs pos="0">
              <a:schemeClr val="accent4">
                <a:hueOff val="0"/>
                <a:satOff val="0"/>
                <a:lumOff val="0"/>
                <a:alphaOff val="0"/>
                <a:tint val="100000"/>
                <a:shade val="100000"/>
                <a:satMod val="130000"/>
              </a:schemeClr>
            </a:gs>
            <a:gs pos="100000">
              <a:schemeClr val="accent4">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a:lstStyle/>
        <a:p/>
      </dsp:txBody>
    </dsp:sp>
    <dsp:sp modelId="{45010748-F39D-E748-83D1-A0467424A66F}">
      <dsp:nvSpPr>
        <dsp:cNvPr id="29" name=""/>
        <dsp:cNvSpPr/>
      </dsp:nvSpPr>
      <dsp:spPr>
        <a:xfrm>
          <a:off x="162158" y="1314195"/>
          <a:ext cx="1294893" cy="11248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222" tIns="0" rIns="0" bIns="0" numCol="1" spcCol="1270" anchor="t" anchorCtr="0">
          <a:noAutofit/>
        </a:bodyPr>
        <a:lstStyle/>
        <a:p>
          <a:pPr lvl="0" algn="l" defTabSz="889000">
            <a:lnSpc>
              <a:spcPct val="90000"/>
            </a:lnSpc>
            <a:spcBef>
              <a:spcPct val="0"/>
            </a:spcBef>
            <a:spcAft>
              <a:spcPct val="35000"/>
            </a:spcAft>
          </a:pPr>
          <a:r>
            <a:rPr kumimoji="1" lang="en-US" altLang="zh-TW" sz="2000" kern="1200" smtClean="0">
              <a:latin typeface="华文楷体"/>
              <a:ea typeface="华文楷体"/>
              <a:cs typeface="华文楷体"/>
            </a:rPr>
            <a:t>1</a:t>
          </a:r>
          <a:r>
            <a:rPr kumimoji="1" lang="en-US" altLang="zh-CN" sz="2000" kern="1200" smtClean="0">
              <a:latin typeface="华文楷体"/>
              <a:ea typeface="华文楷体"/>
              <a:cs typeface="华文楷体"/>
            </a:rPr>
            <a:t>789.7.14</a:t>
          </a:r>
          <a:r>
            <a:rPr kumimoji="1" lang="zh-CN" altLang="en-US" sz="2000" kern="1200" smtClean="0">
              <a:latin typeface="华文楷体"/>
              <a:ea typeface="华文楷体"/>
              <a:cs typeface="华文楷体"/>
            </a:rPr>
            <a:t>民众攻占巴士底狱</a:t>
          </a:r>
          <a:endParaRPr lang="zh-TW" altLang="en-US" sz="2000" kern="1200">
            <a:latin typeface="华文楷体"/>
            <a:ea typeface="华文楷体"/>
            <a:cs typeface="华文楷体"/>
          </a:endParaRPr>
        </a:p>
      </dsp:txBody>
      <dsp:txXfrm>
        <a:off x="162158" y="1314195"/>
        <a:ext cx="1294893" cy="1124846"/>
      </dsp:txXfrm>
    </dsp:sp>
    <dsp:sp modelId="{67CE6E80-0F7B-B846-94D7-652A71F05279}">
      <dsp:nvSpPr>
        <dsp:cNvPr id="30" name=""/>
        <dsp:cNvSpPr/>
      </dsp:nvSpPr>
      <dsp:spPr>
        <a:xfrm>
          <a:off x="2351899" y="1717825"/>
          <a:ext cx="180844" cy="180844"/>
        </a:xfrm>
        <a:prstGeom prst="ellipse">
          <a:avLst/>
        </a:prstGeom>
        <a:gradFill rotWithShape="0">
          <a:gsLst>
            <a:gs pos="0">
              <a:schemeClr val="accent4">
                <a:hueOff val="-1116192"/>
                <a:satOff val="6725"/>
                <a:lumOff val="539"/>
                <a:alphaOff val="0"/>
                <a:tint val="100000"/>
                <a:shade val="100000"/>
                <a:satMod val="130000"/>
              </a:schemeClr>
            </a:gs>
            <a:gs pos="100000">
              <a:schemeClr val="accent4">
                <a:hueOff val="-1116192"/>
                <a:satOff val="6725"/>
                <a:lumOff val="539"/>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a:lstStyle/>
        <a:p/>
      </dsp:txBody>
    </dsp:sp>
    <dsp:sp modelId="{462F6587-4119-0445-A8A9-67F24A950030}">
      <dsp:nvSpPr>
        <dsp:cNvPr id="31" name=""/>
        <dsp:cNvSpPr/>
      </dsp:nvSpPr>
      <dsp:spPr>
        <a:xfrm>
          <a:off x="1593426" y="2253101"/>
          <a:ext cx="2301667" cy="5732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826" tIns="0" rIns="0" bIns="0" numCol="1" spcCol="1270" anchor="t" anchorCtr="0">
          <a:noAutofit/>
        </a:bodyPr>
        <a:lstStyle/>
        <a:p>
          <a:pPr lvl="0" algn="l" defTabSz="889000">
            <a:lnSpc>
              <a:spcPct val="90000"/>
            </a:lnSpc>
            <a:spcBef>
              <a:spcPct val="0"/>
            </a:spcBef>
            <a:spcAft>
              <a:spcPct val="35000"/>
            </a:spcAft>
          </a:pPr>
          <a:r>
            <a:rPr kumimoji="1" lang="en-US" altLang="zh-CN" sz="2000" kern="1200" smtClean="0">
              <a:latin typeface="华文楷体"/>
              <a:ea typeface="华文楷体"/>
              <a:cs typeface="华文楷体"/>
            </a:rPr>
            <a:t>1789</a:t>
          </a:r>
          <a:r>
            <a:rPr kumimoji="1" lang="zh-CN" altLang="en-US" sz="2000" kern="1200" smtClean="0">
              <a:latin typeface="华文楷体"/>
              <a:ea typeface="华文楷体"/>
              <a:cs typeface="华文楷体"/>
            </a:rPr>
            <a:t>年</a:t>
          </a:r>
          <a:r>
            <a:rPr kumimoji="1" lang="en-US" altLang="zh-TW" sz="2000" kern="1200" smtClean="0">
              <a:latin typeface="华文楷体"/>
              <a:ea typeface="华文楷体"/>
              <a:cs typeface="华文楷体"/>
            </a:rPr>
            <a:t>8</a:t>
          </a:r>
          <a:r>
            <a:rPr kumimoji="1" lang="zh-CN" altLang="en-US" sz="2000" kern="1200" smtClean="0">
              <a:latin typeface="华文楷体"/>
              <a:ea typeface="华文楷体"/>
              <a:cs typeface="华文楷体"/>
            </a:rPr>
            <a:t>月，议会颁布</a:t>
          </a:r>
          <a:r>
            <a:rPr kumimoji="1" lang="en-US" altLang="zh-CN" sz="2000" kern="1200" smtClean="0">
              <a:latin typeface="华文楷体"/>
              <a:ea typeface="华文楷体"/>
              <a:cs typeface="华文楷体"/>
            </a:rPr>
            <a:t>《</a:t>
          </a:r>
          <a:r>
            <a:rPr kumimoji="1" lang="zh-CN" altLang="en-US" sz="2000" kern="1200" smtClean="0">
              <a:latin typeface="华文楷体"/>
              <a:ea typeface="华文楷体"/>
              <a:cs typeface="华文楷体"/>
            </a:rPr>
            <a:t>人权宣言</a:t>
          </a:r>
          <a:r>
            <a:rPr kumimoji="1" lang="en-US" altLang="zh-CN" sz="2000" kern="1200" smtClean="0">
              <a:latin typeface="华文楷体"/>
              <a:ea typeface="华文楷体"/>
              <a:cs typeface="华文楷体"/>
            </a:rPr>
            <a:t>》</a:t>
          </a:r>
          <a:endParaRPr lang="zh-TW" altLang="en-US" sz="2000" kern="1200">
            <a:latin typeface="华文楷体"/>
            <a:ea typeface="华文楷体"/>
            <a:cs typeface="华文楷体"/>
          </a:endParaRPr>
        </a:p>
      </dsp:txBody>
      <dsp:txXfrm>
        <a:off x="1593426" y="2253101"/>
        <a:ext cx="2301667" cy="573248"/>
      </dsp:txXfrm>
    </dsp:sp>
    <dsp:sp modelId="{BE299D60-6272-C745-9877-354230085D42}">
      <dsp:nvSpPr>
        <dsp:cNvPr id="32" name=""/>
        <dsp:cNvSpPr/>
      </dsp:nvSpPr>
      <dsp:spPr>
        <a:xfrm>
          <a:off x="3693563" y="1356168"/>
          <a:ext cx="241125" cy="241125"/>
        </a:xfrm>
        <a:prstGeom prst="ellipse">
          <a:avLst/>
        </a:prstGeom>
        <a:gradFill rotWithShape="0">
          <a:gsLst>
            <a:gs pos="0">
              <a:schemeClr val="accent4">
                <a:hueOff val="-2232385"/>
                <a:satOff val="13449"/>
                <a:lumOff val="1078"/>
                <a:alphaOff val="0"/>
                <a:tint val="100000"/>
                <a:shade val="100000"/>
                <a:satMod val="130000"/>
              </a:schemeClr>
            </a:gs>
            <a:gs pos="100000">
              <a:schemeClr val="accent4">
                <a:hueOff val="-2232385"/>
                <a:satOff val="13449"/>
                <a:lumOff val="1078"/>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a:lstStyle/>
        <a:p/>
      </dsp:txBody>
    </dsp:sp>
    <dsp:sp modelId="{5D772433-DD50-604F-9BF1-AC30D3A771A6}">
      <dsp:nvSpPr>
        <dsp:cNvPr id="33" name=""/>
        <dsp:cNvSpPr/>
      </dsp:nvSpPr>
      <dsp:spPr>
        <a:xfrm>
          <a:off x="3410327" y="473327"/>
          <a:ext cx="969525" cy="4769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767" tIns="0" rIns="0" bIns="0" numCol="1" spcCol="1270" anchor="t" anchorCtr="0">
          <a:noAutofit/>
        </a:bodyPr>
        <a:lstStyle/>
        <a:p>
          <a:pPr lvl="0" algn="l" defTabSz="889000">
            <a:lnSpc>
              <a:spcPct val="90000"/>
            </a:lnSpc>
            <a:spcBef>
              <a:spcPct val="0"/>
            </a:spcBef>
            <a:spcAft>
              <a:spcPct val="35000"/>
            </a:spcAft>
          </a:pPr>
          <a:r>
            <a:rPr kumimoji="1" lang="en-US" altLang="zh-TW" sz="2000" kern="1200" smtClean="0">
              <a:latin typeface="华文楷体"/>
              <a:ea typeface="华文楷体"/>
              <a:cs typeface="华文楷体"/>
            </a:rPr>
            <a:t>1</a:t>
          </a:r>
          <a:r>
            <a:rPr kumimoji="1" lang="zh-CN" altLang="zh-CN" sz="2000" kern="1200" smtClean="0">
              <a:latin typeface="华文楷体"/>
              <a:ea typeface="华文楷体"/>
              <a:cs typeface="华文楷体"/>
            </a:rPr>
            <a:t>7</a:t>
          </a:r>
          <a:r>
            <a:rPr kumimoji="1" lang="en-US" altLang="zh-CN" sz="2000" kern="1200" smtClean="0">
              <a:latin typeface="华文楷体"/>
              <a:ea typeface="华文楷体"/>
              <a:cs typeface="华文楷体"/>
            </a:rPr>
            <a:t>91</a:t>
          </a:r>
          <a:r>
            <a:rPr kumimoji="1" lang="zh-CN" altLang="en-US" sz="2000" kern="1200" smtClean="0">
              <a:latin typeface="华文楷体"/>
              <a:ea typeface="华文楷体"/>
              <a:cs typeface="华文楷体"/>
            </a:rPr>
            <a:t>年宪法</a:t>
          </a:r>
          <a:endParaRPr lang="zh-TW" altLang="en-US" sz="2000" kern="1200">
            <a:latin typeface="华文楷体"/>
            <a:ea typeface="华文楷体"/>
            <a:cs typeface="华文楷体"/>
          </a:endParaRPr>
        </a:p>
      </dsp:txBody>
      <dsp:txXfrm>
        <a:off x="3410327" y="473327"/>
        <a:ext cx="969525" cy="476940"/>
      </dsp:txXfrm>
    </dsp:sp>
    <dsp:sp modelId="{1FE96FC7-576B-8746-997D-D7E53B8C2CB6}">
      <dsp:nvSpPr>
        <dsp:cNvPr id="34" name=""/>
        <dsp:cNvSpPr/>
      </dsp:nvSpPr>
      <dsp:spPr>
        <a:xfrm>
          <a:off x="5089206" y="1197211"/>
          <a:ext cx="277816" cy="228750"/>
        </a:xfrm>
        <a:prstGeom prst="ellipse">
          <a:avLst/>
        </a:prstGeom>
        <a:gradFill rotWithShape="0">
          <a:gsLst>
            <a:gs pos="0">
              <a:schemeClr val="accent4">
                <a:hueOff val="-3348577"/>
                <a:satOff val="20174"/>
                <a:lumOff val="1617"/>
                <a:alphaOff val="0"/>
                <a:tint val="100000"/>
                <a:shade val="100000"/>
                <a:satMod val="130000"/>
              </a:schemeClr>
            </a:gs>
            <a:gs pos="100000">
              <a:schemeClr val="accent4">
                <a:hueOff val="-3348577"/>
                <a:satOff val="20174"/>
                <a:lumOff val="1617"/>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a:lstStyle/>
        <a:p/>
      </dsp:txBody>
    </dsp:sp>
    <dsp:sp modelId="{36DEF416-C5ED-0740-9E4C-C6BF091A7A2F}">
      <dsp:nvSpPr>
        <dsp:cNvPr id="35" name=""/>
        <dsp:cNvSpPr/>
      </dsp:nvSpPr>
      <dsp:spPr>
        <a:xfrm>
          <a:off x="4701547" y="1804071"/>
          <a:ext cx="1004689" cy="5685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033" tIns="0" rIns="0" bIns="0" numCol="1" spcCol="1270" anchor="t" anchorCtr="0">
          <a:noAutofit/>
        </a:bodyPr>
        <a:lstStyle/>
        <a:p>
          <a:pPr lvl="0" algn="l" defTabSz="889000">
            <a:lnSpc>
              <a:spcPct val="90000"/>
            </a:lnSpc>
            <a:spcBef>
              <a:spcPct val="0"/>
            </a:spcBef>
            <a:spcAft>
              <a:spcPct val="35000"/>
            </a:spcAft>
          </a:pPr>
          <a:r>
            <a:rPr kumimoji="1" lang="en-US" altLang="zh-TW" sz="2000" kern="1200" smtClean="0">
              <a:latin typeface="华文楷体"/>
              <a:ea typeface="华文楷体"/>
              <a:cs typeface="华文楷体"/>
            </a:rPr>
            <a:t>1</a:t>
          </a:r>
          <a:r>
            <a:rPr kumimoji="1" lang="en-US" altLang="zh-CN" sz="2000" kern="1200" smtClean="0">
              <a:latin typeface="华文楷体"/>
              <a:ea typeface="华文楷体"/>
              <a:cs typeface="华文楷体"/>
            </a:rPr>
            <a:t>799</a:t>
          </a:r>
          <a:r>
            <a:rPr kumimoji="1" lang="zh-CN" altLang="en-US" sz="2000" kern="1200" smtClean="0">
              <a:latin typeface="华文楷体"/>
              <a:ea typeface="华文楷体"/>
              <a:cs typeface="华文楷体"/>
            </a:rPr>
            <a:t>拿破仑军事政变</a:t>
          </a:r>
          <a:endParaRPr lang="zh-TW" altLang="en-US" sz="2000" kern="1200">
            <a:latin typeface="华文楷体"/>
            <a:ea typeface="华文楷体"/>
            <a:cs typeface="华文楷体"/>
          </a:endParaRPr>
        </a:p>
      </dsp:txBody>
      <dsp:txXfrm>
        <a:off x="4701547" y="1804071"/>
        <a:ext cx="1004689" cy="568594"/>
      </dsp:txXfrm>
    </dsp:sp>
    <dsp:sp modelId="{A138EFA4-3D57-D44A-9B97-728B5B36ADAE}">
      <dsp:nvSpPr>
        <dsp:cNvPr id="36" name=""/>
        <dsp:cNvSpPr/>
      </dsp:nvSpPr>
      <dsp:spPr>
        <a:xfrm>
          <a:off x="6663183" y="1056919"/>
          <a:ext cx="292047" cy="280578"/>
        </a:xfrm>
        <a:prstGeom prst="ellipse">
          <a:avLst/>
        </a:prstGeom>
        <a:gradFill rotWithShape="0">
          <a:gsLst>
            <a:gs pos="0">
              <a:schemeClr val="accent4">
                <a:hueOff val="-4464770"/>
                <a:satOff val="26899"/>
                <a:lumOff val="2156"/>
                <a:alphaOff val="0"/>
                <a:tint val="100000"/>
                <a:shade val="100000"/>
                <a:satMod val="130000"/>
              </a:schemeClr>
            </a:gs>
            <a:gs pos="100000">
              <a:schemeClr val="accent4">
                <a:hueOff val="-4464770"/>
                <a:satOff val="26899"/>
                <a:lumOff val="2156"/>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a:lstStyle/>
        <a:p/>
      </dsp:txBody>
    </dsp:sp>
    <dsp:sp modelId="{A4D9D955-80A6-154F-93DD-780B78F9DE16}">
      <dsp:nvSpPr>
        <dsp:cNvPr id="37" name=""/>
        <dsp:cNvSpPr/>
      </dsp:nvSpPr>
      <dsp:spPr>
        <a:xfrm>
          <a:off x="6142919" y="1597286"/>
          <a:ext cx="1219059" cy="9918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0284" tIns="0" rIns="0" bIns="0" numCol="1" spcCol="1270" anchor="t" anchorCtr="0">
          <a:noAutofit/>
        </a:bodyPr>
        <a:lstStyle/>
        <a:p>
          <a:pPr lvl="0" algn="l" defTabSz="889000">
            <a:lnSpc>
              <a:spcPct val="90000"/>
            </a:lnSpc>
            <a:spcBef>
              <a:spcPct val="0"/>
            </a:spcBef>
            <a:spcAft>
              <a:spcPct val="35000"/>
            </a:spcAft>
          </a:pPr>
          <a:r>
            <a:rPr kumimoji="1" lang="en-US" altLang="zh-TW" sz="2000" kern="1200" smtClean="0">
              <a:latin typeface="华文楷体"/>
              <a:ea typeface="华文楷体"/>
              <a:cs typeface="华文楷体"/>
            </a:rPr>
            <a:t>1</a:t>
          </a:r>
          <a:r>
            <a:rPr kumimoji="1" lang="en-US" altLang="zh-CN" sz="2000" kern="1200" smtClean="0">
              <a:latin typeface="华文楷体"/>
              <a:ea typeface="华文楷体"/>
              <a:cs typeface="华文楷体"/>
            </a:rPr>
            <a:t>815</a:t>
          </a:r>
          <a:r>
            <a:rPr kumimoji="1" lang="zh-CN" altLang="en-US" sz="2000" kern="1200" smtClean="0">
              <a:latin typeface="华文楷体"/>
              <a:ea typeface="华文楷体"/>
              <a:cs typeface="华文楷体"/>
            </a:rPr>
            <a:t>拿破仑帝国覆灭</a:t>
          </a:r>
          <a:endParaRPr lang="zh-TW" altLang="en-US" sz="2000" kern="1200">
            <a:latin typeface="华文楷体"/>
            <a:ea typeface="华文楷体"/>
            <a:cs typeface="华文楷体"/>
          </a:endParaRPr>
        </a:p>
      </dsp:txBody>
      <dsp:txXfrm>
        <a:off x="6142919" y="1597286"/>
        <a:ext cx="1219059" cy="991812"/>
      </dsp:txXfrm>
    </dsp:sp>
  </dsp:spTree>
</dsp:drawing>
</file>

<file path=ppt/diagrams/layout1.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type="round2DiagRect" r:blip="">
                    <dgm:adjLst/>
                  </dgm:shape>
                  <dgm:presOf axis="desOrSelf" ptType="node"/>
                  <dgm:constrLst>
                    <dgm:constr type="lMarg"/>
                    <dgm:constr type="tMarg"/>
                    <dgm:constr type="bMarg"/>
                  </dgm:constrLst>
                  <dgm:ruleLst>
                    <dgm:rule type="primFontSz" val="5"/>
                  </dgm:ruleLst>
                </dgm:layoutNode>
              </dgm:forEach>
            </dgm:layoutNode>
          </dgm:if>
          <dgm:if name="Name6" axis="ch" ptType="node" func="cnt" op="equ" val="2">
            <dgm:layoutNode name="arrowDiagram2">
              <dgm:alg type="composite">
                <dgm:param type="vertAlign" val="none"/>
                <dgm:param type="horzAlign" val="none"/>
              </dgm:alg>
              <dgm:shape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dgm:ruleLst>
                </dgm:layoutNode>
              </dgm:forEach>
              <dgm:forEach name="Name23" axis="ch" ptType="node" st="2" cnt="1">
                <dgm:layoutNode name="bullet2b" styleLbl="node1">
                  <dgm:alg type="sp"/>
                  <dgm:shape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dgm:ruleLst>
                </dgm:layoutNode>
              </dgm:forEach>
            </dgm:layoutNode>
          </dgm:if>
          <dgm:if name="Name36" axis="ch" ptType="node" func="cnt" op="equ" val="3">
            <dgm:layoutNode name="arrowDiagram3">
              <dgm:alg type="composite">
                <dgm:param type="vertAlign" val="none"/>
                <dgm:param type="horzAlign" val="none"/>
              </dgm:alg>
              <dgm:shape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dgm:ruleLst>
                </dgm:layoutNode>
              </dgm:forEach>
              <dgm:forEach name="Name53" axis="ch" ptType="node" st="2" cnt="1">
                <dgm:layoutNode name="bullet3b" styleLbl="node1">
                  <dgm:alg type="sp"/>
                  <dgm:shape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dgm:ruleLst>
                </dgm:layoutNode>
              </dgm:forEach>
              <dgm:forEach name="Name66" axis="ch" ptType="node" st="3" cnt="1">
                <dgm:layoutNode name="bullet3c" styleLbl="node1">
                  <dgm:alg type="sp"/>
                  <dgm:shape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dgm:ruleLst>
                </dgm:layoutNode>
              </dgm:forEach>
            </dgm:layoutNode>
          </dgm:if>
          <dgm:if name="Name79" axis="ch" ptType="node" func="cnt" op="equ" val="4">
            <dgm:layoutNode name="arrowDiagram4">
              <dgm:alg type="composite">
                <dgm:param type="vertAlign" val="none"/>
                <dgm:param type="horzAlign" val="none"/>
              </dgm:alg>
              <dgm:shape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dgm:ruleLst>
                </dgm:layoutNode>
              </dgm:forEach>
              <dgm:forEach name="Name96" axis="ch" ptType="node" st="2" cnt="1">
                <dgm:layoutNode name="bullet4b" styleLbl="node1">
                  <dgm:alg type="sp"/>
                  <dgm:shape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dgm:ruleLst>
                </dgm:layoutNode>
              </dgm:forEach>
              <dgm:forEach name="Name109" axis="ch" ptType="node" st="3" cnt="1">
                <dgm:layoutNode name="bullet4c" styleLbl="node1">
                  <dgm:alg type="sp"/>
                  <dgm:shape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dgm:ruleLst>
                </dgm:layoutNode>
              </dgm:forEach>
              <dgm:forEach name="Name122" axis="ch" ptType="node" st="4" cnt="1">
                <dgm:layoutNode name="bullet4d" styleLbl="node1">
                  <dgm:alg type="sp"/>
                  <dgm:shape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dgm:ruleLst>
                </dgm:layoutNode>
              </dgm:forEach>
            </dgm:layoutNode>
          </dgm:if>
          <dgm:else name="Name135">
            <dgm:layoutNode name="arrowDiagram5">
              <dgm:alg type="composite">
                <dgm:param type="vertAlign" val="none"/>
                <dgm:param type="horzAlign" val="none"/>
              </dgm:alg>
              <dgm:shape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dgm:ruleLst>
                </dgm:layoutNode>
              </dgm:forEach>
              <dgm:forEach name="Name152" axis="ch" ptType="node" st="2" cnt="1">
                <dgm:layoutNode name="bullet5b" styleLbl="node1">
                  <dgm:alg type="sp"/>
                  <dgm:shape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dgm:ruleLst>
                </dgm:layoutNode>
              </dgm:forEach>
              <dgm:forEach name="Name165" axis="ch" ptType="node" st="3" cnt="1">
                <dgm:layoutNode name="bullet5c" styleLbl="node1">
                  <dgm:alg type="sp"/>
                  <dgm:shape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dgm:ruleLst>
                </dgm:layoutNode>
              </dgm:forEach>
              <dgm:forEach name="Name178" axis="ch" ptType="node" st="4" cnt="1">
                <dgm:layoutNode name="bullet5d" styleLbl="node1">
                  <dgm:alg type="sp"/>
                  <dgm:shape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dgm:ruleLst>
                </dgm:layoutNode>
              </dgm:forEach>
              <dgm:forEach name="Name191" axis="ch" ptType="node" st="5" cnt="1">
                <dgm:layoutNode name="bullet5e" styleLbl="node1">
                  <dgm:alg type="sp"/>
                  <dgm:shape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dgm:ruleLst>
                </dgm:layoutNode>
              </dgm:forEach>
            </dgm:layoutNode>
          </dgm:else>
        </dgm:choose>
      </dgm:if>
      <dgm:else name="Name204"/>
    </dgm:choose>
  </dgm:layoutNode>
</dgm:layoutDef>
</file>

<file path=ppt/diagrams/quickStyle1.xml><?xml version="1.0" encoding="utf-8"?>
<dgm:styleDef xmlns:a="http://schemas.openxmlformats.org/drawingml/2006/main" xmlns:dgm="http://schemas.openxmlformats.org/drawingml/2006/diagram"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&#65279;<?xml version="1.0" encoding="utf-8" standalone="yes"?><Relationships xmlns="http://schemas.openxmlformats.org/package/2006/relationships"><Relationship Id="rId1" Type="http://schemas.openxmlformats.org/officeDocument/2006/relationships/theme" Target="../theme/theme6.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zh-TW" altLang="en-US"/>
          </a:p>
        </p:txBody>
      </p:sp>
      <p:sp>
        <p:nvSpPr>
          <p:cNvPr id="3" name="日期版面配置區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039D745-B2AD-144F-ADBE-76EABE1B93BB}" type="datetimeFigureOut">
              <a:rPr kumimoji="1" lang="zh-TW" altLang="en-US" smtClean="0"/>
              <a:t>2020/7/1</a:t>
            </a:fld>
            <a:endParaRPr kumimoji="1" lang="zh-TW" altLang="en-US"/>
          </a:p>
        </p:txBody>
      </p:sp>
      <p:sp>
        <p:nvSpPr>
          <p:cNvPr id="4" name="頁尾版面配置區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zh-TW" altLang="en-US"/>
          </a:p>
        </p:txBody>
      </p:sp>
      <p:sp>
        <p:nvSpPr>
          <p:cNvPr id="5" name="投影片編號版面配置區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B9BC7F44-3A9C-CD43-98D0-CD77BC059066}" type="slidenum">
              <a:rPr kumimoji="1" lang="zh-TW" altLang="en-US" smtClean="0"/>
              <a:t>‹#›</a:t>
            </a:fld>
            <a:endParaRPr kumimoji="1" lang="zh-TW" altLang="en-US"/>
          </a:p>
        </p:txBody>
      </p:sp>
    </p:spTree>
    <p:extLst>
      <p:ext uri="{BB962C8B-B14F-4D97-AF65-F5344CB8AC3E}">
        <p14:creationId xmlns:p14="http://schemas.microsoft.com/office/powerpoint/2010/main" val="256246823"/>
      </p:ext>
    </p:extLst>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5.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2796A66-764D-D147-BFEF-ABCC4FADDADA}" type="datetimeFigureOut">
              <a:rPr kumimoji="1" lang="zh-TW" altLang="en-US" smtClean="0"/>
              <a:t>2020/7/1</a:t>
            </a:fld>
            <a:endParaRPr kumimoji="1" lang="zh-TW" altLang="en-US"/>
          </a:p>
        </p:txBody>
      </p:sp>
      <p:sp>
        <p:nvSpPr>
          <p:cNvPr id="4" name="投影片影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36EDAD6-1FC1-EA4F-A85B-2D9187FDFCE8}" type="slidenum">
              <a:rPr kumimoji="1" lang="zh-TW" altLang="en-US" smtClean="0"/>
              <a:t>‹#›</a:t>
            </a:fld>
            <a:endParaRPr kumimoji="1" lang="zh-TW" altLang="en-US"/>
          </a:p>
        </p:txBody>
      </p:sp>
    </p:spTree>
    <p:extLst>
      <p:ext uri="{BB962C8B-B14F-4D97-AF65-F5344CB8AC3E}">
        <p14:creationId xmlns:p14="http://schemas.microsoft.com/office/powerpoint/2010/main" val="362456774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4CCFD2-A9AD-4F5E-9142-1A6E936545FF}" type="slidenum">
              <a:rPr lang="zh-CN" altLang="en-US" smtClean="0"/>
              <a:t>6</a:t>
            </a:fld>
            <a:endParaRPr lang="zh-CN" altLang="en-US"/>
          </a:p>
        </p:txBody>
      </p:sp>
    </p:spTree>
    <p:extLst>
      <p:ext uri="{BB962C8B-B14F-4D97-AF65-F5344CB8AC3E}">
        <p14:creationId xmlns:p14="http://schemas.microsoft.com/office/powerpoint/2010/main" val="2927294059"/>
      </p:ext>
    </p:extLst>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kumimoji="1" lang="zh-CN" altLang="en-US" smtClean="0"/>
              <a:t>法国进入到了帝制共和制交替时期</a:t>
            </a:r>
            <a:endParaRPr kumimoji="1" lang="zh-TW" altLang="en-US"/>
          </a:p>
        </p:txBody>
      </p:sp>
      <p:sp>
        <p:nvSpPr>
          <p:cNvPr id="4" name="投影片編號版面配置區 3"/>
          <p:cNvSpPr>
            <a:spLocks noGrp="1"/>
          </p:cNvSpPr>
          <p:nvPr>
            <p:ph type="sldNum" sz="quarter" idx="10"/>
          </p:nvPr>
        </p:nvSpPr>
        <p:spPr/>
        <p:txBody>
          <a:bodyPr/>
          <a:lstStyle/>
          <a:p>
            <a:fld id="{436EDAD6-1FC1-EA4F-A85B-2D9187FDFCE8}" type="slidenum">
              <a:rPr kumimoji="1" lang="zh-TW" altLang="en-US" smtClean="0"/>
              <a:t>8</a:t>
            </a:fld>
            <a:endParaRPr kumimoji="1" lang="zh-TW" altLang="en-US"/>
          </a:p>
        </p:txBody>
      </p:sp>
    </p:spTree>
    <p:extLst>
      <p:ext uri="{BB962C8B-B14F-4D97-AF65-F5344CB8AC3E}">
        <p14:creationId xmlns:p14="http://schemas.microsoft.com/office/powerpoint/2010/main" val="3673525197"/>
      </p:ext>
    </p:extLst>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kumimoji="1" lang="zh-TW" altLang="en-US"/>
          </a:p>
        </p:txBody>
      </p:sp>
      <p:sp>
        <p:nvSpPr>
          <p:cNvPr id="4" name="投影片編號版面配置區 3"/>
          <p:cNvSpPr>
            <a:spLocks noGrp="1"/>
          </p:cNvSpPr>
          <p:nvPr>
            <p:ph type="sldNum" sz="quarter" idx="10"/>
          </p:nvPr>
        </p:nvSpPr>
        <p:spPr/>
        <p:txBody>
          <a:bodyPr/>
          <a:lstStyle/>
          <a:p>
            <a:fld id="{436EDAD6-1FC1-EA4F-A85B-2D9187FDFCE8}" type="slidenum">
              <a:rPr kumimoji="1" lang="zh-TW" altLang="en-US" smtClean="0"/>
              <a:t>9</a:t>
            </a:fld>
            <a:endParaRPr kumimoji="1" lang="zh-TW" altLang="en-US"/>
          </a:p>
        </p:txBody>
      </p:sp>
    </p:spTree>
    <p:extLst>
      <p:ext uri="{BB962C8B-B14F-4D97-AF65-F5344CB8AC3E}">
        <p14:creationId xmlns:p14="http://schemas.microsoft.com/office/powerpoint/2010/main" val="2193523994"/>
      </p:ext>
    </p:extLst>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9625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9625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a:latin typeface="Calibri"/>
                <a:ea typeface="宋体"/>
                <a:cs typeface="宋体"/>
              </a:rPr>
              <a:t>不仅仅分立，彼此之间制约</a:t>
            </a:r>
          </a:p>
        </p:txBody>
      </p:sp>
      <p:sp>
        <p:nvSpPr>
          <p:cNvPr id="9626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a:ea typeface="华文新魏" charset="0"/>
                <a:cs typeface="华文新魏" charset="0"/>
              </a:defRPr>
            </a:lvl1pPr>
            <a:lvl2pPr marL="742950" indent="-285750" eaLnBrk="0" hangingPunct="0">
              <a:defRPr>
                <a:solidFill>
                  <a:schemeClr val="tx1"/>
                </a:solidFill>
                <a:latin typeface="Arial"/>
                <a:ea typeface="华文新魏" charset="0"/>
                <a:cs typeface="华文新魏" charset="0"/>
              </a:defRPr>
            </a:lvl2pPr>
            <a:lvl3pPr marL="1143000" indent="-228600" eaLnBrk="0" hangingPunct="0">
              <a:defRPr>
                <a:solidFill>
                  <a:schemeClr val="tx1"/>
                </a:solidFill>
                <a:latin typeface="Arial"/>
                <a:ea typeface="华文新魏" charset="0"/>
                <a:cs typeface="华文新魏" charset="0"/>
              </a:defRPr>
            </a:lvl3pPr>
            <a:lvl4pPr marL="1600200" indent="-228600" eaLnBrk="0" hangingPunct="0">
              <a:defRPr>
                <a:solidFill>
                  <a:schemeClr val="tx1"/>
                </a:solidFill>
                <a:latin typeface="Arial"/>
                <a:ea typeface="华文新魏" charset="0"/>
                <a:cs typeface="华文新魏" charset="0"/>
              </a:defRPr>
            </a:lvl4pPr>
            <a:lvl5pPr marL="2057400" indent="-228600" eaLnBrk="0" hangingPunct="0">
              <a:defRPr>
                <a:solidFill>
                  <a:schemeClr val="tx1"/>
                </a:solidFill>
                <a:latin typeface="Arial"/>
                <a:ea typeface="华文新魏" charset="0"/>
                <a:cs typeface="华文新魏" charset="0"/>
              </a:defRPr>
            </a:lvl5pPr>
            <a:lvl6pPr marL="2514600" indent="-228600" eaLnBrk="0" fontAlgn="base" hangingPunct="0">
              <a:spcBef>
                <a:spcPct val="0"/>
              </a:spcBef>
              <a:spcAft>
                <a:spcPct val="0"/>
              </a:spcAft>
              <a:defRPr>
                <a:solidFill>
                  <a:schemeClr val="tx1"/>
                </a:solidFill>
                <a:latin typeface="Arial"/>
                <a:ea typeface="华文新魏" charset="0"/>
                <a:cs typeface="华文新魏" charset="0"/>
              </a:defRPr>
            </a:lvl6pPr>
            <a:lvl7pPr marL="2971800" indent="-228600" eaLnBrk="0" fontAlgn="base" hangingPunct="0">
              <a:spcBef>
                <a:spcPct val="0"/>
              </a:spcBef>
              <a:spcAft>
                <a:spcPct val="0"/>
              </a:spcAft>
              <a:defRPr>
                <a:solidFill>
                  <a:schemeClr val="tx1"/>
                </a:solidFill>
                <a:latin typeface="Arial"/>
                <a:ea typeface="华文新魏" charset="0"/>
                <a:cs typeface="华文新魏" charset="0"/>
              </a:defRPr>
            </a:lvl7pPr>
            <a:lvl8pPr marL="3429000" indent="-228600" eaLnBrk="0" fontAlgn="base" hangingPunct="0">
              <a:spcBef>
                <a:spcPct val="0"/>
              </a:spcBef>
              <a:spcAft>
                <a:spcPct val="0"/>
              </a:spcAft>
              <a:defRPr>
                <a:solidFill>
                  <a:schemeClr val="tx1"/>
                </a:solidFill>
                <a:latin typeface="Arial"/>
                <a:ea typeface="华文新魏" charset="0"/>
                <a:cs typeface="华文新魏" charset="0"/>
              </a:defRPr>
            </a:lvl8pPr>
            <a:lvl9pPr marL="3886200" indent="-228600" eaLnBrk="0" fontAlgn="base" hangingPunct="0">
              <a:spcBef>
                <a:spcPct val="0"/>
              </a:spcBef>
              <a:spcAft>
                <a:spcPct val="0"/>
              </a:spcAft>
              <a:defRPr>
                <a:solidFill>
                  <a:schemeClr val="tx1"/>
                </a:solidFill>
                <a:latin typeface="Arial"/>
                <a:ea typeface="华文新魏" charset="0"/>
                <a:cs typeface="华文新魏" charset="0"/>
              </a:defRPr>
            </a:lvl9pPr>
          </a:lstStyle>
          <a:p>
            <a:pPr eaLnBrk="1" hangingPunct="1"/>
            <a:fld id="{AD48F2FA-165C-CD43-86CB-CDA97A94BEB1}" type="slidenum">
              <a:rPr lang="zh-CN" altLang="en-US"/>
              <a:pPr eaLnBrk="1" hangingPunct="1"/>
              <a:t>10</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0481"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0482"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20483"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fontAlgn="base">
              <a:spcBef>
                <a:spcPct val="0"/>
              </a:spcBef>
              <a:spcAft>
                <a:spcPct val="0"/>
              </a:spcAft>
            </a:pPr>
            <a:fld id="{E29867CD-CBC2-4151-AE3A-DA464B4BA819}" type="slidenum">
              <a:rPr lang="zh-CN" altLang="en-US">
                <a:latin typeface="Times New Roman" pitchFamily="18" charset="0"/>
              </a:rPr>
              <a:pPr fontAlgn="base">
                <a:spcBef>
                  <a:spcPct val="0"/>
                </a:spcBef>
                <a:spcAft>
                  <a:spcPct val="0"/>
                </a:spcAft>
              </a:pPr>
              <a:t>15</a:t>
            </a:fld>
            <a:endParaRPr lang="en-US" altLang="zh-CN">
              <a:latin typeface="Times New Roman" pitchFamily="18"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4CCFD2-A9AD-4F5E-9142-1A6E936545FF}" type="slidenum">
              <a:rPr lang="zh-CN" altLang="en-US" smtClean="0"/>
              <a:t>24</a:t>
            </a:fld>
            <a:endParaRPr lang="zh-CN" altLang="en-US"/>
          </a:p>
        </p:txBody>
      </p:sp>
    </p:spTree>
    <p:extLst>
      <p:ext uri="{BB962C8B-B14F-4D97-AF65-F5344CB8AC3E}">
        <p14:creationId xmlns:p14="http://schemas.microsoft.com/office/powerpoint/2010/main" val="3804651098"/>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標題投影片">
    <p:spTree>
      <p:nvGrpSpPr>
        <p:cNvPr id="1" name=""/>
        <p:cNvGrpSpPr/>
        <p:nvPr/>
      </p:nvGrpSpPr>
      <p:grpSpPr>
        <a:xfrm>
          <a:off x="0" y="0"/>
          <a:ext cx="0" cy="0"/>
        </a:xfrm>
      </p:grpSpPr>
      <p:sp>
        <p:nvSpPr>
          <p:cNvPr id="2" name="標題 1"/>
          <p:cNvSpPr>
            <a:spLocks noGrp="1"/>
          </p:cNvSpPr>
          <p:nvPr>
            <p:ph type="ctrTitle"/>
          </p:nvPr>
        </p:nvSpPr>
        <p:spPr>
          <a:xfrm>
            <a:off x="685800" y="2130425"/>
            <a:ext cx="7772400" cy="1470025"/>
          </a:xfrm>
        </p:spPr>
        <p:txBody>
          <a:bodyPr/>
          <a:lstStyle/>
          <a:p>
            <a:r>
              <a:rPr kumimoji="1" lang="zh-CN" altLang="en-US" smtClean="0"/>
              <a:t>按一下以編輯母片標題樣式</a:t>
            </a:r>
            <a:endParaRPr kumimoji="1" lang="zh-TW" altLang="en-US"/>
          </a:p>
        </p:txBody>
      </p:sp>
      <p:sp>
        <p:nvSpPr>
          <p:cNvPr id="3" name="子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zh-CN" altLang="en-US" smtClean="0"/>
              <a:t>按一下以編輯母片子標題樣式</a:t>
            </a:r>
            <a:endParaRPr kumimoji="1" lang="zh-TW" altLang="en-US"/>
          </a:p>
        </p:txBody>
      </p:sp>
      <p:sp>
        <p:nvSpPr>
          <p:cNvPr id="4" name="日期版面配置區 3"/>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3409708084"/>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1_自訂版面配置">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zh-CN" altLang="en-US" smtClean="0"/>
              <a:t>按一下以編輯母片標題樣式</a:t>
            </a:r>
            <a:endParaRPr kumimoji="1" lang="zh-TW" altLang="en-US"/>
          </a:p>
        </p:txBody>
      </p:sp>
      <p:sp>
        <p:nvSpPr>
          <p:cNvPr id="3" name="日期版面配置區 2"/>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4" name="頁尾版面配置區 3"/>
          <p:cNvSpPr>
            <a:spLocks noGrp="1"/>
          </p:cNvSpPr>
          <p:nvPr>
            <p:ph type="ftr" sz="quarter" idx="11"/>
          </p:nvPr>
        </p:nvSpPr>
        <p:spPr/>
        <p:txBody>
          <a:bodyPr/>
          <a:lstStyle/>
          <a:p>
            <a:endParaRPr kumimoji="1" lang="zh-TW" altLang="en-US"/>
          </a:p>
        </p:txBody>
      </p:sp>
      <p:sp>
        <p:nvSpPr>
          <p:cNvPr id="5" name="投影片編號版面配置區 4"/>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250372754"/>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標題及物件">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zh-CN" altLang="en-US" smtClean="0"/>
              <a:t>按一下以編輯母片標題樣式</a:t>
            </a:r>
            <a:endParaRPr kumimoji="1" lang="zh-TW" altLang="en-US"/>
          </a:p>
        </p:txBody>
      </p:sp>
      <p:sp>
        <p:nvSpPr>
          <p:cNvPr id="3" name="內容版面配置區 2"/>
          <p:cNvSpPr>
            <a:spLocks noGrp="1"/>
          </p:cNvSpPr>
          <p:nvPr>
            <p:ph idx="1"/>
          </p:nvPr>
        </p:nvSpPr>
        <p:spPr/>
        <p:txBody>
          <a:body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日期版面配置區 3"/>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807266656"/>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區段標頭">
    <p:spTree>
      <p:nvGrpSpPr>
        <p:cNvPr id="1" name=""/>
        <p:cNvGrpSpPr/>
        <p:nvPr/>
      </p:nvGrpSpPr>
      <p:grpSpPr>
        <a:xfrm>
          <a:off x="0" y="0"/>
          <a: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kumimoji="1" lang="zh-CN" altLang="en-US" smtClean="0"/>
              <a:t>按一下以編輯母片標題樣式</a:t>
            </a:r>
            <a:endParaRPr kumimoji="1"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zh-CN" altLang="en-US" smtClean="0"/>
              <a:t>按一下以編輯母片文字樣式</a:t>
            </a:r>
          </a:p>
        </p:txBody>
      </p:sp>
      <p:sp>
        <p:nvSpPr>
          <p:cNvPr id="4" name="日期版面配置區 3"/>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942235955"/>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兩項物件">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zh-CN" altLang="en-US" smtClean="0"/>
              <a:t>按一下以編輯母片標題樣式</a:t>
            </a:r>
            <a:endParaRPr kumimoji="1"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5" name="日期版面配置區 4"/>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6" name="頁尾版面配置區 5"/>
          <p:cNvSpPr>
            <a:spLocks noGrp="1"/>
          </p:cNvSpPr>
          <p:nvPr>
            <p:ph type="ftr" sz="quarter" idx="11"/>
          </p:nvPr>
        </p:nvSpPr>
        <p:spPr/>
        <p:txBody>
          <a:bodyPr/>
          <a:lstStyle/>
          <a:p>
            <a:endParaRPr kumimoji="1" lang="zh-TW" altLang="en-US"/>
          </a:p>
        </p:txBody>
      </p:sp>
      <p:sp>
        <p:nvSpPr>
          <p:cNvPr id="7" name="投影片編號版面配置區 6"/>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2152111368"/>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較">
    <p:spTree>
      <p:nvGrpSpPr>
        <p:cNvPr id="1" name=""/>
        <p:cNvGrpSpPr/>
        <p:nvPr/>
      </p:nvGrpSpPr>
      <p:grpSpPr>
        <a:xfrm>
          <a:off x="0" y="0"/>
          <a:ext cx="0" cy="0"/>
        </a:xfrm>
      </p:grpSpPr>
      <p:sp>
        <p:nvSpPr>
          <p:cNvPr id="2" name="標題 1"/>
          <p:cNvSpPr>
            <a:spLocks noGrp="1"/>
          </p:cNvSpPr>
          <p:nvPr>
            <p:ph type="title"/>
          </p:nvPr>
        </p:nvSpPr>
        <p:spPr/>
        <p:txBody>
          <a:bodyPr/>
          <a:lstStyle>
            <a:lvl1pPr>
              <a:defRPr/>
            </a:lvl1pPr>
          </a:lstStyle>
          <a:p>
            <a:r>
              <a:rPr kumimoji="1" lang="zh-CN" altLang="en-US" smtClean="0"/>
              <a:t>按一下以編輯母片標題樣式</a:t>
            </a:r>
            <a:endParaRPr kumimoji="1"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7" name="日期版面配置區 6"/>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8" name="頁尾版面配置區 7"/>
          <p:cNvSpPr>
            <a:spLocks noGrp="1"/>
          </p:cNvSpPr>
          <p:nvPr>
            <p:ph type="ftr" sz="quarter" idx="11"/>
          </p:nvPr>
        </p:nvSpPr>
        <p:spPr/>
        <p:txBody>
          <a:bodyPr/>
          <a:lstStyle/>
          <a:p>
            <a:endParaRPr kumimoji="1" lang="zh-TW" altLang="en-US"/>
          </a:p>
        </p:txBody>
      </p:sp>
      <p:sp>
        <p:nvSpPr>
          <p:cNvPr id="9" name="投影片編號版面配置區 8"/>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3874052705"/>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只有標題">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zh-CN" altLang="en-US" smtClean="0"/>
              <a:t>按一下以編輯母片標題樣式</a:t>
            </a:r>
            <a:endParaRPr kumimoji="1" lang="zh-TW" altLang="en-US"/>
          </a:p>
        </p:txBody>
      </p:sp>
      <p:sp>
        <p:nvSpPr>
          <p:cNvPr id="3" name="日期版面配置區 2"/>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4" name="頁尾版面配置區 3"/>
          <p:cNvSpPr>
            <a:spLocks noGrp="1"/>
          </p:cNvSpPr>
          <p:nvPr>
            <p:ph type="ftr" sz="quarter" idx="11"/>
          </p:nvPr>
        </p:nvSpPr>
        <p:spPr/>
        <p:txBody>
          <a:bodyPr/>
          <a:lstStyle/>
          <a:p>
            <a:endParaRPr kumimoji="1" lang="zh-TW" altLang="en-US"/>
          </a:p>
        </p:txBody>
      </p:sp>
      <p:sp>
        <p:nvSpPr>
          <p:cNvPr id="5" name="投影片編號版面配置區 4"/>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1591379883"/>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版面配置區 1"/>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3" name="頁尾版面配置區 2"/>
          <p:cNvSpPr>
            <a:spLocks noGrp="1"/>
          </p:cNvSpPr>
          <p:nvPr>
            <p:ph type="ftr" sz="quarter" idx="11"/>
          </p:nvPr>
        </p:nvSpPr>
        <p:spPr/>
        <p:txBody>
          <a:bodyPr/>
          <a:lstStyle/>
          <a:p>
            <a:endParaRPr kumimoji="1" lang="zh-TW" altLang="en-US"/>
          </a:p>
        </p:txBody>
      </p:sp>
      <p:sp>
        <p:nvSpPr>
          <p:cNvPr id="4" name="投影片編號版面配置區 3"/>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279269192"/>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含標題的內容">
    <p:spTree>
      <p:nvGrpSpPr>
        <p:cNvPr id="1" name=""/>
        <p:cNvGrpSpPr/>
        <p:nvPr/>
      </p:nvGrpSpPr>
      <p:grpSpPr>
        <a:xfrm>
          <a:off x="0" y="0"/>
          <a: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kumimoji="1" lang="zh-CN" altLang="en-US" smtClean="0"/>
              <a:t>按一下以編輯母片標題樣式</a:t>
            </a:r>
            <a:endParaRPr kumimoji="1"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zh-CN" altLang="en-US" smtClean="0"/>
              <a:t>按一下以編輯母片文字樣式</a:t>
            </a:r>
          </a:p>
        </p:txBody>
      </p:sp>
      <p:sp>
        <p:nvSpPr>
          <p:cNvPr id="5" name="日期版面配置區 4"/>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6" name="頁尾版面配置區 5"/>
          <p:cNvSpPr>
            <a:spLocks noGrp="1"/>
          </p:cNvSpPr>
          <p:nvPr>
            <p:ph type="ftr" sz="quarter" idx="11"/>
          </p:nvPr>
        </p:nvSpPr>
        <p:spPr/>
        <p:txBody>
          <a:bodyPr/>
          <a:lstStyle/>
          <a:p>
            <a:endParaRPr kumimoji="1" lang="zh-TW" altLang="en-US"/>
          </a:p>
        </p:txBody>
      </p:sp>
      <p:sp>
        <p:nvSpPr>
          <p:cNvPr id="7" name="投影片編號版面配置區 6"/>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2915122892"/>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含標題的圖片">
    <p:spTree>
      <p:nvGrpSpPr>
        <p:cNvPr id="1" name=""/>
        <p:cNvGrpSpPr/>
        <p:nvPr/>
      </p:nvGrpSpPr>
      <p:grpSpPr>
        <a:xfrm>
          <a:off x="0" y="0"/>
          <a: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kumimoji="1" lang="zh-CN" altLang="en-US" smtClean="0"/>
              <a:t>按一下以編輯母片標題樣式</a:t>
            </a:r>
            <a:endParaRPr kumimoji="1"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zh-CN" altLang="en-US" smtClean="0"/>
              <a:t>按一下以編輯母片文字樣式</a:t>
            </a:r>
          </a:p>
        </p:txBody>
      </p:sp>
      <p:sp>
        <p:nvSpPr>
          <p:cNvPr id="5" name="日期版面配置區 4"/>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6" name="頁尾版面配置區 5"/>
          <p:cNvSpPr>
            <a:spLocks noGrp="1"/>
          </p:cNvSpPr>
          <p:nvPr>
            <p:ph type="ftr" sz="quarter" idx="11"/>
          </p:nvPr>
        </p:nvSpPr>
        <p:spPr/>
        <p:txBody>
          <a:bodyPr/>
          <a:lstStyle/>
          <a:p>
            <a:endParaRPr kumimoji="1" lang="zh-TW" altLang="en-US"/>
          </a:p>
        </p:txBody>
      </p:sp>
      <p:sp>
        <p:nvSpPr>
          <p:cNvPr id="7" name="投影片編號版面配置區 6"/>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3764107756"/>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標題及直排文字">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zh-CN" altLang="en-US" smtClean="0"/>
              <a:t>按一下以編輯母片標題樣式</a:t>
            </a:r>
            <a:endParaRPr kumimoji="1" lang="zh-TW" altLang="en-US"/>
          </a:p>
        </p:txBody>
      </p:sp>
      <p:sp>
        <p:nvSpPr>
          <p:cNvPr id="3" name="直排文字版面配置區 2"/>
          <p:cNvSpPr>
            <a:spLocks noGrp="1"/>
          </p:cNvSpPr>
          <p:nvPr>
            <p:ph type="body" orient="vert" idx="1"/>
          </p:nvPr>
        </p:nvSpPr>
        <p:spPr/>
        <p:txBody>
          <a:bodyPr vert="eaVert"/>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日期版面配置區 3"/>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1360414435"/>
      </p:ext>
    </p:extLst>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直排標題及文字">
    <p:spTree>
      <p:nvGrpSpPr>
        <p:cNvPr id="1" name=""/>
        <p:cNvGrpSpPr/>
        <p:nvPr/>
      </p:nvGrpSpPr>
      <p:grpSpPr>
        <a:xfrm>
          <a:off x="0" y="0"/>
          <a:ext cx="0" cy="0"/>
        </a:xfrm>
      </p:grpSpPr>
      <p:sp>
        <p:nvSpPr>
          <p:cNvPr id="2" name="垂直標題 1"/>
          <p:cNvSpPr>
            <a:spLocks noGrp="1"/>
          </p:cNvSpPr>
          <p:nvPr>
            <p:ph type="title" orient="vert"/>
          </p:nvPr>
        </p:nvSpPr>
        <p:spPr>
          <a:xfrm>
            <a:off x="6629400" y="274638"/>
            <a:ext cx="2057400" cy="5851525"/>
          </a:xfrm>
        </p:spPr>
        <p:txBody>
          <a:bodyPr vert="eaVert"/>
          <a:lstStyle/>
          <a:p>
            <a:r>
              <a:rPr kumimoji="1" lang="zh-CN" altLang="en-US" smtClean="0"/>
              <a:t>按一下以編輯母片標題樣式</a:t>
            </a:r>
            <a:endParaRPr kumimoji="1"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日期版面配置區 3"/>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3243110243"/>
      </p:ext>
    </p:extLst>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自訂版面配置">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zh-CN" altLang="en-US" smtClean="0"/>
              <a:t>按一下以編輯母片標題樣式</a:t>
            </a:r>
            <a:endParaRPr kumimoji="1" lang="zh-TW" altLang="en-US"/>
          </a:p>
        </p:txBody>
      </p:sp>
      <p:sp>
        <p:nvSpPr>
          <p:cNvPr id="3" name="日期版面配置區 2"/>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4" name="頁尾版面配置區 3"/>
          <p:cNvSpPr>
            <a:spLocks noGrp="1"/>
          </p:cNvSpPr>
          <p:nvPr>
            <p:ph type="ftr" sz="quarter" idx="11"/>
          </p:nvPr>
        </p:nvSpPr>
        <p:spPr/>
        <p:txBody>
          <a:bodyPr/>
          <a:lstStyle/>
          <a:p>
            <a:endParaRPr kumimoji="1" lang="zh-TW" altLang="en-US"/>
          </a:p>
        </p:txBody>
      </p:sp>
      <p:sp>
        <p:nvSpPr>
          <p:cNvPr id="5" name="投影片編號版面配置區 4"/>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3339866810"/>
      </p:ext>
    </p:extLst>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2_自訂版面配置">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zh-CN" altLang="en-US" smtClean="0"/>
              <a:t>按一下以編輯母片標題樣式</a:t>
            </a:r>
            <a:endParaRPr kumimoji="1" lang="zh-TW" altLang="en-US"/>
          </a:p>
        </p:txBody>
      </p:sp>
      <p:sp>
        <p:nvSpPr>
          <p:cNvPr id="3" name="日期版面配置區 2"/>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4" name="頁尾版面配置區 3"/>
          <p:cNvSpPr>
            <a:spLocks noGrp="1"/>
          </p:cNvSpPr>
          <p:nvPr>
            <p:ph type="ftr" sz="quarter" idx="11"/>
          </p:nvPr>
        </p:nvSpPr>
        <p:spPr/>
        <p:txBody>
          <a:bodyPr/>
          <a:lstStyle/>
          <a:p>
            <a:endParaRPr kumimoji="1" lang="zh-TW" altLang="en-US"/>
          </a:p>
        </p:txBody>
      </p:sp>
      <p:sp>
        <p:nvSpPr>
          <p:cNvPr id="5" name="投影片編號版面配置區 4"/>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730743182"/>
      </p:ext>
    </p:extLst>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標題投影片">
    <p:spTree>
      <p:nvGrpSpPr>
        <p:cNvPr id="1" name=""/>
        <p:cNvGrpSpPr/>
        <p:nvPr/>
      </p:nvGrpSpPr>
      <p:grpSpPr>
        <a:xfrm>
          <a:off x="0" y="0"/>
          <a:ext cx="0" cy="0"/>
        </a:xfrm>
      </p:grpSpPr>
      <p:sp>
        <p:nvSpPr>
          <p:cNvPr id="2" name="標題 1"/>
          <p:cNvSpPr>
            <a:spLocks noGrp="1"/>
          </p:cNvSpPr>
          <p:nvPr>
            <p:ph type="ctrTitle"/>
          </p:nvPr>
        </p:nvSpPr>
        <p:spPr>
          <a:xfrm>
            <a:off x="685800" y="2130425"/>
            <a:ext cx="7772400" cy="1470025"/>
          </a:xfrm>
        </p:spPr>
        <p:txBody>
          <a:bodyPr/>
          <a:lstStyle/>
          <a:p>
            <a:r>
              <a:rPr kumimoji="1" lang="zh-CN" altLang="en-US" smtClean="0"/>
              <a:t>按一下以編輯母片標題樣式</a:t>
            </a:r>
            <a:endParaRPr kumimoji="1" lang="zh-TW" altLang="en-US"/>
          </a:p>
        </p:txBody>
      </p:sp>
      <p:sp>
        <p:nvSpPr>
          <p:cNvPr id="3" name="子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zh-CN" altLang="en-US" smtClean="0"/>
              <a:t>按一下以編輯母片子標題樣式</a:t>
            </a:r>
            <a:endParaRPr kumimoji="1" lang="zh-TW" altLang="en-US"/>
          </a:p>
        </p:txBody>
      </p:sp>
      <p:sp>
        <p:nvSpPr>
          <p:cNvPr id="4" name="日期版面配置區 3"/>
          <p:cNvSpPr>
            <a:spLocks noGrp="1"/>
          </p:cNvSpPr>
          <p:nvPr>
            <p:ph type="dt" sz="half" idx="10"/>
          </p:nvPr>
        </p:nvSpPr>
        <p:spPr/>
        <p:txBody>
          <a:bodyPr/>
          <a:lstStyle/>
          <a:p>
            <a:fld id="{4D7D1F40-4698-0E40-9AC9-B4CB16F5EF80}" type="datetimeFigureOut">
              <a:rPr kumimoji="1" lang="zh-TW" altLang="en-US" smtClean="0"/>
              <a:t>2020/7/1</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467606B3-8954-CA42-B1CE-CFF1D75A3563}" type="slidenum">
              <a:rPr kumimoji="1" lang="zh-TW" altLang="en-US" smtClean="0"/>
              <a:t>‹#›</a:t>
            </a:fld>
            <a:endParaRPr kumimoji="1" lang="zh-TW" altLang="en-US"/>
          </a:p>
        </p:txBody>
      </p:sp>
    </p:spTree>
    <p:extLst>
      <p:ext uri="{BB962C8B-B14F-4D97-AF65-F5344CB8AC3E}">
        <p14:creationId xmlns:p14="http://schemas.microsoft.com/office/powerpoint/2010/main" val="3469497443"/>
      </p:ext>
    </p:extLst>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標題及物件">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zh-CN" altLang="en-US" smtClean="0"/>
              <a:t>按一下以編輯母片標題樣式</a:t>
            </a:r>
            <a:endParaRPr kumimoji="1" lang="zh-TW" altLang="en-US"/>
          </a:p>
        </p:txBody>
      </p:sp>
      <p:sp>
        <p:nvSpPr>
          <p:cNvPr id="3" name="內容版面配置區 2"/>
          <p:cNvSpPr>
            <a:spLocks noGrp="1"/>
          </p:cNvSpPr>
          <p:nvPr>
            <p:ph idx="1"/>
          </p:nvPr>
        </p:nvSpPr>
        <p:spPr/>
        <p:txBody>
          <a:body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日期版面配置區 3"/>
          <p:cNvSpPr>
            <a:spLocks noGrp="1"/>
          </p:cNvSpPr>
          <p:nvPr>
            <p:ph type="dt" sz="half" idx="10"/>
          </p:nvPr>
        </p:nvSpPr>
        <p:spPr/>
        <p:txBody>
          <a:bodyPr/>
          <a:lstStyle/>
          <a:p>
            <a:fld id="{4D7D1F40-4698-0E40-9AC9-B4CB16F5EF80}" type="datetimeFigureOut">
              <a:rPr kumimoji="1" lang="zh-TW" altLang="en-US" smtClean="0"/>
              <a:t>2020/7/1</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467606B3-8954-CA42-B1CE-CFF1D75A3563}" type="slidenum">
              <a:rPr kumimoji="1" lang="zh-TW" altLang="en-US" smtClean="0"/>
              <a:t>‹#›</a:t>
            </a:fld>
            <a:endParaRPr kumimoji="1" lang="zh-TW" altLang="en-US"/>
          </a:p>
        </p:txBody>
      </p:sp>
    </p:spTree>
    <p:extLst>
      <p:ext uri="{BB962C8B-B14F-4D97-AF65-F5344CB8AC3E}">
        <p14:creationId xmlns:p14="http://schemas.microsoft.com/office/powerpoint/2010/main" val="2023329810"/>
      </p:ext>
    </p:extLst>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區段標頭">
    <p:spTree>
      <p:nvGrpSpPr>
        <p:cNvPr id="1" name=""/>
        <p:cNvGrpSpPr/>
        <p:nvPr/>
      </p:nvGrpSpPr>
      <p:grpSpPr>
        <a:xfrm>
          <a:off x="0" y="0"/>
          <a: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kumimoji="1" lang="zh-CN" altLang="en-US" smtClean="0"/>
              <a:t>按一下以編輯母片標題樣式</a:t>
            </a:r>
            <a:endParaRPr kumimoji="1"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zh-CN" altLang="en-US" smtClean="0"/>
              <a:t>按一下以編輯母片文字樣式</a:t>
            </a:r>
          </a:p>
        </p:txBody>
      </p:sp>
      <p:sp>
        <p:nvSpPr>
          <p:cNvPr id="4" name="日期版面配置區 3"/>
          <p:cNvSpPr>
            <a:spLocks noGrp="1"/>
          </p:cNvSpPr>
          <p:nvPr>
            <p:ph type="dt" sz="half" idx="10"/>
          </p:nvPr>
        </p:nvSpPr>
        <p:spPr/>
        <p:txBody>
          <a:bodyPr/>
          <a:lstStyle/>
          <a:p>
            <a:fld id="{4D7D1F40-4698-0E40-9AC9-B4CB16F5EF80}" type="datetimeFigureOut">
              <a:rPr kumimoji="1" lang="zh-TW" altLang="en-US" smtClean="0"/>
              <a:t>2020/7/1</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467606B3-8954-CA42-B1CE-CFF1D75A3563}" type="slidenum">
              <a:rPr kumimoji="1" lang="zh-TW" altLang="en-US" smtClean="0"/>
              <a:t>‹#›</a:t>
            </a:fld>
            <a:endParaRPr kumimoji="1" lang="zh-TW" altLang="en-US"/>
          </a:p>
        </p:txBody>
      </p:sp>
    </p:spTree>
    <p:extLst>
      <p:ext uri="{BB962C8B-B14F-4D97-AF65-F5344CB8AC3E}">
        <p14:creationId xmlns:p14="http://schemas.microsoft.com/office/powerpoint/2010/main" val="2660627008"/>
      </p:ext>
    </p:extLst>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兩項物件">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zh-CN" altLang="en-US" smtClean="0"/>
              <a:t>按一下以編輯母片標題樣式</a:t>
            </a:r>
            <a:endParaRPr kumimoji="1"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5" name="日期版面配置區 4"/>
          <p:cNvSpPr>
            <a:spLocks noGrp="1"/>
          </p:cNvSpPr>
          <p:nvPr>
            <p:ph type="dt" sz="half" idx="10"/>
          </p:nvPr>
        </p:nvSpPr>
        <p:spPr/>
        <p:txBody>
          <a:bodyPr/>
          <a:lstStyle/>
          <a:p>
            <a:fld id="{4D7D1F40-4698-0E40-9AC9-B4CB16F5EF80}" type="datetimeFigureOut">
              <a:rPr kumimoji="1" lang="zh-TW" altLang="en-US" smtClean="0"/>
              <a:t>2020/7/1</a:t>
            </a:fld>
            <a:endParaRPr kumimoji="1" lang="zh-TW" altLang="en-US"/>
          </a:p>
        </p:txBody>
      </p:sp>
      <p:sp>
        <p:nvSpPr>
          <p:cNvPr id="6" name="頁尾版面配置區 5"/>
          <p:cNvSpPr>
            <a:spLocks noGrp="1"/>
          </p:cNvSpPr>
          <p:nvPr>
            <p:ph type="ftr" sz="quarter" idx="11"/>
          </p:nvPr>
        </p:nvSpPr>
        <p:spPr/>
        <p:txBody>
          <a:bodyPr/>
          <a:lstStyle/>
          <a:p>
            <a:endParaRPr kumimoji="1" lang="zh-TW" altLang="en-US"/>
          </a:p>
        </p:txBody>
      </p:sp>
      <p:sp>
        <p:nvSpPr>
          <p:cNvPr id="7" name="投影片編號版面配置區 6"/>
          <p:cNvSpPr>
            <a:spLocks noGrp="1"/>
          </p:cNvSpPr>
          <p:nvPr>
            <p:ph type="sldNum" sz="quarter" idx="12"/>
          </p:nvPr>
        </p:nvSpPr>
        <p:spPr/>
        <p:txBody>
          <a:bodyPr/>
          <a:lstStyle/>
          <a:p>
            <a:fld id="{467606B3-8954-CA42-B1CE-CFF1D75A3563}" type="slidenum">
              <a:rPr kumimoji="1" lang="zh-TW" altLang="en-US" smtClean="0"/>
              <a:t>‹#›</a:t>
            </a:fld>
            <a:endParaRPr kumimoji="1" lang="zh-TW" altLang="en-US"/>
          </a:p>
        </p:txBody>
      </p:sp>
    </p:spTree>
    <p:extLst>
      <p:ext uri="{BB962C8B-B14F-4D97-AF65-F5344CB8AC3E}">
        <p14:creationId xmlns:p14="http://schemas.microsoft.com/office/powerpoint/2010/main" val="3606007173"/>
      </p:ext>
    </p:extLst>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較">
    <p:spTree>
      <p:nvGrpSpPr>
        <p:cNvPr id="1" name=""/>
        <p:cNvGrpSpPr/>
        <p:nvPr/>
      </p:nvGrpSpPr>
      <p:grpSpPr>
        <a:xfrm>
          <a:off x="0" y="0"/>
          <a:ext cx="0" cy="0"/>
        </a:xfrm>
      </p:grpSpPr>
      <p:sp>
        <p:nvSpPr>
          <p:cNvPr id="2" name="標題 1"/>
          <p:cNvSpPr>
            <a:spLocks noGrp="1"/>
          </p:cNvSpPr>
          <p:nvPr>
            <p:ph type="title"/>
          </p:nvPr>
        </p:nvSpPr>
        <p:spPr/>
        <p:txBody>
          <a:bodyPr/>
          <a:lstStyle>
            <a:lvl1pPr>
              <a:defRPr/>
            </a:lvl1pPr>
          </a:lstStyle>
          <a:p>
            <a:r>
              <a:rPr kumimoji="1" lang="zh-CN" altLang="en-US" smtClean="0"/>
              <a:t>按一下以編輯母片標題樣式</a:t>
            </a:r>
            <a:endParaRPr kumimoji="1"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7" name="日期版面配置區 6"/>
          <p:cNvSpPr>
            <a:spLocks noGrp="1"/>
          </p:cNvSpPr>
          <p:nvPr>
            <p:ph type="dt" sz="half" idx="10"/>
          </p:nvPr>
        </p:nvSpPr>
        <p:spPr/>
        <p:txBody>
          <a:bodyPr/>
          <a:lstStyle/>
          <a:p>
            <a:fld id="{4D7D1F40-4698-0E40-9AC9-B4CB16F5EF80}" type="datetimeFigureOut">
              <a:rPr kumimoji="1" lang="zh-TW" altLang="en-US" smtClean="0"/>
              <a:t>2020/7/1</a:t>
            </a:fld>
            <a:endParaRPr kumimoji="1" lang="zh-TW" altLang="en-US"/>
          </a:p>
        </p:txBody>
      </p:sp>
      <p:sp>
        <p:nvSpPr>
          <p:cNvPr id="8" name="頁尾版面配置區 7"/>
          <p:cNvSpPr>
            <a:spLocks noGrp="1"/>
          </p:cNvSpPr>
          <p:nvPr>
            <p:ph type="ftr" sz="quarter" idx="11"/>
          </p:nvPr>
        </p:nvSpPr>
        <p:spPr/>
        <p:txBody>
          <a:bodyPr/>
          <a:lstStyle/>
          <a:p>
            <a:endParaRPr kumimoji="1" lang="zh-TW" altLang="en-US"/>
          </a:p>
        </p:txBody>
      </p:sp>
      <p:sp>
        <p:nvSpPr>
          <p:cNvPr id="9" name="投影片編號版面配置區 8"/>
          <p:cNvSpPr>
            <a:spLocks noGrp="1"/>
          </p:cNvSpPr>
          <p:nvPr>
            <p:ph type="sldNum" sz="quarter" idx="12"/>
          </p:nvPr>
        </p:nvSpPr>
        <p:spPr/>
        <p:txBody>
          <a:bodyPr/>
          <a:lstStyle/>
          <a:p>
            <a:fld id="{467606B3-8954-CA42-B1CE-CFF1D75A3563}" type="slidenum">
              <a:rPr kumimoji="1" lang="zh-TW" altLang="en-US" smtClean="0"/>
              <a:t>‹#›</a:t>
            </a:fld>
            <a:endParaRPr kumimoji="1" lang="zh-TW" altLang="en-US"/>
          </a:p>
        </p:txBody>
      </p:sp>
    </p:spTree>
    <p:extLst>
      <p:ext uri="{BB962C8B-B14F-4D97-AF65-F5344CB8AC3E}">
        <p14:creationId xmlns:p14="http://schemas.microsoft.com/office/powerpoint/2010/main" val="3683120473"/>
      </p:ext>
    </p:extLst>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只有標題">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zh-CN" altLang="en-US" smtClean="0"/>
              <a:t>按一下以編輯母片標題樣式</a:t>
            </a:r>
            <a:endParaRPr kumimoji="1" lang="zh-TW" altLang="en-US"/>
          </a:p>
        </p:txBody>
      </p:sp>
      <p:sp>
        <p:nvSpPr>
          <p:cNvPr id="3" name="日期版面配置區 2"/>
          <p:cNvSpPr>
            <a:spLocks noGrp="1"/>
          </p:cNvSpPr>
          <p:nvPr>
            <p:ph type="dt" sz="half" idx="10"/>
          </p:nvPr>
        </p:nvSpPr>
        <p:spPr/>
        <p:txBody>
          <a:bodyPr/>
          <a:lstStyle/>
          <a:p>
            <a:fld id="{4D7D1F40-4698-0E40-9AC9-B4CB16F5EF80}" type="datetimeFigureOut">
              <a:rPr kumimoji="1" lang="zh-TW" altLang="en-US" smtClean="0"/>
              <a:t>2020/7/1</a:t>
            </a:fld>
            <a:endParaRPr kumimoji="1" lang="zh-TW" altLang="en-US"/>
          </a:p>
        </p:txBody>
      </p:sp>
      <p:sp>
        <p:nvSpPr>
          <p:cNvPr id="4" name="頁尾版面配置區 3"/>
          <p:cNvSpPr>
            <a:spLocks noGrp="1"/>
          </p:cNvSpPr>
          <p:nvPr>
            <p:ph type="ftr" sz="quarter" idx="11"/>
          </p:nvPr>
        </p:nvSpPr>
        <p:spPr/>
        <p:txBody>
          <a:bodyPr/>
          <a:lstStyle/>
          <a:p>
            <a:endParaRPr kumimoji="1" lang="zh-TW" altLang="en-US"/>
          </a:p>
        </p:txBody>
      </p:sp>
      <p:sp>
        <p:nvSpPr>
          <p:cNvPr id="5" name="投影片編號版面配置區 4"/>
          <p:cNvSpPr>
            <a:spLocks noGrp="1"/>
          </p:cNvSpPr>
          <p:nvPr>
            <p:ph type="sldNum" sz="quarter" idx="12"/>
          </p:nvPr>
        </p:nvSpPr>
        <p:spPr/>
        <p:txBody>
          <a:bodyPr/>
          <a:lstStyle/>
          <a:p>
            <a:fld id="{467606B3-8954-CA42-B1CE-CFF1D75A3563}" type="slidenum">
              <a:rPr kumimoji="1" lang="zh-TW" altLang="en-US" smtClean="0"/>
              <a:t>‹#›</a:t>
            </a:fld>
            <a:endParaRPr kumimoji="1" lang="zh-TW" altLang="en-US"/>
          </a:p>
        </p:txBody>
      </p:sp>
    </p:spTree>
    <p:extLst>
      <p:ext uri="{BB962C8B-B14F-4D97-AF65-F5344CB8AC3E}">
        <p14:creationId xmlns:p14="http://schemas.microsoft.com/office/powerpoint/2010/main" val="3431263172"/>
      </p:ext>
    </p:extLst>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版面配置區 1"/>
          <p:cNvSpPr>
            <a:spLocks noGrp="1"/>
          </p:cNvSpPr>
          <p:nvPr>
            <p:ph type="dt" sz="half" idx="10"/>
          </p:nvPr>
        </p:nvSpPr>
        <p:spPr/>
        <p:txBody>
          <a:bodyPr/>
          <a:lstStyle/>
          <a:p>
            <a:fld id="{4D7D1F40-4698-0E40-9AC9-B4CB16F5EF80}" type="datetimeFigureOut">
              <a:rPr kumimoji="1" lang="zh-TW" altLang="en-US" smtClean="0"/>
              <a:t>2020/7/1</a:t>
            </a:fld>
            <a:endParaRPr kumimoji="1" lang="zh-TW" altLang="en-US"/>
          </a:p>
        </p:txBody>
      </p:sp>
      <p:sp>
        <p:nvSpPr>
          <p:cNvPr id="3" name="頁尾版面配置區 2"/>
          <p:cNvSpPr>
            <a:spLocks noGrp="1"/>
          </p:cNvSpPr>
          <p:nvPr>
            <p:ph type="ftr" sz="quarter" idx="11"/>
          </p:nvPr>
        </p:nvSpPr>
        <p:spPr/>
        <p:txBody>
          <a:bodyPr/>
          <a:lstStyle/>
          <a:p>
            <a:endParaRPr kumimoji="1" lang="zh-TW" altLang="en-US"/>
          </a:p>
        </p:txBody>
      </p:sp>
      <p:sp>
        <p:nvSpPr>
          <p:cNvPr id="4" name="投影片編號版面配置區 3"/>
          <p:cNvSpPr>
            <a:spLocks noGrp="1"/>
          </p:cNvSpPr>
          <p:nvPr>
            <p:ph type="sldNum" sz="quarter" idx="12"/>
          </p:nvPr>
        </p:nvSpPr>
        <p:spPr/>
        <p:txBody>
          <a:bodyPr/>
          <a:lstStyle/>
          <a:p>
            <a:fld id="{467606B3-8954-CA42-B1CE-CFF1D75A3563}" type="slidenum">
              <a:rPr kumimoji="1" lang="zh-TW" altLang="en-US" smtClean="0"/>
              <a:t>‹#›</a:t>
            </a:fld>
            <a:endParaRPr kumimoji="1" lang="zh-TW" altLang="en-US"/>
          </a:p>
        </p:txBody>
      </p:sp>
    </p:spTree>
    <p:extLst>
      <p:ext uri="{BB962C8B-B14F-4D97-AF65-F5344CB8AC3E}">
        <p14:creationId xmlns:p14="http://schemas.microsoft.com/office/powerpoint/2010/main" val="4150604112"/>
      </p:ext>
    </p:extLst>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含標題的內容">
    <p:spTree>
      <p:nvGrpSpPr>
        <p:cNvPr id="1" name=""/>
        <p:cNvGrpSpPr/>
        <p:nvPr/>
      </p:nvGrpSpPr>
      <p:grpSpPr>
        <a:xfrm>
          <a:off x="0" y="0"/>
          <a: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kumimoji="1" lang="zh-CN" altLang="en-US" smtClean="0"/>
              <a:t>按一下以編輯母片標題樣式</a:t>
            </a:r>
            <a:endParaRPr kumimoji="1"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zh-CN" altLang="en-US" smtClean="0"/>
              <a:t>按一下以編輯母片文字樣式</a:t>
            </a:r>
          </a:p>
        </p:txBody>
      </p:sp>
      <p:sp>
        <p:nvSpPr>
          <p:cNvPr id="5" name="日期版面配置區 4"/>
          <p:cNvSpPr>
            <a:spLocks noGrp="1"/>
          </p:cNvSpPr>
          <p:nvPr>
            <p:ph type="dt" sz="half" idx="10"/>
          </p:nvPr>
        </p:nvSpPr>
        <p:spPr/>
        <p:txBody>
          <a:bodyPr/>
          <a:lstStyle/>
          <a:p>
            <a:fld id="{4D7D1F40-4698-0E40-9AC9-B4CB16F5EF80}" type="datetimeFigureOut">
              <a:rPr kumimoji="1" lang="zh-TW" altLang="en-US" smtClean="0"/>
              <a:t>2020/7/1</a:t>
            </a:fld>
            <a:endParaRPr kumimoji="1" lang="zh-TW" altLang="en-US"/>
          </a:p>
        </p:txBody>
      </p:sp>
      <p:sp>
        <p:nvSpPr>
          <p:cNvPr id="6" name="頁尾版面配置區 5"/>
          <p:cNvSpPr>
            <a:spLocks noGrp="1"/>
          </p:cNvSpPr>
          <p:nvPr>
            <p:ph type="ftr" sz="quarter" idx="11"/>
          </p:nvPr>
        </p:nvSpPr>
        <p:spPr/>
        <p:txBody>
          <a:bodyPr/>
          <a:lstStyle/>
          <a:p>
            <a:endParaRPr kumimoji="1" lang="zh-TW" altLang="en-US"/>
          </a:p>
        </p:txBody>
      </p:sp>
      <p:sp>
        <p:nvSpPr>
          <p:cNvPr id="7" name="投影片編號版面配置區 6"/>
          <p:cNvSpPr>
            <a:spLocks noGrp="1"/>
          </p:cNvSpPr>
          <p:nvPr>
            <p:ph type="sldNum" sz="quarter" idx="12"/>
          </p:nvPr>
        </p:nvSpPr>
        <p:spPr/>
        <p:txBody>
          <a:bodyPr/>
          <a:lstStyle/>
          <a:p>
            <a:fld id="{467606B3-8954-CA42-B1CE-CFF1D75A3563}" type="slidenum">
              <a:rPr kumimoji="1" lang="zh-TW" altLang="en-US" smtClean="0"/>
              <a:t>‹#›</a:t>
            </a:fld>
            <a:endParaRPr kumimoji="1" lang="zh-TW" altLang="en-US"/>
          </a:p>
        </p:txBody>
      </p:sp>
    </p:spTree>
    <p:extLst>
      <p:ext uri="{BB962C8B-B14F-4D97-AF65-F5344CB8AC3E}">
        <p14:creationId xmlns:p14="http://schemas.microsoft.com/office/powerpoint/2010/main" val="3000697343"/>
      </p:ext>
    </p:extLst>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含標題的圖片">
    <p:spTree>
      <p:nvGrpSpPr>
        <p:cNvPr id="1" name=""/>
        <p:cNvGrpSpPr/>
        <p:nvPr/>
      </p:nvGrpSpPr>
      <p:grpSpPr>
        <a:xfrm>
          <a:off x="0" y="0"/>
          <a: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kumimoji="1" lang="zh-CN" altLang="en-US" smtClean="0"/>
              <a:t>按一下以編輯母片標題樣式</a:t>
            </a:r>
            <a:endParaRPr kumimoji="1"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zh-CN" altLang="en-US" smtClean="0"/>
              <a:t>按一下以編輯母片文字樣式</a:t>
            </a:r>
          </a:p>
        </p:txBody>
      </p:sp>
      <p:sp>
        <p:nvSpPr>
          <p:cNvPr id="5" name="日期版面配置區 4"/>
          <p:cNvSpPr>
            <a:spLocks noGrp="1"/>
          </p:cNvSpPr>
          <p:nvPr>
            <p:ph type="dt" sz="half" idx="10"/>
          </p:nvPr>
        </p:nvSpPr>
        <p:spPr/>
        <p:txBody>
          <a:bodyPr/>
          <a:lstStyle/>
          <a:p>
            <a:fld id="{4D7D1F40-4698-0E40-9AC9-B4CB16F5EF80}" type="datetimeFigureOut">
              <a:rPr kumimoji="1" lang="zh-TW" altLang="en-US" smtClean="0"/>
              <a:t>2020/7/1</a:t>
            </a:fld>
            <a:endParaRPr kumimoji="1" lang="zh-TW" altLang="en-US"/>
          </a:p>
        </p:txBody>
      </p:sp>
      <p:sp>
        <p:nvSpPr>
          <p:cNvPr id="6" name="頁尾版面配置區 5"/>
          <p:cNvSpPr>
            <a:spLocks noGrp="1"/>
          </p:cNvSpPr>
          <p:nvPr>
            <p:ph type="ftr" sz="quarter" idx="11"/>
          </p:nvPr>
        </p:nvSpPr>
        <p:spPr/>
        <p:txBody>
          <a:bodyPr/>
          <a:lstStyle/>
          <a:p>
            <a:endParaRPr kumimoji="1" lang="zh-TW" altLang="en-US"/>
          </a:p>
        </p:txBody>
      </p:sp>
      <p:sp>
        <p:nvSpPr>
          <p:cNvPr id="7" name="投影片編號版面配置區 6"/>
          <p:cNvSpPr>
            <a:spLocks noGrp="1"/>
          </p:cNvSpPr>
          <p:nvPr>
            <p:ph type="sldNum" sz="quarter" idx="12"/>
          </p:nvPr>
        </p:nvSpPr>
        <p:spPr/>
        <p:txBody>
          <a:bodyPr/>
          <a:lstStyle/>
          <a:p>
            <a:fld id="{467606B3-8954-CA42-B1CE-CFF1D75A3563}" type="slidenum">
              <a:rPr kumimoji="1" lang="zh-TW" altLang="en-US" smtClean="0"/>
              <a:t>‹#›</a:t>
            </a:fld>
            <a:endParaRPr kumimoji="1" lang="zh-TW" altLang="en-US"/>
          </a:p>
        </p:txBody>
      </p:sp>
    </p:spTree>
    <p:extLst>
      <p:ext uri="{BB962C8B-B14F-4D97-AF65-F5344CB8AC3E}">
        <p14:creationId xmlns:p14="http://schemas.microsoft.com/office/powerpoint/2010/main" val="3269036258"/>
      </p:ext>
    </p:extLst>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標題及直排文字">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zh-CN" altLang="en-US" smtClean="0"/>
              <a:t>按一下以編輯母片標題樣式</a:t>
            </a:r>
            <a:endParaRPr kumimoji="1" lang="zh-TW" altLang="en-US"/>
          </a:p>
        </p:txBody>
      </p:sp>
      <p:sp>
        <p:nvSpPr>
          <p:cNvPr id="3" name="直排文字版面配置區 2"/>
          <p:cNvSpPr>
            <a:spLocks noGrp="1"/>
          </p:cNvSpPr>
          <p:nvPr>
            <p:ph type="body" orient="vert" idx="1"/>
          </p:nvPr>
        </p:nvSpPr>
        <p:spPr/>
        <p:txBody>
          <a:bodyPr vert="eaVert"/>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日期版面配置區 3"/>
          <p:cNvSpPr>
            <a:spLocks noGrp="1"/>
          </p:cNvSpPr>
          <p:nvPr>
            <p:ph type="dt" sz="half" idx="10"/>
          </p:nvPr>
        </p:nvSpPr>
        <p:spPr/>
        <p:txBody>
          <a:bodyPr/>
          <a:lstStyle/>
          <a:p>
            <a:fld id="{4D7D1F40-4698-0E40-9AC9-B4CB16F5EF80}" type="datetimeFigureOut">
              <a:rPr kumimoji="1" lang="zh-TW" altLang="en-US" smtClean="0"/>
              <a:t>2020/7/1</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467606B3-8954-CA42-B1CE-CFF1D75A3563}" type="slidenum">
              <a:rPr kumimoji="1" lang="zh-TW" altLang="en-US" smtClean="0"/>
              <a:t>‹#›</a:t>
            </a:fld>
            <a:endParaRPr kumimoji="1" lang="zh-TW" altLang="en-US"/>
          </a:p>
        </p:txBody>
      </p:sp>
    </p:spTree>
    <p:extLst>
      <p:ext uri="{BB962C8B-B14F-4D97-AF65-F5344CB8AC3E}">
        <p14:creationId xmlns:p14="http://schemas.microsoft.com/office/powerpoint/2010/main" val="3410061810"/>
      </p:ext>
    </p:extLst>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直排標題及文字">
    <p:spTree>
      <p:nvGrpSpPr>
        <p:cNvPr id="1" name=""/>
        <p:cNvGrpSpPr/>
        <p:nvPr/>
      </p:nvGrpSpPr>
      <p:grpSpPr>
        <a:xfrm>
          <a:off x="0" y="0"/>
          <a:ext cx="0" cy="0"/>
        </a:xfrm>
      </p:grpSpPr>
      <p:sp>
        <p:nvSpPr>
          <p:cNvPr id="2" name="垂直標題 1"/>
          <p:cNvSpPr>
            <a:spLocks noGrp="1"/>
          </p:cNvSpPr>
          <p:nvPr>
            <p:ph type="title" orient="vert"/>
          </p:nvPr>
        </p:nvSpPr>
        <p:spPr>
          <a:xfrm>
            <a:off x="6629400" y="274638"/>
            <a:ext cx="2057400" cy="5851525"/>
          </a:xfrm>
        </p:spPr>
        <p:txBody>
          <a:bodyPr vert="eaVert"/>
          <a:lstStyle/>
          <a:p>
            <a:r>
              <a:rPr kumimoji="1" lang="zh-CN" altLang="en-US" smtClean="0"/>
              <a:t>按一下以編輯母片標題樣式</a:t>
            </a:r>
            <a:endParaRPr kumimoji="1"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日期版面配置區 3"/>
          <p:cNvSpPr>
            <a:spLocks noGrp="1"/>
          </p:cNvSpPr>
          <p:nvPr>
            <p:ph type="dt" sz="half" idx="10"/>
          </p:nvPr>
        </p:nvSpPr>
        <p:spPr/>
        <p:txBody>
          <a:bodyPr/>
          <a:lstStyle/>
          <a:p>
            <a:fld id="{4D7D1F40-4698-0E40-9AC9-B4CB16F5EF80}" type="datetimeFigureOut">
              <a:rPr kumimoji="1" lang="zh-TW" altLang="en-US" smtClean="0"/>
              <a:t>2020/7/1</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467606B3-8954-CA42-B1CE-CFF1D75A3563}" type="slidenum">
              <a:rPr kumimoji="1" lang="zh-TW" altLang="en-US" smtClean="0"/>
              <a:t>‹#›</a:t>
            </a:fld>
            <a:endParaRPr kumimoji="1" lang="zh-TW" altLang="en-US"/>
          </a:p>
        </p:txBody>
      </p:sp>
    </p:spTree>
    <p:extLst>
      <p:ext uri="{BB962C8B-B14F-4D97-AF65-F5344CB8AC3E}">
        <p14:creationId xmlns:p14="http://schemas.microsoft.com/office/powerpoint/2010/main" val="15757881"/>
      </p:ext>
    </p:extLst>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標題投影片">
    <p:spTree>
      <p:nvGrpSpPr>
        <p:cNvPr id="1" name=""/>
        <p:cNvGrpSpPr/>
        <p:nvPr/>
      </p:nvGrpSpPr>
      <p:grpSpPr>
        <a:xfrm>
          <a:off x="0" y="0"/>
          <a:ext cx="0" cy="0"/>
        </a:xfrm>
      </p:grpSpPr>
      <p:sp>
        <p:nvSpPr>
          <p:cNvPr id="2" name="標題 1"/>
          <p:cNvSpPr>
            <a:spLocks noGrp="1"/>
          </p:cNvSpPr>
          <p:nvPr>
            <p:ph type="ctrTitle"/>
          </p:nvPr>
        </p:nvSpPr>
        <p:spPr>
          <a:xfrm>
            <a:off x="685800" y="2130425"/>
            <a:ext cx="7772400" cy="1470025"/>
          </a:xfrm>
        </p:spPr>
        <p:txBody>
          <a:bodyPr/>
          <a:lstStyle/>
          <a:p>
            <a:r>
              <a:rPr kumimoji="1" lang="zh-CN" altLang="en-US" smtClean="0"/>
              <a:t>按一下以編輯母片標題樣式</a:t>
            </a:r>
            <a:endParaRPr kumimoji="1" lang="zh-TW" altLang="en-US"/>
          </a:p>
        </p:txBody>
      </p:sp>
      <p:sp>
        <p:nvSpPr>
          <p:cNvPr id="3" name="子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zh-CN" altLang="en-US" smtClean="0"/>
              <a:t>按一下以編輯母片子標題樣式</a:t>
            </a:r>
            <a:endParaRPr kumimoji="1" lang="zh-TW" altLang="en-US"/>
          </a:p>
        </p:txBody>
      </p:sp>
      <p:sp>
        <p:nvSpPr>
          <p:cNvPr id="4" name="日期版面配置區 3"/>
          <p:cNvSpPr>
            <a:spLocks noGrp="1"/>
          </p:cNvSpPr>
          <p:nvPr>
            <p:ph type="dt" sz="half" idx="10"/>
          </p:nvPr>
        </p:nvSpPr>
        <p:spPr/>
        <p:txBody>
          <a:bodyPr/>
          <a:lstStyle/>
          <a:p>
            <a:fld id="{565DF256-1DB0-2944-82B7-2802891C5387}" type="datetimeFigureOut">
              <a:rPr kumimoji="1" lang="zh-TW" altLang="en-US" smtClean="0"/>
              <a:t>2020/7/1</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EF8F493C-0B3F-DD4E-B8BC-C728109A30BE}" type="slidenum">
              <a:rPr kumimoji="1" lang="zh-TW" altLang="en-US" smtClean="0"/>
              <a:t>‹#›</a:t>
            </a:fld>
            <a:endParaRPr kumimoji="1" lang="zh-TW" altLang="en-US"/>
          </a:p>
        </p:txBody>
      </p:sp>
    </p:spTree>
    <p:extLst>
      <p:ext uri="{BB962C8B-B14F-4D97-AF65-F5344CB8AC3E}">
        <p14:creationId xmlns:p14="http://schemas.microsoft.com/office/powerpoint/2010/main" val="2420660139"/>
      </p:ext>
    </p:extLst>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標題及物件">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zh-CN" altLang="en-US" smtClean="0"/>
              <a:t>按一下以編輯母片標題樣式</a:t>
            </a:r>
            <a:endParaRPr kumimoji="1" lang="zh-TW" altLang="en-US"/>
          </a:p>
        </p:txBody>
      </p:sp>
      <p:sp>
        <p:nvSpPr>
          <p:cNvPr id="3" name="內容版面配置區 2"/>
          <p:cNvSpPr>
            <a:spLocks noGrp="1"/>
          </p:cNvSpPr>
          <p:nvPr>
            <p:ph idx="1"/>
          </p:nvPr>
        </p:nvSpPr>
        <p:spPr/>
        <p:txBody>
          <a:body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日期版面配置區 3"/>
          <p:cNvSpPr>
            <a:spLocks noGrp="1"/>
          </p:cNvSpPr>
          <p:nvPr>
            <p:ph type="dt" sz="half" idx="10"/>
          </p:nvPr>
        </p:nvSpPr>
        <p:spPr/>
        <p:txBody>
          <a:bodyPr/>
          <a:lstStyle/>
          <a:p>
            <a:fld id="{565DF256-1DB0-2944-82B7-2802891C5387}" type="datetimeFigureOut">
              <a:rPr kumimoji="1" lang="zh-TW" altLang="en-US" smtClean="0"/>
              <a:t>2020/7/1</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EF8F493C-0B3F-DD4E-B8BC-C728109A30BE}" type="slidenum">
              <a:rPr kumimoji="1" lang="zh-TW" altLang="en-US" smtClean="0"/>
              <a:t>‹#›</a:t>
            </a:fld>
            <a:endParaRPr kumimoji="1" lang="zh-TW" altLang="en-US"/>
          </a:p>
        </p:txBody>
      </p:sp>
    </p:spTree>
    <p:extLst>
      <p:ext uri="{BB962C8B-B14F-4D97-AF65-F5344CB8AC3E}">
        <p14:creationId xmlns:p14="http://schemas.microsoft.com/office/powerpoint/2010/main" val="1556840914"/>
      </p:ext>
    </p:extLst>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區段標頭">
    <p:spTree>
      <p:nvGrpSpPr>
        <p:cNvPr id="1" name=""/>
        <p:cNvGrpSpPr/>
        <p:nvPr/>
      </p:nvGrpSpPr>
      <p:grpSpPr>
        <a:xfrm>
          <a:off x="0" y="0"/>
          <a: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kumimoji="1" lang="zh-CN" altLang="en-US" smtClean="0"/>
              <a:t>按一下以編輯母片標題樣式</a:t>
            </a:r>
            <a:endParaRPr kumimoji="1"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zh-CN" altLang="en-US" smtClean="0"/>
              <a:t>按一下以編輯母片文字樣式</a:t>
            </a:r>
          </a:p>
        </p:txBody>
      </p:sp>
      <p:sp>
        <p:nvSpPr>
          <p:cNvPr id="4" name="日期版面配置區 3"/>
          <p:cNvSpPr>
            <a:spLocks noGrp="1"/>
          </p:cNvSpPr>
          <p:nvPr>
            <p:ph type="dt" sz="half" idx="10"/>
          </p:nvPr>
        </p:nvSpPr>
        <p:spPr/>
        <p:txBody>
          <a:bodyPr/>
          <a:lstStyle/>
          <a:p>
            <a:fld id="{565DF256-1DB0-2944-82B7-2802891C5387}" type="datetimeFigureOut">
              <a:rPr kumimoji="1" lang="zh-TW" altLang="en-US" smtClean="0"/>
              <a:t>2020/7/1</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EF8F493C-0B3F-DD4E-B8BC-C728109A30BE}" type="slidenum">
              <a:rPr kumimoji="1" lang="zh-TW" altLang="en-US" smtClean="0"/>
              <a:t>‹#›</a:t>
            </a:fld>
            <a:endParaRPr kumimoji="1" lang="zh-TW" altLang="en-US"/>
          </a:p>
        </p:txBody>
      </p:sp>
    </p:spTree>
    <p:extLst>
      <p:ext uri="{BB962C8B-B14F-4D97-AF65-F5344CB8AC3E}">
        <p14:creationId xmlns:p14="http://schemas.microsoft.com/office/powerpoint/2010/main" val="2551505618"/>
      </p:ext>
    </p:extLst>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兩項物件">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zh-CN" altLang="en-US" smtClean="0"/>
              <a:t>按一下以編輯母片標題樣式</a:t>
            </a:r>
            <a:endParaRPr kumimoji="1"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5" name="日期版面配置區 4"/>
          <p:cNvSpPr>
            <a:spLocks noGrp="1"/>
          </p:cNvSpPr>
          <p:nvPr>
            <p:ph type="dt" sz="half" idx="10"/>
          </p:nvPr>
        </p:nvSpPr>
        <p:spPr/>
        <p:txBody>
          <a:bodyPr/>
          <a:lstStyle/>
          <a:p>
            <a:fld id="{565DF256-1DB0-2944-82B7-2802891C5387}" type="datetimeFigureOut">
              <a:rPr kumimoji="1" lang="zh-TW" altLang="en-US" smtClean="0"/>
              <a:t>2020/7/1</a:t>
            </a:fld>
            <a:endParaRPr kumimoji="1" lang="zh-TW" altLang="en-US"/>
          </a:p>
        </p:txBody>
      </p:sp>
      <p:sp>
        <p:nvSpPr>
          <p:cNvPr id="6" name="頁尾版面配置區 5"/>
          <p:cNvSpPr>
            <a:spLocks noGrp="1"/>
          </p:cNvSpPr>
          <p:nvPr>
            <p:ph type="ftr" sz="quarter" idx="11"/>
          </p:nvPr>
        </p:nvSpPr>
        <p:spPr/>
        <p:txBody>
          <a:bodyPr/>
          <a:lstStyle/>
          <a:p>
            <a:endParaRPr kumimoji="1" lang="zh-TW" altLang="en-US"/>
          </a:p>
        </p:txBody>
      </p:sp>
      <p:sp>
        <p:nvSpPr>
          <p:cNvPr id="7" name="投影片編號版面配置區 6"/>
          <p:cNvSpPr>
            <a:spLocks noGrp="1"/>
          </p:cNvSpPr>
          <p:nvPr>
            <p:ph type="sldNum" sz="quarter" idx="12"/>
          </p:nvPr>
        </p:nvSpPr>
        <p:spPr/>
        <p:txBody>
          <a:bodyPr/>
          <a:lstStyle/>
          <a:p>
            <a:fld id="{EF8F493C-0B3F-DD4E-B8BC-C728109A30BE}" type="slidenum">
              <a:rPr kumimoji="1" lang="zh-TW" altLang="en-US" smtClean="0"/>
              <a:t>‹#›</a:t>
            </a:fld>
            <a:endParaRPr kumimoji="1" lang="zh-TW" altLang="en-US"/>
          </a:p>
        </p:txBody>
      </p:sp>
    </p:spTree>
    <p:extLst>
      <p:ext uri="{BB962C8B-B14F-4D97-AF65-F5344CB8AC3E}">
        <p14:creationId xmlns:p14="http://schemas.microsoft.com/office/powerpoint/2010/main" val="2165887341"/>
      </p:ext>
    </p:extLst>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較">
    <p:spTree>
      <p:nvGrpSpPr>
        <p:cNvPr id="1" name=""/>
        <p:cNvGrpSpPr/>
        <p:nvPr/>
      </p:nvGrpSpPr>
      <p:grpSpPr>
        <a:xfrm>
          <a:off x="0" y="0"/>
          <a:ext cx="0" cy="0"/>
        </a:xfrm>
      </p:grpSpPr>
      <p:sp>
        <p:nvSpPr>
          <p:cNvPr id="2" name="標題 1"/>
          <p:cNvSpPr>
            <a:spLocks noGrp="1"/>
          </p:cNvSpPr>
          <p:nvPr>
            <p:ph type="title"/>
          </p:nvPr>
        </p:nvSpPr>
        <p:spPr/>
        <p:txBody>
          <a:bodyPr/>
          <a:lstStyle>
            <a:lvl1pPr>
              <a:defRPr/>
            </a:lvl1pPr>
          </a:lstStyle>
          <a:p>
            <a:r>
              <a:rPr kumimoji="1" lang="zh-CN" altLang="en-US" smtClean="0"/>
              <a:t>按一下以編輯母片標題樣式</a:t>
            </a:r>
            <a:endParaRPr kumimoji="1"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7" name="日期版面配置區 6"/>
          <p:cNvSpPr>
            <a:spLocks noGrp="1"/>
          </p:cNvSpPr>
          <p:nvPr>
            <p:ph type="dt" sz="half" idx="10"/>
          </p:nvPr>
        </p:nvSpPr>
        <p:spPr/>
        <p:txBody>
          <a:bodyPr/>
          <a:lstStyle/>
          <a:p>
            <a:fld id="{565DF256-1DB0-2944-82B7-2802891C5387}" type="datetimeFigureOut">
              <a:rPr kumimoji="1" lang="zh-TW" altLang="en-US" smtClean="0"/>
              <a:t>2020/7/1</a:t>
            </a:fld>
            <a:endParaRPr kumimoji="1" lang="zh-TW" altLang="en-US"/>
          </a:p>
        </p:txBody>
      </p:sp>
      <p:sp>
        <p:nvSpPr>
          <p:cNvPr id="8" name="頁尾版面配置區 7"/>
          <p:cNvSpPr>
            <a:spLocks noGrp="1"/>
          </p:cNvSpPr>
          <p:nvPr>
            <p:ph type="ftr" sz="quarter" idx="11"/>
          </p:nvPr>
        </p:nvSpPr>
        <p:spPr/>
        <p:txBody>
          <a:bodyPr/>
          <a:lstStyle/>
          <a:p>
            <a:endParaRPr kumimoji="1" lang="zh-TW" altLang="en-US"/>
          </a:p>
        </p:txBody>
      </p:sp>
      <p:sp>
        <p:nvSpPr>
          <p:cNvPr id="9" name="投影片編號版面配置區 8"/>
          <p:cNvSpPr>
            <a:spLocks noGrp="1"/>
          </p:cNvSpPr>
          <p:nvPr>
            <p:ph type="sldNum" sz="quarter" idx="12"/>
          </p:nvPr>
        </p:nvSpPr>
        <p:spPr/>
        <p:txBody>
          <a:bodyPr/>
          <a:lstStyle/>
          <a:p>
            <a:fld id="{EF8F493C-0B3F-DD4E-B8BC-C728109A30BE}" type="slidenum">
              <a:rPr kumimoji="1" lang="zh-TW" altLang="en-US" smtClean="0"/>
              <a:t>‹#›</a:t>
            </a:fld>
            <a:endParaRPr kumimoji="1" lang="zh-TW" altLang="en-US"/>
          </a:p>
        </p:txBody>
      </p:sp>
    </p:spTree>
    <p:extLst>
      <p:ext uri="{BB962C8B-B14F-4D97-AF65-F5344CB8AC3E}">
        <p14:creationId xmlns:p14="http://schemas.microsoft.com/office/powerpoint/2010/main" val="209896406"/>
      </p:ext>
    </p:extLst>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只有標題">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zh-CN" altLang="en-US" smtClean="0"/>
              <a:t>按一下以編輯母片標題樣式</a:t>
            </a:r>
            <a:endParaRPr kumimoji="1" lang="zh-TW" altLang="en-US"/>
          </a:p>
        </p:txBody>
      </p:sp>
      <p:sp>
        <p:nvSpPr>
          <p:cNvPr id="3" name="日期版面配置區 2"/>
          <p:cNvSpPr>
            <a:spLocks noGrp="1"/>
          </p:cNvSpPr>
          <p:nvPr>
            <p:ph type="dt" sz="half" idx="10"/>
          </p:nvPr>
        </p:nvSpPr>
        <p:spPr/>
        <p:txBody>
          <a:bodyPr/>
          <a:lstStyle/>
          <a:p>
            <a:fld id="{565DF256-1DB0-2944-82B7-2802891C5387}" type="datetimeFigureOut">
              <a:rPr kumimoji="1" lang="zh-TW" altLang="en-US" smtClean="0"/>
              <a:t>2020/7/1</a:t>
            </a:fld>
            <a:endParaRPr kumimoji="1" lang="zh-TW" altLang="en-US"/>
          </a:p>
        </p:txBody>
      </p:sp>
      <p:sp>
        <p:nvSpPr>
          <p:cNvPr id="4" name="頁尾版面配置區 3"/>
          <p:cNvSpPr>
            <a:spLocks noGrp="1"/>
          </p:cNvSpPr>
          <p:nvPr>
            <p:ph type="ftr" sz="quarter" idx="11"/>
          </p:nvPr>
        </p:nvSpPr>
        <p:spPr/>
        <p:txBody>
          <a:bodyPr/>
          <a:lstStyle/>
          <a:p>
            <a:endParaRPr kumimoji="1" lang="zh-TW" altLang="en-US"/>
          </a:p>
        </p:txBody>
      </p:sp>
      <p:sp>
        <p:nvSpPr>
          <p:cNvPr id="5" name="投影片編號版面配置區 4"/>
          <p:cNvSpPr>
            <a:spLocks noGrp="1"/>
          </p:cNvSpPr>
          <p:nvPr>
            <p:ph type="sldNum" sz="quarter" idx="12"/>
          </p:nvPr>
        </p:nvSpPr>
        <p:spPr/>
        <p:txBody>
          <a:bodyPr/>
          <a:lstStyle/>
          <a:p>
            <a:fld id="{EF8F493C-0B3F-DD4E-B8BC-C728109A30BE}" type="slidenum">
              <a:rPr kumimoji="1" lang="zh-TW" altLang="en-US" smtClean="0"/>
              <a:t>‹#›</a:t>
            </a:fld>
            <a:endParaRPr kumimoji="1" lang="zh-TW" altLang="en-US"/>
          </a:p>
        </p:txBody>
      </p:sp>
    </p:spTree>
    <p:extLst>
      <p:ext uri="{BB962C8B-B14F-4D97-AF65-F5344CB8AC3E}">
        <p14:creationId xmlns:p14="http://schemas.microsoft.com/office/powerpoint/2010/main" val="2516827608"/>
      </p:ext>
    </p:extLst>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版面配置區 1"/>
          <p:cNvSpPr>
            <a:spLocks noGrp="1"/>
          </p:cNvSpPr>
          <p:nvPr>
            <p:ph type="dt" sz="half" idx="10"/>
          </p:nvPr>
        </p:nvSpPr>
        <p:spPr/>
        <p:txBody>
          <a:bodyPr/>
          <a:lstStyle/>
          <a:p>
            <a:fld id="{565DF256-1DB0-2944-82B7-2802891C5387}" type="datetimeFigureOut">
              <a:rPr kumimoji="1" lang="zh-TW" altLang="en-US" smtClean="0"/>
              <a:t>2020/7/1</a:t>
            </a:fld>
            <a:endParaRPr kumimoji="1" lang="zh-TW" altLang="en-US"/>
          </a:p>
        </p:txBody>
      </p:sp>
      <p:sp>
        <p:nvSpPr>
          <p:cNvPr id="3" name="頁尾版面配置區 2"/>
          <p:cNvSpPr>
            <a:spLocks noGrp="1"/>
          </p:cNvSpPr>
          <p:nvPr>
            <p:ph type="ftr" sz="quarter" idx="11"/>
          </p:nvPr>
        </p:nvSpPr>
        <p:spPr/>
        <p:txBody>
          <a:bodyPr/>
          <a:lstStyle/>
          <a:p>
            <a:endParaRPr kumimoji="1" lang="zh-TW" altLang="en-US"/>
          </a:p>
        </p:txBody>
      </p:sp>
      <p:sp>
        <p:nvSpPr>
          <p:cNvPr id="4" name="投影片編號版面配置區 3"/>
          <p:cNvSpPr>
            <a:spLocks noGrp="1"/>
          </p:cNvSpPr>
          <p:nvPr>
            <p:ph type="sldNum" sz="quarter" idx="12"/>
          </p:nvPr>
        </p:nvSpPr>
        <p:spPr/>
        <p:txBody>
          <a:bodyPr/>
          <a:lstStyle/>
          <a:p>
            <a:fld id="{EF8F493C-0B3F-DD4E-B8BC-C728109A30BE}" type="slidenum">
              <a:rPr kumimoji="1" lang="zh-TW" altLang="en-US" smtClean="0"/>
              <a:t>‹#›</a:t>
            </a:fld>
            <a:endParaRPr kumimoji="1" lang="zh-TW" altLang="en-US"/>
          </a:p>
        </p:txBody>
      </p:sp>
    </p:spTree>
    <p:extLst>
      <p:ext uri="{BB962C8B-B14F-4D97-AF65-F5344CB8AC3E}">
        <p14:creationId xmlns:p14="http://schemas.microsoft.com/office/powerpoint/2010/main" val="3756480926"/>
      </p:ext>
    </p:extLst>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含標題的內容">
    <p:spTree>
      <p:nvGrpSpPr>
        <p:cNvPr id="1" name=""/>
        <p:cNvGrpSpPr/>
        <p:nvPr/>
      </p:nvGrpSpPr>
      <p:grpSpPr>
        <a:xfrm>
          <a:off x="0" y="0"/>
          <a: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kumimoji="1" lang="zh-CN" altLang="en-US" smtClean="0"/>
              <a:t>按一下以編輯母片標題樣式</a:t>
            </a:r>
            <a:endParaRPr kumimoji="1"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zh-CN" altLang="en-US" smtClean="0"/>
              <a:t>按一下以編輯母片文字樣式</a:t>
            </a:r>
          </a:p>
        </p:txBody>
      </p:sp>
      <p:sp>
        <p:nvSpPr>
          <p:cNvPr id="5" name="日期版面配置區 4"/>
          <p:cNvSpPr>
            <a:spLocks noGrp="1"/>
          </p:cNvSpPr>
          <p:nvPr>
            <p:ph type="dt" sz="half" idx="10"/>
          </p:nvPr>
        </p:nvSpPr>
        <p:spPr/>
        <p:txBody>
          <a:bodyPr/>
          <a:lstStyle/>
          <a:p>
            <a:fld id="{565DF256-1DB0-2944-82B7-2802891C5387}" type="datetimeFigureOut">
              <a:rPr kumimoji="1" lang="zh-TW" altLang="en-US" smtClean="0"/>
              <a:t>2020/7/1</a:t>
            </a:fld>
            <a:endParaRPr kumimoji="1" lang="zh-TW" altLang="en-US"/>
          </a:p>
        </p:txBody>
      </p:sp>
      <p:sp>
        <p:nvSpPr>
          <p:cNvPr id="6" name="頁尾版面配置區 5"/>
          <p:cNvSpPr>
            <a:spLocks noGrp="1"/>
          </p:cNvSpPr>
          <p:nvPr>
            <p:ph type="ftr" sz="quarter" idx="11"/>
          </p:nvPr>
        </p:nvSpPr>
        <p:spPr/>
        <p:txBody>
          <a:bodyPr/>
          <a:lstStyle/>
          <a:p>
            <a:endParaRPr kumimoji="1" lang="zh-TW" altLang="en-US"/>
          </a:p>
        </p:txBody>
      </p:sp>
      <p:sp>
        <p:nvSpPr>
          <p:cNvPr id="7" name="投影片編號版面配置區 6"/>
          <p:cNvSpPr>
            <a:spLocks noGrp="1"/>
          </p:cNvSpPr>
          <p:nvPr>
            <p:ph type="sldNum" sz="quarter" idx="12"/>
          </p:nvPr>
        </p:nvSpPr>
        <p:spPr/>
        <p:txBody>
          <a:bodyPr/>
          <a:lstStyle/>
          <a:p>
            <a:fld id="{EF8F493C-0B3F-DD4E-B8BC-C728109A30BE}" type="slidenum">
              <a:rPr kumimoji="1" lang="zh-TW" altLang="en-US" smtClean="0"/>
              <a:t>‹#›</a:t>
            </a:fld>
            <a:endParaRPr kumimoji="1" lang="zh-TW" altLang="en-US"/>
          </a:p>
        </p:txBody>
      </p:sp>
    </p:spTree>
    <p:extLst>
      <p:ext uri="{BB962C8B-B14F-4D97-AF65-F5344CB8AC3E}">
        <p14:creationId xmlns:p14="http://schemas.microsoft.com/office/powerpoint/2010/main" val="3801171887"/>
      </p:ext>
    </p:extLst>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含標題的圖片">
    <p:spTree>
      <p:nvGrpSpPr>
        <p:cNvPr id="1" name=""/>
        <p:cNvGrpSpPr/>
        <p:nvPr/>
      </p:nvGrpSpPr>
      <p:grpSpPr>
        <a:xfrm>
          <a:off x="0" y="0"/>
          <a: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kumimoji="1" lang="zh-CN" altLang="en-US" smtClean="0"/>
              <a:t>按一下以編輯母片標題樣式</a:t>
            </a:r>
            <a:endParaRPr kumimoji="1"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zh-CN" altLang="en-US" smtClean="0"/>
              <a:t>按一下以編輯母片文字樣式</a:t>
            </a:r>
          </a:p>
        </p:txBody>
      </p:sp>
      <p:sp>
        <p:nvSpPr>
          <p:cNvPr id="5" name="日期版面配置區 4"/>
          <p:cNvSpPr>
            <a:spLocks noGrp="1"/>
          </p:cNvSpPr>
          <p:nvPr>
            <p:ph type="dt" sz="half" idx="10"/>
          </p:nvPr>
        </p:nvSpPr>
        <p:spPr/>
        <p:txBody>
          <a:bodyPr/>
          <a:lstStyle/>
          <a:p>
            <a:fld id="{565DF256-1DB0-2944-82B7-2802891C5387}" type="datetimeFigureOut">
              <a:rPr kumimoji="1" lang="zh-TW" altLang="en-US" smtClean="0"/>
              <a:t>2020/7/1</a:t>
            </a:fld>
            <a:endParaRPr kumimoji="1" lang="zh-TW" altLang="en-US"/>
          </a:p>
        </p:txBody>
      </p:sp>
      <p:sp>
        <p:nvSpPr>
          <p:cNvPr id="6" name="頁尾版面配置區 5"/>
          <p:cNvSpPr>
            <a:spLocks noGrp="1"/>
          </p:cNvSpPr>
          <p:nvPr>
            <p:ph type="ftr" sz="quarter" idx="11"/>
          </p:nvPr>
        </p:nvSpPr>
        <p:spPr/>
        <p:txBody>
          <a:bodyPr/>
          <a:lstStyle/>
          <a:p>
            <a:endParaRPr kumimoji="1" lang="zh-TW" altLang="en-US"/>
          </a:p>
        </p:txBody>
      </p:sp>
      <p:sp>
        <p:nvSpPr>
          <p:cNvPr id="7" name="投影片編號版面配置區 6"/>
          <p:cNvSpPr>
            <a:spLocks noGrp="1"/>
          </p:cNvSpPr>
          <p:nvPr>
            <p:ph type="sldNum" sz="quarter" idx="12"/>
          </p:nvPr>
        </p:nvSpPr>
        <p:spPr/>
        <p:txBody>
          <a:bodyPr/>
          <a:lstStyle/>
          <a:p>
            <a:fld id="{EF8F493C-0B3F-DD4E-B8BC-C728109A30BE}" type="slidenum">
              <a:rPr kumimoji="1" lang="zh-TW" altLang="en-US" smtClean="0"/>
              <a:t>‹#›</a:t>
            </a:fld>
            <a:endParaRPr kumimoji="1" lang="zh-TW" altLang="en-US"/>
          </a:p>
        </p:txBody>
      </p:sp>
    </p:spTree>
    <p:extLst>
      <p:ext uri="{BB962C8B-B14F-4D97-AF65-F5344CB8AC3E}">
        <p14:creationId xmlns:p14="http://schemas.microsoft.com/office/powerpoint/2010/main" val="1055510573"/>
      </p:ext>
    </p:extLst>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標題及直排文字">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zh-CN" altLang="en-US" smtClean="0"/>
              <a:t>按一下以編輯母片標題樣式</a:t>
            </a:r>
            <a:endParaRPr kumimoji="1" lang="zh-TW" altLang="en-US"/>
          </a:p>
        </p:txBody>
      </p:sp>
      <p:sp>
        <p:nvSpPr>
          <p:cNvPr id="3" name="直排文字版面配置區 2"/>
          <p:cNvSpPr>
            <a:spLocks noGrp="1"/>
          </p:cNvSpPr>
          <p:nvPr>
            <p:ph type="body" orient="vert" idx="1"/>
          </p:nvPr>
        </p:nvSpPr>
        <p:spPr/>
        <p:txBody>
          <a:bodyPr vert="eaVert"/>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日期版面配置區 3"/>
          <p:cNvSpPr>
            <a:spLocks noGrp="1"/>
          </p:cNvSpPr>
          <p:nvPr>
            <p:ph type="dt" sz="half" idx="10"/>
          </p:nvPr>
        </p:nvSpPr>
        <p:spPr/>
        <p:txBody>
          <a:bodyPr/>
          <a:lstStyle/>
          <a:p>
            <a:fld id="{565DF256-1DB0-2944-82B7-2802891C5387}" type="datetimeFigureOut">
              <a:rPr kumimoji="1" lang="zh-TW" altLang="en-US" smtClean="0"/>
              <a:t>2020/7/1</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EF8F493C-0B3F-DD4E-B8BC-C728109A30BE}" type="slidenum">
              <a:rPr kumimoji="1" lang="zh-TW" altLang="en-US" smtClean="0"/>
              <a:t>‹#›</a:t>
            </a:fld>
            <a:endParaRPr kumimoji="1" lang="zh-TW" altLang="en-US"/>
          </a:p>
        </p:txBody>
      </p:sp>
    </p:spTree>
    <p:extLst>
      <p:ext uri="{BB962C8B-B14F-4D97-AF65-F5344CB8AC3E}">
        <p14:creationId xmlns:p14="http://schemas.microsoft.com/office/powerpoint/2010/main" val="2143233934"/>
      </p:ext>
    </p:extLst>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直排標題及文字">
    <p:spTree>
      <p:nvGrpSpPr>
        <p:cNvPr id="1" name=""/>
        <p:cNvGrpSpPr/>
        <p:nvPr/>
      </p:nvGrpSpPr>
      <p:grpSpPr>
        <a:xfrm>
          <a:off x="0" y="0"/>
          <a:ext cx="0" cy="0"/>
        </a:xfrm>
      </p:grpSpPr>
      <p:sp>
        <p:nvSpPr>
          <p:cNvPr id="2" name="垂直標題 1"/>
          <p:cNvSpPr>
            <a:spLocks noGrp="1"/>
          </p:cNvSpPr>
          <p:nvPr>
            <p:ph type="title" orient="vert"/>
          </p:nvPr>
        </p:nvSpPr>
        <p:spPr>
          <a:xfrm>
            <a:off x="6629400" y="274638"/>
            <a:ext cx="2057400" cy="5851525"/>
          </a:xfrm>
        </p:spPr>
        <p:txBody>
          <a:bodyPr vert="eaVert"/>
          <a:lstStyle/>
          <a:p>
            <a:r>
              <a:rPr kumimoji="1" lang="zh-CN" altLang="en-US" smtClean="0"/>
              <a:t>按一下以編輯母片標題樣式</a:t>
            </a:r>
            <a:endParaRPr kumimoji="1"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日期版面配置區 3"/>
          <p:cNvSpPr>
            <a:spLocks noGrp="1"/>
          </p:cNvSpPr>
          <p:nvPr>
            <p:ph type="dt" sz="half" idx="10"/>
          </p:nvPr>
        </p:nvSpPr>
        <p:spPr/>
        <p:txBody>
          <a:bodyPr/>
          <a:lstStyle/>
          <a:p>
            <a:fld id="{565DF256-1DB0-2944-82B7-2802891C5387}" type="datetimeFigureOut">
              <a:rPr kumimoji="1" lang="zh-TW" altLang="en-US" smtClean="0"/>
              <a:t>2020/7/1</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EF8F493C-0B3F-DD4E-B8BC-C728109A30BE}" type="slidenum">
              <a:rPr kumimoji="1" lang="zh-TW" altLang="en-US" smtClean="0"/>
              <a:t>‹#›</a:t>
            </a:fld>
            <a:endParaRPr kumimoji="1" lang="zh-TW" altLang="en-US"/>
          </a:p>
        </p:txBody>
      </p:sp>
    </p:spTree>
    <p:extLst>
      <p:ext uri="{BB962C8B-B14F-4D97-AF65-F5344CB8AC3E}">
        <p14:creationId xmlns:p14="http://schemas.microsoft.com/office/powerpoint/2010/main" val="2660439009"/>
      </p:ext>
    </p:extLst>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標題投影片">
    <p:spTree>
      <p:nvGrpSpPr>
        <p:cNvPr id="1" name=""/>
        <p:cNvGrpSpPr/>
        <p:nvPr/>
      </p:nvGrpSpPr>
      <p:grpSpPr>
        <a:xfrm>
          <a:off x="0" y="0"/>
          <a:ext cx="0" cy="0"/>
        </a:xfrm>
      </p:grpSpPr>
      <p:sp>
        <p:nvSpPr>
          <p:cNvPr id="2" name="標題 1"/>
          <p:cNvSpPr>
            <a:spLocks noGrp="1"/>
          </p:cNvSpPr>
          <p:nvPr>
            <p:ph type="ctrTitle"/>
          </p:nvPr>
        </p:nvSpPr>
        <p:spPr>
          <a:xfrm>
            <a:off x="685800" y="2130425"/>
            <a:ext cx="7772400" cy="1470025"/>
          </a:xfrm>
        </p:spPr>
        <p:txBody>
          <a:bodyPr/>
          <a:lstStyle/>
          <a:p>
            <a:r>
              <a:rPr kumimoji="1" lang="zh-CN" altLang="en-US" smtClean="0"/>
              <a:t>按一下以編輯母片標題樣式</a:t>
            </a:r>
            <a:endParaRPr kumimoji="1" lang="zh-TW" altLang="en-US"/>
          </a:p>
        </p:txBody>
      </p:sp>
      <p:sp>
        <p:nvSpPr>
          <p:cNvPr id="3" name="子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zh-CN" altLang="en-US" smtClean="0"/>
              <a:t>按一下以編輯母片子標題樣式</a:t>
            </a:r>
            <a:endParaRPr kumimoji="1" lang="zh-TW" altLang="en-US"/>
          </a:p>
        </p:txBody>
      </p:sp>
      <p:sp>
        <p:nvSpPr>
          <p:cNvPr id="4" name="日期版面配置區 3"/>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902215879"/>
      </p:ext>
    </p:extLst>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標題及物件">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zh-CN" altLang="en-US" smtClean="0"/>
              <a:t>按一下以編輯母片標題樣式</a:t>
            </a:r>
            <a:endParaRPr kumimoji="1" lang="zh-TW" altLang="en-US"/>
          </a:p>
        </p:txBody>
      </p:sp>
      <p:sp>
        <p:nvSpPr>
          <p:cNvPr id="3" name="內容版面配置區 2"/>
          <p:cNvSpPr>
            <a:spLocks noGrp="1"/>
          </p:cNvSpPr>
          <p:nvPr>
            <p:ph idx="1"/>
          </p:nvPr>
        </p:nvSpPr>
        <p:spPr/>
        <p:txBody>
          <a:body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日期版面配置區 3"/>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3897546626"/>
      </p:ext>
    </p:extLst>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區段標頭">
    <p:spTree>
      <p:nvGrpSpPr>
        <p:cNvPr id="1" name=""/>
        <p:cNvGrpSpPr/>
        <p:nvPr/>
      </p:nvGrpSpPr>
      <p:grpSpPr>
        <a:xfrm>
          <a:off x="0" y="0"/>
          <a: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kumimoji="1" lang="zh-CN" altLang="en-US" smtClean="0"/>
              <a:t>按一下以編輯母片標題樣式</a:t>
            </a:r>
            <a:endParaRPr kumimoji="1"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zh-CN" altLang="en-US" smtClean="0"/>
              <a:t>按一下以編輯母片文字樣式</a:t>
            </a:r>
          </a:p>
        </p:txBody>
      </p:sp>
      <p:sp>
        <p:nvSpPr>
          <p:cNvPr id="4" name="日期版面配置區 3"/>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2027905260"/>
      </p:ext>
    </p:extLst>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兩項物件">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zh-CN" altLang="en-US" smtClean="0"/>
              <a:t>按一下以編輯母片標題樣式</a:t>
            </a:r>
            <a:endParaRPr kumimoji="1"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5" name="日期版面配置區 4"/>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6" name="頁尾版面配置區 5"/>
          <p:cNvSpPr>
            <a:spLocks noGrp="1"/>
          </p:cNvSpPr>
          <p:nvPr>
            <p:ph type="ftr" sz="quarter" idx="11"/>
          </p:nvPr>
        </p:nvSpPr>
        <p:spPr/>
        <p:txBody>
          <a:bodyPr/>
          <a:lstStyle/>
          <a:p>
            <a:endParaRPr kumimoji="1" lang="zh-TW" altLang="en-US"/>
          </a:p>
        </p:txBody>
      </p:sp>
      <p:sp>
        <p:nvSpPr>
          <p:cNvPr id="7" name="投影片編號版面配置區 6"/>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1657539092"/>
      </p:ext>
    </p:extLst>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較">
    <p:spTree>
      <p:nvGrpSpPr>
        <p:cNvPr id="1" name=""/>
        <p:cNvGrpSpPr/>
        <p:nvPr/>
      </p:nvGrpSpPr>
      <p:grpSpPr>
        <a:xfrm>
          <a:off x="0" y="0"/>
          <a:ext cx="0" cy="0"/>
        </a:xfrm>
      </p:grpSpPr>
      <p:sp>
        <p:nvSpPr>
          <p:cNvPr id="2" name="標題 1"/>
          <p:cNvSpPr>
            <a:spLocks noGrp="1"/>
          </p:cNvSpPr>
          <p:nvPr>
            <p:ph type="title"/>
          </p:nvPr>
        </p:nvSpPr>
        <p:spPr/>
        <p:txBody>
          <a:bodyPr/>
          <a:lstStyle>
            <a:lvl1pPr>
              <a:defRPr/>
            </a:lvl1pPr>
          </a:lstStyle>
          <a:p>
            <a:r>
              <a:rPr kumimoji="1" lang="zh-CN" altLang="en-US" smtClean="0"/>
              <a:t>按一下以編輯母片標題樣式</a:t>
            </a:r>
            <a:endParaRPr kumimoji="1"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7" name="日期版面配置區 6"/>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8" name="頁尾版面配置區 7"/>
          <p:cNvSpPr>
            <a:spLocks noGrp="1"/>
          </p:cNvSpPr>
          <p:nvPr>
            <p:ph type="ftr" sz="quarter" idx="11"/>
          </p:nvPr>
        </p:nvSpPr>
        <p:spPr/>
        <p:txBody>
          <a:bodyPr/>
          <a:lstStyle/>
          <a:p>
            <a:endParaRPr kumimoji="1" lang="zh-TW" altLang="en-US"/>
          </a:p>
        </p:txBody>
      </p:sp>
      <p:sp>
        <p:nvSpPr>
          <p:cNvPr id="9" name="投影片編號版面配置區 8"/>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3842199263"/>
      </p:ext>
    </p:extLst>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只有標題">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zh-CN" altLang="en-US" smtClean="0"/>
              <a:t>按一下以編輯母片標題樣式</a:t>
            </a:r>
            <a:endParaRPr kumimoji="1" lang="zh-TW" altLang="en-US"/>
          </a:p>
        </p:txBody>
      </p:sp>
      <p:sp>
        <p:nvSpPr>
          <p:cNvPr id="3" name="日期版面配置區 2"/>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4" name="頁尾版面配置區 3"/>
          <p:cNvSpPr>
            <a:spLocks noGrp="1"/>
          </p:cNvSpPr>
          <p:nvPr>
            <p:ph type="ftr" sz="quarter" idx="11"/>
          </p:nvPr>
        </p:nvSpPr>
        <p:spPr/>
        <p:txBody>
          <a:bodyPr/>
          <a:lstStyle/>
          <a:p>
            <a:endParaRPr kumimoji="1" lang="zh-TW" altLang="en-US"/>
          </a:p>
        </p:txBody>
      </p:sp>
      <p:sp>
        <p:nvSpPr>
          <p:cNvPr id="5" name="投影片編號版面配置區 4"/>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1757977744"/>
      </p:ext>
    </p:extLst>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版面配置區 1"/>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3" name="頁尾版面配置區 2"/>
          <p:cNvSpPr>
            <a:spLocks noGrp="1"/>
          </p:cNvSpPr>
          <p:nvPr>
            <p:ph type="ftr" sz="quarter" idx="11"/>
          </p:nvPr>
        </p:nvSpPr>
        <p:spPr/>
        <p:txBody>
          <a:bodyPr/>
          <a:lstStyle/>
          <a:p>
            <a:endParaRPr kumimoji="1" lang="zh-TW" altLang="en-US"/>
          </a:p>
        </p:txBody>
      </p:sp>
      <p:sp>
        <p:nvSpPr>
          <p:cNvPr id="4" name="投影片編號版面配置區 3"/>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3608206264"/>
      </p:ext>
    </p:extLst>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含標題的內容">
    <p:spTree>
      <p:nvGrpSpPr>
        <p:cNvPr id="1" name=""/>
        <p:cNvGrpSpPr/>
        <p:nvPr/>
      </p:nvGrpSpPr>
      <p:grpSpPr>
        <a:xfrm>
          <a:off x="0" y="0"/>
          <a: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kumimoji="1" lang="zh-CN" altLang="en-US" smtClean="0"/>
              <a:t>按一下以編輯母片標題樣式</a:t>
            </a:r>
            <a:endParaRPr kumimoji="1"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zh-CN" altLang="en-US" smtClean="0"/>
              <a:t>按一下以編輯母片文字樣式</a:t>
            </a:r>
          </a:p>
        </p:txBody>
      </p:sp>
      <p:sp>
        <p:nvSpPr>
          <p:cNvPr id="5" name="日期版面配置區 4"/>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6" name="頁尾版面配置區 5"/>
          <p:cNvSpPr>
            <a:spLocks noGrp="1"/>
          </p:cNvSpPr>
          <p:nvPr>
            <p:ph type="ftr" sz="quarter" idx="11"/>
          </p:nvPr>
        </p:nvSpPr>
        <p:spPr/>
        <p:txBody>
          <a:bodyPr/>
          <a:lstStyle/>
          <a:p>
            <a:endParaRPr kumimoji="1" lang="zh-TW" altLang="en-US"/>
          </a:p>
        </p:txBody>
      </p:sp>
      <p:sp>
        <p:nvSpPr>
          <p:cNvPr id="7" name="投影片編號版面配置區 6"/>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2122020037"/>
      </p:ext>
    </p:extLst>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含標題的圖片">
    <p:spTree>
      <p:nvGrpSpPr>
        <p:cNvPr id="1" name=""/>
        <p:cNvGrpSpPr/>
        <p:nvPr/>
      </p:nvGrpSpPr>
      <p:grpSpPr>
        <a:xfrm>
          <a:off x="0" y="0"/>
          <a: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kumimoji="1" lang="zh-CN" altLang="en-US" smtClean="0"/>
              <a:t>按一下以編輯母片標題樣式</a:t>
            </a:r>
            <a:endParaRPr kumimoji="1"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zh-CN" altLang="en-US" smtClean="0"/>
              <a:t>按一下以編輯母片文字樣式</a:t>
            </a:r>
          </a:p>
        </p:txBody>
      </p:sp>
      <p:sp>
        <p:nvSpPr>
          <p:cNvPr id="5" name="日期版面配置區 4"/>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6" name="頁尾版面配置區 5"/>
          <p:cNvSpPr>
            <a:spLocks noGrp="1"/>
          </p:cNvSpPr>
          <p:nvPr>
            <p:ph type="ftr" sz="quarter" idx="11"/>
          </p:nvPr>
        </p:nvSpPr>
        <p:spPr/>
        <p:txBody>
          <a:bodyPr/>
          <a:lstStyle/>
          <a:p>
            <a:endParaRPr kumimoji="1" lang="zh-TW" altLang="en-US"/>
          </a:p>
        </p:txBody>
      </p:sp>
      <p:sp>
        <p:nvSpPr>
          <p:cNvPr id="7" name="投影片編號版面配置區 6"/>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487484723"/>
      </p:ext>
    </p:extLst>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標題及直排文字">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zh-CN" altLang="en-US" smtClean="0"/>
              <a:t>按一下以編輯母片標題樣式</a:t>
            </a:r>
            <a:endParaRPr kumimoji="1" lang="zh-TW" altLang="en-US"/>
          </a:p>
        </p:txBody>
      </p:sp>
      <p:sp>
        <p:nvSpPr>
          <p:cNvPr id="3" name="直排文字版面配置區 2"/>
          <p:cNvSpPr>
            <a:spLocks noGrp="1"/>
          </p:cNvSpPr>
          <p:nvPr>
            <p:ph type="body" orient="vert" idx="1"/>
          </p:nvPr>
        </p:nvSpPr>
        <p:spPr/>
        <p:txBody>
          <a:bodyPr vert="eaVert"/>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日期版面配置區 3"/>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1209651131"/>
      </p:ext>
    </p:extLst>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直排標題及文字">
    <p:spTree>
      <p:nvGrpSpPr>
        <p:cNvPr id="1" name=""/>
        <p:cNvGrpSpPr/>
        <p:nvPr/>
      </p:nvGrpSpPr>
      <p:grpSpPr>
        <a:xfrm>
          <a:off x="0" y="0"/>
          <a:ext cx="0" cy="0"/>
        </a:xfrm>
      </p:grpSpPr>
      <p:sp>
        <p:nvSpPr>
          <p:cNvPr id="2" name="垂直標題 1"/>
          <p:cNvSpPr>
            <a:spLocks noGrp="1"/>
          </p:cNvSpPr>
          <p:nvPr>
            <p:ph type="title" orient="vert"/>
          </p:nvPr>
        </p:nvSpPr>
        <p:spPr>
          <a:xfrm>
            <a:off x="6629400" y="274638"/>
            <a:ext cx="2057400" cy="5851525"/>
          </a:xfrm>
        </p:spPr>
        <p:txBody>
          <a:bodyPr vert="eaVert"/>
          <a:lstStyle/>
          <a:p>
            <a:r>
              <a:rPr kumimoji="1" lang="zh-CN" altLang="en-US" smtClean="0"/>
              <a:t>按一下以編輯母片標題樣式</a:t>
            </a:r>
            <a:endParaRPr kumimoji="1"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日期版面配置區 3"/>
          <p:cNvSpPr>
            <a:spLocks noGrp="1"/>
          </p:cNvSpPr>
          <p:nvPr>
            <p:ph type="dt" sz="half" idx="10"/>
          </p:nvPr>
        </p:nvSpPr>
        <p:spPr/>
        <p:txBody>
          <a:bodyPr/>
          <a:lstStyle/>
          <a:p>
            <a:fld id="{E4CEA555-961A-134C-8B14-5034640E373C}" type="datetimeFigureOut">
              <a:rPr kumimoji="1" lang="zh-TW" altLang="en-US" smtClean="0"/>
              <a:t>2020/7/1</a:t>
            </a:fld>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5C9DF21F-1A0A-BF4F-9E31-C92AC2D9AE30}" type="slidenum">
              <a:rPr kumimoji="1" lang="zh-TW" altLang="en-US" smtClean="0"/>
              <a:t>‹#›</a:t>
            </a:fld>
            <a:endParaRPr kumimoji="1" lang="zh-TW" altLang="en-US"/>
          </a:p>
        </p:txBody>
      </p:sp>
    </p:spTree>
    <p:extLst>
      <p:ext uri="{BB962C8B-B14F-4D97-AF65-F5344CB8AC3E}">
        <p14:creationId xmlns:p14="http://schemas.microsoft.com/office/powerpoint/2010/main" val="107278869"/>
      </p:ext>
    </p:extLst>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Custom Layout">
    <p:spTree>
      <p:nvGrpSpPr>
        <p:cNvPr id="1" name=""/>
        <p:cNvGrpSpPr/>
        <p:nvPr/>
      </p:nvGrpSpPr>
      <p:grpSpPr>
        <a:xfrm>
          <a:off x="0" y="0"/>
          <a:ext cx="0" cy="0"/>
        </a:xfrm>
      </p:grpSpPr>
    </p:spTree>
    <p:extLst>
      <p:ext uri="{BB962C8B-B14F-4D97-AF65-F5344CB8AC3E}">
        <p14:creationId xmlns:p14="http://schemas.microsoft.com/office/powerpoint/2010/main" val="818265699"/>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image" Target="../media/image1.jpeg" /><Relationship Id="rId16" Type="http://schemas.openxmlformats.org/officeDocument/2006/relationships/image" Target="../media/image2.jpeg" /><Relationship Id="rId17" Type="http://schemas.openxmlformats.org/officeDocument/2006/relationships/image" Target="../media/image3.jpeg" /><Relationship Id="rId18" Type="http://schemas.openxmlformats.org/officeDocument/2006/relationships/image" Target="../media/image4.png" /><Relationship Id="rId19"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5.xml" /><Relationship Id="rId10" Type="http://schemas.openxmlformats.org/officeDocument/2006/relationships/slideLayout" Target="../slideLayouts/slideLayout24.xml" /><Relationship Id="rId11" Type="http://schemas.openxmlformats.org/officeDocument/2006/relationships/slideLayout" Target="../slideLayouts/slideLayout25.xml" /><Relationship Id="rId12" Type="http://schemas.openxmlformats.org/officeDocument/2006/relationships/image" Target="../media/image4.png" /><Relationship Id="rId13" Type="http://schemas.openxmlformats.org/officeDocument/2006/relationships/theme" Target="../theme/theme2.xml" /><Relationship Id="rId2" Type="http://schemas.openxmlformats.org/officeDocument/2006/relationships/slideLayout" Target="../slideLayouts/slideLayout16.xml" /><Relationship Id="rId3" Type="http://schemas.openxmlformats.org/officeDocument/2006/relationships/slideLayout" Target="../slideLayouts/slideLayout17.xml" /><Relationship Id="rId4" Type="http://schemas.openxmlformats.org/officeDocument/2006/relationships/slideLayout" Target="../slideLayouts/slideLayout18.xml" /><Relationship Id="rId5" Type="http://schemas.openxmlformats.org/officeDocument/2006/relationships/slideLayout" Target="../slideLayouts/slideLayout19.xml" /><Relationship Id="rId6" Type="http://schemas.openxmlformats.org/officeDocument/2006/relationships/slideLayout" Target="../slideLayouts/slideLayout20.xml" /><Relationship Id="rId7" Type="http://schemas.openxmlformats.org/officeDocument/2006/relationships/slideLayout" Target="../slideLayouts/slideLayout21.xml" /><Relationship Id="rId8" Type="http://schemas.openxmlformats.org/officeDocument/2006/relationships/slideLayout" Target="../slideLayouts/slideLayout22.xml" /><Relationship Id="rId9" Type="http://schemas.openxmlformats.org/officeDocument/2006/relationships/slideLayout" Target="../slideLayouts/slideLayout23.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6.xml" /><Relationship Id="rId10" Type="http://schemas.openxmlformats.org/officeDocument/2006/relationships/slideLayout" Target="../slideLayouts/slideLayout35.xml" /><Relationship Id="rId11" Type="http://schemas.openxmlformats.org/officeDocument/2006/relationships/slideLayout" Target="../slideLayouts/slideLayout36.xml" /><Relationship Id="rId12" Type="http://schemas.openxmlformats.org/officeDocument/2006/relationships/image" Target="../media/image4.png" /><Relationship Id="rId13" Type="http://schemas.openxmlformats.org/officeDocument/2006/relationships/theme" Target="../theme/theme3.xml" /><Relationship Id="rId2" Type="http://schemas.openxmlformats.org/officeDocument/2006/relationships/slideLayout" Target="../slideLayouts/slideLayout27.xml" /><Relationship Id="rId3" Type="http://schemas.openxmlformats.org/officeDocument/2006/relationships/slideLayout" Target="../slideLayouts/slideLayout28.xml" /><Relationship Id="rId4" Type="http://schemas.openxmlformats.org/officeDocument/2006/relationships/slideLayout" Target="../slideLayouts/slideLayout29.xml" /><Relationship Id="rId5" Type="http://schemas.openxmlformats.org/officeDocument/2006/relationships/slideLayout" Target="../slideLayouts/slideLayout30.xml" /><Relationship Id="rId6" Type="http://schemas.openxmlformats.org/officeDocument/2006/relationships/slideLayout" Target="../slideLayouts/slideLayout31.xml" /><Relationship Id="rId7" Type="http://schemas.openxmlformats.org/officeDocument/2006/relationships/slideLayout" Target="../slideLayouts/slideLayout32.xml" /><Relationship Id="rId8" Type="http://schemas.openxmlformats.org/officeDocument/2006/relationships/slideLayout" Target="../slideLayouts/slideLayout33.xml" /><Relationship Id="rId9" Type="http://schemas.openxmlformats.org/officeDocument/2006/relationships/slideLayout" Target="../slideLayouts/slideLayout34.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7.xml" /><Relationship Id="rId10" Type="http://schemas.openxmlformats.org/officeDocument/2006/relationships/slideLayout" Target="../slideLayouts/slideLayout46.xml" /><Relationship Id="rId11" Type="http://schemas.openxmlformats.org/officeDocument/2006/relationships/slideLayout" Target="../slideLayouts/slideLayout47.xml" /><Relationship Id="rId12" Type="http://schemas.openxmlformats.org/officeDocument/2006/relationships/slideLayout" Target="../slideLayouts/slideLayout48.xml" /><Relationship Id="rId13" Type="http://schemas.openxmlformats.org/officeDocument/2006/relationships/image" Target="../media/image1.jpeg" /><Relationship Id="rId14" Type="http://schemas.openxmlformats.org/officeDocument/2006/relationships/image" Target="../media/image2.jpeg" /><Relationship Id="rId15" Type="http://schemas.openxmlformats.org/officeDocument/2006/relationships/image" Target="../media/image3.jpeg" /><Relationship Id="rId16" Type="http://schemas.openxmlformats.org/officeDocument/2006/relationships/image" Target="../media/image4.png" /><Relationship Id="rId17" Type="http://schemas.openxmlformats.org/officeDocument/2006/relationships/theme" Target="../theme/theme4.xml" /><Relationship Id="rId2" Type="http://schemas.openxmlformats.org/officeDocument/2006/relationships/slideLayout" Target="../slideLayouts/slideLayout38.xml" /><Relationship Id="rId3" Type="http://schemas.openxmlformats.org/officeDocument/2006/relationships/slideLayout" Target="../slideLayouts/slideLayout39.xml" /><Relationship Id="rId4" Type="http://schemas.openxmlformats.org/officeDocument/2006/relationships/slideLayout" Target="../slideLayouts/slideLayout40.xml" /><Relationship Id="rId5" Type="http://schemas.openxmlformats.org/officeDocument/2006/relationships/slideLayout" Target="../slideLayouts/slideLayout41.xml" /><Relationship Id="rId6" Type="http://schemas.openxmlformats.org/officeDocument/2006/relationships/slideLayout" Target="../slideLayouts/slideLayout42.xml" /><Relationship Id="rId7" Type="http://schemas.openxmlformats.org/officeDocument/2006/relationships/slideLayout" Target="../slideLayouts/slideLayout43.xml" /><Relationship Id="rId8" Type="http://schemas.openxmlformats.org/officeDocument/2006/relationships/slideLayout" Target="../slideLayouts/slideLayout44.xml" /><Relationship Id="rId9" Type="http://schemas.openxmlformats.org/officeDocument/2006/relationships/slideLayout" Target="../slideLayouts/slideLayout45.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18">
            <a:alphaModFix amt="45000"/>
          </a:blip>
          <a:tile tx="0" ty="0" sx="100000" sy="100000" flip="none" algn="tl"/>
        </a:blipFill>
        <a:effectLst/>
      </p:bgPr>
    </p:bg>
    <p:spTree>
      <p:nvGrpSpPr>
        <p:cNvPr id="1" name=""/>
        <p:cNvGrpSpPr/>
        <p:nvPr/>
      </p:nvGrpSpPr>
      <p:grpSpPr>
        <a:xfrm>
          <a:off x="0" y="0"/>
          <a: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zh-CN" altLang="en-US" smtClean="0"/>
              <a:t>按一下以編輯母片標題樣式</a:t>
            </a:r>
            <a:endParaRPr kumimoji="1"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CEA555-961A-134C-8B14-5034640E373C}" type="datetimeFigureOut">
              <a:rPr kumimoji="1" lang="zh-TW" altLang="en-US" smtClean="0"/>
              <a:t>2020/7/1</a:t>
            </a:fld>
            <a:endParaRPr kumimoji="1"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9DF21F-1A0A-BF4F-9E31-C92AC2D9AE30}" type="slidenum">
              <a:rPr kumimoji="1" lang="zh-TW" altLang="en-US" smtClean="0"/>
              <a:t>‹#›</a:t>
            </a:fld>
            <a:endParaRPr kumimoji="1" lang="zh-TW" altLang="en-US"/>
          </a:p>
        </p:txBody>
      </p:sp>
      <p:pic>
        <p:nvPicPr>
          <p:cNvPr id="12" name="圖片 11" descr="人权宣言.jpg"/>
          <p:cNvPicPr>
            <a:picLocks noChangeAspect="1"/>
          </p:cNvPicPr>
          <p:nvPr userDrawn="1"/>
        </p:nvPicPr>
        <p:blipFill>
          <a:blip r:embed="rId15">
            <a:alphaModFix amt="26000"/>
            <a:extLst>
              <a:ext uri="{28A0092B-C50C-407E-A947-70E740481C1C}">
                <a14:useLocalDpi xmlns:a14="http://schemas.microsoft.com/office/drawing/2010/main" val="0"/>
              </a:ext>
            </a:extLst>
          </a:blip>
          <a:stretch>
            <a:fillRect/>
          </a:stretch>
        </p:blipFill>
        <p:spPr>
          <a:xfrm>
            <a:off x="6937174" y="4015335"/>
            <a:ext cx="1995282" cy="2625370"/>
          </a:xfrm>
          <a:prstGeom prst="rect">
            <a:avLst/>
          </a:prstGeom>
          <a:ln>
            <a:noFill/>
          </a:ln>
          <a:effectLst>
            <a:softEdge rad="112500"/>
          </a:effectLst>
        </p:spPr>
      </p:pic>
      <p:pic>
        <p:nvPicPr>
          <p:cNvPr id="13" name="圖片 12" descr="独立宣言.jpg"/>
          <p:cNvPicPr>
            <a:picLocks noChangeAspect="1"/>
          </p:cNvPicPr>
          <p:nvPr userDrawn="1"/>
        </p:nvPicPr>
        <p:blipFill>
          <a:blip r:embed="rId16">
            <a:alphaModFix amt="30000"/>
            <a:extLst>
              <a:ext uri="{28A0092B-C50C-407E-A947-70E740481C1C}">
                <a14:useLocalDpi xmlns:a14="http://schemas.microsoft.com/office/drawing/2010/main" val="0"/>
              </a:ext>
            </a:extLst>
          </a:blip>
          <a:stretch>
            <a:fillRect/>
          </a:stretch>
        </p:blipFill>
        <p:spPr>
          <a:xfrm>
            <a:off x="430238" y="339635"/>
            <a:ext cx="2505121" cy="1655729"/>
          </a:xfrm>
          <a:prstGeom prst="rect">
            <a:avLst/>
          </a:prstGeom>
        </p:spPr>
      </p:pic>
      <p:pic>
        <p:nvPicPr>
          <p:cNvPr id="14" name="圖片 13" descr="权利法案.jpg"/>
          <p:cNvPicPr>
            <a:picLocks noChangeAspect="1"/>
          </p:cNvPicPr>
          <p:nvPr userDrawn="1"/>
        </p:nvPicPr>
        <p:blipFill>
          <a:blip r:embed="rId17">
            <a:alphaModFix amt="26000"/>
            <a:extLst>
              <a:ext uri="{28A0092B-C50C-407E-A947-70E740481C1C}">
                <a14:useLocalDpi xmlns:a14="http://schemas.microsoft.com/office/drawing/2010/main" val="0"/>
              </a:ext>
            </a:extLst>
          </a:blip>
          <a:stretch>
            <a:fillRect/>
          </a:stretch>
        </p:blipFill>
        <p:spPr>
          <a:xfrm rot="214075">
            <a:off x="2326090" y="2611456"/>
            <a:ext cx="4031028" cy="2264622"/>
          </a:xfrm>
          <a:prstGeom prst="rect">
            <a:avLst/>
          </a:prstGeom>
          <a:ln>
            <a:noFill/>
          </a:ln>
          <a:effectLst>
            <a:softEdge rad="112500"/>
          </a:effectLst>
        </p:spPr>
      </p:pic>
    </p:spTree>
    <p:extLst>
      <p:ext uri="{BB962C8B-B14F-4D97-AF65-F5344CB8AC3E}">
        <p14:creationId xmlns:p14="http://schemas.microsoft.com/office/powerpoint/2010/main" val="2320048181"/>
      </p:ext>
    </p:extLst>
  </p:cSld>
  <p:clrMap bg1="lt1" tx1="dk1" bg2="lt2" tx2="dk2" accent1="accent1" accent2="accent2" accent3="accent3" accent4="accent4" accent5="accent5" accent6="accent6" hlink="hlink" folHlink="folHlink"/>
  <p:sldLayoutIdLst>
    <p:sldLayoutId id="2147483685" r:id="rId1"/>
    <p:sldLayoutId id="2147483697"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8" r:id="rId14"/>
  </p:sldLayoutIdLst>
  <p:transition/>
  <p:timing/>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zh-TW"/>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12">
            <a:alphaModFix amt="45000"/>
          </a:blip>
          <a:tile tx="0" ty="0" sx="100000" sy="100000" flip="none" algn="tl"/>
        </a:blipFill>
        <a:effectLst/>
      </p:bgPr>
    </p:bg>
    <p:spTree>
      <p:nvGrpSpPr>
        <p:cNvPr id="1" name=""/>
        <p:cNvGrpSpPr/>
        <p:nvPr/>
      </p:nvGrpSpPr>
      <p:grpSpPr>
        <a:xfrm>
          <a:off x="0" y="0"/>
          <a: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zh-CN" altLang="en-US" smtClean="0"/>
              <a:t>按一下以編輯母片標題樣式</a:t>
            </a:r>
            <a:endParaRPr kumimoji="1"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7D1F40-4698-0E40-9AC9-B4CB16F5EF80}" type="datetimeFigureOut">
              <a:rPr kumimoji="1" lang="zh-TW" altLang="en-US" smtClean="0"/>
              <a:t>2020/7/1</a:t>
            </a:fld>
            <a:endParaRPr kumimoji="1"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7606B3-8954-CA42-B1CE-CFF1D75A3563}" type="slidenum">
              <a:rPr kumimoji="1" lang="zh-TW" altLang="en-US" smtClean="0"/>
              <a:t>‹#›</a:t>
            </a:fld>
            <a:endParaRPr kumimoji="1" lang="zh-TW" altLang="en-US"/>
          </a:p>
        </p:txBody>
      </p:sp>
    </p:spTree>
    <p:extLst>
      <p:ext uri="{BB962C8B-B14F-4D97-AF65-F5344CB8AC3E}">
        <p14:creationId xmlns:p14="http://schemas.microsoft.com/office/powerpoint/2010/main" val="3443425935"/>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ransition/>
  <p:timing/>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zh-TW"/>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12">
            <a:alphaModFix amt="45000"/>
          </a:blip>
          <a:tile tx="0" ty="0" sx="100000" sy="100000" flip="none" algn="tl"/>
        </a:blipFill>
        <a:effectLst/>
      </p:bgPr>
    </p:bg>
    <p:spTree>
      <p:nvGrpSpPr>
        <p:cNvPr id="1" name=""/>
        <p:cNvGrpSpPr/>
        <p:nvPr/>
      </p:nvGrpSpPr>
      <p:grpSpPr>
        <a:xfrm>
          <a:off x="0" y="0"/>
          <a: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zh-CN" altLang="en-US" smtClean="0"/>
              <a:t>按一下以編輯母片標題樣式</a:t>
            </a:r>
            <a:endParaRPr kumimoji="1"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5DF256-1DB0-2944-82B7-2802891C5387}" type="datetimeFigureOut">
              <a:rPr kumimoji="1" lang="zh-TW" altLang="en-US" smtClean="0"/>
              <a:t>2020/7/1</a:t>
            </a:fld>
            <a:endParaRPr kumimoji="1"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8F493C-0B3F-DD4E-B8BC-C728109A30BE}" type="slidenum">
              <a:rPr kumimoji="1" lang="zh-TW" altLang="en-US" smtClean="0"/>
              <a:t>‹#›</a:t>
            </a:fld>
            <a:endParaRPr kumimoji="1" lang="zh-TW" altLang="en-US"/>
          </a:p>
        </p:txBody>
      </p:sp>
    </p:spTree>
    <p:extLst>
      <p:ext uri="{BB962C8B-B14F-4D97-AF65-F5344CB8AC3E}">
        <p14:creationId xmlns:p14="http://schemas.microsoft.com/office/powerpoint/2010/main" val="2847473170"/>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ransition/>
  <p:timing/>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zh-TW"/>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16">
            <a:alphaModFix amt="45000"/>
          </a:blip>
          <a:tile tx="0" ty="0" sx="100000" sy="100000" flip="none" algn="tl"/>
        </a:blipFill>
        <a:effectLst/>
      </p:bgPr>
    </p:bg>
    <p:spTree>
      <p:nvGrpSpPr>
        <p:cNvPr id="1" name=""/>
        <p:cNvGrpSpPr/>
        <p:nvPr/>
      </p:nvGrpSpPr>
      <p:grpSpPr>
        <a:xfrm>
          <a:off x="0" y="0"/>
          <a: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zh-CN" altLang="en-US" smtClean="0"/>
              <a:t>按一下以編輯母片標題樣式</a:t>
            </a:r>
            <a:endParaRPr kumimoji="1"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zh-CN" altLang="en-US" smtClean="0"/>
              <a:t>按一下以編輯母片文字樣式</a:t>
            </a:r>
          </a:p>
          <a:p>
            <a:pPr lvl="1"/>
            <a:r>
              <a:rPr kumimoji="1" lang="zh-CN" altLang="en-US" smtClean="0"/>
              <a:t>第二層</a:t>
            </a:r>
          </a:p>
          <a:p>
            <a:pPr lvl="2"/>
            <a:r>
              <a:rPr kumimoji="1" lang="zh-CN" altLang="en-US" smtClean="0"/>
              <a:t>第三層</a:t>
            </a:r>
          </a:p>
          <a:p>
            <a:pPr lvl="3"/>
            <a:r>
              <a:rPr kumimoji="1" lang="zh-CN" altLang="en-US" smtClean="0"/>
              <a:t>第四層</a:t>
            </a:r>
          </a:p>
          <a:p>
            <a:pPr lvl="4"/>
            <a:r>
              <a:rPr kumimoji="1" lang="zh-CN" altLang="en-US" smtClean="0"/>
              <a:t>第五層</a:t>
            </a:r>
            <a:endParaRPr kumimoji="1"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CEA555-961A-134C-8B14-5034640E373C}" type="datetimeFigureOut">
              <a:rPr kumimoji="1" lang="zh-TW" altLang="en-US" smtClean="0"/>
              <a:t>2020/7/1</a:t>
            </a:fld>
            <a:endParaRPr kumimoji="1"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9DF21F-1A0A-BF4F-9E31-C92AC2D9AE30}" type="slidenum">
              <a:rPr kumimoji="1" lang="zh-TW" altLang="en-US" smtClean="0"/>
              <a:t>‹#›</a:t>
            </a:fld>
            <a:endParaRPr kumimoji="1" lang="zh-TW" altLang="en-US"/>
          </a:p>
        </p:txBody>
      </p:sp>
      <p:pic>
        <p:nvPicPr>
          <p:cNvPr id="7" name="圖片 6" descr="人权宣言.jpg"/>
          <p:cNvPicPr>
            <a:picLocks noChangeAspect="1"/>
          </p:cNvPicPr>
          <p:nvPr userDrawn="1"/>
        </p:nvPicPr>
        <p:blipFill>
          <a:blip r:embed="rId13">
            <a:alphaModFix amt="26000"/>
            <a:extLst>
              <a:ext uri="{28A0092B-C50C-407E-A947-70E740481C1C}">
                <a14:useLocalDpi xmlns:a14="http://schemas.microsoft.com/office/drawing/2010/main" val="0"/>
              </a:ext>
            </a:extLst>
          </a:blip>
          <a:stretch>
            <a:fillRect/>
          </a:stretch>
        </p:blipFill>
        <p:spPr>
          <a:xfrm>
            <a:off x="6937174" y="4015335"/>
            <a:ext cx="1995282" cy="2625370"/>
          </a:xfrm>
          <a:prstGeom prst="rect">
            <a:avLst/>
          </a:prstGeom>
          <a:ln>
            <a:noFill/>
          </a:ln>
          <a:effectLst>
            <a:softEdge rad="112500"/>
          </a:effectLst>
        </p:spPr>
      </p:pic>
      <p:pic>
        <p:nvPicPr>
          <p:cNvPr id="8" name="圖片 7" descr="独立宣言.jpg"/>
          <p:cNvPicPr>
            <a:picLocks noChangeAspect="1"/>
          </p:cNvPicPr>
          <p:nvPr userDrawn="1"/>
        </p:nvPicPr>
        <p:blipFill>
          <a:blip r:embed="rId14">
            <a:alphaModFix amt="30000"/>
            <a:extLst>
              <a:ext uri="{28A0092B-C50C-407E-A947-70E740481C1C}">
                <a14:useLocalDpi xmlns:a14="http://schemas.microsoft.com/office/drawing/2010/main" val="0"/>
              </a:ext>
            </a:extLst>
          </a:blip>
          <a:stretch>
            <a:fillRect/>
          </a:stretch>
        </p:blipFill>
        <p:spPr>
          <a:xfrm rot="549768">
            <a:off x="6180005" y="457770"/>
            <a:ext cx="2505121" cy="1655729"/>
          </a:xfrm>
          <a:prstGeom prst="rect">
            <a:avLst/>
          </a:prstGeom>
        </p:spPr>
      </p:pic>
      <p:pic>
        <p:nvPicPr>
          <p:cNvPr id="9" name="圖片 8" descr="权利法案.jpg"/>
          <p:cNvPicPr>
            <a:picLocks noChangeAspect="1"/>
          </p:cNvPicPr>
          <p:nvPr userDrawn="1"/>
        </p:nvPicPr>
        <p:blipFill>
          <a:blip r:embed="rId15">
            <a:alphaModFix amt="26000"/>
            <a:extLst>
              <a:ext uri="{28A0092B-C50C-407E-A947-70E740481C1C}">
                <a14:useLocalDpi xmlns:a14="http://schemas.microsoft.com/office/drawing/2010/main" val="0"/>
              </a:ext>
            </a:extLst>
          </a:blip>
          <a:stretch>
            <a:fillRect/>
          </a:stretch>
        </p:blipFill>
        <p:spPr>
          <a:xfrm rot="20856248">
            <a:off x="-92707" y="285326"/>
            <a:ext cx="4031028" cy="2264622"/>
          </a:xfrm>
          <a:prstGeom prst="ellipse">
            <a:avLst/>
          </a:prstGeom>
          <a:ln>
            <a:noFill/>
          </a:ln>
          <a:effectLst>
            <a:softEdge rad="112500"/>
          </a:effectLst>
        </p:spPr>
      </p:pic>
    </p:spTree>
    <p:extLst>
      <p:ext uri="{BB962C8B-B14F-4D97-AF65-F5344CB8AC3E}">
        <p14:creationId xmlns:p14="http://schemas.microsoft.com/office/powerpoint/2010/main" val="1417252305"/>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47" r:id="rId12"/>
  </p:sldLayoutIdLst>
  <p:transition/>
  <p:timing/>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zh-TW"/>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38.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38.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38.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39.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image" Target="../media/image5.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notesSlide" Target="../notesSlides/notesSlide1.xml" /><Relationship Id="rId3" Type="http://schemas.openxmlformats.org/officeDocument/2006/relationships/image" Target="../media/image6.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image" Target="../media/image7.jpeg" /><Relationship Id="rId3" Type="http://schemas.openxmlformats.org/officeDocument/2006/relationships/image" Target="../media/image8.png" /><Relationship Id="rId4" Type="http://schemas.openxmlformats.org/officeDocument/2006/relationships/image" Target="../media/image9.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notesSlide" Target="../notesSlides/notesSlide2.xml" /><Relationship Id="rId3" Type="http://schemas.openxmlformats.org/officeDocument/2006/relationships/image" Target="../media/image10.jpeg" /><Relationship Id="rId4" Type="http://schemas.microsoft.com/office/2007/relationships/diagramDrawing" Target="../diagrams/drawing1.xml" /><Relationship Id="rId5" Type="http://schemas.openxmlformats.org/officeDocument/2006/relationships/diagramData" Target="../diagrams/data1.xml" /><Relationship Id="rId6" Type="http://schemas.openxmlformats.org/officeDocument/2006/relationships/diagramLayout" Target="../diagrams/layout1.xml" /><Relationship Id="rId7" Type="http://schemas.openxmlformats.org/officeDocument/2006/relationships/diagramQuickStyle" Target="../diagrams/quickStyle1.xml" /><Relationship Id="rId8" Type="http://schemas.openxmlformats.org/officeDocument/2006/relationships/diagramColors" Target="../diagrams/colors1.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notesSlide" Target="../notesSlides/notesSlide3.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notesSlide" Target="../notesSlides/notesSlide4.xml" /><Relationship Id="rId3" Type="http://schemas.openxmlformats.org/officeDocument/2006/relationships/image" Target="../media/image11.jpeg" /><Relationship Id="rId4" Type="http://schemas.openxmlformats.org/officeDocument/2006/relationships/image" Target="../media/image12.jpeg" /><Relationship Id="rId5" Type="http://schemas.openxmlformats.org/officeDocument/2006/relationships/image" Target="../media/image13.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43.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image" Target="../media/image14.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48.xml" /><Relationship Id="rId2" Type="http://schemas.openxmlformats.org/officeDocument/2006/relationships/image" Target="../media/image15.png" /><Relationship Id="rId3" Type="http://schemas.openxmlformats.org/officeDocument/2006/relationships/image" Target="../media/image16.png" /><Relationship Id="rId4" Type="http://schemas.openxmlformats.org/officeDocument/2006/relationships/image" Target="../media/image17.png" /><Relationship Id="rId5" Type="http://schemas.openxmlformats.org/officeDocument/2006/relationships/image" Target="../media/image18.png" /><Relationship Id="rId6" Type="http://schemas.openxmlformats.org/officeDocument/2006/relationships/image" Target="../media/image19.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38.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38.xml" /><Relationship Id="rId2" Type="http://schemas.openxmlformats.org/officeDocument/2006/relationships/notesSlide" Target="../notesSlides/notesSlide5.xml" /><Relationship Id="rId3" Type="http://schemas.openxmlformats.org/officeDocument/2006/relationships/image" Target="../media/image20.png" /><Relationship Id="rId4" Type="http://schemas.openxmlformats.org/officeDocument/2006/relationships/image" Target="../media/image21.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image" Target="../media/image22.jpeg" /><Relationship Id="rId3" Type="http://schemas.openxmlformats.org/officeDocument/2006/relationships/image" Target="../media/image23.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43.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image" Target="../media/image24.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image" Target="../media/image25.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image" Target="../media/image26.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43.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43.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image" Target="../media/image27.png" /><Relationship Id="rId3" Type="http://schemas.microsoft.com/office/2007/relationships/hdphoto" Target="../media/image28.wdp"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notesSlide" Target="../notesSlides/notesSlide6.xml" /><Relationship Id="rId3" Type="http://schemas.openxmlformats.org/officeDocument/2006/relationships/image" Target="../media/image29.png" /><Relationship Id="rId4" Type="http://schemas.microsoft.com/office/2007/relationships/hdphoto" Target="../media/image30.wdp" /><Relationship Id="rId5" Type="http://schemas.openxmlformats.org/officeDocument/2006/relationships/image" Target="../media/image31.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標題 1"/>
          <p:cNvSpPr>
            <a:spLocks noGrp="1"/>
          </p:cNvSpPr>
          <p:nvPr>
            <p:ph type="title"/>
          </p:nvPr>
        </p:nvSpPr>
        <p:spPr>
          <a:xfrm>
            <a:off x="457200" y="1904471"/>
            <a:ext cx="8229600" cy="1143000"/>
          </a:xfrm>
          <a:noFill/>
        </p:spPr>
        <p:style>
          <a:lnRef idx="0">
            <a:schemeClr val="dk1"/>
          </a:lnRef>
          <a:fillRef idx="3">
            <a:schemeClr val="dk1"/>
          </a:fillRef>
          <a:effectRef idx="3">
            <a:schemeClr val="dk1"/>
          </a:effectRef>
          <a:fontRef idx="minor">
            <a:schemeClr val="lt1"/>
          </a:fontRef>
        </p:style>
        <p:txBody>
          <a:bodyPr/>
          <a:lstStyle/>
          <a:p>
            <a:r>
              <a:rPr kumimoji="1" lang="zh-CN" altLang="en-US" b="1" smtClean="0">
                <a:solidFill>
                  <a:srgbClr val="000090"/>
                </a:solidFill>
                <a:latin typeface="黑体"/>
                <a:ea typeface="黑体"/>
                <a:cs typeface="黑体"/>
              </a:rPr>
              <a:t>第四单元</a:t>
            </a:r>
            <a:r>
              <a:rPr kumimoji="1" lang="en-US" altLang="zh-CN" b="1" smtClean="0">
                <a:solidFill>
                  <a:srgbClr val="000090"/>
                </a:solidFill>
                <a:latin typeface="黑体"/>
                <a:ea typeface="黑体"/>
                <a:cs typeface="黑体"/>
              </a:rPr>
              <a:t> </a:t>
            </a:r>
            <a:r>
              <a:rPr kumimoji="1" lang="zh-CN" altLang="en-US" b="1" smtClean="0">
                <a:solidFill>
                  <a:srgbClr val="000090"/>
                </a:solidFill>
                <a:latin typeface="黑体"/>
                <a:ea typeface="黑体"/>
                <a:cs typeface="黑体"/>
              </a:rPr>
              <a:t>资本主义制度的确立</a:t>
            </a:r>
            <a:endParaRPr kumimoji="1" lang="zh-TW" altLang="en-US" b="1">
              <a:solidFill>
                <a:srgbClr val="000090"/>
              </a:solidFill>
              <a:latin typeface="黑体" panose="02010609060101010101" charset="-122"/>
              <a:ea typeface="黑体" panose="02010609060101010101" charset="-122"/>
              <a:cs typeface="黑体"/>
            </a:endParaRPr>
          </a:p>
        </p:txBody>
      </p:sp>
      <p:sp>
        <p:nvSpPr>
          <p:cNvPr id="3" name="內容版面配置區 2"/>
          <p:cNvSpPr>
            <a:spLocks noGrp="1"/>
          </p:cNvSpPr>
          <p:nvPr>
            <p:ph idx="1"/>
          </p:nvPr>
        </p:nvSpPr>
        <p:spPr>
          <a:xfrm>
            <a:off x="337795" y="3836063"/>
            <a:ext cx="8686799" cy="744710"/>
          </a:xfrm>
          <a:noFill/>
          <a:ln>
            <a:noFill/>
          </a:ln>
        </p:spPr>
        <p:style>
          <a:lnRef idx="2">
            <a:schemeClr val="dk1"/>
          </a:lnRef>
          <a:fillRef idx="1">
            <a:schemeClr val="lt1"/>
          </a:fillRef>
          <a:effectRef idx="0">
            <a:schemeClr val="dk1"/>
          </a:effectRef>
          <a:fontRef idx="minor">
            <a:schemeClr val="dk1"/>
          </a:fontRef>
        </p:style>
        <p:txBody>
          <a:bodyPr>
            <a:normAutofit/>
          </a:bodyPr>
          <a:lstStyle/>
          <a:p>
            <a:r>
              <a:rPr kumimoji="1" lang="zh-CN" altLang="en-US" smtClean="0">
                <a:solidFill>
                  <a:srgbClr val="000090"/>
                </a:solidFill>
                <a:latin typeface="黑体"/>
                <a:ea typeface="黑体"/>
                <a:cs typeface="黑体"/>
              </a:rPr>
              <a:t>第</a:t>
            </a:r>
            <a:r>
              <a:rPr kumimoji="1" lang="en-US" altLang="zh-CN" smtClean="0">
                <a:solidFill>
                  <a:srgbClr val="000090"/>
                </a:solidFill>
                <a:latin typeface="黑体"/>
                <a:ea typeface="黑体"/>
                <a:cs typeface="黑体"/>
              </a:rPr>
              <a:t>9</a:t>
            </a:r>
            <a:r>
              <a:rPr kumimoji="1" lang="zh-CN" altLang="en-US" smtClean="0">
                <a:solidFill>
                  <a:srgbClr val="000090"/>
                </a:solidFill>
                <a:latin typeface="黑体"/>
                <a:ea typeface="黑体"/>
                <a:cs typeface="黑体"/>
              </a:rPr>
              <a:t>课</a:t>
            </a:r>
            <a:r>
              <a:rPr kumimoji="1" lang="en-US" altLang="zh-CN" smtClean="0">
                <a:solidFill>
                  <a:srgbClr val="000090"/>
                </a:solidFill>
                <a:latin typeface="黑体"/>
                <a:ea typeface="黑体"/>
                <a:cs typeface="黑体"/>
              </a:rPr>
              <a:t>  </a:t>
            </a:r>
            <a:r>
              <a:rPr kumimoji="1" lang="zh-CN" altLang="en-US" smtClean="0">
                <a:solidFill>
                  <a:srgbClr val="000090"/>
                </a:solidFill>
                <a:latin typeface="黑体"/>
                <a:ea typeface="黑体"/>
                <a:cs typeface="黑体"/>
              </a:rPr>
              <a:t>资产阶级革命与资本主义制度的确立</a:t>
            </a:r>
            <a:endParaRPr kumimoji="1" lang="zh-TW" altLang="en-US">
              <a:solidFill>
                <a:srgbClr val="000090"/>
              </a:solidFill>
              <a:latin typeface="黑体" panose="02010609060101010101" charset="-122"/>
              <a:ea typeface="黑体" panose="02010609060101010101" charset="-122"/>
              <a:cs typeface="黑体"/>
            </a:endParaRPr>
          </a:p>
        </p:txBody>
      </p:sp>
    </p:spTree>
    <p:extLst>
      <p:ext uri="{BB962C8B-B14F-4D97-AF65-F5344CB8AC3E}">
        <p14:creationId xmlns:p14="http://schemas.microsoft.com/office/powerpoint/2010/main" val="412509057"/>
      </p:ext>
    </p:ext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標題 1"/>
          <p:cNvSpPr>
            <a:spLocks noGrp="1"/>
          </p:cNvSpPr>
          <p:nvPr>
            <p:ph type="title"/>
          </p:nvPr>
        </p:nvSpPr>
        <p:spPr>
          <a:xfrm>
            <a:off x="0" y="284436"/>
            <a:ext cx="9144000" cy="850097"/>
          </a:xfrm>
        </p:spPr>
        <p:txBody>
          <a:bodyPr>
            <a:noAutofit/>
          </a:bodyPr>
          <a:lstStyle/>
          <a:p>
            <a:r>
              <a:rPr kumimoji="1" lang="zh-CN" altLang="en-US" sz="3600" smtClean="0">
                <a:solidFill>
                  <a:srgbClr val="000090"/>
                </a:solidFill>
                <a:latin typeface="黑体"/>
                <a:ea typeface="黑体"/>
                <a:cs typeface="黑体"/>
              </a:rPr>
              <a:t>第</a:t>
            </a:r>
            <a:r>
              <a:rPr kumimoji="1" lang="en-US" altLang="zh-CN" sz="3600" smtClean="0">
                <a:solidFill>
                  <a:srgbClr val="000090"/>
                </a:solidFill>
                <a:latin typeface="黑体"/>
                <a:ea typeface="黑体"/>
                <a:cs typeface="黑体"/>
              </a:rPr>
              <a:t>9</a:t>
            </a:r>
            <a:r>
              <a:rPr kumimoji="1" lang="zh-CN" altLang="en-US" sz="3600" smtClean="0">
                <a:solidFill>
                  <a:srgbClr val="000090"/>
                </a:solidFill>
                <a:latin typeface="黑体"/>
                <a:ea typeface="黑体"/>
                <a:cs typeface="黑体"/>
              </a:rPr>
              <a:t>课</a:t>
            </a:r>
            <a:r>
              <a:rPr kumimoji="1" lang="en-US" altLang="zh-CN" sz="3600" smtClean="0">
                <a:solidFill>
                  <a:srgbClr val="000090"/>
                </a:solidFill>
                <a:latin typeface="黑体"/>
                <a:ea typeface="黑体"/>
                <a:cs typeface="黑体"/>
              </a:rPr>
              <a:t>  </a:t>
            </a:r>
            <a:r>
              <a:rPr kumimoji="1" lang="zh-CN" altLang="en-US" sz="3600" smtClean="0">
                <a:solidFill>
                  <a:srgbClr val="000090"/>
                </a:solidFill>
                <a:latin typeface="黑体"/>
                <a:ea typeface="黑体"/>
                <a:cs typeface="黑体"/>
              </a:rPr>
              <a:t>资产阶级革命与资本主义制度的确立</a:t>
            </a:r>
            <a:br>
              <a:rPr kumimoji="1" lang="zh-TW" altLang="en-US" sz="3200" smtClean="0">
                <a:solidFill>
                  <a:srgbClr val="000090"/>
                </a:solidFill>
                <a:latin typeface="黑体"/>
                <a:ea typeface="黑体"/>
                <a:cs typeface="黑体"/>
              </a:rPr>
            </a:br>
            <a:endParaRPr kumimoji="1" lang="zh-TW" altLang="en-US" sz="3200"/>
          </a:p>
        </p:txBody>
      </p:sp>
      <p:sp>
        <p:nvSpPr>
          <p:cNvPr id="3" name="內容版面配置區 2"/>
          <p:cNvSpPr>
            <a:spLocks noGrp="1"/>
          </p:cNvSpPr>
          <p:nvPr>
            <p:ph idx="1"/>
          </p:nvPr>
        </p:nvSpPr>
        <p:spPr>
          <a:xfrm>
            <a:off x="245330" y="2028973"/>
            <a:ext cx="8152123" cy="1906146"/>
          </a:xfrm>
        </p:spPr>
        <p:style>
          <a:lnRef idx="2">
            <a:schemeClr val="dk1"/>
          </a:lnRef>
          <a:fillRef idx="1">
            <a:schemeClr val="lt1"/>
          </a:fillRef>
          <a:effectRef idx="0">
            <a:schemeClr val="dk1"/>
          </a:effectRef>
          <a:fontRef idx="minor">
            <a:schemeClr val="dk1"/>
          </a:fontRef>
        </p:style>
        <p:txBody>
          <a:bodyPr>
            <a:normAutofit/>
          </a:bodyPr>
          <a:lstStyle/>
          <a:p>
            <a:r>
              <a:rPr lang="zh-CN" altLang="en-US" smtClean="0">
                <a:latin typeface="黑体"/>
                <a:ea typeface="黑体"/>
                <a:cs typeface="黑体"/>
              </a:rPr>
              <a:t>课程标准：通过了解西方人文主义的发展与资产阶级革命之间的历史渊源，认识资本主义制度确立的历史意义。</a:t>
            </a:r>
            <a:endParaRPr lang="zh-TW" altLang="en-US" smtClean="0">
              <a:latin typeface="黑体" panose="02010609060101010101" charset="-122"/>
              <a:ea typeface="黑体" panose="02010609060101010101" charset="-122"/>
              <a:cs typeface="黑体"/>
            </a:endParaRPr>
          </a:p>
          <a:p>
            <a:endParaRPr lang="zh-TW" altLang="en-US"/>
          </a:p>
        </p:txBody>
      </p:sp>
    </p:spTree>
    <p:extLst>
      <p:ext uri="{BB962C8B-B14F-4D97-AF65-F5344CB8AC3E}">
        <p14:creationId xmlns:p14="http://schemas.microsoft.com/office/powerpoint/2010/main" val="782114357"/>
      </p:ext>
    </p:extLst>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zh-CN" altLang="en-US" smtClean="0"/>
              <a:t>名词解释</a:t>
            </a:r>
            <a:endParaRPr kumimoji="1" lang="zh-TW" altLang="en-US"/>
          </a:p>
        </p:txBody>
      </p:sp>
      <p:sp>
        <p:nvSpPr>
          <p:cNvPr id="3" name="內容版面配置區 2"/>
          <p:cNvSpPr>
            <a:spLocks noGrp="1"/>
          </p:cNvSpPr>
          <p:nvPr>
            <p:ph idx="1"/>
          </p:nvPr>
        </p:nvSpPr>
        <p:spPr>
          <a:xfrm>
            <a:off x="457200" y="1417638"/>
            <a:ext cx="8229600" cy="5043403"/>
          </a:xfrm>
        </p:spPr>
        <p:style>
          <a:lnRef idx="2">
            <a:schemeClr val="dk1"/>
          </a:lnRef>
          <a:fillRef idx="1">
            <a:schemeClr val="lt1"/>
          </a:fillRef>
          <a:effectRef idx="0">
            <a:schemeClr val="dk1"/>
          </a:effectRef>
          <a:fontRef idx="minor">
            <a:schemeClr val="dk1"/>
          </a:fontRef>
        </p:style>
        <p:txBody>
          <a:bodyPr>
            <a:normAutofit fontScale="85000" lnSpcReduction="10000"/>
          </a:bodyPr>
          <a:lstStyle/>
          <a:p>
            <a:pPr marL="0" indent="0">
              <a:buNone/>
            </a:pPr>
            <a:r>
              <a:rPr kumimoji="1" lang="zh-CN" altLang="en-US" sz="3600" b="1" smtClean="0">
                <a:solidFill>
                  <a:srgbClr val="000090"/>
                </a:solidFill>
                <a:latin typeface="Wingdings"/>
                <a:ea typeface="Wingdings"/>
                <a:cs typeface="Wingdings"/>
                <a:sym typeface="Wingdings"/>
              </a:rPr>
              <a:t></a:t>
            </a:r>
            <a:r>
              <a:rPr kumimoji="1" lang="zh-CN" altLang="en-US" sz="3600" b="1" smtClean="0">
                <a:solidFill>
                  <a:srgbClr val="000090"/>
                </a:solidFill>
              </a:rPr>
              <a:t>资本主义</a:t>
            </a:r>
            <a:r>
              <a:rPr kumimoji="1" lang="en-US" altLang="zh-CN" sz="3600" b="1" smtClean="0">
                <a:solidFill>
                  <a:srgbClr val="000090"/>
                </a:solidFill>
              </a:rPr>
              <a:t>Capitalism</a:t>
            </a:r>
          </a:p>
          <a:p>
            <a:pPr marL="0" indent="0">
              <a:buNone/>
            </a:pPr>
            <a:endParaRPr kumimoji="1" lang="en-US" altLang="zh-CN" sz="3600" b="1" smtClean="0">
              <a:solidFill>
                <a:srgbClr val="000090"/>
              </a:solidFill>
            </a:endParaRPr>
          </a:p>
          <a:p>
            <a:pPr>
              <a:lnSpc>
                <a:spcPct val="120000"/>
              </a:lnSpc>
            </a:pPr>
            <a:r>
              <a:rPr kumimoji="1" lang="zh-CN" altLang="en-US" smtClean="0">
                <a:solidFill>
                  <a:srgbClr val="000090"/>
                </a:solidFill>
              </a:rPr>
              <a:t>一般而言，“资本主义”指的是一种经济学或经济社会学的制度。在资本主义制度下，绝大部分的生产资料都归私人所有，并通过雇佣劳动创造利润。</a:t>
            </a:r>
            <a:endParaRPr kumimoji="1" lang="en-US" altLang="zh-CN" smtClean="0">
              <a:solidFill>
                <a:srgbClr val="000090"/>
              </a:solidFill>
            </a:endParaRPr>
          </a:p>
          <a:p>
            <a:pPr marL="0" indent="0">
              <a:lnSpc>
                <a:spcPct val="120000"/>
              </a:lnSpc>
              <a:buNone/>
            </a:pPr>
            <a:endParaRPr kumimoji="1" lang="en-US" altLang="zh-CN" smtClean="0">
              <a:solidFill>
                <a:srgbClr val="000090"/>
              </a:solidFill>
            </a:endParaRPr>
          </a:p>
          <a:p>
            <a:pPr>
              <a:lnSpc>
                <a:spcPct val="120000"/>
              </a:lnSpc>
            </a:pPr>
            <a:r>
              <a:rPr kumimoji="1" lang="zh-CN" altLang="en-US" smtClean="0">
                <a:solidFill>
                  <a:srgbClr val="000090"/>
                </a:solidFill>
              </a:rPr>
              <a:t>马克思主义产生后，根据马克思所说，资本主义是以资本家占有生产资料和剥削雇佣劳动为基础的社会制度</a:t>
            </a:r>
            <a:endParaRPr kumimoji="1" lang="en-US" altLang="zh-CN" smtClean="0">
              <a:solidFill>
                <a:srgbClr val="000090"/>
              </a:solidFill>
            </a:endParaRPr>
          </a:p>
          <a:p>
            <a:pPr marL="0" indent="0">
              <a:buNone/>
            </a:pPr>
            <a:r>
              <a:rPr kumimoji="1" lang="zh-CN" altLang="zh-CN">
                <a:solidFill>
                  <a:srgbClr val="FF0000"/>
                </a:solidFill>
              </a:rPr>
              <a:t> </a:t>
            </a:r>
            <a:endParaRPr kumimoji="1" lang="zh-TW" altLang="en-US">
              <a:solidFill>
                <a:srgbClr val="FF0000"/>
              </a:solidFill>
            </a:endParaRPr>
          </a:p>
        </p:txBody>
      </p:sp>
      <p:sp>
        <p:nvSpPr>
          <p:cNvPr id="15" name="甜甜圈 14"/>
          <p:cNvSpPr/>
          <p:nvPr/>
        </p:nvSpPr>
        <p:spPr>
          <a:xfrm>
            <a:off x="1128923" y="4863290"/>
            <a:ext cx="3223942" cy="662189"/>
          </a:xfrm>
          <a:prstGeom prst="donut">
            <a:avLst>
              <a:gd name="adj" fmla="val 7916"/>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kumimoji="1" lang="zh-TW" altLang="en-US">
              <a:solidFill>
                <a:schemeClr val="tx1"/>
              </a:solidFill>
            </a:endParaRPr>
          </a:p>
        </p:txBody>
      </p:sp>
      <p:sp>
        <p:nvSpPr>
          <p:cNvPr id="16" name="甜甜圈 15"/>
          <p:cNvSpPr/>
          <p:nvPr/>
        </p:nvSpPr>
        <p:spPr>
          <a:xfrm>
            <a:off x="4667660" y="4863290"/>
            <a:ext cx="2116729" cy="662189"/>
          </a:xfrm>
          <a:prstGeom prst="donut">
            <a:avLst>
              <a:gd name="adj" fmla="val 7916"/>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kumimoji="1" lang="zh-TW" altLang="en-US">
              <a:solidFill>
                <a:schemeClr val="tx1"/>
              </a:solidFill>
            </a:endParaRPr>
          </a:p>
        </p:txBody>
      </p:sp>
    </p:spTree>
    <p:extLst>
      <p:ext uri="{BB962C8B-B14F-4D97-AF65-F5344CB8AC3E}">
        <p14:creationId xmlns:p14="http://schemas.microsoft.com/office/powerpoint/2010/main" val="331666591"/>
      </p:ext>
    </p:ext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ppt_y</p:attrName>
                                        </p:attrNameLst>
                                      </p:cBhvr>
                                      <p:tavLst>
                                        <p:tav tm="0">
                                          <p:val>
                                            <p:strVal val="#ppt_y+#ppt_h*1.125000"/>
                                          </p:val>
                                        </p:tav>
                                        <p:tav tm="100000">
                                          <p:val>
                                            <p:strVal val="#ppt_y"/>
                                          </p:val>
                                        </p:tav>
                                      </p:tavLst>
                                    </p:anim>
                                    <p:animEffect transition="in" filter="wipe(up)">
                                      <p:cBhvr>
                                        <p:cTn id="8" dur="500"/>
                                        <p:tgtEl>
                                          <p:spTgt spid="15"/>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p:tgtEl>
                                          <p:spTgt spid="16"/>
                                        </p:tgtEl>
                                        <p:attrNameLst>
                                          <p:attrName>ppt_y</p:attrName>
                                        </p:attrNameLst>
                                      </p:cBhvr>
                                      <p:tavLst>
                                        <p:tav tm="0">
                                          <p:val>
                                            <p:strVal val="#ppt_y+#ppt_h*1.125000"/>
                                          </p:val>
                                        </p:tav>
                                        <p:tav tm="100000">
                                          <p:val>
                                            <p:strVal val="#ppt_y"/>
                                          </p:val>
                                        </p:tav>
                                      </p:tavLst>
                                    </p:anim>
                                    <p:animEffect transition="in" filter="wipe(up)">
                                      <p:cBhvr>
                                        <p:cTn id="1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標題 1"/>
          <p:cNvSpPr>
            <a:spLocks noGrp="1"/>
          </p:cNvSpPr>
          <p:nvPr>
            <p:ph type="title"/>
          </p:nvPr>
        </p:nvSpPr>
        <p:spPr/>
        <p:txBody>
          <a:bodyPr/>
          <a:lstStyle/>
          <a:p>
            <a:r>
              <a:rPr kumimoji="1" lang="en-US" altLang="zh-CN" smtClean="0"/>
              <a:t>                                           </a:t>
            </a:r>
            <a:endParaRPr kumimoji="1" lang="zh-TW" altLang="en-US"/>
          </a:p>
        </p:txBody>
      </p:sp>
      <p:sp>
        <p:nvSpPr>
          <p:cNvPr id="4" name="文字版面配置區 3"/>
          <p:cNvSpPr>
            <a:spLocks noGrp="1"/>
          </p:cNvSpPr>
          <p:nvPr>
            <p:ph type="body" idx="1"/>
          </p:nvPr>
        </p:nvSpPr>
        <p:spPr>
          <a:xfrm>
            <a:off x="86840" y="190795"/>
            <a:ext cx="5318961" cy="595410"/>
          </a:xfrm>
        </p:spPr>
        <p:txBody>
          <a:bodyPr>
            <a:noAutofit/>
          </a:bodyPr>
          <a:lstStyle/>
          <a:p>
            <a:r>
              <a:rPr kumimoji="1" lang="zh-CN" altLang="en-US" sz="3200" smtClean="0">
                <a:solidFill>
                  <a:schemeClr val="tx1"/>
                </a:solidFill>
                <a:latin typeface="黑体"/>
                <a:ea typeface="黑体"/>
                <a:cs typeface="黑体"/>
              </a:rPr>
              <a:t>一</a:t>
            </a:r>
            <a:r>
              <a:rPr kumimoji="1" lang="en-US" altLang="zh-CN" sz="3200" smtClean="0">
                <a:solidFill>
                  <a:schemeClr val="tx1"/>
                </a:solidFill>
                <a:latin typeface="黑体"/>
                <a:ea typeface="黑体"/>
                <a:cs typeface="黑体"/>
              </a:rPr>
              <a:t>.</a:t>
            </a:r>
            <a:r>
              <a:rPr kumimoji="1" lang="zh-CN" altLang="en-US" sz="3200" smtClean="0">
                <a:solidFill>
                  <a:schemeClr val="tx1"/>
                </a:solidFill>
                <a:latin typeface="黑体"/>
                <a:ea typeface="黑体"/>
                <a:cs typeface="黑体"/>
              </a:rPr>
              <a:t>英</a:t>
            </a:r>
            <a:r>
              <a:rPr kumimoji="1" lang="zh-CN" altLang="en-US" sz="3200">
                <a:solidFill>
                  <a:schemeClr val="tx1"/>
                </a:solidFill>
                <a:latin typeface="黑体"/>
                <a:ea typeface="黑体"/>
                <a:cs typeface="黑体"/>
              </a:rPr>
              <a:t>、美、法资产阶级革命</a:t>
            </a:r>
            <a:endParaRPr kumimoji="1" lang="zh-TW" altLang="en-US" sz="3200">
              <a:solidFill>
                <a:schemeClr val="tx1"/>
              </a:solidFill>
              <a:latin typeface="黑体" panose="02010609060101010101" charset="-122"/>
              <a:ea typeface="黑体" panose="02010609060101010101" charset="-122"/>
              <a:cs typeface="黑体"/>
            </a:endParaRPr>
          </a:p>
        </p:txBody>
      </p:sp>
      <p:sp>
        <p:nvSpPr>
          <p:cNvPr id="3" name="文字方塊 2"/>
          <p:cNvSpPr txBox="1"/>
          <p:nvPr/>
        </p:nvSpPr>
        <p:spPr>
          <a:xfrm>
            <a:off x="218452" y="2546135"/>
            <a:ext cx="9212778" cy="1631216"/>
          </a:xfrm>
          <a:prstGeom prst="rect">
            <a:avLst/>
          </a:prstGeom>
          <a:noFill/>
        </p:spPr>
        <p:txBody>
          <a:bodyPr wrap="none" rtlCol="0">
            <a:spAutoFit/>
          </a:bodyPr>
          <a:lstStyle/>
          <a:p>
            <a:r>
              <a:rPr kumimoji="1" lang="zh-CN" altLang="en-US" sz="3200" smtClean="0">
                <a:solidFill>
                  <a:srgbClr val="FF0000"/>
                </a:solidFill>
                <a:latin typeface="黑体"/>
                <a:ea typeface="黑体"/>
                <a:cs typeface="黑体"/>
              </a:rPr>
              <a:t>马克思：“资本主义时代是从</a:t>
            </a:r>
            <a:r>
              <a:rPr kumimoji="1" lang="en-US" altLang="zh-CN" sz="3200" smtClean="0">
                <a:solidFill>
                  <a:srgbClr val="FF0000"/>
                </a:solidFill>
                <a:latin typeface="黑体"/>
                <a:ea typeface="黑体"/>
                <a:cs typeface="黑体"/>
              </a:rPr>
              <a:t>16</a:t>
            </a:r>
            <a:r>
              <a:rPr kumimoji="1" lang="zh-CN" altLang="en-US" sz="3200" smtClean="0">
                <a:solidFill>
                  <a:srgbClr val="FF0000"/>
                </a:solidFill>
                <a:latin typeface="黑体"/>
                <a:ea typeface="黑体"/>
                <a:cs typeface="黑体"/>
              </a:rPr>
              <a:t>世纪才开始的。”</a:t>
            </a:r>
            <a:endParaRPr kumimoji="1" lang="en-US" altLang="zh-CN" sz="3200" smtClean="0">
              <a:solidFill>
                <a:srgbClr val="FF0000"/>
              </a:solidFill>
              <a:latin typeface="黑体" panose="02010609060101010101" charset="-122"/>
              <a:ea typeface="黑体" panose="02010609060101010101" charset="-122"/>
              <a:cs typeface="黑体"/>
            </a:endParaRPr>
          </a:p>
          <a:p>
            <a:endParaRPr kumimoji="1" lang="en-US" altLang="zh-CN" sz="2000" smtClean="0">
              <a:solidFill>
                <a:srgbClr val="FF0000"/>
              </a:solidFill>
              <a:latin typeface="黑体" panose="02010609060101010101" charset="-122"/>
              <a:ea typeface="黑体" panose="02010609060101010101" charset="-122"/>
              <a:cs typeface="黑体"/>
            </a:endParaRPr>
          </a:p>
          <a:p>
            <a:r>
              <a:rPr kumimoji="1" lang="en-US" altLang="zh-CN" sz="2000">
                <a:solidFill>
                  <a:srgbClr val="FF0000"/>
                </a:solidFill>
                <a:latin typeface="黑体"/>
                <a:ea typeface="黑体"/>
                <a:cs typeface="黑体"/>
              </a:rPr>
              <a:t> </a:t>
            </a:r>
            <a:r>
              <a:rPr kumimoji="1" lang="en-US" altLang="zh-CN" sz="2000" smtClean="0">
                <a:solidFill>
                  <a:srgbClr val="FF0000"/>
                </a:solidFill>
                <a:latin typeface="黑体"/>
                <a:ea typeface="黑体"/>
                <a:cs typeface="黑体"/>
              </a:rPr>
              <a:t>           </a:t>
            </a:r>
            <a:r>
              <a:rPr kumimoji="1" lang="zh-CN" altLang="zh-CN" sz="2000" smtClean="0">
                <a:solidFill>
                  <a:srgbClr val="FF0000"/>
                </a:solidFill>
                <a:latin typeface="黑体"/>
                <a:ea typeface="黑体"/>
                <a:cs typeface="黑体"/>
              </a:rPr>
              <a:t>——</a:t>
            </a:r>
            <a:r>
              <a:rPr kumimoji="1" lang="en-US" altLang="zh-CN" sz="2000" smtClean="0">
                <a:solidFill>
                  <a:srgbClr val="FF0000"/>
                </a:solidFill>
                <a:latin typeface="黑体"/>
                <a:ea typeface="黑体"/>
                <a:cs typeface="黑体"/>
              </a:rPr>
              <a:t>《</a:t>
            </a:r>
            <a:r>
              <a:rPr kumimoji="1" lang="zh-CN" altLang="en-US" sz="2000" smtClean="0">
                <a:solidFill>
                  <a:srgbClr val="FF0000"/>
                </a:solidFill>
                <a:latin typeface="黑体"/>
                <a:ea typeface="黑体"/>
                <a:cs typeface="黑体"/>
              </a:rPr>
              <a:t>马克思恩格斯文集</a:t>
            </a:r>
            <a:r>
              <a:rPr kumimoji="1" lang="en-US" altLang="zh-CN" sz="2000" smtClean="0">
                <a:solidFill>
                  <a:srgbClr val="FF0000"/>
                </a:solidFill>
                <a:latin typeface="黑体"/>
                <a:ea typeface="黑体"/>
                <a:cs typeface="黑体"/>
              </a:rPr>
              <a:t>》</a:t>
            </a:r>
            <a:r>
              <a:rPr kumimoji="1" lang="zh-CN" altLang="en-US" sz="2000" smtClean="0">
                <a:solidFill>
                  <a:srgbClr val="FF0000"/>
                </a:solidFill>
                <a:latin typeface="黑体"/>
                <a:ea typeface="黑体"/>
                <a:cs typeface="黑体"/>
              </a:rPr>
              <a:t>第</a:t>
            </a:r>
            <a:r>
              <a:rPr kumimoji="1" lang="en-US" altLang="zh-CN" sz="2000" smtClean="0">
                <a:solidFill>
                  <a:srgbClr val="FF0000"/>
                </a:solidFill>
                <a:latin typeface="黑体"/>
                <a:ea typeface="黑体"/>
                <a:cs typeface="黑体"/>
              </a:rPr>
              <a:t>5</a:t>
            </a:r>
            <a:r>
              <a:rPr kumimoji="1" lang="zh-CN" altLang="en-US" sz="2000" smtClean="0">
                <a:solidFill>
                  <a:srgbClr val="FF0000"/>
                </a:solidFill>
                <a:latin typeface="黑体"/>
                <a:ea typeface="黑体"/>
                <a:cs typeface="黑体"/>
              </a:rPr>
              <a:t>卷，人民出版社</a:t>
            </a:r>
            <a:r>
              <a:rPr kumimoji="1" lang="en-US" altLang="zh-CN" sz="2000" smtClean="0">
                <a:solidFill>
                  <a:srgbClr val="FF0000"/>
                </a:solidFill>
                <a:latin typeface="黑体"/>
                <a:ea typeface="黑体"/>
                <a:cs typeface="黑体"/>
              </a:rPr>
              <a:t>2009</a:t>
            </a:r>
            <a:r>
              <a:rPr kumimoji="1" lang="zh-CN" altLang="en-US" sz="2000" smtClean="0">
                <a:solidFill>
                  <a:srgbClr val="FF0000"/>
                </a:solidFill>
                <a:latin typeface="黑体"/>
                <a:ea typeface="黑体"/>
                <a:cs typeface="黑体"/>
              </a:rPr>
              <a:t>年，第</a:t>
            </a:r>
            <a:r>
              <a:rPr kumimoji="1" lang="en-US" altLang="zh-CN" sz="2000" smtClean="0">
                <a:solidFill>
                  <a:srgbClr val="FF0000"/>
                </a:solidFill>
                <a:latin typeface="黑体"/>
                <a:ea typeface="黑体"/>
                <a:cs typeface="黑体"/>
              </a:rPr>
              <a:t>851</a:t>
            </a:r>
            <a:r>
              <a:rPr kumimoji="1" lang="zh-CN" altLang="en-US" sz="2000" smtClean="0">
                <a:solidFill>
                  <a:srgbClr val="FF0000"/>
                </a:solidFill>
                <a:latin typeface="黑体"/>
                <a:ea typeface="黑体"/>
                <a:cs typeface="黑体"/>
              </a:rPr>
              <a:t>页</a:t>
            </a:r>
            <a:endParaRPr kumimoji="1" lang="en-US" altLang="zh-CN" sz="2000" smtClean="0">
              <a:solidFill>
                <a:srgbClr val="FF0000"/>
              </a:solidFill>
              <a:latin typeface="黑体"/>
              <a:ea typeface="黑体"/>
              <a:cs typeface="黑体"/>
            </a:endParaRPr>
          </a:p>
          <a:p>
            <a:endParaRPr kumimoji="1" lang="zh-TW" altLang="en-US" sz="2800">
              <a:solidFill>
                <a:schemeClr val="tx2"/>
              </a:solidFill>
              <a:latin typeface="黑体" panose="02010609060101010101" charset="-122"/>
              <a:ea typeface="黑体" panose="02010609060101010101" charset="-122"/>
              <a:cs typeface="黑体"/>
            </a:endParaRPr>
          </a:p>
        </p:txBody>
      </p:sp>
    </p:spTree>
    <p:extLst>
      <p:ext uri="{BB962C8B-B14F-4D97-AF65-F5344CB8AC3E}">
        <p14:creationId xmlns:p14="http://schemas.microsoft.com/office/powerpoint/2010/main" val="1337781631"/>
      </p:ext>
    </p:extLst>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圖片 3" descr="马斯顿.jpg"/>
          <p:cNvPicPr>
            <a:picLocks noChangeAspect="1"/>
          </p:cNvPicPr>
          <p:nvPr/>
        </p:nvPicPr>
        <p:blipFill>
          <a:blip r:embed="rId2">
            <a:extLst>
              <a:ext uri="{28A0092B-C50C-407E-A947-70E740481C1C}">
                <a14:useLocalDpi xmlns:a14="http://schemas.microsoft.com/office/drawing/2010/main" val="0"/>
              </a:ext>
            </a:extLst>
          </a:blip>
          <a:srcRect l="16746" t="24348" r="13915" b="4782"/>
          <a:stretch>
            <a:fillRect/>
          </a:stretch>
        </p:blipFill>
        <p:spPr>
          <a:xfrm>
            <a:off x="209492" y="725575"/>
            <a:ext cx="3469712" cy="2246770"/>
          </a:xfrm>
          <a:prstGeom prst="rect">
            <a:avLst/>
          </a:prstGeom>
        </p:spPr>
      </p:pic>
      <p:sp>
        <p:nvSpPr>
          <p:cNvPr id="5" name="文字方塊 4"/>
          <p:cNvSpPr txBox="1"/>
          <p:nvPr/>
        </p:nvSpPr>
        <p:spPr>
          <a:xfrm>
            <a:off x="916528" y="2972345"/>
            <a:ext cx="1980029" cy="400110"/>
          </a:xfrm>
          <a:prstGeom prst="rect">
            <a:avLst/>
          </a:prstGeom>
          <a:noFill/>
        </p:spPr>
        <p:txBody>
          <a:bodyPr wrap="none" rtlCol="0">
            <a:spAutoFit/>
          </a:bodyPr>
          <a:lstStyle/>
          <a:p>
            <a:r>
              <a:rPr kumimoji="1" lang="zh-CN" altLang="en-US" sz="2000" b="1" smtClean="0"/>
              <a:t>马斯顿荒原战役</a:t>
            </a:r>
            <a:endParaRPr kumimoji="1" lang="zh-TW" altLang="en-US" sz="2000" b="1"/>
          </a:p>
        </p:txBody>
      </p:sp>
      <p:sp>
        <p:nvSpPr>
          <p:cNvPr id="6" name="文字方塊 5"/>
          <p:cNvSpPr txBox="1"/>
          <p:nvPr/>
        </p:nvSpPr>
        <p:spPr>
          <a:xfrm>
            <a:off x="3657109" y="738669"/>
            <a:ext cx="5464796" cy="224676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kumimoji="1" lang="en-US" altLang="zh-CN" sz="2800" smtClean="0">
                <a:latin typeface="华文楷体"/>
                <a:ea typeface="华文楷体"/>
                <a:cs typeface="华文楷体"/>
              </a:rPr>
              <a:t>    </a:t>
            </a:r>
            <a:r>
              <a:rPr kumimoji="1" lang="zh-CN" altLang="en-US" sz="2800" smtClean="0">
                <a:latin typeface="华文楷体"/>
                <a:ea typeface="华文楷体"/>
                <a:cs typeface="华文楷体"/>
              </a:rPr>
              <a:t>在</a:t>
            </a:r>
            <a:r>
              <a:rPr kumimoji="1" lang="en-US" altLang="zh-TW" sz="2800" smtClean="0">
                <a:latin typeface="华文楷体"/>
                <a:ea typeface="华文楷体"/>
                <a:cs typeface="华文楷体"/>
              </a:rPr>
              <a:t>1</a:t>
            </a:r>
            <a:r>
              <a:rPr kumimoji="1" lang="en-US" altLang="zh-CN" sz="2800" smtClean="0">
                <a:latin typeface="华文楷体"/>
                <a:ea typeface="华文楷体"/>
                <a:cs typeface="华文楷体"/>
              </a:rPr>
              <a:t>644</a:t>
            </a:r>
            <a:r>
              <a:rPr kumimoji="1" lang="zh-CN" altLang="en-US" sz="2800" smtClean="0">
                <a:latin typeface="华文楷体"/>
                <a:ea typeface="华文楷体"/>
                <a:cs typeface="华文楷体"/>
              </a:rPr>
              <a:t>年</a:t>
            </a:r>
            <a:r>
              <a:rPr kumimoji="1" lang="en-US" altLang="zh-CN" sz="2800" smtClean="0">
                <a:latin typeface="华文楷体"/>
                <a:ea typeface="华文楷体"/>
                <a:cs typeface="华文楷体"/>
              </a:rPr>
              <a:t>7</a:t>
            </a:r>
            <a:r>
              <a:rPr kumimoji="1" lang="zh-CN" altLang="en-US" sz="2800" smtClean="0">
                <a:latin typeface="华文楷体"/>
                <a:ea typeface="华文楷体"/>
                <a:cs typeface="华文楷体"/>
              </a:rPr>
              <a:t>月发生的马斯顿荒原战役中，代表</a:t>
            </a:r>
            <a:r>
              <a:rPr kumimoji="1" lang="zh-CN" altLang="en-US" sz="2800" smtClean="0">
                <a:solidFill>
                  <a:srgbClr val="000000"/>
                </a:solidFill>
                <a:latin typeface="华文楷体"/>
                <a:ea typeface="华文楷体"/>
                <a:cs typeface="华文楷体"/>
              </a:rPr>
              <a:t>英国</a:t>
            </a:r>
            <a:r>
              <a:rPr kumimoji="1" lang="zh-CN" altLang="en-US" sz="2800" smtClean="0">
                <a:solidFill>
                  <a:srgbClr val="FF0000"/>
                </a:solidFill>
                <a:latin typeface="华文楷体"/>
                <a:ea typeface="华文楷体"/>
                <a:cs typeface="华文楷体"/>
              </a:rPr>
              <a:t>议会</a:t>
            </a:r>
            <a:r>
              <a:rPr kumimoji="1" lang="zh-CN" altLang="en-US" sz="2800" smtClean="0">
                <a:latin typeface="华文楷体"/>
                <a:ea typeface="华文楷体"/>
                <a:cs typeface="华文楷体"/>
              </a:rPr>
              <a:t>的克伦威尔率领议会军队击溃了</a:t>
            </a:r>
            <a:r>
              <a:rPr kumimoji="1" lang="zh-CN" altLang="en-US" sz="2800" smtClean="0">
                <a:solidFill>
                  <a:srgbClr val="FF0000"/>
                </a:solidFill>
                <a:latin typeface="华文楷体"/>
                <a:ea typeface="华文楷体"/>
                <a:cs typeface="华文楷体"/>
              </a:rPr>
              <a:t>王党</a:t>
            </a:r>
            <a:r>
              <a:rPr kumimoji="1" lang="zh-CN" altLang="en-US" sz="2800" smtClean="0">
                <a:solidFill>
                  <a:srgbClr val="000000"/>
                </a:solidFill>
                <a:latin typeface="华文楷体"/>
                <a:ea typeface="华文楷体"/>
                <a:cs typeface="华文楷体"/>
              </a:rPr>
              <a:t>军</a:t>
            </a:r>
            <a:r>
              <a:rPr kumimoji="1" lang="zh-CN" altLang="en-US" sz="2800" smtClean="0">
                <a:solidFill>
                  <a:schemeClr val="tx1"/>
                </a:solidFill>
                <a:latin typeface="华文楷体"/>
                <a:ea typeface="华文楷体"/>
                <a:cs typeface="华文楷体"/>
              </a:rPr>
              <a:t>队</a:t>
            </a:r>
            <a:r>
              <a:rPr kumimoji="1" lang="zh-CN" altLang="en-US" sz="2800" smtClean="0">
                <a:latin typeface="华文楷体"/>
                <a:ea typeface="华文楷体"/>
                <a:cs typeface="华文楷体"/>
              </a:rPr>
              <a:t>，掌握了战略主动权，奠定了英国资产阶级革命胜利的基础。</a:t>
            </a:r>
            <a:endParaRPr kumimoji="1" lang="zh-TW" altLang="en-US" sz="2800">
              <a:latin typeface="华文楷体"/>
              <a:ea typeface="华文楷体"/>
              <a:cs typeface="华文楷体"/>
            </a:endParaRPr>
          </a:p>
        </p:txBody>
      </p:sp>
      <p:sp>
        <p:nvSpPr>
          <p:cNvPr id="7" name="文字方塊 6"/>
          <p:cNvSpPr txBox="1"/>
          <p:nvPr/>
        </p:nvSpPr>
        <p:spPr>
          <a:xfrm>
            <a:off x="154734" y="4275666"/>
            <a:ext cx="2339102" cy="830997"/>
          </a:xfrm>
          <a:prstGeom prst="rect">
            <a:avLst/>
          </a:prstGeom>
          <a:noFill/>
        </p:spPr>
        <p:txBody>
          <a:bodyPr wrap="none" rtlCol="0">
            <a:spAutoFit/>
          </a:bodyPr>
          <a:lstStyle/>
          <a:p>
            <a:pPr algn="ctr"/>
            <a:r>
              <a:rPr kumimoji="1" lang="zh-CN" altLang="en-US" sz="2400" smtClean="0">
                <a:latin typeface="黑体"/>
                <a:ea typeface="黑体"/>
                <a:cs typeface="黑体"/>
              </a:rPr>
              <a:t>英国</a:t>
            </a:r>
            <a:endParaRPr kumimoji="1" lang="en-US" altLang="zh-CN" sz="2400" smtClean="0">
              <a:latin typeface="黑体" panose="02010609060101010101" charset="-122"/>
              <a:ea typeface="黑体" panose="02010609060101010101" charset="-122"/>
              <a:cs typeface="黑体"/>
            </a:endParaRPr>
          </a:p>
          <a:p>
            <a:pPr algn="ctr"/>
            <a:r>
              <a:rPr kumimoji="1" lang="zh-CN" altLang="zh-CN" sz="2400" smtClean="0">
                <a:latin typeface="黑体"/>
                <a:ea typeface="黑体"/>
                <a:cs typeface="黑体"/>
              </a:rPr>
              <a:t>（</a:t>
            </a:r>
            <a:r>
              <a:rPr kumimoji="1" lang="en-US" altLang="zh-TW" sz="2400">
                <a:latin typeface="黑体"/>
                <a:ea typeface="黑体"/>
                <a:cs typeface="黑体"/>
              </a:rPr>
              <a:t>1</a:t>
            </a:r>
            <a:r>
              <a:rPr kumimoji="1" lang="en-US" altLang="zh-CN" sz="2400">
                <a:latin typeface="黑体"/>
                <a:ea typeface="黑体"/>
                <a:cs typeface="黑体"/>
              </a:rPr>
              <a:t>6</a:t>
            </a:r>
            <a:r>
              <a:rPr kumimoji="1" lang="en-US" altLang="zh-CN" sz="2400" smtClean="0">
                <a:latin typeface="黑体"/>
                <a:ea typeface="黑体"/>
                <a:cs typeface="黑体"/>
              </a:rPr>
              <a:t>—17</a:t>
            </a:r>
            <a:r>
              <a:rPr kumimoji="1" lang="zh-CN" altLang="en-US" sz="2400">
                <a:latin typeface="黑体"/>
                <a:ea typeface="黑体"/>
                <a:cs typeface="黑体"/>
              </a:rPr>
              <a:t>世纪</a:t>
            </a:r>
            <a:r>
              <a:rPr kumimoji="1" lang="zh-CN" altLang="en-US" sz="2400" smtClean="0">
                <a:latin typeface="黑体"/>
                <a:ea typeface="黑体"/>
                <a:cs typeface="黑体"/>
              </a:rPr>
              <a:t>）</a:t>
            </a:r>
            <a:endParaRPr kumimoji="1" lang="zh-TW" altLang="en-US" sz="2400">
              <a:latin typeface="黑体" panose="02010609060101010101" charset="-122"/>
              <a:ea typeface="黑体" panose="02010609060101010101" charset="-122"/>
              <a:cs typeface="黑体"/>
            </a:endParaRPr>
          </a:p>
        </p:txBody>
      </p:sp>
      <p:sp>
        <p:nvSpPr>
          <p:cNvPr id="8" name="文字方塊 7"/>
          <p:cNvSpPr txBox="1"/>
          <p:nvPr/>
        </p:nvSpPr>
        <p:spPr>
          <a:xfrm>
            <a:off x="2921189" y="3587765"/>
            <a:ext cx="4031873" cy="400110"/>
          </a:xfrm>
          <a:prstGeom prst="rect">
            <a:avLst/>
          </a:prstGeom>
          <a:noFill/>
        </p:spPr>
        <p:txBody>
          <a:bodyPr wrap="none" rtlCol="0">
            <a:spAutoFit/>
          </a:bodyPr>
          <a:lstStyle/>
          <a:p>
            <a:r>
              <a:rPr kumimoji="1" lang="zh-CN" altLang="en-US" sz="2000" b="1" smtClean="0">
                <a:latin typeface="黑体"/>
                <a:ea typeface="黑体"/>
                <a:cs typeface="黑体"/>
              </a:rPr>
              <a:t>商品经济发展，资本主义经济出现</a:t>
            </a:r>
            <a:endParaRPr kumimoji="1" lang="zh-TW" altLang="en-US" sz="2000" b="1">
              <a:latin typeface="黑体" panose="02010609060101010101" charset="-122"/>
              <a:ea typeface="黑体" panose="02010609060101010101" charset="-122"/>
              <a:cs typeface="黑体"/>
            </a:endParaRPr>
          </a:p>
        </p:txBody>
      </p:sp>
      <p:sp>
        <p:nvSpPr>
          <p:cNvPr id="9" name="文字方塊 8"/>
          <p:cNvSpPr txBox="1"/>
          <p:nvPr/>
        </p:nvSpPr>
        <p:spPr>
          <a:xfrm>
            <a:off x="2959281" y="4556758"/>
            <a:ext cx="3262432" cy="400110"/>
          </a:xfrm>
          <a:prstGeom prst="rect">
            <a:avLst/>
          </a:prstGeom>
          <a:noFill/>
        </p:spPr>
        <p:txBody>
          <a:bodyPr wrap="none" rtlCol="0">
            <a:spAutoFit/>
          </a:bodyPr>
          <a:lstStyle/>
          <a:p>
            <a:r>
              <a:rPr kumimoji="1" lang="zh-CN" altLang="en-US" sz="2000" b="1" smtClean="0">
                <a:latin typeface="黑体"/>
                <a:ea typeface="黑体"/>
                <a:cs typeface="黑体"/>
              </a:rPr>
              <a:t>资产阶级＋新贵族势力增强</a:t>
            </a:r>
            <a:endParaRPr kumimoji="1" lang="zh-TW" altLang="en-US" sz="2000" b="1">
              <a:latin typeface="黑体"/>
              <a:ea typeface="黑体"/>
              <a:cs typeface="黑体"/>
            </a:endParaRPr>
          </a:p>
        </p:txBody>
      </p:sp>
      <p:sp>
        <p:nvSpPr>
          <p:cNvPr id="10" name="文字方塊 9"/>
          <p:cNvSpPr txBox="1"/>
          <p:nvPr/>
        </p:nvSpPr>
        <p:spPr>
          <a:xfrm>
            <a:off x="6859747" y="4557971"/>
            <a:ext cx="2262158" cy="369332"/>
          </a:xfrm>
          <a:prstGeom prst="rect">
            <a:avLst/>
          </a:prstGeom>
          <a:noFill/>
        </p:spPr>
        <p:txBody>
          <a:bodyPr wrap="none" rtlCol="0">
            <a:spAutoFit/>
          </a:bodyPr>
          <a:lstStyle/>
          <a:p>
            <a:r>
              <a:rPr kumimoji="1" lang="zh-CN" altLang="en-US" b="1" smtClean="0">
                <a:latin typeface="黑体"/>
                <a:ea typeface="黑体"/>
                <a:cs typeface="黑体"/>
              </a:rPr>
              <a:t>向专制王权发起挑战</a:t>
            </a:r>
            <a:endParaRPr kumimoji="1" lang="zh-TW" altLang="en-US" b="1">
              <a:latin typeface="黑体" panose="02010609060101010101" charset="-122"/>
              <a:ea typeface="黑体" panose="02010609060101010101" charset="-122"/>
              <a:cs typeface="黑体"/>
            </a:endParaRPr>
          </a:p>
        </p:txBody>
      </p:sp>
      <p:sp>
        <p:nvSpPr>
          <p:cNvPr id="12" name="文字方塊 11"/>
          <p:cNvSpPr txBox="1"/>
          <p:nvPr/>
        </p:nvSpPr>
        <p:spPr>
          <a:xfrm>
            <a:off x="3689194" y="5098646"/>
            <a:ext cx="1107996" cy="369332"/>
          </a:xfrm>
          <a:prstGeom prst="rect">
            <a:avLst/>
          </a:prstGeom>
          <a:solidFill>
            <a:srgbClr val="FFFF00"/>
          </a:solidFill>
        </p:spPr>
        <p:txBody>
          <a:bodyPr wrap="none" rtlCol="0">
            <a:spAutoFit/>
          </a:bodyPr>
          <a:lstStyle/>
          <a:p>
            <a:r>
              <a:rPr kumimoji="1" lang="zh-CN" altLang="en-US" smtClean="0">
                <a:solidFill>
                  <a:srgbClr val="FF0000"/>
                </a:solidFill>
                <a:latin typeface="黑体"/>
                <a:ea typeface="黑体"/>
                <a:cs typeface="黑体"/>
              </a:rPr>
              <a:t>资本主义</a:t>
            </a:r>
            <a:endParaRPr kumimoji="1" lang="zh-TW" altLang="en-US">
              <a:solidFill>
                <a:srgbClr val="FF0000"/>
              </a:solidFill>
              <a:latin typeface="黑体" panose="02010609060101010101" charset="-122"/>
              <a:ea typeface="黑体" panose="02010609060101010101" charset="-122"/>
              <a:cs typeface="黑体"/>
            </a:endParaRPr>
          </a:p>
        </p:txBody>
      </p:sp>
      <p:sp>
        <p:nvSpPr>
          <p:cNvPr id="13" name="文字方塊 12"/>
          <p:cNvSpPr txBox="1"/>
          <p:nvPr/>
        </p:nvSpPr>
        <p:spPr>
          <a:xfrm>
            <a:off x="7450061" y="5106663"/>
            <a:ext cx="1107996" cy="369332"/>
          </a:xfrm>
          <a:prstGeom prst="rect">
            <a:avLst/>
          </a:prstGeom>
          <a:solidFill>
            <a:srgbClr val="0000FF"/>
          </a:solidFill>
        </p:spPr>
        <p:txBody>
          <a:bodyPr wrap="none" rtlCol="0">
            <a:spAutoFit/>
          </a:bodyPr>
          <a:lstStyle/>
          <a:p>
            <a:r>
              <a:rPr kumimoji="1" lang="zh-CN" altLang="en-US" smtClean="0">
                <a:solidFill>
                  <a:srgbClr val="FF0000"/>
                </a:solidFill>
                <a:latin typeface="黑体"/>
                <a:ea typeface="黑体"/>
                <a:cs typeface="黑体"/>
              </a:rPr>
              <a:t>封建主义</a:t>
            </a:r>
            <a:endParaRPr kumimoji="1" lang="zh-TW" altLang="en-US">
              <a:solidFill>
                <a:srgbClr val="FF0000"/>
              </a:solidFill>
              <a:latin typeface="黑体"/>
              <a:ea typeface="黑体"/>
              <a:cs typeface="黑体"/>
            </a:endParaRPr>
          </a:p>
        </p:txBody>
      </p:sp>
      <p:sp>
        <p:nvSpPr>
          <p:cNvPr id="14" name="文字方塊 13"/>
          <p:cNvSpPr txBox="1"/>
          <p:nvPr/>
        </p:nvSpPr>
        <p:spPr>
          <a:xfrm>
            <a:off x="2959281" y="5764300"/>
            <a:ext cx="2236510" cy="400110"/>
          </a:xfrm>
          <a:prstGeom prst="rect">
            <a:avLst/>
          </a:prstGeom>
          <a:noFill/>
        </p:spPr>
        <p:txBody>
          <a:bodyPr wrap="none" rtlCol="0">
            <a:spAutoFit/>
          </a:bodyPr>
          <a:lstStyle/>
          <a:p>
            <a:r>
              <a:rPr kumimoji="1" lang="zh-CN" altLang="en-US" sz="2000" b="1" smtClean="0">
                <a:latin typeface="黑体"/>
                <a:ea typeface="黑体"/>
                <a:cs typeface="黑体"/>
              </a:rPr>
              <a:t>欧洲思想解放运动</a:t>
            </a:r>
            <a:endParaRPr kumimoji="1" lang="zh-TW" altLang="en-US" sz="2000" b="1">
              <a:latin typeface="黑体"/>
              <a:ea typeface="黑体"/>
              <a:cs typeface="黑体"/>
            </a:endParaRPr>
          </a:p>
        </p:txBody>
      </p:sp>
      <p:sp>
        <p:nvSpPr>
          <p:cNvPr id="2" name="文字方塊 1"/>
          <p:cNvSpPr txBox="1"/>
          <p:nvPr/>
        </p:nvSpPr>
        <p:spPr>
          <a:xfrm>
            <a:off x="203242" y="4185"/>
            <a:ext cx="5570756" cy="461665"/>
          </a:xfrm>
          <a:prstGeom prst="rect">
            <a:avLst/>
          </a:prstGeom>
          <a:noFill/>
        </p:spPr>
        <p:txBody>
          <a:bodyPr wrap="none" rtlCol="0">
            <a:spAutoFit/>
          </a:bodyPr>
          <a:lstStyle/>
          <a:p>
            <a:r>
              <a:rPr kumimoji="1" lang="zh-CN" altLang="en-US" sz="2400">
                <a:latin typeface="黑体"/>
                <a:ea typeface="黑体"/>
                <a:cs typeface="黑体"/>
              </a:rPr>
              <a:t>一</a:t>
            </a:r>
            <a:r>
              <a:rPr kumimoji="1" lang="en-US" altLang="zh-CN" sz="2400">
                <a:latin typeface="黑体"/>
                <a:ea typeface="黑体"/>
                <a:cs typeface="黑体"/>
              </a:rPr>
              <a:t>.</a:t>
            </a:r>
            <a:r>
              <a:rPr kumimoji="1" lang="zh-CN" altLang="en-US" sz="2400">
                <a:latin typeface="黑体"/>
                <a:ea typeface="黑体"/>
                <a:cs typeface="黑体"/>
              </a:rPr>
              <a:t>英、美、法资产阶级</a:t>
            </a:r>
            <a:r>
              <a:rPr kumimoji="1" lang="zh-CN" altLang="en-US" sz="2400" smtClean="0">
                <a:latin typeface="黑体"/>
                <a:ea typeface="黑体"/>
                <a:cs typeface="黑体"/>
              </a:rPr>
              <a:t>革命</a:t>
            </a:r>
            <a:r>
              <a:rPr kumimoji="1" lang="en-US" altLang="zh-CN" sz="2400" smtClean="0">
                <a:latin typeface="黑体"/>
                <a:ea typeface="黑体"/>
                <a:cs typeface="黑体"/>
              </a:rPr>
              <a:t>——</a:t>
            </a:r>
            <a:r>
              <a:rPr kumimoji="1" lang="zh-CN" altLang="en-US" sz="2400" smtClean="0">
                <a:latin typeface="黑体"/>
                <a:ea typeface="黑体"/>
                <a:cs typeface="黑体"/>
              </a:rPr>
              <a:t>英国篇</a:t>
            </a:r>
            <a:endParaRPr kumimoji="1" lang="zh-TW" altLang="en-US" sz="2400">
              <a:latin typeface="黑体"/>
              <a:ea typeface="黑体"/>
              <a:cs typeface="黑体"/>
            </a:endParaRPr>
          </a:p>
        </p:txBody>
      </p:sp>
      <p:sp>
        <p:nvSpPr>
          <p:cNvPr id="3" name="向右箭號 2"/>
          <p:cNvSpPr/>
          <p:nvPr/>
        </p:nvSpPr>
        <p:spPr>
          <a:xfrm>
            <a:off x="6293938" y="4674570"/>
            <a:ext cx="470240" cy="191424"/>
          </a:xfrm>
          <a:prstGeom prst="rightArrow">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TW" altLang="en-US">
              <a:solidFill>
                <a:srgbClr val="FF0000"/>
              </a:solidFill>
            </a:endParaRPr>
          </a:p>
        </p:txBody>
      </p:sp>
    </p:spTree>
    <p:extLst>
      <p:ext uri="{BB962C8B-B14F-4D97-AF65-F5344CB8AC3E}">
        <p14:creationId xmlns:p14="http://schemas.microsoft.com/office/powerpoint/2010/main" val="380455110"/>
      </p:ext>
    </p:ext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900" decel="100000" fill="hold"/>
                                        <p:tgtEl>
                                          <p:spTgt spid="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11" fill="hold" nodeType="clickPar">
                      <p:stCondLst>
                        <p:cond delay="indefinite"/>
                      </p:stCondLst>
                      <p:childTnLst>
                        <p:par>
                          <p:cTn id="12" fill="hold" nodeType="afterGroup">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000"/>
                                        <p:tgtEl>
                                          <p:spTgt spid="9"/>
                                        </p:tgtEl>
                                      </p:cBhvr>
                                    </p:animEffect>
                                    <p:anim calcmode="lin" valueType="num">
                                      <p:cBhvr>
                                        <p:cTn id="16" dur="1000" fill="hold"/>
                                        <p:tgtEl>
                                          <p:spTgt spid="9"/>
                                        </p:tgtEl>
                                        <p:attrNameLst>
                                          <p:attrName>ppt_x</p:attrName>
                                        </p:attrNameLst>
                                      </p:cBhvr>
                                      <p:tavLst>
                                        <p:tav tm="0">
                                          <p:val>
                                            <p:strVal val="#ppt_x"/>
                                          </p:val>
                                        </p:tav>
                                        <p:tav tm="100000">
                                          <p:val>
                                            <p:strVal val="#ppt_x"/>
                                          </p:val>
                                        </p:tav>
                                      </p:tavLst>
                                    </p:anim>
                                    <p:anim calcmode="lin" valueType="num">
                                      <p:cBhvr>
                                        <p:cTn id="17" dur="900" decel="100000" fill="hold"/>
                                        <p:tgtEl>
                                          <p:spTgt spid="9"/>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900" decel="100000" fill="hold"/>
                                        <p:tgtEl>
                                          <p:spTgt spid="10"/>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49" presetClass="entr" presetSubtype="0" decel="10000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 calcmode="lin" valueType="num">
                                      <p:cBhvr>
                                        <p:cTn id="33" dur="500" fill="hold"/>
                                        <p:tgtEl>
                                          <p:spTgt spid="3"/>
                                        </p:tgtEl>
                                        <p:attrNameLst>
                                          <p:attrName>style.rotation</p:attrName>
                                        </p:attrNameLst>
                                      </p:cBhvr>
                                      <p:tavLst>
                                        <p:tav tm="0">
                                          <p:val>
                                            <p:fltVal val="360"/>
                                          </p:val>
                                        </p:tav>
                                        <p:tav tm="100000">
                                          <p:val>
                                            <p:fltVal val="0"/>
                                          </p:val>
                                        </p:tav>
                                      </p:tavLst>
                                    </p:anim>
                                    <p:animEffect transition="in" filter="fade">
                                      <p:cBhvr>
                                        <p:cTn id="34" dur="500"/>
                                        <p:tgtEl>
                                          <p:spTgt spid="3"/>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37" presetClass="entr" presetSubtype="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900" decel="100000" fill="hold"/>
                                        <p:tgtEl>
                                          <p:spTgt spid="12"/>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childTnLst>
                    </p:cTn>
                  </p:par>
                  <p:par>
                    <p:cTn id="43" fill="hold" nodeType="clickPar">
                      <p:stCondLst>
                        <p:cond delay="indefinite"/>
                      </p:stCondLst>
                      <p:childTnLst>
                        <p:par>
                          <p:cTn id="44" fill="hold" nodeType="afterGroup">
                            <p:stCondLst>
                              <p:cond delay="0"/>
                            </p:stCondLst>
                            <p:childTnLst>
                              <p:par>
                                <p:cTn id="45" presetID="37" presetClass="entr" presetSubtype="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1000"/>
                                        <p:tgtEl>
                                          <p:spTgt spid="13"/>
                                        </p:tgtEl>
                                      </p:cBhvr>
                                    </p:animEffect>
                                    <p:anim calcmode="lin" valueType="num">
                                      <p:cBhvr>
                                        <p:cTn id="48" dur="1000" fill="hold"/>
                                        <p:tgtEl>
                                          <p:spTgt spid="13"/>
                                        </p:tgtEl>
                                        <p:attrNameLst>
                                          <p:attrName>ppt_x</p:attrName>
                                        </p:attrNameLst>
                                      </p:cBhvr>
                                      <p:tavLst>
                                        <p:tav tm="0">
                                          <p:val>
                                            <p:strVal val="#ppt_x"/>
                                          </p:val>
                                        </p:tav>
                                        <p:tav tm="100000">
                                          <p:val>
                                            <p:strVal val="#ppt_x"/>
                                          </p:val>
                                        </p:tav>
                                      </p:tavLst>
                                    </p:anim>
                                    <p:anim calcmode="lin" valueType="num">
                                      <p:cBhvr>
                                        <p:cTn id="49" dur="900" decel="100000" fill="hold"/>
                                        <p:tgtEl>
                                          <p:spTgt spid="13"/>
                                        </p:tgtEl>
                                        <p:attrNameLst>
                                          <p:attrName>ppt_y</p:attrName>
                                        </p:attrNameLst>
                                      </p:cBhvr>
                                      <p:tavLst>
                                        <p:tav tm="0">
                                          <p:val>
                                            <p:strVal val="#ppt_y+1"/>
                                          </p:val>
                                        </p:tav>
                                        <p:tav tm="100000">
                                          <p:val>
                                            <p:strVal val="#ppt_y-.03"/>
                                          </p:val>
                                        </p:tav>
                                      </p:tavLst>
                                    </p:anim>
                                    <p:anim calcmode="lin" valueType="num">
                                      <p:cBhvr>
                                        <p:cTn id="50"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37" presetClass="entr" presetSubtype="0" fill="hold" grpId="0" nodeType="click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1000"/>
                                        <p:tgtEl>
                                          <p:spTgt spid="14"/>
                                        </p:tgtEl>
                                      </p:cBhvr>
                                    </p:animEffect>
                                    <p:anim calcmode="lin" valueType="num">
                                      <p:cBhvr>
                                        <p:cTn id="56" dur="1000" fill="hold"/>
                                        <p:tgtEl>
                                          <p:spTgt spid="14"/>
                                        </p:tgtEl>
                                        <p:attrNameLst>
                                          <p:attrName>ppt_x</p:attrName>
                                        </p:attrNameLst>
                                      </p:cBhvr>
                                      <p:tavLst>
                                        <p:tav tm="0">
                                          <p:val>
                                            <p:strVal val="#ppt_x"/>
                                          </p:val>
                                        </p:tav>
                                        <p:tav tm="100000">
                                          <p:val>
                                            <p:strVal val="#ppt_x"/>
                                          </p:val>
                                        </p:tav>
                                      </p:tavLst>
                                    </p:anim>
                                    <p:anim calcmode="lin" valueType="num">
                                      <p:cBhvr>
                                        <p:cTn id="57" dur="900" decel="100000" fill="hold"/>
                                        <p:tgtEl>
                                          <p:spTgt spid="14"/>
                                        </p:tgtEl>
                                        <p:attrNameLst>
                                          <p:attrName>ppt_y</p:attrName>
                                        </p:attrNameLst>
                                      </p:cBhvr>
                                      <p:tavLst>
                                        <p:tav tm="0">
                                          <p:val>
                                            <p:strVal val="#ppt_y+1"/>
                                          </p:val>
                                        </p:tav>
                                        <p:tav tm="100000">
                                          <p:val>
                                            <p:strVal val="#ppt_y-.03"/>
                                          </p:val>
                                        </p:tav>
                                      </p:tavLst>
                                    </p:anim>
                                    <p:anim calcmode="lin" valueType="num">
                                      <p:cBhvr>
                                        <p:cTn id="58"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2" grpId="0"/>
      <p:bldP spid="13" grpId="0"/>
      <p:bldP spid="14" grpId="0"/>
      <p:bldP spid="3"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 name="椭圆 3"/>
          <p:cNvSpPr/>
          <p:nvPr/>
        </p:nvSpPr>
        <p:spPr>
          <a:xfrm>
            <a:off x="237267" y="63734"/>
            <a:ext cx="742866" cy="957110"/>
          </a:xfrm>
          <a:custGeom>
            <a:gdLst>
              <a:gd name="connsiteX0" fmla="*/ 1229 w 5941990"/>
              <a:gd name="connsiteY0" fmla="*/ 2361230 h 5742499"/>
              <a:gd name="connsiteX1" fmla="*/ 2494531 w 5941990"/>
              <a:gd name="connsiteY1" fmla="*/ 79962 h 5742499"/>
              <a:gd name="connsiteX2" fmla="*/ 5941990 w 5941990"/>
              <a:gd name="connsiteY2" fmla="*/ 2427491 h 5742499"/>
              <a:gd name="connsiteX3" fmla="*/ 2521035 w 5941990"/>
              <a:gd name="connsiteY3" fmla="*/ 5742427 h 5742499"/>
              <a:gd name="connsiteX4" fmla="*/ 1229 w 5941990"/>
              <a:gd name="connsiteY4" fmla="*/ 2361230 h 5742499"/>
            </a:gdLst>
            <a:cxnLst>
              <a:cxn ang="0">
                <a:pos x="connsiteX0" y="connsiteY0"/>
              </a:cxn>
              <a:cxn ang="0">
                <a:pos x="connsiteX1" y="connsiteY1"/>
              </a:cxn>
              <a:cxn ang="0">
                <a:pos x="connsiteX2" y="connsiteY2"/>
              </a:cxn>
              <a:cxn ang="0">
                <a:pos x="connsiteX3" y="connsiteY3"/>
              </a:cxn>
              <a:cxn ang="0">
                <a:pos x="connsiteX4" y="connsiteY4"/>
              </a:cxn>
            </a:cxnLst>
            <a:rect l="l" t="t" r="r" b="b"/>
            <a:pathLst>
              <a:path w="5941990" h="5742499">
                <a:moveTo>
                  <a:pt x="1229" y="2361230"/>
                </a:moveTo>
                <a:cubicBezTo>
                  <a:pt x="-53823" y="1067589"/>
                  <a:pt x="1756195" y="-355150"/>
                  <a:pt x="2494531" y="79962"/>
                </a:cubicBezTo>
                <a:cubicBezTo>
                  <a:pt x="3232867" y="515074"/>
                  <a:pt x="5597434" y="1075422"/>
                  <a:pt x="5941990" y="2427491"/>
                </a:cubicBezTo>
                <a:cubicBezTo>
                  <a:pt x="5902234" y="4508430"/>
                  <a:pt x="3511162" y="5753470"/>
                  <a:pt x="2521035" y="5742427"/>
                </a:cubicBezTo>
                <a:cubicBezTo>
                  <a:pt x="1530908" y="5731384"/>
                  <a:pt x="56281" y="3654871"/>
                  <a:pt x="1229" y="2361230"/>
                </a:cubicBezTo>
                <a:close/>
              </a:path>
            </a:pathLst>
          </a:custGeom>
          <a:solidFill>
            <a:srgbClr val="EAE5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147" name="Picture 3" descr="C:\Users\Administrator\Desktop\5704a9cc62959.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rot="19725046">
            <a:off x="145211" y="1261241"/>
            <a:ext cx="3209218" cy="4319373"/>
          </a:xfrm>
          <a:prstGeom prst="rect">
            <a:avLst/>
          </a:prstGeom>
          <a:noFill/>
          <a:extLst>
            <a:ext uri="{909E8E84-426E-40DD-AFC4-6F175D3DCCD1}">
              <a14:hiddenFill xmlns:a14="http://schemas.microsoft.com/office/drawing/2010/main">
                <a:solidFill>
                  <a:srgbClr val="FFFFFF"/>
                </a:solidFill>
              </a14:hiddenFill>
            </a:ext>
          </a:extLst>
        </p:spPr>
      </p:pic>
      <p:sp>
        <p:nvSpPr>
          <p:cNvPr id="16" name="矩形 15"/>
          <p:cNvSpPr/>
          <p:nvPr/>
        </p:nvSpPr>
        <p:spPr>
          <a:xfrm>
            <a:off x="2492614" y="2274555"/>
            <a:ext cx="1641353" cy="2588513"/>
          </a:xfrm>
          <a:prstGeom prst="rect">
            <a:avLst/>
          </a:prstGeom>
          <a:noFill/>
          <a:ln>
            <a:solidFill>
              <a:srgbClr val="C7B9A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b="1">
              <a:solidFill>
                <a:srgbClr val="C7B9A9"/>
              </a:solidFill>
            </a:endParaRPr>
          </a:p>
        </p:txBody>
      </p:sp>
      <p:sp>
        <p:nvSpPr>
          <p:cNvPr id="23" name="椭圆 22"/>
          <p:cNvSpPr/>
          <p:nvPr/>
        </p:nvSpPr>
        <p:spPr>
          <a:xfrm>
            <a:off x="4160856" y="1484784"/>
            <a:ext cx="121530" cy="144016"/>
          </a:xfrm>
          <a:prstGeom prst="ellipse">
            <a:avLst/>
          </a:prstGeom>
          <a:solidFill>
            <a:srgbClr val="C7B9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宋体" pitchFamily="2" charset="-122"/>
              <a:ea typeface="华文宋体" pitchFamily="2" charset="-122"/>
            </a:endParaRPr>
          </a:p>
        </p:txBody>
      </p:sp>
      <p:sp>
        <p:nvSpPr>
          <p:cNvPr id="24" name="椭圆 23"/>
          <p:cNvSpPr/>
          <p:nvPr/>
        </p:nvSpPr>
        <p:spPr>
          <a:xfrm>
            <a:off x="4890150" y="2568679"/>
            <a:ext cx="108026" cy="144016"/>
          </a:xfrm>
          <a:prstGeom prst="ellipse">
            <a:avLst/>
          </a:prstGeom>
          <a:solidFill>
            <a:srgbClr val="C7B9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宋体" panose="02010600040101010101" pitchFamily="2" charset="-122"/>
              <a:ea typeface="华文宋体" panose="02010600040101010101" pitchFamily="2" charset="-122"/>
            </a:endParaRPr>
          </a:p>
        </p:txBody>
      </p:sp>
      <p:sp>
        <p:nvSpPr>
          <p:cNvPr id="25" name="椭圆 24"/>
          <p:cNvSpPr/>
          <p:nvPr/>
        </p:nvSpPr>
        <p:spPr>
          <a:xfrm>
            <a:off x="4490980" y="3947339"/>
            <a:ext cx="108026" cy="144016"/>
          </a:xfrm>
          <a:prstGeom prst="ellipse">
            <a:avLst/>
          </a:prstGeom>
          <a:solidFill>
            <a:srgbClr val="C7B9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宋体" panose="02010600040101010101" pitchFamily="2" charset="-122"/>
              <a:ea typeface="华文宋体" panose="02010600040101010101" pitchFamily="2" charset="-122"/>
            </a:endParaRPr>
          </a:p>
        </p:txBody>
      </p:sp>
      <p:sp>
        <p:nvSpPr>
          <p:cNvPr id="27" name="椭圆 26"/>
          <p:cNvSpPr/>
          <p:nvPr/>
        </p:nvSpPr>
        <p:spPr>
          <a:xfrm>
            <a:off x="4620085" y="5877272"/>
            <a:ext cx="108026" cy="144016"/>
          </a:xfrm>
          <a:prstGeom prst="ellipse">
            <a:avLst/>
          </a:prstGeom>
          <a:solidFill>
            <a:srgbClr val="C7B9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宋体" panose="02010600040101010101" pitchFamily="2" charset="-122"/>
              <a:ea typeface="华文宋体" panose="02010600040101010101" pitchFamily="2" charset="-122"/>
            </a:endParaRPr>
          </a:p>
        </p:txBody>
      </p:sp>
      <p:sp>
        <p:nvSpPr>
          <p:cNvPr id="28" name="任意多边形 27"/>
          <p:cNvSpPr/>
          <p:nvPr/>
        </p:nvSpPr>
        <p:spPr>
          <a:xfrm>
            <a:off x="4174044" y="1561514"/>
            <a:ext cx="1291400" cy="4360984"/>
          </a:xfrm>
          <a:custGeom>
            <a:gdLst>
              <a:gd name="connsiteX0" fmla="*/ 21144 w 1721642"/>
              <a:gd name="connsiteY0" fmla="*/ 0 h 4360984"/>
              <a:gd name="connsiteX1" fmla="*/ 1062153 w 1721642"/>
              <a:gd name="connsiteY1" fmla="*/ 1195754 h 4360984"/>
              <a:gd name="connsiteX2" fmla="*/ 7076 w 1721642"/>
              <a:gd name="connsiteY2" fmla="*/ 2194560 h 4360984"/>
              <a:gd name="connsiteX3" fmla="*/ 1709267 w 1721642"/>
              <a:gd name="connsiteY3" fmla="*/ 2996418 h 4360984"/>
              <a:gd name="connsiteX4" fmla="*/ 640123 w 1721642"/>
              <a:gd name="connsiteY4" fmla="*/ 4360984 h 4360984"/>
            </a:gdLst>
            <a:cxnLst>
              <a:cxn ang="0">
                <a:pos x="connsiteX0" y="connsiteY0"/>
              </a:cxn>
              <a:cxn ang="0">
                <a:pos x="connsiteX1" y="connsiteY1"/>
              </a:cxn>
              <a:cxn ang="0">
                <a:pos x="connsiteX2" y="connsiteY2"/>
              </a:cxn>
              <a:cxn ang="0">
                <a:pos x="connsiteX3" y="connsiteY3"/>
              </a:cxn>
              <a:cxn ang="0">
                <a:pos x="connsiteX4" y="connsiteY4"/>
              </a:cxn>
            </a:cxnLst>
            <a:rect l="l" t="t" r="r" b="b"/>
            <a:pathLst>
              <a:path w="1721642" h="4360984">
                <a:moveTo>
                  <a:pt x="21144" y="0"/>
                </a:moveTo>
                <a:cubicBezTo>
                  <a:pt x="542821" y="414997"/>
                  <a:pt x="1064498" y="829994"/>
                  <a:pt x="1062153" y="1195754"/>
                </a:cubicBezTo>
                <a:cubicBezTo>
                  <a:pt x="1059808" y="1561514"/>
                  <a:pt x="-100776" y="1894449"/>
                  <a:pt x="7076" y="2194560"/>
                </a:cubicBezTo>
                <a:cubicBezTo>
                  <a:pt x="114928" y="2494671"/>
                  <a:pt x="1603759" y="2635347"/>
                  <a:pt x="1709267" y="2996418"/>
                </a:cubicBezTo>
                <a:cubicBezTo>
                  <a:pt x="1814775" y="3357489"/>
                  <a:pt x="1227449" y="3859236"/>
                  <a:pt x="640123" y="4360984"/>
                </a:cubicBezTo>
              </a:path>
            </a:pathLst>
          </a:custGeom>
          <a:noFill/>
          <a:ln w="9525">
            <a:solidFill>
              <a:srgbClr val="C7B9A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宋体" panose="02010600040101010101" pitchFamily="2" charset="-122"/>
              <a:ea typeface="华文宋体" panose="02010600040101010101" pitchFamily="2" charset="-122"/>
            </a:endParaRPr>
          </a:p>
        </p:txBody>
      </p:sp>
      <p:sp>
        <p:nvSpPr>
          <p:cNvPr id="29" name="文本框 9"/>
          <p:cNvSpPr txBox="1"/>
          <p:nvPr/>
        </p:nvSpPr>
        <p:spPr>
          <a:xfrm>
            <a:off x="4359734" y="782028"/>
            <a:ext cx="1774855" cy="702756"/>
          </a:xfrm>
          <a:prstGeom prst="rect">
            <a:avLst/>
          </a:prstGeom>
          <a:noFill/>
        </p:spPr>
        <p:txBody>
          <a:bodyPr wrap="square" rtlCol="0">
            <a:spAutoFit/>
          </a:bodyPr>
          <a:lstStyle/>
          <a:p>
            <a:pPr>
              <a:lnSpc>
                <a:spcPct val="150000"/>
              </a:lnSpc>
            </a:pPr>
            <a:r>
              <a:rPr kumimoji="1" lang="en-US" altLang="zh-TW" sz="2800">
                <a:latin typeface="黑体"/>
                <a:ea typeface="黑体"/>
                <a:cs typeface="黑体"/>
              </a:rPr>
              <a:t>1</a:t>
            </a:r>
            <a:r>
              <a:rPr kumimoji="1" lang="en-US" altLang="zh-CN" sz="2800">
                <a:latin typeface="黑体"/>
                <a:ea typeface="黑体"/>
                <a:cs typeface="黑体"/>
              </a:rPr>
              <a:t>701</a:t>
            </a:r>
            <a:r>
              <a:rPr kumimoji="1" lang="zh-CN" altLang="en-US" sz="2800">
                <a:latin typeface="黑体"/>
                <a:ea typeface="黑体"/>
                <a:cs typeface="黑体"/>
              </a:rPr>
              <a:t>年</a:t>
            </a:r>
            <a:endParaRPr lang="zh-CN" altLang="en-US" sz="2800">
              <a:solidFill>
                <a:schemeClr val="bg1">
                  <a:lumMod val="65000"/>
                </a:schemeClr>
              </a:solidFill>
              <a:latin typeface="黑体" panose="02010609060101010101" charset="-122"/>
              <a:ea typeface="黑体" panose="02010609060101010101" charset="-122"/>
              <a:cs typeface="黑体"/>
            </a:endParaRPr>
          </a:p>
        </p:txBody>
      </p:sp>
      <p:sp>
        <p:nvSpPr>
          <p:cNvPr id="30" name="Rectangle 5"/>
          <p:cNvSpPr/>
          <p:nvPr/>
        </p:nvSpPr>
        <p:spPr bwMode="auto">
          <a:xfrm>
            <a:off x="4599006" y="1408572"/>
            <a:ext cx="3291007" cy="440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kumimoji="1" lang="en-US" altLang="zh-CN" sz="2400">
                <a:solidFill>
                  <a:srgbClr val="000090"/>
                </a:solidFill>
                <a:latin typeface="黑体"/>
                <a:ea typeface="黑体"/>
                <a:cs typeface="黑体"/>
              </a:rPr>
              <a:t>《</a:t>
            </a:r>
            <a:r>
              <a:rPr kumimoji="1" lang="zh-CN" altLang="en-US" sz="2400">
                <a:solidFill>
                  <a:srgbClr val="000090"/>
                </a:solidFill>
                <a:latin typeface="黑体"/>
                <a:ea typeface="黑体"/>
                <a:cs typeface="黑体"/>
              </a:rPr>
              <a:t>王位继承法</a:t>
            </a:r>
            <a:r>
              <a:rPr kumimoji="1" lang="en-US" altLang="zh-CN" sz="2400">
                <a:solidFill>
                  <a:srgbClr val="000090"/>
                </a:solidFill>
                <a:latin typeface="黑体"/>
                <a:ea typeface="黑体"/>
                <a:cs typeface="黑体"/>
              </a:rPr>
              <a:t>》</a:t>
            </a:r>
            <a:endParaRPr kumimoji="1" lang="zh-TW" altLang="en-US" sz="2400">
              <a:solidFill>
                <a:srgbClr val="000090"/>
              </a:solidFill>
              <a:latin typeface="黑体" panose="02010609060101010101" charset="-122"/>
              <a:ea typeface="黑体" panose="02010609060101010101" charset="-122"/>
              <a:cs typeface="黑体"/>
            </a:endParaRPr>
          </a:p>
        </p:txBody>
      </p:sp>
      <p:sp>
        <p:nvSpPr>
          <p:cNvPr id="31" name="文本框 9"/>
          <p:cNvSpPr txBox="1"/>
          <p:nvPr/>
        </p:nvSpPr>
        <p:spPr>
          <a:xfrm>
            <a:off x="5160215" y="1879325"/>
            <a:ext cx="1774855" cy="702756"/>
          </a:xfrm>
          <a:prstGeom prst="rect">
            <a:avLst/>
          </a:prstGeom>
          <a:noFill/>
        </p:spPr>
        <p:txBody>
          <a:bodyPr wrap="square" rtlCol="0">
            <a:spAutoFit/>
          </a:bodyPr>
          <a:lstStyle/>
          <a:p>
            <a:pPr>
              <a:lnSpc>
                <a:spcPct val="150000"/>
              </a:lnSpc>
            </a:pPr>
            <a:r>
              <a:rPr kumimoji="1" lang="en-US" altLang="zh-TW" sz="2800">
                <a:latin typeface="黑体"/>
                <a:ea typeface="黑体"/>
                <a:cs typeface="黑体"/>
              </a:rPr>
              <a:t>1</a:t>
            </a:r>
            <a:r>
              <a:rPr kumimoji="1" lang="en-US" altLang="zh-CN" sz="2800">
                <a:latin typeface="黑体"/>
                <a:ea typeface="黑体"/>
                <a:cs typeface="黑体"/>
              </a:rPr>
              <a:t>689</a:t>
            </a:r>
            <a:r>
              <a:rPr kumimoji="1" lang="zh-CN" altLang="en-US" sz="2800">
                <a:latin typeface="黑体"/>
                <a:ea typeface="黑体"/>
                <a:cs typeface="黑体"/>
              </a:rPr>
              <a:t>年</a:t>
            </a:r>
            <a:endParaRPr lang="zh-CN" altLang="en-US" sz="2800">
              <a:solidFill>
                <a:schemeClr val="bg1">
                  <a:lumMod val="65000"/>
                </a:schemeClr>
              </a:solidFill>
              <a:latin typeface="黑体"/>
              <a:ea typeface="黑体"/>
              <a:cs typeface="黑体"/>
            </a:endParaRPr>
          </a:p>
        </p:txBody>
      </p:sp>
      <p:sp>
        <p:nvSpPr>
          <p:cNvPr id="32" name="Rectangle 5"/>
          <p:cNvSpPr/>
          <p:nvPr/>
        </p:nvSpPr>
        <p:spPr bwMode="auto">
          <a:xfrm>
            <a:off x="5247162" y="2488692"/>
            <a:ext cx="3291007" cy="440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kumimoji="1" lang="en-US" altLang="zh-CN" sz="2400">
                <a:solidFill>
                  <a:srgbClr val="000090"/>
                </a:solidFill>
                <a:latin typeface="黑体"/>
                <a:ea typeface="黑体"/>
                <a:cs typeface="黑体"/>
              </a:rPr>
              <a:t>《</a:t>
            </a:r>
            <a:r>
              <a:rPr kumimoji="1" lang="zh-CN" altLang="en-US" sz="2400">
                <a:solidFill>
                  <a:srgbClr val="000090"/>
                </a:solidFill>
                <a:latin typeface="黑体"/>
                <a:ea typeface="黑体"/>
                <a:cs typeface="黑体"/>
              </a:rPr>
              <a:t>权利法案</a:t>
            </a:r>
            <a:r>
              <a:rPr kumimoji="1" lang="en-US" altLang="zh-CN" sz="2400">
                <a:solidFill>
                  <a:srgbClr val="000090"/>
                </a:solidFill>
                <a:latin typeface="黑体"/>
                <a:ea typeface="黑体"/>
                <a:cs typeface="黑体"/>
              </a:rPr>
              <a:t>》</a:t>
            </a:r>
            <a:endParaRPr kumimoji="1" lang="zh-TW" altLang="en-US" sz="2400">
              <a:solidFill>
                <a:srgbClr val="000090"/>
              </a:solidFill>
              <a:latin typeface="黑体"/>
              <a:ea typeface="黑体"/>
              <a:cs typeface="黑体"/>
            </a:endParaRPr>
          </a:p>
        </p:txBody>
      </p:sp>
      <p:sp>
        <p:nvSpPr>
          <p:cNvPr id="33" name="文本框 9"/>
          <p:cNvSpPr txBox="1"/>
          <p:nvPr/>
        </p:nvSpPr>
        <p:spPr>
          <a:xfrm>
            <a:off x="5033578" y="3513980"/>
            <a:ext cx="1774855" cy="702756"/>
          </a:xfrm>
          <a:prstGeom prst="rect">
            <a:avLst/>
          </a:prstGeom>
          <a:noFill/>
        </p:spPr>
        <p:txBody>
          <a:bodyPr wrap="square" rtlCol="0">
            <a:spAutoFit/>
          </a:bodyPr>
          <a:lstStyle/>
          <a:p>
            <a:pPr>
              <a:lnSpc>
                <a:spcPct val="150000"/>
              </a:lnSpc>
            </a:pPr>
            <a:r>
              <a:rPr kumimoji="1" lang="en-US" altLang="zh-TW" sz="2800">
                <a:latin typeface="黑体"/>
                <a:ea typeface="黑体"/>
                <a:cs typeface="黑体"/>
              </a:rPr>
              <a:t>1</a:t>
            </a:r>
            <a:r>
              <a:rPr kumimoji="1" lang="en-US" altLang="zh-CN" sz="2800">
                <a:latin typeface="黑体"/>
                <a:ea typeface="黑体"/>
                <a:cs typeface="黑体"/>
              </a:rPr>
              <a:t>688</a:t>
            </a:r>
            <a:r>
              <a:rPr kumimoji="1" lang="zh-CN" altLang="en-US" sz="2800">
                <a:latin typeface="黑体"/>
                <a:ea typeface="黑体"/>
                <a:cs typeface="黑体"/>
              </a:rPr>
              <a:t>年</a:t>
            </a:r>
            <a:endParaRPr lang="zh-CN" altLang="en-US" sz="2800">
              <a:solidFill>
                <a:schemeClr val="bg1">
                  <a:lumMod val="65000"/>
                </a:schemeClr>
              </a:solidFill>
              <a:latin typeface="黑体"/>
              <a:ea typeface="黑体"/>
              <a:cs typeface="黑体"/>
            </a:endParaRPr>
          </a:p>
        </p:txBody>
      </p:sp>
      <p:sp>
        <p:nvSpPr>
          <p:cNvPr id="34" name="Rectangle 5"/>
          <p:cNvSpPr/>
          <p:nvPr/>
        </p:nvSpPr>
        <p:spPr bwMode="auto">
          <a:xfrm>
            <a:off x="5315765" y="4127976"/>
            <a:ext cx="3291007" cy="440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kumimoji="1" lang="zh-CN" altLang="en-US" sz="2400">
                <a:solidFill>
                  <a:srgbClr val="000090"/>
                </a:solidFill>
                <a:latin typeface="黑体"/>
                <a:ea typeface="黑体"/>
                <a:cs typeface="黑体"/>
              </a:rPr>
              <a:t>光荣革命</a:t>
            </a:r>
            <a:endParaRPr kumimoji="1" lang="zh-TW" altLang="en-US" sz="2400">
              <a:solidFill>
                <a:srgbClr val="000090"/>
              </a:solidFill>
              <a:latin typeface="黑体"/>
              <a:ea typeface="黑体"/>
              <a:cs typeface="黑体"/>
            </a:endParaRPr>
          </a:p>
        </p:txBody>
      </p:sp>
      <p:sp>
        <p:nvSpPr>
          <p:cNvPr id="37" name="文本框 9"/>
          <p:cNvSpPr txBox="1"/>
          <p:nvPr/>
        </p:nvSpPr>
        <p:spPr>
          <a:xfrm>
            <a:off x="4836137" y="5396938"/>
            <a:ext cx="1774855" cy="702756"/>
          </a:xfrm>
          <a:prstGeom prst="rect">
            <a:avLst/>
          </a:prstGeom>
          <a:noFill/>
        </p:spPr>
        <p:txBody>
          <a:bodyPr wrap="square" rtlCol="0">
            <a:spAutoFit/>
          </a:bodyPr>
          <a:lstStyle/>
          <a:p>
            <a:pPr>
              <a:lnSpc>
                <a:spcPct val="150000"/>
              </a:lnSpc>
            </a:pPr>
            <a:r>
              <a:rPr kumimoji="1" lang="en-US" altLang="zh-TW" sz="2800">
                <a:latin typeface="黑体"/>
                <a:ea typeface="黑体"/>
                <a:cs typeface="黑体"/>
              </a:rPr>
              <a:t>1</a:t>
            </a:r>
            <a:r>
              <a:rPr kumimoji="1" lang="en-US" altLang="zh-CN" sz="2800">
                <a:latin typeface="黑体"/>
                <a:ea typeface="黑体"/>
                <a:cs typeface="黑体"/>
              </a:rPr>
              <a:t>640</a:t>
            </a:r>
            <a:r>
              <a:rPr kumimoji="1" lang="zh-CN" altLang="en-US" sz="2800">
                <a:latin typeface="黑体"/>
                <a:ea typeface="黑体"/>
                <a:cs typeface="黑体"/>
              </a:rPr>
              <a:t>年</a:t>
            </a:r>
            <a:endParaRPr lang="zh-CN" altLang="en-US" sz="2000">
              <a:solidFill>
                <a:schemeClr val="bg1">
                  <a:lumMod val="65000"/>
                </a:schemeClr>
              </a:solidFill>
              <a:latin typeface="黑体" panose="02010609060101010101" charset="-122"/>
              <a:ea typeface="黑体" panose="02010609060101010101" charset="-122"/>
              <a:cs typeface="黑体"/>
            </a:endParaRPr>
          </a:p>
        </p:txBody>
      </p:sp>
      <p:sp>
        <p:nvSpPr>
          <p:cNvPr id="38" name="Rectangle 5"/>
          <p:cNvSpPr/>
          <p:nvPr/>
        </p:nvSpPr>
        <p:spPr bwMode="auto">
          <a:xfrm>
            <a:off x="4923084" y="6012656"/>
            <a:ext cx="3291007" cy="440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r>
              <a:rPr kumimoji="1" lang="zh-CN" altLang="en-US" sz="2400">
                <a:solidFill>
                  <a:srgbClr val="000090"/>
                </a:solidFill>
                <a:latin typeface="黑体"/>
                <a:ea typeface="黑体"/>
                <a:cs typeface="黑体"/>
              </a:rPr>
              <a:t>英国资产阶级革命爆发</a:t>
            </a:r>
            <a:endParaRPr kumimoji="1" lang="zh-TW" altLang="en-US" sz="1050">
              <a:solidFill>
                <a:srgbClr val="000090"/>
              </a:solidFill>
              <a:latin typeface="黑体" panose="02010609060101010101" charset="-122"/>
              <a:ea typeface="黑体" panose="02010609060101010101" charset="-122"/>
              <a:cs typeface="黑体"/>
            </a:endParaRPr>
          </a:p>
        </p:txBody>
      </p:sp>
      <p:sp>
        <p:nvSpPr>
          <p:cNvPr id="2" name="文字方塊 1"/>
          <p:cNvSpPr txBox="1"/>
          <p:nvPr/>
        </p:nvSpPr>
        <p:spPr>
          <a:xfrm>
            <a:off x="2690109" y="2325756"/>
            <a:ext cx="1292662" cy="2822833"/>
          </a:xfrm>
          <a:prstGeom prst="rect">
            <a:avLst/>
          </a:prstGeom>
          <a:noFill/>
        </p:spPr>
        <p:txBody>
          <a:bodyPr vert="eaVert" wrap="square" rtlCol="0">
            <a:spAutoFit/>
          </a:bodyPr>
          <a:lstStyle/>
          <a:p>
            <a:r>
              <a:rPr kumimoji="1" lang="zh-CN" altLang="en-US" sz="3600" smtClean="0">
                <a:solidFill>
                  <a:srgbClr val="FF0000"/>
                </a:solidFill>
              </a:rPr>
              <a:t>君主立宪制</a:t>
            </a:r>
            <a:r>
              <a:rPr kumimoji="1" lang="en-US" altLang="zh-CN" sz="3600" smtClean="0"/>
              <a:t> </a:t>
            </a:r>
            <a:r>
              <a:rPr kumimoji="1" lang="zh-CN" altLang="en-US" sz="3600" smtClean="0"/>
              <a:t>逐步形成</a:t>
            </a:r>
            <a:endParaRPr kumimoji="1" lang="zh-TW" altLang="en-US" sz="3600"/>
          </a:p>
        </p:txBody>
      </p:sp>
      <p:sp>
        <p:nvSpPr>
          <p:cNvPr id="19" name="文字方塊 18"/>
          <p:cNvSpPr txBox="1"/>
          <p:nvPr/>
        </p:nvSpPr>
        <p:spPr>
          <a:xfrm>
            <a:off x="203242" y="4185"/>
            <a:ext cx="5570756" cy="461665"/>
          </a:xfrm>
          <a:prstGeom prst="rect">
            <a:avLst/>
          </a:prstGeom>
          <a:noFill/>
        </p:spPr>
        <p:txBody>
          <a:bodyPr wrap="none" rtlCol="0">
            <a:spAutoFit/>
          </a:bodyPr>
          <a:lstStyle/>
          <a:p>
            <a:r>
              <a:rPr kumimoji="1" lang="zh-CN" altLang="en-US" sz="2400">
                <a:latin typeface="黑体"/>
                <a:ea typeface="黑体"/>
                <a:cs typeface="黑体"/>
              </a:rPr>
              <a:t>一</a:t>
            </a:r>
            <a:r>
              <a:rPr kumimoji="1" lang="en-US" altLang="zh-CN" sz="2400">
                <a:latin typeface="黑体"/>
                <a:ea typeface="黑体"/>
                <a:cs typeface="黑体"/>
              </a:rPr>
              <a:t>.</a:t>
            </a:r>
            <a:r>
              <a:rPr kumimoji="1" lang="zh-CN" altLang="en-US" sz="2400">
                <a:latin typeface="黑体"/>
                <a:ea typeface="黑体"/>
                <a:cs typeface="黑体"/>
              </a:rPr>
              <a:t>英、美、法资产阶级</a:t>
            </a:r>
            <a:r>
              <a:rPr kumimoji="1" lang="zh-CN" altLang="en-US" sz="2400" smtClean="0">
                <a:latin typeface="黑体"/>
                <a:ea typeface="黑体"/>
                <a:cs typeface="黑体"/>
              </a:rPr>
              <a:t>革命</a:t>
            </a:r>
            <a:r>
              <a:rPr kumimoji="1" lang="en-US" altLang="zh-CN" sz="2400" smtClean="0">
                <a:latin typeface="黑体"/>
                <a:ea typeface="黑体"/>
                <a:cs typeface="黑体"/>
              </a:rPr>
              <a:t>——</a:t>
            </a:r>
            <a:r>
              <a:rPr kumimoji="1" lang="zh-CN" altLang="en-US" sz="2400" smtClean="0">
                <a:latin typeface="黑体"/>
                <a:ea typeface="黑体"/>
                <a:cs typeface="黑体"/>
              </a:rPr>
              <a:t>英国篇</a:t>
            </a:r>
            <a:endParaRPr kumimoji="1" lang="zh-TW" altLang="en-US" sz="2400">
              <a:latin typeface="黑体"/>
              <a:ea typeface="黑体"/>
              <a:cs typeface="黑体"/>
            </a:endParaRPr>
          </a:p>
        </p:txBody>
      </p:sp>
    </p:spTree>
    <p:extLst>
      <p:ext uri="{BB962C8B-B14F-4D97-AF65-F5344CB8AC3E}">
        <p14:creationId xmlns:p14="http://schemas.microsoft.com/office/powerpoint/2010/main" val="1447973350"/>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nodeType="afterGroup">
                            <p:stCondLst>
                              <p:cond delay="500"/>
                            </p:stCondLst>
                            <p:childTnLst>
                              <p:par>
                                <p:cTn id="9" presetID="42" presetClass="entr" presetSubtype="0" fill="hold" nodeType="afterEffect">
                                  <p:stCondLst>
                                    <p:cond delay="0"/>
                                  </p:stCondLst>
                                  <p:childTnLst>
                                    <p:set>
                                      <p:cBhvr>
                                        <p:cTn id="10" dur="1" fill="hold">
                                          <p:stCondLst>
                                            <p:cond delay="0"/>
                                          </p:stCondLst>
                                        </p:cTn>
                                        <p:tgtEl>
                                          <p:spTgt spid="6147"/>
                                        </p:tgtEl>
                                        <p:attrNameLst>
                                          <p:attrName>style.visibility</p:attrName>
                                        </p:attrNameLst>
                                      </p:cBhvr>
                                      <p:to>
                                        <p:strVal val="visible"/>
                                      </p:to>
                                    </p:set>
                                    <p:animEffect transition="in" filter="fade">
                                      <p:cBhvr>
                                        <p:cTn id="11" dur="1000"/>
                                        <p:tgtEl>
                                          <p:spTgt spid="6147"/>
                                        </p:tgtEl>
                                      </p:cBhvr>
                                    </p:animEffect>
                                    <p:anim calcmode="lin" valueType="num">
                                      <p:cBhvr>
                                        <p:cTn id="12" dur="1000" fill="hold"/>
                                        <p:tgtEl>
                                          <p:spTgt spid="6147"/>
                                        </p:tgtEl>
                                        <p:attrNameLst>
                                          <p:attrName>ppt_x</p:attrName>
                                        </p:attrNameLst>
                                      </p:cBhvr>
                                      <p:tavLst>
                                        <p:tav tm="0">
                                          <p:val>
                                            <p:strVal val="#ppt_x"/>
                                          </p:val>
                                        </p:tav>
                                        <p:tav tm="100000">
                                          <p:val>
                                            <p:strVal val="#ppt_x"/>
                                          </p:val>
                                        </p:tav>
                                      </p:tavLst>
                                    </p:anim>
                                    <p:anim calcmode="lin" valueType="num">
                                      <p:cBhvr>
                                        <p:cTn id="13" dur="1000" fill="hold"/>
                                        <p:tgtEl>
                                          <p:spTgt spid="6147"/>
                                        </p:tgtEl>
                                        <p:attrNameLst>
                                          <p:attrName>ppt_y</p:attrName>
                                        </p:attrNameLst>
                                      </p:cBhvr>
                                      <p:tavLst>
                                        <p:tav tm="0">
                                          <p:val>
                                            <p:strVal val="#ppt_y+.1"/>
                                          </p:val>
                                        </p:tav>
                                        <p:tav tm="100000">
                                          <p:val>
                                            <p:strVal val="#ppt_y"/>
                                          </p:val>
                                        </p:tav>
                                      </p:tavLst>
                                    </p:anim>
                                  </p:childTnLst>
                                </p:cTn>
                              </p:par>
                            </p:childTnLst>
                          </p:cTn>
                        </p:par>
                        <p:par>
                          <p:cTn id="14" fill="hold" nodeType="afterGroup">
                            <p:stCondLst>
                              <p:cond delay="1500"/>
                            </p:stCondLst>
                            <p:childTnLst>
                              <p:par>
                                <p:cTn id="15" presetID="16" presetClass="entr" presetSubtype="21"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arn(inVertical)">
                                      <p:cBhvr>
                                        <p:cTn id="17" dur="500"/>
                                        <p:tgtEl>
                                          <p:spTgt spid="16"/>
                                        </p:tgtEl>
                                      </p:cBhvr>
                                    </p:animEffect>
                                  </p:childTnLst>
                                </p:cTn>
                              </p:par>
                              <p:par>
                                <p:cTn id="18" presetID="15" presetClass="entr" presetSubtype="0" fill="hold" grpId="0" nodeType="withEffect">
                                  <p:stCondLst>
                                    <p:cond delay="500"/>
                                  </p:stCondLst>
                                  <p:childTnLst>
                                    <p:set>
                                      <p:cBhvr>
                                        <p:cTn id="19" dur="1" fill="hold">
                                          <p:stCondLst>
                                            <p:cond delay="0"/>
                                          </p:stCondLst>
                                        </p:cTn>
                                        <p:tgtEl>
                                          <p:spTgt spid="23"/>
                                        </p:tgtEl>
                                        <p:attrNameLst>
                                          <p:attrName>style.visibility</p:attrName>
                                        </p:attrNameLst>
                                      </p:cBhvr>
                                      <p:to>
                                        <p:strVal val="visible"/>
                                      </p:to>
                                    </p:set>
                                    <p:anim calcmode="lin" valueType="num">
                                      <p:cBhvr>
                                        <p:cTn id="20" dur="1000" fill="hold"/>
                                        <p:tgtEl>
                                          <p:spTgt spid="23"/>
                                        </p:tgtEl>
                                        <p:attrNameLst>
                                          <p:attrName>ppt_w</p:attrName>
                                        </p:attrNameLst>
                                      </p:cBhvr>
                                      <p:tavLst>
                                        <p:tav tm="0">
                                          <p:val>
                                            <p:fltVal val="0"/>
                                          </p:val>
                                        </p:tav>
                                        <p:tav tm="100000">
                                          <p:val>
                                            <p:strVal val="#ppt_w"/>
                                          </p:val>
                                        </p:tav>
                                      </p:tavLst>
                                    </p:anim>
                                    <p:anim calcmode="lin" valueType="num">
                                      <p:cBhvr>
                                        <p:cTn id="21" dur="1000" fill="hold"/>
                                        <p:tgtEl>
                                          <p:spTgt spid="23"/>
                                        </p:tgtEl>
                                        <p:attrNameLst>
                                          <p:attrName>ppt_h</p:attrName>
                                        </p:attrNameLst>
                                      </p:cBhvr>
                                      <p:tavLst>
                                        <p:tav tm="0">
                                          <p:val>
                                            <p:fltVal val="0"/>
                                          </p:val>
                                        </p:tav>
                                        <p:tav tm="100000">
                                          <p:val>
                                            <p:strVal val="#ppt_h"/>
                                          </p:val>
                                        </p:tav>
                                      </p:tavLst>
                                    </p:anim>
                                    <p:anim calcmode="lin" valueType="num">
                                      <p:cBhvr>
                                        <p:cTn id="22" dur="1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23"/>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grpId="0" nodeType="withEffect">
                                  <p:stCondLst>
                                    <p:cond delay="500"/>
                                  </p:stCondLst>
                                  <p:childTnLst>
                                    <p:set>
                                      <p:cBhvr>
                                        <p:cTn id="25" dur="1" fill="hold">
                                          <p:stCondLst>
                                            <p:cond delay="0"/>
                                          </p:stCondLst>
                                        </p:cTn>
                                        <p:tgtEl>
                                          <p:spTgt spid="24"/>
                                        </p:tgtEl>
                                        <p:attrNameLst>
                                          <p:attrName>style.visibility</p:attrName>
                                        </p:attrNameLst>
                                      </p:cBhvr>
                                      <p:to>
                                        <p:strVal val="visible"/>
                                      </p:to>
                                    </p:set>
                                    <p:anim calcmode="lin" valueType="num">
                                      <p:cBhvr>
                                        <p:cTn id="26" dur="1000" fill="hold"/>
                                        <p:tgtEl>
                                          <p:spTgt spid="24"/>
                                        </p:tgtEl>
                                        <p:attrNameLst>
                                          <p:attrName>ppt_w</p:attrName>
                                        </p:attrNameLst>
                                      </p:cBhvr>
                                      <p:tavLst>
                                        <p:tav tm="0">
                                          <p:val>
                                            <p:fltVal val="0"/>
                                          </p:val>
                                        </p:tav>
                                        <p:tav tm="100000">
                                          <p:val>
                                            <p:strVal val="#ppt_w"/>
                                          </p:val>
                                        </p:tav>
                                      </p:tavLst>
                                    </p:anim>
                                    <p:anim calcmode="lin" valueType="num">
                                      <p:cBhvr>
                                        <p:cTn id="27" dur="1000" fill="hold"/>
                                        <p:tgtEl>
                                          <p:spTgt spid="24"/>
                                        </p:tgtEl>
                                        <p:attrNameLst>
                                          <p:attrName>ppt_h</p:attrName>
                                        </p:attrNameLst>
                                      </p:cBhvr>
                                      <p:tavLst>
                                        <p:tav tm="0">
                                          <p:val>
                                            <p:fltVal val="0"/>
                                          </p:val>
                                        </p:tav>
                                        <p:tav tm="100000">
                                          <p:val>
                                            <p:strVal val="#ppt_h"/>
                                          </p:val>
                                        </p:tav>
                                      </p:tavLst>
                                    </p:anim>
                                    <p:anim calcmode="lin" valueType="num">
                                      <p:cBhvr>
                                        <p:cTn id="28" dur="1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24"/>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grpId="0" nodeType="withEffect">
                                  <p:stCondLst>
                                    <p:cond delay="500"/>
                                  </p:stCondLst>
                                  <p:childTnLst>
                                    <p:set>
                                      <p:cBhvr>
                                        <p:cTn id="31" dur="1" fill="hold">
                                          <p:stCondLst>
                                            <p:cond delay="0"/>
                                          </p:stCondLst>
                                        </p:cTn>
                                        <p:tgtEl>
                                          <p:spTgt spid="25"/>
                                        </p:tgtEl>
                                        <p:attrNameLst>
                                          <p:attrName>style.visibility</p:attrName>
                                        </p:attrNameLst>
                                      </p:cBhvr>
                                      <p:to>
                                        <p:strVal val="visible"/>
                                      </p:to>
                                    </p:set>
                                    <p:anim calcmode="lin" valueType="num">
                                      <p:cBhvr>
                                        <p:cTn id="32" dur="1000" fill="hold"/>
                                        <p:tgtEl>
                                          <p:spTgt spid="25"/>
                                        </p:tgtEl>
                                        <p:attrNameLst>
                                          <p:attrName>ppt_w</p:attrName>
                                        </p:attrNameLst>
                                      </p:cBhvr>
                                      <p:tavLst>
                                        <p:tav tm="0">
                                          <p:val>
                                            <p:fltVal val="0"/>
                                          </p:val>
                                        </p:tav>
                                        <p:tav tm="100000">
                                          <p:val>
                                            <p:strVal val="#ppt_w"/>
                                          </p:val>
                                        </p:tav>
                                      </p:tavLst>
                                    </p:anim>
                                    <p:anim calcmode="lin" valueType="num">
                                      <p:cBhvr>
                                        <p:cTn id="33" dur="1000" fill="hold"/>
                                        <p:tgtEl>
                                          <p:spTgt spid="25"/>
                                        </p:tgtEl>
                                        <p:attrNameLst>
                                          <p:attrName>ppt_h</p:attrName>
                                        </p:attrNameLst>
                                      </p:cBhvr>
                                      <p:tavLst>
                                        <p:tav tm="0">
                                          <p:val>
                                            <p:fltVal val="0"/>
                                          </p:val>
                                        </p:tav>
                                        <p:tav tm="100000">
                                          <p:val>
                                            <p:strVal val="#ppt_h"/>
                                          </p:val>
                                        </p:tav>
                                      </p:tavLst>
                                    </p:anim>
                                    <p:anim calcmode="lin" valueType="num">
                                      <p:cBhvr>
                                        <p:cTn id="34" dur="1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25"/>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500"/>
                                  </p:stCondLst>
                                  <p:childTnLst>
                                    <p:set>
                                      <p:cBhvr>
                                        <p:cTn id="37" dur="1" fill="hold">
                                          <p:stCondLst>
                                            <p:cond delay="0"/>
                                          </p:stCondLst>
                                        </p:cTn>
                                        <p:tgtEl>
                                          <p:spTgt spid="27"/>
                                        </p:tgtEl>
                                        <p:attrNameLst>
                                          <p:attrName>style.visibility</p:attrName>
                                        </p:attrNameLst>
                                      </p:cBhvr>
                                      <p:to>
                                        <p:strVal val="visible"/>
                                      </p:to>
                                    </p:set>
                                    <p:anim calcmode="lin" valueType="num">
                                      <p:cBhvr>
                                        <p:cTn id="38" dur="1000" fill="hold"/>
                                        <p:tgtEl>
                                          <p:spTgt spid="27"/>
                                        </p:tgtEl>
                                        <p:attrNameLst>
                                          <p:attrName>ppt_w</p:attrName>
                                        </p:attrNameLst>
                                      </p:cBhvr>
                                      <p:tavLst>
                                        <p:tav tm="0">
                                          <p:val>
                                            <p:fltVal val="0"/>
                                          </p:val>
                                        </p:tav>
                                        <p:tav tm="100000">
                                          <p:val>
                                            <p:strVal val="#ppt_w"/>
                                          </p:val>
                                        </p:tav>
                                      </p:tavLst>
                                    </p:anim>
                                    <p:anim calcmode="lin" valueType="num">
                                      <p:cBhvr>
                                        <p:cTn id="39" dur="1000" fill="hold"/>
                                        <p:tgtEl>
                                          <p:spTgt spid="27"/>
                                        </p:tgtEl>
                                        <p:attrNameLst>
                                          <p:attrName>ppt_h</p:attrName>
                                        </p:attrNameLst>
                                      </p:cBhvr>
                                      <p:tavLst>
                                        <p:tav tm="0">
                                          <p:val>
                                            <p:fltVal val="0"/>
                                          </p:val>
                                        </p:tav>
                                        <p:tav tm="100000">
                                          <p:val>
                                            <p:strVal val="#ppt_h"/>
                                          </p:val>
                                        </p:tav>
                                      </p:tavLst>
                                    </p:anim>
                                    <p:anim calcmode="lin" valueType="num">
                                      <p:cBhvr>
                                        <p:cTn id="40" dur="1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27"/>
                                        </p:tgtEl>
                                        <p:attrNameLst>
                                          <p:attrName>ppt_y</p:attrName>
                                        </p:attrNameLst>
                                      </p:cBhvr>
                                      <p:tavLst>
                                        <p:tav tm="0" fmla="#ppt_y+(sin(-2*pi*(1-$))*-#ppt_x+cos(-2*pi*(1-$))*(1-#ppt_y))*(1-$)">
                                          <p:val>
                                            <p:fltVal val="0"/>
                                          </p:val>
                                        </p:tav>
                                        <p:tav tm="100000">
                                          <p:val>
                                            <p:fltVal val="1"/>
                                          </p:val>
                                        </p:tav>
                                      </p:tavLst>
                                    </p:anim>
                                  </p:childTnLst>
                                </p:cTn>
                              </p:par>
                            </p:childTnLst>
                          </p:cTn>
                        </p:par>
                        <p:par>
                          <p:cTn id="42" fill="hold" nodeType="afterGroup">
                            <p:stCondLst>
                              <p:cond delay="3000"/>
                            </p:stCondLst>
                            <p:childTnLst>
                              <p:par>
                                <p:cTn id="43" presetID="22" presetClass="entr" presetSubtype="1"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up)">
                                      <p:cBhvr>
                                        <p:cTn id="45" dur="1000"/>
                                        <p:tgtEl>
                                          <p:spTgt spid="28"/>
                                        </p:tgtEl>
                                      </p:cBhvr>
                                    </p:animEffect>
                                  </p:childTnLst>
                                </p:cTn>
                              </p:par>
                              <p:par>
                                <p:cTn id="46" presetID="10" presetClass="entr" presetSubtype="0" fill="hold" grpId="0" nodeType="withEffect">
                                  <p:stCondLst>
                                    <p:cond delay="1250"/>
                                  </p:stCondLst>
                                  <p:childTnLst>
                                    <p:set>
                                      <p:cBhvr>
                                        <p:cTn id="47" dur="1" fill="hold">
                                          <p:stCondLst>
                                            <p:cond delay="0"/>
                                          </p:stCondLst>
                                        </p:cTn>
                                        <p:tgtEl>
                                          <p:spTgt spid="29"/>
                                        </p:tgtEl>
                                        <p:attrNameLst>
                                          <p:attrName>style.visibility</p:attrName>
                                        </p:attrNameLst>
                                      </p:cBhvr>
                                      <p:to>
                                        <p:strVal val="visible"/>
                                      </p:to>
                                    </p:set>
                                    <p:animEffect transition="in" filter="fade">
                                      <p:cBhvr>
                                        <p:cTn id="48" dur="500"/>
                                        <p:tgtEl>
                                          <p:spTgt spid="29"/>
                                        </p:tgtEl>
                                      </p:cBhvr>
                                    </p:animEffect>
                                  </p:childTnLst>
                                </p:cTn>
                              </p:par>
                              <p:par>
                                <p:cTn id="49" presetID="22" presetClass="entr" presetSubtype="8" fill="hold" grpId="0" nodeType="withEffect">
                                  <p:stCondLst>
                                    <p:cond delay="2250"/>
                                  </p:stCondLst>
                                  <p:childTnLst>
                                    <p:set>
                                      <p:cBhvr>
                                        <p:cTn id="50" dur="1" fill="hold">
                                          <p:stCondLst>
                                            <p:cond delay="0"/>
                                          </p:stCondLst>
                                        </p:cTn>
                                        <p:tgtEl>
                                          <p:spTgt spid="30"/>
                                        </p:tgtEl>
                                        <p:attrNameLst>
                                          <p:attrName>style.visibility</p:attrName>
                                        </p:attrNameLst>
                                      </p:cBhvr>
                                      <p:to>
                                        <p:strVal val="visible"/>
                                      </p:to>
                                    </p:set>
                                    <p:animEffect transition="in" filter="wipe(left)">
                                      <p:cBhvr>
                                        <p:cTn id="51" dur="500"/>
                                        <p:tgtEl>
                                          <p:spTgt spid="30"/>
                                        </p:tgtEl>
                                      </p:cBhvr>
                                    </p:animEffect>
                                  </p:childTnLst>
                                </p:cTn>
                              </p:par>
                              <p:par>
                                <p:cTn id="52" presetID="10" presetClass="entr" presetSubtype="0" fill="hold" grpId="0" nodeType="withEffect">
                                  <p:stCondLst>
                                    <p:cond delay="125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500"/>
                                        <p:tgtEl>
                                          <p:spTgt spid="31"/>
                                        </p:tgtEl>
                                      </p:cBhvr>
                                    </p:animEffect>
                                  </p:childTnLst>
                                </p:cTn>
                              </p:par>
                              <p:par>
                                <p:cTn id="55" presetID="22" presetClass="entr" presetSubtype="8" fill="hold" grpId="0" nodeType="withEffect">
                                  <p:stCondLst>
                                    <p:cond delay="2250"/>
                                  </p:stCondLst>
                                  <p:childTnLst>
                                    <p:set>
                                      <p:cBhvr>
                                        <p:cTn id="56" dur="1" fill="hold">
                                          <p:stCondLst>
                                            <p:cond delay="0"/>
                                          </p:stCondLst>
                                        </p:cTn>
                                        <p:tgtEl>
                                          <p:spTgt spid="32"/>
                                        </p:tgtEl>
                                        <p:attrNameLst>
                                          <p:attrName>style.visibility</p:attrName>
                                        </p:attrNameLst>
                                      </p:cBhvr>
                                      <p:to>
                                        <p:strVal val="visible"/>
                                      </p:to>
                                    </p:set>
                                    <p:animEffect transition="in" filter="wipe(left)">
                                      <p:cBhvr>
                                        <p:cTn id="57" dur="500"/>
                                        <p:tgtEl>
                                          <p:spTgt spid="32"/>
                                        </p:tgtEl>
                                      </p:cBhvr>
                                    </p:animEffect>
                                  </p:childTnLst>
                                </p:cTn>
                              </p:par>
                              <p:par>
                                <p:cTn id="58" presetID="10" presetClass="entr" presetSubtype="0" fill="hold" grpId="0" nodeType="withEffect">
                                  <p:stCondLst>
                                    <p:cond delay="1250"/>
                                  </p:stCondLst>
                                  <p:childTnLst>
                                    <p:set>
                                      <p:cBhvr>
                                        <p:cTn id="59" dur="1" fill="hold">
                                          <p:stCondLst>
                                            <p:cond delay="0"/>
                                          </p:stCondLst>
                                        </p:cTn>
                                        <p:tgtEl>
                                          <p:spTgt spid="33"/>
                                        </p:tgtEl>
                                        <p:attrNameLst>
                                          <p:attrName>style.visibility</p:attrName>
                                        </p:attrNameLst>
                                      </p:cBhvr>
                                      <p:to>
                                        <p:strVal val="visible"/>
                                      </p:to>
                                    </p:set>
                                    <p:animEffect transition="in" filter="fade">
                                      <p:cBhvr>
                                        <p:cTn id="60" dur="500"/>
                                        <p:tgtEl>
                                          <p:spTgt spid="33"/>
                                        </p:tgtEl>
                                      </p:cBhvr>
                                    </p:animEffect>
                                  </p:childTnLst>
                                </p:cTn>
                              </p:par>
                              <p:par>
                                <p:cTn id="61" presetID="22" presetClass="entr" presetSubtype="8" fill="hold" grpId="0" nodeType="withEffect">
                                  <p:stCondLst>
                                    <p:cond delay="2250"/>
                                  </p:stCondLst>
                                  <p:childTnLst>
                                    <p:set>
                                      <p:cBhvr>
                                        <p:cTn id="62" dur="1" fill="hold">
                                          <p:stCondLst>
                                            <p:cond delay="0"/>
                                          </p:stCondLst>
                                        </p:cTn>
                                        <p:tgtEl>
                                          <p:spTgt spid="34"/>
                                        </p:tgtEl>
                                        <p:attrNameLst>
                                          <p:attrName>style.visibility</p:attrName>
                                        </p:attrNameLst>
                                      </p:cBhvr>
                                      <p:to>
                                        <p:strVal val="visible"/>
                                      </p:to>
                                    </p:set>
                                    <p:animEffect transition="in" filter="wipe(left)">
                                      <p:cBhvr>
                                        <p:cTn id="63" dur="500"/>
                                        <p:tgtEl>
                                          <p:spTgt spid="34"/>
                                        </p:tgtEl>
                                      </p:cBhvr>
                                    </p:animEffect>
                                  </p:childTnLst>
                                </p:cTn>
                              </p:par>
                              <p:par>
                                <p:cTn id="64" presetID="10" presetClass="entr" presetSubtype="0" fill="hold" grpId="0" nodeType="withEffect">
                                  <p:stCondLst>
                                    <p:cond delay="1250"/>
                                  </p:stCondLst>
                                  <p:childTnLst>
                                    <p:set>
                                      <p:cBhvr>
                                        <p:cTn id="65" dur="1" fill="hold">
                                          <p:stCondLst>
                                            <p:cond delay="0"/>
                                          </p:stCondLst>
                                        </p:cTn>
                                        <p:tgtEl>
                                          <p:spTgt spid="37"/>
                                        </p:tgtEl>
                                        <p:attrNameLst>
                                          <p:attrName>style.visibility</p:attrName>
                                        </p:attrNameLst>
                                      </p:cBhvr>
                                      <p:to>
                                        <p:strVal val="visible"/>
                                      </p:to>
                                    </p:set>
                                    <p:animEffect transition="in" filter="fade">
                                      <p:cBhvr>
                                        <p:cTn id="66" dur="500"/>
                                        <p:tgtEl>
                                          <p:spTgt spid="37"/>
                                        </p:tgtEl>
                                      </p:cBhvr>
                                    </p:animEffect>
                                  </p:childTnLst>
                                </p:cTn>
                              </p:par>
                              <p:par>
                                <p:cTn id="67" presetID="22" presetClass="entr" presetSubtype="8" fill="hold" grpId="0" nodeType="withEffect">
                                  <p:stCondLst>
                                    <p:cond delay="2250"/>
                                  </p:stCondLst>
                                  <p:childTnLst>
                                    <p:set>
                                      <p:cBhvr>
                                        <p:cTn id="68" dur="1" fill="hold">
                                          <p:stCondLst>
                                            <p:cond delay="0"/>
                                          </p:stCondLst>
                                        </p:cTn>
                                        <p:tgtEl>
                                          <p:spTgt spid="38"/>
                                        </p:tgtEl>
                                        <p:attrNameLst>
                                          <p:attrName>style.visibility</p:attrName>
                                        </p:attrNameLst>
                                      </p:cBhvr>
                                      <p:to>
                                        <p:strVal val="visible"/>
                                      </p:to>
                                    </p:set>
                                    <p:animEffect transition="in" filter="wipe(left)">
                                      <p:cBhvr>
                                        <p:cTn id="6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P spid="23" grpId="0"/>
      <p:bldP spid="24" grpId="0"/>
      <p:bldP spid="25" grpId="0"/>
      <p:bldP spid="27" grpId="0"/>
      <p:bldP spid="28" grpId="0"/>
      <p:bldP spid="29" grpId="0"/>
      <p:bldP spid="30" grpId="0"/>
      <p:bldP spid="31" grpId="0"/>
      <p:bldP spid="32" grpId="0"/>
      <p:bldP spid="33" grpId="0"/>
      <p:bldP spid="34" grpId="0"/>
      <p:bldP spid="37" grpId="0"/>
      <p:bldP spid="38"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圖片 1" descr="投降.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9135" y="627959"/>
            <a:ext cx="3386896" cy="2235351"/>
          </a:xfrm>
          <a:prstGeom prst="rect">
            <a:avLst/>
          </a:prstGeom>
          <a:ln>
            <a:noFill/>
          </a:ln>
          <a:effectLst>
            <a:outerShdw blurRad="292100" dist="139700" dir="2700000" algn="tl" rotWithShape="0">
              <a:srgbClr val="333333">
                <a:alpha val="65000"/>
              </a:srgbClr>
            </a:outerShdw>
          </a:effectLst>
        </p:spPr>
      </p:pic>
      <p:sp>
        <p:nvSpPr>
          <p:cNvPr id="3" name="文字方塊 2"/>
          <p:cNvSpPr txBox="1"/>
          <p:nvPr/>
        </p:nvSpPr>
        <p:spPr>
          <a:xfrm>
            <a:off x="815752" y="2987009"/>
            <a:ext cx="2031325" cy="369332"/>
          </a:xfrm>
          <a:prstGeom prst="rect">
            <a:avLst/>
          </a:prstGeom>
          <a:noFill/>
        </p:spPr>
        <p:txBody>
          <a:bodyPr wrap="none" rtlCol="0">
            <a:spAutoFit/>
          </a:bodyPr>
          <a:lstStyle/>
          <a:p>
            <a:r>
              <a:rPr kumimoji="1" lang="zh-CN" altLang="en-US" smtClean="0">
                <a:solidFill>
                  <a:schemeClr val="tx2"/>
                </a:solidFill>
                <a:latin typeface="华文楷体"/>
                <a:ea typeface="华文楷体"/>
                <a:cs typeface="华文楷体"/>
              </a:rPr>
              <a:t>英军向华盛顿投降</a:t>
            </a:r>
            <a:endParaRPr kumimoji="1" lang="zh-TW" altLang="en-US">
              <a:solidFill>
                <a:schemeClr val="tx2"/>
              </a:solidFill>
              <a:latin typeface="华文楷体"/>
              <a:ea typeface="华文楷体"/>
              <a:cs typeface="华文楷体"/>
            </a:endParaRPr>
          </a:p>
        </p:txBody>
      </p:sp>
      <p:sp>
        <p:nvSpPr>
          <p:cNvPr id="4" name="文字方塊 3"/>
          <p:cNvSpPr txBox="1"/>
          <p:nvPr/>
        </p:nvSpPr>
        <p:spPr>
          <a:xfrm>
            <a:off x="4065374" y="578350"/>
            <a:ext cx="2339102" cy="461665"/>
          </a:xfrm>
          <a:prstGeom prst="rect">
            <a:avLst/>
          </a:prstGeom>
          <a:noFill/>
        </p:spPr>
        <p:txBody>
          <a:bodyPr wrap="none" rtlCol="0">
            <a:spAutoFit/>
          </a:bodyPr>
          <a:lstStyle/>
          <a:p>
            <a:r>
              <a:rPr kumimoji="1" lang="zh-CN" altLang="en-US" sz="2400" smtClean="0">
                <a:solidFill>
                  <a:srgbClr val="FF0000"/>
                </a:solidFill>
                <a:latin typeface="黑体"/>
                <a:ea typeface="黑体"/>
                <a:cs typeface="黑体"/>
              </a:rPr>
              <a:t>无代表不纳税！</a:t>
            </a:r>
            <a:endParaRPr kumimoji="1" lang="zh-TW" altLang="en-US" sz="2400">
              <a:solidFill>
                <a:srgbClr val="FF0000"/>
              </a:solidFill>
              <a:latin typeface="黑体" panose="02010609060101010101" charset="-122"/>
              <a:ea typeface="黑体" panose="02010609060101010101" charset="-122"/>
              <a:cs typeface="黑体"/>
            </a:endParaRPr>
          </a:p>
        </p:txBody>
      </p:sp>
      <p:sp>
        <p:nvSpPr>
          <p:cNvPr id="5" name="文字方塊 4"/>
          <p:cNvSpPr txBox="1"/>
          <p:nvPr/>
        </p:nvSpPr>
        <p:spPr>
          <a:xfrm>
            <a:off x="7313874" y="1321662"/>
            <a:ext cx="1210588" cy="400110"/>
          </a:xfrm>
          <a:prstGeom prst="rect">
            <a:avLst/>
          </a:prstGeom>
          <a:noFill/>
        </p:spPr>
        <p:txBody>
          <a:bodyPr wrap="none" rtlCol="0">
            <a:spAutoFit/>
          </a:bodyPr>
          <a:lstStyle/>
          <a:p>
            <a:r>
              <a:rPr kumimoji="1" lang="zh-CN" altLang="en-US" sz="2000" smtClean="0">
                <a:latin typeface="黑体"/>
                <a:ea typeface="黑体"/>
                <a:cs typeface="黑体"/>
              </a:rPr>
              <a:t>英国本土</a:t>
            </a:r>
            <a:endParaRPr kumimoji="1" lang="zh-TW" altLang="en-US" sz="2000">
              <a:latin typeface="黑体" panose="02010609060101010101" charset="-122"/>
              <a:ea typeface="黑体" panose="02010609060101010101" charset="-122"/>
              <a:cs typeface="黑体"/>
            </a:endParaRPr>
          </a:p>
        </p:txBody>
      </p:sp>
      <p:sp>
        <p:nvSpPr>
          <p:cNvPr id="6" name="文字方塊 5"/>
          <p:cNvSpPr txBox="1"/>
          <p:nvPr/>
        </p:nvSpPr>
        <p:spPr>
          <a:xfrm>
            <a:off x="3714926" y="1331408"/>
            <a:ext cx="1980029" cy="400110"/>
          </a:xfrm>
          <a:prstGeom prst="rect">
            <a:avLst/>
          </a:prstGeom>
          <a:noFill/>
        </p:spPr>
        <p:txBody>
          <a:bodyPr wrap="none" rtlCol="0">
            <a:spAutoFit/>
          </a:bodyPr>
          <a:lstStyle/>
          <a:p>
            <a:r>
              <a:rPr kumimoji="1" lang="zh-CN" altLang="en-US" sz="2000" smtClean="0">
                <a:latin typeface="黑体"/>
                <a:ea typeface="黑体"/>
                <a:cs typeface="黑体"/>
              </a:rPr>
              <a:t>北美</a:t>
            </a:r>
            <a:r>
              <a:rPr kumimoji="1" lang="en-US" altLang="zh-CN" sz="2000" smtClean="0">
                <a:latin typeface="黑体"/>
                <a:ea typeface="黑体"/>
                <a:cs typeface="黑体"/>
              </a:rPr>
              <a:t>13</a:t>
            </a:r>
            <a:r>
              <a:rPr kumimoji="1" lang="zh-CN" altLang="en-US" sz="2000" smtClean="0">
                <a:latin typeface="黑体"/>
                <a:ea typeface="黑体"/>
                <a:cs typeface="黑体"/>
              </a:rPr>
              <a:t>块殖民地</a:t>
            </a:r>
            <a:endParaRPr kumimoji="1" lang="zh-TW" altLang="en-US" sz="2000">
              <a:latin typeface="黑体"/>
              <a:ea typeface="黑体"/>
              <a:cs typeface="黑体"/>
            </a:endParaRPr>
          </a:p>
        </p:txBody>
      </p:sp>
      <p:sp>
        <p:nvSpPr>
          <p:cNvPr id="10" name="文字方塊 9"/>
          <p:cNvSpPr txBox="1"/>
          <p:nvPr/>
        </p:nvSpPr>
        <p:spPr>
          <a:xfrm>
            <a:off x="6243383" y="2987009"/>
            <a:ext cx="2031325" cy="369332"/>
          </a:xfrm>
          <a:prstGeom prst="rect">
            <a:avLst/>
          </a:prstGeom>
        </p:spPr>
        <p:style>
          <a:lnRef idx="2">
            <a:schemeClr val="accent6"/>
          </a:lnRef>
          <a:fillRef idx="1">
            <a:schemeClr val="lt1"/>
          </a:fillRef>
          <a:effectRef idx="0">
            <a:schemeClr val="accent6"/>
          </a:effectRef>
          <a:fontRef idx="minor">
            <a:schemeClr val="dk1"/>
          </a:fontRef>
        </p:style>
        <p:txBody>
          <a:bodyPr wrap="none" rtlCol="0">
            <a:spAutoFit/>
          </a:bodyPr>
          <a:lstStyle/>
          <a:p>
            <a:r>
              <a:rPr kumimoji="1" lang="zh-CN" altLang="en-US" b="1" smtClean="0"/>
              <a:t>英国承认美国独立</a:t>
            </a:r>
            <a:r>
              <a:rPr kumimoji="1" lang="en-US" altLang="zh-CN" b="1" smtClean="0"/>
              <a:t> </a:t>
            </a:r>
            <a:endParaRPr kumimoji="1" lang="zh-TW" altLang="en-US" b="1"/>
          </a:p>
        </p:txBody>
      </p:sp>
      <p:sp>
        <p:nvSpPr>
          <p:cNvPr id="11" name="文字方塊 10"/>
          <p:cNvSpPr txBox="1"/>
          <p:nvPr/>
        </p:nvSpPr>
        <p:spPr>
          <a:xfrm>
            <a:off x="528462" y="6244228"/>
            <a:ext cx="8494633" cy="461665"/>
          </a:xfrm>
          <a:prstGeom prst="rect">
            <a:avLst/>
          </a:prstGeom>
          <a:ln>
            <a:solidFill>
              <a:schemeClr val="tx2"/>
            </a:solidFill>
          </a:ln>
        </p:spPr>
        <p:style>
          <a:lnRef idx="2">
            <a:schemeClr val="accent1"/>
          </a:lnRef>
          <a:fillRef idx="1">
            <a:schemeClr val="lt1"/>
          </a:fillRef>
          <a:effectRef idx="0">
            <a:schemeClr val="accent1"/>
          </a:effectRef>
          <a:fontRef idx="minor">
            <a:schemeClr val="dk1"/>
          </a:fontRef>
        </p:style>
        <p:txBody>
          <a:bodyPr wrap="none" rtlCol="0">
            <a:spAutoFit/>
          </a:bodyPr>
          <a:lstStyle/>
          <a:p>
            <a:r>
              <a:rPr kumimoji="1" lang="zh-CN" altLang="en-US" sz="2400" smtClean="0">
                <a:latin typeface="黑体"/>
                <a:ea typeface="黑体"/>
                <a:cs typeface="黑体"/>
              </a:rPr>
              <a:t>美国独立战争是一场</a:t>
            </a:r>
            <a:r>
              <a:rPr kumimoji="1" lang="zh-CN" altLang="en-US" sz="2400" smtClean="0">
                <a:solidFill>
                  <a:srgbClr val="FF0000"/>
                </a:solidFill>
                <a:latin typeface="黑体"/>
                <a:ea typeface="黑体"/>
                <a:cs typeface="黑体"/>
              </a:rPr>
              <a:t>民族独立运动</a:t>
            </a:r>
            <a:r>
              <a:rPr kumimoji="1" lang="zh-CN" altLang="en-US" sz="2400" smtClean="0">
                <a:latin typeface="黑体"/>
                <a:ea typeface="黑体"/>
                <a:cs typeface="黑体"/>
              </a:rPr>
              <a:t>，也是一场</a:t>
            </a:r>
            <a:r>
              <a:rPr kumimoji="1" lang="zh-CN" altLang="en-US" sz="2400" smtClean="0">
                <a:solidFill>
                  <a:srgbClr val="FF0000"/>
                </a:solidFill>
                <a:latin typeface="黑体"/>
                <a:ea typeface="黑体"/>
                <a:cs typeface="黑体"/>
              </a:rPr>
              <a:t>资产阶级革命</a:t>
            </a:r>
            <a:r>
              <a:rPr kumimoji="1" lang="zh-CN" altLang="en-US" sz="2400" smtClean="0">
                <a:latin typeface="黑体"/>
                <a:ea typeface="黑体"/>
                <a:cs typeface="黑体"/>
              </a:rPr>
              <a:t>。</a:t>
            </a:r>
            <a:endParaRPr kumimoji="1" lang="zh-TW" altLang="en-US" sz="2400">
              <a:latin typeface="黑体"/>
              <a:ea typeface="黑体"/>
              <a:cs typeface="黑体"/>
            </a:endParaRPr>
          </a:p>
        </p:txBody>
      </p:sp>
      <p:sp>
        <p:nvSpPr>
          <p:cNvPr id="12" name="文字方塊 11"/>
          <p:cNvSpPr txBox="1"/>
          <p:nvPr/>
        </p:nvSpPr>
        <p:spPr>
          <a:xfrm>
            <a:off x="161375" y="116685"/>
            <a:ext cx="4224233" cy="646331"/>
          </a:xfrm>
          <a:prstGeom prst="rect">
            <a:avLst/>
          </a:prstGeom>
          <a:noFill/>
        </p:spPr>
        <p:txBody>
          <a:bodyPr wrap="none" rtlCol="0">
            <a:spAutoFit/>
          </a:bodyPr>
          <a:lstStyle/>
          <a:p>
            <a:r>
              <a:rPr kumimoji="1" lang="zh-CN" altLang="en-US">
                <a:latin typeface="黑体"/>
                <a:ea typeface="黑体"/>
                <a:cs typeface="黑体"/>
              </a:rPr>
              <a:t>一</a:t>
            </a:r>
            <a:r>
              <a:rPr kumimoji="1" lang="en-US" altLang="zh-CN">
                <a:latin typeface="黑体"/>
                <a:ea typeface="黑体"/>
                <a:cs typeface="黑体"/>
              </a:rPr>
              <a:t>.</a:t>
            </a:r>
            <a:r>
              <a:rPr kumimoji="1" lang="zh-CN" altLang="en-US">
                <a:latin typeface="黑体"/>
                <a:ea typeface="黑体"/>
                <a:cs typeface="黑体"/>
              </a:rPr>
              <a:t>英、美、法资产阶级</a:t>
            </a:r>
            <a:r>
              <a:rPr kumimoji="1" lang="zh-CN" altLang="en-US" smtClean="0">
                <a:latin typeface="黑体"/>
                <a:ea typeface="黑体"/>
                <a:cs typeface="黑体"/>
              </a:rPr>
              <a:t>革命</a:t>
            </a:r>
            <a:r>
              <a:rPr kumimoji="1" lang="en-US" altLang="zh-CN" smtClean="0">
                <a:latin typeface="黑体"/>
                <a:ea typeface="黑体"/>
                <a:cs typeface="黑体"/>
              </a:rPr>
              <a:t>——</a:t>
            </a:r>
            <a:r>
              <a:rPr kumimoji="1" lang="zh-CN" altLang="en-US" smtClean="0">
                <a:latin typeface="黑体"/>
                <a:ea typeface="黑体"/>
                <a:cs typeface="黑体"/>
              </a:rPr>
              <a:t>美国篇</a:t>
            </a:r>
            <a:endParaRPr kumimoji="1" lang="zh-TW" altLang="en-US">
              <a:latin typeface="黑体" panose="02010609060101010101" charset="-122"/>
              <a:ea typeface="黑体" panose="02010609060101010101" charset="-122"/>
              <a:cs typeface="黑体"/>
            </a:endParaRPr>
          </a:p>
          <a:p>
            <a:endParaRPr kumimoji="1" lang="zh-TW" altLang="en-US"/>
          </a:p>
        </p:txBody>
      </p:sp>
      <p:sp>
        <p:nvSpPr>
          <p:cNvPr id="14" name="Text Box 269"/>
          <p:cNvSpPr txBox="1">
            <a:spLocks noChangeArrowheads="1"/>
          </p:cNvSpPr>
          <p:nvPr/>
        </p:nvSpPr>
        <p:spPr bwMode="auto">
          <a:xfrm>
            <a:off x="1756166" y="5758726"/>
            <a:ext cx="1606457" cy="369332"/>
          </a:xfrm>
          <a:prstGeom prst="rect">
            <a:avLst/>
          </a:prstGeom>
          <a:extLst/>
        </p:spPr>
        <p:style>
          <a:lnRef idx="2">
            <a:schemeClr val="accent2"/>
          </a:lnRef>
          <a:fillRef idx="1">
            <a:schemeClr val="lt1"/>
          </a:fillRef>
          <a:effectRef idx="0">
            <a:schemeClr val="accent2"/>
          </a:effectRef>
          <a:fontRef idx="minor">
            <a:schemeClr val="dk1"/>
          </a:fontRef>
        </p:style>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kumimoji="1" lang="zh-CN" altLang="en-US" b="1"/>
              <a:t>莱克星顿枪声</a:t>
            </a:r>
            <a:endParaRPr kumimoji="1" lang="zh-TW" altLang="en-US" b="1"/>
          </a:p>
        </p:txBody>
      </p:sp>
      <p:sp>
        <p:nvSpPr>
          <p:cNvPr id="15" name="Text Box 270"/>
          <p:cNvSpPr txBox="1">
            <a:spLocks noChangeArrowheads="1"/>
          </p:cNvSpPr>
          <p:nvPr/>
        </p:nvSpPr>
        <p:spPr bwMode="auto">
          <a:xfrm>
            <a:off x="3388266" y="4635738"/>
            <a:ext cx="2538401" cy="369332"/>
          </a:xfrm>
          <a:prstGeom prst="rect">
            <a:avLst/>
          </a:prstGeom>
          <a:extLst/>
        </p:spPr>
        <p:style>
          <a:lnRef idx="2">
            <a:schemeClr val="accent1"/>
          </a:lnRef>
          <a:fillRef idx="1">
            <a:schemeClr val="lt1"/>
          </a:fillRef>
          <a:effectRef idx="0">
            <a:schemeClr val="accent1"/>
          </a:effectRef>
          <a:fontRef idx="minor">
            <a:schemeClr val="dk1"/>
          </a:fontRef>
        </p:style>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kumimoji="1" lang="zh-CN" altLang="en-US" b="1">
                <a:latin typeface="宋体"/>
                <a:ea typeface="宋体"/>
                <a:cs typeface="宋体"/>
              </a:rPr>
              <a:t>大陆会议</a:t>
            </a:r>
            <a:r>
              <a:rPr kumimoji="1" lang="en-US" altLang="zh-CN" b="1">
                <a:latin typeface="宋体"/>
                <a:ea typeface="宋体"/>
                <a:cs typeface="宋体"/>
              </a:rPr>
              <a:t>《</a:t>
            </a:r>
            <a:r>
              <a:rPr kumimoji="1" lang="zh-CN" altLang="en-US" b="1">
                <a:latin typeface="宋体"/>
                <a:ea typeface="宋体"/>
                <a:cs typeface="宋体"/>
              </a:rPr>
              <a:t>独立宣言</a:t>
            </a:r>
            <a:r>
              <a:rPr kumimoji="1" lang="en-US" altLang="zh-CN" b="1">
                <a:latin typeface="宋体"/>
                <a:ea typeface="宋体"/>
                <a:cs typeface="宋体"/>
              </a:rPr>
              <a:t>》</a:t>
            </a:r>
            <a:endParaRPr kumimoji="1" lang="zh-TW" altLang="en-US" b="1">
              <a:latin typeface="宋体"/>
              <a:ea typeface="宋体"/>
              <a:cs typeface="宋体"/>
            </a:endParaRPr>
          </a:p>
        </p:txBody>
      </p:sp>
      <p:grpSp>
        <p:nvGrpSpPr>
          <p:cNvPr id="16" name="组合 19"/>
          <p:cNvGrpSpPr/>
          <p:nvPr/>
        </p:nvGrpSpPr>
        <p:grpSpPr>
          <a:xfrm>
            <a:off x="1437227" y="2572766"/>
            <a:ext cx="5110956" cy="3316319"/>
            <a:chOff x="2201986" y="971088"/>
            <a:chExt cx="5110956" cy="3316319"/>
          </a:xfrm>
        </p:grpSpPr>
        <p:pic>
          <p:nvPicPr>
            <p:cNvPr id="17" name="Picture 4" descr="E:\水墨图表素材\5356.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201986" y="3996863"/>
              <a:ext cx="304800" cy="290544"/>
            </a:xfrm>
            <a:prstGeom prst="rect">
              <a:avLst/>
            </a:prstGeom>
            <a:noFill/>
            <a:extLst>
              <a:ext uri="{909E8E84-426E-40DD-AFC4-6F175D3DCCD1}">
                <a14:hiddenFill xmlns:a14="http://schemas.microsoft.com/office/drawing/2010/main">
                  <a:solidFill>
                    <a:srgbClr val="FFFFFF"/>
                  </a:solidFill>
                </a14:hiddenFill>
              </a:ext>
            </a:extLst>
          </p:spPr>
        </p:pic>
        <p:grpSp>
          <p:nvGrpSpPr>
            <p:cNvPr id="18" name="组合 21"/>
            <p:cNvGrpSpPr/>
            <p:nvPr/>
          </p:nvGrpSpPr>
          <p:grpSpPr>
            <a:xfrm>
              <a:off x="2354386" y="971088"/>
              <a:ext cx="4958556" cy="3171047"/>
              <a:chOff x="2354386" y="971088"/>
              <a:chExt cx="4958556" cy="3171047"/>
            </a:xfrm>
          </p:grpSpPr>
          <p:grpSp>
            <p:nvGrpSpPr>
              <p:cNvPr id="19" name="组合 22"/>
              <p:cNvGrpSpPr/>
              <p:nvPr/>
            </p:nvGrpSpPr>
            <p:grpSpPr>
              <a:xfrm>
                <a:off x="2354386" y="971088"/>
                <a:ext cx="4958556" cy="3171047"/>
                <a:chOff x="2354386" y="971088"/>
                <a:chExt cx="4958556" cy="3171047"/>
              </a:xfrm>
            </p:grpSpPr>
            <p:sp>
              <p:nvSpPr>
                <p:cNvPr id="21" name="Line 201"/>
                <p:cNvSpPr>
                  <a:spLocks noChangeShapeType="1"/>
                </p:cNvSpPr>
                <p:nvPr/>
              </p:nvSpPr>
              <p:spPr bwMode="auto">
                <a:xfrm flipV="1">
                  <a:off x="2354386" y="1116360"/>
                  <a:ext cx="4784725" cy="3025775"/>
                </a:xfrm>
                <a:prstGeom prst="line">
                  <a:avLst/>
                </a:prstGeom>
                <a:noFill/>
                <a:ln w="38100">
                  <a:solidFill>
                    <a:srgbClr val="000000"/>
                  </a:solidFill>
                  <a:round/>
                </a:ln>
                <a:extLst>
                  <a:ext uri="{909E8E84-426E-40DD-AFC4-6F175D3DCCD1}">
                    <a14:hiddenFill xmlns:a14="http://schemas.microsoft.com/office/drawing/2010/main">
                      <a:noFill/>
                    </a14:hiddenFill>
                  </a:ext>
                </a:extLst>
              </p:spPr>
              <p:txBody>
                <a:bodyPr wrap="none" anchor="ctr"/>
                <a:lstStyle/>
                <a:p>
                  <a:endParaRPr lang="zh-CN" altLang="en-US"/>
                </a:p>
              </p:txBody>
            </p:sp>
            <p:pic>
              <p:nvPicPr>
                <p:cNvPr id="22" name="Picture 4" descr="E:\水墨图表素材\5356.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008142" y="971088"/>
                  <a:ext cx="304800" cy="2905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4" descr="E:\水墨图表素材\5356.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548436" y="1885818"/>
                  <a:ext cx="304800" cy="290544"/>
                </a:xfrm>
                <a:prstGeom prst="rect">
                  <a:avLst/>
                </a:prstGeom>
                <a:noFill/>
                <a:extLst>
                  <a:ext uri="{909E8E84-426E-40DD-AFC4-6F175D3DCCD1}">
                    <a14:hiddenFill xmlns:a14="http://schemas.microsoft.com/office/drawing/2010/main">
                      <a:solidFill>
                        <a:srgbClr val="FFFFFF"/>
                      </a:solidFill>
                    </a14:hiddenFill>
                  </a:ext>
                </a:extLst>
              </p:spPr>
            </p:pic>
          </p:grpSp>
          <p:pic>
            <p:nvPicPr>
              <p:cNvPr id="20" name="Picture 4" descr="E:\水墨图表素材\5356.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000624" y="2884086"/>
                <a:ext cx="304800" cy="290544"/>
              </a:xfrm>
              <a:prstGeom prst="rect">
                <a:avLst/>
              </a:prstGeom>
              <a:noFill/>
              <a:extLst>
                <a:ext uri="{909E8E84-426E-40DD-AFC4-6F175D3DCCD1}">
                  <a14:hiddenFill xmlns:a14="http://schemas.microsoft.com/office/drawing/2010/main">
                    <a:solidFill>
                      <a:srgbClr val="FFFFFF"/>
                    </a:solidFill>
                  </a14:hiddenFill>
                </a:ext>
              </a:extLst>
            </p:spPr>
          </p:pic>
        </p:grpSp>
      </p:grpSp>
      <p:grpSp>
        <p:nvGrpSpPr>
          <p:cNvPr id="24" name="组合 27"/>
          <p:cNvGrpSpPr/>
          <p:nvPr/>
        </p:nvGrpSpPr>
        <p:grpSpPr>
          <a:xfrm>
            <a:off x="22915" y="5354583"/>
            <a:ext cx="1452730" cy="572612"/>
            <a:chOff x="835693" y="3608724"/>
            <a:chExt cx="1452730" cy="572612"/>
          </a:xfrm>
        </p:grpSpPr>
        <p:sp>
          <p:nvSpPr>
            <p:cNvPr id="25" name="Text Box 265"/>
            <p:cNvSpPr txBox="1">
              <a:spLocks noChangeArrowheads="1"/>
            </p:cNvSpPr>
            <p:nvPr/>
          </p:nvSpPr>
          <p:spPr bwMode="auto">
            <a:xfrm>
              <a:off x="884945" y="3635722"/>
              <a:ext cx="13170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zh-CN" altLang="en-US" sz="1600" smtClean="0">
                  <a:ea typeface="宋体" pitchFamily="2" charset="-122"/>
                </a:rPr>
                <a:t>1</a:t>
              </a:r>
              <a:r>
                <a:rPr lang="en-US" altLang="zh-CN" sz="1600" smtClean="0">
                  <a:ea typeface="宋体" pitchFamily="2" charset="-122"/>
                </a:rPr>
                <a:t>775</a:t>
              </a:r>
              <a:r>
                <a:rPr lang="zh-CN" altLang="en-US" sz="1600" smtClean="0">
                  <a:ea typeface="宋体" pitchFamily="2" charset="-122"/>
                </a:rPr>
                <a:t>年</a:t>
              </a:r>
              <a:r>
                <a:rPr lang="en-US" altLang="zh-CN" sz="1600" smtClean="0">
                  <a:ea typeface="宋体" pitchFamily="2" charset="-122"/>
                </a:rPr>
                <a:t>4</a:t>
              </a:r>
              <a:r>
                <a:rPr lang="zh-CN" altLang="en-US" sz="1600" smtClean="0">
                  <a:ea typeface="宋体" pitchFamily="2" charset="-122"/>
                </a:rPr>
                <a:t>月</a:t>
              </a:r>
              <a:endParaRPr lang="zh-CN" altLang="en-US" sz="1600">
                <a:ea typeface="宋体" panose="02010600030101010101" pitchFamily="2" charset="-122"/>
              </a:endParaRPr>
            </a:p>
          </p:txBody>
        </p:sp>
        <p:pic>
          <p:nvPicPr>
            <p:cNvPr id="26" name="Picture 6" descr="E:\水墨图表素材\图片1.pn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693" y="3608724"/>
              <a:ext cx="1452730" cy="57261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7" name="组合 30"/>
          <p:cNvGrpSpPr/>
          <p:nvPr/>
        </p:nvGrpSpPr>
        <p:grpSpPr>
          <a:xfrm>
            <a:off x="1850455" y="4089886"/>
            <a:ext cx="1452730" cy="572612"/>
            <a:chOff x="864162" y="3561973"/>
            <a:chExt cx="1452730" cy="572612"/>
          </a:xfrm>
        </p:grpSpPr>
        <p:pic>
          <p:nvPicPr>
            <p:cNvPr id="28" name="Picture 6" descr="E:\水墨图表素材\图片1.pn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64162" y="3561973"/>
              <a:ext cx="1452730" cy="572612"/>
            </a:xfrm>
            <a:prstGeom prst="rect">
              <a:avLst/>
            </a:prstGeom>
            <a:noFill/>
            <a:extLst>
              <a:ext uri="{909E8E84-426E-40DD-AFC4-6F175D3DCCD1}">
                <a14:hiddenFill xmlns:a14="http://schemas.microsoft.com/office/drawing/2010/main">
                  <a:solidFill>
                    <a:srgbClr val="FFFFFF"/>
                  </a:solidFill>
                </a14:hiddenFill>
              </a:ext>
            </a:extLst>
          </p:spPr>
        </p:pic>
        <p:sp>
          <p:nvSpPr>
            <p:cNvPr id="29" name="Text Box 265"/>
            <p:cNvSpPr txBox="1">
              <a:spLocks noChangeArrowheads="1"/>
            </p:cNvSpPr>
            <p:nvPr/>
          </p:nvSpPr>
          <p:spPr bwMode="auto">
            <a:xfrm>
              <a:off x="946290" y="3635722"/>
              <a:ext cx="130328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zh-CN" altLang="en-US" sz="1600" smtClean="0">
                  <a:ea typeface="宋体" pitchFamily="2" charset="-122"/>
                </a:rPr>
                <a:t>1</a:t>
              </a:r>
              <a:r>
                <a:rPr lang="en-US" altLang="zh-CN" sz="1600" smtClean="0">
                  <a:ea typeface="宋体" pitchFamily="2" charset="-122"/>
                </a:rPr>
                <a:t>776</a:t>
              </a:r>
              <a:r>
                <a:rPr lang="zh-CN" altLang="en-US" sz="1600" smtClean="0">
                  <a:ea typeface="宋体" pitchFamily="2" charset="-122"/>
                </a:rPr>
                <a:t>年</a:t>
              </a:r>
              <a:r>
                <a:rPr lang="en-US" altLang="zh-CN" sz="1600" smtClean="0">
                  <a:ea typeface="宋体" pitchFamily="2" charset="-122"/>
                </a:rPr>
                <a:t>7</a:t>
              </a:r>
              <a:r>
                <a:rPr lang="zh-CN" altLang="en-US" sz="1600" smtClean="0">
                  <a:ea typeface="宋体" pitchFamily="2" charset="-122"/>
                </a:rPr>
                <a:t>月</a:t>
              </a:r>
              <a:endParaRPr lang="zh-CN" altLang="en-US" sz="1600">
                <a:ea typeface="宋体" pitchFamily="2" charset="-122"/>
              </a:endParaRPr>
            </a:p>
          </p:txBody>
        </p:sp>
      </p:grpSp>
      <p:grpSp>
        <p:nvGrpSpPr>
          <p:cNvPr id="30" name="组合 33"/>
          <p:cNvGrpSpPr/>
          <p:nvPr/>
        </p:nvGrpSpPr>
        <p:grpSpPr>
          <a:xfrm>
            <a:off x="3362623" y="3097926"/>
            <a:ext cx="1452730" cy="572612"/>
            <a:chOff x="4127382" y="1496248"/>
            <a:chExt cx="1452730" cy="572612"/>
          </a:xfrm>
        </p:grpSpPr>
        <p:pic>
          <p:nvPicPr>
            <p:cNvPr id="31" name="Picture 6" descr="E:\水墨图表素材\图片1.pn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127382" y="1496248"/>
              <a:ext cx="1452730" cy="572612"/>
            </a:xfrm>
            <a:prstGeom prst="rect">
              <a:avLst/>
            </a:prstGeom>
            <a:noFill/>
            <a:extLst>
              <a:ext uri="{909E8E84-426E-40DD-AFC4-6F175D3DCCD1}">
                <a14:hiddenFill xmlns:a14="http://schemas.microsoft.com/office/drawing/2010/main">
                  <a:solidFill>
                    <a:srgbClr val="FFFFFF"/>
                  </a:solidFill>
                </a14:hiddenFill>
              </a:ext>
            </a:extLst>
          </p:spPr>
        </p:pic>
        <p:sp>
          <p:nvSpPr>
            <p:cNvPr id="32" name="Text Box 265"/>
            <p:cNvSpPr txBox="1">
              <a:spLocks noChangeArrowheads="1"/>
            </p:cNvSpPr>
            <p:nvPr/>
          </p:nvSpPr>
          <p:spPr bwMode="auto">
            <a:xfrm>
              <a:off x="4305424" y="1569997"/>
              <a:ext cx="96928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kumimoji="1" lang="en-US" altLang="zh-TW" sz="1600" smtClean="0"/>
                <a:t>1</a:t>
              </a:r>
              <a:r>
                <a:rPr kumimoji="1" lang="en-US" altLang="zh-CN" sz="1600" smtClean="0"/>
                <a:t>781</a:t>
              </a:r>
              <a:r>
                <a:rPr kumimoji="1" lang="zh-CN" altLang="en-US" sz="1600" smtClean="0"/>
                <a:t>年</a:t>
              </a:r>
              <a:endParaRPr lang="zh-CN" altLang="en-US" sz="1600">
                <a:ea typeface="宋体" pitchFamily="2" charset="-122"/>
              </a:endParaRPr>
            </a:p>
          </p:txBody>
        </p:sp>
      </p:grpSp>
      <p:grpSp>
        <p:nvGrpSpPr>
          <p:cNvPr id="33" name="组合 36"/>
          <p:cNvGrpSpPr/>
          <p:nvPr/>
        </p:nvGrpSpPr>
        <p:grpSpPr>
          <a:xfrm>
            <a:off x="4921622" y="2145426"/>
            <a:ext cx="1452730" cy="572612"/>
            <a:chOff x="5495534" y="684782"/>
            <a:chExt cx="1452730" cy="572612"/>
          </a:xfrm>
        </p:grpSpPr>
        <p:pic>
          <p:nvPicPr>
            <p:cNvPr id="34" name="Picture 6" descr="E:\水墨图表素材\图片1.pn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495534" y="684782"/>
              <a:ext cx="1452730" cy="572612"/>
            </a:xfrm>
            <a:prstGeom prst="rect">
              <a:avLst/>
            </a:prstGeom>
            <a:noFill/>
            <a:extLst>
              <a:ext uri="{909E8E84-426E-40DD-AFC4-6F175D3DCCD1}">
                <a14:hiddenFill xmlns:a14="http://schemas.microsoft.com/office/drawing/2010/main">
                  <a:solidFill>
                    <a:srgbClr val="FFFFFF"/>
                  </a:solidFill>
                </a14:hiddenFill>
              </a:ext>
            </a:extLst>
          </p:spPr>
        </p:pic>
        <p:sp>
          <p:nvSpPr>
            <p:cNvPr id="35" name="Text Box 265"/>
            <p:cNvSpPr txBox="1">
              <a:spLocks noChangeArrowheads="1"/>
            </p:cNvSpPr>
            <p:nvPr/>
          </p:nvSpPr>
          <p:spPr bwMode="auto">
            <a:xfrm>
              <a:off x="5836407" y="758531"/>
              <a:ext cx="95403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kumimoji="1" lang="en-US" altLang="zh-TW" sz="1600" smtClean="0"/>
                <a:t>1</a:t>
              </a:r>
              <a:r>
                <a:rPr kumimoji="1" lang="en-US" altLang="zh-CN" sz="1600" smtClean="0"/>
                <a:t>783</a:t>
              </a:r>
              <a:r>
                <a:rPr kumimoji="1" lang="zh-CN" altLang="en-US" sz="1600" smtClean="0"/>
                <a:t>年</a:t>
              </a:r>
              <a:endParaRPr lang="zh-CN" altLang="en-US" sz="1600">
                <a:ea typeface="宋体" pitchFamily="2" charset="-122"/>
              </a:endParaRPr>
            </a:p>
          </p:txBody>
        </p:sp>
      </p:grpSp>
      <p:sp>
        <p:nvSpPr>
          <p:cNvPr id="36" name="文字方塊 35"/>
          <p:cNvSpPr txBox="1"/>
          <p:nvPr/>
        </p:nvSpPr>
        <p:spPr>
          <a:xfrm>
            <a:off x="5093269" y="3691705"/>
            <a:ext cx="1569660"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kumimoji="1" lang="zh-CN" altLang="en-US" b="1"/>
              <a:t>打败英国军队</a:t>
            </a:r>
            <a:endParaRPr kumimoji="1" lang="zh-TW" altLang="en-US" b="1"/>
          </a:p>
        </p:txBody>
      </p:sp>
      <p:sp>
        <p:nvSpPr>
          <p:cNvPr id="37" name="7 點星形 36"/>
          <p:cNvSpPr/>
          <p:nvPr/>
        </p:nvSpPr>
        <p:spPr>
          <a:xfrm>
            <a:off x="5613067" y="1040015"/>
            <a:ext cx="1870232" cy="949652"/>
          </a:xfrm>
          <a:prstGeom prst="star7">
            <a:avLst>
              <a:gd name="adj" fmla="val 24986"/>
              <a:gd name="hf" fmla="val 102572"/>
              <a:gd name="vf" fmla="val 105210"/>
            </a:avLst>
          </a:prstGeom>
          <a:solidFill>
            <a:srgbClr val="FF0000"/>
          </a:solidFill>
          <a:ln>
            <a:solidFill>
              <a:schemeClr val="tx2"/>
            </a:solidFill>
          </a:ln>
        </p:spPr>
        <p:style>
          <a:lnRef idx="1">
            <a:schemeClr val="accent2"/>
          </a:lnRef>
          <a:fillRef idx="3">
            <a:schemeClr val="accent2"/>
          </a:fillRef>
          <a:effectRef idx="2">
            <a:schemeClr val="accent2"/>
          </a:effectRef>
          <a:fontRef idx="minor">
            <a:schemeClr val="lt1"/>
          </a:fontRef>
        </p:style>
        <p:txBody>
          <a:bodyPr rtlCol="0" anchor="ctr"/>
          <a:lstStyle/>
          <a:p>
            <a:pPr algn="ctr"/>
            <a:r>
              <a:rPr kumimoji="1" lang="zh-CN" altLang="en-US" sz="2000" b="1" smtClean="0">
                <a:solidFill>
                  <a:srgbClr val="FFFF00"/>
                </a:solidFill>
                <a:latin typeface="黑体"/>
                <a:ea typeface="黑体"/>
                <a:cs typeface="黑体"/>
              </a:rPr>
              <a:t>矛盾</a:t>
            </a:r>
            <a:endParaRPr kumimoji="1" lang="zh-TW" altLang="en-US" sz="2000" b="1">
              <a:solidFill>
                <a:srgbClr val="FFFF00"/>
              </a:solidFill>
              <a:latin typeface="黑体" panose="02010609060101010101" charset="-122"/>
              <a:ea typeface="黑体" panose="02010609060101010101" charset="-122"/>
              <a:cs typeface="黑体"/>
            </a:endParaRPr>
          </a:p>
        </p:txBody>
      </p:sp>
    </p:spTree>
    <p:extLst>
      <p:ext uri="{BB962C8B-B14F-4D97-AF65-F5344CB8AC3E}">
        <p14:creationId xmlns:p14="http://schemas.microsoft.com/office/powerpoint/2010/main" val="3266616106"/>
      </p:ext>
    </p:ext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mph" presetSubtype="0" fill="hold" grpId="0" nodeType="clickEffect">
                                  <p:stCondLst>
                                    <p:cond delay="0"/>
                                  </p:stCondLst>
                                  <p:childTnLst>
                                    <p:animScale>
                                      <p:cBhvr>
                                        <p:cTn id="6" dur="500" fill="hold"/>
                                        <p:tgtEl>
                                          <p:spTgt spid="4"/>
                                        </p:tgtEl>
                                      </p:cBhvr>
                                      <p:by x="150000" y="150000"/>
                                    </p:animScale>
                                  </p:childTnLst>
                                </p:cTn>
                              </p:par>
                            </p:childTnLst>
                          </p:cTn>
                        </p:par>
                      </p:childTnLst>
                    </p:cTn>
                  </p:par>
                  <p:par>
                    <p:cTn id="7" fill="hold" nodeType="clickPar">
                      <p:stCondLst>
                        <p:cond delay="indefinite"/>
                      </p:stCondLst>
                      <p:childTnLst>
                        <p:par>
                          <p:cTn id="8" fill="hold" nodeType="afterGroup">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37" presetClass="entr" presetSubtype="0" fill="hold" grpId="0" nodeType="click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fade">
                                      <p:cBhvr>
                                        <p:cTn id="25" dur="1000"/>
                                        <p:tgtEl>
                                          <p:spTgt spid="37"/>
                                        </p:tgtEl>
                                      </p:cBhvr>
                                    </p:animEffect>
                                    <p:anim calcmode="lin" valueType="num">
                                      <p:cBhvr>
                                        <p:cTn id="26" dur="1000" fill="hold"/>
                                        <p:tgtEl>
                                          <p:spTgt spid="37"/>
                                        </p:tgtEl>
                                        <p:attrNameLst>
                                          <p:attrName>ppt_x</p:attrName>
                                        </p:attrNameLst>
                                      </p:cBhvr>
                                      <p:tavLst>
                                        <p:tav tm="0">
                                          <p:val>
                                            <p:strVal val="#ppt_x"/>
                                          </p:val>
                                        </p:tav>
                                        <p:tav tm="100000">
                                          <p:val>
                                            <p:strVal val="#ppt_x"/>
                                          </p:val>
                                        </p:tav>
                                      </p:tavLst>
                                    </p:anim>
                                    <p:anim calcmode="lin" valueType="num">
                                      <p:cBhvr>
                                        <p:cTn id="27" dur="900" decel="100000" fill="hold"/>
                                        <p:tgtEl>
                                          <p:spTgt spid="37"/>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7"/>
                                        </p:tgtEl>
                                        <p:attrNameLst>
                                          <p:attrName>ppt_y</p:attrName>
                                        </p:attrNameLst>
                                      </p:cBhvr>
                                      <p:tavLst>
                                        <p:tav tm="0">
                                          <p:val>
                                            <p:strVal val="#ppt_y-.03"/>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6" presetClass="emph" presetSubtype="0" fill="hold" grpId="1" nodeType="clickEffect">
                                  <p:stCondLst>
                                    <p:cond delay="0"/>
                                  </p:stCondLst>
                                  <p:childTnLst>
                                    <p:animScale>
                                      <p:cBhvr>
                                        <p:cTn id="32" dur="500" fill="hold"/>
                                        <p:tgtEl>
                                          <p:spTgt spid="37"/>
                                        </p:tgtEl>
                                      </p:cBhvr>
                                      <p:by x="150000" y="150000"/>
                                    </p:animScale>
                                  </p:childTnLst>
                                </p:cTn>
                              </p:par>
                            </p:childTnLst>
                          </p:cTn>
                        </p:par>
                      </p:childTnLst>
                    </p:cTn>
                  </p:par>
                  <p:par>
                    <p:cTn id="33" fill="hold" nodeType="clickPar">
                      <p:stCondLst>
                        <p:cond delay="indefinite"/>
                      </p:stCondLst>
                      <p:childTnLst>
                        <p:par>
                          <p:cTn id="34" fill="hold" nodeType="afterGroup">
                            <p:stCondLst>
                              <p:cond delay="0"/>
                            </p:stCondLst>
                            <p:childTnLst>
                              <p:par>
                                <p:cTn id="35" presetID="25" presetClass="entr" presetSubtype="0"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38"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39"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40" dur="1000" fill="hold"/>
                                        <p:tgtEl>
                                          <p:spTgt spid="16"/>
                                        </p:tgtEl>
                                        <p:attrNameLst>
                                          <p:attrName>ppt_h</p:attrName>
                                        </p:attrNameLst>
                                      </p:cBhvr>
                                      <p:tavLst>
                                        <p:tav tm="0">
                                          <p:val>
                                            <p:strVal val="#ppt_h"/>
                                          </p:val>
                                        </p:tav>
                                        <p:tav tm="100000">
                                          <p:val>
                                            <p:strVal val="#ppt_h"/>
                                          </p:val>
                                        </p:tav>
                                      </p:tavLst>
                                    </p:anim>
                                    <p:anim calcmode="lin" valueType="num">
                                      <p:cBhvr>
                                        <p:cTn id="41"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42"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43"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44" dur="1000" decel="50000">
                                          <p:stCondLst>
                                            <p:cond delay="0"/>
                                          </p:stCondLst>
                                        </p:cTn>
                                        <p:tgtEl>
                                          <p:spTgt spid="16"/>
                                        </p:tgtEl>
                                      </p:cBhvr>
                                    </p:animEffect>
                                  </p:childTnLst>
                                </p:cTn>
                              </p:par>
                            </p:childTnLst>
                          </p:cTn>
                        </p:par>
                        <p:par>
                          <p:cTn id="45" fill="hold" nodeType="afterGroup">
                            <p:stCondLst>
                              <p:cond delay="1000"/>
                            </p:stCondLst>
                            <p:childTnLst>
                              <p:par>
                                <p:cTn id="46" presetID="42" presetClass="entr" presetSubtype="0"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1000"/>
                                        <p:tgtEl>
                                          <p:spTgt spid="24"/>
                                        </p:tgtEl>
                                      </p:cBhvr>
                                    </p:animEffect>
                                    <p:anim calcmode="lin" valueType="num">
                                      <p:cBhvr>
                                        <p:cTn id="49" dur="1000" fill="hold"/>
                                        <p:tgtEl>
                                          <p:spTgt spid="24"/>
                                        </p:tgtEl>
                                        <p:attrNameLst>
                                          <p:attrName>ppt_x</p:attrName>
                                        </p:attrNameLst>
                                      </p:cBhvr>
                                      <p:tavLst>
                                        <p:tav tm="0">
                                          <p:val>
                                            <p:strVal val="#ppt_x"/>
                                          </p:val>
                                        </p:tav>
                                        <p:tav tm="100000">
                                          <p:val>
                                            <p:strVal val="#ppt_x"/>
                                          </p:val>
                                        </p:tav>
                                      </p:tavLst>
                                    </p:anim>
                                    <p:anim calcmode="lin" valueType="num">
                                      <p:cBhvr>
                                        <p:cTn id="50" dur="1000" fill="hold"/>
                                        <p:tgtEl>
                                          <p:spTgt spid="24"/>
                                        </p:tgtEl>
                                        <p:attrNameLst>
                                          <p:attrName>ppt_y</p:attrName>
                                        </p:attrNameLst>
                                      </p:cBhvr>
                                      <p:tavLst>
                                        <p:tav tm="0">
                                          <p:val>
                                            <p:strVal val="#ppt_y+.1"/>
                                          </p:val>
                                        </p:tav>
                                        <p:tav tm="100000">
                                          <p:val>
                                            <p:strVal val="#ppt_y"/>
                                          </p:val>
                                        </p:tav>
                                      </p:tavLst>
                                    </p:anim>
                                  </p:childTnLst>
                                </p:cTn>
                              </p:par>
                            </p:childTnLst>
                          </p:cTn>
                        </p:par>
                        <p:par>
                          <p:cTn id="51" fill="hold" nodeType="afterGroup">
                            <p:stCondLst>
                              <p:cond delay="2000"/>
                            </p:stCondLst>
                            <p:childTnLst>
                              <p:par>
                                <p:cTn id="52" presetID="37" presetClass="entr" presetSubtype="0"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1000"/>
                                        <p:tgtEl>
                                          <p:spTgt spid="14"/>
                                        </p:tgtEl>
                                      </p:cBhvr>
                                    </p:animEffect>
                                    <p:anim calcmode="lin" valueType="num">
                                      <p:cBhvr>
                                        <p:cTn id="55" dur="1000" fill="hold"/>
                                        <p:tgtEl>
                                          <p:spTgt spid="14"/>
                                        </p:tgtEl>
                                        <p:attrNameLst>
                                          <p:attrName>ppt_x</p:attrName>
                                        </p:attrNameLst>
                                      </p:cBhvr>
                                      <p:tavLst>
                                        <p:tav tm="0">
                                          <p:val>
                                            <p:strVal val="#ppt_x"/>
                                          </p:val>
                                        </p:tav>
                                        <p:tav tm="100000">
                                          <p:val>
                                            <p:strVal val="#ppt_x"/>
                                          </p:val>
                                        </p:tav>
                                      </p:tavLst>
                                    </p:anim>
                                    <p:anim calcmode="lin" valueType="num">
                                      <p:cBhvr>
                                        <p:cTn id="56" dur="900" decel="100000" fill="hold"/>
                                        <p:tgtEl>
                                          <p:spTgt spid="14"/>
                                        </p:tgtEl>
                                        <p:attrNameLst>
                                          <p:attrName>ppt_y</p:attrName>
                                        </p:attrNameLst>
                                      </p:cBhvr>
                                      <p:tavLst>
                                        <p:tav tm="0">
                                          <p:val>
                                            <p:strVal val="#ppt_y+1"/>
                                          </p:val>
                                        </p:tav>
                                        <p:tav tm="100000">
                                          <p:val>
                                            <p:strVal val="#ppt_y-.03"/>
                                          </p:val>
                                        </p:tav>
                                      </p:tavLst>
                                    </p:anim>
                                    <p:anim calcmode="lin" valueType="num">
                                      <p:cBhvr>
                                        <p:cTn id="57"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par>
                          <p:cTn id="58" fill="hold" nodeType="afterGroup">
                            <p:stCondLst>
                              <p:cond delay="3000"/>
                            </p:stCondLst>
                            <p:childTnLst>
                              <p:par>
                                <p:cTn id="59" presetID="42" presetClass="entr" presetSubtype="0" fill="hold"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fade">
                                      <p:cBhvr>
                                        <p:cTn id="61" dur="1000"/>
                                        <p:tgtEl>
                                          <p:spTgt spid="27"/>
                                        </p:tgtEl>
                                      </p:cBhvr>
                                    </p:animEffect>
                                    <p:anim calcmode="lin" valueType="num">
                                      <p:cBhvr>
                                        <p:cTn id="62" dur="1000" fill="hold"/>
                                        <p:tgtEl>
                                          <p:spTgt spid="27"/>
                                        </p:tgtEl>
                                        <p:attrNameLst>
                                          <p:attrName>ppt_x</p:attrName>
                                        </p:attrNameLst>
                                      </p:cBhvr>
                                      <p:tavLst>
                                        <p:tav tm="0">
                                          <p:val>
                                            <p:strVal val="#ppt_x"/>
                                          </p:val>
                                        </p:tav>
                                        <p:tav tm="100000">
                                          <p:val>
                                            <p:strVal val="#ppt_x"/>
                                          </p:val>
                                        </p:tav>
                                      </p:tavLst>
                                    </p:anim>
                                    <p:anim calcmode="lin" valueType="num">
                                      <p:cBhvr>
                                        <p:cTn id="63" dur="1000" fill="hold"/>
                                        <p:tgtEl>
                                          <p:spTgt spid="27"/>
                                        </p:tgtEl>
                                        <p:attrNameLst>
                                          <p:attrName>ppt_y</p:attrName>
                                        </p:attrNameLst>
                                      </p:cBhvr>
                                      <p:tavLst>
                                        <p:tav tm="0">
                                          <p:val>
                                            <p:strVal val="#ppt_y+.1"/>
                                          </p:val>
                                        </p:tav>
                                        <p:tav tm="100000">
                                          <p:val>
                                            <p:strVal val="#ppt_y"/>
                                          </p:val>
                                        </p:tav>
                                      </p:tavLst>
                                    </p:anim>
                                  </p:childTnLst>
                                </p:cTn>
                              </p:par>
                            </p:childTnLst>
                          </p:cTn>
                        </p:par>
                        <p:par>
                          <p:cTn id="64" fill="hold" nodeType="afterGroup">
                            <p:stCondLst>
                              <p:cond delay="4000"/>
                            </p:stCondLst>
                            <p:childTnLst>
                              <p:par>
                                <p:cTn id="65" presetID="37" presetClass="entr" presetSubtype="0"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1000"/>
                                        <p:tgtEl>
                                          <p:spTgt spid="15"/>
                                        </p:tgtEl>
                                      </p:cBhvr>
                                    </p:animEffect>
                                    <p:anim calcmode="lin" valueType="num">
                                      <p:cBhvr>
                                        <p:cTn id="68" dur="1000" fill="hold"/>
                                        <p:tgtEl>
                                          <p:spTgt spid="15"/>
                                        </p:tgtEl>
                                        <p:attrNameLst>
                                          <p:attrName>ppt_x</p:attrName>
                                        </p:attrNameLst>
                                      </p:cBhvr>
                                      <p:tavLst>
                                        <p:tav tm="0">
                                          <p:val>
                                            <p:strVal val="#ppt_x"/>
                                          </p:val>
                                        </p:tav>
                                        <p:tav tm="100000">
                                          <p:val>
                                            <p:strVal val="#ppt_x"/>
                                          </p:val>
                                        </p:tav>
                                      </p:tavLst>
                                    </p:anim>
                                    <p:anim calcmode="lin" valueType="num">
                                      <p:cBhvr>
                                        <p:cTn id="69" dur="900" decel="100000" fill="hold"/>
                                        <p:tgtEl>
                                          <p:spTgt spid="15"/>
                                        </p:tgtEl>
                                        <p:attrNameLst>
                                          <p:attrName>ppt_y</p:attrName>
                                        </p:attrNameLst>
                                      </p:cBhvr>
                                      <p:tavLst>
                                        <p:tav tm="0">
                                          <p:val>
                                            <p:strVal val="#ppt_y+1"/>
                                          </p:val>
                                        </p:tav>
                                        <p:tav tm="100000">
                                          <p:val>
                                            <p:strVal val="#ppt_y-.03"/>
                                          </p:val>
                                        </p:tav>
                                      </p:tavLst>
                                    </p:anim>
                                    <p:anim calcmode="lin" valueType="num">
                                      <p:cBhvr>
                                        <p:cTn id="70"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childTnLst>
                          </p:cTn>
                        </p:par>
                        <p:par>
                          <p:cTn id="71" fill="hold" nodeType="afterGroup">
                            <p:stCondLst>
                              <p:cond delay="5000"/>
                            </p:stCondLst>
                            <p:childTnLst>
                              <p:par>
                                <p:cTn id="72" presetID="42" presetClass="entr" presetSubtype="0" fill="hold" nodeType="afterEffect">
                                  <p:stCondLst>
                                    <p:cond delay="0"/>
                                  </p:stCondLst>
                                  <p:childTnLst>
                                    <p:set>
                                      <p:cBhvr>
                                        <p:cTn id="73" dur="1" fill="hold">
                                          <p:stCondLst>
                                            <p:cond delay="0"/>
                                          </p:stCondLst>
                                        </p:cTn>
                                        <p:tgtEl>
                                          <p:spTgt spid="30"/>
                                        </p:tgtEl>
                                        <p:attrNameLst>
                                          <p:attrName>style.visibility</p:attrName>
                                        </p:attrNameLst>
                                      </p:cBhvr>
                                      <p:to>
                                        <p:strVal val="visible"/>
                                      </p:to>
                                    </p:set>
                                    <p:animEffect transition="in" filter="fade">
                                      <p:cBhvr>
                                        <p:cTn id="74" dur="1000"/>
                                        <p:tgtEl>
                                          <p:spTgt spid="30"/>
                                        </p:tgtEl>
                                      </p:cBhvr>
                                    </p:animEffect>
                                    <p:anim calcmode="lin" valueType="num">
                                      <p:cBhvr>
                                        <p:cTn id="75" dur="1000" fill="hold"/>
                                        <p:tgtEl>
                                          <p:spTgt spid="30"/>
                                        </p:tgtEl>
                                        <p:attrNameLst>
                                          <p:attrName>ppt_x</p:attrName>
                                        </p:attrNameLst>
                                      </p:cBhvr>
                                      <p:tavLst>
                                        <p:tav tm="0">
                                          <p:val>
                                            <p:strVal val="#ppt_x"/>
                                          </p:val>
                                        </p:tav>
                                        <p:tav tm="100000">
                                          <p:val>
                                            <p:strVal val="#ppt_x"/>
                                          </p:val>
                                        </p:tav>
                                      </p:tavLst>
                                    </p:anim>
                                    <p:anim calcmode="lin" valueType="num">
                                      <p:cBhvr>
                                        <p:cTn id="76" dur="1000" fill="hold"/>
                                        <p:tgtEl>
                                          <p:spTgt spid="30"/>
                                        </p:tgtEl>
                                        <p:attrNameLst>
                                          <p:attrName>ppt_y</p:attrName>
                                        </p:attrNameLst>
                                      </p:cBhvr>
                                      <p:tavLst>
                                        <p:tav tm="0">
                                          <p:val>
                                            <p:strVal val="#ppt_y+.1"/>
                                          </p:val>
                                        </p:tav>
                                        <p:tav tm="100000">
                                          <p:val>
                                            <p:strVal val="#ppt_y"/>
                                          </p:val>
                                        </p:tav>
                                      </p:tavLst>
                                    </p:anim>
                                  </p:childTnLst>
                                </p:cTn>
                              </p:par>
                            </p:childTnLst>
                          </p:cTn>
                        </p:par>
                        <p:par>
                          <p:cTn id="77" fill="hold" nodeType="afterGroup">
                            <p:stCondLst>
                              <p:cond delay="6000"/>
                            </p:stCondLst>
                            <p:childTnLst>
                              <p:par>
                                <p:cTn id="78" presetID="37" presetClass="entr" presetSubtype="0" fill="hold" grpId="0" nodeType="afterEffect">
                                  <p:stCondLst>
                                    <p:cond delay="0"/>
                                  </p:stCondLst>
                                  <p:childTnLst>
                                    <p:set>
                                      <p:cBhvr>
                                        <p:cTn id="79" dur="1" fill="hold">
                                          <p:stCondLst>
                                            <p:cond delay="0"/>
                                          </p:stCondLst>
                                        </p:cTn>
                                        <p:tgtEl>
                                          <p:spTgt spid="36"/>
                                        </p:tgtEl>
                                        <p:attrNameLst>
                                          <p:attrName>style.visibility</p:attrName>
                                        </p:attrNameLst>
                                      </p:cBhvr>
                                      <p:to>
                                        <p:strVal val="visible"/>
                                      </p:to>
                                    </p:set>
                                    <p:animEffect transition="in" filter="fade">
                                      <p:cBhvr>
                                        <p:cTn id="80" dur="1000"/>
                                        <p:tgtEl>
                                          <p:spTgt spid="36"/>
                                        </p:tgtEl>
                                      </p:cBhvr>
                                    </p:animEffect>
                                    <p:anim calcmode="lin" valueType="num">
                                      <p:cBhvr>
                                        <p:cTn id="81" dur="1000" fill="hold"/>
                                        <p:tgtEl>
                                          <p:spTgt spid="36"/>
                                        </p:tgtEl>
                                        <p:attrNameLst>
                                          <p:attrName>ppt_x</p:attrName>
                                        </p:attrNameLst>
                                      </p:cBhvr>
                                      <p:tavLst>
                                        <p:tav tm="0">
                                          <p:val>
                                            <p:strVal val="#ppt_x"/>
                                          </p:val>
                                        </p:tav>
                                        <p:tav tm="100000">
                                          <p:val>
                                            <p:strVal val="#ppt_x"/>
                                          </p:val>
                                        </p:tav>
                                      </p:tavLst>
                                    </p:anim>
                                    <p:anim calcmode="lin" valueType="num">
                                      <p:cBhvr>
                                        <p:cTn id="82" dur="900" decel="100000" fill="hold"/>
                                        <p:tgtEl>
                                          <p:spTgt spid="36"/>
                                        </p:tgtEl>
                                        <p:attrNameLst>
                                          <p:attrName>ppt_y</p:attrName>
                                        </p:attrNameLst>
                                      </p:cBhvr>
                                      <p:tavLst>
                                        <p:tav tm="0">
                                          <p:val>
                                            <p:strVal val="#ppt_y+1"/>
                                          </p:val>
                                        </p:tav>
                                        <p:tav tm="100000">
                                          <p:val>
                                            <p:strVal val="#ppt_y-.03"/>
                                          </p:val>
                                        </p:tav>
                                      </p:tavLst>
                                    </p:anim>
                                    <p:anim calcmode="lin" valueType="num">
                                      <p:cBhvr>
                                        <p:cTn id="83" dur="100" accel="100000" fill="hold">
                                          <p:stCondLst>
                                            <p:cond delay="900"/>
                                          </p:stCondLst>
                                        </p:cTn>
                                        <p:tgtEl>
                                          <p:spTgt spid="36"/>
                                        </p:tgtEl>
                                        <p:attrNameLst>
                                          <p:attrName>ppt_y</p:attrName>
                                        </p:attrNameLst>
                                      </p:cBhvr>
                                      <p:tavLst>
                                        <p:tav tm="0">
                                          <p:val>
                                            <p:strVal val="#ppt_y-.03"/>
                                          </p:val>
                                        </p:tav>
                                        <p:tav tm="100000">
                                          <p:val>
                                            <p:strVal val="#ppt_y"/>
                                          </p:val>
                                        </p:tav>
                                      </p:tavLst>
                                    </p:anim>
                                  </p:childTnLst>
                                </p:cTn>
                              </p:par>
                            </p:childTnLst>
                          </p:cTn>
                        </p:par>
                        <p:par>
                          <p:cTn id="84" fill="hold" nodeType="afterGroup">
                            <p:stCondLst>
                              <p:cond delay="7000"/>
                            </p:stCondLst>
                            <p:childTnLst>
                              <p:par>
                                <p:cTn id="85" presetID="42" presetClass="entr" presetSubtype="0" fill="hold" nodeType="afterEffect">
                                  <p:stCondLst>
                                    <p:cond delay="0"/>
                                  </p:stCondLst>
                                  <p:childTnLst>
                                    <p:set>
                                      <p:cBhvr>
                                        <p:cTn id="86" dur="1" fill="hold">
                                          <p:stCondLst>
                                            <p:cond delay="0"/>
                                          </p:stCondLst>
                                        </p:cTn>
                                        <p:tgtEl>
                                          <p:spTgt spid="33"/>
                                        </p:tgtEl>
                                        <p:attrNameLst>
                                          <p:attrName>style.visibility</p:attrName>
                                        </p:attrNameLst>
                                      </p:cBhvr>
                                      <p:to>
                                        <p:strVal val="visible"/>
                                      </p:to>
                                    </p:set>
                                    <p:animEffect transition="in" filter="fade">
                                      <p:cBhvr>
                                        <p:cTn id="87" dur="1000"/>
                                        <p:tgtEl>
                                          <p:spTgt spid="33"/>
                                        </p:tgtEl>
                                      </p:cBhvr>
                                    </p:animEffect>
                                    <p:anim calcmode="lin" valueType="num">
                                      <p:cBhvr>
                                        <p:cTn id="88" dur="1000" fill="hold"/>
                                        <p:tgtEl>
                                          <p:spTgt spid="33"/>
                                        </p:tgtEl>
                                        <p:attrNameLst>
                                          <p:attrName>ppt_x</p:attrName>
                                        </p:attrNameLst>
                                      </p:cBhvr>
                                      <p:tavLst>
                                        <p:tav tm="0">
                                          <p:val>
                                            <p:strVal val="#ppt_x"/>
                                          </p:val>
                                        </p:tav>
                                        <p:tav tm="100000">
                                          <p:val>
                                            <p:strVal val="#ppt_x"/>
                                          </p:val>
                                        </p:tav>
                                      </p:tavLst>
                                    </p:anim>
                                    <p:anim calcmode="lin" valueType="num">
                                      <p:cBhvr>
                                        <p:cTn id="89" dur="1000" fill="hold"/>
                                        <p:tgtEl>
                                          <p:spTgt spid="33"/>
                                        </p:tgtEl>
                                        <p:attrNameLst>
                                          <p:attrName>ppt_y</p:attrName>
                                        </p:attrNameLst>
                                      </p:cBhvr>
                                      <p:tavLst>
                                        <p:tav tm="0">
                                          <p:val>
                                            <p:strVal val="#ppt_y+.1"/>
                                          </p:val>
                                        </p:tav>
                                        <p:tav tm="100000">
                                          <p:val>
                                            <p:strVal val="#ppt_y"/>
                                          </p:val>
                                        </p:tav>
                                      </p:tavLst>
                                    </p:anim>
                                  </p:childTnLst>
                                </p:cTn>
                              </p:par>
                            </p:childTnLst>
                          </p:cTn>
                        </p:par>
                        <p:par>
                          <p:cTn id="90" fill="hold" nodeType="afterGroup">
                            <p:stCondLst>
                              <p:cond delay="8000"/>
                            </p:stCondLst>
                            <p:childTnLst>
                              <p:par>
                                <p:cTn id="91" presetID="37" presetClass="entr" presetSubtype="0" fill="hold" grpId="0" nodeType="after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fade">
                                      <p:cBhvr>
                                        <p:cTn id="93" dur="1000"/>
                                        <p:tgtEl>
                                          <p:spTgt spid="10"/>
                                        </p:tgtEl>
                                      </p:cBhvr>
                                    </p:animEffect>
                                    <p:anim calcmode="lin" valueType="num">
                                      <p:cBhvr>
                                        <p:cTn id="94" dur="1000" fill="hold"/>
                                        <p:tgtEl>
                                          <p:spTgt spid="10"/>
                                        </p:tgtEl>
                                        <p:attrNameLst>
                                          <p:attrName>ppt_x</p:attrName>
                                        </p:attrNameLst>
                                      </p:cBhvr>
                                      <p:tavLst>
                                        <p:tav tm="0">
                                          <p:val>
                                            <p:strVal val="#ppt_x"/>
                                          </p:val>
                                        </p:tav>
                                        <p:tav tm="100000">
                                          <p:val>
                                            <p:strVal val="#ppt_x"/>
                                          </p:val>
                                        </p:tav>
                                      </p:tavLst>
                                    </p:anim>
                                    <p:anim calcmode="lin" valueType="num">
                                      <p:cBhvr>
                                        <p:cTn id="95" dur="900" decel="100000" fill="hold"/>
                                        <p:tgtEl>
                                          <p:spTgt spid="10"/>
                                        </p:tgtEl>
                                        <p:attrNameLst>
                                          <p:attrName>ppt_y</p:attrName>
                                        </p:attrNameLst>
                                      </p:cBhvr>
                                      <p:tavLst>
                                        <p:tav tm="0">
                                          <p:val>
                                            <p:strVal val="#ppt_y+1"/>
                                          </p:val>
                                        </p:tav>
                                        <p:tav tm="100000">
                                          <p:val>
                                            <p:strVal val="#ppt_y-.03"/>
                                          </p:val>
                                        </p:tav>
                                      </p:tavLst>
                                    </p:anim>
                                    <p:anim calcmode="lin" valueType="num">
                                      <p:cBhvr>
                                        <p:cTn id="96"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par>
                    <p:cTn id="97" fill="hold" nodeType="clickPar">
                      <p:stCondLst>
                        <p:cond delay="indefinite"/>
                      </p:stCondLst>
                      <p:childTnLst>
                        <p:par>
                          <p:cTn id="98" fill="hold" nodeType="afterGroup">
                            <p:stCondLst>
                              <p:cond delay="0"/>
                            </p:stCondLst>
                            <p:childTnLst>
                              <p:par>
                                <p:cTn id="99" presetID="23" presetClass="entr" presetSubtype="16" fill="hold" grpId="0" nodeType="clickEffect">
                                  <p:stCondLst>
                                    <p:cond delay="0"/>
                                  </p:stCondLst>
                                  <p:childTnLst>
                                    <p:set>
                                      <p:cBhvr>
                                        <p:cTn id="100" dur="1" fill="hold">
                                          <p:stCondLst>
                                            <p:cond delay="0"/>
                                          </p:stCondLst>
                                        </p:cTn>
                                        <p:tgtEl>
                                          <p:spTgt spid="11"/>
                                        </p:tgtEl>
                                        <p:attrNameLst>
                                          <p:attrName>style.visibility</p:attrName>
                                        </p:attrNameLst>
                                      </p:cBhvr>
                                      <p:to>
                                        <p:strVal val="visible"/>
                                      </p:to>
                                    </p:set>
                                    <p:anim calcmode="lin" valueType="num">
                                      <p:cBhvr>
                                        <p:cTn id="101" dur="500" fill="hold"/>
                                        <p:tgtEl>
                                          <p:spTgt spid="11"/>
                                        </p:tgtEl>
                                        <p:attrNameLst>
                                          <p:attrName>ppt_w</p:attrName>
                                        </p:attrNameLst>
                                      </p:cBhvr>
                                      <p:tavLst>
                                        <p:tav tm="0">
                                          <p:val>
                                            <p:fltVal val="0"/>
                                          </p:val>
                                        </p:tav>
                                        <p:tav tm="100000">
                                          <p:val>
                                            <p:strVal val="#ppt_w"/>
                                          </p:val>
                                        </p:tav>
                                      </p:tavLst>
                                    </p:anim>
                                    <p:anim calcmode="lin" valueType="num">
                                      <p:cBhvr>
                                        <p:cTn id="102" dur="5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10" grpId="0"/>
      <p:bldP spid="11" grpId="0"/>
      <p:bldP spid="14" grpId="0"/>
      <p:bldP spid="15" grpId="0"/>
      <p:bldP spid="36" grpId="0"/>
      <p:bldP spid="37" grpId="0"/>
      <p:bldP spid="37" grpId="1"/>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圖片 1" descr="法国三个等级.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22478" y="73310"/>
            <a:ext cx="2362200" cy="2794000"/>
          </a:xfrm>
          <a:prstGeom prst="rect">
            <a:avLst/>
          </a:prstGeom>
        </p:spPr>
      </p:pic>
      <p:sp>
        <p:nvSpPr>
          <p:cNvPr id="4" name="文字方塊 3"/>
          <p:cNvSpPr txBox="1"/>
          <p:nvPr/>
        </p:nvSpPr>
        <p:spPr>
          <a:xfrm>
            <a:off x="6877423" y="3049560"/>
            <a:ext cx="2262158" cy="400110"/>
          </a:xfrm>
          <a:prstGeom prst="rect">
            <a:avLst/>
          </a:prstGeom>
          <a:noFill/>
        </p:spPr>
        <p:txBody>
          <a:bodyPr wrap="none" rtlCol="0">
            <a:spAutoFit/>
          </a:bodyPr>
          <a:lstStyle/>
          <a:p>
            <a:r>
              <a:rPr kumimoji="1" lang="zh-CN" altLang="en-US" sz="2000" b="1" smtClean="0">
                <a:latin typeface="华文楷体"/>
                <a:ea typeface="华文楷体"/>
                <a:cs typeface="华文楷体"/>
              </a:rPr>
              <a:t>法国社会的三等级</a:t>
            </a:r>
            <a:endParaRPr kumimoji="1" lang="zh-TW" altLang="en-US" sz="2000" b="1">
              <a:latin typeface="华文楷体"/>
              <a:ea typeface="华文楷体"/>
              <a:cs typeface="华文楷体"/>
            </a:endParaRPr>
          </a:p>
        </p:txBody>
      </p:sp>
      <p:sp>
        <p:nvSpPr>
          <p:cNvPr id="5" name="文字方塊 4"/>
          <p:cNvSpPr txBox="1"/>
          <p:nvPr/>
        </p:nvSpPr>
        <p:spPr>
          <a:xfrm>
            <a:off x="222678" y="907418"/>
            <a:ext cx="1727757" cy="830997"/>
          </a:xfrm>
          <a:prstGeom prst="rect">
            <a:avLst/>
          </a:prstGeom>
          <a:noFill/>
        </p:spPr>
        <p:txBody>
          <a:bodyPr wrap="none" rtlCol="0">
            <a:spAutoFit/>
          </a:bodyPr>
          <a:lstStyle/>
          <a:p>
            <a:pPr algn="ctr"/>
            <a:r>
              <a:rPr kumimoji="1" lang="zh-CN" altLang="en-US" sz="2400" b="1" smtClean="0"/>
              <a:t>法国</a:t>
            </a:r>
            <a:endParaRPr kumimoji="1" lang="en-US" altLang="zh-CN" sz="2400" b="1" smtClean="0"/>
          </a:p>
          <a:p>
            <a:pPr algn="ctr"/>
            <a:r>
              <a:rPr kumimoji="1" lang="zh-CN" altLang="en-US" sz="2400" b="1" smtClean="0"/>
              <a:t>（</a:t>
            </a:r>
            <a:r>
              <a:rPr kumimoji="1" lang="en-US" altLang="zh-TW" sz="2400" b="1" smtClean="0"/>
              <a:t>1</a:t>
            </a:r>
            <a:r>
              <a:rPr kumimoji="1" lang="en-US" altLang="zh-CN" sz="2400" b="1" smtClean="0"/>
              <a:t>8</a:t>
            </a:r>
            <a:r>
              <a:rPr kumimoji="1" lang="zh-CN" altLang="en-US" sz="2400" b="1" smtClean="0"/>
              <a:t>世纪）</a:t>
            </a:r>
            <a:endParaRPr kumimoji="1" lang="zh-TW" altLang="en-US" sz="2400" b="1"/>
          </a:p>
        </p:txBody>
      </p:sp>
      <p:sp>
        <p:nvSpPr>
          <p:cNvPr id="6" name="文字方塊 5"/>
          <p:cNvSpPr txBox="1"/>
          <p:nvPr/>
        </p:nvSpPr>
        <p:spPr>
          <a:xfrm>
            <a:off x="4544124" y="868930"/>
            <a:ext cx="1210588" cy="400110"/>
          </a:xfrm>
          <a:prstGeom prst="rect">
            <a:avLst/>
          </a:prstGeom>
          <a:noFill/>
        </p:spPr>
        <p:txBody>
          <a:bodyPr wrap="none" rtlCol="0">
            <a:spAutoFit/>
          </a:bodyPr>
          <a:lstStyle/>
          <a:p>
            <a:r>
              <a:rPr kumimoji="1" lang="zh-CN" altLang="en-US" sz="2000" b="1" smtClean="0">
                <a:solidFill>
                  <a:srgbClr val="008000"/>
                </a:solidFill>
                <a:latin typeface="黑体"/>
                <a:ea typeface="黑体"/>
                <a:cs typeface="黑体"/>
              </a:rPr>
              <a:t>专制制度</a:t>
            </a:r>
            <a:endParaRPr kumimoji="1" lang="zh-TW" altLang="en-US" sz="2000" b="1">
              <a:solidFill>
                <a:srgbClr val="008000"/>
              </a:solidFill>
              <a:latin typeface="黑体" panose="02010609060101010101" charset="-122"/>
              <a:ea typeface="黑体" panose="02010609060101010101" charset="-122"/>
              <a:cs typeface="黑体"/>
            </a:endParaRPr>
          </a:p>
        </p:txBody>
      </p:sp>
      <p:sp>
        <p:nvSpPr>
          <p:cNvPr id="7" name="文字方塊 6"/>
          <p:cNvSpPr txBox="1"/>
          <p:nvPr/>
        </p:nvSpPr>
        <p:spPr>
          <a:xfrm>
            <a:off x="2106083" y="1382706"/>
            <a:ext cx="2236510" cy="400110"/>
          </a:xfrm>
          <a:prstGeom prst="rect">
            <a:avLst/>
          </a:prstGeom>
          <a:noFill/>
        </p:spPr>
        <p:txBody>
          <a:bodyPr wrap="none" rtlCol="0">
            <a:spAutoFit/>
          </a:bodyPr>
          <a:lstStyle/>
          <a:p>
            <a:r>
              <a:rPr kumimoji="1" lang="zh-CN" altLang="en-US" sz="2000" b="1" smtClean="0">
                <a:solidFill>
                  <a:srgbClr val="17375E"/>
                </a:solidFill>
                <a:latin typeface="黑体"/>
                <a:ea typeface="黑体"/>
                <a:cs typeface="黑体"/>
              </a:rPr>
              <a:t>资产阶级势力壮大</a:t>
            </a:r>
            <a:endParaRPr kumimoji="1" lang="zh-TW" altLang="en-US" sz="2000" b="1">
              <a:solidFill>
                <a:srgbClr val="17375E"/>
              </a:solidFill>
              <a:latin typeface="黑体" panose="02010609060101010101" charset="-122"/>
              <a:ea typeface="黑体" panose="02010609060101010101" charset="-122"/>
              <a:cs typeface="黑体"/>
            </a:endParaRPr>
          </a:p>
        </p:txBody>
      </p:sp>
      <p:sp>
        <p:nvSpPr>
          <p:cNvPr id="8" name="文字方塊 7"/>
          <p:cNvSpPr txBox="1"/>
          <p:nvPr/>
        </p:nvSpPr>
        <p:spPr>
          <a:xfrm>
            <a:off x="3103566" y="1955844"/>
            <a:ext cx="3518912" cy="400110"/>
          </a:xfrm>
          <a:prstGeom prst="rect">
            <a:avLst/>
          </a:prstGeom>
          <a:noFill/>
        </p:spPr>
        <p:txBody>
          <a:bodyPr wrap="none" rtlCol="0">
            <a:spAutoFit/>
          </a:bodyPr>
          <a:lstStyle/>
          <a:p>
            <a:r>
              <a:rPr kumimoji="1" lang="zh-CN" altLang="en-US" sz="2000" b="1" smtClean="0">
                <a:solidFill>
                  <a:srgbClr val="008000"/>
                </a:solidFill>
                <a:latin typeface="黑体"/>
                <a:ea typeface="黑体"/>
                <a:cs typeface="黑体"/>
              </a:rPr>
              <a:t>摆脱封建专制统治与等级制度</a:t>
            </a:r>
            <a:endParaRPr kumimoji="1" lang="zh-TW" altLang="en-US" sz="2000" b="1">
              <a:solidFill>
                <a:srgbClr val="008000"/>
              </a:solidFill>
              <a:latin typeface="黑体"/>
              <a:ea typeface="黑体"/>
              <a:cs typeface="黑体"/>
            </a:endParaRPr>
          </a:p>
        </p:txBody>
      </p:sp>
      <p:sp>
        <p:nvSpPr>
          <p:cNvPr id="9" name="文字方塊 8"/>
          <p:cNvSpPr txBox="1"/>
          <p:nvPr/>
        </p:nvSpPr>
        <p:spPr>
          <a:xfrm>
            <a:off x="2106083" y="2342089"/>
            <a:ext cx="1800493" cy="369332"/>
          </a:xfrm>
          <a:prstGeom prst="rect">
            <a:avLst/>
          </a:prstGeom>
          <a:noFill/>
        </p:spPr>
        <p:txBody>
          <a:bodyPr wrap="none" rtlCol="0">
            <a:spAutoFit/>
          </a:bodyPr>
          <a:lstStyle/>
          <a:p>
            <a:r>
              <a:rPr kumimoji="1" lang="zh-CN" altLang="en-US" b="1" smtClean="0">
                <a:solidFill>
                  <a:schemeClr val="tx2">
                    <a:lumMod val="75000"/>
                  </a:schemeClr>
                </a:solidFill>
                <a:latin typeface="黑体"/>
                <a:ea typeface="黑体"/>
                <a:cs typeface="黑体"/>
              </a:rPr>
              <a:t>启蒙思想的影响</a:t>
            </a:r>
            <a:endParaRPr kumimoji="1" lang="zh-TW" altLang="en-US" b="1">
              <a:solidFill>
                <a:schemeClr val="tx2">
                  <a:lumMod val="75000"/>
                </a:schemeClr>
              </a:solidFill>
              <a:latin typeface="黑体" panose="02010609060101010101" charset="-122"/>
              <a:ea typeface="黑体" panose="02010609060101010101" charset="-122"/>
              <a:cs typeface="黑体"/>
            </a:endParaRPr>
          </a:p>
        </p:txBody>
      </p:sp>
      <p:sp>
        <p:nvSpPr>
          <p:cNvPr id="10" name="文字方塊 9"/>
          <p:cNvSpPr txBox="1"/>
          <p:nvPr/>
        </p:nvSpPr>
        <p:spPr>
          <a:xfrm>
            <a:off x="3103566" y="2667255"/>
            <a:ext cx="3518912" cy="400110"/>
          </a:xfrm>
          <a:prstGeom prst="rect">
            <a:avLst/>
          </a:prstGeom>
          <a:noFill/>
        </p:spPr>
        <p:txBody>
          <a:bodyPr wrap="none" rtlCol="0">
            <a:spAutoFit/>
          </a:bodyPr>
          <a:lstStyle/>
          <a:p>
            <a:r>
              <a:rPr kumimoji="1" lang="zh-CN" altLang="en-US" sz="2000" b="1" smtClean="0">
                <a:solidFill>
                  <a:srgbClr val="008000"/>
                </a:solidFill>
                <a:latin typeface="黑体"/>
                <a:ea typeface="黑体"/>
                <a:cs typeface="黑体"/>
              </a:rPr>
              <a:t>自由、民主、平等、法治</a:t>
            </a:r>
            <a:r>
              <a:rPr kumimoji="1" lang="en-US" altLang="zh-CN" sz="2000" b="1" smtClean="0">
                <a:solidFill>
                  <a:srgbClr val="008000"/>
                </a:solidFill>
                <a:latin typeface="黑体"/>
                <a:ea typeface="黑体"/>
                <a:cs typeface="黑体"/>
              </a:rPr>
              <a:t>……</a:t>
            </a:r>
            <a:endParaRPr kumimoji="1" lang="zh-TW" altLang="en-US" sz="2000" b="1">
              <a:solidFill>
                <a:srgbClr val="008000"/>
              </a:solidFill>
              <a:latin typeface="黑体"/>
              <a:ea typeface="黑体"/>
              <a:cs typeface="黑体"/>
            </a:endParaRPr>
          </a:p>
        </p:txBody>
      </p:sp>
      <p:sp>
        <p:nvSpPr>
          <p:cNvPr id="14" name="文字方塊 13"/>
          <p:cNvSpPr txBox="1"/>
          <p:nvPr/>
        </p:nvSpPr>
        <p:spPr>
          <a:xfrm>
            <a:off x="2260685" y="3285453"/>
            <a:ext cx="1281211" cy="646331"/>
          </a:xfrm>
          <a:prstGeom prst="rect">
            <a:avLst/>
          </a:prstGeom>
          <a:ln>
            <a:solidFill>
              <a:srgbClr val="FFFF00"/>
            </a:solidFill>
          </a:ln>
        </p:spPr>
        <p:style>
          <a:lnRef idx="3">
            <a:schemeClr val="lt1"/>
          </a:lnRef>
          <a:fillRef idx="1">
            <a:schemeClr val="accent2"/>
          </a:fillRef>
          <a:effectRef idx="1">
            <a:schemeClr val="accent2"/>
          </a:effectRef>
          <a:fontRef idx="minor">
            <a:schemeClr val="lt1"/>
          </a:fontRef>
        </p:style>
        <p:txBody>
          <a:bodyPr wrap="square" rtlCol="0">
            <a:spAutoFit/>
          </a:bodyPr>
          <a:lstStyle/>
          <a:p>
            <a:r>
              <a:rPr kumimoji="1" lang="zh-CN" altLang="en-US" smtClean="0"/>
              <a:t>体现启蒙思想要求</a:t>
            </a:r>
            <a:endParaRPr kumimoji="1" lang="zh-TW" altLang="en-US"/>
          </a:p>
        </p:txBody>
      </p:sp>
      <p:sp>
        <p:nvSpPr>
          <p:cNvPr id="3" name="文字方塊 2"/>
          <p:cNvSpPr txBox="1"/>
          <p:nvPr/>
        </p:nvSpPr>
        <p:spPr>
          <a:xfrm>
            <a:off x="118360" y="73310"/>
            <a:ext cx="4224233" cy="369332"/>
          </a:xfrm>
          <a:prstGeom prst="rect">
            <a:avLst/>
          </a:prstGeom>
          <a:noFill/>
        </p:spPr>
        <p:txBody>
          <a:bodyPr wrap="none" rtlCol="0">
            <a:spAutoFit/>
          </a:bodyPr>
          <a:lstStyle/>
          <a:p>
            <a:r>
              <a:rPr kumimoji="1" lang="zh-CN" altLang="en-US">
                <a:latin typeface="黑体"/>
                <a:ea typeface="黑体"/>
                <a:cs typeface="黑体"/>
              </a:rPr>
              <a:t>一</a:t>
            </a:r>
            <a:r>
              <a:rPr kumimoji="1" lang="en-US" altLang="zh-CN">
                <a:latin typeface="黑体"/>
                <a:ea typeface="黑体"/>
                <a:cs typeface="黑体"/>
              </a:rPr>
              <a:t>.</a:t>
            </a:r>
            <a:r>
              <a:rPr kumimoji="1" lang="zh-CN" altLang="en-US">
                <a:latin typeface="黑体"/>
                <a:ea typeface="黑体"/>
                <a:cs typeface="黑体"/>
              </a:rPr>
              <a:t>英、美、法资产阶级</a:t>
            </a:r>
            <a:r>
              <a:rPr kumimoji="1" lang="zh-CN" altLang="en-US" smtClean="0">
                <a:latin typeface="黑体"/>
                <a:ea typeface="黑体"/>
                <a:cs typeface="黑体"/>
              </a:rPr>
              <a:t>革命</a:t>
            </a:r>
            <a:r>
              <a:rPr kumimoji="1" lang="en-US" altLang="zh-CN" smtClean="0">
                <a:latin typeface="黑体"/>
                <a:ea typeface="黑体"/>
                <a:cs typeface="黑体"/>
              </a:rPr>
              <a:t>——</a:t>
            </a:r>
            <a:r>
              <a:rPr kumimoji="1" lang="zh-CN" altLang="en-US" smtClean="0">
                <a:latin typeface="黑体"/>
                <a:ea typeface="黑体"/>
                <a:cs typeface="黑体"/>
              </a:rPr>
              <a:t>法国篇</a:t>
            </a:r>
            <a:endParaRPr kumimoji="1" lang="zh-TW" altLang="en-US">
              <a:latin typeface="黑体"/>
              <a:ea typeface="黑体"/>
              <a:cs typeface="黑体"/>
            </a:endParaRPr>
          </a:p>
        </p:txBody>
      </p:sp>
      <p:sp>
        <p:nvSpPr>
          <p:cNvPr id="12" name="文字方塊 11"/>
          <p:cNvSpPr txBox="1"/>
          <p:nvPr/>
        </p:nvSpPr>
        <p:spPr>
          <a:xfrm>
            <a:off x="0" y="5842337"/>
            <a:ext cx="9144000" cy="1015663"/>
          </a:xfrm>
          <a:prstGeom prst="rect">
            <a:avLst/>
          </a:prstGeom>
          <a:solidFill>
            <a:srgbClr val="000090"/>
          </a:solidFill>
          <a:ln>
            <a:solidFill>
              <a:schemeClr val="bg1"/>
            </a:solidFill>
          </a:ln>
        </p:spPr>
        <p:txBody>
          <a:bodyPr wrap="square" rtlCol="0">
            <a:spAutoFit/>
          </a:bodyPr>
          <a:lstStyle/>
          <a:p>
            <a:r>
              <a:rPr kumimoji="1" lang="en-US" altLang="zh-TW" sz="2000" smtClean="0">
                <a:solidFill>
                  <a:schemeClr val="bg1"/>
                </a:solidFill>
                <a:latin typeface="黑体"/>
                <a:ea typeface="黑体"/>
                <a:cs typeface="黑体"/>
              </a:rPr>
              <a:t>1</a:t>
            </a:r>
            <a:r>
              <a:rPr kumimoji="1" lang="zh-CN" altLang="zh-CN" sz="2000" smtClean="0">
                <a:solidFill>
                  <a:schemeClr val="bg1"/>
                </a:solidFill>
                <a:latin typeface="黑体"/>
                <a:ea typeface="黑体"/>
                <a:cs typeface="黑体"/>
              </a:rPr>
              <a:t>9</a:t>
            </a:r>
            <a:r>
              <a:rPr kumimoji="1" lang="zh-CN" altLang="en-US" sz="2000" smtClean="0">
                <a:solidFill>
                  <a:schemeClr val="bg1"/>
                </a:solidFill>
                <a:latin typeface="黑体"/>
                <a:ea typeface="黑体"/>
                <a:cs typeface="黑体"/>
              </a:rPr>
              <a:t>世纪，法国经历了共和制和民主制的多次反复，最后确立了共和制度。</a:t>
            </a:r>
            <a:endParaRPr kumimoji="1" lang="en-US" altLang="zh-CN" sz="2000" smtClean="0">
              <a:solidFill>
                <a:schemeClr val="bg1"/>
              </a:solidFill>
              <a:latin typeface="黑体" panose="02010609060101010101" charset="-122"/>
              <a:ea typeface="黑体" panose="02010609060101010101" charset="-122"/>
              <a:cs typeface="黑体"/>
            </a:endParaRPr>
          </a:p>
          <a:p>
            <a:r>
              <a:rPr kumimoji="1" lang="en-US" altLang="zh-CN" sz="2000" smtClean="0">
                <a:solidFill>
                  <a:schemeClr val="bg1"/>
                </a:solidFill>
                <a:latin typeface="黑体"/>
                <a:ea typeface="黑体"/>
                <a:cs typeface="黑体"/>
              </a:rPr>
              <a:t>                                                                                                  </a:t>
            </a:r>
            <a:r>
              <a:rPr kumimoji="1" lang="zh-CN" altLang="en-US" sz="2000" smtClean="0">
                <a:solidFill>
                  <a:schemeClr val="bg1"/>
                </a:solidFill>
                <a:latin typeface="黑体"/>
                <a:ea typeface="黑体"/>
                <a:cs typeface="黑体"/>
              </a:rPr>
              <a:t>       </a:t>
            </a:r>
            <a:endParaRPr kumimoji="1" lang="en-US" altLang="zh-CN" sz="2000" smtClean="0">
              <a:solidFill>
                <a:schemeClr val="bg1"/>
              </a:solidFill>
              <a:latin typeface="黑体"/>
              <a:ea typeface="黑体"/>
              <a:cs typeface="黑体"/>
            </a:endParaRPr>
          </a:p>
          <a:p>
            <a:r>
              <a:rPr kumimoji="1" lang="zh-CN" altLang="zh-CN" sz="2000">
                <a:solidFill>
                  <a:schemeClr val="bg1"/>
                </a:solidFill>
                <a:latin typeface="黑体"/>
                <a:ea typeface="黑体"/>
                <a:cs typeface="黑体"/>
              </a:rPr>
              <a:t> </a:t>
            </a:r>
            <a:r>
              <a:rPr kumimoji="1" lang="zh-CN" altLang="en-US" sz="2000" smtClean="0">
                <a:solidFill>
                  <a:schemeClr val="bg1"/>
                </a:solidFill>
                <a:latin typeface="黑体"/>
                <a:ea typeface="黑体"/>
                <a:cs typeface="黑体"/>
              </a:rPr>
              <a:t>                          法兰西第三共和国</a:t>
            </a:r>
            <a:endParaRPr kumimoji="1" lang="zh-TW" altLang="en-US" sz="2000">
              <a:solidFill>
                <a:schemeClr val="bg1"/>
              </a:solidFill>
              <a:latin typeface="黑体" panose="02010609060101010101" charset="-122"/>
              <a:ea typeface="黑体" panose="02010609060101010101" charset="-122"/>
              <a:cs typeface="黑体"/>
            </a:endParaRPr>
          </a:p>
        </p:txBody>
      </p:sp>
      <p:sp>
        <p:nvSpPr>
          <p:cNvPr id="18" name="文字方塊 17"/>
          <p:cNvSpPr txBox="1"/>
          <p:nvPr/>
        </p:nvSpPr>
        <p:spPr>
          <a:xfrm>
            <a:off x="2106083" y="848723"/>
            <a:ext cx="1723549" cy="400110"/>
          </a:xfrm>
          <a:prstGeom prst="rect">
            <a:avLst/>
          </a:prstGeom>
          <a:noFill/>
        </p:spPr>
        <p:txBody>
          <a:bodyPr wrap="none" rtlCol="0">
            <a:spAutoFit/>
          </a:bodyPr>
          <a:lstStyle/>
          <a:p>
            <a:r>
              <a:rPr kumimoji="1" lang="zh-CN" altLang="en-US" sz="2000" b="1" smtClean="0">
                <a:solidFill>
                  <a:schemeClr val="tx2">
                    <a:lumMod val="75000"/>
                  </a:schemeClr>
                </a:solidFill>
                <a:latin typeface="黑体"/>
                <a:ea typeface="黑体"/>
                <a:cs typeface="黑体"/>
              </a:rPr>
              <a:t>资本主义发展</a:t>
            </a:r>
            <a:endParaRPr kumimoji="1" lang="zh-TW" altLang="en-US" sz="2000" b="1">
              <a:solidFill>
                <a:schemeClr val="tx2">
                  <a:lumMod val="75000"/>
                </a:schemeClr>
              </a:solidFill>
              <a:latin typeface="黑体" panose="02010609060101010101" charset="-122"/>
              <a:ea typeface="黑体" panose="02010609060101010101" charset="-122"/>
              <a:cs typeface="黑体"/>
            </a:endParaRPr>
          </a:p>
        </p:txBody>
      </p:sp>
      <p:sp>
        <p:nvSpPr>
          <p:cNvPr id="19" name="向左箭號 18"/>
          <p:cNvSpPr/>
          <p:nvPr/>
        </p:nvSpPr>
        <p:spPr>
          <a:xfrm>
            <a:off x="3829632" y="1151977"/>
            <a:ext cx="714492" cy="74084"/>
          </a:xfrm>
          <a:prstGeom prst="leftArrow">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TW" altLang="en-US"/>
          </a:p>
        </p:txBody>
      </p:sp>
      <p:sp>
        <p:nvSpPr>
          <p:cNvPr id="20" name="文字方塊 19"/>
          <p:cNvSpPr txBox="1"/>
          <p:nvPr/>
        </p:nvSpPr>
        <p:spPr>
          <a:xfrm>
            <a:off x="3897793" y="722752"/>
            <a:ext cx="646331" cy="369332"/>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kumimoji="1" lang="zh-CN" altLang="en-US" smtClean="0"/>
              <a:t>阻碍</a:t>
            </a:r>
            <a:endParaRPr kumimoji="1" lang="zh-TW" altLang="en-US"/>
          </a:p>
        </p:txBody>
      </p:sp>
      <p:sp>
        <p:nvSpPr>
          <p:cNvPr id="21" name="圓形箭號 20"/>
          <p:cNvSpPr/>
          <p:nvPr/>
        </p:nvSpPr>
        <p:spPr>
          <a:xfrm rot="3689033">
            <a:off x="4234176" y="1488884"/>
            <a:ext cx="575231" cy="560837"/>
          </a:xfrm>
          <a:prstGeom prst="circularArrow">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TW" altLang="en-US">
              <a:solidFill>
                <a:schemeClr val="tx1"/>
              </a:solidFill>
            </a:endParaRPr>
          </a:p>
        </p:txBody>
      </p:sp>
      <p:sp>
        <p:nvSpPr>
          <p:cNvPr id="22" name="文字方塊 21"/>
          <p:cNvSpPr txBox="1"/>
          <p:nvPr/>
        </p:nvSpPr>
        <p:spPr>
          <a:xfrm>
            <a:off x="4928434" y="1415712"/>
            <a:ext cx="646331" cy="369332"/>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kumimoji="1" lang="zh-CN" altLang="en-US" smtClean="0"/>
              <a:t>要求</a:t>
            </a:r>
            <a:endParaRPr kumimoji="1" lang="zh-TW" altLang="en-US"/>
          </a:p>
        </p:txBody>
      </p:sp>
      <p:graphicFrame>
        <p:nvGraphicFramePr>
          <p:cNvPr id="24" name="資料圖表 23"/>
          <p:cNvGraphicFramePr/>
          <p:nvPr>
            <p:extLst>
              <p:ext uri="{D42A27DB-BD31-4B8C-83A1-F6EECF244321}">
                <p14:modId xmlns:p14="http://schemas.microsoft.com/office/powerpoint/2010/main" val="1983002907"/>
              </p:ext>
            </p:extLst>
          </p:nvPr>
        </p:nvGraphicFramePr>
        <p:xfrm>
          <a:off x="370872" y="2867310"/>
          <a:ext cx="8346503" cy="3139654"/>
        </p:xfrm>
        <a:graphic>
          <a:graphicData uri="http://schemas.openxmlformats.org/drawingml/2006/diagram">
            <dgm:relIds xmlns:dgm="http://schemas.openxmlformats.org/drawingml/2006/diagram" r:dm="rId5" r:lo="rId6" r:qs="rId7" r:cs="rId8"/>
          </a:graphicData>
        </a:graphic>
      </p:graphicFrame>
      <p:sp>
        <p:nvSpPr>
          <p:cNvPr id="25" name="向下箭號 24"/>
          <p:cNvSpPr/>
          <p:nvPr/>
        </p:nvSpPr>
        <p:spPr>
          <a:xfrm>
            <a:off x="2696016" y="4015888"/>
            <a:ext cx="205275" cy="456268"/>
          </a:xfrm>
          <a:prstGeom prst="downArrow">
            <a:avLst/>
          </a:prstGeom>
          <a:solidFill>
            <a:srgbClr val="C0504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TW" altLang="en-US">
              <a:solidFill>
                <a:schemeClr val="accent2"/>
              </a:solidFill>
            </a:endParaRPr>
          </a:p>
        </p:txBody>
      </p:sp>
    </p:spTree>
    <p:extLst>
      <p:ext uri="{BB962C8B-B14F-4D97-AF65-F5344CB8AC3E}">
        <p14:creationId xmlns:p14="http://schemas.microsoft.com/office/powerpoint/2010/main" val="974601672"/>
      </p:ext>
    </p:ext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1000"/>
                                        <p:tgtEl>
                                          <p:spTgt spid="19"/>
                                        </p:tgtEl>
                                      </p:cBhvr>
                                    </p:animEffect>
                                    <p:anim calcmode="lin" valueType="num">
                                      <p:cBhvr>
                                        <p:cTn id="14" dur="1000" fill="hold"/>
                                        <p:tgtEl>
                                          <p:spTgt spid="19"/>
                                        </p:tgtEl>
                                        <p:attrNameLst>
                                          <p:attrName>ppt_x</p:attrName>
                                        </p:attrNameLst>
                                      </p:cBhvr>
                                      <p:tavLst>
                                        <p:tav tm="0">
                                          <p:val>
                                            <p:strVal val="#ppt_x"/>
                                          </p:val>
                                        </p:tav>
                                        <p:tav tm="100000">
                                          <p:val>
                                            <p:strVal val="#ppt_x"/>
                                          </p:val>
                                        </p:tav>
                                      </p:tavLst>
                                    </p:anim>
                                    <p:anim calcmode="lin" valueType="num">
                                      <p:cBhvr>
                                        <p:cTn id="1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afterGroup">
                            <p:stCondLst>
                              <p:cond delay="0"/>
                            </p:stCondLst>
                            <p:childTnLst>
                              <p:par>
                                <p:cTn id="18" presetID="37" presetClass="entr" presetSubtype="0" fill="hold" grpId="0" nodeType="click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1000"/>
                                        <p:tgtEl>
                                          <p:spTgt spid="20"/>
                                        </p:tgtEl>
                                      </p:cBhvr>
                                    </p:animEffect>
                                    <p:anim calcmode="lin" valueType="num">
                                      <p:cBhvr>
                                        <p:cTn id="21" dur="1000" fill="hold"/>
                                        <p:tgtEl>
                                          <p:spTgt spid="20"/>
                                        </p:tgtEl>
                                        <p:attrNameLst>
                                          <p:attrName>ppt_x</p:attrName>
                                        </p:attrNameLst>
                                      </p:cBhvr>
                                      <p:tavLst>
                                        <p:tav tm="0">
                                          <p:val>
                                            <p:strVal val="#ppt_x"/>
                                          </p:val>
                                        </p:tav>
                                        <p:tav tm="100000">
                                          <p:val>
                                            <p:strVal val="#ppt_x"/>
                                          </p:val>
                                        </p:tav>
                                      </p:tavLst>
                                    </p:anim>
                                    <p:anim calcmode="lin" valueType="num">
                                      <p:cBhvr>
                                        <p:cTn id="22" dur="900" decel="100000" fill="hold"/>
                                        <p:tgtEl>
                                          <p:spTgt spid="20"/>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20"/>
                                        </p:tgtEl>
                                        <p:attrNameLst>
                                          <p:attrName>ppt_y</p:attrName>
                                        </p:attrNameLst>
                                      </p:cBhvr>
                                      <p:tavLst>
                                        <p:tav tm="0">
                                          <p:val>
                                            <p:strVal val="#ppt_y-.03"/>
                                          </p:val>
                                        </p:tav>
                                        <p:tav tm="100000">
                                          <p:val>
                                            <p:strVal val="#ppt_y"/>
                                          </p:val>
                                        </p:tav>
                                      </p:tavLst>
                                    </p:anim>
                                  </p:childTnLst>
                                </p:cTn>
                              </p:par>
                            </p:childTnLst>
                          </p:cTn>
                        </p:par>
                      </p:childTnLst>
                    </p:cTn>
                  </p:par>
                  <p:par>
                    <p:cTn id="24" fill="hold" nodeType="clickPar">
                      <p:stCondLst>
                        <p:cond delay="indefinite"/>
                      </p:stCondLst>
                      <p:childTnLst>
                        <p:par>
                          <p:cTn id="25" fill="hold" nodeType="afterGroup">
                            <p:stCondLst>
                              <p:cond delay="0"/>
                            </p:stCondLst>
                            <p:childTnLst>
                              <p:par>
                                <p:cTn id="26" presetID="23" presetClass="entr" presetSubtype="16"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30" fill="hold" nodeType="clickPar">
                      <p:stCondLst>
                        <p:cond delay="indefinite"/>
                      </p:stCondLst>
                      <p:childTnLst>
                        <p:par>
                          <p:cTn id="31" fill="hold" nodeType="afterGroup">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1000"/>
                                        <p:tgtEl>
                                          <p:spTgt spid="21"/>
                                        </p:tgtEl>
                                      </p:cBhvr>
                                    </p:animEffect>
                                    <p:anim calcmode="lin" valueType="num">
                                      <p:cBhvr>
                                        <p:cTn id="35" dur="1000" fill="hold"/>
                                        <p:tgtEl>
                                          <p:spTgt spid="21"/>
                                        </p:tgtEl>
                                        <p:attrNameLst>
                                          <p:attrName>ppt_x</p:attrName>
                                        </p:attrNameLst>
                                      </p:cBhvr>
                                      <p:tavLst>
                                        <p:tav tm="0">
                                          <p:val>
                                            <p:strVal val="#ppt_x"/>
                                          </p:val>
                                        </p:tav>
                                        <p:tav tm="100000">
                                          <p:val>
                                            <p:strVal val="#ppt_x"/>
                                          </p:val>
                                        </p:tav>
                                      </p:tavLst>
                                    </p:anim>
                                    <p:anim calcmode="lin" valueType="num">
                                      <p:cBhvr>
                                        <p:cTn id="36"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37" presetClass="entr" presetSubtype="0" fill="hold" grpId="0" nodeType="click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1000"/>
                                        <p:tgtEl>
                                          <p:spTgt spid="22"/>
                                        </p:tgtEl>
                                      </p:cBhvr>
                                    </p:animEffect>
                                    <p:anim calcmode="lin" valueType="num">
                                      <p:cBhvr>
                                        <p:cTn id="42" dur="1000" fill="hold"/>
                                        <p:tgtEl>
                                          <p:spTgt spid="22"/>
                                        </p:tgtEl>
                                        <p:attrNameLst>
                                          <p:attrName>ppt_x</p:attrName>
                                        </p:attrNameLst>
                                      </p:cBhvr>
                                      <p:tavLst>
                                        <p:tav tm="0">
                                          <p:val>
                                            <p:strVal val="#ppt_x"/>
                                          </p:val>
                                        </p:tav>
                                        <p:tav tm="100000">
                                          <p:val>
                                            <p:strVal val="#ppt_x"/>
                                          </p:val>
                                        </p:tav>
                                      </p:tavLst>
                                    </p:anim>
                                    <p:anim calcmode="lin" valueType="num">
                                      <p:cBhvr>
                                        <p:cTn id="43" dur="900" decel="100000" fill="hold"/>
                                        <p:tgtEl>
                                          <p:spTgt spid="22"/>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22"/>
                                        </p:tgtEl>
                                        <p:attrNameLst>
                                          <p:attrName>ppt_y</p:attrName>
                                        </p:attrNameLst>
                                      </p:cBhvr>
                                      <p:tavLst>
                                        <p:tav tm="0">
                                          <p:val>
                                            <p:strVal val="#ppt_y-.03"/>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3" presetClass="entr" presetSubtype="16"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500" fill="hold"/>
                                        <p:tgtEl>
                                          <p:spTgt spid="10"/>
                                        </p:tgtEl>
                                        <p:attrNameLst>
                                          <p:attrName>ppt_w</p:attrName>
                                        </p:attrNameLst>
                                      </p:cBhvr>
                                      <p:tavLst>
                                        <p:tav tm="0">
                                          <p:val>
                                            <p:fltVal val="0"/>
                                          </p:val>
                                        </p:tav>
                                        <p:tav tm="100000">
                                          <p:val>
                                            <p:strVal val="#ppt_w"/>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5" presetClass="entr" presetSubtype="0"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p:cTn id="55" dur="500" decel="50000" fill="hold">
                                          <p:stCondLst>
                                            <p:cond delay="0"/>
                                          </p:stCondLst>
                                        </p:cTn>
                                        <p:tgtEl>
                                          <p:spTgt spid="24"/>
                                        </p:tgtEl>
                                        <p:attrNameLst>
                                          <p:attrName>style.rotation</p:attrName>
                                        </p:attrNameLst>
                                      </p:cBhvr>
                                      <p:tavLst>
                                        <p:tav tm="0">
                                          <p:val>
                                            <p:fltVal val="-90"/>
                                          </p:val>
                                        </p:tav>
                                        <p:tav tm="100000">
                                          <p:val>
                                            <p:fltVal val="0"/>
                                          </p:val>
                                        </p:tav>
                                      </p:tavLst>
                                    </p:anim>
                                    <p:anim calcmode="lin" valueType="num">
                                      <p:cBhvr>
                                        <p:cTn id="56" dur="500" decel="50000" fill="hold">
                                          <p:stCondLst>
                                            <p:cond delay="0"/>
                                          </p:stCondLst>
                                        </p:cTn>
                                        <p:tgtEl>
                                          <p:spTgt spid="24"/>
                                        </p:tgtEl>
                                        <p:attrNameLst>
                                          <p:attrName>ppt_w</p:attrName>
                                        </p:attrNameLst>
                                      </p:cBhvr>
                                      <p:tavLst>
                                        <p:tav tm="0">
                                          <p:val>
                                            <p:strVal val="#ppt_w"/>
                                          </p:val>
                                        </p:tav>
                                        <p:tav tm="100000">
                                          <p:val>
                                            <p:strVal val="#ppt_w*.05"/>
                                          </p:val>
                                        </p:tav>
                                      </p:tavLst>
                                    </p:anim>
                                    <p:anim calcmode="lin" valueType="num">
                                      <p:cBhvr>
                                        <p:cTn id="57" dur="500" accel="50000" fill="hold">
                                          <p:stCondLst>
                                            <p:cond delay="500"/>
                                          </p:stCondLst>
                                        </p:cTn>
                                        <p:tgtEl>
                                          <p:spTgt spid="24"/>
                                        </p:tgtEl>
                                        <p:attrNameLst>
                                          <p:attrName>ppt_w</p:attrName>
                                        </p:attrNameLst>
                                      </p:cBhvr>
                                      <p:tavLst>
                                        <p:tav tm="0">
                                          <p:val>
                                            <p:strVal val="#ppt_w*.05"/>
                                          </p:val>
                                        </p:tav>
                                        <p:tav tm="100000">
                                          <p:val>
                                            <p:strVal val="#ppt_w"/>
                                          </p:val>
                                        </p:tav>
                                      </p:tavLst>
                                    </p:anim>
                                    <p:anim calcmode="lin" valueType="num">
                                      <p:cBhvr>
                                        <p:cTn id="58" dur="1000" fill="hold"/>
                                        <p:tgtEl>
                                          <p:spTgt spid="24"/>
                                        </p:tgtEl>
                                        <p:attrNameLst>
                                          <p:attrName>ppt_h</p:attrName>
                                        </p:attrNameLst>
                                      </p:cBhvr>
                                      <p:tavLst>
                                        <p:tav tm="0">
                                          <p:val>
                                            <p:strVal val="#ppt_h"/>
                                          </p:val>
                                        </p:tav>
                                        <p:tav tm="100000">
                                          <p:val>
                                            <p:strVal val="#ppt_h"/>
                                          </p:val>
                                        </p:tav>
                                      </p:tavLst>
                                    </p:anim>
                                    <p:anim calcmode="lin" valueType="num">
                                      <p:cBhvr>
                                        <p:cTn id="59" dur="500" decel="50000" fill="hold">
                                          <p:stCondLst>
                                            <p:cond delay="0"/>
                                          </p:stCondLst>
                                        </p:cTn>
                                        <p:tgtEl>
                                          <p:spTgt spid="24"/>
                                        </p:tgtEl>
                                        <p:attrNameLst>
                                          <p:attrName>ppt_x</p:attrName>
                                        </p:attrNameLst>
                                      </p:cBhvr>
                                      <p:tavLst>
                                        <p:tav tm="0">
                                          <p:val>
                                            <p:strVal val="#ppt_x+.4"/>
                                          </p:val>
                                        </p:tav>
                                        <p:tav tm="100000">
                                          <p:val>
                                            <p:strVal val="#ppt_x"/>
                                          </p:val>
                                        </p:tav>
                                      </p:tavLst>
                                    </p:anim>
                                    <p:anim calcmode="lin" valueType="num">
                                      <p:cBhvr>
                                        <p:cTn id="60" dur="500" decel="50000" fill="hold">
                                          <p:stCondLst>
                                            <p:cond delay="0"/>
                                          </p:stCondLst>
                                        </p:cTn>
                                        <p:tgtEl>
                                          <p:spTgt spid="24"/>
                                        </p:tgtEl>
                                        <p:attrNameLst>
                                          <p:attrName>ppt_y</p:attrName>
                                        </p:attrNameLst>
                                      </p:cBhvr>
                                      <p:tavLst>
                                        <p:tav tm="0">
                                          <p:val>
                                            <p:strVal val="#ppt_y-.2"/>
                                          </p:val>
                                        </p:tav>
                                        <p:tav tm="100000">
                                          <p:val>
                                            <p:strVal val="#ppt_y+.1"/>
                                          </p:val>
                                        </p:tav>
                                      </p:tavLst>
                                    </p:anim>
                                    <p:anim calcmode="lin" valueType="num">
                                      <p:cBhvr>
                                        <p:cTn id="61" dur="500" accel="50000" fill="hold">
                                          <p:stCondLst>
                                            <p:cond delay="500"/>
                                          </p:stCondLst>
                                        </p:cTn>
                                        <p:tgtEl>
                                          <p:spTgt spid="24"/>
                                        </p:tgtEl>
                                        <p:attrNameLst>
                                          <p:attrName>ppt_y</p:attrName>
                                        </p:attrNameLst>
                                      </p:cBhvr>
                                      <p:tavLst>
                                        <p:tav tm="0">
                                          <p:val>
                                            <p:strVal val="#ppt_y+.1"/>
                                          </p:val>
                                        </p:tav>
                                        <p:tav tm="100000">
                                          <p:val>
                                            <p:strVal val="#ppt_y"/>
                                          </p:val>
                                        </p:tav>
                                      </p:tavLst>
                                    </p:anim>
                                    <p:animEffect transition="in" filter="fade">
                                      <p:cBhvr>
                                        <p:cTn id="62" dur="1000" decel="50000">
                                          <p:stCondLst>
                                            <p:cond delay="0"/>
                                          </p:stCondLst>
                                        </p:cTn>
                                        <p:tgtEl>
                                          <p:spTgt spid="24"/>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25" presetClass="entr" presetSubtype="0" fill="hold" grpId="0" nodeType="click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p:cTn id="67" dur="500" decel="50000" fill="hold">
                                          <p:stCondLst>
                                            <p:cond delay="0"/>
                                          </p:stCondLst>
                                        </p:cTn>
                                        <p:tgtEl>
                                          <p:spTgt spid="25"/>
                                        </p:tgtEl>
                                        <p:attrNameLst>
                                          <p:attrName>style.rotation</p:attrName>
                                        </p:attrNameLst>
                                      </p:cBhvr>
                                      <p:tavLst>
                                        <p:tav tm="0">
                                          <p:val>
                                            <p:fltVal val="-90"/>
                                          </p:val>
                                        </p:tav>
                                        <p:tav tm="100000">
                                          <p:val>
                                            <p:fltVal val="0"/>
                                          </p:val>
                                        </p:tav>
                                      </p:tavLst>
                                    </p:anim>
                                    <p:anim calcmode="lin" valueType="num">
                                      <p:cBhvr>
                                        <p:cTn id="68" dur="500" decel="50000" fill="hold">
                                          <p:stCondLst>
                                            <p:cond delay="0"/>
                                          </p:stCondLst>
                                        </p:cTn>
                                        <p:tgtEl>
                                          <p:spTgt spid="25"/>
                                        </p:tgtEl>
                                        <p:attrNameLst>
                                          <p:attrName>ppt_w</p:attrName>
                                        </p:attrNameLst>
                                      </p:cBhvr>
                                      <p:tavLst>
                                        <p:tav tm="0">
                                          <p:val>
                                            <p:strVal val="#ppt_w"/>
                                          </p:val>
                                        </p:tav>
                                        <p:tav tm="100000">
                                          <p:val>
                                            <p:strVal val="#ppt_w*.05"/>
                                          </p:val>
                                        </p:tav>
                                      </p:tavLst>
                                    </p:anim>
                                    <p:anim calcmode="lin" valueType="num">
                                      <p:cBhvr>
                                        <p:cTn id="69" dur="500" accel="50000" fill="hold">
                                          <p:stCondLst>
                                            <p:cond delay="500"/>
                                          </p:stCondLst>
                                        </p:cTn>
                                        <p:tgtEl>
                                          <p:spTgt spid="25"/>
                                        </p:tgtEl>
                                        <p:attrNameLst>
                                          <p:attrName>ppt_w</p:attrName>
                                        </p:attrNameLst>
                                      </p:cBhvr>
                                      <p:tavLst>
                                        <p:tav tm="0">
                                          <p:val>
                                            <p:strVal val="#ppt_w*.05"/>
                                          </p:val>
                                        </p:tav>
                                        <p:tav tm="100000">
                                          <p:val>
                                            <p:strVal val="#ppt_w"/>
                                          </p:val>
                                        </p:tav>
                                      </p:tavLst>
                                    </p:anim>
                                    <p:anim calcmode="lin" valueType="num">
                                      <p:cBhvr>
                                        <p:cTn id="70" dur="1000" fill="hold"/>
                                        <p:tgtEl>
                                          <p:spTgt spid="25"/>
                                        </p:tgtEl>
                                        <p:attrNameLst>
                                          <p:attrName>ppt_h</p:attrName>
                                        </p:attrNameLst>
                                      </p:cBhvr>
                                      <p:tavLst>
                                        <p:tav tm="0">
                                          <p:val>
                                            <p:strVal val="#ppt_h"/>
                                          </p:val>
                                        </p:tav>
                                        <p:tav tm="100000">
                                          <p:val>
                                            <p:strVal val="#ppt_h"/>
                                          </p:val>
                                        </p:tav>
                                      </p:tavLst>
                                    </p:anim>
                                    <p:anim calcmode="lin" valueType="num">
                                      <p:cBhvr>
                                        <p:cTn id="71" dur="500" decel="50000" fill="hold">
                                          <p:stCondLst>
                                            <p:cond delay="0"/>
                                          </p:stCondLst>
                                        </p:cTn>
                                        <p:tgtEl>
                                          <p:spTgt spid="25"/>
                                        </p:tgtEl>
                                        <p:attrNameLst>
                                          <p:attrName>ppt_x</p:attrName>
                                        </p:attrNameLst>
                                      </p:cBhvr>
                                      <p:tavLst>
                                        <p:tav tm="0">
                                          <p:val>
                                            <p:strVal val="#ppt_x+.4"/>
                                          </p:val>
                                        </p:tav>
                                        <p:tav tm="100000">
                                          <p:val>
                                            <p:strVal val="#ppt_x"/>
                                          </p:val>
                                        </p:tav>
                                      </p:tavLst>
                                    </p:anim>
                                    <p:anim calcmode="lin" valueType="num">
                                      <p:cBhvr>
                                        <p:cTn id="72" dur="500" decel="50000" fill="hold">
                                          <p:stCondLst>
                                            <p:cond delay="0"/>
                                          </p:stCondLst>
                                        </p:cTn>
                                        <p:tgtEl>
                                          <p:spTgt spid="25"/>
                                        </p:tgtEl>
                                        <p:attrNameLst>
                                          <p:attrName>ppt_y</p:attrName>
                                        </p:attrNameLst>
                                      </p:cBhvr>
                                      <p:tavLst>
                                        <p:tav tm="0">
                                          <p:val>
                                            <p:strVal val="#ppt_y-.2"/>
                                          </p:val>
                                        </p:tav>
                                        <p:tav tm="100000">
                                          <p:val>
                                            <p:strVal val="#ppt_y+.1"/>
                                          </p:val>
                                        </p:tav>
                                      </p:tavLst>
                                    </p:anim>
                                    <p:anim calcmode="lin" valueType="num">
                                      <p:cBhvr>
                                        <p:cTn id="73" dur="500" accel="50000" fill="hold">
                                          <p:stCondLst>
                                            <p:cond delay="500"/>
                                          </p:stCondLst>
                                        </p:cTn>
                                        <p:tgtEl>
                                          <p:spTgt spid="25"/>
                                        </p:tgtEl>
                                        <p:attrNameLst>
                                          <p:attrName>ppt_y</p:attrName>
                                        </p:attrNameLst>
                                      </p:cBhvr>
                                      <p:tavLst>
                                        <p:tav tm="0">
                                          <p:val>
                                            <p:strVal val="#ppt_y+.1"/>
                                          </p:val>
                                        </p:tav>
                                        <p:tav tm="100000">
                                          <p:val>
                                            <p:strVal val="#ppt_y"/>
                                          </p:val>
                                        </p:tav>
                                      </p:tavLst>
                                    </p:anim>
                                    <p:animEffect transition="in" filter="fade">
                                      <p:cBhvr>
                                        <p:cTn id="74" dur="1000" decel="50000">
                                          <p:stCondLst>
                                            <p:cond delay="0"/>
                                          </p:stCondLst>
                                        </p:cTn>
                                        <p:tgtEl>
                                          <p:spTgt spid="25"/>
                                        </p:tgtEl>
                                      </p:cBhvr>
                                    </p:animEffect>
                                  </p:childTnLst>
                                </p:cTn>
                              </p:par>
                            </p:childTnLst>
                          </p:cTn>
                        </p:par>
                      </p:childTnLst>
                    </p:cTn>
                  </p:par>
                  <p:par>
                    <p:cTn id="75" fill="hold" nodeType="clickPar">
                      <p:stCondLst>
                        <p:cond delay="indefinite"/>
                      </p:stCondLst>
                      <p:childTnLst>
                        <p:par>
                          <p:cTn id="76" fill="hold" nodeType="afterGroup">
                            <p:stCondLst>
                              <p:cond delay="0"/>
                            </p:stCondLst>
                            <p:childTnLst>
                              <p:par>
                                <p:cTn id="77" presetID="37" presetClass="entr" presetSubtype="0" fill="hold" grpId="0" nodeType="click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fade">
                                      <p:cBhvr>
                                        <p:cTn id="79" dur="1000"/>
                                        <p:tgtEl>
                                          <p:spTgt spid="14"/>
                                        </p:tgtEl>
                                      </p:cBhvr>
                                    </p:animEffect>
                                    <p:anim calcmode="lin" valueType="num">
                                      <p:cBhvr>
                                        <p:cTn id="80" dur="1000" fill="hold"/>
                                        <p:tgtEl>
                                          <p:spTgt spid="14"/>
                                        </p:tgtEl>
                                        <p:attrNameLst>
                                          <p:attrName>ppt_x</p:attrName>
                                        </p:attrNameLst>
                                      </p:cBhvr>
                                      <p:tavLst>
                                        <p:tav tm="0">
                                          <p:val>
                                            <p:strVal val="#ppt_x"/>
                                          </p:val>
                                        </p:tav>
                                        <p:tav tm="100000">
                                          <p:val>
                                            <p:strVal val="#ppt_x"/>
                                          </p:val>
                                        </p:tav>
                                      </p:tavLst>
                                    </p:anim>
                                    <p:anim calcmode="lin" valueType="num">
                                      <p:cBhvr>
                                        <p:cTn id="81" dur="900" decel="100000" fill="hold"/>
                                        <p:tgtEl>
                                          <p:spTgt spid="14"/>
                                        </p:tgtEl>
                                        <p:attrNameLst>
                                          <p:attrName>ppt_y</p:attrName>
                                        </p:attrNameLst>
                                      </p:cBhvr>
                                      <p:tavLst>
                                        <p:tav tm="0">
                                          <p:val>
                                            <p:strVal val="#ppt_y+1"/>
                                          </p:val>
                                        </p:tav>
                                        <p:tav tm="100000">
                                          <p:val>
                                            <p:strVal val="#ppt_y-.03"/>
                                          </p:val>
                                        </p:tav>
                                      </p:tavLst>
                                    </p:anim>
                                    <p:anim calcmode="lin" valueType="num">
                                      <p:cBhvr>
                                        <p:cTn id="82"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childTnLst>
                    </p:cTn>
                  </p:par>
                  <p:par>
                    <p:cTn id="83" fill="hold" nodeType="clickPar">
                      <p:stCondLst>
                        <p:cond delay="indefinite"/>
                      </p:stCondLst>
                      <p:childTnLst>
                        <p:par>
                          <p:cTn id="84" fill="hold" nodeType="afterGroup">
                            <p:stCondLst>
                              <p:cond delay="0"/>
                            </p:stCondLst>
                            <p:childTnLst>
                              <p:par>
                                <p:cTn id="85" presetID="25" presetClass="entr" presetSubtype="0" fill="hold" grpId="0" nodeType="clickEffect">
                                  <p:stCondLst>
                                    <p:cond delay="0"/>
                                  </p:stCondLst>
                                  <p:childTnLst>
                                    <p:set>
                                      <p:cBhvr>
                                        <p:cTn id="86" dur="1" fill="hold">
                                          <p:stCondLst>
                                            <p:cond delay="0"/>
                                          </p:stCondLst>
                                        </p:cTn>
                                        <p:tgtEl>
                                          <p:spTgt spid="12"/>
                                        </p:tgtEl>
                                        <p:attrNameLst>
                                          <p:attrName>style.visibility</p:attrName>
                                        </p:attrNameLst>
                                      </p:cBhvr>
                                      <p:to>
                                        <p:strVal val="visible"/>
                                      </p:to>
                                    </p:set>
                                    <p:anim calcmode="lin" valueType="num">
                                      <p:cBhvr>
                                        <p:cTn id="87" dur="500"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88" dur="500"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89" dur="500" accel="50000" fill="hold">
                                          <p:stCondLst>
                                            <p:cond delay="500"/>
                                          </p:stCondLst>
                                        </p:cTn>
                                        <p:tgtEl>
                                          <p:spTgt spid="12"/>
                                        </p:tgtEl>
                                        <p:attrNameLst>
                                          <p:attrName>ppt_w</p:attrName>
                                        </p:attrNameLst>
                                      </p:cBhvr>
                                      <p:tavLst>
                                        <p:tav tm="0">
                                          <p:val>
                                            <p:strVal val="#ppt_w*.05"/>
                                          </p:val>
                                        </p:tav>
                                        <p:tav tm="100000">
                                          <p:val>
                                            <p:strVal val="#ppt_w"/>
                                          </p:val>
                                        </p:tav>
                                      </p:tavLst>
                                    </p:anim>
                                    <p:anim calcmode="lin" valueType="num">
                                      <p:cBhvr>
                                        <p:cTn id="90" dur="1000" fill="hold"/>
                                        <p:tgtEl>
                                          <p:spTgt spid="12"/>
                                        </p:tgtEl>
                                        <p:attrNameLst>
                                          <p:attrName>ppt_h</p:attrName>
                                        </p:attrNameLst>
                                      </p:cBhvr>
                                      <p:tavLst>
                                        <p:tav tm="0">
                                          <p:val>
                                            <p:strVal val="#ppt_h"/>
                                          </p:val>
                                        </p:tav>
                                        <p:tav tm="100000">
                                          <p:val>
                                            <p:strVal val="#ppt_h"/>
                                          </p:val>
                                        </p:tav>
                                      </p:tavLst>
                                    </p:anim>
                                    <p:anim calcmode="lin" valueType="num">
                                      <p:cBhvr>
                                        <p:cTn id="91" dur="500"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92" dur="500"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93" dur="500" accel="50000" fill="hold">
                                          <p:stCondLst>
                                            <p:cond delay="500"/>
                                          </p:stCondLst>
                                        </p:cTn>
                                        <p:tgtEl>
                                          <p:spTgt spid="12"/>
                                        </p:tgtEl>
                                        <p:attrNameLst>
                                          <p:attrName>ppt_y</p:attrName>
                                        </p:attrNameLst>
                                      </p:cBhvr>
                                      <p:tavLst>
                                        <p:tav tm="0">
                                          <p:val>
                                            <p:strVal val="#ppt_y+.1"/>
                                          </p:val>
                                        </p:tav>
                                        <p:tav tm="100000">
                                          <p:val>
                                            <p:strVal val="#ppt_y"/>
                                          </p:val>
                                        </p:tav>
                                      </p:tavLst>
                                    </p:anim>
                                    <p:animEffect transition="in" filter="fade">
                                      <p:cBhvr>
                                        <p:cTn id="94" dur="1000" decel="50000">
                                          <p:stCondLst>
                                            <p:cond delay="0"/>
                                          </p:stCondLst>
                                        </p:cTn>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4" grpId="0"/>
      <p:bldP spid="12" grpId="0"/>
      <p:bldP spid="19" grpId="0"/>
      <p:bldP spid="20" grpId="0"/>
      <p:bldP spid="21" grpId="0"/>
      <p:bldP spid="22" grpId="0"/>
      <p:bldP spid="25" grpId="0"/>
      <p:bldGraphic spid="24" grpId="0">
        <p:bldAsOne/>
      </p:bldGraphic>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字方塊 1"/>
          <p:cNvSpPr txBox="1"/>
          <p:nvPr/>
        </p:nvSpPr>
        <p:spPr>
          <a:xfrm>
            <a:off x="297792" y="131632"/>
            <a:ext cx="2736647" cy="369332"/>
          </a:xfrm>
          <a:prstGeom prst="rect">
            <a:avLst/>
          </a:prstGeom>
          <a:noFill/>
        </p:spPr>
        <p:txBody>
          <a:bodyPr wrap="none" rtlCol="0">
            <a:spAutoFit/>
          </a:bodyPr>
          <a:lstStyle/>
          <a:p>
            <a:r>
              <a:rPr kumimoji="1" lang="zh-CN" altLang="en-US" b="1" smtClean="0">
                <a:latin typeface="黑体"/>
                <a:ea typeface="黑体"/>
                <a:cs typeface="黑体"/>
              </a:rPr>
              <a:t>二、资本主义制度的确立</a:t>
            </a:r>
            <a:endParaRPr kumimoji="1" lang="zh-TW" altLang="en-US" b="1">
              <a:latin typeface="黑体"/>
              <a:ea typeface="黑体"/>
              <a:cs typeface="黑体"/>
            </a:endParaRPr>
          </a:p>
        </p:txBody>
      </p:sp>
      <p:sp>
        <p:nvSpPr>
          <p:cNvPr id="3" name="文字方塊 2"/>
          <p:cNvSpPr txBox="1"/>
          <p:nvPr/>
        </p:nvSpPr>
        <p:spPr>
          <a:xfrm>
            <a:off x="3796770" y="131632"/>
            <a:ext cx="3005951" cy="400110"/>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kumimoji="1" lang="zh-CN" altLang="en-US" sz="2000" smtClean="0">
                <a:solidFill>
                  <a:srgbClr val="FF0000"/>
                </a:solidFill>
                <a:latin typeface="黑体"/>
                <a:ea typeface="黑体"/>
                <a:cs typeface="黑体"/>
              </a:rPr>
              <a:t>实质：资本剥削雇佣劳动</a:t>
            </a:r>
            <a:endParaRPr kumimoji="1" lang="zh-TW" altLang="en-US" sz="2000">
              <a:solidFill>
                <a:srgbClr val="FF0000"/>
              </a:solidFill>
              <a:latin typeface="黑体" panose="02010609060101010101" charset="-122"/>
              <a:ea typeface="黑体" panose="02010609060101010101" charset="-122"/>
              <a:cs typeface="黑体"/>
            </a:endParaRPr>
          </a:p>
        </p:txBody>
      </p:sp>
      <p:sp>
        <p:nvSpPr>
          <p:cNvPr id="4" name="文字方塊 3"/>
          <p:cNvSpPr txBox="1"/>
          <p:nvPr/>
        </p:nvSpPr>
        <p:spPr>
          <a:xfrm>
            <a:off x="581756" y="1181873"/>
            <a:ext cx="646331"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kumimoji="1" lang="zh-CN" altLang="en-US" smtClean="0"/>
              <a:t>形式</a:t>
            </a:r>
            <a:endParaRPr kumimoji="1" lang="zh-TW" altLang="en-US"/>
          </a:p>
        </p:txBody>
      </p:sp>
      <p:sp>
        <p:nvSpPr>
          <p:cNvPr id="5" name="文字方塊 4"/>
          <p:cNvSpPr txBox="1"/>
          <p:nvPr/>
        </p:nvSpPr>
        <p:spPr>
          <a:xfrm>
            <a:off x="1634887" y="962438"/>
            <a:ext cx="1107996" cy="369332"/>
          </a:xfrm>
          <a:prstGeom prst="rect">
            <a:avLst/>
          </a:prstGeom>
        </p:spPr>
        <p:style>
          <a:lnRef idx="3">
            <a:schemeClr val="lt1"/>
          </a:lnRef>
          <a:fillRef idx="1">
            <a:schemeClr val="accent2"/>
          </a:fillRef>
          <a:effectRef idx="1">
            <a:schemeClr val="accent2"/>
          </a:effectRef>
          <a:fontRef idx="minor">
            <a:schemeClr val="lt1"/>
          </a:fontRef>
        </p:style>
        <p:txBody>
          <a:bodyPr wrap="none" rtlCol="0">
            <a:spAutoFit/>
          </a:bodyPr>
          <a:lstStyle/>
          <a:p>
            <a:r>
              <a:rPr kumimoji="1" lang="zh-CN" altLang="en-US" smtClean="0"/>
              <a:t>君主立宪</a:t>
            </a:r>
            <a:endParaRPr kumimoji="1" lang="zh-TW" altLang="en-US"/>
          </a:p>
        </p:txBody>
      </p:sp>
      <p:sp>
        <p:nvSpPr>
          <p:cNvPr id="6" name="文字方塊 5"/>
          <p:cNvSpPr txBox="1"/>
          <p:nvPr/>
        </p:nvSpPr>
        <p:spPr>
          <a:xfrm>
            <a:off x="1636841" y="1615935"/>
            <a:ext cx="1107996" cy="369332"/>
          </a:xfrm>
          <a:prstGeom prst="rect">
            <a:avLst/>
          </a:prstGeom>
        </p:spPr>
        <p:style>
          <a:lnRef idx="3">
            <a:schemeClr val="lt1"/>
          </a:lnRef>
          <a:fillRef idx="1">
            <a:schemeClr val="accent2"/>
          </a:fillRef>
          <a:effectRef idx="1">
            <a:schemeClr val="accent2"/>
          </a:effectRef>
          <a:fontRef idx="minor">
            <a:schemeClr val="lt1"/>
          </a:fontRef>
        </p:style>
        <p:txBody>
          <a:bodyPr wrap="none" rtlCol="0">
            <a:spAutoFit/>
          </a:bodyPr>
          <a:lstStyle/>
          <a:p>
            <a:r>
              <a:rPr kumimoji="1" lang="zh-CN" altLang="en-US" smtClean="0"/>
              <a:t>民主共和</a:t>
            </a:r>
            <a:endParaRPr kumimoji="1" lang="zh-TW" altLang="en-US"/>
          </a:p>
        </p:txBody>
      </p:sp>
      <p:sp>
        <p:nvSpPr>
          <p:cNvPr id="7" name="文字方塊 6"/>
          <p:cNvSpPr txBox="1"/>
          <p:nvPr/>
        </p:nvSpPr>
        <p:spPr>
          <a:xfrm>
            <a:off x="3600818" y="951040"/>
            <a:ext cx="800219" cy="461665"/>
          </a:xfrm>
          <a:prstGeom prst="rect">
            <a:avLst/>
          </a:prstGeom>
          <a:noFill/>
        </p:spPr>
        <p:txBody>
          <a:bodyPr wrap="none" rtlCol="0">
            <a:spAutoFit/>
          </a:bodyPr>
          <a:lstStyle/>
          <a:p>
            <a:r>
              <a:rPr kumimoji="1" lang="zh-CN" altLang="en-US" sz="2400" b="1" smtClean="0">
                <a:solidFill>
                  <a:srgbClr val="000090"/>
                </a:solidFill>
                <a:latin typeface="黑体"/>
                <a:ea typeface="黑体"/>
                <a:cs typeface="黑体"/>
              </a:rPr>
              <a:t>英国</a:t>
            </a:r>
            <a:endParaRPr kumimoji="1" lang="zh-TW" altLang="en-US" sz="2400" b="1">
              <a:solidFill>
                <a:srgbClr val="000090"/>
              </a:solidFill>
              <a:latin typeface="黑体" panose="02010609060101010101" charset="-122"/>
              <a:ea typeface="黑体" panose="02010609060101010101" charset="-122"/>
              <a:cs typeface="黑体"/>
            </a:endParaRPr>
          </a:p>
        </p:txBody>
      </p:sp>
      <p:sp>
        <p:nvSpPr>
          <p:cNvPr id="8" name="文字方塊 7"/>
          <p:cNvSpPr txBox="1"/>
          <p:nvPr/>
        </p:nvSpPr>
        <p:spPr>
          <a:xfrm>
            <a:off x="3600818" y="1615935"/>
            <a:ext cx="800219" cy="461665"/>
          </a:xfrm>
          <a:prstGeom prst="rect">
            <a:avLst/>
          </a:prstGeom>
          <a:noFill/>
        </p:spPr>
        <p:txBody>
          <a:bodyPr wrap="none" rtlCol="0">
            <a:spAutoFit/>
          </a:bodyPr>
          <a:lstStyle/>
          <a:p>
            <a:r>
              <a:rPr kumimoji="1" lang="zh-CN" altLang="en-US" sz="2400" b="1" smtClean="0">
                <a:solidFill>
                  <a:srgbClr val="000090"/>
                </a:solidFill>
                <a:latin typeface="黑体"/>
                <a:ea typeface="黑体"/>
                <a:cs typeface="黑体"/>
              </a:rPr>
              <a:t>美国</a:t>
            </a:r>
            <a:endParaRPr kumimoji="1" lang="zh-TW" altLang="en-US" sz="2400" b="1">
              <a:solidFill>
                <a:srgbClr val="000090"/>
              </a:solidFill>
              <a:latin typeface="黑体"/>
              <a:ea typeface="黑体"/>
              <a:cs typeface="黑体"/>
            </a:endParaRPr>
          </a:p>
        </p:txBody>
      </p:sp>
      <p:sp>
        <p:nvSpPr>
          <p:cNvPr id="9" name="文字方塊 8"/>
          <p:cNvSpPr txBox="1"/>
          <p:nvPr/>
        </p:nvSpPr>
        <p:spPr>
          <a:xfrm>
            <a:off x="6603999" y="3765630"/>
            <a:ext cx="2360083" cy="267765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kumimoji="1" lang="zh-CN" altLang="en-US" sz="2400" smtClean="0">
                <a:latin typeface="黑体"/>
                <a:ea typeface="黑体"/>
                <a:cs typeface="黑体"/>
              </a:rPr>
              <a:t>特点：君主权力受到限制，议会是国家最高立法机关和权力机关。内阁掌握行政权，受议会监督对议会负责。</a:t>
            </a:r>
            <a:endParaRPr kumimoji="1" lang="zh-TW" altLang="en-US" sz="2400">
              <a:latin typeface="黑体"/>
              <a:ea typeface="黑体"/>
              <a:cs typeface="黑体"/>
            </a:endParaRPr>
          </a:p>
        </p:txBody>
      </p:sp>
      <p:sp>
        <p:nvSpPr>
          <p:cNvPr id="10" name="矩形 9"/>
          <p:cNvSpPr/>
          <p:nvPr/>
        </p:nvSpPr>
        <p:spPr>
          <a:xfrm>
            <a:off x="386789" y="6112519"/>
            <a:ext cx="3823097" cy="409575"/>
          </a:xfrm>
          <a:prstGeom prst="rect">
            <a:avLst/>
          </a:prstGeom>
          <a:solidFill>
            <a:srgbClr val="0066FF">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0066FF"/>
            </a:extrusionClr>
          </a:sp3d>
        </p:spPr>
        <p:txBody>
          <a:bodyPr wrap="none" anchor="ctr">
            <a:flatTx/>
          </a:bodyPr>
          <a:lstStyle/>
          <a:p>
            <a:pPr algn="ctr" fontAlgn="auto">
              <a:spcBef>
                <a:spcPct val="0"/>
              </a:spcBef>
              <a:spcAft>
                <a:spcPct val="0"/>
              </a:spcAft>
              <a:defRPr/>
            </a:pPr>
            <a:r>
              <a:rPr lang="zh-CN" altLang="en-US" sz="1200">
                <a:solidFill>
                  <a:srgbClr val="FFFF00"/>
                </a:solidFill>
                <a:effectLst>
                  <a:outerShdw blurRad="38100" dist="38100" dir="2700000">
                    <a:srgbClr val="000000"/>
                  </a:outerShdw>
                </a:effectLst>
                <a:latin typeface="Arial" pitchFamily="34" charset="0"/>
                <a:ea typeface="+mn-ea"/>
                <a:cs typeface="+mn-cs"/>
              </a:rPr>
              <a:t>解     散     下     院     提    前    大    选</a:t>
            </a:r>
          </a:p>
        </p:txBody>
      </p:sp>
      <p:sp>
        <p:nvSpPr>
          <p:cNvPr id="11" name="矩形 10"/>
          <p:cNvSpPr>
            <a:spLocks noChangeArrowheads="1"/>
          </p:cNvSpPr>
          <p:nvPr/>
        </p:nvSpPr>
        <p:spPr bwMode="auto">
          <a:xfrm rot="5400000">
            <a:off x="-49376" y="5467994"/>
            <a:ext cx="1079500" cy="209550"/>
          </a:xfrm>
          <a:prstGeom prst="rect">
            <a:avLst/>
          </a:prstGeom>
          <a:solidFill>
            <a:srgbClr val="0066FF">
              <a:alpha val="89803"/>
            </a:srgbClr>
          </a:solidFill>
          <a:ln w="9525">
            <a:miter lim="800000"/>
          </a:ln>
          <a:scene3d>
            <a:camera prst="legacyObliqueTopRight"/>
            <a:lightRig rig="legacyFlat3" dir="b"/>
          </a:scene3d>
          <a:sp3d extrusionH="430200" prstMaterial="legacyMatte">
            <a:bevelT w="13500" h="13500" prst="angle"/>
            <a:bevelB w="13500" h="13500" prst="angle"/>
            <a:extrusionClr>
              <a:srgbClr val="0066FF"/>
            </a:extrusionClr>
          </a:sp3d>
        </p:spPr>
        <p:txBody>
          <a:bodyPr>
            <a:flatTx/>
          </a:bodyPr>
          <a:lstStyle/>
          <a:p>
            <a:endParaRPr lang="zh-CN" altLang="en-US">
              <a:latin typeface="DengXian"/>
              <a:ea typeface="DengXian"/>
            </a:endParaRPr>
          </a:p>
        </p:txBody>
      </p:sp>
      <p:sp>
        <p:nvSpPr>
          <p:cNvPr id="12" name="矩形 11"/>
          <p:cNvSpPr>
            <a:spLocks noChangeArrowheads="1"/>
          </p:cNvSpPr>
          <p:nvPr/>
        </p:nvSpPr>
        <p:spPr bwMode="auto">
          <a:xfrm>
            <a:off x="386789" y="4672657"/>
            <a:ext cx="477441" cy="360362"/>
          </a:xfrm>
          <a:prstGeom prst="rect">
            <a:avLst/>
          </a:prstGeom>
          <a:solidFill>
            <a:srgbClr val="0066FF">
              <a:alpha val="89803"/>
            </a:srgbClr>
          </a:solidFill>
          <a:ln w="9525">
            <a:miter lim="800000"/>
          </a:ln>
          <a:scene3d>
            <a:camera prst="legacyObliqueTopRight"/>
            <a:lightRig rig="legacyFlat3" dir="b"/>
          </a:scene3d>
          <a:sp3d extrusionH="430200" prstMaterial="legacyMatte">
            <a:bevelT w="13500" h="13500" prst="angle"/>
            <a:bevelB w="13500" h="13500" prst="angle"/>
            <a:extrusionClr>
              <a:srgbClr val="0066FF"/>
            </a:extrusionClr>
          </a:sp3d>
        </p:spPr>
        <p:txBody>
          <a:bodyPr>
            <a:flatTx/>
          </a:bodyPr>
          <a:lstStyle/>
          <a:p>
            <a:endParaRPr lang="zh-CN" altLang="en-US">
              <a:latin typeface="DengXian"/>
              <a:ea typeface="DengXian"/>
            </a:endParaRPr>
          </a:p>
        </p:txBody>
      </p:sp>
      <p:sp>
        <p:nvSpPr>
          <p:cNvPr id="13" name="矩形 12"/>
          <p:cNvSpPr/>
          <p:nvPr/>
        </p:nvSpPr>
        <p:spPr>
          <a:xfrm>
            <a:off x="864230" y="3375669"/>
            <a:ext cx="539353" cy="2160588"/>
          </a:xfrm>
          <a:prstGeom prst="rect">
            <a:avLst/>
          </a:prstGeom>
          <a:solidFill>
            <a:schemeClr val="bg2">
              <a:alpha val="89999"/>
            </a:scheme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chemeClr val="bg2"/>
            </a:extrusionClr>
          </a:sp3d>
        </p:spPr>
        <p:txBody>
          <a:bodyPr wrap="none" anchor="ctr">
            <a:flatTx/>
          </a:bodyPr>
          <a:lstStyle/>
          <a:p>
            <a:pPr algn="ctr" fontAlgn="auto">
              <a:spcBef>
                <a:spcPct val="0"/>
              </a:spcBef>
              <a:spcAft>
                <a:spcPct val="0"/>
              </a:spcAft>
              <a:defRPr/>
            </a:pPr>
            <a:r>
              <a:rPr lang="zh-CN" altLang="en-US" sz="2800">
                <a:solidFill>
                  <a:srgbClr val="FFFF00"/>
                </a:solidFill>
                <a:effectLst>
                  <a:outerShdw blurRad="38100" dist="38100" dir="2700000">
                    <a:srgbClr val="000000"/>
                  </a:outerShdw>
                </a:effectLst>
                <a:latin typeface="华文楷体"/>
                <a:ea typeface="华文楷体"/>
                <a:cs typeface="华文楷体"/>
              </a:rPr>
              <a:t>君</a:t>
            </a:r>
          </a:p>
          <a:p>
            <a:pPr algn="ctr" fontAlgn="auto">
              <a:spcBef>
                <a:spcPct val="0"/>
              </a:spcBef>
              <a:spcAft>
                <a:spcPct val="0"/>
              </a:spcAft>
              <a:defRPr/>
            </a:pPr>
            <a:endParaRPr lang="zh-CN" altLang="en-US" sz="2800">
              <a:solidFill>
                <a:srgbClr val="FFFF00"/>
              </a:solidFill>
              <a:effectLst>
                <a:outerShdw blurRad="38100" dist="38100" dir="2700000">
                  <a:srgbClr val="000000"/>
                </a:outerShdw>
              </a:effectLst>
              <a:latin typeface="华文楷体"/>
              <a:ea typeface="华文楷体"/>
              <a:cs typeface="华文楷体"/>
            </a:endParaRPr>
          </a:p>
          <a:p>
            <a:pPr algn="ctr" fontAlgn="auto">
              <a:spcBef>
                <a:spcPct val="0"/>
              </a:spcBef>
              <a:spcAft>
                <a:spcPct val="0"/>
              </a:spcAft>
              <a:defRPr/>
            </a:pPr>
            <a:endParaRPr lang="zh-CN" altLang="en-US" sz="2800">
              <a:solidFill>
                <a:srgbClr val="FFFF00"/>
              </a:solidFill>
              <a:effectLst>
                <a:outerShdw blurRad="38100" dist="38100" dir="2700000">
                  <a:srgbClr val="000000"/>
                </a:outerShdw>
              </a:effectLst>
              <a:latin typeface="华文楷体"/>
              <a:ea typeface="华文楷体"/>
              <a:cs typeface="华文楷体"/>
            </a:endParaRPr>
          </a:p>
          <a:p>
            <a:pPr algn="ctr" fontAlgn="auto">
              <a:spcBef>
                <a:spcPct val="0"/>
              </a:spcBef>
              <a:spcAft>
                <a:spcPct val="0"/>
              </a:spcAft>
              <a:defRPr/>
            </a:pPr>
            <a:r>
              <a:rPr lang="zh-CN" altLang="en-US" sz="2800">
                <a:solidFill>
                  <a:srgbClr val="FFFF00"/>
                </a:solidFill>
                <a:effectLst>
                  <a:outerShdw blurRad="38100" dist="38100" dir="2700000">
                    <a:srgbClr val="000000"/>
                  </a:outerShdw>
                </a:effectLst>
                <a:latin typeface="华文楷体"/>
                <a:ea typeface="华文楷体"/>
                <a:cs typeface="华文楷体"/>
              </a:rPr>
              <a:t>主</a:t>
            </a:r>
          </a:p>
        </p:txBody>
      </p:sp>
      <p:sp>
        <p:nvSpPr>
          <p:cNvPr id="14" name="矩形 13"/>
          <p:cNvSpPr/>
          <p:nvPr/>
        </p:nvSpPr>
        <p:spPr>
          <a:xfrm>
            <a:off x="1404774" y="4617094"/>
            <a:ext cx="1243013" cy="381000"/>
          </a:xfrm>
          <a:prstGeom prst="rect">
            <a:avLst/>
          </a:prstGeom>
          <a:solidFill>
            <a:srgbClr val="0066FF">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0066FF"/>
            </a:extrusionClr>
          </a:sp3d>
        </p:spPr>
        <p:txBody>
          <a:bodyPr wrap="none" anchor="ctr">
            <a:flatTx/>
          </a:bodyPr>
          <a:lstStyle/>
          <a:p>
            <a:pPr algn="ctr" fontAlgn="auto">
              <a:spcBef>
                <a:spcPct val="0"/>
              </a:spcBef>
              <a:spcAft>
                <a:spcPct val="0"/>
              </a:spcAft>
              <a:defRPr/>
            </a:pPr>
            <a:r>
              <a:rPr lang="zh-CN" altLang="en-US">
                <a:solidFill>
                  <a:srgbClr val="FFFF00"/>
                </a:solidFill>
                <a:effectLst>
                  <a:outerShdw blurRad="38100" dist="38100" dir="2700000">
                    <a:srgbClr val="000000"/>
                  </a:outerShdw>
                </a:effectLst>
                <a:latin typeface="华文楷体"/>
                <a:ea typeface="华文楷体"/>
                <a:cs typeface="华文楷体"/>
              </a:rPr>
              <a:t>提请国王</a:t>
            </a:r>
          </a:p>
        </p:txBody>
      </p:sp>
      <p:sp>
        <p:nvSpPr>
          <p:cNvPr id="15" name="右箭头 156678"/>
          <p:cNvSpPr/>
          <p:nvPr/>
        </p:nvSpPr>
        <p:spPr>
          <a:xfrm rot="16200000">
            <a:off x="4034866" y="5911303"/>
            <a:ext cx="842962" cy="378619"/>
          </a:xfrm>
          <a:prstGeom prst="rightArrow">
            <a:avLst>
              <a:gd name="adj1" fmla="val 50000"/>
              <a:gd name="adj2" fmla="val 41745"/>
            </a:avLst>
          </a:prstGeom>
          <a:solidFill>
            <a:srgbClr val="0066FF">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0066FF"/>
            </a:extrusionClr>
          </a:sp3d>
        </p:spPr>
        <p:txBody>
          <a:bodyPr vert="eaVert" wrap="none" anchor="ctr">
            <a:flatTx/>
          </a:bodyPr>
          <a:lstStyle/>
          <a:p>
            <a:pPr algn="ctr" fontAlgn="auto">
              <a:spcBef>
                <a:spcPct val="0"/>
              </a:spcBef>
              <a:spcAft>
                <a:spcPct val="0"/>
              </a:spcAft>
              <a:defRPr/>
            </a:pPr>
            <a:endParaRPr>
              <a:effectLst>
                <a:outerShdw blurRad="38100" dist="38100" dir="2700000">
                  <a:srgbClr val="FFFFFF"/>
                </a:outerShdw>
              </a:effectLst>
              <a:latin typeface="华文楷体"/>
              <a:ea typeface="华文楷体"/>
              <a:cs typeface="华文楷体"/>
            </a:endParaRPr>
          </a:p>
        </p:txBody>
      </p:sp>
      <p:sp>
        <p:nvSpPr>
          <p:cNvPr id="16" name="矩形 15"/>
          <p:cNvSpPr/>
          <p:nvPr/>
        </p:nvSpPr>
        <p:spPr>
          <a:xfrm>
            <a:off x="2626356" y="4024957"/>
            <a:ext cx="486965" cy="1585912"/>
          </a:xfrm>
          <a:prstGeom prst="rect">
            <a:avLst/>
          </a:prstGeom>
          <a:solidFill>
            <a:srgbClr val="0066FF">
              <a:alpha val="75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0066FF"/>
            </a:extrusionClr>
          </a:sp3d>
        </p:spPr>
        <p:txBody>
          <a:bodyPr wrap="none" anchor="ctr">
            <a:flatTx/>
          </a:bodyPr>
          <a:lstStyle/>
          <a:p>
            <a:pPr algn="ctr" fontAlgn="auto">
              <a:spcBef>
                <a:spcPct val="0"/>
              </a:spcBef>
              <a:spcAft>
                <a:spcPct val="0"/>
              </a:spcAft>
              <a:defRPr/>
            </a:pPr>
            <a:r>
              <a:rPr lang="zh-CN" altLang="en-US" sz="2400">
                <a:solidFill>
                  <a:srgbClr val="FFFF00"/>
                </a:solidFill>
                <a:effectLst>
                  <a:outerShdw blurRad="38100" dist="38100" dir="2700000">
                    <a:srgbClr val="000000"/>
                  </a:outerShdw>
                </a:effectLst>
                <a:latin typeface="华文楷体"/>
                <a:ea typeface="华文楷体"/>
                <a:cs typeface="华文楷体"/>
              </a:rPr>
              <a:t>内</a:t>
            </a:r>
          </a:p>
          <a:p>
            <a:pPr algn="ctr" fontAlgn="auto">
              <a:spcBef>
                <a:spcPct val="0"/>
              </a:spcBef>
              <a:spcAft>
                <a:spcPct val="0"/>
              </a:spcAft>
              <a:defRPr/>
            </a:pPr>
            <a:endParaRPr lang="zh-CN" altLang="en-US" sz="2400">
              <a:solidFill>
                <a:srgbClr val="FFFF00"/>
              </a:solidFill>
              <a:effectLst>
                <a:outerShdw blurRad="38100" dist="38100" dir="2700000">
                  <a:srgbClr val="000000"/>
                </a:outerShdw>
              </a:effectLst>
              <a:latin typeface="华文楷体"/>
              <a:ea typeface="华文楷体"/>
              <a:cs typeface="华文楷体"/>
            </a:endParaRPr>
          </a:p>
          <a:p>
            <a:pPr algn="ctr" fontAlgn="auto">
              <a:spcBef>
                <a:spcPct val="0"/>
              </a:spcBef>
              <a:spcAft>
                <a:spcPct val="0"/>
              </a:spcAft>
              <a:defRPr/>
            </a:pPr>
            <a:endParaRPr lang="zh-CN" altLang="en-US" sz="2400">
              <a:solidFill>
                <a:srgbClr val="FFFF00"/>
              </a:solidFill>
              <a:effectLst>
                <a:outerShdw blurRad="38100" dist="38100" dir="2700000">
                  <a:srgbClr val="000000"/>
                </a:outerShdw>
              </a:effectLst>
              <a:latin typeface="华文楷体"/>
              <a:ea typeface="华文楷体"/>
              <a:cs typeface="华文楷体"/>
            </a:endParaRPr>
          </a:p>
          <a:p>
            <a:pPr algn="ctr" fontAlgn="auto">
              <a:spcBef>
                <a:spcPct val="0"/>
              </a:spcBef>
              <a:spcAft>
                <a:spcPct val="0"/>
              </a:spcAft>
              <a:defRPr/>
            </a:pPr>
            <a:r>
              <a:rPr lang="zh-CN" altLang="en-US" sz="2400">
                <a:solidFill>
                  <a:srgbClr val="FFFF00"/>
                </a:solidFill>
                <a:effectLst>
                  <a:outerShdw blurRad="38100" dist="38100" dir="2700000">
                    <a:srgbClr val="000000"/>
                  </a:outerShdw>
                </a:effectLst>
                <a:latin typeface="华文楷体"/>
                <a:ea typeface="华文楷体"/>
                <a:cs typeface="华文楷体"/>
              </a:rPr>
              <a:t>阁</a:t>
            </a:r>
          </a:p>
        </p:txBody>
      </p:sp>
      <p:sp>
        <p:nvSpPr>
          <p:cNvPr id="17" name="左箭头 156680"/>
          <p:cNvSpPr/>
          <p:nvPr/>
        </p:nvSpPr>
        <p:spPr>
          <a:xfrm>
            <a:off x="3132371" y="5031432"/>
            <a:ext cx="1079897" cy="576262"/>
          </a:xfrm>
          <a:prstGeom prst="leftArrow">
            <a:avLst>
              <a:gd name="adj1" fmla="val 49777"/>
              <a:gd name="adj2" fmla="val 62465"/>
            </a:avLst>
          </a:prstGeom>
          <a:solidFill>
            <a:srgbClr val="FF3399">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FF3399"/>
            </a:extrusionClr>
          </a:sp3d>
        </p:spPr>
        <p:txBody>
          <a:bodyPr wrap="none" anchor="ctr">
            <a:flatTx/>
          </a:bodyPr>
          <a:lstStyle/>
          <a:p>
            <a:pPr algn="ctr" fontAlgn="auto">
              <a:spcBef>
                <a:spcPct val="0"/>
              </a:spcBef>
              <a:spcAft>
                <a:spcPct val="0"/>
              </a:spcAft>
              <a:defRPr/>
            </a:pPr>
            <a:r>
              <a:rPr lang="zh-CN" altLang="en-US">
                <a:solidFill>
                  <a:srgbClr val="FFFF00"/>
                </a:solidFill>
                <a:effectLst>
                  <a:outerShdw blurRad="38100" dist="38100" dir="2700000">
                    <a:srgbClr val="000000"/>
                  </a:outerShdw>
                </a:effectLst>
                <a:latin typeface="华文楷体"/>
                <a:ea typeface="华文楷体"/>
                <a:cs typeface="华文楷体"/>
              </a:rPr>
              <a:t>多数组阁</a:t>
            </a:r>
          </a:p>
        </p:txBody>
      </p:sp>
      <p:sp>
        <p:nvSpPr>
          <p:cNvPr id="18" name="矩形 17"/>
          <p:cNvSpPr>
            <a:spLocks noChangeArrowheads="1"/>
          </p:cNvSpPr>
          <p:nvPr/>
        </p:nvSpPr>
        <p:spPr bwMode="auto">
          <a:xfrm>
            <a:off x="4212268" y="4599633"/>
            <a:ext cx="486965" cy="504825"/>
          </a:xfrm>
          <a:prstGeom prst="rect">
            <a:avLst/>
          </a:prstGeom>
          <a:solidFill>
            <a:srgbClr val="0066FF">
              <a:alpha val="79999"/>
            </a:srgbClr>
          </a:solidFill>
          <a:ln w="9525">
            <a:miter lim="800000"/>
          </a:ln>
          <a:scene3d>
            <a:camera prst="legacyObliqueTopRight"/>
            <a:lightRig rig="legacyFlat3" dir="b"/>
          </a:scene3d>
          <a:sp3d extrusionH="430200" prstMaterial="legacyMatte">
            <a:bevelT w="13500" h="13500" prst="angle"/>
            <a:bevelB w="13500" h="13500" prst="angle"/>
            <a:extrusionClr>
              <a:srgbClr val="0066FF"/>
            </a:extrusionClr>
          </a:sp3d>
        </p:spPr>
        <p:txBody>
          <a:bodyPr wrap="none" anchor="ctr">
            <a:flatTx/>
          </a:bodyPr>
          <a:lstStyle/>
          <a:p>
            <a:pPr algn="ctr"/>
            <a:r>
              <a:rPr lang="zh-CN" altLang="en-US" sz="2000">
                <a:solidFill>
                  <a:srgbClr val="FFFF00"/>
                </a:solidFill>
                <a:latin typeface="华文楷体"/>
                <a:ea typeface="华文楷体"/>
                <a:cs typeface="华文楷体"/>
              </a:rPr>
              <a:t>首相</a:t>
            </a:r>
          </a:p>
        </p:txBody>
      </p:sp>
      <p:sp>
        <p:nvSpPr>
          <p:cNvPr id="19" name="右箭头 156682"/>
          <p:cNvSpPr/>
          <p:nvPr/>
        </p:nvSpPr>
        <p:spPr>
          <a:xfrm>
            <a:off x="3132371" y="4388495"/>
            <a:ext cx="1079897" cy="715963"/>
          </a:xfrm>
          <a:prstGeom prst="rightArrow">
            <a:avLst>
              <a:gd name="adj1" fmla="val 50000"/>
              <a:gd name="adj2" fmla="val 50277"/>
            </a:avLst>
          </a:prstGeom>
          <a:solidFill>
            <a:srgbClr val="0066FF">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0066FF"/>
            </a:extrusionClr>
          </a:sp3d>
        </p:spPr>
        <p:txBody>
          <a:bodyPr wrap="none" anchor="ctr">
            <a:flatTx/>
          </a:bodyPr>
          <a:lstStyle/>
          <a:p>
            <a:pPr algn="ctr" fontAlgn="auto">
              <a:spcBef>
                <a:spcPct val="0"/>
              </a:spcBef>
              <a:spcAft>
                <a:spcPct val="0"/>
              </a:spcAft>
              <a:defRPr/>
            </a:pPr>
            <a:r>
              <a:rPr lang="zh-CN" altLang="en-US">
                <a:solidFill>
                  <a:srgbClr val="FFFF00"/>
                </a:solidFill>
                <a:effectLst>
                  <a:outerShdw blurRad="38100" dist="38100" dir="2700000">
                    <a:srgbClr val="000000"/>
                  </a:outerShdw>
                </a:effectLst>
                <a:latin typeface="华文楷体"/>
                <a:ea typeface="华文楷体"/>
                <a:cs typeface="华文楷体"/>
              </a:rPr>
              <a:t>负责</a:t>
            </a:r>
          </a:p>
        </p:txBody>
      </p:sp>
      <p:sp>
        <p:nvSpPr>
          <p:cNvPr id="20" name="矩形 19"/>
          <p:cNvSpPr/>
          <p:nvPr/>
        </p:nvSpPr>
        <p:spPr>
          <a:xfrm>
            <a:off x="4215840" y="3489970"/>
            <a:ext cx="594122" cy="2233613"/>
          </a:xfrm>
          <a:prstGeom prst="rect">
            <a:avLst/>
          </a:prstGeom>
          <a:solidFill>
            <a:srgbClr val="68BAC0">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68BAC0"/>
            </a:extrusionClr>
          </a:sp3d>
        </p:spPr>
        <p:txBody>
          <a:bodyPr wrap="none" anchor="ctr">
            <a:flatTx/>
          </a:bodyPr>
          <a:lstStyle/>
          <a:p>
            <a:pPr algn="ctr" fontAlgn="auto">
              <a:spcBef>
                <a:spcPct val="0"/>
              </a:spcBef>
              <a:spcAft>
                <a:spcPct val="0"/>
              </a:spcAft>
              <a:defRPr/>
            </a:pPr>
            <a:r>
              <a:rPr lang="zh-CN" altLang="en-US" sz="2800">
                <a:effectLst>
                  <a:outerShdw blurRad="38100" dist="38100" dir="2700000">
                    <a:srgbClr val="000000"/>
                  </a:outerShdw>
                </a:effectLst>
                <a:latin typeface="华文楷体"/>
                <a:ea typeface="华文楷体"/>
                <a:cs typeface="华文楷体"/>
              </a:rPr>
              <a:t>议</a:t>
            </a:r>
          </a:p>
          <a:p>
            <a:pPr algn="ctr" fontAlgn="auto">
              <a:spcBef>
                <a:spcPct val="0"/>
              </a:spcBef>
              <a:spcAft>
                <a:spcPct val="0"/>
              </a:spcAft>
              <a:defRPr/>
            </a:pPr>
            <a:endParaRPr lang="zh-CN" altLang="en-US" sz="2800">
              <a:effectLst>
                <a:outerShdw blurRad="38100" dist="38100" dir="2700000">
                  <a:srgbClr val="000000"/>
                </a:outerShdw>
              </a:effectLst>
              <a:latin typeface="华文楷体"/>
              <a:ea typeface="华文楷体"/>
              <a:cs typeface="华文楷体"/>
            </a:endParaRPr>
          </a:p>
          <a:p>
            <a:pPr algn="ctr" fontAlgn="auto">
              <a:spcBef>
                <a:spcPct val="0"/>
              </a:spcBef>
              <a:spcAft>
                <a:spcPct val="0"/>
              </a:spcAft>
              <a:defRPr/>
            </a:pPr>
            <a:r>
              <a:rPr lang="zh-CN" altLang="en-US" sz="2800">
                <a:effectLst>
                  <a:outerShdw blurRad="38100" dist="38100" dir="2700000">
                    <a:srgbClr val="000000"/>
                  </a:outerShdw>
                </a:effectLst>
                <a:latin typeface="华文楷体"/>
                <a:ea typeface="华文楷体"/>
                <a:cs typeface="华文楷体"/>
              </a:rPr>
              <a:t>会</a:t>
            </a:r>
          </a:p>
        </p:txBody>
      </p:sp>
      <p:sp>
        <p:nvSpPr>
          <p:cNvPr id="21" name="矩形 20"/>
          <p:cNvSpPr/>
          <p:nvPr/>
        </p:nvSpPr>
        <p:spPr>
          <a:xfrm>
            <a:off x="4211077" y="4577408"/>
            <a:ext cx="594122" cy="1152525"/>
          </a:xfrm>
          <a:prstGeom prst="rect">
            <a:avLst/>
          </a:prstGeom>
          <a:solidFill>
            <a:srgbClr val="FF3399">
              <a:alpha val="7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FF3399"/>
            </a:extrusionClr>
          </a:sp3d>
        </p:spPr>
        <p:txBody>
          <a:bodyPr wrap="none" anchor="ctr">
            <a:flatTx/>
          </a:bodyPr>
          <a:lstStyle/>
          <a:p>
            <a:pPr algn="ctr" fontAlgn="auto">
              <a:spcBef>
                <a:spcPct val="0"/>
              </a:spcBef>
              <a:spcAft>
                <a:spcPct val="0"/>
              </a:spcAft>
              <a:defRPr/>
            </a:pPr>
            <a:r>
              <a:rPr lang="zh-CN" altLang="en-US" sz="2800">
                <a:solidFill>
                  <a:srgbClr val="FFFF00"/>
                </a:solidFill>
                <a:effectLst>
                  <a:outerShdw blurRad="38100" dist="38100" dir="2700000">
                    <a:srgbClr val="000000"/>
                  </a:outerShdw>
                </a:effectLst>
                <a:latin typeface="华文楷体"/>
                <a:ea typeface="华文楷体"/>
                <a:cs typeface="华文楷体"/>
              </a:rPr>
              <a:t>下</a:t>
            </a:r>
          </a:p>
          <a:p>
            <a:pPr algn="ctr" fontAlgn="auto">
              <a:spcBef>
                <a:spcPct val="0"/>
              </a:spcBef>
              <a:spcAft>
                <a:spcPct val="0"/>
              </a:spcAft>
              <a:defRPr/>
            </a:pPr>
            <a:r>
              <a:rPr lang="zh-CN" altLang="en-US" sz="2800">
                <a:solidFill>
                  <a:srgbClr val="FFFF00"/>
                </a:solidFill>
                <a:effectLst>
                  <a:outerShdw blurRad="38100" dist="38100" dir="2700000">
                    <a:srgbClr val="000000"/>
                  </a:outerShdw>
                </a:effectLst>
                <a:latin typeface="华文楷体"/>
                <a:ea typeface="华文楷体"/>
                <a:cs typeface="华文楷体"/>
              </a:rPr>
              <a:t>院</a:t>
            </a:r>
          </a:p>
        </p:txBody>
      </p:sp>
      <p:sp>
        <p:nvSpPr>
          <p:cNvPr id="22" name="左箭头 156685"/>
          <p:cNvSpPr/>
          <p:nvPr/>
        </p:nvSpPr>
        <p:spPr>
          <a:xfrm>
            <a:off x="4806389" y="4672658"/>
            <a:ext cx="919163" cy="504825"/>
          </a:xfrm>
          <a:prstGeom prst="leftArrow">
            <a:avLst>
              <a:gd name="adj1" fmla="val 49777"/>
              <a:gd name="adj2" fmla="val 60691"/>
            </a:avLst>
          </a:prstGeom>
          <a:solidFill>
            <a:srgbClr val="FF3399">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FF3399"/>
            </a:extrusionClr>
          </a:sp3d>
        </p:spPr>
        <p:txBody>
          <a:bodyPr wrap="none" anchor="ctr">
            <a:flatTx/>
          </a:bodyPr>
          <a:lstStyle/>
          <a:p>
            <a:pPr algn="ctr" fontAlgn="auto">
              <a:spcBef>
                <a:spcPct val="0"/>
              </a:spcBef>
              <a:spcAft>
                <a:spcPct val="0"/>
              </a:spcAft>
              <a:defRPr/>
            </a:pPr>
            <a:r>
              <a:rPr lang="zh-CN" altLang="en-US">
                <a:solidFill>
                  <a:srgbClr val="FFFF00"/>
                </a:solidFill>
                <a:effectLst>
                  <a:outerShdw blurRad="38100" dist="38100" dir="2700000">
                    <a:srgbClr val="000000"/>
                  </a:outerShdw>
                </a:effectLst>
                <a:latin typeface="华文楷体"/>
                <a:ea typeface="华文楷体"/>
                <a:cs typeface="华文楷体"/>
              </a:rPr>
              <a:t>选 </a:t>
            </a:r>
            <a:r>
              <a:rPr lang="zh-CN" altLang="en-US" smtClean="0">
                <a:solidFill>
                  <a:srgbClr val="FFFF00"/>
                </a:solidFill>
                <a:effectLst>
                  <a:outerShdw blurRad="38100" dist="38100" dir="2700000">
                    <a:srgbClr val="000000"/>
                  </a:outerShdw>
                </a:effectLst>
                <a:latin typeface="华文楷体"/>
                <a:ea typeface="华文楷体"/>
                <a:cs typeface="华文楷体"/>
              </a:rPr>
              <a:t> </a:t>
            </a:r>
            <a:r>
              <a:rPr lang="zh-CN" altLang="en-US">
                <a:solidFill>
                  <a:srgbClr val="FFFF00"/>
                </a:solidFill>
                <a:effectLst>
                  <a:outerShdw blurRad="38100" dist="38100" dir="2700000">
                    <a:srgbClr val="000000"/>
                  </a:outerShdw>
                </a:effectLst>
                <a:latin typeface="华文楷体"/>
                <a:ea typeface="华文楷体"/>
                <a:cs typeface="华文楷体"/>
              </a:rPr>
              <a:t>举</a:t>
            </a:r>
          </a:p>
        </p:txBody>
      </p:sp>
      <p:sp>
        <p:nvSpPr>
          <p:cNvPr id="23" name="矩形 22"/>
          <p:cNvSpPr/>
          <p:nvPr/>
        </p:nvSpPr>
        <p:spPr>
          <a:xfrm>
            <a:off x="5725552" y="4240857"/>
            <a:ext cx="432197" cy="2303462"/>
          </a:xfrm>
          <a:prstGeom prst="rect">
            <a:avLst/>
          </a:prstGeom>
          <a:solidFill>
            <a:srgbClr val="FF3399">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FF3399"/>
            </a:extrusionClr>
          </a:sp3d>
        </p:spPr>
        <p:txBody>
          <a:bodyPr wrap="none" anchor="ctr">
            <a:flatTx/>
          </a:bodyPr>
          <a:lstStyle/>
          <a:p>
            <a:pPr algn="ctr" fontAlgn="auto">
              <a:spcBef>
                <a:spcPct val="0"/>
              </a:spcBef>
              <a:spcAft>
                <a:spcPct val="0"/>
              </a:spcAft>
              <a:defRPr/>
            </a:pPr>
            <a:r>
              <a:rPr lang="zh-CN" altLang="en-US" sz="2800">
                <a:solidFill>
                  <a:srgbClr val="FFFF00"/>
                </a:solidFill>
                <a:effectLst>
                  <a:outerShdw blurRad="38100" dist="38100" dir="2700000">
                    <a:srgbClr val="000000"/>
                  </a:outerShdw>
                </a:effectLst>
                <a:latin typeface="华文楷体"/>
                <a:ea typeface="华文楷体"/>
                <a:cs typeface="华文楷体"/>
              </a:rPr>
              <a:t>选</a:t>
            </a:r>
          </a:p>
          <a:p>
            <a:pPr algn="ctr" fontAlgn="auto">
              <a:spcBef>
                <a:spcPct val="0"/>
              </a:spcBef>
              <a:spcAft>
                <a:spcPct val="0"/>
              </a:spcAft>
              <a:defRPr/>
            </a:pPr>
            <a:endParaRPr lang="zh-CN" altLang="en-US" sz="2800">
              <a:solidFill>
                <a:srgbClr val="FFFF00"/>
              </a:solidFill>
              <a:effectLst>
                <a:outerShdw blurRad="38100" dist="38100" dir="2700000">
                  <a:srgbClr val="000000"/>
                </a:outerShdw>
              </a:effectLst>
              <a:latin typeface="华文楷体"/>
              <a:ea typeface="华文楷体"/>
              <a:cs typeface="华文楷体"/>
            </a:endParaRPr>
          </a:p>
          <a:p>
            <a:pPr algn="ctr" fontAlgn="auto">
              <a:spcBef>
                <a:spcPct val="0"/>
              </a:spcBef>
              <a:spcAft>
                <a:spcPct val="0"/>
              </a:spcAft>
              <a:defRPr/>
            </a:pPr>
            <a:r>
              <a:rPr lang="zh-CN" altLang="en-US" sz="2800">
                <a:solidFill>
                  <a:srgbClr val="FFFF00"/>
                </a:solidFill>
                <a:effectLst>
                  <a:outerShdw blurRad="38100" dist="38100" dir="2700000">
                    <a:srgbClr val="000000"/>
                  </a:outerShdw>
                </a:effectLst>
                <a:latin typeface="华文楷体"/>
                <a:ea typeface="华文楷体"/>
                <a:cs typeface="华文楷体"/>
              </a:rPr>
              <a:t>民</a:t>
            </a:r>
          </a:p>
        </p:txBody>
      </p:sp>
      <p:sp>
        <p:nvSpPr>
          <p:cNvPr id="24" name="右箭头 156688"/>
          <p:cNvSpPr/>
          <p:nvPr/>
        </p:nvSpPr>
        <p:spPr>
          <a:xfrm>
            <a:off x="1404774" y="3375669"/>
            <a:ext cx="2807494" cy="647700"/>
          </a:xfrm>
          <a:prstGeom prst="rightArrow">
            <a:avLst>
              <a:gd name="adj1" fmla="val 50000"/>
              <a:gd name="adj2" fmla="val 144485"/>
            </a:avLst>
          </a:prstGeom>
          <a:solidFill>
            <a:schemeClr val="bg2">
              <a:alpha val="89999"/>
            </a:scheme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chemeClr val="bg2"/>
            </a:extrusionClr>
          </a:sp3d>
        </p:spPr>
        <p:txBody>
          <a:bodyPr wrap="none" anchor="ctr">
            <a:flatTx/>
          </a:bodyPr>
          <a:lstStyle/>
          <a:p>
            <a:pPr algn="ctr" fontAlgn="auto">
              <a:spcBef>
                <a:spcPct val="0"/>
              </a:spcBef>
              <a:spcAft>
                <a:spcPct val="0"/>
              </a:spcAft>
              <a:defRPr/>
            </a:pPr>
            <a:r>
              <a:rPr lang="zh-CN" altLang="en-US">
                <a:solidFill>
                  <a:srgbClr val="FFFF00"/>
                </a:solidFill>
                <a:effectLst>
                  <a:outerShdw blurRad="38100" dist="38100" dir="2700000">
                    <a:srgbClr val="000000"/>
                  </a:outerShdw>
                </a:effectLst>
                <a:latin typeface="华文楷体"/>
                <a:ea typeface="华文楷体"/>
                <a:cs typeface="华文楷体"/>
              </a:rPr>
              <a:t>贵　族　世　袭</a:t>
            </a:r>
          </a:p>
        </p:txBody>
      </p:sp>
      <p:sp>
        <p:nvSpPr>
          <p:cNvPr id="25" name="矩形 24"/>
          <p:cNvSpPr/>
          <p:nvPr/>
        </p:nvSpPr>
        <p:spPr>
          <a:xfrm>
            <a:off x="4209886" y="3542358"/>
            <a:ext cx="594122" cy="1081087"/>
          </a:xfrm>
          <a:prstGeom prst="rect">
            <a:avLst/>
          </a:prstGeom>
          <a:solidFill>
            <a:schemeClr val="bg2">
              <a:alpha val="79999"/>
            </a:scheme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chemeClr val="bg2"/>
            </a:extrusionClr>
          </a:sp3d>
        </p:spPr>
        <p:txBody>
          <a:bodyPr wrap="none" anchor="ctr">
            <a:flatTx/>
          </a:bodyPr>
          <a:lstStyle/>
          <a:p>
            <a:pPr algn="ctr" fontAlgn="auto">
              <a:spcBef>
                <a:spcPct val="0"/>
              </a:spcBef>
              <a:spcAft>
                <a:spcPct val="0"/>
              </a:spcAft>
              <a:defRPr/>
            </a:pPr>
            <a:r>
              <a:rPr lang="zh-CN" altLang="en-US" sz="2800">
                <a:solidFill>
                  <a:srgbClr val="FFFF00"/>
                </a:solidFill>
                <a:effectLst>
                  <a:outerShdw blurRad="38100" dist="38100" dir="2700000">
                    <a:srgbClr val="000000"/>
                  </a:outerShdw>
                </a:effectLst>
                <a:latin typeface="华文楷体"/>
                <a:ea typeface="华文楷体"/>
                <a:cs typeface="华文楷体"/>
              </a:rPr>
              <a:t>上</a:t>
            </a:r>
          </a:p>
          <a:p>
            <a:pPr algn="ctr" fontAlgn="auto">
              <a:spcBef>
                <a:spcPct val="0"/>
              </a:spcBef>
              <a:spcAft>
                <a:spcPct val="0"/>
              </a:spcAft>
              <a:defRPr/>
            </a:pPr>
            <a:r>
              <a:rPr lang="zh-CN" altLang="en-US" sz="2800">
                <a:solidFill>
                  <a:srgbClr val="FFFF00"/>
                </a:solidFill>
                <a:effectLst>
                  <a:outerShdw blurRad="38100" dist="38100" dir="2700000">
                    <a:srgbClr val="000000"/>
                  </a:outerShdw>
                </a:effectLst>
                <a:latin typeface="华文楷体"/>
                <a:ea typeface="华文楷体"/>
                <a:cs typeface="华文楷体"/>
              </a:rPr>
              <a:t>院</a:t>
            </a:r>
          </a:p>
        </p:txBody>
      </p:sp>
      <p:sp>
        <p:nvSpPr>
          <p:cNvPr id="27" name="文字方塊 26"/>
          <p:cNvSpPr txBox="1"/>
          <p:nvPr/>
        </p:nvSpPr>
        <p:spPr>
          <a:xfrm>
            <a:off x="0" y="2635249"/>
            <a:ext cx="2598601" cy="646331"/>
          </a:xfrm>
          <a:prstGeom prst="rect">
            <a:avLst/>
          </a:prstGeom>
          <a:noFill/>
        </p:spPr>
        <p:txBody>
          <a:bodyPr wrap="none" rtlCol="0">
            <a:spAutoFit/>
          </a:bodyPr>
          <a:lstStyle/>
          <a:p>
            <a:r>
              <a:rPr kumimoji="1" lang="zh-CN" altLang="en-US" b="1" smtClean="0"/>
              <a:t>（一）英国</a:t>
            </a:r>
            <a:r>
              <a:rPr kumimoji="1" lang="zh-CN" altLang="en-US" b="1">
                <a:latin typeface="Wingdings"/>
                <a:ea typeface="Wingdings"/>
                <a:cs typeface="Wingdings"/>
                <a:sym typeface="Wingdings"/>
              </a:rPr>
              <a:t></a:t>
            </a:r>
            <a:r>
              <a:rPr kumimoji="1" lang="zh-CN" altLang="en-US" b="1"/>
              <a:t>君主立宪制</a:t>
            </a:r>
            <a:endParaRPr kumimoji="1" lang="zh-TW" altLang="en-US" b="1"/>
          </a:p>
          <a:p>
            <a:endParaRPr kumimoji="1" lang="zh-TW" altLang="en-US"/>
          </a:p>
        </p:txBody>
      </p:sp>
      <p:sp>
        <p:nvSpPr>
          <p:cNvPr id="29" name="文字方塊 28"/>
          <p:cNvSpPr txBox="1"/>
          <p:nvPr/>
        </p:nvSpPr>
        <p:spPr>
          <a:xfrm>
            <a:off x="6629978" y="760167"/>
            <a:ext cx="2334104" cy="1569660"/>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r>
              <a:rPr kumimoji="1" lang="zh-CN" altLang="en-US" sz="2400" b="1" smtClean="0">
                <a:solidFill>
                  <a:srgbClr val="000090"/>
                </a:solidFill>
                <a:latin typeface="华文楷体"/>
                <a:ea typeface="华文楷体"/>
                <a:cs typeface="华文楷体"/>
              </a:rPr>
              <a:t>资本主义国家大多形成两党制和多党制，定期选举轮流执政。</a:t>
            </a:r>
            <a:endParaRPr kumimoji="1" lang="zh-TW" altLang="en-US" b="1">
              <a:solidFill>
                <a:srgbClr val="000090"/>
              </a:solidFill>
              <a:latin typeface="华文楷体"/>
              <a:ea typeface="华文楷体"/>
              <a:cs typeface="华文楷体"/>
            </a:endParaRPr>
          </a:p>
        </p:txBody>
      </p:sp>
    </p:spTree>
    <p:extLst>
      <p:ext uri="{BB962C8B-B14F-4D97-AF65-F5344CB8AC3E}">
        <p14:creationId xmlns:p14="http://schemas.microsoft.com/office/powerpoint/2010/main" val="740573850"/>
      </p:ext>
    </p:ext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linds(horizontal)">
                                      <p:cBhvr>
                                        <p:cTn id="10" dur="500"/>
                                        <p:tgtEl>
                                          <p:spTgt spid="2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blinds(horizontal)">
                                      <p:cBhvr>
                                        <p:cTn id="15" dur="500"/>
                                        <p:tgtEl>
                                          <p:spTgt spid="25"/>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blinds(horizontal)">
                                      <p:cBhvr>
                                        <p:cTn id="20" dur="500"/>
                                        <p:tgtEl>
                                          <p:spTgt spid="21"/>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blinds(horizontal)">
                                      <p:cBhvr>
                                        <p:cTn id="30" dur="500"/>
                                        <p:tgtEl>
                                          <p:spTgt spid="23"/>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22" presetClass="entr" presetSubtype="2" fill="hold" grpId="0" nodeType="click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right)">
                                      <p:cBhvr>
                                        <p:cTn id="35" dur="1000"/>
                                        <p:tgtEl>
                                          <p:spTgt spid="22"/>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22" presetClass="entr" presetSubtype="2" fill="hold" grpId="0"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right)">
                                      <p:cBhvr>
                                        <p:cTn id="40" dur="1000"/>
                                        <p:tgtEl>
                                          <p:spTgt spid="17"/>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blinds(horizontal)">
                                      <p:cBhvr>
                                        <p:cTn id="45" dur="500"/>
                                        <p:tgtEl>
                                          <p:spTgt spid="18"/>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0" presetClass="path" presetSubtype="0" accel="50000" decel="50000" fill="hold" grpId="1" nodeType="clickEffect">
                                  <p:stCondLst>
                                    <p:cond delay="0"/>
                                  </p:stCondLst>
                                  <p:childTnLst>
                                    <p:animMotion origin="layout" path="M 0 0 L -0.2283 0" pathEditMode="relative" ptsTypes="AA">
                                      <p:cBhvr>
                                        <p:cTn id="49" dur="2000" fill="hold"/>
                                        <p:tgtEl>
                                          <p:spTgt spid="18"/>
                                        </p:tgtEl>
                                        <p:attrNameLst>
                                          <p:attrName>ppt_x</p:attrName>
                                          <p:attrName>ppt_y</p:attrName>
                                        </p:attrNameLst>
                                      </p:cBhvr>
                                    </p:animMotion>
                                  </p:childTnLst>
                                </p:cTn>
                              </p:par>
                            </p:childTnLst>
                          </p:cTn>
                        </p:par>
                      </p:childTnLst>
                    </p:cTn>
                  </p:par>
                  <p:par>
                    <p:cTn id="50" fill="hold" nodeType="clickPar">
                      <p:stCondLst>
                        <p:cond delay="indefinite"/>
                      </p:stCondLst>
                      <p:childTnLst>
                        <p:par>
                          <p:cTn id="51" fill="hold" nodeType="afterGroup">
                            <p:stCondLst>
                              <p:cond delay="0"/>
                            </p:stCondLst>
                            <p:childTnLst>
                              <p:par>
                                <p:cTn id="52" presetID="3" presetClass="entr" presetSubtype="10" fill="hold" grpId="0" nodeType="click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blinds(horizontal)">
                                      <p:cBhvr>
                                        <p:cTn id="54" dur="500"/>
                                        <p:tgtEl>
                                          <p:spTgt spid="16"/>
                                        </p:tgtEl>
                                      </p:cBhvr>
                                    </p:animEffect>
                                  </p:childTnLst>
                                </p:cTn>
                              </p:par>
                            </p:childTnLst>
                          </p:cTn>
                        </p:par>
                      </p:childTnLst>
                    </p:cTn>
                  </p:par>
                  <p:par>
                    <p:cTn id="55" fill="hold" nodeType="clickPar">
                      <p:stCondLst>
                        <p:cond delay="indefinite"/>
                      </p:stCondLst>
                      <p:childTnLst>
                        <p:par>
                          <p:cTn id="56" fill="hold" nodeType="afterGroup">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left)">
                                      <p:cBhvr>
                                        <p:cTn id="59" dur="1000"/>
                                        <p:tgtEl>
                                          <p:spTgt spid="19"/>
                                        </p:tgtEl>
                                      </p:cBhvr>
                                    </p:animEffect>
                                  </p:childTnLst>
                                </p:cTn>
                              </p:par>
                            </p:childTnLst>
                          </p:cTn>
                        </p:par>
                      </p:childTnLst>
                    </p:cTn>
                  </p:par>
                  <p:par>
                    <p:cTn id="60" fill="hold" nodeType="clickPar">
                      <p:stCondLst>
                        <p:cond delay="indefinite"/>
                      </p:stCondLst>
                      <p:childTnLst>
                        <p:par>
                          <p:cTn id="61" fill="hold" nodeType="afterGroup">
                            <p:stCondLst>
                              <p:cond delay="0"/>
                            </p:stCondLst>
                            <p:childTnLst>
                              <p:par>
                                <p:cTn id="62" presetID="3" presetClass="entr" presetSubtype="10" fill="hold" grpId="0" nodeType="click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blinds(horizontal)">
                                      <p:cBhvr>
                                        <p:cTn id="64" dur="500"/>
                                        <p:tgtEl>
                                          <p:spTgt spid="15"/>
                                        </p:tgtEl>
                                      </p:cBhvr>
                                    </p:animEffect>
                                  </p:childTnLst>
                                </p:cTn>
                              </p:par>
                              <p:par>
                                <p:cTn id="65" presetID="3" presetClass="entr" presetSubtype="10" fill="hold" grpId="0"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blinds(horizontal)">
                                      <p:cBhvr>
                                        <p:cTn id="67" dur="500"/>
                                        <p:tgtEl>
                                          <p:spTgt spid="10"/>
                                        </p:tgtEl>
                                      </p:cBhvr>
                                    </p:animEffect>
                                  </p:childTnLst>
                                </p:cTn>
                              </p:par>
                              <p:par>
                                <p:cTn id="68" presetID="3" presetClass="entr" presetSubtype="10"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horizontal)">
                                      <p:cBhvr>
                                        <p:cTn id="70" dur="500"/>
                                        <p:tgtEl>
                                          <p:spTgt spid="11"/>
                                        </p:tgtEl>
                                      </p:cBhvr>
                                    </p:animEffect>
                                  </p:childTnLst>
                                </p:cTn>
                              </p:par>
                              <p:par>
                                <p:cTn id="71" presetID="3" presetClass="entr" presetSubtype="10"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blinds(horizontal)">
                                      <p:cBhvr>
                                        <p:cTn id="73" dur="500"/>
                                        <p:tgtEl>
                                          <p:spTgt spid="12"/>
                                        </p:tgtEl>
                                      </p:cBhvr>
                                    </p:animEffect>
                                  </p:childTnLst>
                                </p:cTn>
                              </p:par>
                              <p:par>
                                <p:cTn id="74" presetID="3" presetClass="entr" presetSubtype="10" fill="hold" grpId="0" nodeType="withEffect">
                                  <p:stCondLst>
                                    <p:cond delay="0"/>
                                  </p:stCondLst>
                                  <p:childTnLst>
                                    <p:set>
                                      <p:cBhvr>
                                        <p:cTn id="75" dur="1" fill="hold">
                                          <p:stCondLst>
                                            <p:cond delay="0"/>
                                          </p:stCondLst>
                                        </p:cTn>
                                        <p:tgtEl>
                                          <p:spTgt spid="14"/>
                                        </p:tgtEl>
                                        <p:attrNameLst>
                                          <p:attrName>style.visibility</p:attrName>
                                        </p:attrNameLst>
                                      </p:cBhvr>
                                      <p:to>
                                        <p:strVal val="visible"/>
                                      </p:to>
                                    </p:set>
                                    <p:animEffect transition="in" filter="blinds(horizontal)">
                                      <p:cBhvr>
                                        <p:cTn id="76" dur="500"/>
                                        <p:tgtEl>
                                          <p:spTgt spid="14"/>
                                        </p:tgtEl>
                                      </p:cBhvr>
                                    </p:animEffect>
                                  </p:childTnLst>
                                </p:cTn>
                              </p:par>
                            </p:childTnLst>
                          </p:cTn>
                        </p:par>
                      </p:childTnLst>
                    </p:cTn>
                  </p:par>
                  <p:par>
                    <p:cTn id="77" fill="hold" nodeType="clickPar">
                      <p:stCondLst>
                        <p:cond delay="indefinite"/>
                      </p:stCondLst>
                      <p:childTnLst>
                        <p:par>
                          <p:cTn id="78" fill="hold" nodeType="afterGroup">
                            <p:stCondLst>
                              <p:cond delay="0"/>
                            </p:stCondLst>
                            <p:childTnLst>
                              <p:par>
                                <p:cTn id="79" presetID="2" presetClass="entr" presetSubtype="4" fill="hold" grpId="0" nodeType="click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500" fill="hold"/>
                                        <p:tgtEl>
                                          <p:spTgt spid="9"/>
                                        </p:tgtEl>
                                        <p:attrNameLst>
                                          <p:attrName>ppt_x</p:attrName>
                                        </p:attrNameLst>
                                      </p:cBhvr>
                                      <p:tavLst>
                                        <p:tav tm="0">
                                          <p:val>
                                            <p:strVal val="#ppt_x"/>
                                          </p:val>
                                        </p:tav>
                                        <p:tav tm="100000">
                                          <p:val>
                                            <p:strVal val="#ppt_x"/>
                                          </p:val>
                                        </p:tav>
                                      </p:tavLst>
                                    </p:anim>
                                    <p:anim calcmode="lin" valueType="num">
                                      <p:cBhvr additive="base">
                                        <p:cTn id="8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83" fill="hold" nodeType="clickPar">
                      <p:stCondLst>
                        <p:cond delay="indefinite"/>
                      </p:stCondLst>
                      <p:childTnLst>
                        <p:par>
                          <p:cTn id="84" fill="hold" nodeType="afterGroup">
                            <p:stCondLst>
                              <p:cond delay="0"/>
                            </p:stCondLst>
                            <p:childTnLst>
                              <p:par>
                                <p:cTn id="85" presetID="9" presetClass="entr" presetSubtype="0" fill="hold" grpId="0" nodeType="click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dissolve">
                                      <p:cBhvr>
                                        <p:cTn id="8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3" grpId="0"/>
      <p:bldP spid="14" grpId="0"/>
      <p:bldP spid="15" grpId="0"/>
      <p:bldP spid="16" grpId="0"/>
      <p:bldP spid="17" grpId="0"/>
      <p:bldP spid="18" grpId="0"/>
      <p:bldP spid="18" grpId="1"/>
      <p:bldP spid="19" grpId="0"/>
      <p:bldP spid="20" grpId="0"/>
      <p:bldP spid="21" grpId="0"/>
      <p:bldP spid="22" grpId="0"/>
      <p:bldP spid="23" grpId="0"/>
      <p:bldP spid="24" grpId="0"/>
      <p:bldP spid="25" grpId="0"/>
      <p:bldP spid="29"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5298"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395257" y="2534910"/>
            <a:ext cx="1154222" cy="946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299" name="Picture 3"/>
          <p:cNvPicPr>
            <a:picLocks noChangeAspect="1" noChangeArrowheads="1"/>
          </p:cNvPicPr>
          <p:nvPr/>
        </p:nvPicPr>
        <p:blipFill>
          <a:blip r:embed="rId4">
            <a:extLst>
              <a:ext uri="{28A0092B-C50C-407E-A947-70E740481C1C}">
                <a14:useLocalDpi xmlns:a14="http://schemas.microsoft.com/office/drawing/2010/main" val="0"/>
              </a:ext>
            </a:extLst>
          </a:blip>
          <a:srcRect b="12202"/>
          <a:stretch>
            <a:fillRect/>
          </a:stretch>
        </p:blipFill>
        <p:spPr bwMode="auto">
          <a:xfrm>
            <a:off x="196223" y="4147944"/>
            <a:ext cx="1097465" cy="953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300" name="Picture 4"/>
          <p:cNvPicPr>
            <a:picLocks noChangeAspect="1" noChangeArrowheads="1"/>
          </p:cNvPicPr>
          <p:nvPr/>
        </p:nvPicPr>
        <p:blipFill>
          <a:blip r:embed="rId5">
            <a:extLst>
              <a:ext uri="{28A0092B-C50C-407E-A947-70E740481C1C}">
                <a14:useLocalDpi xmlns:a14="http://schemas.microsoft.com/office/drawing/2010/main" val="0"/>
              </a:ext>
            </a:extLst>
          </a:blip>
          <a:srcRect b="15063"/>
          <a:stretch>
            <a:fillRect/>
          </a:stretch>
        </p:blipFill>
        <p:spPr bwMode="auto">
          <a:xfrm>
            <a:off x="2707279" y="4147944"/>
            <a:ext cx="1075821" cy="979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1" name="Text Box 6"/>
          <p:cNvSpPr txBox="1">
            <a:spLocks noChangeArrowheads="1"/>
          </p:cNvSpPr>
          <p:nvPr/>
        </p:nvSpPr>
        <p:spPr bwMode="auto">
          <a:xfrm>
            <a:off x="7235826" y="6309784"/>
            <a:ext cx="19081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a:ea typeface="华文新魏" charset="0"/>
                <a:cs typeface="华文新魏" charset="0"/>
              </a:defRPr>
            </a:lvl1pPr>
            <a:lvl2pPr marL="742950" indent="-285750" eaLnBrk="0" hangingPunct="0">
              <a:defRPr>
                <a:solidFill>
                  <a:schemeClr val="tx1"/>
                </a:solidFill>
                <a:latin typeface="Arial"/>
                <a:ea typeface="华文新魏" charset="0"/>
                <a:cs typeface="华文新魏" charset="0"/>
              </a:defRPr>
            </a:lvl2pPr>
            <a:lvl3pPr marL="1143000" indent="-228600" eaLnBrk="0" hangingPunct="0">
              <a:defRPr>
                <a:solidFill>
                  <a:schemeClr val="tx1"/>
                </a:solidFill>
                <a:latin typeface="Arial"/>
                <a:ea typeface="华文新魏" charset="0"/>
                <a:cs typeface="华文新魏" charset="0"/>
              </a:defRPr>
            </a:lvl3pPr>
            <a:lvl4pPr marL="1600200" indent="-228600" eaLnBrk="0" hangingPunct="0">
              <a:defRPr>
                <a:solidFill>
                  <a:schemeClr val="tx1"/>
                </a:solidFill>
                <a:latin typeface="Arial"/>
                <a:ea typeface="华文新魏" charset="0"/>
                <a:cs typeface="华文新魏" charset="0"/>
              </a:defRPr>
            </a:lvl4pPr>
            <a:lvl5pPr marL="2057400" indent="-228600" eaLnBrk="0" hangingPunct="0">
              <a:defRPr>
                <a:solidFill>
                  <a:schemeClr val="tx1"/>
                </a:solidFill>
                <a:latin typeface="Arial"/>
                <a:ea typeface="华文新魏" charset="0"/>
                <a:cs typeface="华文新魏" charset="0"/>
              </a:defRPr>
            </a:lvl5pPr>
            <a:lvl6pPr marL="2514600" indent="-228600" eaLnBrk="0" fontAlgn="base" hangingPunct="0">
              <a:spcBef>
                <a:spcPct val="0"/>
              </a:spcBef>
              <a:spcAft>
                <a:spcPct val="0"/>
              </a:spcAft>
              <a:defRPr>
                <a:solidFill>
                  <a:schemeClr val="tx1"/>
                </a:solidFill>
                <a:latin typeface="Arial"/>
                <a:ea typeface="华文新魏" charset="0"/>
                <a:cs typeface="华文新魏" charset="0"/>
              </a:defRPr>
            </a:lvl6pPr>
            <a:lvl7pPr marL="2971800" indent="-228600" eaLnBrk="0" fontAlgn="base" hangingPunct="0">
              <a:spcBef>
                <a:spcPct val="0"/>
              </a:spcBef>
              <a:spcAft>
                <a:spcPct val="0"/>
              </a:spcAft>
              <a:defRPr>
                <a:solidFill>
                  <a:schemeClr val="tx1"/>
                </a:solidFill>
                <a:latin typeface="Arial"/>
                <a:ea typeface="华文新魏" charset="0"/>
                <a:cs typeface="华文新魏" charset="0"/>
              </a:defRPr>
            </a:lvl7pPr>
            <a:lvl8pPr marL="3429000" indent="-228600" eaLnBrk="0" fontAlgn="base" hangingPunct="0">
              <a:spcBef>
                <a:spcPct val="0"/>
              </a:spcBef>
              <a:spcAft>
                <a:spcPct val="0"/>
              </a:spcAft>
              <a:defRPr>
                <a:solidFill>
                  <a:schemeClr val="tx1"/>
                </a:solidFill>
                <a:latin typeface="Arial"/>
                <a:ea typeface="华文新魏" charset="0"/>
                <a:cs typeface="华文新魏" charset="0"/>
              </a:defRPr>
            </a:lvl8pPr>
            <a:lvl9pPr marL="3886200" indent="-228600" eaLnBrk="0" fontAlgn="base" hangingPunct="0">
              <a:spcBef>
                <a:spcPct val="0"/>
              </a:spcBef>
              <a:spcAft>
                <a:spcPct val="0"/>
              </a:spcAft>
              <a:defRPr>
                <a:solidFill>
                  <a:schemeClr val="tx1"/>
                </a:solidFill>
                <a:latin typeface="Arial"/>
                <a:ea typeface="华文新魏" charset="0"/>
                <a:cs typeface="华文新魏" charset="0"/>
              </a:defRPr>
            </a:lvl9pPr>
          </a:lstStyle>
          <a:p>
            <a:pPr eaLnBrk="1" hangingPunct="1">
              <a:spcBef>
                <a:spcPct val="50000"/>
              </a:spcBef>
            </a:pPr>
            <a:endParaRPr lang="zh-CN" altLang="en-US"/>
          </a:p>
        </p:txBody>
      </p:sp>
      <p:sp>
        <p:nvSpPr>
          <p:cNvPr id="25" name="矩形 6"/>
          <p:cNvSpPr>
            <a:spLocks noChangeArrowheads="1"/>
          </p:cNvSpPr>
          <p:nvPr/>
        </p:nvSpPr>
        <p:spPr bwMode="auto">
          <a:xfrm>
            <a:off x="1572890" y="3080967"/>
            <a:ext cx="719138" cy="400110"/>
          </a:xfrm>
          <a:prstGeom prst="rect">
            <a:avLst/>
          </a:prstGeom>
          <a:solidFill>
            <a:srgbClr val="0000CC"/>
          </a:solidFill>
          <a:ln>
            <a:noFill/>
          </a:ln>
          <a:effectLst/>
          <a:extLst/>
        </p:spPr>
        <p:txBody>
          <a:bodyPr wrap="square">
            <a:spAutoFit/>
          </a:bodyPr>
          <a:lstStyle/>
          <a:p>
            <a:pPr fontAlgn="auto">
              <a:defRPr/>
            </a:pPr>
            <a:r>
              <a:rPr lang="zh-CN" altLang="en-US" sz="2000" b="1" noProof="1">
                <a:solidFill>
                  <a:srgbClr val="FFFF00"/>
                </a:solidFill>
                <a:effectLst>
                  <a:outerShdw blurRad="38100" dist="38100" dir="2700000" algn="tl">
                    <a:srgbClr val="C0C0C0"/>
                  </a:outerShdw>
                </a:effectLst>
                <a:latin typeface="Calibri"/>
                <a:ea typeface="黑体" panose="02010609060101010101" pitchFamily="2" charset="-122"/>
                <a:cs typeface="+mn-cs"/>
              </a:rPr>
              <a:t>总统</a:t>
            </a:r>
          </a:p>
        </p:txBody>
      </p:sp>
      <p:sp>
        <p:nvSpPr>
          <p:cNvPr id="26" name="矩形 6"/>
          <p:cNvSpPr>
            <a:spLocks noChangeArrowheads="1"/>
          </p:cNvSpPr>
          <p:nvPr/>
        </p:nvSpPr>
        <p:spPr bwMode="auto">
          <a:xfrm>
            <a:off x="2707279" y="4738445"/>
            <a:ext cx="1246028" cy="400110"/>
          </a:xfrm>
          <a:prstGeom prst="rect">
            <a:avLst/>
          </a:prstGeom>
          <a:solidFill>
            <a:srgbClr val="0000CC"/>
          </a:solidFill>
          <a:ln>
            <a:noFill/>
          </a:ln>
          <a:effectLst/>
          <a:extLst/>
        </p:spPr>
        <p:txBody>
          <a:bodyPr wrap="square">
            <a:spAutoFit/>
          </a:bodyPr>
          <a:lstStyle/>
          <a:p>
            <a:pPr fontAlgn="auto">
              <a:defRPr/>
            </a:pPr>
            <a:r>
              <a:rPr lang="zh-CN" altLang="en-US" sz="2000" b="1" noProof="1">
                <a:solidFill>
                  <a:srgbClr val="FFFF00"/>
                </a:solidFill>
                <a:effectLst>
                  <a:outerShdw blurRad="38100" dist="38100" dir="2700000" algn="tl">
                    <a:srgbClr val="C0C0C0"/>
                  </a:outerShdw>
                </a:effectLst>
                <a:ea typeface="黑体" panose="02010609060101010101" pitchFamily="2" charset="-122"/>
                <a:cs typeface="+mn-cs"/>
              </a:rPr>
              <a:t>最高法院</a:t>
            </a:r>
            <a:endParaRPr lang="zh-CN" altLang="en-US" sz="2000" b="1" noProof="1">
              <a:solidFill>
                <a:srgbClr val="FFFF00"/>
              </a:solidFill>
              <a:effectLst>
                <a:outerShdw blurRad="38100" dist="38100" dir="2700000" algn="tl">
                  <a:srgbClr val="C0C0C0"/>
                </a:outerShdw>
              </a:effectLst>
              <a:latin typeface="Calibri"/>
              <a:ea typeface="黑体" panose="02010609060101010101" pitchFamily="2" charset="-122"/>
              <a:cs typeface="+mn-cs"/>
            </a:endParaRPr>
          </a:p>
        </p:txBody>
      </p:sp>
      <p:sp>
        <p:nvSpPr>
          <p:cNvPr id="27" name="矩形 5"/>
          <p:cNvSpPr>
            <a:spLocks noChangeArrowheads="1"/>
          </p:cNvSpPr>
          <p:nvPr/>
        </p:nvSpPr>
        <p:spPr bwMode="auto">
          <a:xfrm>
            <a:off x="293719" y="4635425"/>
            <a:ext cx="691268" cy="400110"/>
          </a:xfrm>
          <a:prstGeom prst="rect">
            <a:avLst/>
          </a:prstGeom>
          <a:solidFill>
            <a:srgbClr val="0000CC"/>
          </a:solidFill>
          <a:ln>
            <a:noFill/>
          </a:ln>
          <a:effectLst/>
          <a:extLst/>
        </p:spPr>
        <p:txBody>
          <a:bodyPr wrap="square">
            <a:spAutoFit/>
          </a:bodyPr>
          <a:lstStyle/>
          <a:p>
            <a:pPr fontAlgn="auto">
              <a:defRPr/>
            </a:pPr>
            <a:r>
              <a:rPr lang="zh-CN" altLang="en-US" sz="2000" b="1" noProof="1">
                <a:solidFill>
                  <a:srgbClr val="FFFF00"/>
                </a:solidFill>
                <a:effectLst>
                  <a:outerShdw blurRad="38100" dist="38100" dir="2700000" algn="tl">
                    <a:srgbClr val="C0C0C0"/>
                  </a:outerShdw>
                </a:effectLst>
                <a:ea typeface="黑体" panose="02010609060101010101" pitchFamily="2" charset="-122"/>
                <a:cs typeface="+mn-cs"/>
              </a:rPr>
              <a:t>国会</a:t>
            </a:r>
            <a:endParaRPr lang="zh-CN" altLang="en-US" sz="2000" b="1" noProof="1">
              <a:solidFill>
                <a:srgbClr val="FFFF00"/>
              </a:solidFill>
              <a:effectLst>
                <a:outerShdw blurRad="38100" dist="38100" dir="2700000" algn="tl">
                  <a:srgbClr val="C0C0C0"/>
                </a:outerShdw>
              </a:effectLst>
              <a:latin typeface="Calibri"/>
              <a:ea typeface="黑体" panose="02010609060101010101" pitchFamily="2" charset="-122"/>
              <a:cs typeface="+mn-cs"/>
            </a:endParaRPr>
          </a:p>
        </p:txBody>
      </p:sp>
      <p:sp>
        <p:nvSpPr>
          <p:cNvPr id="34" name="文本框 13"/>
          <p:cNvSpPr txBox="1">
            <a:spLocks noChangeArrowheads="1"/>
          </p:cNvSpPr>
          <p:nvPr/>
        </p:nvSpPr>
        <p:spPr bwMode="auto">
          <a:xfrm>
            <a:off x="182110" y="5050350"/>
            <a:ext cx="1086557" cy="40011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a:ea typeface="华文新魏" charset="0"/>
                <a:cs typeface="华文新魏" charset="0"/>
              </a:defRPr>
            </a:lvl1pPr>
            <a:lvl2pPr marL="742950" indent="-285750" eaLnBrk="0" hangingPunct="0">
              <a:defRPr>
                <a:solidFill>
                  <a:schemeClr val="tx1"/>
                </a:solidFill>
                <a:latin typeface="Arial"/>
                <a:ea typeface="华文新魏" charset="0"/>
                <a:cs typeface="华文新魏" charset="0"/>
              </a:defRPr>
            </a:lvl2pPr>
            <a:lvl3pPr marL="1143000" indent="-228600" eaLnBrk="0" hangingPunct="0">
              <a:defRPr>
                <a:solidFill>
                  <a:schemeClr val="tx1"/>
                </a:solidFill>
                <a:latin typeface="Arial"/>
                <a:ea typeface="华文新魏" charset="0"/>
                <a:cs typeface="华文新魏" charset="0"/>
              </a:defRPr>
            </a:lvl3pPr>
            <a:lvl4pPr marL="1600200" indent="-228600" eaLnBrk="0" hangingPunct="0">
              <a:defRPr>
                <a:solidFill>
                  <a:schemeClr val="tx1"/>
                </a:solidFill>
                <a:latin typeface="Arial"/>
                <a:ea typeface="华文新魏" charset="0"/>
                <a:cs typeface="华文新魏" charset="0"/>
              </a:defRPr>
            </a:lvl4pPr>
            <a:lvl5pPr marL="2057400" indent="-228600" eaLnBrk="0" hangingPunct="0">
              <a:defRPr>
                <a:solidFill>
                  <a:schemeClr val="tx1"/>
                </a:solidFill>
                <a:latin typeface="Arial"/>
                <a:ea typeface="华文新魏" charset="0"/>
                <a:cs typeface="华文新魏" charset="0"/>
              </a:defRPr>
            </a:lvl5pPr>
            <a:lvl6pPr marL="2514600" indent="-228600" eaLnBrk="0" fontAlgn="base" hangingPunct="0">
              <a:spcBef>
                <a:spcPct val="0"/>
              </a:spcBef>
              <a:spcAft>
                <a:spcPct val="0"/>
              </a:spcAft>
              <a:defRPr>
                <a:solidFill>
                  <a:schemeClr val="tx1"/>
                </a:solidFill>
                <a:latin typeface="Arial"/>
                <a:ea typeface="华文新魏" charset="0"/>
                <a:cs typeface="华文新魏" charset="0"/>
              </a:defRPr>
            </a:lvl6pPr>
            <a:lvl7pPr marL="2971800" indent="-228600" eaLnBrk="0" fontAlgn="base" hangingPunct="0">
              <a:spcBef>
                <a:spcPct val="0"/>
              </a:spcBef>
              <a:spcAft>
                <a:spcPct val="0"/>
              </a:spcAft>
              <a:defRPr>
                <a:solidFill>
                  <a:schemeClr val="tx1"/>
                </a:solidFill>
                <a:latin typeface="Arial"/>
                <a:ea typeface="华文新魏" charset="0"/>
                <a:cs typeface="华文新魏" charset="0"/>
              </a:defRPr>
            </a:lvl7pPr>
            <a:lvl8pPr marL="3429000" indent="-228600" eaLnBrk="0" fontAlgn="base" hangingPunct="0">
              <a:spcBef>
                <a:spcPct val="0"/>
              </a:spcBef>
              <a:spcAft>
                <a:spcPct val="0"/>
              </a:spcAft>
              <a:defRPr>
                <a:solidFill>
                  <a:schemeClr val="tx1"/>
                </a:solidFill>
                <a:latin typeface="Arial"/>
                <a:ea typeface="华文新魏" charset="0"/>
                <a:cs typeface="华文新魏" charset="0"/>
              </a:defRPr>
            </a:lvl8pPr>
            <a:lvl9pPr marL="3886200" indent="-228600" eaLnBrk="0" fontAlgn="base" hangingPunct="0">
              <a:spcBef>
                <a:spcPct val="0"/>
              </a:spcBef>
              <a:spcAft>
                <a:spcPct val="0"/>
              </a:spcAft>
              <a:defRPr>
                <a:solidFill>
                  <a:schemeClr val="tx1"/>
                </a:solidFill>
                <a:latin typeface="Arial"/>
                <a:ea typeface="华文新魏" charset="0"/>
                <a:cs typeface="华文新魏" charset="0"/>
              </a:defRPr>
            </a:lvl9pPr>
          </a:lstStyle>
          <a:p>
            <a:pPr eaLnBrk="1" hangingPunct="1">
              <a:spcBef>
                <a:spcPct val="50000"/>
              </a:spcBef>
            </a:pPr>
            <a:r>
              <a:rPr lang="zh-CN" altLang="en-US" sz="2000" b="1">
                <a:solidFill>
                  <a:srgbClr val="FF0000"/>
                </a:solidFill>
                <a:ea typeface="黑体"/>
                <a:cs typeface="黑体"/>
              </a:rPr>
              <a:t>立法权</a:t>
            </a:r>
          </a:p>
        </p:txBody>
      </p:sp>
      <p:sp>
        <p:nvSpPr>
          <p:cNvPr id="35" name="文本框 14"/>
          <p:cNvSpPr txBox="1">
            <a:spLocks noChangeArrowheads="1"/>
          </p:cNvSpPr>
          <p:nvPr/>
        </p:nvSpPr>
        <p:spPr bwMode="auto">
          <a:xfrm>
            <a:off x="1510681" y="3527417"/>
            <a:ext cx="103879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a:ea typeface="华文新魏" charset="0"/>
                <a:cs typeface="华文新魏" charset="0"/>
              </a:defRPr>
            </a:lvl1pPr>
            <a:lvl2pPr marL="742950" indent="-285750" eaLnBrk="0" hangingPunct="0">
              <a:defRPr>
                <a:solidFill>
                  <a:schemeClr val="tx1"/>
                </a:solidFill>
                <a:latin typeface="Arial"/>
                <a:ea typeface="华文新魏" charset="0"/>
                <a:cs typeface="华文新魏" charset="0"/>
              </a:defRPr>
            </a:lvl2pPr>
            <a:lvl3pPr marL="1143000" indent="-228600" eaLnBrk="0" hangingPunct="0">
              <a:defRPr>
                <a:solidFill>
                  <a:schemeClr val="tx1"/>
                </a:solidFill>
                <a:latin typeface="Arial"/>
                <a:ea typeface="华文新魏" charset="0"/>
                <a:cs typeface="华文新魏" charset="0"/>
              </a:defRPr>
            </a:lvl3pPr>
            <a:lvl4pPr marL="1600200" indent="-228600" eaLnBrk="0" hangingPunct="0">
              <a:defRPr>
                <a:solidFill>
                  <a:schemeClr val="tx1"/>
                </a:solidFill>
                <a:latin typeface="Arial"/>
                <a:ea typeface="华文新魏" charset="0"/>
                <a:cs typeface="华文新魏" charset="0"/>
              </a:defRPr>
            </a:lvl4pPr>
            <a:lvl5pPr marL="2057400" indent="-228600" eaLnBrk="0" hangingPunct="0">
              <a:defRPr>
                <a:solidFill>
                  <a:schemeClr val="tx1"/>
                </a:solidFill>
                <a:latin typeface="Arial"/>
                <a:ea typeface="华文新魏" charset="0"/>
                <a:cs typeface="华文新魏" charset="0"/>
              </a:defRPr>
            </a:lvl5pPr>
            <a:lvl6pPr marL="2514600" indent="-228600" eaLnBrk="0" fontAlgn="base" hangingPunct="0">
              <a:spcBef>
                <a:spcPct val="0"/>
              </a:spcBef>
              <a:spcAft>
                <a:spcPct val="0"/>
              </a:spcAft>
              <a:defRPr>
                <a:solidFill>
                  <a:schemeClr val="tx1"/>
                </a:solidFill>
                <a:latin typeface="Arial"/>
                <a:ea typeface="华文新魏" charset="0"/>
                <a:cs typeface="华文新魏" charset="0"/>
              </a:defRPr>
            </a:lvl6pPr>
            <a:lvl7pPr marL="2971800" indent="-228600" eaLnBrk="0" fontAlgn="base" hangingPunct="0">
              <a:spcBef>
                <a:spcPct val="0"/>
              </a:spcBef>
              <a:spcAft>
                <a:spcPct val="0"/>
              </a:spcAft>
              <a:defRPr>
                <a:solidFill>
                  <a:schemeClr val="tx1"/>
                </a:solidFill>
                <a:latin typeface="Arial"/>
                <a:ea typeface="华文新魏" charset="0"/>
                <a:cs typeface="华文新魏" charset="0"/>
              </a:defRPr>
            </a:lvl7pPr>
            <a:lvl8pPr marL="3429000" indent="-228600" eaLnBrk="0" fontAlgn="base" hangingPunct="0">
              <a:spcBef>
                <a:spcPct val="0"/>
              </a:spcBef>
              <a:spcAft>
                <a:spcPct val="0"/>
              </a:spcAft>
              <a:defRPr>
                <a:solidFill>
                  <a:schemeClr val="tx1"/>
                </a:solidFill>
                <a:latin typeface="Arial"/>
                <a:ea typeface="华文新魏" charset="0"/>
                <a:cs typeface="华文新魏" charset="0"/>
              </a:defRPr>
            </a:lvl8pPr>
            <a:lvl9pPr marL="3886200" indent="-228600" eaLnBrk="0" fontAlgn="base" hangingPunct="0">
              <a:spcBef>
                <a:spcPct val="0"/>
              </a:spcBef>
              <a:spcAft>
                <a:spcPct val="0"/>
              </a:spcAft>
              <a:defRPr>
                <a:solidFill>
                  <a:schemeClr val="tx1"/>
                </a:solidFill>
                <a:latin typeface="Arial"/>
                <a:ea typeface="华文新魏" charset="0"/>
                <a:cs typeface="华文新魏" charset="0"/>
              </a:defRPr>
            </a:lvl9pPr>
          </a:lstStyle>
          <a:p>
            <a:pPr eaLnBrk="1" hangingPunct="1">
              <a:spcBef>
                <a:spcPct val="50000"/>
              </a:spcBef>
            </a:pPr>
            <a:r>
              <a:rPr lang="zh-CN" altLang="en-US" sz="2000" b="1">
                <a:solidFill>
                  <a:srgbClr val="FF0000"/>
                </a:solidFill>
                <a:ea typeface="黑体"/>
                <a:cs typeface="黑体"/>
              </a:rPr>
              <a:t>行政权</a:t>
            </a:r>
          </a:p>
        </p:txBody>
      </p:sp>
      <p:sp>
        <p:nvSpPr>
          <p:cNvPr id="36" name="文本框 15"/>
          <p:cNvSpPr txBox="1">
            <a:spLocks noChangeArrowheads="1"/>
          </p:cNvSpPr>
          <p:nvPr/>
        </p:nvSpPr>
        <p:spPr bwMode="auto">
          <a:xfrm>
            <a:off x="2896393" y="5146629"/>
            <a:ext cx="976722" cy="40011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a:ea typeface="华文新魏" charset="0"/>
                <a:cs typeface="华文新魏" charset="0"/>
              </a:defRPr>
            </a:lvl1pPr>
            <a:lvl2pPr marL="742950" indent="-285750" eaLnBrk="0" hangingPunct="0">
              <a:defRPr>
                <a:solidFill>
                  <a:schemeClr val="tx1"/>
                </a:solidFill>
                <a:latin typeface="Arial"/>
                <a:ea typeface="华文新魏" charset="0"/>
                <a:cs typeface="华文新魏" charset="0"/>
              </a:defRPr>
            </a:lvl2pPr>
            <a:lvl3pPr marL="1143000" indent="-228600" eaLnBrk="0" hangingPunct="0">
              <a:defRPr>
                <a:solidFill>
                  <a:schemeClr val="tx1"/>
                </a:solidFill>
                <a:latin typeface="Arial"/>
                <a:ea typeface="华文新魏" charset="0"/>
                <a:cs typeface="华文新魏" charset="0"/>
              </a:defRPr>
            </a:lvl3pPr>
            <a:lvl4pPr marL="1600200" indent="-228600" eaLnBrk="0" hangingPunct="0">
              <a:defRPr>
                <a:solidFill>
                  <a:schemeClr val="tx1"/>
                </a:solidFill>
                <a:latin typeface="Arial"/>
                <a:ea typeface="华文新魏" charset="0"/>
                <a:cs typeface="华文新魏" charset="0"/>
              </a:defRPr>
            </a:lvl4pPr>
            <a:lvl5pPr marL="2057400" indent="-228600" eaLnBrk="0" hangingPunct="0">
              <a:defRPr>
                <a:solidFill>
                  <a:schemeClr val="tx1"/>
                </a:solidFill>
                <a:latin typeface="Arial"/>
                <a:ea typeface="华文新魏" charset="0"/>
                <a:cs typeface="华文新魏" charset="0"/>
              </a:defRPr>
            </a:lvl5pPr>
            <a:lvl6pPr marL="2514600" indent="-228600" eaLnBrk="0" fontAlgn="base" hangingPunct="0">
              <a:spcBef>
                <a:spcPct val="0"/>
              </a:spcBef>
              <a:spcAft>
                <a:spcPct val="0"/>
              </a:spcAft>
              <a:defRPr>
                <a:solidFill>
                  <a:schemeClr val="tx1"/>
                </a:solidFill>
                <a:latin typeface="Arial"/>
                <a:ea typeface="华文新魏" charset="0"/>
                <a:cs typeface="华文新魏" charset="0"/>
              </a:defRPr>
            </a:lvl6pPr>
            <a:lvl7pPr marL="2971800" indent="-228600" eaLnBrk="0" fontAlgn="base" hangingPunct="0">
              <a:spcBef>
                <a:spcPct val="0"/>
              </a:spcBef>
              <a:spcAft>
                <a:spcPct val="0"/>
              </a:spcAft>
              <a:defRPr>
                <a:solidFill>
                  <a:schemeClr val="tx1"/>
                </a:solidFill>
                <a:latin typeface="Arial"/>
                <a:ea typeface="华文新魏" charset="0"/>
                <a:cs typeface="华文新魏" charset="0"/>
              </a:defRPr>
            </a:lvl7pPr>
            <a:lvl8pPr marL="3429000" indent="-228600" eaLnBrk="0" fontAlgn="base" hangingPunct="0">
              <a:spcBef>
                <a:spcPct val="0"/>
              </a:spcBef>
              <a:spcAft>
                <a:spcPct val="0"/>
              </a:spcAft>
              <a:defRPr>
                <a:solidFill>
                  <a:schemeClr val="tx1"/>
                </a:solidFill>
                <a:latin typeface="Arial"/>
                <a:ea typeface="华文新魏" charset="0"/>
                <a:cs typeface="华文新魏" charset="0"/>
              </a:defRPr>
            </a:lvl8pPr>
            <a:lvl9pPr marL="3886200" indent="-228600" eaLnBrk="0" fontAlgn="base" hangingPunct="0">
              <a:spcBef>
                <a:spcPct val="0"/>
              </a:spcBef>
              <a:spcAft>
                <a:spcPct val="0"/>
              </a:spcAft>
              <a:defRPr>
                <a:solidFill>
                  <a:schemeClr val="tx1"/>
                </a:solidFill>
                <a:latin typeface="Arial"/>
                <a:ea typeface="华文新魏" charset="0"/>
                <a:cs typeface="华文新魏" charset="0"/>
              </a:defRPr>
            </a:lvl9pPr>
          </a:lstStyle>
          <a:p>
            <a:pPr eaLnBrk="1" hangingPunct="1">
              <a:spcBef>
                <a:spcPct val="50000"/>
              </a:spcBef>
            </a:pPr>
            <a:r>
              <a:rPr lang="zh-CN" altLang="en-US" sz="2000" b="1">
                <a:solidFill>
                  <a:srgbClr val="FF0000"/>
                </a:solidFill>
                <a:ea typeface="黑体"/>
                <a:cs typeface="黑体"/>
              </a:rPr>
              <a:t>司法权</a:t>
            </a:r>
          </a:p>
        </p:txBody>
      </p:sp>
      <p:sp>
        <p:nvSpPr>
          <p:cNvPr id="16" name="文字方塊 15"/>
          <p:cNvSpPr txBox="1"/>
          <p:nvPr/>
        </p:nvSpPr>
        <p:spPr>
          <a:xfrm>
            <a:off x="297792" y="131632"/>
            <a:ext cx="2723823" cy="369332"/>
          </a:xfrm>
          <a:prstGeom prst="rect">
            <a:avLst/>
          </a:prstGeom>
          <a:noFill/>
        </p:spPr>
        <p:txBody>
          <a:bodyPr wrap="none" rtlCol="0">
            <a:spAutoFit/>
          </a:bodyPr>
          <a:lstStyle/>
          <a:p>
            <a:r>
              <a:rPr kumimoji="1" lang="zh-CN" altLang="en-US" b="1" smtClean="0">
                <a:latin typeface="黑体"/>
                <a:ea typeface="黑体"/>
                <a:cs typeface="黑体"/>
              </a:rPr>
              <a:t>二、资本主义制度的确立</a:t>
            </a:r>
            <a:endParaRPr kumimoji="1" lang="zh-TW" altLang="en-US" b="1">
              <a:latin typeface="黑体"/>
              <a:ea typeface="黑体"/>
              <a:cs typeface="黑体"/>
            </a:endParaRPr>
          </a:p>
        </p:txBody>
      </p:sp>
      <p:sp>
        <p:nvSpPr>
          <p:cNvPr id="2" name="文字方塊 1"/>
          <p:cNvSpPr txBox="1"/>
          <p:nvPr/>
        </p:nvSpPr>
        <p:spPr>
          <a:xfrm>
            <a:off x="891361" y="1565112"/>
            <a:ext cx="1917487" cy="369332"/>
          </a:xfrm>
          <a:prstGeom prst="rect">
            <a:avLst/>
          </a:prstGeom>
          <a:ln>
            <a:solidFill>
              <a:srgbClr val="0000FF"/>
            </a:solidFill>
          </a:ln>
        </p:spPr>
        <p:style>
          <a:lnRef idx="2">
            <a:schemeClr val="dk1"/>
          </a:lnRef>
          <a:fillRef idx="1">
            <a:schemeClr val="lt1"/>
          </a:fillRef>
          <a:effectRef idx="0">
            <a:schemeClr val="dk1"/>
          </a:effectRef>
          <a:fontRef idx="minor">
            <a:schemeClr val="dk1"/>
          </a:fontRef>
        </p:style>
        <p:txBody>
          <a:bodyPr wrap="none" rtlCol="0">
            <a:spAutoFit/>
          </a:bodyPr>
          <a:lstStyle/>
          <a:p>
            <a:r>
              <a:rPr kumimoji="1" lang="en-US" altLang="zh-TW" smtClean="0"/>
              <a:t>1</a:t>
            </a:r>
            <a:r>
              <a:rPr kumimoji="1" lang="zh-CN" altLang="en-US" smtClean="0"/>
              <a:t>、三权分立原则</a:t>
            </a:r>
            <a:endParaRPr kumimoji="1" lang="zh-TW" altLang="en-US"/>
          </a:p>
        </p:txBody>
      </p:sp>
      <p:grpSp>
        <p:nvGrpSpPr>
          <p:cNvPr id="18" name="组合 143362"/>
          <p:cNvGrpSpPr/>
          <p:nvPr/>
        </p:nvGrpSpPr>
        <p:grpSpPr>
          <a:xfrm>
            <a:off x="4569184" y="2534910"/>
            <a:ext cx="4384807" cy="2984032"/>
            <a:chOff x="2137" y="1207"/>
            <a:chExt cx="2700" cy="2426"/>
          </a:xfrm>
        </p:grpSpPr>
        <p:sp>
          <p:nvSpPr>
            <p:cNvPr id="19" name="文本框 143363"/>
            <p:cNvSpPr txBox="1">
              <a:spLocks noChangeArrowheads="1"/>
            </p:cNvSpPr>
            <p:nvPr/>
          </p:nvSpPr>
          <p:spPr bwMode="auto">
            <a:xfrm>
              <a:off x="2413" y="3302"/>
              <a:ext cx="435" cy="325"/>
            </a:xfrm>
            <a:prstGeom prst="rect">
              <a:avLst/>
            </a:prstGeom>
            <a:solidFill>
              <a:srgbClr val="008000"/>
            </a:solidFill>
            <a:ln w="9525">
              <a:miter lim="800000"/>
            </a:ln>
            <a:scene3d>
              <a:camera prst="legacyPerspectiveTop"/>
              <a:lightRig rig="legacyFlat3" dir="b"/>
            </a:scene3d>
            <a:sp3d extrusionH="887400" prstMaterial="legacyMatte">
              <a:bevelT w="13500" h="13500" prst="angle"/>
              <a:bevelB w="13500" h="13500" prst="angle"/>
              <a:extrusionClr>
                <a:srgbClr val="008000"/>
              </a:extrusionClr>
            </a:sp3d>
          </p:spPr>
          <p:txBody>
            <a:bodyPr wrap="square">
              <a:spAutoFit/>
              <a:flatTx/>
            </a:bodyPr>
            <a:lstStyle>
              <a:lvl1pPr eaLnBrk="0" hangingPunct="0">
                <a:defRPr>
                  <a:solidFill>
                    <a:schemeClr val="tx1"/>
                  </a:solidFill>
                  <a:latin typeface="Arial"/>
                  <a:ea typeface="华文新魏" charset="0"/>
                  <a:cs typeface="华文新魏" charset="0"/>
                </a:defRPr>
              </a:lvl1pPr>
              <a:lvl2pPr marL="742950" indent="-285750" eaLnBrk="0" hangingPunct="0">
                <a:defRPr>
                  <a:solidFill>
                    <a:schemeClr val="tx1"/>
                  </a:solidFill>
                  <a:latin typeface="Arial"/>
                  <a:ea typeface="华文新魏" charset="0"/>
                  <a:cs typeface="华文新魏" charset="0"/>
                </a:defRPr>
              </a:lvl2pPr>
              <a:lvl3pPr marL="1143000" indent="-228600" eaLnBrk="0" hangingPunct="0">
                <a:defRPr>
                  <a:solidFill>
                    <a:schemeClr val="tx1"/>
                  </a:solidFill>
                  <a:latin typeface="Arial"/>
                  <a:ea typeface="华文新魏" charset="0"/>
                  <a:cs typeface="华文新魏" charset="0"/>
                </a:defRPr>
              </a:lvl3pPr>
              <a:lvl4pPr marL="1600200" indent="-228600" eaLnBrk="0" hangingPunct="0">
                <a:defRPr>
                  <a:solidFill>
                    <a:schemeClr val="tx1"/>
                  </a:solidFill>
                  <a:latin typeface="Arial"/>
                  <a:ea typeface="华文新魏" charset="0"/>
                  <a:cs typeface="华文新魏" charset="0"/>
                </a:defRPr>
              </a:lvl4pPr>
              <a:lvl5pPr marL="2057400" indent="-228600" eaLnBrk="0" hangingPunct="0">
                <a:defRPr>
                  <a:solidFill>
                    <a:schemeClr val="tx1"/>
                  </a:solidFill>
                  <a:latin typeface="Arial"/>
                  <a:ea typeface="华文新魏" charset="0"/>
                  <a:cs typeface="华文新魏" charset="0"/>
                </a:defRPr>
              </a:lvl5pPr>
              <a:lvl6pPr marL="2514600" indent="-228600" eaLnBrk="0" fontAlgn="base" hangingPunct="0">
                <a:spcBef>
                  <a:spcPct val="0"/>
                </a:spcBef>
                <a:spcAft>
                  <a:spcPct val="0"/>
                </a:spcAft>
                <a:defRPr>
                  <a:solidFill>
                    <a:schemeClr val="tx1"/>
                  </a:solidFill>
                  <a:latin typeface="Arial"/>
                  <a:ea typeface="华文新魏" charset="0"/>
                  <a:cs typeface="华文新魏" charset="0"/>
                </a:defRPr>
              </a:lvl6pPr>
              <a:lvl7pPr marL="2971800" indent="-228600" eaLnBrk="0" fontAlgn="base" hangingPunct="0">
                <a:spcBef>
                  <a:spcPct val="0"/>
                </a:spcBef>
                <a:spcAft>
                  <a:spcPct val="0"/>
                </a:spcAft>
                <a:defRPr>
                  <a:solidFill>
                    <a:schemeClr val="tx1"/>
                  </a:solidFill>
                  <a:latin typeface="Arial"/>
                  <a:ea typeface="华文新魏" charset="0"/>
                  <a:cs typeface="华文新魏" charset="0"/>
                </a:defRPr>
              </a:lvl7pPr>
              <a:lvl8pPr marL="3429000" indent="-228600" eaLnBrk="0" fontAlgn="base" hangingPunct="0">
                <a:spcBef>
                  <a:spcPct val="0"/>
                </a:spcBef>
                <a:spcAft>
                  <a:spcPct val="0"/>
                </a:spcAft>
                <a:defRPr>
                  <a:solidFill>
                    <a:schemeClr val="tx1"/>
                  </a:solidFill>
                  <a:latin typeface="Arial"/>
                  <a:ea typeface="华文新魏" charset="0"/>
                  <a:cs typeface="华文新魏" charset="0"/>
                </a:defRPr>
              </a:lvl8pPr>
              <a:lvl9pPr marL="3886200" indent="-228600" eaLnBrk="0" fontAlgn="base" hangingPunct="0">
                <a:spcBef>
                  <a:spcPct val="0"/>
                </a:spcBef>
                <a:spcAft>
                  <a:spcPct val="0"/>
                </a:spcAft>
                <a:defRPr>
                  <a:solidFill>
                    <a:schemeClr val="tx1"/>
                  </a:solidFill>
                  <a:latin typeface="Arial"/>
                  <a:ea typeface="华文新魏" charset="0"/>
                  <a:cs typeface="华文新魏" charset="0"/>
                </a:defRPr>
              </a:lvl9pPr>
            </a:lstStyle>
            <a:p>
              <a:pPr eaLnBrk="1" hangingPunct="1">
                <a:spcBef>
                  <a:spcPct val="50000"/>
                </a:spcBef>
              </a:pPr>
              <a:r>
                <a:rPr lang="zh-CN" altLang="en-US" sz="2000" b="1">
                  <a:solidFill>
                    <a:srgbClr val="FFFF00"/>
                  </a:solidFill>
                  <a:latin typeface="Verdana" charset="0"/>
                  <a:ea typeface="隶书" charset="0"/>
                  <a:cs typeface="隶书" charset="0"/>
                </a:rPr>
                <a:t>各州</a:t>
              </a:r>
            </a:p>
          </p:txBody>
        </p:sp>
        <p:sp>
          <p:nvSpPr>
            <p:cNvPr id="20" name="流程图: 摘录 143364"/>
            <p:cNvSpPr/>
            <p:nvPr/>
          </p:nvSpPr>
          <p:spPr>
            <a:xfrm>
              <a:off x="2137" y="1795"/>
              <a:ext cx="858" cy="795"/>
            </a:xfrm>
            <a:prstGeom prst="flowChartExtract">
              <a:avLst/>
            </a:prstGeom>
            <a:solidFill>
              <a:srgbClr val="00FFFF"/>
            </a:solidFill>
            <a:ln w="9525" cap="flat" cmpd="sng">
              <a:prstDash val="solid"/>
              <a:miter/>
              <a:headEnd type="none" w="med" len="med"/>
              <a:tailEnd type="none" w="med" len="med"/>
            </a:ln>
            <a:scene3d>
              <a:camera prst="legacyPerspectiveTopRight">
                <a:rot lat="0" lon="0" rev="0"/>
              </a:camera>
              <a:lightRig rig="legacyFlat3" dir="b"/>
            </a:scene3d>
            <a:sp3d extrusionH="887400" prstMaterial="legacyMatte">
              <a:bevelT w="13500" h="13500" prst="angle"/>
              <a:bevelB w="13500" h="13500" prst="angle"/>
              <a:extrusionClr>
                <a:srgbClr val="00FFFF"/>
              </a:extrusionClr>
            </a:sp3d>
          </p:spPr>
          <p:txBody>
            <a:bodyPr wrap="none" anchor="ctr">
              <a:flatTx/>
            </a:bodyPr>
            <a:lstStyle/>
            <a:p>
              <a:pPr algn="ctr">
                <a:buClr>
                  <a:schemeClr val="bg1"/>
                </a:buClr>
              </a:pPr>
              <a:r>
                <a:rPr sz="2000" b="1" noProof="1">
                  <a:effectLst>
                    <a:outerShdw blurRad="38100" dist="38100" dir="2700000" algn="tl">
                      <a:srgbClr val="FFFFFF"/>
                    </a:outerShdw>
                  </a:effectLst>
                  <a:latin typeface="Times New Roman" charset="0"/>
                  <a:ea typeface="隶书" charset="0"/>
                  <a:cs typeface="隶书" charset="0"/>
                </a:rPr>
                <a:t>联邦</a:t>
              </a:r>
            </a:p>
            <a:p>
              <a:pPr algn="ctr">
                <a:lnSpc>
                  <a:spcPct val="70000"/>
                </a:lnSpc>
                <a:buClr>
                  <a:schemeClr val="bg1"/>
                </a:buClr>
              </a:pPr>
              <a:r>
                <a:rPr sz="2000" b="1" noProof="1">
                  <a:effectLst>
                    <a:outerShdw blurRad="38100" dist="38100" dir="2700000" algn="tl">
                      <a:srgbClr val="FFFFFF"/>
                    </a:outerShdw>
                  </a:effectLst>
                  <a:latin typeface="Times New Roman" charset="0"/>
                  <a:ea typeface="隶书" charset="0"/>
                  <a:cs typeface="隶书" charset="0"/>
                </a:rPr>
                <a:t>政府</a:t>
              </a:r>
            </a:p>
          </p:txBody>
        </p:sp>
        <p:sp>
          <p:nvSpPr>
            <p:cNvPr id="21" name="直接连接符 143365"/>
            <p:cNvSpPr>
              <a:spLocks noChangeShapeType="1"/>
            </p:cNvSpPr>
            <p:nvPr/>
          </p:nvSpPr>
          <p:spPr bwMode="auto">
            <a:xfrm flipH="1">
              <a:off x="2631" y="2590"/>
              <a:ext cx="0" cy="590"/>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TW" altLang="en-US"/>
            </a:p>
          </p:txBody>
        </p:sp>
        <p:grpSp>
          <p:nvGrpSpPr>
            <p:cNvPr id="22" name="组合 143366"/>
            <p:cNvGrpSpPr/>
            <p:nvPr/>
          </p:nvGrpSpPr>
          <p:grpSpPr>
            <a:xfrm>
              <a:off x="2880" y="1207"/>
              <a:ext cx="1957" cy="826"/>
              <a:chOff x="2880" y="1207"/>
              <a:chExt cx="1957" cy="826"/>
            </a:xfrm>
          </p:grpSpPr>
          <p:sp>
            <p:nvSpPr>
              <p:cNvPr id="29" name="文本框 143367"/>
              <p:cNvSpPr txBox="1">
                <a:spLocks noChangeArrowheads="1"/>
              </p:cNvSpPr>
              <p:nvPr/>
            </p:nvSpPr>
            <p:spPr bwMode="auto">
              <a:xfrm>
                <a:off x="3651" y="1207"/>
                <a:ext cx="1186" cy="826"/>
              </a:xfrm>
              <a:prstGeom prst="rect">
                <a:avLst/>
              </a:prstGeom>
              <a:noFill/>
              <a:ln w="12700">
                <a:solidFill>
                  <a:schemeClr val="tx1"/>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a:ea typeface="华文新魏" charset="0"/>
                    <a:cs typeface="华文新魏" charset="0"/>
                  </a:defRPr>
                </a:lvl1pPr>
                <a:lvl2pPr marL="742950" indent="-285750" eaLnBrk="0" hangingPunct="0">
                  <a:defRPr>
                    <a:solidFill>
                      <a:schemeClr val="tx1"/>
                    </a:solidFill>
                    <a:latin typeface="Arial"/>
                    <a:ea typeface="华文新魏" charset="0"/>
                    <a:cs typeface="华文新魏" charset="0"/>
                  </a:defRPr>
                </a:lvl2pPr>
                <a:lvl3pPr marL="1143000" indent="-228600" eaLnBrk="0" hangingPunct="0">
                  <a:defRPr>
                    <a:solidFill>
                      <a:schemeClr val="tx1"/>
                    </a:solidFill>
                    <a:latin typeface="Arial"/>
                    <a:ea typeface="华文新魏" charset="0"/>
                    <a:cs typeface="华文新魏" charset="0"/>
                  </a:defRPr>
                </a:lvl3pPr>
                <a:lvl4pPr marL="1600200" indent="-228600" eaLnBrk="0" hangingPunct="0">
                  <a:defRPr>
                    <a:solidFill>
                      <a:schemeClr val="tx1"/>
                    </a:solidFill>
                    <a:latin typeface="Arial"/>
                    <a:ea typeface="华文新魏" charset="0"/>
                    <a:cs typeface="华文新魏" charset="0"/>
                  </a:defRPr>
                </a:lvl4pPr>
                <a:lvl5pPr marL="2057400" indent="-228600" eaLnBrk="0" hangingPunct="0">
                  <a:defRPr>
                    <a:solidFill>
                      <a:schemeClr val="tx1"/>
                    </a:solidFill>
                    <a:latin typeface="Arial"/>
                    <a:ea typeface="华文新魏" charset="0"/>
                    <a:cs typeface="华文新魏" charset="0"/>
                  </a:defRPr>
                </a:lvl5pPr>
                <a:lvl6pPr marL="2514600" indent="-228600" eaLnBrk="0" fontAlgn="base" hangingPunct="0">
                  <a:spcBef>
                    <a:spcPct val="0"/>
                  </a:spcBef>
                  <a:spcAft>
                    <a:spcPct val="0"/>
                  </a:spcAft>
                  <a:defRPr>
                    <a:solidFill>
                      <a:schemeClr val="tx1"/>
                    </a:solidFill>
                    <a:latin typeface="Arial"/>
                    <a:ea typeface="华文新魏" charset="0"/>
                    <a:cs typeface="华文新魏" charset="0"/>
                  </a:defRPr>
                </a:lvl6pPr>
                <a:lvl7pPr marL="2971800" indent="-228600" eaLnBrk="0" fontAlgn="base" hangingPunct="0">
                  <a:spcBef>
                    <a:spcPct val="0"/>
                  </a:spcBef>
                  <a:spcAft>
                    <a:spcPct val="0"/>
                  </a:spcAft>
                  <a:defRPr>
                    <a:solidFill>
                      <a:schemeClr val="tx1"/>
                    </a:solidFill>
                    <a:latin typeface="Arial"/>
                    <a:ea typeface="华文新魏" charset="0"/>
                    <a:cs typeface="华文新魏" charset="0"/>
                  </a:defRPr>
                </a:lvl7pPr>
                <a:lvl8pPr marL="3429000" indent="-228600" eaLnBrk="0" fontAlgn="base" hangingPunct="0">
                  <a:spcBef>
                    <a:spcPct val="0"/>
                  </a:spcBef>
                  <a:spcAft>
                    <a:spcPct val="0"/>
                  </a:spcAft>
                  <a:defRPr>
                    <a:solidFill>
                      <a:schemeClr val="tx1"/>
                    </a:solidFill>
                    <a:latin typeface="Arial"/>
                    <a:ea typeface="华文新魏" charset="0"/>
                    <a:cs typeface="华文新魏" charset="0"/>
                  </a:defRPr>
                </a:lvl8pPr>
                <a:lvl9pPr marL="3886200" indent="-228600" eaLnBrk="0" fontAlgn="base" hangingPunct="0">
                  <a:spcBef>
                    <a:spcPct val="0"/>
                  </a:spcBef>
                  <a:spcAft>
                    <a:spcPct val="0"/>
                  </a:spcAft>
                  <a:defRPr>
                    <a:solidFill>
                      <a:schemeClr val="tx1"/>
                    </a:solidFill>
                    <a:latin typeface="Arial"/>
                    <a:ea typeface="华文新魏" charset="0"/>
                    <a:cs typeface="华文新魏" charset="0"/>
                  </a:defRPr>
                </a:lvl9pPr>
              </a:lstStyle>
              <a:p>
                <a:pPr eaLnBrk="1" hangingPunct="1">
                  <a:spcBef>
                    <a:spcPct val="50000"/>
                  </a:spcBef>
                </a:pPr>
                <a:r>
                  <a:rPr lang="zh-CN" altLang="en-US" sz="2000" b="1">
                    <a:solidFill>
                      <a:srgbClr val="0000CC"/>
                    </a:solidFill>
                    <a:latin typeface="黑体"/>
                    <a:ea typeface="黑体"/>
                    <a:cs typeface="黑体"/>
                  </a:rPr>
                  <a:t>中央集权</a:t>
                </a:r>
                <a:r>
                  <a:rPr lang="zh-CN" altLang="en-US" sz="2000" b="1">
                    <a:solidFill>
                      <a:srgbClr val="FF0000"/>
                    </a:solidFill>
                    <a:latin typeface="黑体"/>
                    <a:ea typeface="黑体"/>
                    <a:cs typeface="黑体"/>
                  </a:rPr>
                  <a:t>：政治、经济、军事、外交大权</a:t>
                </a:r>
              </a:p>
            </p:txBody>
          </p:sp>
          <p:sp>
            <p:nvSpPr>
              <p:cNvPr id="30" name="直接连接符 143368"/>
              <p:cNvSpPr>
                <a:spLocks noChangeShapeType="1"/>
              </p:cNvSpPr>
              <p:nvPr/>
            </p:nvSpPr>
            <p:spPr bwMode="auto">
              <a:xfrm flipV="1">
                <a:off x="2880" y="1661"/>
                <a:ext cx="861" cy="318"/>
              </a:xfrm>
              <a:prstGeom prst="line">
                <a:avLst/>
              </a:prstGeom>
              <a:noFill/>
              <a:ln w="19050">
                <a:solidFill>
                  <a:schemeClr val="tx1"/>
                </a:solidFill>
                <a:round/>
              </a:ln>
              <a:extLst>
                <a:ext uri="{909E8E84-426E-40DD-AFC4-6F175D3DCCD1}">
                  <a14:hiddenFill xmlns:a14="http://schemas.microsoft.com/office/drawing/2010/main">
                    <a:noFill/>
                  </a14:hiddenFill>
                </a:ext>
              </a:extLst>
            </p:spPr>
            <p:txBody>
              <a:bodyPr/>
              <a:lstStyle/>
              <a:p>
                <a:endParaRPr lang="zh-TW" altLang="en-US"/>
              </a:p>
            </p:txBody>
          </p:sp>
        </p:grpSp>
        <p:grpSp>
          <p:nvGrpSpPr>
            <p:cNvPr id="23" name="组合 143369"/>
            <p:cNvGrpSpPr/>
            <p:nvPr/>
          </p:nvGrpSpPr>
          <p:grpSpPr>
            <a:xfrm>
              <a:off x="2848" y="3057"/>
              <a:ext cx="1872" cy="576"/>
              <a:chOff x="2848" y="3057"/>
              <a:chExt cx="1872" cy="576"/>
            </a:xfrm>
          </p:grpSpPr>
          <p:sp>
            <p:nvSpPr>
              <p:cNvPr id="24" name="文本框 143370"/>
              <p:cNvSpPr txBox="1">
                <a:spLocks noChangeArrowheads="1"/>
              </p:cNvSpPr>
              <p:nvPr/>
            </p:nvSpPr>
            <p:spPr bwMode="auto">
              <a:xfrm>
                <a:off x="3651" y="3057"/>
                <a:ext cx="1069" cy="576"/>
              </a:xfrm>
              <a:prstGeom prst="rect">
                <a:avLst/>
              </a:prstGeom>
              <a:noFill/>
              <a:ln w="12700">
                <a:solidFill>
                  <a:schemeClr val="tx1"/>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a:ea typeface="华文新魏" charset="0"/>
                    <a:cs typeface="华文新魏" charset="0"/>
                  </a:defRPr>
                </a:lvl1pPr>
                <a:lvl2pPr marL="742950" indent="-285750" eaLnBrk="0" hangingPunct="0">
                  <a:defRPr>
                    <a:solidFill>
                      <a:schemeClr val="tx1"/>
                    </a:solidFill>
                    <a:latin typeface="Arial"/>
                    <a:ea typeface="华文新魏" charset="0"/>
                    <a:cs typeface="华文新魏" charset="0"/>
                  </a:defRPr>
                </a:lvl2pPr>
                <a:lvl3pPr marL="1143000" indent="-228600" eaLnBrk="0" hangingPunct="0">
                  <a:defRPr>
                    <a:solidFill>
                      <a:schemeClr val="tx1"/>
                    </a:solidFill>
                    <a:latin typeface="Arial"/>
                    <a:ea typeface="华文新魏" charset="0"/>
                    <a:cs typeface="华文新魏" charset="0"/>
                  </a:defRPr>
                </a:lvl3pPr>
                <a:lvl4pPr marL="1600200" indent="-228600" eaLnBrk="0" hangingPunct="0">
                  <a:defRPr>
                    <a:solidFill>
                      <a:schemeClr val="tx1"/>
                    </a:solidFill>
                    <a:latin typeface="Arial"/>
                    <a:ea typeface="华文新魏" charset="0"/>
                    <a:cs typeface="华文新魏" charset="0"/>
                  </a:defRPr>
                </a:lvl4pPr>
                <a:lvl5pPr marL="2057400" indent="-228600" eaLnBrk="0" hangingPunct="0">
                  <a:defRPr>
                    <a:solidFill>
                      <a:schemeClr val="tx1"/>
                    </a:solidFill>
                    <a:latin typeface="Arial"/>
                    <a:ea typeface="华文新魏" charset="0"/>
                    <a:cs typeface="华文新魏" charset="0"/>
                  </a:defRPr>
                </a:lvl5pPr>
                <a:lvl6pPr marL="2514600" indent="-228600" eaLnBrk="0" fontAlgn="base" hangingPunct="0">
                  <a:spcBef>
                    <a:spcPct val="0"/>
                  </a:spcBef>
                  <a:spcAft>
                    <a:spcPct val="0"/>
                  </a:spcAft>
                  <a:defRPr>
                    <a:solidFill>
                      <a:schemeClr val="tx1"/>
                    </a:solidFill>
                    <a:latin typeface="Arial"/>
                    <a:ea typeface="华文新魏" charset="0"/>
                    <a:cs typeface="华文新魏" charset="0"/>
                  </a:defRPr>
                </a:lvl6pPr>
                <a:lvl7pPr marL="2971800" indent="-228600" eaLnBrk="0" fontAlgn="base" hangingPunct="0">
                  <a:spcBef>
                    <a:spcPct val="0"/>
                  </a:spcBef>
                  <a:spcAft>
                    <a:spcPct val="0"/>
                  </a:spcAft>
                  <a:defRPr>
                    <a:solidFill>
                      <a:schemeClr val="tx1"/>
                    </a:solidFill>
                    <a:latin typeface="Arial"/>
                    <a:ea typeface="华文新魏" charset="0"/>
                    <a:cs typeface="华文新魏" charset="0"/>
                  </a:defRPr>
                </a:lvl7pPr>
                <a:lvl8pPr marL="3429000" indent="-228600" eaLnBrk="0" fontAlgn="base" hangingPunct="0">
                  <a:spcBef>
                    <a:spcPct val="0"/>
                  </a:spcBef>
                  <a:spcAft>
                    <a:spcPct val="0"/>
                  </a:spcAft>
                  <a:defRPr>
                    <a:solidFill>
                      <a:schemeClr val="tx1"/>
                    </a:solidFill>
                    <a:latin typeface="Arial"/>
                    <a:ea typeface="华文新魏" charset="0"/>
                    <a:cs typeface="华文新魏" charset="0"/>
                  </a:defRPr>
                </a:lvl8pPr>
                <a:lvl9pPr marL="3886200" indent="-228600" eaLnBrk="0" fontAlgn="base" hangingPunct="0">
                  <a:spcBef>
                    <a:spcPct val="0"/>
                  </a:spcBef>
                  <a:spcAft>
                    <a:spcPct val="0"/>
                  </a:spcAft>
                  <a:defRPr>
                    <a:solidFill>
                      <a:schemeClr val="tx1"/>
                    </a:solidFill>
                    <a:latin typeface="Arial"/>
                    <a:ea typeface="华文新魏" charset="0"/>
                    <a:cs typeface="华文新魏" charset="0"/>
                  </a:defRPr>
                </a:lvl9pPr>
              </a:lstStyle>
              <a:p>
                <a:pPr eaLnBrk="1" hangingPunct="1">
                  <a:spcBef>
                    <a:spcPct val="50000"/>
                  </a:spcBef>
                </a:pPr>
                <a:r>
                  <a:rPr lang="zh-CN" altLang="en-US" sz="2000" b="1">
                    <a:solidFill>
                      <a:srgbClr val="0000CC"/>
                    </a:solidFill>
                    <a:latin typeface="黑体"/>
                    <a:ea typeface="黑体"/>
                    <a:cs typeface="黑体"/>
                  </a:rPr>
                  <a:t>地方分权</a:t>
                </a:r>
                <a:r>
                  <a:rPr lang="zh-CN" altLang="en-US" sz="2000" b="1">
                    <a:solidFill>
                      <a:srgbClr val="FF0000"/>
                    </a:solidFill>
                    <a:latin typeface="黑体"/>
                    <a:ea typeface="黑体"/>
                    <a:cs typeface="黑体"/>
                  </a:rPr>
                  <a:t>：有一定的自治权</a:t>
                </a:r>
              </a:p>
            </p:txBody>
          </p:sp>
          <p:sp>
            <p:nvSpPr>
              <p:cNvPr id="28" name="直接连接符 143371"/>
              <p:cNvSpPr>
                <a:spLocks noChangeShapeType="1"/>
              </p:cNvSpPr>
              <p:nvPr/>
            </p:nvSpPr>
            <p:spPr bwMode="auto">
              <a:xfrm>
                <a:off x="2848" y="3439"/>
                <a:ext cx="782" cy="0"/>
              </a:xfrm>
              <a:prstGeom prst="line">
                <a:avLst/>
              </a:prstGeom>
              <a:noFill/>
              <a:ln w="19050">
                <a:solidFill>
                  <a:schemeClr val="tx1"/>
                </a:solidFill>
                <a:round/>
              </a:ln>
              <a:extLst>
                <a:ext uri="{909E8E84-426E-40DD-AFC4-6F175D3DCCD1}">
                  <a14:hiddenFill xmlns:a14="http://schemas.microsoft.com/office/drawing/2010/main">
                    <a:noFill/>
                  </a14:hiddenFill>
                </a:ext>
              </a:extLst>
            </p:spPr>
            <p:txBody>
              <a:bodyPr/>
              <a:lstStyle/>
              <a:p>
                <a:endParaRPr lang="zh-TW" altLang="en-US"/>
              </a:p>
            </p:txBody>
          </p:sp>
        </p:grpSp>
      </p:grpSp>
      <p:sp>
        <p:nvSpPr>
          <p:cNvPr id="3" name="文字方塊 2"/>
          <p:cNvSpPr txBox="1"/>
          <p:nvPr/>
        </p:nvSpPr>
        <p:spPr>
          <a:xfrm>
            <a:off x="6381325" y="1565112"/>
            <a:ext cx="1224990" cy="369332"/>
          </a:xfrm>
          <a:prstGeom prst="rect">
            <a:avLst/>
          </a:prstGeom>
          <a:ln>
            <a:solidFill>
              <a:srgbClr val="0000FF"/>
            </a:solidFill>
          </a:ln>
        </p:spPr>
        <p:style>
          <a:lnRef idx="2">
            <a:schemeClr val="accent1"/>
          </a:lnRef>
          <a:fillRef idx="1">
            <a:schemeClr val="lt1"/>
          </a:fillRef>
          <a:effectRef idx="0">
            <a:schemeClr val="accent1"/>
          </a:effectRef>
          <a:fontRef idx="minor">
            <a:schemeClr val="dk1"/>
          </a:fontRef>
        </p:style>
        <p:txBody>
          <a:bodyPr wrap="none" rtlCol="0">
            <a:spAutoFit/>
          </a:bodyPr>
          <a:lstStyle/>
          <a:p>
            <a:r>
              <a:rPr kumimoji="1" lang="en-US" altLang="zh-TW" smtClean="0"/>
              <a:t>2</a:t>
            </a:r>
            <a:r>
              <a:rPr kumimoji="1" lang="zh-CN" altLang="en-US" smtClean="0"/>
              <a:t>、联邦制</a:t>
            </a:r>
            <a:endParaRPr kumimoji="1" lang="zh-TW" altLang="en-US"/>
          </a:p>
        </p:txBody>
      </p:sp>
      <p:sp>
        <p:nvSpPr>
          <p:cNvPr id="4" name="文字方塊 3"/>
          <p:cNvSpPr txBox="1"/>
          <p:nvPr/>
        </p:nvSpPr>
        <p:spPr>
          <a:xfrm>
            <a:off x="1667800" y="4092114"/>
            <a:ext cx="740564" cy="6463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kumimoji="1" lang="zh-CN" altLang="en-US" smtClean="0"/>
              <a:t>分权制衡</a:t>
            </a:r>
            <a:endParaRPr kumimoji="1" lang="zh-TW" altLang="en-US"/>
          </a:p>
        </p:txBody>
      </p:sp>
      <p:sp>
        <p:nvSpPr>
          <p:cNvPr id="5" name="文字方塊 4"/>
          <p:cNvSpPr txBox="1"/>
          <p:nvPr/>
        </p:nvSpPr>
        <p:spPr>
          <a:xfrm>
            <a:off x="297792" y="656166"/>
            <a:ext cx="2598601" cy="369332"/>
          </a:xfrm>
          <a:prstGeom prst="rect">
            <a:avLst/>
          </a:prstGeom>
          <a:noFill/>
        </p:spPr>
        <p:txBody>
          <a:bodyPr wrap="none" rtlCol="0">
            <a:spAutoFit/>
          </a:bodyPr>
          <a:lstStyle/>
          <a:p>
            <a:r>
              <a:rPr kumimoji="1" lang="zh-CN" altLang="en-US" smtClean="0">
                <a:latin typeface="黑体"/>
                <a:ea typeface="黑体"/>
                <a:cs typeface="黑体"/>
              </a:rPr>
              <a:t>（二）美</a:t>
            </a:r>
            <a:r>
              <a:rPr kumimoji="1" lang="zh-CN" altLang="en-US">
                <a:latin typeface="黑体"/>
                <a:ea typeface="黑体"/>
                <a:cs typeface="黑体"/>
              </a:rPr>
              <a:t>国</a:t>
            </a:r>
            <a:r>
              <a:rPr kumimoji="1" lang="zh-CN" altLang="en-US">
                <a:latin typeface="黑体"/>
                <a:ea typeface="黑体"/>
                <a:cs typeface="黑体"/>
                <a:sym typeface="Wingdings"/>
              </a:rPr>
              <a:t>民主</a:t>
            </a:r>
            <a:r>
              <a:rPr kumimoji="1" lang="zh-CN" altLang="en-US" smtClean="0">
                <a:latin typeface="黑体"/>
                <a:ea typeface="黑体"/>
                <a:cs typeface="黑体"/>
                <a:sym typeface="Wingdings"/>
              </a:rPr>
              <a:t>共和</a:t>
            </a:r>
            <a:r>
              <a:rPr kumimoji="1" lang="zh-CN" altLang="en-US" smtClean="0">
                <a:latin typeface="黑体"/>
                <a:ea typeface="黑体"/>
                <a:cs typeface="黑体"/>
              </a:rPr>
              <a:t>制</a:t>
            </a:r>
            <a:endParaRPr kumimoji="1" lang="zh-TW" altLang="en-US">
              <a:latin typeface="黑体"/>
              <a:ea typeface="黑体"/>
              <a:cs typeface="黑体"/>
            </a:endParaRPr>
          </a:p>
        </p:txBody>
      </p:sp>
      <p:grpSp>
        <p:nvGrpSpPr>
          <p:cNvPr id="31" name="组合 39"/>
          <p:cNvGrpSpPr/>
          <p:nvPr/>
        </p:nvGrpSpPr>
        <p:grpSpPr>
          <a:xfrm>
            <a:off x="3953307" y="1815256"/>
            <a:ext cx="558800" cy="3989261"/>
            <a:chOff x="5816600" y="2064925"/>
            <a:chExt cx="558800" cy="3989261"/>
          </a:xfrm>
        </p:grpSpPr>
        <p:grpSp>
          <p:nvGrpSpPr>
            <p:cNvPr id="32" name="组合 40"/>
            <p:cNvGrpSpPr/>
            <p:nvPr/>
          </p:nvGrpSpPr>
          <p:grpSpPr>
            <a:xfrm>
              <a:off x="5816600" y="2064925"/>
              <a:ext cx="558800" cy="3989261"/>
              <a:chOff x="5816600" y="1604550"/>
              <a:chExt cx="558800" cy="3989261"/>
            </a:xfrm>
          </p:grpSpPr>
          <p:sp>
            <p:nvSpPr>
              <p:cNvPr id="37" name="椭圆 42"/>
              <p:cNvSpPr/>
              <p:nvPr/>
            </p:nvSpPr>
            <p:spPr>
              <a:xfrm>
                <a:off x="5816600" y="3327400"/>
                <a:ext cx="558800" cy="558800"/>
              </a:xfrm>
              <a:prstGeom prst="ellipse">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宋体" panose="02010600040101010101" pitchFamily="2" charset="-122"/>
                  <a:ea typeface="华文宋体" panose="02010600040101010101" pitchFamily="2" charset="-122"/>
                </a:endParaRPr>
              </a:p>
            </p:txBody>
          </p:sp>
          <p:cxnSp>
            <p:nvCxnSpPr>
              <p:cNvPr id="38" name="直接连接符 43"/>
              <p:cNvCxnSpPr/>
              <p:nvPr/>
            </p:nvCxnSpPr>
            <p:spPr>
              <a:xfrm flipH="1" flipV="1">
                <a:off x="6096000" y="1604550"/>
                <a:ext cx="0" cy="1713421"/>
              </a:xfrm>
              <a:prstGeom prst="line">
                <a:avLst/>
              </a:prstGeom>
              <a:ln w="127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9" name="直接连接符 44"/>
              <p:cNvCxnSpPr/>
              <p:nvPr/>
            </p:nvCxnSpPr>
            <p:spPr>
              <a:xfrm flipH="1">
                <a:off x="6096000" y="3880390"/>
                <a:ext cx="0" cy="1713421"/>
              </a:xfrm>
              <a:prstGeom prst="line">
                <a:avLst/>
              </a:prstGeom>
              <a:ln w="127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3" name="文本框 5"/>
            <p:cNvSpPr txBox="1"/>
            <p:nvPr/>
          </p:nvSpPr>
          <p:spPr bwMode="auto">
            <a:xfrm>
              <a:off x="5858030" y="3882509"/>
              <a:ext cx="475940" cy="369332"/>
            </a:xfrm>
            <a:prstGeom prst="rect">
              <a:avLst/>
            </a:prstGeom>
            <a:noFill/>
          </p:spPr>
          <p:txBody>
            <a:bodyPr wrap="square">
              <a:spAutoFit/>
            </a:bodyPr>
            <a:lstStyle/>
            <a:p>
              <a:pPr algn="ctr">
                <a:defRPr/>
              </a:pPr>
              <a:endParaRPr lang="zh-CN" altLang="en-US">
                <a:solidFill>
                  <a:schemeClr val="tx1">
                    <a:lumMod val="65000"/>
                    <a:lumOff val="35000"/>
                  </a:schemeClr>
                </a:solidFill>
                <a:latin typeface="华文宋体" pitchFamily="2" charset="-122"/>
                <a:ea typeface="华文宋体" pitchFamily="2" charset="-122"/>
              </a:endParaRPr>
            </a:p>
          </p:txBody>
        </p:sp>
      </p:grpSp>
    </p:spTree>
    <p:extLst>
      <p:ext uri="{BB962C8B-B14F-4D97-AF65-F5344CB8AC3E}">
        <p14:creationId xmlns:p14="http://schemas.microsoft.com/office/powerpoint/2010/main" val="28168533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55299"/>
                                        </p:tgtEl>
                                        <p:attrNameLst>
                                          <p:attrName>style.visibility</p:attrName>
                                        </p:attrNameLst>
                                      </p:cBhvr>
                                      <p:to>
                                        <p:strVal val="visible"/>
                                      </p:to>
                                    </p:set>
                                    <p:anim calcmode="lin" valueType="num">
                                      <p:cBhvr additive="base">
                                        <p:cTn id="7" dur="500" fill="hold"/>
                                        <p:tgtEl>
                                          <p:spTgt spid="55299"/>
                                        </p:tgtEl>
                                        <p:attrNameLst>
                                          <p:attrName>ppt_x</p:attrName>
                                        </p:attrNameLst>
                                      </p:cBhvr>
                                      <p:tavLst>
                                        <p:tav tm="0">
                                          <p:val>
                                            <p:strVal val="#ppt_x"/>
                                          </p:val>
                                        </p:tav>
                                        <p:tav tm="100000">
                                          <p:val>
                                            <p:strVal val="#ppt_x"/>
                                          </p:val>
                                        </p:tav>
                                      </p:tavLst>
                                    </p:anim>
                                    <p:anim calcmode="lin" valueType="num">
                                      <p:cBhvr additive="base">
                                        <p:cTn id="8" dur="500" fill="hold"/>
                                        <p:tgtEl>
                                          <p:spTgt spid="5529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500" fill="hold"/>
                                        <p:tgtEl>
                                          <p:spTgt spid="27"/>
                                        </p:tgtEl>
                                        <p:attrNameLst>
                                          <p:attrName>ppt_x</p:attrName>
                                        </p:attrNameLst>
                                      </p:cBhvr>
                                      <p:tavLst>
                                        <p:tav tm="0">
                                          <p:val>
                                            <p:strVal val="#ppt_x"/>
                                          </p:val>
                                        </p:tav>
                                        <p:tav tm="100000">
                                          <p:val>
                                            <p:strVal val="#ppt_x"/>
                                          </p:val>
                                        </p:tav>
                                      </p:tavLst>
                                    </p:anim>
                                    <p:anim calcmode="lin" valueType="num">
                                      <p:cBhvr additive="base">
                                        <p:cTn id="1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nodeType="clickEffect">
                                  <p:stCondLst>
                                    <p:cond delay="0"/>
                                  </p:stCondLst>
                                  <p:childTnLst>
                                    <p:set>
                                      <p:cBhvr>
                                        <p:cTn id="16" dur="1" fill="hold">
                                          <p:stCondLst>
                                            <p:cond delay="0"/>
                                          </p:stCondLst>
                                        </p:cTn>
                                        <p:tgtEl>
                                          <p:spTgt spid="55298"/>
                                        </p:tgtEl>
                                        <p:attrNameLst>
                                          <p:attrName>style.visibility</p:attrName>
                                        </p:attrNameLst>
                                      </p:cBhvr>
                                      <p:to>
                                        <p:strVal val="visible"/>
                                      </p:to>
                                    </p:set>
                                    <p:anim calcmode="lin" valueType="num">
                                      <p:cBhvr additive="base">
                                        <p:cTn id="17" dur="500" fill="hold"/>
                                        <p:tgtEl>
                                          <p:spTgt spid="55298"/>
                                        </p:tgtEl>
                                        <p:attrNameLst>
                                          <p:attrName>ppt_x</p:attrName>
                                        </p:attrNameLst>
                                      </p:cBhvr>
                                      <p:tavLst>
                                        <p:tav tm="0">
                                          <p:val>
                                            <p:strVal val="#ppt_x"/>
                                          </p:val>
                                        </p:tav>
                                        <p:tav tm="100000">
                                          <p:val>
                                            <p:strVal val="#ppt_x"/>
                                          </p:val>
                                        </p:tav>
                                      </p:tavLst>
                                    </p:anim>
                                    <p:anim calcmode="lin" valueType="num">
                                      <p:cBhvr additive="base">
                                        <p:cTn id="18" dur="500" fill="hold"/>
                                        <p:tgtEl>
                                          <p:spTgt spid="5529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500" fill="hold"/>
                                        <p:tgtEl>
                                          <p:spTgt spid="25"/>
                                        </p:tgtEl>
                                        <p:attrNameLst>
                                          <p:attrName>ppt_x</p:attrName>
                                        </p:attrNameLst>
                                      </p:cBhvr>
                                      <p:tavLst>
                                        <p:tav tm="0">
                                          <p:val>
                                            <p:strVal val="#ppt_x"/>
                                          </p:val>
                                        </p:tav>
                                        <p:tav tm="100000">
                                          <p:val>
                                            <p:strVal val="#ppt_x"/>
                                          </p:val>
                                        </p:tav>
                                      </p:tavLst>
                                    </p:anim>
                                    <p:anim calcmode="lin" valueType="num">
                                      <p:cBhvr additive="base">
                                        <p:cTn id="2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nodeType="clickEffect">
                                  <p:stCondLst>
                                    <p:cond delay="0"/>
                                  </p:stCondLst>
                                  <p:childTnLst>
                                    <p:set>
                                      <p:cBhvr>
                                        <p:cTn id="26" dur="1" fill="hold">
                                          <p:stCondLst>
                                            <p:cond delay="0"/>
                                          </p:stCondLst>
                                        </p:cTn>
                                        <p:tgtEl>
                                          <p:spTgt spid="55300"/>
                                        </p:tgtEl>
                                        <p:attrNameLst>
                                          <p:attrName>style.visibility</p:attrName>
                                        </p:attrNameLst>
                                      </p:cBhvr>
                                      <p:to>
                                        <p:strVal val="visible"/>
                                      </p:to>
                                    </p:set>
                                    <p:anim calcmode="lin" valueType="num">
                                      <p:cBhvr additive="base">
                                        <p:cTn id="27" dur="500" fill="hold"/>
                                        <p:tgtEl>
                                          <p:spTgt spid="55300"/>
                                        </p:tgtEl>
                                        <p:attrNameLst>
                                          <p:attrName>ppt_x</p:attrName>
                                        </p:attrNameLst>
                                      </p:cBhvr>
                                      <p:tavLst>
                                        <p:tav tm="0">
                                          <p:val>
                                            <p:strVal val="#ppt_x"/>
                                          </p:val>
                                        </p:tav>
                                        <p:tav tm="100000">
                                          <p:val>
                                            <p:strVal val="#ppt_x"/>
                                          </p:val>
                                        </p:tav>
                                      </p:tavLst>
                                    </p:anim>
                                    <p:anim calcmode="lin" valueType="num">
                                      <p:cBhvr additive="base">
                                        <p:cTn id="28" dur="500" fill="hold"/>
                                        <p:tgtEl>
                                          <p:spTgt spid="5530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fill="hold"/>
                                        <p:tgtEl>
                                          <p:spTgt spid="35"/>
                                        </p:tgtEl>
                                        <p:attrNameLst>
                                          <p:attrName>ppt_x</p:attrName>
                                        </p:attrNameLst>
                                      </p:cBhvr>
                                      <p:tavLst>
                                        <p:tav tm="0">
                                          <p:val>
                                            <p:strVal val="#ppt_x"/>
                                          </p:val>
                                        </p:tav>
                                        <p:tav tm="100000">
                                          <p:val>
                                            <p:strVal val="#ppt_x"/>
                                          </p:val>
                                        </p:tav>
                                      </p:tavLst>
                                    </p:anim>
                                    <p:anim calcmode="lin" valueType="num">
                                      <p:cBhvr additive="base">
                                        <p:cTn id="44"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6"/>
                                        </p:tgtEl>
                                        <p:attrNameLst>
                                          <p:attrName>style.visibility</p:attrName>
                                        </p:attrNameLst>
                                      </p:cBhvr>
                                      <p:to>
                                        <p:strVal val="visible"/>
                                      </p:to>
                                    </p:set>
                                    <p:anim calcmode="lin" valueType="num">
                                      <p:cBhvr additive="base">
                                        <p:cTn id="49" dur="500" fill="hold"/>
                                        <p:tgtEl>
                                          <p:spTgt spid="36"/>
                                        </p:tgtEl>
                                        <p:attrNameLst>
                                          <p:attrName>ppt_x</p:attrName>
                                        </p:attrNameLst>
                                      </p:cBhvr>
                                      <p:tavLst>
                                        <p:tav tm="0">
                                          <p:val>
                                            <p:strVal val="#ppt_x"/>
                                          </p:val>
                                        </p:tav>
                                        <p:tav tm="100000">
                                          <p:val>
                                            <p:strVal val="#ppt_x"/>
                                          </p:val>
                                        </p:tav>
                                      </p:tavLst>
                                    </p:anim>
                                    <p:anim calcmode="lin" valueType="num">
                                      <p:cBhvr additive="base">
                                        <p:cTn id="50"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additive="base">
                                        <p:cTn id="55" dur="500" fill="hold"/>
                                        <p:tgtEl>
                                          <p:spTgt spid="4"/>
                                        </p:tgtEl>
                                        <p:attrNameLst>
                                          <p:attrName>ppt_x</p:attrName>
                                        </p:attrNameLst>
                                      </p:cBhvr>
                                      <p:tavLst>
                                        <p:tav tm="0">
                                          <p:val>
                                            <p:strVal val="#ppt_x"/>
                                          </p:val>
                                        </p:tav>
                                        <p:tav tm="100000">
                                          <p:val>
                                            <p:strVal val="#ppt_x"/>
                                          </p:val>
                                        </p:tav>
                                      </p:tavLst>
                                    </p:anim>
                                    <p:anim calcmode="lin" valueType="num">
                                      <p:cBhvr additive="base">
                                        <p:cTn id="5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afterGroup">
                            <p:stCondLst>
                              <p:cond delay="0"/>
                            </p:stCondLst>
                            <p:childTnLst>
                              <p:par>
                                <p:cTn id="59" presetID="12" presetClass="entr" presetSubtype="4" fill="hold" nodeType="click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500"/>
                                        <p:tgtEl>
                                          <p:spTgt spid="18"/>
                                        </p:tgtEl>
                                        <p:attrNameLst>
                                          <p:attrName>ppt_y</p:attrName>
                                        </p:attrNameLst>
                                      </p:cBhvr>
                                      <p:tavLst>
                                        <p:tav tm="0">
                                          <p:val>
                                            <p:strVal val="#ppt_y+#ppt_h*1.125000"/>
                                          </p:val>
                                        </p:tav>
                                        <p:tav tm="100000">
                                          <p:val>
                                            <p:strVal val="#ppt_y"/>
                                          </p:val>
                                        </p:tav>
                                      </p:tavLst>
                                    </p:anim>
                                    <p:animEffect transition="in" filter="wipe(up)">
                                      <p:cBhvr>
                                        <p:cTn id="6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34" grpId="0"/>
      <p:bldP spid="35" grpId="0"/>
      <p:bldP spid="36" grpId="0"/>
      <p:bldP spid="4"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323528" y="1270280"/>
            <a:ext cx="8538924" cy="4832092"/>
          </a:xfrm>
          <a:prstGeom prst="rect">
            <a:avLst/>
          </a:prstGeom>
        </p:spPr>
        <p:txBody>
          <a:bodyPr wrap="square">
            <a:spAutoFit/>
          </a:bodyPr>
          <a:lstStyle/>
          <a:p>
            <a:r>
              <a:rPr lang="zh-CN" altLang="en-US" sz="2800" b="1">
                <a:solidFill>
                  <a:schemeClr val="accent1">
                    <a:lumMod val="75000"/>
                  </a:schemeClr>
                </a:solidFill>
                <a:latin typeface="华文楷体" panose="02010600040101010101" pitchFamily="2" charset="-122"/>
                <a:ea typeface="华文楷体" panose="02010600040101010101" pitchFamily="2" charset="-122"/>
              </a:rPr>
              <a:t> </a:t>
            </a:r>
            <a:r>
              <a:rPr lang="zh-CN" altLang="en-US" sz="2800" b="1" smtClean="0">
                <a:solidFill>
                  <a:schemeClr val="accent1">
                    <a:lumMod val="75000"/>
                  </a:schemeClr>
                </a:solidFill>
                <a:latin typeface="华文楷体" panose="02010600040101010101" pitchFamily="2" charset="-122"/>
                <a:ea typeface="华文楷体" panose="02010600040101010101" pitchFamily="2" charset="-122"/>
              </a:rPr>
              <a:t> 材料一：宪法</a:t>
            </a:r>
            <a:r>
              <a:rPr lang="zh-CN" altLang="en-US" sz="2800" b="1">
                <a:solidFill>
                  <a:schemeClr val="accent1">
                    <a:lumMod val="75000"/>
                  </a:schemeClr>
                </a:solidFill>
                <a:latin typeface="华文楷体" panose="02010600040101010101" pitchFamily="2" charset="-122"/>
                <a:ea typeface="华文楷体" panose="02010600040101010101" pitchFamily="2" charset="-122"/>
              </a:rPr>
              <a:t>第一条第</a:t>
            </a:r>
            <a:r>
              <a:rPr lang="en-US" altLang="zh-CN" sz="2800" b="1">
                <a:solidFill>
                  <a:schemeClr val="accent1">
                    <a:lumMod val="75000"/>
                  </a:schemeClr>
                </a:solidFill>
                <a:latin typeface="华文楷体" panose="02010600040101010101" pitchFamily="2" charset="-122"/>
                <a:ea typeface="华文楷体" panose="02010600040101010101" pitchFamily="2" charset="-122"/>
              </a:rPr>
              <a:t>2</a:t>
            </a:r>
            <a:r>
              <a:rPr lang="zh-CN" altLang="en-US" sz="2800" b="1">
                <a:solidFill>
                  <a:schemeClr val="accent1">
                    <a:lumMod val="75000"/>
                  </a:schemeClr>
                </a:solidFill>
                <a:latin typeface="华文楷体" panose="02010600040101010101" pitchFamily="2" charset="-122"/>
                <a:ea typeface="华文楷体" panose="02010600040101010101" pitchFamily="2" charset="-122"/>
              </a:rPr>
              <a:t>款：众议院人数和直接税税额均应按本联邦所辖各州的人口比例分配于各州，各州人口数目指自由人总数加上所有其他人口的</a:t>
            </a:r>
            <a:r>
              <a:rPr lang="en-US" altLang="zh-CN" sz="2800" b="1">
                <a:solidFill>
                  <a:schemeClr val="accent1">
                    <a:lumMod val="75000"/>
                  </a:schemeClr>
                </a:solidFill>
                <a:latin typeface="华文楷体" panose="02010600040101010101" pitchFamily="2" charset="-122"/>
                <a:ea typeface="华文楷体" panose="02010600040101010101" pitchFamily="2" charset="-122"/>
              </a:rPr>
              <a:t>3/5</a:t>
            </a:r>
            <a:r>
              <a:rPr lang="zh-CN" altLang="en-US" sz="2800" b="1" smtClean="0">
                <a:solidFill>
                  <a:schemeClr val="accent1">
                    <a:lumMod val="75000"/>
                  </a:schemeClr>
                </a:solidFill>
                <a:latin typeface="华文楷体" panose="02010600040101010101" pitchFamily="2" charset="-122"/>
                <a:ea typeface="华文楷体" panose="02010600040101010101" pitchFamily="2" charset="-122"/>
              </a:rPr>
              <a:t>。</a:t>
            </a:r>
            <a:endParaRPr lang="en-US" altLang="zh-CN" sz="2800" b="1" smtClean="0">
              <a:solidFill>
                <a:schemeClr val="accent1">
                  <a:lumMod val="75000"/>
                </a:schemeClr>
              </a:solidFill>
              <a:latin typeface="华文楷体" pitchFamily="2" charset="-122"/>
              <a:ea typeface="华文楷体" pitchFamily="2" charset="-122"/>
            </a:endParaRPr>
          </a:p>
          <a:p>
            <a:r>
              <a:rPr lang="zh-CN" altLang="en-US" sz="2000" b="1" smtClean="0">
                <a:solidFill>
                  <a:srgbClr val="FF0000"/>
                </a:solidFill>
                <a:latin typeface="华文楷体" panose="02010600040101010101" pitchFamily="2" charset="-122"/>
                <a:ea typeface="华文楷体" panose="02010600040101010101" pitchFamily="2" charset="-122"/>
              </a:rPr>
              <a:t>       注：宪法</a:t>
            </a:r>
            <a:r>
              <a:rPr lang="zh-CN" altLang="en-US" sz="2000" b="1">
                <a:solidFill>
                  <a:srgbClr val="FF0000"/>
                </a:solidFill>
                <a:latin typeface="华文楷体" panose="02010600040101010101" pitchFamily="2" charset="-122"/>
                <a:ea typeface="华文楷体" panose="02010600040101010101" pitchFamily="2" charset="-122"/>
              </a:rPr>
              <a:t>中所称的“人”是“</a:t>
            </a:r>
            <a:r>
              <a:rPr lang="en-US" altLang="zh-CN" sz="2000" b="1">
                <a:solidFill>
                  <a:srgbClr val="FF0000"/>
                </a:solidFill>
                <a:latin typeface="华文楷体" panose="02010600040101010101" pitchFamily="2" charset="-122"/>
                <a:ea typeface="华文楷体" panose="02010600040101010101" pitchFamily="2" charset="-122"/>
              </a:rPr>
              <a:t>man”</a:t>
            </a:r>
            <a:r>
              <a:rPr lang="zh-CN" altLang="en-US" sz="2000" b="1">
                <a:solidFill>
                  <a:srgbClr val="FF0000"/>
                </a:solidFill>
                <a:latin typeface="华文楷体" panose="02010600040101010101" pitchFamily="2" charset="-122"/>
                <a:ea typeface="华文楷体" panose="02010600040101010101" pitchFamily="2" charset="-122"/>
              </a:rPr>
              <a:t>不包“</a:t>
            </a:r>
            <a:r>
              <a:rPr lang="en-US" altLang="zh-CN" sz="2000" b="1">
                <a:solidFill>
                  <a:srgbClr val="FF0000"/>
                </a:solidFill>
                <a:latin typeface="华文楷体" panose="02010600040101010101" pitchFamily="2" charset="-122"/>
                <a:ea typeface="华文楷体" panose="02010600040101010101" pitchFamily="2" charset="-122"/>
              </a:rPr>
              <a:t>woman”,</a:t>
            </a:r>
            <a:r>
              <a:rPr lang="zh-CN" altLang="en-US" sz="2000" b="1">
                <a:solidFill>
                  <a:srgbClr val="FF0000"/>
                </a:solidFill>
                <a:latin typeface="华文楷体" panose="02010600040101010101" pitchFamily="2" charset="-122"/>
                <a:ea typeface="华文楷体" panose="02010600040101010101" pitchFamily="2" charset="-122"/>
              </a:rPr>
              <a:t>而“其他人”（</a:t>
            </a:r>
            <a:r>
              <a:rPr lang="en-US" altLang="zh-CN" sz="2000" b="1">
                <a:solidFill>
                  <a:srgbClr val="FF0000"/>
                </a:solidFill>
                <a:latin typeface="华文楷体" panose="02010600040101010101" pitchFamily="2" charset="-122"/>
                <a:ea typeface="华文楷体" panose="02010600040101010101" pitchFamily="2" charset="-122"/>
              </a:rPr>
              <a:t>other persons</a:t>
            </a:r>
            <a:r>
              <a:rPr lang="zh-CN" altLang="en-US" sz="2000" b="1">
                <a:solidFill>
                  <a:srgbClr val="FF0000"/>
                </a:solidFill>
                <a:latin typeface="华文楷体" panose="02010600040101010101" pitchFamily="2" charset="-122"/>
                <a:ea typeface="华文楷体" panose="02010600040101010101" pitchFamily="2" charset="-122"/>
              </a:rPr>
              <a:t>）</a:t>
            </a:r>
            <a:r>
              <a:rPr lang="zh-CN" altLang="en-US" sz="2000" b="1" smtClean="0">
                <a:solidFill>
                  <a:srgbClr val="FF0000"/>
                </a:solidFill>
                <a:latin typeface="华文楷体" panose="02010600040101010101" pitchFamily="2" charset="-122"/>
                <a:ea typeface="华文楷体" panose="02010600040101010101" pitchFamily="2" charset="-122"/>
              </a:rPr>
              <a:t>实际上指有色人种和奴隶。</a:t>
            </a:r>
            <a:endParaRPr lang="en-US" altLang="zh-CN" sz="2000" b="1" smtClean="0">
              <a:solidFill>
                <a:srgbClr val="FF0000"/>
              </a:solidFill>
              <a:latin typeface="华文楷体" pitchFamily="2" charset="-122"/>
              <a:ea typeface="华文楷体" pitchFamily="2" charset="-122"/>
            </a:endParaRPr>
          </a:p>
          <a:p>
            <a:endParaRPr lang="en-US" altLang="zh-CN" sz="2000" smtClean="0">
              <a:solidFill>
                <a:srgbClr val="FF0000"/>
              </a:solidFill>
              <a:latin typeface="华文楷体" pitchFamily="2" charset="-122"/>
              <a:ea typeface="华文楷体" pitchFamily="2" charset="-122"/>
            </a:endParaRPr>
          </a:p>
          <a:p>
            <a:r>
              <a:rPr lang="zh-CN" altLang="en-US" sz="2800" b="1" smtClean="0">
                <a:solidFill>
                  <a:schemeClr val="accent1">
                    <a:lumMod val="75000"/>
                  </a:schemeClr>
                </a:solidFill>
                <a:latin typeface="华文楷体" panose="02010600040101010101" pitchFamily="2" charset="-122"/>
                <a:ea typeface="华文楷体" panose="02010600040101010101" pitchFamily="2" charset="-122"/>
              </a:rPr>
              <a:t> 材料二：我梦见</a:t>
            </a:r>
            <a:r>
              <a:rPr lang="zh-CN" altLang="en-US" sz="2800" b="1">
                <a:solidFill>
                  <a:schemeClr val="accent1">
                    <a:lumMod val="75000"/>
                  </a:schemeClr>
                </a:solidFill>
                <a:latin typeface="华文楷体" panose="02010600040101010101" pitchFamily="2" charset="-122"/>
                <a:ea typeface="华文楷体" panose="02010600040101010101" pitchFamily="2" charset="-122"/>
              </a:rPr>
              <a:t>有一天在佐治亚的红山上，原先的</a:t>
            </a:r>
            <a:r>
              <a:rPr lang="zh-CN" altLang="en-US" sz="2800" b="1">
                <a:solidFill>
                  <a:srgbClr val="FF0000"/>
                </a:solidFill>
                <a:latin typeface="华文楷体" panose="02010600040101010101" pitchFamily="2" charset="-122"/>
                <a:ea typeface="华文楷体" panose="02010600040101010101" pitchFamily="2" charset="-122"/>
              </a:rPr>
              <a:t>奴隶的儿子</a:t>
            </a:r>
            <a:r>
              <a:rPr lang="zh-CN" altLang="en-US" sz="2800" b="1">
                <a:solidFill>
                  <a:schemeClr val="accent1">
                    <a:lumMod val="75000"/>
                  </a:schemeClr>
                </a:solidFill>
                <a:latin typeface="华文楷体" panose="02010600040101010101" pitchFamily="2" charset="-122"/>
                <a:ea typeface="华文楷体" panose="02010600040101010101" pitchFamily="2" charset="-122"/>
              </a:rPr>
              <a:t>们与原先</a:t>
            </a:r>
            <a:r>
              <a:rPr lang="zh-CN" altLang="en-US" sz="2800" b="1">
                <a:solidFill>
                  <a:srgbClr val="FF0000"/>
                </a:solidFill>
                <a:latin typeface="华文楷体" panose="02010600040101010101" pitchFamily="2" charset="-122"/>
                <a:ea typeface="华文楷体" panose="02010600040101010101" pitchFamily="2" charset="-122"/>
              </a:rPr>
              <a:t>奴隶主的儿子</a:t>
            </a:r>
            <a:r>
              <a:rPr lang="zh-CN" altLang="en-US" sz="2800" b="1">
                <a:solidFill>
                  <a:schemeClr val="accent1">
                    <a:lumMod val="75000"/>
                  </a:schemeClr>
                </a:solidFill>
                <a:latin typeface="华文楷体" panose="02010600040101010101" pitchFamily="2" charset="-122"/>
                <a:ea typeface="华文楷体" panose="02010600040101010101" pitchFamily="2" charset="-122"/>
              </a:rPr>
              <a:t>们坐在一张桌子旁共叙手足情。</a:t>
            </a:r>
          </a:p>
          <a:p>
            <a:r>
              <a:rPr lang="en-US" altLang="zh-CN" sz="2800" b="1" smtClean="0">
                <a:solidFill>
                  <a:schemeClr val="accent1">
                    <a:lumMod val="75000"/>
                  </a:schemeClr>
                </a:solidFill>
                <a:latin typeface="华文楷体" panose="02010600040101010101" pitchFamily="2" charset="-122"/>
                <a:ea typeface="华文楷体" panose="02010600040101010101" pitchFamily="2" charset="-122"/>
              </a:rPr>
              <a:t>                             ——</a:t>
            </a:r>
            <a:r>
              <a:rPr lang="zh-CN" altLang="en-US" sz="2800" b="1">
                <a:solidFill>
                  <a:schemeClr val="accent1">
                    <a:lumMod val="75000"/>
                  </a:schemeClr>
                </a:solidFill>
                <a:latin typeface="华文楷体" panose="02010600040101010101" pitchFamily="2" charset="-122"/>
                <a:ea typeface="华文楷体" panose="02010600040101010101" pitchFamily="2" charset="-122"/>
              </a:rPr>
              <a:t>马丁</a:t>
            </a:r>
            <a:r>
              <a:rPr lang="en-US" altLang="zh-CN" sz="2800" b="1">
                <a:solidFill>
                  <a:schemeClr val="accent1">
                    <a:lumMod val="75000"/>
                  </a:schemeClr>
                </a:solidFill>
                <a:latin typeface="华文楷体" panose="02010600040101010101" pitchFamily="2" charset="-122"/>
                <a:ea typeface="华文楷体" panose="02010600040101010101" pitchFamily="2" charset="-122"/>
              </a:rPr>
              <a:t>·</a:t>
            </a:r>
            <a:r>
              <a:rPr lang="zh-CN" altLang="en-US" sz="2800" b="1">
                <a:solidFill>
                  <a:schemeClr val="accent1">
                    <a:lumMod val="75000"/>
                  </a:schemeClr>
                </a:solidFill>
                <a:latin typeface="华文楷体" panose="02010600040101010101" pitchFamily="2" charset="-122"/>
                <a:ea typeface="华文楷体" panose="02010600040101010101" pitchFamily="2" charset="-122"/>
              </a:rPr>
              <a:t>路德</a:t>
            </a:r>
            <a:r>
              <a:rPr lang="en-US" altLang="zh-CN" sz="2800" b="1">
                <a:solidFill>
                  <a:schemeClr val="accent1">
                    <a:lumMod val="75000"/>
                  </a:schemeClr>
                </a:solidFill>
                <a:latin typeface="华文楷体" panose="02010600040101010101" pitchFamily="2" charset="-122"/>
                <a:ea typeface="华文楷体" panose="02010600040101010101" pitchFamily="2" charset="-122"/>
              </a:rPr>
              <a:t>·</a:t>
            </a:r>
            <a:r>
              <a:rPr lang="zh-CN" altLang="en-US" sz="2800" b="1">
                <a:solidFill>
                  <a:schemeClr val="accent1">
                    <a:lumMod val="75000"/>
                  </a:schemeClr>
                </a:solidFill>
                <a:latin typeface="华文楷体" panose="02010600040101010101" pitchFamily="2" charset="-122"/>
                <a:ea typeface="华文楷体" panose="02010600040101010101" pitchFamily="2" charset="-122"/>
              </a:rPr>
              <a:t>金</a:t>
            </a:r>
            <a:r>
              <a:rPr lang="en-US" altLang="zh-CN" sz="2800" b="1">
                <a:solidFill>
                  <a:schemeClr val="accent1">
                    <a:lumMod val="75000"/>
                  </a:schemeClr>
                </a:solidFill>
                <a:latin typeface="华文楷体" panose="02010600040101010101" pitchFamily="2" charset="-122"/>
                <a:ea typeface="华文楷体" panose="02010600040101010101" pitchFamily="2" charset="-122"/>
              </a:rPr>
              <a:t>《I have a dream》</a:t>
            </a:r>
          </a:p>
          <a:p>
            <a:endParaRPr lang="zh-CN" altLang="en-US" sz="2800" b="1">
              <a:solidFill>
                <a:schemeClr val="accent1">
                  <a:lumMod val="75000"/>
                </a:schemeClr>
              </a:solidFill>
              <a:latin typeface="华文楷体" pitchFamily="2" charset="-122"/>
              <a:ea typeface="华文楷体" pitchFamily="2" charset="-122"/>
            </a:endParaRPr>
          </a:p>
          <a:p>
            <a:endParaRPr lang="zh-CN" altLang="en-US" sz="2400" b="1">
              <a:solidFill>
                <a:schemeClr val="accent1">
                  <a:lumMod val="75000"/>
                </a:schemeClr>
              </a:solidFill>
            </a:endParaRPr>
          </a:p>
        </p:txBody>
      </p:sp>
      <p:sp>
        <p:nvSpPr>
          <p:cNvPr id="5" name="TextBox 4"/>
          <p:cNvSpPr txBox="1"/>
          <p:nvPr/>
        </p:nvSpPr>
        <p:spPr>
          <a:xfrm>
            <a:off x="282896" y="3555056"/>
            <a:ext cx="8579556" cy="1938992"/>
          </a:xfrm>
          <a:prstGeom prst="rect">
            <a:avLst/>
          </a:prstGeom>
          <a:solidFill>
            <a:schemeClr val="bg1"/>
          </a:solidFill>
          <a:ln>
            <a:solidFill>
              <a:srgbClr val="00B050"/>
            </a:solidFill>
          </a:ln>
        </p:spPr>
        <p:txBody>
          <a:bodyPr wrap="square" rtlCol="0">
            <a:spAutoFit/>
          </a:bodyPr>
          <a:lstStyle/>
          <a:p>
            <a:r>
              <a:rPr lang="zh-CN" altLang="en-US" sz="6000" b="1" smtClean="0">
                <a:solidFill>
                  <a:srgbClr val="FF0000"/>
                </a:solidFill>
                <a:latin typeface="华文楷体" panose="02010600040101010101" pitchFamily="2" charset="-122"/>
                <a:ea typeface="华文楷体" panose="02010600040101010101" pitchFamily="2" charset="-122"/>
              </a:rPr>
              <a:t>局限：承认奴隶制的存在，带有种族和性别歧视。</a:t>
            </a:r>
            <a:endParaRPr lang="zh-CN" altLang="en-US" sz="6000" b="1">
              <a:solidFill>
                <a:srgbClr val="FF0000"/>
              </a:solidFill>
              <a:latin typeface="华文楷体" pitchFamily="2" charset="-122"/>
              <a:ea typeface="华文楷体" pitchFamily="2" charset="-122"/>
            </a:endParaRPr>
          </a:p>
        </p:txBody>
      </p:sp>
      <p:sp>
        <p:nvSpPr>
          <p:cNvPr id="6" name="文字方塊 5"/>
          <p:cNvSpPr txBox="1"/>
          <p:nvPr/>
        </p:nvSpPr>
        <p:spPr>
          <a:xfrm>
            <a:off x="297792" y="131632"/>
            <a:ext cx="2723823" cy="369332"/>
          </a:xfrm>
          <a:prstGeom prst="rect">
            <a:avLst/>
          </a:prstGeom>
          <a:noFill/>
        </p:spPr>
        <p:txBody>
          <a:bodyPr wrap="none" rtlCol="0">
            <a:spAutoFit/>
          </a:bodyPr>
          <a:lstStyle/>
          <a:p>
            <a:r>
              <a:rPr kumimoji="1" lang="zh-CN" altLang="en-US" b="1" smtClean="0">
                <a:latin typeface="黑体"/>
                <a:ea typeface="黑体"/>
                <a:cs typeface="黑体"/>
              </a:rPr>
              <a:t>二、资本主义制度的确立</a:t>
            </a:r>
            <a:endParaRPr kumimoji="1" lang="zh-TW" altLang="en-US" b="1">
              <a:latin typeface="黑体"/>
              <a:ea typeface="黑体"/>
              <a:cs typeface="黑体"/>
            </a:endParaRPr>
          </a:p>
        </p:txBody>
      </p:sp>
      <p:sp>
        <p:nvSpPr>
          <p:cNvPr id="7" name="文字方塊 6"/>
          <p:cNvSpPr txBox="1"/>
          <p:nvPr/>
        </p:nvSpPr>
        <p:spPr>
          <a:xfrm>
            <a:off x="297792" y="656166"/>
            <a:ext cx="2598601" cy="369332"/>
          </a:xfrm>
          <a:prstGeom prst="rect">
            <a:avLst/>
          </a:prstGeom>
          <a:noFill/>
        </p:spPr>
        <p:txBody>
          <a:bodyPr wrap="none" rtlCol="0">
            <a:spAutoFit/>
          </a:bodyPr>
          <a:lstStyle/>
          <a:p>
            <a:r>
              <a:rPr kumimoji="1" lang="zh-CN" altLang="en-US" smtClean="0">
                <a:latin typeface="黑体"/>
                <a:ea typeface="黑体"/>
                <a:cs typeface="黑体"/>
              </a:rPr>
              <a:t>（二）美</a:t>
            </a:r>
            <a:r>
              <a:rPr kumimoji="1" lang="zh-CN" altLang="en-US">
                <a:latin typeface="黑体"/>
                <a:ea typeface="黑体"/>
                <a:cs typeface="黑体"/>
              </a:rPr>
              <a:t>国</a:t>
            </a:r>
            <a:r>
              <a:rPr kumimoji="1" lang="zh-CN" altLang="en-US">
                <a:latin typeface="黑体"/>
                <a:ea typeface="黑体"/>
                <a:cs typeface="黑体"/>
                <a:sym typeface="Wingdings"/>
              </a:rPr>
              <a:t>民主</a:t>
            </a:r>
            <a:r>
              <a:rPr kumimoji="1" lang="zh-CN" altLang="en-US" smtClean="0">
                <a:latin typeface="黑体"/>
                <a:ea typeface="黑体"/>
                <a:cs typeface="黑体"/>
                <a:sym typeface="Wingdings"/>
              </a:rPr>
              <a:t>共和</a:t>
            </a:r>
            <a:r>
              <a:rPr kumimoji="1" lang="zh-CN" altLang="en-US" smtClean="0">
                <a:latin typeface="黑体"/>
                <a:ea typeface="黑体"/>
                <a:cs typeface="黑体"/>
              </a:rPr>
              <a:t>制</a:t>
            </a:r>
            <a:endParaRPr kumimoji="1" lang="zh-TW" altLang="en-US">
              <a:latin typeface="黑体"/>
              <a:ea typeface="黑体"/>
              <a:cs typeface="黑体"/>
            </a:endParaRPr>
          </a:p>
        </p:txBody>
      </p:sp>
    </p:spTree>
    <p:extLst>
      <p:ext uri="{BB962C8B-B14F-4D97-AF65-F5344CB8AC3E}">
        <p14:creationId xmlns:p14="http://schemas.microsoft.com/office/powerpoint/2010/main" val="3927384888"/>
      </p:ext>
    </p:ext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inVertical)">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字方塊 1"/>
          <p:cNvSpPr txBox="1"/>
          <p:nvPr/>
        </p:nvSpPr>
        <p:spPr>
          <a:xfrm>
            <a:off x="-1" y="1227667"/>
            <a:ext cx="9144001" cy="1569660"/>
          </a:xfrm>
          <a:prstGeom prst="rect">
            <a:avLst/>
          </a:prstGeom>
          <a:noFill/>
        </p:spPr>
        <p:txBody>
          <a:bodyPr wrap="square" rtlCol="0">
            <a:spAutoFit/>
          </a:bodyPr>
          <a:lstStyle/>
          <a:p>
            <a:r>
              <a:rPr kumimoji="1" lang="zh-CN" altLang="en-US" sz="2400" b="1" smtClean="0">
                <a:solidFill>
                  <a:srgbClr val="000090"/>
                </a:solidFill>
                <a:latin typeface="华文楷体"/>
                <a:ea typeface="华文楷体"/>
                <a:cs typeface="华文楷体"/>
              </a:rPr>
              <a:t>材料一</a:t>
            </a:r>
            <a:r>
              <a:rPr kumimoji="1" lang="en-US" altLang="zh-CN" sz="2400" smtClean="0">
                <a:solidFill>
                  <a:srgbClr val="000090"/>
                </a:solidFill>
              </a:rPr>
              <a:t> </a:t>
            </a:r>
            <a:r>
              <a:rPr lang="en-US" altLang="zh-CN" sz="2400" b="1" smtClean="0">
                <a:solidFill>
                  <a:srgbClr val="000090"/>
                </a:solidFill>
                <a:effectLst>
                  <a:outerShdw blurRad="38100" dist="38100" dir="2700000" algn="tl">
                    <a:srgbClr val="C0C0C0"/>
                  </a:outerShdw>
                </a:effectLst>
                <a:latin typeface="华文楷体" panose="02010600040101010101" pitchFamily="2" charset="-122"/>
                <a:ea typeface="华文楷体" panose="02010600040101010101" pitchFamily="2" charset="-122"/>
              </a:rPr>
              <a:t>1853</a:t>
            </a:r>
            <a:r>
              <a:rPr lang="en-US" altLang="zh-CN" sz="2400" b="1">
                <a:solidFill>
                  <a:srgbClr val="000090"/>
                </a:solidFill>
                <a:effectLst>
                  <a:outerShdw blurRad="38100" dist="38100" dir="2700000" algn="tl">
                    <a:srgbClr val="C0C0C0"/>
                  </a:outerShdw>
                </a:effectLst>
                <a:latin typeface="华文楷体" panose="02010600040101010101" pitchFamily="2" charset="-122"/>
                <a:ea typeface="华文楷体" panose="02010600040101010101" pitchFamily="2" charset="-122"/>
              </a:rPr>
              <a:t>-1856</a:t>
            </a:r>
            <a:r>
              <a:rPr lang="zh-CN" altLang="en-US" sz="2400" b="1">
                <a:solidFill>
                  <a:srgbClr val="000090"/>
                </a:solidFill>
                <a:effectLst>
                  <a:outerShdw blurRad="38100" dist="38100" dir="2700000" algn="tl">
                    <a:srgbClr val="C0C0C0"/>
                  </a:outerShdw>
                </a:effectLst>
                <a:latin typeface="华文楷体" panose="02010600040101010101" pitchFamily="2" charset="-122"/>
                <a:ea typeface="华文楷体" panose="02010600040101010101" pitchFamily="2" charset="-122"/>
              </a:rPr>
              <a:t>年的</a:t>
            </a:r>
            <a:r>
              <a:rPr lang="zh-CN" altLang="en-US" sz="2400" b="1">
                <a:solidFill>
                  <a:schemeClr val="accent6">
                    <a:lumMod val="50000"/>
                  </a:schemeClr>
                </a:solidFill>
                <a:effectLst>
                  <a:outerShdw blurRad="38100" dist="38100" dir="2700000" algn="tl">
                    <a:srgbClr val="C0C0C0"/>
                  </a:outerShdw>
                </a:effectLst>
                <a:latin typeface="华文楷体" panose="02010600040101010101" pitchFamily="2" charset="-122"/>
                <a:ea typeface="华文楷体" panose="02010600040101010101" pitchFamily="2" charset="-122"/>
              </a:rPr>
              <a:t>克里米亚战争</a:t>
            </a:r>
            <a:r>
              <a:rPr lang="zh-CN" altLang="en-US" sz="2400" b="1">
                <a:solidFill>
                  <a:srgbClr val="000090"/>
                </a:solidFill>
                <a:effectLst>
                  <a:outerShdw blurRad="38100" dist="38100" dir="2700000" algn="tl">
                    <a:srgbClr val="C0C0C0"/>
                  </a:outerShdw>
                </a:effectLst>
                <a:latin typeface="华文楷体" panose="02010600040101010101" pitchFamily="2" charset="-122"/>
                <a:ea typeface="华文楷体" panose="02010600040101010101" pitchFamily="2" charset="-122"/>
              </a:rPr>
              <a:t>，俄国大败。这场战争不仅是俄国颜面尽失，还使得原本就不富裕的俄国</a:t>
            </a:r>
            <a:r>
              <a:rPr lang="zh-CN" altLang="en-US" sz="2400" b="1">
                <a:solidFill>
                  <a:srgbClr val="984807"/>
                </a:solidFill>
                <a:effectLst>
                  <a:outerShdw blurRad="38100" dist="38100" dir="2700000" algn="tl">
                    <a:srgbClr val="C0C0C0"/>
                  </a:outerShdw>
                </a:effectLst>
                <a:latin typeface="华文楷体" panose="02010600040101010101" pitchFamily="2" charset="-122"/>
                <a:ea typeface="华文楷体" panose="02010600040101010101" pitchFamily="2" charset="-122"/>
              </a:rPr>
              <a:t>财政雪上加霜</a:t>
            </a:r>
            <a:r>
              <a:rPr lang="zh-CN" altLang="en-US" sz="2400" b="1">
                <a:solidFill>
                  <a:srgbClr val="000090"/>
                </a:solidFill>
                <a:effectLst>
                  <a:outerShdw blurRad="38100" dist="38100" dir="2700000" algn="tl">
                    <a:srgbClr val="C0C0C0"/>
                  </a:outerShdw>
                </a:effectLst>
                <a:latin typeface="华文楷体" panose="02010600040101010101" pitchFamily="2" charset="-122"/>
                <a:ea typeface="华文楷体" panose="02010600040101010101" pitchFamily="2" charset="-122"/>
              </a:rPr>
              <a:t>。这个时候的俄国认识到，必须</a:t>
            </a:r>
            <a:r>
              <a:rPr lang="zh-CN" altLang="en-US" sz="2400" b="1">
                <a:solidFill>
                  <a:srgbClr val="FF0000"/>
                </a:solidFill>
                <a:effectLst>
                  <a:outerShdw blurRad="38100" dist="38100" dir="2700000" algn="tl">
                    <a:srgbClr val="C0C0C0"/>
                  </a:outerShdw>
                </a:effectLst>
                <a:latin typeface="华文楷体" panose="02010600040101010101" pitchFamily="2" charset="-122"/>
                <a:ea typeface="华文楷体" panose="02010600040101010101" pitchFamily="2" charset="-122"/>
              </a:rPr>
              <a:t>大力发展工业</a:t>
            </a:r>
            <a:r>
              <a:rPr lang="zh-CN" altLang="en-US" sz="2400" b="1">
                <a:solidFill>
                  <a:srgbClr val="000090"/>
                </a:solidFill>
                <a:effectLst>
                  <a:outerShdw blurRad="38100" dist="38100" dir="2700000" algn="tl">
                    <a:srgbClr val="C0C0C0"/>
                  </a:outerShdw>
                </a:effectLst>
                <a:latin typeface="华文楷体" panose="02010600040101010101" pitchFamily="2" charset="-122"/>
                <a:ea typeface="华文楷体" panose="02010600040101010101" pitchFamily="2" charset="-122"/>
              </a:rPr>
              <a:t>才能提</a:t>
            </a:r>
            <a:r>
              <a:rPr lang="zh-CN" altLang="en-US" sz="2400" b="1" smtClean="0">
                <a:solidFill>
                  <a:srgbClr val="000090"/>
                </a:solidFill>
                <a:effectLst>
                  <a:outerShdw blurRad="38100" dist="38100" dir="2700000" algn="tl">
                    <a:srgbClr val="C0C0C0"/>
                  </a:outerShdw>
                </a:effectLst>
                <a:latin typeface="华文楷体" panose="02010600040101010101" pitchFamily="2" charset="-122"/>
                <a:ea typeface="华文楷体" panose="02010600040101010101" pitchFamily="2" charset="-122"/>
              </a:rPr>
              <a:t>高国力。</a:t>
            </a:r>
            <a:endParaRPr lang="en-US" altLang="zh-CN" sz="2400" b="1" smtClean="0">
              <a:solidFill>
                <a:srgbClr val="000090"/>
              </a:solidFill>
              <a:effectLst>
                <a:outerShdw blurRad="38100" dist="38100" dir="2700000" algn="tl">
                  <a:srgbClr val="C0C0C0"/>
                </a:outerShdw>
              </a:effectLst>
              <a:latin typeface="华文楷体" pitchFamily="2" charset="-122"/>
              <a:ea typeface="华文楷体" pitchFamily="2" charset="-122"/>
            </a:endParaRPr>
          </a:p>
          <a:p>
            <a:r>
              <a:rPr kumimoji="1" lang="en-US" altLang="zh-TW" sz="2400" b="1">
                <a:solidFill>
                  <a:srgbClr val="000090"/>
                </a:solidFill>
                <a:effectLst>
                  <a:outerShdw blurRad="38100" dist="38100" dir="2700000" algn="tl">
                    <a:srgbClr val="C0C0C0"/>
                  </a:outerShdw>
                </a:effectLst>
                <a:latin typeface="华文楷体" panose="02010600040101010101" pitchFamily="2" charset="-122"/>
                <a:ea typeface="华文楷体" panose="02010600040101010101" pitchFamily="2" charset="-122"/>
              </a:rPr>
              <a:t> </a:t>
            </a:r>
            <a:r>
              <a:rPr kumimoji="1" lang="en-US" altLang="zh-TW" sz="2400" b="1" smtClean="0">
                <a:solidFill>
                  <a:srgbClr val="000090"/>
                </a:solidFill>
                <a:effectLst>
                  <a:outerShdw blurRad="38100" dist="38100" dir="2700000" algn="tl">
                    <a:srgbClr val="C0C0C0"/>
                  </a:outerShdw>
                </a:effectLst>
                <a:latin typeface="华文楷体" panose="02010600040101010101" pitchFamily="2" charset="-122"/>
                <a:ea typeface="华文楷体" panose="02010600040101010101" pitchFamily="2" charset="-122"/>
              </a:rPr>
              <a:t>                                       </a:t>
            </a:r>
            <a:r>
              <a:rPr kumimoji="1" lang="en-US" altLang="zh-TW" sz="2400" b="1" smtClean="0">
                <a:solidFill>
                  <a:srgbClr val="000090"/>
                </a:solidFill>
              </a:rPr>
              <a:t> </a:t>
            </a:r>
            <a:r>
              <a:rPr kumimoji="1" lang="en-US" altLang="zh-TW" sz="2400" b="1" smtClean="0">
                <a:solidFill>
                  <a:srgbClr val="000090"/>
                </a:solidFill>
                <a:latin typeface="华文楷体"/>
                <a:ea typeface="华文楷体"/>
                <a:cs typeface="华文楷体"/>
              </a:rPr>
              <a:t>——</a:t>
            </a:r>
            <a:r>
              <a:rPr kumimoji="1" lang="zh-CN" altLang="en-US" sz="2400" b="1" smtClean="0">
                <a:solidFill>
                  <a:srgbClr val="000090"/>
                </a:solidFill>
                <a:latin typeface="华文楷体"/>
                <a:ea typeface="华文楷体"/>
                <a:cs typeface="华文楷体"/>
              </a:rPr>
              <a:t>九年级</a:t>
            </a:r>
            <a:r>
              <a:rPr kumimoji="1" lang="en-US" altLang="zh-CN" sz="2400" b="1" smtClean="0">
                <a:solidFill>
                  <a:srgbClr val="000090"/>
                </a:solidFill>
                <a:latin typeface="华文楷体"/>
                <a:ea typeface="华文楷体"/>
                <a:cs typeface="华文楷体"/>
              </a:rPr>
              <a:t>《</a:t>
            </a:r>
            <a:r>
              <a:rPr kumimoji="1" lang="zh-CN" altLang="en-US" sz="2400" b="1" smtClean="0">
                <a:solidFill>
                  <a:srgbClr val="000090"/>
                </a:solidFill>
                <a:latin typeface="华文楷体"/>
                <a:ea typeface="华文楷体"/>
                <a:cs typeface="华文楷体"/>
              </a:rPr>
              <a:t>历史</a:t>
            </a:r>
            <a:r>
              <a:rPr kumimoji="1" lang="en-US" altLang="zh-CN" sz="2400" b="1" smtClean="0">
                <a:solidFill>
                  <a:srgbClr val="000090"/>
                </a:solidFill>
                <a:latin typeface="华文楷体"/>
                <a:ea typeface="华文楷体"/>
                <a:cs typeface="华文楷体"/>
              </a:rPr>
              <a:t>》</a:t>
            </a:r>
            <a:r>
              <a:rPr kumimoji="1" lang="zh-CN" altLang="en-US" sz="2400" b="1" smtClean="0">
                <a:solidFill>
                  <a:srgbClr val="000090"/>
                </a:solidFill>
                <a:latin typeface="华文楷体"/>
                <a:ea typeface="华文楷体"/>
                <a:cs typeface="华文楷体"/>
              </a:rPr>
              <a:t>下册，人民教育出版社</a:t>
            </a:r>
            <a:endParaRPr kumimoji="1" lang="zh-TW" altLang="en-US" sz="2400" b="1">
              <a:solidFill>
                <a:srgbClr val="000090"/>
              </a:solidFill>
              <a:latin typeface="华文楷体"/>
              <a:ea typeface="华文楷体"/>
              <a:cs typeface="华文楷体"/>
            </a:endParaRPr>
          </a:p>
        </p:txBody>
      </p:sp>
      <p:sp>
        <p:nvSpPr>
          <p:cNvPr id="3" name="文字方塊 2"/>
          <p:cNvSpPr txBox="1"/>
          <p:nvPr/>
        </p:nvSpPr>
        <p:spPr>
          <a:xfrm>
            <a:off x="1" y="2932461"/>
            <a:ext cx="9143999" cy="830997"/>
          </a:xfrm>
          <a:prstGeom prst="rect">
            <a:avLst/>
          </a:prstGeom>
          <a:noFill/>
        </p:spPr>
        <p:txBody>
          <a:bodyPr wrap="square" rtlCol="0">
            <a:spAutoFit/>
          </a:bodyPr>
          <a:lstStyle/>
          <a:p>
            <a:r>
              <a:rPr kumimoji="1" lang="zh-CN" altLang="en-US" sz="2400" b="1" smtClean="0">
                <a:solidFill>
                  <a:srgbClr val="000090"/>
                </a:solidFill>
                <a:latin typeface="华文楷体"/>
                <a:ea typeface="华文楷体"/>
                <a:cs typeface="华文楷体"/>
              </a:rPr>
              <a:t>材料二</a:t>
            </a:r>
            <a:r>
              <a:rPr kumimoji="1" lang="en-US" altLang="zh-CN" sz="2400" b="1" smtClean="0">
                <a:solidFill>
                  <a:srgbClr val="000090"/>
                </a:solidFill>
                <a:latin typeface="华文楷体"/>
                <a:ea typeface="华文楷体"/>
                <a:cs typeface="华文楷体"/>
              </a:rPr>
              <a:t>  </a:t>
            </a:r>
            <a:r>
              <a:rPr kumimoji="1" lang="zh-CN" altLang="en-US" sz="2400" b="1" smtClean="0">
                <a:solidFill>
                  <a:srgbClr val="000090"/>
                </a:solidFill>
                <a:latin typeface="华文楷体"/>
                <a:ea typeface="华文楷体"/>
                <a:cs typeface="华文楷体"/>
              </a:rPr>
              <a:t>与其等农民自下而上起来解放自己，不如自上而下解放农民。</a:t>
            </a:r>
            <a:r>
              <a:rPr kumimoji="1" lang="en-US" altLang="zh-CN" sz="2400" b="1" smtClean="0">
                <a:solidFill>
                  <a:srgbClr val="000090"/>
                </a:solidFill>
                <a:latin typeface="华文楷体"/>
                <a:ea typeface="华文楷体"/>
                <a:cs typeface="华文楷体"/>
              </a:rPr>
              <a:t>                                                                             </a:t>
            </a:r>
            <a:r>
              <a:rPr kumimoji="1" lang="en-US" altLang="zh-TW" sz="2400" b="1" smtClean="0">
                <a:solidFill>
                  <a:srgbClr val="000090"/>
                </a:solidFill>
                <a:latin typeface="华文楷体"/>
                <a:ea typeface="华文楷体"/>
                <a:cs typeface="华文楷体"/>
              </a:rPr>
              <a:t>—</a:t>
            </a:r>
            <a:r>
              <a:rPr kumimoji="1" lang="en-US" altLang="zh-TW" sz="2400" b="1">
                <a:solidFill>
                  <a:srgbClr val="000090"/>
                </a:solidFill>
                <a:latin typeface="华文楷体"/>
                <a:ea typeface="华文楷体"/>
                <a:cs typeface="华文楷体"/>
              </a:rPr>
              <a:t>—</a:t>
            </a:r>
            <a:r>
              <a:rPr kumimoji="1" lang="zh-CN" altLang="en-US" sz="2400" b="1">
                <a:solidFill>
                  <a:srgbClr val="000090"/>
                </a:solidFill>
                <a:latin typeface="华文楷体"/>
                <a:ea typeface="华文楷体"/>
                <a:cs typeface="华文楷体"/>
              </a:rPr>
              <a:t>亚历山</a:t>
            </a:r>
            <a:r>
              <a:rPr kumimoji="1" lang="zh-CN" altLang="en-US" sz="2400" b="1" smtClean="0">
                <a:solidFill>
                  <a:srgbClr val="000090"/>
                </a:solidFill>
                <a:latin typeface="华文楷体"/>
                <a:ea typeface="华文楷体"/>
                <a:cs typeface="华文楷体"/>
              </a:rPr>
              <a:t>大二世</a:t>
            </a:r>
            <a:endParaRPr kumimoji="1" lang="zh-TW" altLang="en-US" sz="2400" b="1">
              <a:solidFill>
                <a:srgbClr val="000090"/>
              </a:solidFill>
              <a:latin typeface="华文楷体"/>
              <a:ea typeface="华文楷体"/>
              <a:cs typeface="华文楷体"/>
            </a:endParaRPr>
          </a:p>
        </p:txBody>
      </p:sp>
      <p:pic>
        <p:nvPicPr>
          <p:cNvPr id="5" name="圖片 4" descr="农奴制.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9933" y="3991187"/>
            <a:ext cx="2962275" cy="1990725"/>
          </a:xfrm>
          <a:prstGeom prst="rect">
            <a:avLst/>
          </a:prstGeom>
        </p:spPr>
      </p:pic>
      <p:sp>
        <p:nvSpPr>
          <p:cNvPr id="15" name="文字方塊 14"/>
          <p:cNvSpPr txBox="1"/>
          <p:nvPr/>
        </p:nvSpPr>
        <p:spPr>
          <a:xfrm>
            <a:off x="676025" y="5981912"/>
            <a:ext cx="2916183" cy="369332"/>
          </a:xfrm>
          <a:prstGeom prst="rect">
            <a:avLst/>
          </a:prstGeom>
          <a:noFill/>
        </p:spPr>
        <p:txBody>
          <a:bodyPr wrap="none" rtlCol="0">
            <a:spAutoFit/>
          </a:bodyPr>
          <a:lstStyle/>
          <a:p>
            <a:r>
              <a:rPr kumimoji="1" lang="zh-CN" altLang="en-US" b="1" smtClean="0">
                <a:solidFill>
                  <a:srgbClr val="000090"/>
                </a:solidFill>
                <a:latin typeface="华文楷体"/>
                <a:ea typeface="华文楷体"/>
                <a:cs typeface="华文楷体"/>
              </a:rPr>
              <a:t>贵族宣布“解放”农奴的法令</a:t>
            </a:r>
            <a:endParaRPr kumimoji="1" lang="en-US" altLang="zh-CN" b="1" smtClean="0">
              <a:solidFill>
                <a:srgbClr val="000090"/>
              </a:solidFill>
              <a:latin typeface="华文楷体"/>
              <a:ea typeface="华文楷体"/>
              <a:cs typeface="华文楷体"/>
            </a:endParaRPr>
          </a:p>
        </p:txBody>
      </p:sp>
      <p:sp>
        <p:nvSpPr>
          <p:cNvPr id="7" name="文字方塊 6"/>
          <p:cNvSpPr txBox="1"/>
          <p:nvPr/>
        </p:nvSpPr>
        <p:spPr>
          <a:xfrm>
            <a:off x="4402667" y="4207167"/>
            <a:ext cx="3852333" cy="156966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kumimoji="1" lang="zh-CN" altLang="en-US" sz="3200" b="1" smtClean="0">
                <a:solidFill>
                  <a:srgbClr val="000090"/>
                </a:solidFill>
              </a:rPr>
              <a:t>主要问题：封建制度严重阻碍俄国社会发展</a:t>
            </a:r>
            <a:endParaRPr kumimoji="1" lang="zh-TW" altLang="en-US" sz="3200" b="1">
              <a:solidFill>
                <a:srgbClr val="000090"/>
              </a:solidFill>
            </a:endParaRPr>
          </a:p>
        </p:txBody>
      </p:sp>
      <p:sp>
        <p:nvSpPr>
          <p:cNvPr id="10" name="文字方塊 9"/>
          <p:cNvSpPr txBox="1"/>
          <p:nvPr/>
        </p:nvSpPr>
        <p:spPr>
          <a:xfrm>
            <a:off x="92521" y="125659"/>
            <a:ext cx="4548340" cy="400110"/>
          </a:xfrm>
          <a:prstGeom prst="rect">
            <a:avLst/>
          </a:prstGeom>
          <a:noFill/>
        </p:spPr>
        <p:txBody>
          <a:bodyPr wrap="none" rtlCol="0">
            <a:spAutoFit/>
          </a:bodyPr>
          <a:lstStyle/>
          <a:p>
            <a:r>
              <a:rPr kumimoji="1" lang="zh-CN" altLang="en-US" sz="2000" b="1" smtClean="0">
                <a:latin typeface="黑体"/>
                <a:ea typeface="黑体"/>
                <a:cs typeface="黑体"/>
              </a:rPr>
              <a:t>三、</a:t>
            </a:r>
            <a:r>
              <a:rPr kumimoji="1" lang="en-US" altLang="zh-CN" sz="2000" b="1" smtClean="0">
                <a:latin typeface="黑体"/>
                <a:ea typeface="黑体"/>
                <a:cs typeface="黑体"/>
              </a:rPr>
              <a:t>19</a:t>
            </a:r>
            <a:r>
              <a:rPr kumimoji="1" lang="zh-CN" altLang="en-US" sz="2000" b="1" smtClean="0">
                <a:latin typeface="黑体"/>
                <a:ea typeface="黑体"/>
                <a:cs typeface="黑体"/>
              </a:rPr>
              <a:t>世纪资本主义在世界范围的扩展</a:t>
            </a:r>
            <a:endParaRPr kumimoji="1" lang="zh-TW" altLang="en-US" sz="2000" b="1">
              <a:latin typeface="黑体"/>
              <a:ea typeface="黑体"/>
              <a:cs typeface="黑体"/>
            </a:endParaRPr>
          </a:p>
        </p:txBody>
      </p:sp>
      <p:sp>
        <p:nvSpPr>
          <p:cNvPr id="6" name="文字方塊 5"/>
          <p:cNvSpPr txBox="1"/>
          <p:nvPr/>
        </p:nvSpPr>
        <p:spPr>
          <a:xfrm>
            <a:off x="338667" y="635000"/>
            <a:ext cx="2325501" cy="369332"/>
          </a:xfrm>
          <a:prstGeom prst="rect">
            <a:avLst/>
          </a:prstGeom>
          <a:noFill/>
        </p:spPr>
        <p:txBody>
          <a:bodyPr wrap="none" rtlCol="0">
            <a:spAutoFit/>
          </a:bodyPr>
          <a:lstStyle/>
          <a:p>
            <a:r>
              <a:rPr kumimoji="1" lang="zh-TW" altLang="en-US" b="1" smtClean="0">
                <a:latin typeface="黑体"/>
                <a:ea typeface="黑体"/>
                <a:cs typeface="黑体"/>
              </a:rPr>
              <a:t>（</a:t>
            </a:r>
            <a:r>
              <a:rPr kumimoji="1" lang="zh-CN" altLang="en-US" b="1" smtClean="0">
                <a:latin typeface="黑体"/>
                <a:ea typeface="黑体"/>
                <a:cs typeface="黑体"/>
              </a:rPr>
              <a:t>一</a:t>
            </a:r>
            <a:r>
              <a:rPr kumimoji="1" lang="zh-TW" altLang="en-US" b="1" smtClean="0">
                <a:latin typeface="黑体"/>
                <a:ea typeface="黑体"/>
                <a:cs typeface="黑体"/>
              </a:rPr>
              <a:t>）</a:t>
            </a:r>
            <a:r>
              <a:rPr kumimoji="1" lang="en-US" altLang="zh-TW" b="1" smtClean="0">
                <a:latin typeface="黑体"/>
                <a:ea typeface="黑体"/>
                <a:cs typeface="黑体"/>
              </a:rPr>
              <a:t>1</a:t>
            </a:r>
            <a:r>
              <a:rPr kumimoji="1" lang="en-US" altLang="zh-CN" b="1" smtClean="0">
                <a:latin typeface="黑体"/>
                <a:ea typeface="黑体"/>
                <a:cs typeface="黑体"/>
              </a:rPr>
              <a:t>861</a:t>
            </a:r>
            <a:r>
              <a:rPr kumimoji="1" lang="zh-CN" altLang="en-US" b="1" smtClean="0">
                <a:latin typeface="黑体"/>
                <a:ea typeface="黑体"/>
                <a:cs typeface="黑体"/>
              </a:rPr>
              <a:t>年的俄国</a:t>
            </a:r>
            <a:endParaRPr kumimoji="1" lang="zh-TW" altLang="en-US" b="1">
              <a:latin typeface="黑体"/>
              <a:ea typeface="黑体"/>
              <a:cs typeface="黑体"/>
            </a:endParaRPr>
          </a:p>
        </p:txBody>
      </p:sp>
    </p:spTree>
    <p:extLst>
      <p:ext uri="{BB962C8B-B14F-4D97-AF65-F5344CB8AC3E}">
        <p14:creationId xmlns:p14="http://schemas.microsoft.com/office/powerpoint/2010/main" val="3124798372"/>
      </p:ext>
    </p:ext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10" dur="1000" fill="hold"/>
                                        <p:tgtEl>
                                          <p:spTgt spid="7"/>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7"/>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26" presetClass="entr" presetSubtype="0" fill="hold" grpId="1"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80">
                                          <p:stCondLst>
                                            <p:cond delay="0"/>
                                          </p:stCondLst>
                                        </p:cTn>
                                        <p:tgtEl>
                                          <p:spTgt spid="7"/>
                                        </p:tgtEl>
                                      </p:cBhvr>
                                    </p:animEffect>
                                    <p:anim calcmode="lin" valueType="num">
                                      <p:cBhvr>
                                        <p:cTn id="20"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5" dur="26">
                                          <p:stCondLst>
                                            <p:cond delay="650"/>
                                          </p:stCondLst>
                                        </p:cTn>
                                        <p:tgtEl>
                                          <p:spTgt spid="7"/>
                                        </p:tgtEl>
                                      </p:cBhvr>
                                      <p:to x="100000" y="60000"/>
                                    </p:animScale>
                                    <p:animScale>
                                      <p:cBhvr>
                                        <p:cTn id="26" dur="166" decel="50000">
                                          <p:stCondLst>
                                            <p:cond delay="676"/>
                                          </p:stCondLst>
                                        </p:cTn>
                                        <p:tgtEl>
                                          <p:spTgt spid="7"/>
                                        </p:tgtEl>
                                      </p:cBhvr>
                                      <p:to x="100000" y="100000"/>
                                    </p:animScale>
                                    <p:animScale>
                                      <p:cBhvr>
                                        <p:cTn id="27" dur="26">
                                          <p:stCondLst>
                                            <p:cond delay="1312"/>
                                          </p:stCondLst>
                                        </p:cTn>
                                        <p:tgtEl>
                                          <p:spTgt spid="7"/>
                                        </p:tgtEl>
                                      </p:cBhvr>
                                      <p:to x="100000" y="80000"/>
                                    </p:animScale>
                                    <p:animScale>
                                      <p:cBhvr>
                                        <p:cTn id="28" dur="166" decel="50000">
                                          <p:stCondLst>
                                            <p:cond delay="1338"/>
                                          </p:stCondLst>
                                        </p:cTn>
                                        <p:tgtEl>
                                          <p:spTgt spid="7"/>
                                        </p:tgtEl>
                                      </p:cBhvr>
                                      <p:to x="100000" y="100000"/>
                                    </p:animScale>
                                    <p:animScale>
                                      <p:cBhvr>
                                        <p:cTn id="29" dur="26">
                                          <p:stCondLst>
                                            <p:cond delay="1642"/>
                                          </p:stCondLst>
                                        </p:cTn>
                                        <p:tgtEl>
                                          <p:spTgt spid="7"/>
                                        </p:tgtEl>
                                      </p:cBhvr>
                                      <p:to x="100000" y="90000"/>
                                    </p:animScale>
                                    <p:animScale>
                                      <p:cBhvr>
                                        <p:cTn id="30" dur="166" decel="50000">
                                          <p:stCondLst>
                                            <p:cond delay="1668"/>
                                          </p:stCondLst>
                                        </p:cTn>
                                        <p:tgtEl>
                                          <p:spTgt spid="7"/>
                                        </p:tgtEl>
                                      </p:cBhvr>
                                      <p:to x="100000" y="100000"/>
                                    </p:animScale>
                                    <p:animScale>
                                      <p:cBhvr>
                                        <p:cTn id="31" dur="26">
                                          <p:stCondLst>
                                            <p:cond delay="1808"/>
                                          </p:stCondLst>
                                        </p:cTn>
                                        <p:tgtEl>
                                          <p:spTgt spid="7"/>
                                        </p:tgtEl>
                                      </p:cBhvr>
                                      <p:to x="100000" y="95000"/>
                                    </p:animScale>
                                    <p:animScale>
                                      <p:cBhvr>
                                        <p:cTn id="32"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24"/>
          <p:cNvSpPr txBox="1"/>
          <p:nvPr/>
        </p:nvSpPr>
        <p:spPr>
          <a:xfrm>
            <a:off x="2139996" y="1048666"/>
            <a:ext cx="4904908" cy="584776"/>
          </a:xfrm>
          <a:prstGeom prst="rect">
            <a:avLst/>
          </a:prstGeom>
        </p:spPr>
        <p:style>
          <a:lnRef idx="0">
            <a:schemeClr val="dk1"/>
          </a:lnRef>
          <a:fillRef idx="3">
            <a:schemeClr val="dk1"/>
          </a:fillRef>
          <a:effectRef idx="3">
            <a:schemeClr val="dk1"/>
          </a:effectRef>
          <a:fontRef idx="minor">
            <a:schemeClr val="lt1"/>
          </a:fontRef>
        </p:style>
        <p:txBody>
          <a:bodyPr wrap="none" rtlCol="0">
            <a:spAutoFit/>
          </a:bodyPr>
          <a:lstStyle/>
          <a:p>
            <a:pPr algn="ctr"/>
            <a:r>
              <a:rPr lang="en-US" altLang="zh-CN" sz="3200" smtClean="0">
                <a:solidFill>
                  <a:srgbClr val="FFFFFF"/>
                </a:solidFill>
                <a:latin typeface="黑体"/>
                <a:ea typeface="黑体"/>
                <a:cs typeface="黑体"/>
              </a:rPr>
              <a:t>1861</a:t>
            </a:r>
            <a:r>
              <a:rPr lang="zh-CN" altLang="en-US" sz="3200" smtClean="0">
                <a:solidFill>
                  <a:srgbClr val="FFFFFF"/>
                </a:solidFill>
                <a:latin typeface="黑体"/>
                <a:ea typeface="黑体"/>
                <a:cs typeface="黑体"/>
              </a:rPr>
              <a:t>年</a:t>
            </a:r>
            <a:r>
              <a:rPr lang="en-US" altLang="zh-CN" sz="3200" smtClean="0">
                <a:solidFill>
                  <a:srgbClr val="FFFFFF"/>
                </a:solidFill>
                <a:latin typeface="黑体"/>
                <a:ea typeface="黑体"/>
                <a:cs typeface="黑体"/>
              </a:rPr>
              <a:t> </a:t>
            </a:r>
            <a:r>
              <a:rPr lang="zh-CN" altLang="en-US" sz="3200" smtClean="0">
                <a:solidFill>
                  <a:srgbClr val="FFFFFF"/>
                </a:solidFill>
                <a:latin typeface="黑体"/>
                <a:ea typeface="黑体"/>
                <a:cs typeface="黑体"/>
              </a:rPr>
              <a:t>沙俄资本主义改革</a:t>
            </a:r>
            <a:r>
              <a:rPr lang="en-US" altLang="zh-CN" sz="3200" smtClean="0">
                <a:solidFill>
                  <a:srgbClr val="FFFFFF"/>
                </a:solidFill>
                <a:latin typeface="黑体"/>
                <a:ea typeface="黑体"/>
                <a:cs typeface="黑体"/>
              </a:rPr>
              <a:t> </a:t>
            </a:r>
            <a:endParaRPr lang="id-ID" sz="3200">
              <a:solidFill>
                <a:srgbClr val="FFFFFF"/>
              </a:solidFill>
              <a:latin typeface="黑体" panose="02010609060101010101" charset="-122"/>
              <a:ea typeface="黑体" panose="02010609060101010101" charset="-122"/>
              <a:cs typeface="黑体"/>
            </a:endParaRPr>
          </a:p>
        </p:txBody>
      </p:sp>
      <p:grpSp>
        <p:nvGrpSpPr>
          <p:cNvPr id="6" name="组合 5"/>
          <p:cNvGrpSpPr/>
          <p:nvPr/>
        </p:nvGrpSpPr>
        <p:grpSpPr>
          <a:xfrm>
            <a:off x="-232835" y="1341054"/>
            <a:ext cx="9546167" cy="5560821"/>
            <a:chOff x="800451" y="1130571"/>
            <a:chExt cx="7878213" cy="3514458"/>
          </a:xfrm>
        </p:grpSpPr>
        <p:pic>
          <p:nvPicPr>
            <p:cNvPr id="7" name="Picture 6" descr="E:\水墨图表素材\24252 (5).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rot="9190180">
              <a:off x="1148187" y="1591762"/>
              <a:ext cx="3510984" cy="3003775"/>
            </a:xfrm>
            <a:prstGeom prst="rect">
              <a:avLst/>
            </a:prstGeom>
            <a:noFill/>
            <a:extLst>
              <a:ext uri="{909E8E84-426E-40DD-AFC4-6F175D3DCCD1}">
                <a14:hiddenFill xmlns:a14="http://schemas.microsoft.com/office/drawing/2010/main">
                  <a:solidFill>
                    <a:srgbClr val="FFFFFF"/>
                  </a:solidFill>
                </a14:hiddenFill>
              </a:ext>
            </a:extLst>
          </p:spPr>
        </p:pic>
        <p:grpSp>
          <p:nvGrpSpPr>
            <p:cNvPr id="8" name="组合 7"/>
            <p:cNvGrpSpPr/>
            <p:nvPr/>
          </p:nvGrpSpPr>
          <p:grpSpPr>
            <a:xfrm>
              <a:off x="1586526" y="1130571"/>
              <a:ext cx="2096198" cy="1455799"/>
              <a:chOff x="924570" y="-87018"/>
              <a:chExt cx="2288792" cy="1589554"/>
            </a:xfrm>
          </p:grpSpPr>
          <p:pic>
            <p:nvPicPr>
              <p:cNvPr id="31" name="Picture 2" descr="E:\水墨图表素材\89.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24570" y="-87018"/>
                <a:ext cx="2288792" cy="1589554"/>
              </a:xfrm>
              <a:prstGeom prst="rect">
                <a:avLst/>
              </a:prstGeom>
              <a:noFill/>
              <a:extLst>
                <a:ext uri="{909E8E84-426E-40DD-AFC4-6F175D3DCCD1}">
                  <a14:hiddenFill xmlns:a14="http://schemas.microsoft.com/office/drawing/2010/main">
                    <a:solidFill>
                      <a:srgbClr val="FFFFFF"/>
                    </a:solidFill>
                  </a14:hiddenFill>
                </a:ext>
              </a:extLst>
            </p:spPr>
          </p:pic>
          <p:sp>
            <p:nvSpPr>
              <p:cNvPr id="32" name="矩形 31"/>
              <p:cNvSpPr/>
              <p:nvPr/>
            </p:nvSpPr>
            <p:spPr>
              <a:xfrm>
                <a:off x="1568800" y="356935"/>
                <a:ext cx="1263097" cy="743356"/>
              </a:xfrm>
              <a:prstGeom prst="rect">
                <a:avLst/>
              </a:prstGeom>
            </p:spPr>
            <p:txBody>
              <a:bodyPr wrap="square">
                <a:spAutoFit/>
              </a:bodyPr>
              <a:lstStyle/>
              <a:p>
                <a:r>
                  <a:rPr kumimoji="1" lang="zh-CN" altLang="en-US" sz="1600" b="1">
                    <a:solidFill>
                      <a:schemeClr val="bg1"/>
                    </a:solidFill>
                    <a:latin typeface="黑体"/>
                    <a:ea typeface="黑体"/>
                    <a:cs typeface="黑体"/>
                  </a:rPr>
                  <a:t>废除农奴制度，农奴获得人身自由，赎买方式获得土地。</a:t>
                </a:r>
                <a:endParaRPr kumimoji="1" lang="zh-TW" altLang="en-US" sz="1600" b="1">
                  <a:solidFill>
                    <a:schemeClr val="bg1"/>
                  </a:solidFill>
                  <a:latin typeface="黑体" panose="02010609060101010101" charset="-122"/>
                  <a:ea typeface="黑体" panose="02010609060101010101" charset="-122"/>
                  <a:cs typeface="黑体"/>
                </a:endParaRPr>
              </a:p>
            </p:txBody>
          </p:sp>
        </p:grpSp>
        <p:grpSp>
          <p:nvGrpSpPr>
            <p:cNvPr id="9" name="组合 8"/>
            <p:cNvGrpSpPr/>
            <p:nvPr/>
          </p:nvGrpSpPr>
          <p:grpSpPr>
            <a:xfrm>
              <a:off x="800451" y="2597733"/>
              <a:ext cx="1566375" cy="1333368"/>
              <a:chOff x="830106" y="210451"/>
              <a:chExt cx="1710290" cy="1455874"/>
            </a:xfrm>
          </p:grpSpPr>
          <p:pic>
            <p:nvPicPr>
              <p:cNvPr id="29" name="Picture 2" descr="E:\水墨图表素材\89.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0106" y="210451"/>
                <a:ext cx="1710290" cy="1455874"/>
              </a:xfrm>
              <a:prstGeom prst="rect">
                <a:avLst/>
              </a:prstGeom>
              <a:noFill/>
              <a:extLst>
                <a:ext uri="{909E8E84-426E-40DD-AFC4-6F175D3DCCD1}">
                  <a14:hiddenFill xmlns:a14="http://schemas.microsoft.com/office/drawing/2010/main">
                    <a:solidFill>
                      <a:srgbClr val="FFFFFF"/>
                    </a:solidFill>
                  </a14:hiddenFill>
                </a:ext>
              </a:extLst>
            </p:spPr>
          </p:pic>
          <p:sp>
            <p:nvSpPr>
              <p:cNvPr id="30" name="矩形 29"/>
              <p:cNvSpPr/>
              <p:nvPr/>
            </p:nvSpPr>
            <p:spPr>
              <a:xfrm>
                <a:off x="1221108" y="773528"/>
                <a:ext cx="1111525" cy="403537"/>
              </a:xfrm>
              <a:prstGeom prst="rect">
                <a:avLst/>
              </a:prstGeom>
            </p:spPr>
            <p:txBody>
              <a:bodyPr wrap="square">
                <a:spAutoFit/>
              </a:bodyPr>
              <a:lstStyle/>
              <a:p>
                <a:r>
                  <a:rPr kumimoji="1" lang="zh-CN" altLang="en-US" sz="1600" b="1">
                    <a:solidFill>
                      <a:srgbClr val="FFFFFF"/>
                    </a:solidFill>
                    <a:latin typeface="黑体"/>
                    <a:ea typeface="黑体"/>
                    <a:cs typeface="黑体"/>
                  </a:rPr>
                  <a:t>地方自治和地方选举</a:t>
                </a:r>
                <a:endParaRPr kumimoji="1" lang="zh-TW" altLang="en-US" sz="1600" b="1">
                  <a:solidFill>
                    <a:srgbClr val="FFFFFF"/>
                  </a:solidFill>
                  <a:latin typeface="黑体" panose="02010609060101010101" charset="-122"/>
                  <a:ea typeface="黑体" panose="02010609060101010101" charset="-122"/>
                  <a:cs typeface="黑体"/>
                </a:endParaRPr>
              </a:p>
            </p:txBody>
          </p:sp>
        </p:grpSp>
        <p:grpSp>
          <p:nvGrpSpPr>
            <p:cNvPr id="10" name="组合 9"/>
            <p:cNvGrpSpPr/>
            <p:nvPr/>
          </p:nvGrpSpPr>
          <p:grpSpPr>
            <a:xfrm>
              <a:off x="1970831" y="3510812"/>
              <a:ext cx="1441135" cy="1134217"/>
              <a:chOff x="1338946" y="0"/>
              <a:chExt cx="1573543" cy="1238426"/>
            </a:xfrm>
          </p:grpSpPr>
          <p:pic>
            <p:nvPicPr>
              <p:cNvPr id="27" name="Picture 2" descr="E:\水墨图表素材\89.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338946" y="0"/>
                <a:ext cx="1573543" cy="1238426"/>
              </a:xfrm>
              <a:prstGeom prst="rect">
                <a:avLst/>
              </a:prstGeom>
              <a:noFill/>
              <a:extLst>
                <a:ext uri="{909E8E84-426E-40DD-AFC4-6F175D3DCCD1}">
                  <a14:hiddenFill xmlns:a14="http://schemas.microsoft.com/office/drawing/2010/main">
                    <a:solidFill>
                      <a:srgbClr val="FFFFFF"/>
                    </a:solidFill>
                  </a14:hiddenFill>
                </a:ext>
              </a:extLst>
            </p:spPr>
          </p:pic>
          <p:sp>
            <p:nvSpPr>
              <p:cNvPr id="28" name="矩形 27"/>
              <p:cNvSpPr/>
              <p:nvPr/>
            </p:nvSpPr>
            <p:spPr>
              <a:xfrm>
                <a:off x="1771324" y="361568"/>
                <a:ext cx="772525" cy="403537"/>
              </a:xfrm>
              <a:prstGeom prst="rect">
                <a:avLst/>
              </a:prstGeom>
            </p:spPr>
            <p:txBody>
              <a:bodyPr wrap="square">
                <a:spAutoFit/>
              </a:bodyPr>
              <a:lstStyle/>
              <a:p>
                <a:r>
                  <a:rPr kumimoji="1" lang="zh-CN" altLang="en-US" sz="1600" b="1">
                    <a:solidFill>
                      <a:srgbClr val="FFFFFF"/>
                    </a:solidFill>
                    <a:latin typeface="黑体"/>
                    <a:ea typeface="黑体"/>
                    <a:cs typeface="黑体"/>
                  </a:rPr>
                  <a:t>统一司法制度</a:t>
                </a:r>
                <a:endParaRPr kumimoji="1" lang="zh-TW" altLang="en-US" sz="1600" b="1">
                  <a:solidFill>
                    <a:srgbClr val="FFFFFF"/>
                  </a:solidFill>
                  <a:latin typeface="黑体"/>
                  <a:ea typeface="黑体"/>
                  <a:cs typeface="黑体"/>
                </a:endParaRPr>
              </a:p>
            </p:txBody>
          </p:sp>
        </p:grpSp>
        <p:grpSp>
          <p:nvGrpSpPr>
            <p:cNvPr id="12" name="组合 11"/>
            <p:cNvGrpSpPr/>
            <p:nvPr/>
          </p:nvGrpSpPr>
          <p:grpSpPr>
            <a:xfrm flipH="1">
              <a:off x="4825873" y="1210266"/>
              <a:ext cx="3852791" cy="3434762"/>
              <a:chOff x="3661768" y="1127835"/>
              <a:chExt cx="3924362" cy="3434762"/>
            </a:xfrm>
          </p:grpSpPr>
          <p:pic>
            <p:nvPicPr>
              <p:cNvPr id="16" name="Picture 6" descr="E:\水墨图表素材\24252 (5).pn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rot="9190180">
                <a:off x="4126788" y="1498368"/>
                <a:ext cx="3459342" cy="3003775"/>
              </a:xfrm>
              <a:prstGeom prst="rect">
                <a:avLst/>
              </a:prstGeom>
              <a:noFill/>
              <a:extLst>
                <a:ext uri="{909E8E84-426E-40DD-AFC4-6F175D3DCCD1}">
                  <a14:hiddenFill xmlns:a14="http://schemas.microsoft.com/office/drawing/2010/main">
                    <a:solidFill>
                      <a:srgbClr val="FFFFFF"/>
                    </a:solidFill>
                  </a14:hiddenFill>
                </a:ext>
              </a:extLst>
            </p:spPr>
          </p:pic>
          <p:grpSp>
            <p:nvGrpSpPr>
              <p:cNvPr id="17" name="组合 16"/>
              <p:cNvGrpSpPr/>
              <p:nvPr/>
            </p:nvGrpSpPr>
            <p:grpSpPr>
              <a:xfrm>
                <a:off x="4943109" y="1127835"/>
                <a:ext cx="1440962" cy="1134217"/>
                <a:chOff x="1390632" y="0"/>
                <a:chExt cx="1573354" cy="1238426"/>
              </a:xfrm>
            </p:grpSpPr>
            <p:pic>
              <p:nvPicPr>
                <p:cNvPr id="25" name="Picture 2" descr="E:\水墨图表素材\89.png"/>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90632" y="0"/>
                  <a:ext cx="1573354" cy="1238426"/>
                </a:xfrm>
                <a:prstGeom prst="rect">
                  <a:avLst/>
                </a:prstGeom>
                <a:noFill/>
                <a:extLst>
                  <a:ext uri="{909E8E84-426E-40DD-AFC4-6F175D3DCCD1}">
                    <a14:hiddenFill xmlns:a14="http://schemas.microsoft.com/office/drawing/2010/main">
                      <a:solidFill>
                        <a:srgbClr val="FFFFFF"/>
                      </a:solidFill>
                    </a14:hiddenFill>
                  </a:ext>
                </a:extLst>
              </p:spPr>
            </p:pic>
            <p:sp>
              <p:nvSpPr>
                <p:cNvPr id="26" name="矩形 25"/>
                <p:cNvSpPr/>
                <p:nvPr/>
              </p:nvSpPr>
              <p:spPr>
                <a:xfrm>
                  <a:off x="1627685" y="361568"/>
                  <a:ext cx="929037" cy="446014"/>
                </a:xfrm>
                <a:prstGeom prst="rect">
                  <a:avLst/>
                </a:prstGeom>
              </p:spPr>
              <p:txBody>
                <a:bodyPr wrap="square">
                  <a:spAutoFit/>
                </a:bodyPr>
                <a:lstStyle/>
                <a:p>
                  <a:r>
                    <a:rPr kumimoji="1" lang="zh-CN" altLang="en-US" b="1">
                      <a:solidFill>
                        <a:srgbClr val="FFFFFF"/>
                      </a:solidFill>
                      <a:latin typeface="黑体"/>
                      <a:ea typeface="黑体"/>
                      <a:cs typeface="黑体"/>
                    </a:rPr>
                    <a:t>刺激工业发展</a:t>
                  </a:r>
                  <a:endParaRPr kumimoji="1" lang="zh-TW" altLang="en-US" b="1">
                    <a:solidFill>
                      <a:srgbClr val="FFFFFF"/>
                    </a:solidFill>
                    <a:latin typeface="黑体" panose="02010609060101010101" charset="-122"/>
                    <a:ea typeface="黑体" panose="02010609060101010101" charset="-122"/>
                    <a:cs typeface="黑体"/>
                  </a:endParaRPr>
                </a:p>
              </p:txBody>
            </p:sp>
          </p:grpSp>
          <p:grpSp>
            <p:nvGrpSpPr>
              <p:cNvPr id="18" name="组合 17"/>
              <p:cNvGrpSpPr/>
              <p:nvPr/>
            </p:nvGrpSpPr>
            <p:grpSpPr>
              <a:xfrm>
                <a:off x="3661768" y="2483850"/>
                <a:ext cx="1498449" cy="1134217"/>
                <a:chOff x="755395" y="176110"/>
                <a:chExt cx="1636123" cy="1238426"/>
              </a:xfrm>
            </p:grpSpPr>
            <p:pic>
              <p:nvPicPr>
                <p:cNvPr id="23" name="Picture 2" descr="E:\水墨图表素材\89.png"/>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55395" y="176110"/>
                  <a:ext cx="1636123" cy="1238426"/>
                </a:xfrm>
                <a:prstGeom prst="rect">
                  <a:avLst/>
                </a:prstGeom>
                <a:noFill/>
                <a:extLst>
                  <a:ext uri="{909E8E84-426E-40DD-AFC4-6F175D3DCCD1}">
                    <a14:hiddenFill xmlns:a14="http://schemas.microsoft.com/office/drawing/2010/main">
                      <a:solidFill>
                        <a:srgbClr val="FFFFFF"/>
                      </a:solidFill>
                    </a14:hiddenFill>
                  </a:ext>
                </a:extLst>
              </p:spPr>
            </p:pic>
            <p:sp>
              <p:nvSpPr>
                <p:cNvPr id="24" name="矩形 23"/>
                <p:cNvSpPr/>
                <p:nvPr/>
              </p:nvSpPr>
              <p:spPr>
                <a:xfrm>
                  <a:off x="1080287" y="572222"/>
                  <a:ext cx="1074176" cy="573446"/>
                </a:xfrm>
                <a:prstGeom prst="rect">
                  <a:avLst/>
                </a:prstGeom>
              </p:spPr>
              <p:txBody>
                <a:bodyPr wrap="square">
                  <a:spAutoFit/>
                </a:bodyPr>
                <a:lstStyle/>
                <a:p>
                  <a:r>
                    <a:rPr kumimoji="1" lang="zh-CN" altLang="en-US" sz="2400" b="1">
                      <a:solidFill>
                        <a:srgbClr val="FFFFFF"/>
                      </a:solidFill>
                      <a:latin typeface="黑体"/>
                      <a:ea typeface="黑体"/>
                      <a:cs typeface="黑体"/>
                    </a:rPr>
                    <a:t>义务兵役制</a:t>
                  </a:r>
                  <a:endParaRPr kumimoji="1" lang="zh-TW" altLang="en-US" sz="2400" b="1">
                    <a:solidFill>
                      <a:srgbClr val="FFFFFF"/>
                    </a:solidFill>
                    <a:latin typeface="黑体" panose="02010609060101010101" charset="-122"/>
                    <a:ea typeface="黑体" panose="02010609060101010101" charset="-122"/>
                    <a:cs typeface="黑体"/>
                  </a:endParaRPr>
                </a:p>
              </p:txBody>
            </p:sp>
          </p:grpSp>
          <p:grpSp>
            <p:nvGrpSpPr>
              <p:cNvPr id="19" name="组合 18"/>
              <p:cNvGrpSpPr/>
              <p:nvPr/>
            </p:nvGrpSpPr>
            <p:grpSpPr>
              <a:xfrm>
                <a:off x="4787897" y="3428380"/>
                <a:ext cx="1596176" cy="1134217"/>
                <a:chOff x="1215920" y="0"/>
                <a:chExt cx="1742828" cy="1238426"/>
              </a:xfrm>
            </p:grpSpPr>
            <p:pic>
              <p:nvPicPr>
                <p:cNvPr id="21" name="Picture 2" descr="E:\水墨图表素材\89.png"/>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215920" y="0"/>
                  <a:ext cx="1742828" cy="1238426"/>
                </a:xfrm>
                <a:prstGeom prst="rect">
                  <a:avLst/>
                </a:prstGeom>
                <a:noFill/>
                <a:extLst>
                  <a:ext uri="{909E8E84-426E-40DD-AFC4-6F175D3DCCD1}">
                    <a14:hiddenFill xmlns:a14="http://schemas.microsoft.com/office/drawing/2010/main">
                      <a:solidFill>
                        <a:srgbClr val="FFFFFF"/>
                      </a:solidFill>
                    </a14:hiddenFill>
                  </a:ext>
                </a:extLst>
              </p:spPr>
            </p:pic>
            <p:sp>
              <p:nvSpPr>
                <p:cNvPr id="22" name="矩形 21"/>
                <p:cNvSpPr/>
                <p:nvPr/>
              </p:nvSpPr>
              <p:spPr>
                <a:xfrm>
                  <a:off x="1622447" y="361568"/>
                  <a:ext cx="929037" cy="573446"/>
                </a:xfrm>
                <a:prstGeom prst="rect">
                  <a:avLst/>
                </a:prstGeom>
              </p:spPr>
              <p:txBody>
                <a:bodyPr wrap="square">
                  <a:spAutoFit/>
                </a:bodyPr>
                <a:lstStyle/>
                <a:p>
                  <a:r>
                    <a:rPr lang="zh-CN" altLang="en-US" sz="2400" b="1" smtClean="0">
                      <a:solidFill>
                        <a:schemeClr val="bg1"/>
                      </a:solidFill>
                      <a:latin typeface="黑体"/>
                      <a:ea typeface="黑体"/>
                      <a:cs typeface="黑体"/>
                    </a:rPr>
                    <a:t>教育改革</a:t>
                  </a:r>
                  <a:endParaRPr lang="zh-CN" altLang="en-US" sz="2400" b="1">
                    <a:solidFill>
                      <a:schemeClr val="bg1"/>
                    </a:solidFill>
                    <a:latin typeface="黑体" panose="02010609060101010101" charset="-122"/>
                    <a:ea typeface="黑体" panose="02010609060101010101" charset="-122"/>
                    <a:cs typeface="黑体"/>
                  </a:endParaRPr>
                </a:p>
              </p:txBody>
            </p:sp>
          </p:grpSp>
        </p:grpSp>
        <p:grpSp>
          <p:nvGrpSpPr>
            <p:cNvPr id="13" name="组合 12"/>
            <p:cNvGrpSpPr/>
            <p:nvPr/>
          </p:nvGrpSpPr>
          <p:grpSpPr>
            <a:xfrm>
              <a:off x="3567974" y="2139702"/>
              <a:ext cx="2124396" cy="1647359"/>
              <a:chOff x="3063918" y="2111707"/>
              <a:chExt cx="2124396" cy="1647359"/>
            </a:xfrm>
          </p:grpSpPr>
          <p:pic>
            <p:nvPicPr>
              <p:cNvPr id="14" name="Picture 13" descr="E:\水墨图表素材\07.png"/>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3063918" y="2111707"/>
                <a:ext cx="2124396" cy="1647359"/>
              </a:xfrm>
              <a:prstGeom prst="rect">
                <a:avLst/>
              </a:prstGeom>
              <a:noFill/>
              <a:extLst>
                <a:ext uri="{909E8E84-426E-40DD-AFC4-6F175D3DCCD1}">
                  <a14:hiddenFill xmlns:a14="http://schemas.microsoft.com/office/drawing/2010/main">
                    <a:solidFill>
                      <a:srgbClr val="FFFFFF"/>
                    </a:solidFill>
                  </a14:hiddenFill>
                </a:ext>
              </a:extLst>
            </p:spPr>
          </p:pic>
          <p:sp>
            <p:nvSpPr>
              <p:cNvPr id="15" name="矩形 14"/>
              <p:cNvSpPr/>
              <p:nvPr/>
            </p:nvSpPr>
            <p:spPr>
              <a:xfrm>
                <a:off x="3619449" y="2581294"/>
                <a:ext cx="1205880" cy="680805"/>
              </a:xfrm>
              <a:prstGeom prst="rect">
                <a:avLst/>
              </a:prstGeom>
            </p:spPr>
            <p:txBody>
              <a:bodyPr wrap="square">
                <a:spAutoFit/>
              </a:bodyPr>
              <a:lstStyle/>
              <a:p>
                <a:pPr>
                  <a:spcBef>
                    <a:spcPct val="50000"/>
                  </a:spcBef>
                </a:pPr>
                <a:r>
                  <a:rPr lang="zh-CN" altLang="en-US" sz="3200" b="1" smtClean="0">
                    <a:solidFill>
                      <a:schemeClr val="bg1"/>
                    </a:solidFill>
                    <a:effectLst>
                      <a:outerShdw blurRad="38100" dist="38100" dir="2700000" algn="tl">
                        <a:srgbClr val="000000">
                          <a:alpha val="43137"/>
                        </a:srgbClr>
                      </a:outerShdw>
                    </a:effectLst>
                    <a:latin typeface="黑体"/>
                    <a:ea typeface="黑体"/>
                    <a:cs typeface="黑体"/>
                  </a:rPr>
                  <a:t>农奴制改革</a:t>
                </a:r>
                <a:endParaRPr lang="zh-CN" altLang="en-US" sz="3200" b="1">
                  <a:solidFill>
                    <a:schemeClr val="bg1"/>
                  </a:solidFill>
                  <a:effectLst>
                    <a:outerShdw blurRad="38100" dist="38100" dir="2700000" algn="tl">
                      <a:srgbClr val="000000">
                        <a:alpha val="43137"/>
                      </a:srgbClr>
                    </a:outerShdw>
                  </a:effectLst>
                  <a:latin typeface="黑体" panose="02010609060101010101" charset="-122"/>
                  <a:ea typeface="黑体" panose="02010609060101010101" charset="-122"/>
                  <a:cs typeface="黑体"/>
                </a:endParaRPr>
              </a:p>
            </p:txBody>
          </p:sp>
        </p:grpSp>
      </p:grpSp>
      <p:sp>
        <p:nvSpPr>
          <p:cNvPr id="33" name="文字方塊 32"/>
          <p:cNvSpPr txBox="1"/>
          <p:nvPr/>
        </p:nvSpPr>
        <p:spPr>
          <a:xfrm>
            <a:off x="92521" y="125659"/>
            <a:ext cx="4548340" cy="400110"/>
          </a:xfrm>
          <a:prstGeom prst="rect">
            <a:avLst/>
          </a:prstGeom>
          <a:noFill/>
        </p:spPr>
        <p:txBody>
          <a:bodyPr wrap="none" rtlCol="0">
            <a:spAutoFit/>
          </a:bodyPr>
          <a:lstStyle/>
          <a:p>
            <a:r>
              <a:rPr kumimoji="1" lang="zh-CN" altLang="en-US" sz="2000" b="1" smtClean="0">
                <a:latin typeface="黑体"/>
                <a:ea typeface="黑体"/>
                <a:cs typeface="黑体"/>
              </a:rPr>
              <a:t>三、</a:t>
            </a:r>
            <a:r>
              <a:rPr kumimoji="1" lang="en-US" altLang="zh-CN" sz="2000" b="1" smtClean="0">
                <a:latin typeface="黑体"/>
                <a:ea typeface="黑体"/>
                <a:cs typeface="黑体"/>
              </a:rPr>
              <a:t>19</a:t>
            </a:r>
            <a:r>
              <a:rPr kumimoji="1" lang="zh-CN" altLang="en-US" sz="2000" b="1" smtClean="0">
                <a:latin typeface="黑体"/>
                <a:ea typeface="黑体"/>
                <a:cs typeface="黑体"/>
              </a:rPr>
              <a:t>世纪资本主义在世界范围的扩展</a:t>
            </a:r>
            <a:endParaRPr kumimoji="1" lang="zh-TW" altLang="en-US" sz="2000" b="1">
              <a:latin typeface="黑体"/>
              <a:ea typeface="黑体"/>
              <a:cs typeface="黑体"/>
            </a:endParaRPr>
          </a:p>
        </p:txBody>
      </p:sp>
      <p:sp>
        <p:nvSpPr>
          <p:cNvPr id="34" name="文字方塊 33"/>
          <p:cNvSpPr txBox="1"/>
          <p:nvPr/>
        </p:nvSpPr>
        <p:spPr>
          <a:xfrm>
            <a:off x="338667" y="635000"/>
            <a:ext cx="2325501" cy="369332"/>
          </a:xfrm>
          <a:prstGeom prst="rect">
            <a:avLst/>
          </a:prstGeom>
          <a:noFill/>
        </p:spPr>
        <p:txBody>
          <a:bodyPr wrap="none" rtlCol="0">
            <a:spAutoFit/>
          </a:bodyPr>
          <a:lstStyle/>
          <a:p>
            <a:r>
              <a:rPr kumimoji="1" lang="zh-TW" altLang="en-US" b="1" smtClean="0">
                <a:latin typeface="黑体"/>
                <a:ea typeface="黑体"/>
                <a:cs typeface="黑体"/>
              </a:rPr>
              <a:t>（</a:t>
            </a:r>
            <a:r>
              <a:rPr kumimoji="1" lang="zh-CN" altLang="en-US" b="1" smtClean="0">
                <a:latin typeface="黑体"/>
                <a:ea typeface="黑体"/>
                <a:cs typeface="黑体"/>
              </a:rPr>
              <a:t>一</a:t>
            </a:r>
            <a:r>
              <a:rPr kumimoji="1" lang="zh-TW" altLang="en-US" b="1" smtClean="0">
                <a:latin typeface="黑体"/>
                <a:ea typeface="黑体"/>
                <a:cs typeface="黑体"/>
              </a:rPr>
              <a:t>）</a:t>
            </a:r>
            <a:r>
              <a:rPr kumimoji="1" lang="en-US" altLang="zh-TW" b="1" smtClean="0">
                <a:latin typeface="黑体"/>
                <a:ea typeface="黑体"/>
                <a:cs typeface="黑体"/>
              </a:rPr>
              <a:t>1</a:t>
            </a:r>
            <a:r>
              <a:rPr kumimoji="1" lang="en-US" altLang="zh-CN" b="1" smtClean="0">
                <a:latin typeface="黑体"/>
                <a:ea typeface="黑体"/>
                <a:cs typeface="黑体"/>
              </a:rPr>
              <a:t>861</a:t>
            </a:r>
            <a:r>
              <a:rPr kumimoji="1" lang="zh-CN" altLang="en-US" b="1" smtClean="0">
                <a:latin typeface="黑体"/>
                <a:ea typeface="黑体"/>
                <a:cs typeface="黑体"/>
              </a:rPr>
              <a:t>年的俄国</a:t>
            </a:r>
            <a:endParaRPr kumimoji="1" lang="zh-TW" altLang="en-US" b="1">
              <a:latin typeface="黑体"/>
              <a:ea typeface="黑体"/>
              <a:cs typeface="黑体"/>
            </a:endParaRPr>
          </a:p>
        </p:txBody>
      </p:sp>
    </p:spTree>
    <p:extLst>
      <p:ext uri="{BB962C8B-B14F-4D97-AF65-F5344CB8AC3E}">
        <p14:creationId xmlns:p14="http://schemas.microsoft.com/office/powerpoint/2010/main" val="2718942895"/>
      </p:ext>
    </p:extLst>
  </p:cSld>
  <p:clrMapOvr>
    <a:masterClrMapping/>
  </p:clrMapOvr>
  <mc:AlternateContent>
    <mc:Choice xmlns:p14="http://schemas.microsoft.com/office/powerpoint/2010/main" Requires="p14">
      <p:transition spd="med" advClick="0" advTm="6000" p14:dur="700">
        <p:fade/>
      </p:transition>
    </mc:Choice>
    <mc:Fallback>
      <p:transition spd="med"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53"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147" name="Rectangle 3"/>
          <p:cNvSpPr>
            <a:spLocks noGrp="1" noChangeArrowheads="1"/>
          </p:cNvSpPr>
          <p:nvPr>
            <p:ph idx="1"/>
          </p:nvPr>
        </p:nvSpPr>
        <p:spPr>
          <a:xfrm>
            <a:off x="250825" y="1258332"/>
            <a:ext cx="8642350" cy="5913438"/>
          </a:xfrm>
        </p:spPr>
        <p:txBody>
          <a:bodyPr/>
          <a:lstStyle/>
          <a:p>
            <a:pPr>
              <a:buFont typeface="Wingdings" pitchFamily="2" charset="2"/>
              <a:buNone/>
            </a:pPr>
            <a:r>
              <a:rPr lang="zh-CN" altLang="en-US" sz="4400" b="1" smtClean="0">
                <a:solidFill>
                  <a:schemeClr val="accent1">
                    <a:lumMod val="75000"/>
                  </a:schemeClr>
                </a:solidFill>
                <a:latin typeface="华文楷体" panose="02010600040101010101" pitchFamily="2" charset="-122"/>
                <a:ea typeface="华文楷体" panose="02010600040101010101" pitchFamily="2" charset="-122"/>
              </a:rPr>
              <a:t>二一九法令规定：</a:t>
            </a:r>
            <a:r>
              <a:rPr lang="zh-CN" altLang="en-US" sz="4000" b="1" smtClean="0">
                <a:solidFill>
                  <a:schemeClr val="accent1">
                    <a:lumMod val="75000"/>
                  </a:schemeClr>
                </a:solidFill>
                <a:latin typeface="华文楷体" panose="02010600040101010101" pitchFamily="2" charset="-122"/>
                <a:ea typeface="华文楷体" panose="02010600040101010101" pitchFamily="2" charset="-122"/>
              </a:rPr>
              <a:t> </a:t>
            </a:r>
            <a:endParaRPr lang="zh-CN" altLang="en-US" sz="4000" b="1">
              <a:solidFill>
                <a:schemeClr val="accent1">
                  <a:lumMod val="75000"/>
                </a:schemeClr>
              </a:solidFill>
              <a:latin typeface="华文楷体" pitchFamily="2" charset="-122"/>
              <a:ea typeface="华文楷体" pitchFamily="2" charset="-122"/>
            </a:endParaRPr>
          </a:p>
          <a:p>
            <a:pPr>
              <a:buFont typeface="Wingdings" pitchFamily="2" charset="2"/>
              <a:buNone/>
            </a:pPr>
            <a:r>
              <a:rPr lang="zh-CN" altLang="en-US" sz="3600" b="1">
                <a:solidFill>
                  <a:schemeClr val="accent1">
                    <a:lumMod val="75000"/>
                  </a:schemeClr>
                </a:solidFill>
                <a:latin typeface="华文楷体" panose="02010600040101010101" pitchFamily="2" charset="-122"/>
                <a:ea typeface="华文楷体" panose="02010600040101010101" pitchFamily="2" charset="-122"/>
              </a:rPr>
              <a:t>（</a:t>
            </a:r>
            <a:r>
              <a:rPr lang="en-US" altLang="zh-CN" sz="3600" b="1">
                <a:solidFill>
                  <a:schemeClr val="accent1">
                    <a:lumMod val="75000"/>
                  </a:schemeClr>
                </a:solidFill>
                <a:latin typeface="华文楷体" panose="02010600040101010101" pitchFamily="2" charset="-122"/>
                <a:ea typeface="华文楷体" panose="02010600040101010101" pitchFamily="2" charset="-122"/>
              </a:rPr>
              <a:t>1</a:t>
            </a:r>
            <a:r>
              <a:rPr lang="zh-CN" altLang="en-US" sz="3600" b="1">
                <a:solidFill>
                  <a:schemeClr val="accent1">
                    <a:lumMod val="75000"/>
                  </a:schemeClr>
                </a:solidFill>
                <a:latin typeface="华文楷体" panose="02010600040101010101" pitchFamily="2" charset="-122"/>
                <a:ea typeface="华文楷体" panose="02010600040101010101" pitchFamily="2" charset="-122"/>
              </a:rPr>
              <a:t>）农奴获得</a:t>
            </a:r>
            <a:r>
              <a:rPr lang="zh-CN" altLang="en-US" sz="3600" b="1">
                <a:solidFill>
                  <a:srgbClr val="FF0000"/>
                </a:solidFill>
                <a:latin typeface="华文楷体" panose="02010600040101010101" pitchFamily="2" charset="-122"/>
                <a:ea typeface="华文楷体" panose="02010600040101010101" pitchFamily="2" charset="-122"/>
              </a:rPr>
              <a:t>人身自由</a:t>
            </a:r>
            <a:r>
              <a:rPr lang="zh-CN" altLang="en-US" sz="3600" b="1">
                <a:solidFill>
                  <a:schemeClr val="accent1">
                    <a:lumMod val="75000"/>
                  </a:schemeClr>
                </a:solidFill>
                <a:latin typeface="华文楷体" panose="02010600040101010101" pitchFamily="2" charset="-122"/>
                <a:ea typeface="华文楷体" panose="02010600040101010101" pitchFamily="2" charset="-122"/>
              </a:rPr>
              <a:t>，可以改变身份，自由转换职业；</a:t>
            </a:r>
          </a:p>
          <a:p>
            <a:pPr>
              <a:buFont typeface="Wingdings" pitchFamily="2" charset="2"/>
              <a:buNone/>
            </a:pPr>
            <a:r>
              <a:rPr lang="zh-CN" altLang="en-US" sz="3600" b="1">
                <a:solidFill>
                  <a:schemeClr val="accent1">
                    <a:lumMod val="75000"/>
                  </a:schemeClr>
                </a:solidFill>
                <a:latin typeface="华文楷体" panose="02010600040101010101" pitchFamily="2" charset="-122"/>
                <a:ea typeface="华文楷体" panose="02010600040101010101" pitchFamily="2" charset="-122"/>
              </a:rPr>
              <a:t>（</a:t>
            </a:r>
            <a:r>
              <a:rPr lang="en-US" altLang="zh-CN" sz="3600" b="1">
                <a:solidFill>
                  <a:schemeClr val="accent1">
                    <a:lumMod val="75000"/>
                  </a:schemeClr>
                </a:solidFill>
                <a:latin typeface="华文楷体" panose="02010600040101010101" pitchFamily="2" charset="-122"/>
                <a:ea typeface="华文楷体" panose="02010600040101010101" pitchFamily="2" charset="-122"/>
              </a:rPr>
              <a:t>2</a:t>
            </a:r>
            <a:r>
              <a:rPr lang="zh-CN" altLang="en-US" sz="3600" b="1">
                <a:solidFill>
                  <a:schemeClr val="accent1">
                    <a:lumMod val="75000"/>
                  </a:schemeClr>
                </a:solidFill>
                <a:latin typeface="华文楷体" panose="02010600040101010101" pitchFamily="2" charset="-122"/>
                <a:ea typeface="华文楷体" panose="02010600040101010101" pitchFamily="2" charset="-122"/>
              </a:rPr>
              <a:t>）农奴在获得解放的同时，可以获得一份土地，但是必须</a:t>
            </a:r>
            <a:r>
              <a:rPr lang="zh-CN" altLang="en-US" sz="3600" b="1">
                <a:solidFill>
                  <a:srgbClr val="FF0000"/>
                </a:solidFill>
                <a:latin typeface="华文楷体" panose="02010600040101010101" pitchFamily="2" charset="-122"/>
                <a:ea typeface="华文楷体" panose="02010600040101010101" pitchFamily="2" charset="-122"/>
              </a:rPr>
              <a:t>出钱赎买</a:t>
            </a:r>
            <a:r>
              <a:rPr lang="zh-CN" altLang="en-US" sz="3600" b="1">
                <a:solidFill>
                  <a:schemeClr val="accent1">
                    <a:lumMod val="75000"/>
                  </a:schemeClr>
                </a:solidFill>
                <a:latin typeface="华文楷体" panose="02010600040101010101" pitchFamily="2" charset="-122"/>
                <a:ea typeface="华文楷体" panose="02010600040101010101" pitchFamily="2" charset="-122"/>
              </a:rPr>
              <a:t>，所出的价钱高出当时的地价。</a:t>
            </a:r>
          </a:p>
        </p:txBody>
      </p:sp>
      <p:sp>
        <p:nvSpPr>
          <p:cNvPr id="6149" name="AutoShape 7"/>
          <p:cNvSpPr>
            <a:spLocks noChangeArrowheads="1"/>
          </p:cNvSpPr>
          <p:nvPr/>
        </p:nvSpPr>
        <p:spPr bwMode="auto">
          <a:xfrm>
            <a:off x="4932363" y="2508779"/>
            <a:ext cx="3529012" cy="792162"/>
          </a:xfrm>
          <a:prstGeom prst="wedgeRoundRectCallout">
            <a:avLst>
              <a:gd name="adj1" fmla="val -53571"/>
              <a:gd name="adj2" fmla="val -88270"/>
              <a:gd name="adj3" fmla="val 16667"/>
            </a:avLst>
          </a:prstGeom>
          <a:solidFill>
            <a:schemeClr val="accent6"/>
          </a:solidFill>
          <a:ln w="9525">
            <a:solidFill>
              <a:schemeClr val="bg2"/>
            </a:solidFill>
            <a:miter lim="800000"/>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buFont typeface="Arial" pitchFamily="34" charset="0"/>
              <a:buNone/>
            </a:pPr>
            <a:r>
              <a:rPr lang="zh-CN" altLang="en-US" sz="3600" b="1">
                <a:solidFill>
                  <a:srgbClr val="0000CC"/>
                </a:solidFill>
                <a:latin typeface="华文楷体" panose="02010600040101010101" pitchFamily="2" charset="-122"/>
                <a:ea typeface="华文楷体" panose="02010600040101010101" pitchFamily="2" charset="-122"/>
              </a:rPr>
              <a:t>自由的</a:t>
            </a:r>
            <a:r>
              <a:rPr lang="zh-CN" altLang="en-US" sz="3600" b="1">
                <a:solidFill>
                  <a:srgbClr val="000000"/>
                </a:solidFill>
                <a:latin typeface="华文楷体" panose="02010600040101010101" pitchFamily="2" charset="-122"/>
                <a:ea typeface="华文楷体" panose="02010600040101010101" pitchFamily="2" charset="-122"/>
              </a:rPr>
              <a:t>劳动力</a:t>
            </a:r>
          </a:p>
        </p:txBody>
      </p:sp>
      <p:sp>
        <p:nvSpPr>
          <p:cNvPr id="6150" name="AutoShape 8"/>
          <p:cNvSpPr>
            <a:spLocks noChangeArrowheads="1"/>
          </p:cNvSpPr>
          <p:nvPr/>
        </p:nvSpPr>
        <p:spPr bwMode="auto">
          <a:xfrm>
            <a:off x="4932363" y="4538755"/>
            <a:ext cx="3816424" cy="791715"/>
          </a:xfrm>
          <a:prstGeom prst="wedgeEllipseCallout">
            <a:avLst>
              <a:gd name="adj1" fmla="val -48749"/>
              <a:gd name="adj2" fmla="val -111900"/>
            </a:avLst>
          </a:prstGeom>
          <a:solidFill>
            <a:schemeClr val="accent6"/>
          </a:solidFill>
          <a:ln w="9525">
            <a:solidFill>
              <a:schemeClr val="tx1"/>
            </a:solidFill>
            <a:miter lim="800000"/>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buFont typeface="Arial" pitchFamily="34" charset="0"/>
              <a:buNone/>
            </a:pPr>
            <a:r>
              <a:rPr lang="zh-CN" altLang="en-US" sz="3600" b="1">
                <a:solidFill>
                  <a:srgbClr val="0000CC"/>
                </a:solidFill>
                <a:latin typeface="华文楷体" panose="02010600040101010101" pitchFamily="2" charset="-122"/>
                <a:ea typeface="华文楷体" panose="02010600040101010101" pitchFamily="2" charset="-122"/>
              </a:rPr>
              <a:t>雄厚的</a:t>
            </a:r>
            <a:r>
              <a:rPr lang="zh-CN" altLang="en-US" sz="3600" b="1">
                <a:solidFill>
                  <a:srgbClr val="000000"/>
                </a:solidFill>
                <a:latin typeface="华文楷体" panose="02010600040101010101" pitchFamily="2" charset="-122"/>
                <a:ea typeface="华文楷体" panose="02010600040101010101" pitchFamily="2" charset="-122"/>
              </a:rPr>
              <a:t>资本</a:t>
            </a:r>
          </a:p>
        </p:txBody>
      </p:sp>
      <p:sp>
        <p:nvSpPr>
          <p:cNvPr id="6151" name="Rectangle 7"/>
          <p:cNvSpPr>
            <a:spLocks noChangeArrowheads="1"/>
          </p:cNvSpPr>
          <p:nvPr/>
        </p:nvSpPr>
        <p:spPr bwMode="auto">
          <a:xfrm>
            <a:off x="468313" y="5189851"/>
            <a:ext cx="8280400" cy="16681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20000"/>
              </a:spcBef>
              <a:buClr>
                <a:schemeClr val="folHlink"/>
              </a:buClr>
              <a:buSzPct val="60000"/>
              <a:buFont typeface="Wingdings" pitchFamily="2" charset="2"/>
              <a:buNone/>
            </a:pPr>
            <a:r>
              <a:rPr lang="zh-CN" altLang="en-US" sz="3200" b="1">
                <a:solidFill>
                  <a:srgbClr val="000066"/>
                </a:solidFill>
                <a:latin typeface="华文楷体" panose="02010600040101010101" pitchFamily="2" charset="-122"/>
                <a:ea typeface="华文楷体" panose="02010600040101010101" pitchFamily="2" charset="-122"/>
              </a:rPr>
              <a:t>性质：</a:t>
            </a:r>
            <a:r>
              <a:rPr lang="zh-CN" altLang="en-US" sz="3200" b="1">
                <a:solidFill>
                  <a:srgbClr val="FF0000"/>
                </a:solidFill>
                <a:latin typeface="华文楷体" panose="02010600040101010101" pitchFamily="2" charset="-122"/>
                <a:ea typeface="华文楷体" panose="02010600040101010101" pitchFamily="2" charset="-122"/>
              </a:rPr>
              <a:t>沙皇自上而下的</a:t>
            </a:r>
            <a:r>
              <a:rPr lang="zh-CN" altLang="en-US" sz="3200" b="1">
                <a:solidFill>
                  <a:schemeClr val="hlink"/>
                </a:solidFill>
                <a:latin typeface="华文楷体" panose="02010600040101010101" pitchFamily="2" charset="-122"/>
                <a:ea typeface="华文楷体" panose="02010600040101010101" pitchFamily="2" charset="-122"/>
              </a:rPr>
              <a:t>资产阶级</a:t>
            </a:r>
            <a:r>
              <a:rPr lang="zh-CN" altLang="en-US" sz="3200" b="1" smtClean="0">
                <a:solidFill>
                  <a:schemeClr val="hlink"/>
                </a:solidFill>
                <a:latin typeface="华文楷体" panose="02010600040101010101" pitchFamily="2" charset="-122"/>
                <a:ea typeface="华文楷体" panose="02010600040101010101" pitchFamily="2" charset="-122"/>
              </a:rPr>
              <a:t>性质</a:t>
            </a:r>
            <a:r>
              <a:rPr lang="zh-CN" altLang="en-US" sz="3200" b="1">
                <a:solidFill>
                  <a:schemeClr val="hlink"/>
                </a:solidFill>
                <a:latin typeface="华文楷体" panose="02010600040101010101" pitchFamily="2" charset="-122"/>
                <a:ea typeface="华文楷体" panose="02010600040101010101" pitchFamily="2" charset="-122"/>
              </a:rPr>
              <a:t>的</a:t>
            </a:r>
            <a:r>
              <a:rPr lang="zh-CN" altLang="en-US" sz="3200" b="1" smtClean="0">
                <a:solidFill>
                  <a:schemeClr val="hlink"/>
                </a:solidFill>
                <a:latin typeface="华文楷体" panose="02010600040101010101" pitchFamily="2" charset="-122"/>
                <a:ea typeface="华文楷体" panose="02010600040101010101" pitchFamily="2" charset="-122"/>
              </a:rPr>
              <a:t>改革。</a:t>
            </a:r>
            <a:endParaRPr lang="en-US" altLang="zh-CN" sz="3200" b="1" smtClean="0">
              <a:solidFill>
                <a:schemeClr val="hlink"/>
              </a:solidFill>
              <a:latin typeface="华文楷体" pitchFamily="2" charset="-122"/>
              <a:ea typeface="华文楷体" pitchFamily="2" charset="-122"/>
            </a:endParaRPr>
          </a:p>
          <a:p>
            <a:pPr>
              <a:spcBef>
                <a:spcPct val="20000"/>
              </a:spcBef>
              <a:buClr>
                <a:schemeClr val="folHlink"/>
              </a:buClr>
              <a:buSzPct val="60000"/>
              <a:buFont typeface="Wingdings" pitchFamily="2" charset="2"/>
              <a:buNone/>
            </a:pPr>
            <a:r>
              <a:rPr lang="zh-CN" altLang="en-US" sz="3200" b="1">
                <a:solidFill>
                  <a:schemeClr val="hlink"/>
                </a:solidFill>
                <a:latin typeface="华文楷体" panose="02010600040101010101" pitchFamily="2" charset="-122"/>
                <a:ea typeface="华文楷体" panose="02010600040101010101" pitchFamily="2" charset="-122"/>
              </a:rPr>
              <a:t>但</a:t>
            </a:r>
            <a:r>
              <a:rPr lang="zh-CN" altLang="en-US" sz="3200" b="1" smtClean="0">
                <a:solidFill>
                  <a:schemeClr val="hlink"/>
                </a:solidFill>
                <a:latin typeface="华文楷体" panose="02010600040101010101" pitchFamily="2" charset="-122"/>
                <a:ea typeface="华文楷体" panose="02010600040101010101" pitchFamily="2" charset="-122"/>
              </a:rPr>
              <a:t>没有</a:t>
            </a:r>
            <a:r>
              <a:rPr lang="zh-CN" altLang="en-US" sz="3200" b="1">
                <a:solidFill>
                  <a:schemeClr val="hlink"/>
                </a:solidFill>
                <a:latin typeface="华文楷体" panose="02010600040101010101" pitchFamily="2" charset="-122"/>
                <a:ea typeface="华文楷体" panose="02010600040101010101" pitchFamily="2" charset="-122"/>
              </a:rPr>
              <a:t>直接</a:t>
            </a:r>
            <a:r>
              <a:rPr lang="zh-CN" altLang="en-US" sz="3200" b="1" smtClean="0">
                <a:solidFill>
                  <a:schemeClr val="hlink"/>
                </a:solidFill>
                <a:latin typeface="华文楷体" panose="02010600040101010101" pitchFamily="2" charset="-122"/>
                <a:ea typeface="华文楷体" panose="02010600040101010101" pitchFamily="2" charset="-122"/>
              </a:rPr>
              <a:t>触及沙皇专制制度，保留了大量农奴残余。</a:t>
            </a:r>
            <a:endParaRPr lang="zh-CN" altLang="en-US" sz="3200" b="1">
              <a:solidFill>
                <a:schemeClr val="hlink"/>
              </a:solidFill>
              <a:latin typeface="华文楷体" pitchFamily="2" charset="-122"/>
              <a:ea typeface="华文楷体" pitchFamily="2" charset="-122"/>
            </a:endParaRPr>
          </a:p>
        </p:txBody>
      </p:sp>
      <p:sp>
        <p:nvSpPr>
          <p:cNvPr id="6" name="文字方塊 5"/>
          <p:cNvSpPr txBox="1"/>
          <p:nvPr/>
        </p:nvSpPr>
        <p:spPr>
          <a:xfrm>
            <a:off x="92521" y="125659"/>
            <a:ext cx="4548340" cy="400110"/>
          </a:xfrm>
          <a:prstGeom prst="rect">
            <a:avLst/>
          </a:prstGeom>
          <a:noFill/>
        </p:spPr>
        <p:txBody>
          <a:bodyPr wrap="none" rtlCol="0">
            <a:spAutoFit/>
          </a:bodyPr>
          <a:lstStyle/>
          <a:p>
            <a:r>
              <a:rPr kumimoji="1" lang="zh-CN" altLang="en-US" sz="2000" b="1" smtClean="0">
                <a:latin typeface="黑体"/>
                <a:ea typeface="黑体"/>
                <a:cs typeface="黑体"/>
              </a:rPr>
              <a:t>三、</a:t>
            </a:r>
            <a:r>
              <a:rPr kumimoji="1" lang="en-US" altLang="zh-CN" sz="2000" b="1" smtClean="0">
                <a:latin typeface="黑体"/>
                <a:ea typeface="黑体"/>
                <a:cs typeface="黑体"/>
              </a:rPr>
              <a:t>19</a:t>
            </a:r>
            <a:r>
              <a:rPr kumimoji="1" lang="zh-CN" altLang="en-US" sz="2000" b="1" smtClean="0">
                <a:latin typeface="黑体"/>
                <a:ea typeface="黑体"/>
                <a:cs typeface="黑体"/>
              </a:rPr>
              <a:t>世纪资本主义在世界范围的扩展</a:t>
            </a:r>
            <a:endParaRPr kumimoji="1" lang="zh-TW" altLang="en-US" sz="2000" b="1">
              <a:latin typeface="黑体"/>
              <a:ea typeface="黑体"/>
              <a:cs typeface="黑体"/>
            </a:endParaRPr>
          </a:p>
        </p:txBody>
      </p:sp>
      <p:sp>
        <p:nvSpPr>
          <p:cNvPr id="7" name="文字方塊 6"/>
          <p:cNvSpPr txBox="1"/>
          <p:nvPr/>
        </p:nvSpPr>
        <p:spPr>
          <a:xfrm>
            <a:off x="338667" y="635000"/>
            <a:ext cx="2325501" cy="369332"/>
          </a:xfrm>
          <a:prstGeom prst="rect">
            <a:avLst/>
          </a:prstGeom>
          <a:noFill/>
        </p:spPr>
        <p:txBody>
          <a:bodyPr wrap="none" rtlCol="0">
            <a:spAutoFit/>
          </a:bodyPr>
          <a:lstStyle/>
          <a:p>
            <a:r>
              <a:rPr kumimoji="1" lang="zh-TW" altLang="en-US" b="1" smtClean="0">
                <a:latin typeface="黑体"/>
                <a:ea typeface="黑体"/>
                <a:cs typeface="黑体"/>
              </a:rPr>
              <a:t>（</a:t>
            </a:r>
            <a:r>
              <a:rPr kumimoji="1" lang="zh-CN" altLang="en-US" b="1" smtClean="0">
                <a:latin typeface="黑体"/>
                <a:ea typeface="黑体"/>
                <a:cs typeface="黑体"/>
              </a:rPr>
              <a:t>一</a:t>
            </a:r>
            <a:r>
              <a:rPr kumimoji="1" lang="zh-TW" altLang="en-US" b="1" smtClean="0">
                <a:latin typeface="黑体"/>
                <a:ea typeface="黑体"/>
                <a:cs typeface="黑体"/>
              </a:rPr>
              <a:t>）</a:t>
            </a:r>
            <a:r>
              <a:rPr kumimoji="1" lang="en-US" altLang="zh-TW" b="1" smtClean="0">
                <a:latin typeface="黑体"/>
                <a:ea typeface="黑体"/>
                <a:cs typeface="黑体"/>
              </a:rPr>
              <a:t>1</a:t>
            </a:r>
            <a:r>
              <a:rPr kumimoji="1" lang="en-US" altLang="zh-CN" b="1" smtClean="0">
                <a:latin typeface="黑体"/>
                <a:ea typeface="黑体"/>
                <a:cs typeface="黑体"/>
              </a:rPr>
              <a:t>861</a:t>
            </a:r>
            <a:r>
              <a:rPr kumimoji="1" lang="zh-CN" altLang="en-US" b="1" smtClean="0">
                <a:latin typeface="黑体"/>
                <a:ea typeface="黑体"/>
                <a:cs typeface="黑体"/>
              </a:rPr>
              <a:t>年的俄国</a:t>
            </a:r>
            <a:endParaRPr kumimoji="1" lang="zh-TW" altLang="en-US" b="1">
              <a:latin typeface="黑体"/>
              <a:ea typeface="黑体"/>
              <a:cs typeface="黑体"/>
            </a:endParaRPr>
          </a:p>
        </p:txBody>
      </p:sp>
    </p:spTree>
    <p:extLst>
      <p:ext uri="{BB962C8B-B14F-4D97-AF65-F5344CB8AC3E}">
        <p14:creationId xmlns:p14="http://schemas.microsoft.com/office/powerpoint/2010/main" val="335998064"/>
      </p:ext>
    </p:ext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49"/>
                                        </p:tgtEl>
                                        <p:attrNameLst>
                                          <p:attrName>style.visibility</p:attrName>
                                        </p:attrNameLst>
                                      </p:cBhvr>
                                      <p:to>
                                        <p:strVal val="visible"/>
                                      </p:to>
                                    </p:set>
                                    <p:animEffect transition="in" filter="blinds(horizontal)">
                                      <p:cBhvr>
                                        <p:cTn id="7" dur="500"/>
                                        <p:tgtEl>
                                          <p:spTgt spid="614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150"/>
                                        </p:tgtEl>
                                        <p:attrNameLst>
                                          <p:attrName>style.visibility</p:attrName>
                                        </p:attrNameLst>
                                      </p:cBhvr>
                                      <p:to>
                                        <p:strVal val="visible"/>
                                      </p:to>
                                    </p:set>
                                    <p:animEffect transition="in" filter="blinds(horizontal)">
                                      <p:cBhvr>
                                        <p:cTn id="12" dur="500"/>
                                        <p:tgtEl>
                                          <p:spTgt spid="615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xit" presetSubtype="4" fill="hold" grpId="1" nodeType="clickEffect">
                                  <p:stCondLst>
                                    <p:cond delay="0"/>
                                  </p:stCondLst>
                                  <p:childTnLst>
                                    <p:anim calcmode="lin" valueType="num">
                                      <p:cBhvr additive="base">
                                        <p:cTn id="16" dur="500"/>
                                        <p:tgtEl>
                                          <p:spTgt spid="6149"/>
                                        </p:tgtEl>
                                        <p:attrNameLst>
                                          <p:attrName>ppt_x</p:attrName>
                                        </p:attrNameLst>
                                      </p:cBhvr>
                                      <p:tavLst>
                                        <p:tav tm="0">
                                          <p:val>
                                            <p:strVal val="ppt_x"/>
                                          </p:val>
                                        </p:tav>
                                        <p:tav tm="100000">
                                          <p:val>
                                            <p:strVal val="ppt_x"/>
                                          </p:val>
                                        </p:tav>
                                      </p:tavLst>
                                    </p:anim>
                                    <p:anim calcmode="lin" valueType="num">
                                      <p:cBhvr additive="base">
                                        <p:cTn id="17" dur="500"/>
                                        <p:tgtEl>
                                          <p:spTgt spid="6149"/>
                                        </p:tgtEl>
                                        <p:attrNameLst>
                                          <p:attrName>ppt_y</p:attrName>
                                        </p:attrNameLst>
                                      </p:cBhvr>
                                      <p:tavLst>
                                        <p:tav tm="0">
                                          <p:val>
                                            <p:strVal val="ppt_y"/>
                                          </p:val>
                                        </p:tav>
                                        <p:tav tm="100000">
                                          <p:val>
                                            <p:strVal val="1+ppt_h/2"/>
                                          </p:val>
                                        </p:tav>
                                      </p:tavLst>
                                    </p:anim>
                                    <p:set>
                                      <p:cBhvr>
                                        <p:cTn id="18" dur="1" fill="hold">
                                          <p:stCondLst>
                                            <p:cond delay="499"/>
                                          </p:stCondLst>
                                        </p:cTn>
                                        <p:tgtEl>
                                          <p:spTgt spid="6149"/>
                                        </p:tgtEl>
                                        <p:attrNameLst>
                                          <p:attrName>style.visibility</p:attrName>
                                        </p:attrNameLst>
                                      </p:cBhvr>
                                      <p:to>
                                        <p:strVal val="hidden"/>
                                      </p:to>
                                    </p:set>
                                  </p:childTnLst>
                                </p:cTn>
                              </p:par>
                              <p:par>
                                <p:cTn id="19" presetID="2" presetClass="exit" presetSubtype="4" fill="hold" grpId="1" nodeType="withEffect">
                                  <p:stCondLst>
                                    <p:cond delay="0"/>
                                  </p:stCondLst>
                                  <p:childTnLst>
                                    <p:anim calcmode="lin" valueType="num">
                                      <p:cBhvr additive="base">
                                        <p:cTn id="20" dur="500"/>
                                        <p:tgtEl>
                                          <p:spTgt spid="6150"/>
                                        </p:tgtEl>
                                        <p:attrNameLst>
                                          <p:attrName>ppt_x</p:attrName>
                                        </p:attrNameLst>
                                      </p:cBhvr>
                                      <p:tavLst>
                                        <p:tav tm="0">
                                          <p:val>
                                            <p:strVal val="ppt_x"/>
                                          </p:val>
                                        </p:tav>
                                        <p:tav tm="100000">
                                          <p:val>
                                            <p:strVal val="ppt_x"/>
                                          </p:val>
                                        </p:tav>
                                      </p:tavLst>
                                    </p:anim>
                                    <p:anim calcmode="lin" valueType="num">
                                      <p:cBhvr additive="base">
                                        <p:cTn id="21" dur="500"/>
                                        <p:tgtEl>
                                          <p:spTgt spid="6150"/>
                                        </p:tgtEl>
                                        <p:attrNameLst>
                                          <p:attrName>ppt_y</p:attrName>
                                        </p:attrNameLst>
                                      </p:cBhvr>
                                      <p:tavLst>
                                        <p:tav tm="0">
                                          <p:val>
                                            <p:strVal val="ppt_y"/>
                                          </p:val>
                                        </p:tav>
                                        <p:tav tm="100000">
                                          <p:val>
                                            <p:strVal val="1+ppt_h/2"/>
                                          </p:val>
                                        </p:tav>
                                      </p:tavLst>
                                    </p:anim>
                                    <p:set>
                                      <p:cBhvr>
                                        <p:cTn id="22" dur="1" fill="hold">
                                          <p:stCondLst>
                                            <p:cond delay="499"/>
                                          </p:stCondLst>
                                        </p:cTn>
                                        <p:tgtEl>
                                          <p:spTgt spid="6150"/>
                                        </p:tgtEl>
                                        <p:attrNameLst>
                                          <p:attrName>style.visibility</p:attrName>
                                        </p:attrNameLst>
                                      </p:cBhvr>
                                      <p:to>
                                        <p:strVal val="hidden"/>
                                      </p:to>
                                    </p:set>
                                  </p:childTnLst>
                                </p:cTn>
                              </p:par>
                              <p:par>
                                <p:cTn id="23" presetID="2" presetClass="entr" presetSubtype="4" fill="hold" grpId="0" nodeType="withEffect">
                                  <p:stCondLst>
                                    <p:cond delay="0"/>
                                  </p:stCondLst>
                                  <p:childTnLst>
                                    <p:set>
                                      <p:cBhvr>
                                        <p:cTn id="24" dur="1" fill="hold">
                                          <p:stCondLst>
                                            <p:cond delay="0"/>
                                          </p:stCondLst>
                                        </p:cTn>
                                        <p:tgtEl>
                                          <p:spTgt spid="6151"/>
                                        </p:tgtEl>
                                        <p:attrNameLst>
                                          <p:attrName>style.visibility</p:attrName>
                                        </p:attrNameLst>
                                      </p:cBhvr>
                                      <p:to>
                                        <p:strVal val="visible"/>
                                      </p:to>
                                    </p:set>
                                    <p:anim calcmode="lin" valueType="num">
                                      <p:cBhvr additive="base">
                                        <p:cTn id="25" dur="500" fill="hold"/>
                                        <p:tgtEl>
                                          <p:spTgt spid="6151"/>
                                        </p:tgtEl>
                                        <p:attrNameLst>
                                          <p:attrName>ppt_x</p:attrName>
                                        </p:attrNameLst>
                                      </p:cBhvr>
                                      <p:tavLst>
                                        <p:tav tm="0">
                                          <p:val>
                                            <p:strVal val="#ppt_x"/>
                                          </p:val>
                                        </p:tav>
                                        <p:tav tm="100000">
                                          <p:val>
                                            <p:strVal val="#ppt_x"/>
                                          </p:val>
                                        </p:tav>
                                      </p:tavLst>
                                    </p:anim>
                                    <p:anim calcmode="lin" valueType="num">
                                      <p:cBhvr additive="base">
                                        <p:cTn id="26" dur="500" fill="hold"/>
                                        <p:tgtEl>
                                          <p:spTgt spid="6151"/>
                                        </p:tgtEl>
                                        <p:attrNameLst>
                                          <p:attrName>ppt_y</p:attrName>
                                        </p:attrNameLst>
                                      </p:cBhvr>
                                      <p:tavLst>
                                        <p:tav tm="0">
                                          <p:val>
                                            <p:strVal val="1+#ppt_h/2"/>
                                          </p:val>
                                        </p:tav>
                                        <p:tav tm="100000">
                                          <p:val>
                                            <p:strVal val="#ppt_y"/>
                                          </p:val>
                                        </p:tav>
                                      </p:tavLst>
                                    </p:anim>
                                  </p:childTnLst>
                                </p:cTn>
                              </p:par>
                              <p:par>
                                <p:cTn id="27" presetID="2" presetClass="entr" presetSubtype="4" fill="hold" grpId="1" nodeType="withEffect">
                                  <p:stCondLst>
                                    <p:cond delay="0"/>
                                  </p:stCondLst>
                                  <p:childTnLst>
                                    <p:set>
                                      <p:cBhvr>
                                        <p:cTn id="28" dur="1" fill="hold">
                                          <p:stCondLst>
                                            <p:cond delay="0"/>
                                          </p:stCondLst>
                                        </p:cTn>
                                        <p:tgtEl>
                                          <p:spTgt spid="6151"/>
                                        </p:tgtEl>
                                        <p:attrNameLst>
                                          <p:attrName>style.visibility</p:attrName>
                                        </p:attrNameLst>
                                      </p:cBhvr>
                                      <p:to>
                                        <p:strVal val="visible"/>
                                      </p:to>
                                    </p:set>
                                    <p:anim calcmode="lin" valueType="num">
                                      <p:cBhvr additive="base">
                                        <p:cTn id="29" dur="500" fill="hold"/>
                                        <p:tgtEl>
                                          <p:spTgt spid="6151"/>
                                        </p:tgtEl>
                                        <p:attrNameLst>
                                          <p:attrName>ppt_x</p:attrName>
                                        </p:attrNameLst>
                                      </p:cBhvr>
                                      <p:tavLst>
                                        <p:tav tm="0">
                                          <p:val>
                                            <p:strVal val="#ppt_x"/>
                                          </p:val>
                                        </p:tav>
                                        <p:tav tm="100000">
                                          <p:val>
                                            <p:strVal val="#ppt_x"/>
                                          </p:val>
                                        </p:tav>
                                      </p:tavLst>
                                    </p:anim>
                                    <p:anim calcmode="lin" valueType="num">
                                      <p:cBhvr additive="base">
                                        <p:cTn id="30" dur="500" fill="hold"/>
                                        <p:tgtEl>
                                          <p:spTgt spid="61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p:bldP spid="6149" grpId="1"/>
      <p:bldP spid="6150" grpId="0"/>
      <p:bldP spid="6150" grpId="1"/>
      <p:bldP spid="6151" grpId="0"/>
      <p:bldP spid="6151" grpId="1"/>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5780" name="Rectangle 4"/>
          <p:cNvSpPr>
            <a:spLocks noGrp="1" noChangeArrowheads="1"/>
          </p:cNvSpPr>
          <p:nvPr>
            <p:ph type="title"/>
          </p:nvPr>
        </p:nvSpPr>
        <p:spPr>
          <a:xfrm>
            <a:off x="475193" y="3036260"/>
            <a:ext cx="3040003" cy="647700"/>
          </a:xfrm>
        </p:spPr>
        <p:txBody>
          <a:bodyPr rtlCol="0">
            <a:normAutofit fontScale="90000"/>
          </a:bodyPr>
          <a:lstStyle/>
          <a:p>
            <a:pPr fontAlgn="auto">
              <a:spcAft>
                <a:spcPct val="0"/>
              </a:spcAft>
              <a:defRPr/>
            </a:pPr>
            <a:r>
              <a:rPr lang="zh-CN" altLang="en-US" sz="2200" b="1" smtClean="0">
                <a:solidFill>
                  <a:srgbClr val="990099"/>
                </a:solidFill>
                <a:latin typeface="华文楷体" panose="02010600040101010101" pitchFamily="2" charset="-122"/>
                <a:ea typeface="华文楷体" panose="02010600040101010101" pitchFamily="2" charset="-122"/>
              </a:rPr>
              <a:t>北部资本主义工商业经济</a:t>
            </a:r>
            <a:r>
              <a:rPr lang="en-US" altLang="zh-CN" sz="3410" b="1" smtClean="0">
                <a:solidFill>
                  <a:srgbClr val="990099"/>
                </a:solidFill>
              </a:rPr>
              <a:t>	</a:t>
            </a:r>
            <a:endParaRPr lang="zh-CN" altLang="en-US" sz="3410" b="1" smtClean="0">
              <a:solidFill>
                <a:srgbClr val="990099"/>
              </a:solidFill>
            </a:endParaRPr>
          </a:p>
        </p:txBody>
      </p:sp>
      <p:pic>
        <p:nvPicPr>
          <p:cNvPr id="19458" name="Picture 6"/>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0" y="789491"/>
            <a:ext cx="4202860" cy="2202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ext Box 7"/>
          <p:cNvSpPr txBox="1">
            <a:spLocks noChangeArrowheads="1"/>
          </p:cNvSpPr>
          <p:nvPr/>
        </p:nvSpPr>
        <p:spPr bwMode="auto">
          <a:xfrm>
            <a:off x="776288" y="6172200"/>
            <a:ext cx="184150"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just"/>
            <a:endParaRPr lang="zh-CN" altLang="en-US" sz="7200" b="1">
              <a:latin typeface="Times New Roman" pitchFamily="18" charset="0"/>
            </a:endParaRPr>
          </a:p>
        </p:txBody>
      </p:sp>
      <p:sp>
        <p:nvSpPr>
          <p:cNvPr id="7" name="TextBox 6"/>
          <p:cNvSpPr txBox="1">
            <a:spLocks noChangeArrowheads="1"/>
          </p:cNvSpPr>
          <p:nvPr/>
        </p:nvSpPr>
        <p:spPr bwMode="auto">
          <a:xfrm>
            <a:off x="5234772" y="312984"/>
            <a:ext cx="3570208" cy="461665"/>
          </a:xfrm>
          <a:prstGeom prst="rect">
            <a:avLst/>
          </a:prstGeom>
          <a:extLst/>
        </p:spPr>
        <p:style>
          <a:lnRef idx="2">
            <a:schemeClr val="accent2"/>
          </a:lnRef>
          <a:fillRef idx="1">
            <a:schemeClr val="lt1"/>
          </a:fillRef>
          <a:effectRef idx="0">
            <a:schemeClr val="accent2"/>
          </a:effectRef>
          <a:fontRef idx="minor">
            <a:schemeClr val="dk1"/>
          </a:fontRef>
        </p:style>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zh-CN" altLang="en-US" sz="2400" b="1">
                <a:solidFill>
                  <a:srgbClr val="FF3300"/>
                </a:solidFill>
                <a:latin typeface="华文楷体" panose="02010600040101010101" pitchFamily="2" charset="-122"/>
                <a:ea typeface="华文楷体" panose="02010600040101010101" pitchFamily="2" charset="-122"/>
                <a:cs typeface="楷体_GB2312"/>
              </a:rPr>
              <a:t>（两种经济制度的矛盾）</a:t>
            </a:r>
          </a:p>
        </p:txBody>
      </p:sp>
      <p:sp>
        <p:nvSpPr>
          <p:cNvPr id="2" name="矩形 1"/>
          <p:cNvSpPr/>
          <p:nvPr/>
        </p:nvSpPr>
        <p:spPr>
          <a:xfrm>
            <a:off x="4202859" y="789491"/>
            <a:ext cx="4636448" cy="2246769"/>
          </a:xfrm>
          <a:prstGeom prst="rect">
            <a:avLst/>
          </a:prstGeom>
          <a:solidFill>
            <a:schemeClr val="bg1"/>
          </a:solidFill>
          <a:ln w="38100">
            <a:solidFill>
              <a:srgbClr val="FF0000"/>
            </a:solidFill>
          </a:ln>
        </p:spPr>
        <p:txBody>
          <a:bodyPr wrap="square">
            <a:spAutoFit/>
          </a:bodyPr>
          <a:lstStyle/>
          <a:p>
            <a:r>
              <a:rPr lang="zh-CN" altLang="en-US" sz="2800" b="1">
                <a:solidFill>
                  <a:schemeClr val="accent1">
                    <a:lumMod val="75000"/>
                  </a:schemeClr>
                </a:solidFill>
                <a:latin typeface="华文楷体" panose="02010600040101010101" pitchFamily="2" charset="-122"/>
                <a:ea typeface="华文楷体" panose="02010600040101010101" pitchFamily="2" charset="-122"/>
              </a:rPr>
              <a:t>需要掌握南方的</a:t>
            </a:r>
            <a:r>
              <a:rPr lang="zh-CN" altLang="en-US" sz="2800" b="1">
                <a:solidFill>
                  <a:srgbClr val="FF0000"/>
                </a:solidFill>
                <a:latin typeface="华文楷体" panose="02010600040101010101" pitchFamily="2" charset="-122"/>
                <a:ea typeface="华文楷体" panose="02010600040101010101" pitchFamily="2" charset="-122"/>
              </a:rPr>
              <a:t>市场</a:t>
            </a:r>
            <a:r>
              <a:rPr lang="zh-CN" altLang="en-US" sz="2800" b="1">
                <a:solidFill>
                  <a:schemeClr val="accent1">
                    <a:lumMod val="75000"/>
                  </a:schemeClr>
                </a:solidFill>
                <a:latin typeface="华文楷体" panose="02010600040101010101" pitchFamily="2" charset="-122"/>
                <a:ea typeface="华文楷体" panose="02010600040101010101" pitchFamily="2" charset="-122"/>
              </a:rPr>
              <a:t>，销售工业品，同时，也需要南方的棉花等</a:t>
            </a:r>
            <a:r>
              <a:rPr lang="zh-CN" altLang="en-US" sz="2800" b="1">
                <a:solidFill>
                  <a:srgbClr val="FF0000"/>
                </a:solidFill>
                <a:latin typeface="华文楷体" panose="02010600040101010101" pitchFamily="2" charset="-122"/>
                <a:ea typeface="华文楷体" panose="02010600040101010101" pitchFamily="2" charset="-122"/>
              </a:rPr>
              <a:t>原料</a:t>
            </a:r>
            <a:r>
              <a:rPr lang="zh-CN" altLang="en-US" sz="2800" b="1">
                <a:solidFill>
                  <a:schemeClr val="accent1">
                    <a:lumMod val="75000"/>
                  </a:schemeClr>
                </a:solidFill>
                <a:latin typeface="华文楷体" panose="02010600040101010101" pitchFamily="2" charset="-122"/>
                <a:ea typeface="华文楷体" panose="02010600040101010101" pitchFamily="2" charset="-122"/>
              </a:rPr>
              <a:t>；而且北方的资本家希望</a:t>
            </a:r>
            <a:r>
              <a:rPr lang="zh-CN" altLang="en-US" sz="2800" b="1">
                <a:solidFill>
                  <a:srgbClr val="FF0000"/>
                </a:solidFill>
                <a:latin typeface="华文楷体" panose="02010600040101010101" pitchFamily="2" charset="-122"/>
                <a:ea typeface="华文楷体" panose="02010600040101010101" pitchFamily="2" charset="-122"/>
              </a:rPr>
              <a:t>解放黑人奴隶</a:t>
            </a:r>
            <a:r>
              <a:rPr lang="zh-CN" altLang="en-US" sz="2800" b="1">
                <a:solidFill>
                  <a:schemeClr val="accent1">
                    <a:lumMod val="75000"/>
                  </a:schemeClr>
                </a:solidFill>
                <a:latin typeface="华文楷体" panose="02010600040101010101" pitchFamily="2" charset="-122"/>
                <a:ea typeface="华文楷体" panose="02010600040101010101" pitchFamily="2" charset="-122"/>
              </a:rPr>
              <a:t>，扩充自由</a:t>
            </a:r>
            <a:r>
              <a:rPr lang="zh-CN" altLang="en-US" sz="2800" b="1" smtClean="0">
                <a:solidFill>
                  <a:srgbClr val="FF0000"/>
                </a:solidFill>
                <a:latin typeface="华文楷体" panose="02010600040101010101" pitchFamily="2" charset="-122"/>
                <a:ea typeface="华文楷体" panose="02010600040101010101" pitchFamily="2" charset="-122"/>
              </a:rPr>
              <a:t>劳动力。</a:t>
            </a:r>
            <a:endParaRPr lang="zh-CN" altLang="en-US" sz="2800" b="1">
              <a:solidFill>
                <a:srgbClr val="FF0000"/>
              </a:solidFill>
              <a:latin typeface="华文楷体" pitchFamily="2" charset="-122"/>
              <a:ea typeface="华文楷体" pitchFamily="2" charset="-122"/>
            </a:endParaRPr>
          </a:p>
        </p:txBody>
      </p:sp>
      <p:pic>
        <p:nvPicPr>
          <p:cNvPr id="9" name="Picture 6" descr="4258716397633624487"/>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5234772" y="3863875"/>
            <a:ext cx="3909228" cy="205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7"/>
          <p:cNvSpPr>
            <a:spLocks noChangeArrowheads="1"/>
          </p:cNvSpPr>
          <p:nvPr/>
        </p:nvSpPr>
        <p:spPr bwMode="auto">
          <a:xfrm>
            <a:off x="6418193" y="6079166"/>
            <a:ext cx="2598301" cy="400110"/>
          </a:xfrm>
          <a:prstGeom prst="rect">
            <a:avLst/>
          </a:prstGeom>
          <a:noFill/>
          <a:ln w="9525">
            <a:noFill/>
            <a:miter lim="800000"/>
          </a:ln>
          <a:effectLst>
            <a:prstShdw prst="shdw17" dist="17961" dir="2700000">
              <a:schemeClr val="accent1">
                <a:gamma/>
                <a:shade val="60000"/>
                <a:invGamma/>
              </a:schemeClr>
            </a:prstShdw>
          </a:effectLst>
        </p:spPr>
        <p:txBody>
          <a:bodyPr wrap="square">
            <a:spAutoFit/>
          </a:bodyPr>
          <a:lstStyle/>
          <a:p>
            <a:pPr fontAlgn="auto">
              <a:spcBef>
                <a:spcPct val="0"/>
              </a:spcBef>
              <a:spcAft>
                <a:spcPct val="0"/>
              </a:spcAft>
              <a:defRPr/>
            </a:pPr>
            <a:r>
              <a:rPr lang="zh-CN" altLang="en-US" sz="2000" b="1">
                <a:solidFill>
                  <a:srgbClr val="990099"/>
                </a:solidFill>
                <a:latin typeface="华文楷体" panose="02010600040101010101" pitchFamily="2" charset="-122"/>
                <a:ea typeface="华文楷体" panose="02010600040101010101" pitchFamily="2" charset="-122"/>
              </a:rPr>
              <a:t>美</a:t>
            </a:r>
            <a:r>
              <a:rPr lang="zh-CN" altLang="en-US" sz="2000" b="1" smtClean="0">
                <a:solidFill>
                  <a:srgbClr val="990099"/>
                </a:solidFill>
                <a:latin typeface="华文楷体" panose="02010600040101010101" pitchFamily="2" charset="-122"/>
                <a:ea typeface="华文楷体" panose="02010600040101010101" pitchFamily="2" charset="-122"/>
              </a:rPr>
              <a:t>国南部种植园经济</a:t>
            </a:r>
            <a:endParaRPr lang="zh-CN" altLang="en-US" sz="2000" b="1">
              <a:solidFill>
                <a:srgbClr val="990099"/>
              </a:solidFill>
              <a:latin typeface="华文楷体" pitchFamily="2" charset="-122"/>
              <a:ea typeface="华文楷体" pitchFamily="2" charset="-122"/>
            </a:endParaRPr>
          </a:p>
        </p:txBody>
      </p:sp>
      <p:sp>
        <p:nvSpPr>
          <p:cNvPr id="13" name="矩形 12"/>
          <p:cNvSpPr/>
          <p:nvPr/>
        </p:nvSpPr>
        <p:spPr>
          <a:xfrm>
            <a:off x="0" y="3863876"/>
            <a:ext cx="5275700" cy="2062103"/>
          </a:xfrm>
          <a:prstGeom prst="rect">
            <a:avLst/>
          </a:prstGeom>
          <a:solidFill>
            <a:schemeClr val="bg1"/>
          </a:solidFill>
          <a:ln w="38100">
            <a:solidFill>
              <a:srgbClr val="FF0000"/>
            </a:solidFill>
          </a:ln>
        </p:spPr>
        <p:txBody>
          <a:bodyPr wrap="square">
            <a:spAutoFit/>
          </a:bodyPr>
          <a:lstStyle/>
          <a:p>
            <a:pPr fontAlgn="auto">
              <a:spcBef>
                <a:spcPct val="0"/>
              </a:spcBef>
              <a:spcAft>
                <a:spcPct val="0"/>
              </a:spcAft>
              <a:defRPr/>
            </a:pPr>
            <a:r>
              <a:rPr lang="zh-CN" altLang="en-US" sz="3200" b="1">
                <a:solidFill>
                  <a:schemeClr val="accent1">
                    <a:lumMod val="75000"/>
                  </a:schemeClr>
                </a:solidFill>
                <a:latin typeface="华文楷体" panose="02010600040101010101" pitchFamily="2" charset="-122"/>
                <a:ea typeface="华文楷体" panose="02010600040101010101" pitchFamily="2" charset="-122"/>
              </a:rPr>
              <a:t>希望有</a:t>
            </a:r>
            <a:r>
              <a:rPr lang="zh-CN" altLang="en-US" sz="3200" b="1">
                <a:solidFill>
                  <a:srgbClr val="FF0000"/>
                </a:solidFill>
                <a:latin typeface="华文楷体" panose="02010600040101010101" pitchFamily="2" charset="-122"/>
                <a:ea typeface="华文楷体" panose="02010600040101010101" pitchFamily="2" charset="-122"/>
              </a:rPr>
              <a:t>更多的黑人奴隶</a:t>
            </a:r>
            <a:r>
              <a:rPr lang="zh-CN" altLang="en-US" sz="3200" b="1">
                <a:solidFill>
                  <a:schemeClr val="accent1">
                    <a:lumMod val="75000"/>
                  </a:schemeClr>
                </a:solidFill>
                <a:latin typeface="华文楷体" panose="02010600040101010101" pitchFamily="2" charset="-122"/>
                <a:ea typeface="华文楷体" panose="02010600040101010101" pitchFamily="2" charset="-122"/>
              </a:rPr>
              <a:t>，发展更多的种植园；甚至想把奴隶制度</a:t>
            </a:r>
            <a:r>
              <a:rPr lang="zh-CN" altLang="en-US" sz="3200" b="1">
                <a:solidFill>
                  <a:srgbClr val="FF0000"/>
                </a:solidFill>
                <a:latin typeface="华文楷体" panose="02010600040101010101" pitchFamily="2" charset="-122"/>
                <a:ea typeface="华文楷体" panose="02010600040101010101" pitchFamily="2" charset="-122"/>
              </a:rPr>
              <a:t>推广</a:t>
            </a:r>
            <a:r>
              <a:rPr lang="zh-CN" altLang="en-US" sz="3200" b="1">
                <a:solidFill>
                  <a:schemeClr val="accent1">
                    <a:lumMod val="75000"/>
                  </a:schemeClr>
                </a:solidFill>
                <a:latin typeface="华文楷体" panose="02010600040101010101" pitchFamily="2" charset="-122"/>
                <a:ea typeface="华文楷体" panose="02010600040101010101" pitchFamily="2" charset="-122"/>
              </a:rPr>
              <a:t>到新扩张的西部领土上。</a:t>
            </a:r>
            <a:endParaRPr lang="en-US" altLang="zh-CN" sz="3200" b="1">
              <a:solidFill>
                <a:schemeClr val="accent1">
                  <a:lumMod val="75000"/>
                </a:schemeClr>
              </a:solidFill>
              <a:latin typeface="华文楷体" pitchFamily="2" charset="-122"/>
              <a:ea typeface="华文楷体" pitchFamily="2" charset="-122"/>
            </a:endParaRPr>
          </a:p>
        </p:txBody>
      </p:sp>
      <p:sp>
        <p:nvSpPr>
          <p:cNvPr id="14" name="爆炸形 1 14"/>
          <p:cNvSpPr/>
          <p:nvPr/>
        </p:nvSpPr>
        <p:spPr>
          <a:xfrm>
            <a:off x="1369678" y="1881948"/>
            <a:ext cx="6342813" cy="2952328"/>
          </a:xfrm>
          <a:prstGeom prst="irregularSeal1">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smtClean="0">
                <a:solidFill>
                  <a:schemeClr val="tx1"/>
                </a:solidFill>
                <a:latin typeface="华文楷体" panose="02010600040101010101" pitchFamily="2" charset="-122"/>
                <a:ea typeface="华文楷体" panose="02010600040101010101" pitchFamily="2" charset="-122"/>
              </a:rPr>
              <a:t>内战爆发</a:t>
            </a:r>
            <a:endParaRPr lang="zh-CN" altLang="en-US" sz="5400" b="1">
              <a:solidFill>
                <a:schemeClr val="tx1"/>
              </a:solidFill>
              <a:latin typeface="华文楷体" pitchFamily="2" charset="-122"/>
              <a:ea typeface="华文楷体" pitchFamily="2" charset="-122"/>
            </a:endParaRPr>
          </a:p>
        </p:txBody>
      </p:sp>
      <p:sp>
        <p:nvSpPr>
          <p:cNvPr id="11" name="文字方塊 10"/>
          <p:cNvSpPr txBox="1"/>
          <p:nvPr/>
        </p:nvSpPr>
        <p:spPr>
          <a:xfrm>
            <a:off x="92521" y="125659"/>
            <a:ext cx="4548340" cy="400110"/>
          </a:xfrm>
          <a:prstGeom prst="rect">
            <a:avLst/>
          </a:prstGeom>
          <a:noFill/>
        </p:spPr>
        <p:txBody>
          <a:bodyPr wrap="none" rtlCol="0">
            <a:spAutoFit/>
          </a:bodyPr>
          <a:lstStyle/>
          <a:p>
            <a:r>
              <a:rPr kumimoji="1" lang="zh-CN" altLang="en-US" sz="2000" b="1" smtClean="0">
                <a:latin typeface="黑体"/>
                <a:ea typeface="黑体"/>
                <a:cs typeface="黑体"/>
              </a:rPr>
              <a:t>三、</a:t>
            </a:r>
            <a:r>
              <a:rPr kumimoji="1" lang="en-US" altLang="zh-CN" sz="2000" b="1" smtClean="0">
                <a:latin typeface="黑体"/>
                <a:ea typeface="黑体"/>
                <a:cs typeface="黑体"/>
              </a:rPr>
              <a:t>19</a:t>
            </a:r>
            <a:r>
              <a:rPr kumimoji="1" lang="zh-CN" altLang="en-US" sz="2000" b="1" smtClean="0">
                <a:latin typeface="黑体"/>
                <a:ea typeface="黑体"/>
                <a:cs typeface="黑体"/>
              </a:rPr>
              <a:t>世纪资本主义在世界范围的扩展</a:t>
            </a:r>
            <a:endParaRPr kumimoji="1" lang="zh-TW" altLang="en-US" sz="2000" b="1">
              <a:latin typeface="黑体"/>
              <a:ea typeface="黑体"/>
              <a:cs typeface="黑体"/>
            </a:endParaRPr>
          </a:p>
        </p:txBody>
      </p:sp>
      <p:sp>
        <p:nvSpPr>
          <p:cNvPr id="15" name="文字方塊 14"/>
          <p:cNvSpPr txBox="1"/>
          <p:nvPr/>
        </p:nvSpPr>
        <p:spPr>
          <a:xfrm>
            <a:off x="475193" y="511788"/>
            <a:ext cx="2262158" cy="369332"/>
          </a:xfrm>
          <a:prstGeom prst="rect">
            <a:avLst/>
          </a:prstGeom>
          <a:noFill/>
        </p:spPr>
        <p:txBody>
          <a:bodyPr wrap="none" rtlCol="0">
            <a:spAutoFit/>
          </a:bodyPr>
          <a:lstStyle/>
          <a:p>
            <a:r>
              <a:rPr kumimoji="1" lang="zh-TW" altLang="en-US" b="1" smtClean="0">
                <a:latin typeface="黑体"/>
                <a:ea typeface="黑体"/>
                <a:cs typeface="黑体"/>
              </a:rPr>
              <a:t>（</a:t>
            </a:r>
            <a:r>
              <a:rPr kumimoji="1" lang="zh-CN" altLang="en-US" b="1" smtClean="0">
                <a:latin typeface="黑体"/>
                <a:ea typeface="黑体"/>
                <a:cs typeface="黑体"/>
              </a:rPr>
              <a:t>二</a:t>
            </a:r>
            <a:r>
              <a:rPr kumimoji="1" lang="zh-TW" altLang="en-US" b="1" smtClean="0">
                <a:latin typeface="黑体"/>
                <a:ea typeface="黑体"/>
                <a:cs typeface="黑体"/>
              </a:rPr>
              <a:t>）</a:t>
            </a:r>
            <a:r>
              <a:rPr kumimoji="1" lang="en-US" altLang="zh-TW" b="1" smtClean="0">
                <a:latin typeface="黑体"/>
                <a:ea typeface="黑体"/>
                <a:cs typeface="黑体"/>
              </a:rPr>
              <a:t>1</a:t>
            </a:r>
            <a:r>
              <a:rPr kumimoji="1" lang="en-US" altLang="zh-CN" b="1" smtClean="0">
                <a:latin typeface="黑体"/>
                <a:ea typeface="黑体"/>
                <a:cs typeface="黑体"/>
              </a:rPr>
              <a:t>861</a:t>
            </a:r>
            <a:r>
              <a:rPr kumimoji="1" lang="zh-CN" altLang="en-US" b="1" smtClean="0">
                <a:latin typeface="黑体"/>
                <a:ea typeface="黑体"/>
                <a:cs typeface="黑体"/>
              </a:rPr>
              <a:t>年的美国</a:t>
            </a:r>
            <a:endParaRPr kumimoji="1" lang="zh-TW" altLang="en-US" b="1">
              <a:latin typeface="黑体"/>
              <a:ea typeface="黑体"/>
              <a:cs typeface="黑体"/>
            </a:endParaRPr>
          </a:p>
        </p:txBody>
      </p:sp>
    </p:spTree>
    <p:extLst>
      <p:ext uri="{BB962C8B-B14F-4D97-AF65-F5344CB8AC3E}">
        <p14:creationId xmlns:p14="http://schemas.microsoft.com/office/powerpoint/2010/main" val="2601917521"/>
      </p:ext>
    </p:ext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5780"/>
                                        </p:tgtEl>
                                        <p:attrNameLst>
                                          <p:attrName>style.visibility</p:attrName>
                                        </p:attrNameLst>
                                      </p:cBhvr>
                                      <p:to>
                                        <p:strVal val="visible"/>
                                      </p:to>
                                    </p:set>
                                    <p:animEffect transition="in" filter="barn(inVertical)">
                                      <p:cBhvr>
                                        <p:cTn id="7" dur="500"/>
                                        <p:tgtEl>
                                          <p:spTgt spid="7578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down)">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p:bldP spid="2" grpId="0"/>
      <p:bldP spid="12" grpId="0"/>
      <p:bldP spid="13" grpId="0"/>
      <p:bldP spid="14"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圖片 3" descr="宅地法.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69499" y="0"/>
            <a:ext cx="2919009" cy="1858157"/>
          </a:xfrm>
          <a:prstGeom prst="rect">
            <a:avLst/>
          </a:prstGeom>
        </p:spPr>
      </p:pic>
      <p:sp>
        <p:nvSpPr>
          <p:cNvPr id="5" name="文字方塊 4"/>
          <p:cNvSpPr txBox="1"/>
          <p:nvPr/>
        </p:nvSpPr>
        <p:spPr>
          <a:xfrm>
            <a:off x="6588952" y="1878340"/>
            <a:ext cx="1338828" cy="369332"/>
          </a:xfrm>
          <a:prstGeom prst="rect">
            <a:avLst/>
          </a:prstGeom>
          <a:noFill/>
        </p:spPr>
        <p:txBody>
          <a:bodyPr wrap="none" rtlCol="0">
            <a:spAutoFit/>
          </a:bodyPr>
          <a:lstStyle/>
          <a:p>
            <a:r>
              <a:rPr kumimoji="1" lang="en-US" altLang="zh-TW" b="1" smtClean="0">
                <a:solidFill>
                  <a:srgbClr val="000090"/>
                </a:solidFill>
                <a:latin typeface="华文楷体"/>
                <a:ea typeface="华文楷体"/>
                <a:cs typeface="华文楷体"/>
              </a:rPr>
              <a:t>《</a:t>
            </a:r>
            <a:r>
              <a:rPr kumimoji="1" lang="zh-CN" altLang="en-US" b="1" smtClean="0">
                <a:solidFill>
                  <a:srgbClr val="000090"/>
                </a:solidFill>
                <a:latin typeface="华文楷体"/>
                <a:ea typeface="华文楷体"/>
                <a:cs typeface="华文楷体"/>
              </a:rPr>
              <a:t>宅地法</a:t>
            </a:r>
            <a:r>
              <a:rPr kumimoji="1" lang="en-US" altLang="zh-CN" b="1" smtClean="0">
                <a:solidFill>
                  <a:srgbClr val="000090"/>
                </a:solidFill>
                <a:latin typeface="华文楷体"/>
                <a:ea typeface="华文楷体"/>
                <a:cs typeface="华文楷体"/>
              </a:rPr>
              <a:t>》</a:t>
            </a:r>
            <a:endParaRPr kumimoji="1" lang="zh-TW" altLang="en-US" b="1">
              <a:solidFill>
                <a:srgbClr val="000090"/>
              </a:solidFill>
              <a:latin typeface="华文楷体"/>
              <a:ea typeface="华文楷体"/>
              <a:cs typeface="华文楷体"/>
            </a:endParaRPr>
          </a:p>
        </p:txBody>
      </p:sp>
      <p:sp>
        <p:nvSpPr>
          <p:cNvPr id="6" name="文字方塊 5"/>
          <p:cNvSpPr txBox="1"/>
          <p:nvPr/>
        </p:nvSpPr>
        <p:spPr>
          <a:xfrm>
            <a:off x="128070" y="164377"/>
            <a:ext cx="5341429" cy="156966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400" b="1" smtClean="0">
                <a:solidFill>
                  <a:srgbClr val="000090"/>
                </a:solidFill>
                <a:latin typeface="华文楷体" panose="02010600040101010101" pitchFamily="2" charset="-122"/>
                <a:ea typeface="华文楷体" panose="02010600040101010101" pitchFamily="2" charset="-122"/>
              </a:rPr>
              <a:t>材料一</a:t>
            </a:r>
            <a:r>
              <a:rPr lang="en-US" altLang="zh-CN" sz="2400" b="1" smtClean="0">
                <a:solidFill>
                  <a:srgbClr val="000090"/>
                </a:solidFill>
                <a:latin typeface="华文楷体" panose="02010600040101010101" pitchFamily="2" charset="-122"/>
                <a:ea typeface="华文楷体" panose="02010600040101010101" pitchFamily="2" charset="-122"/>
              </a:rPr>
              <a:t> 《</a:t>
            </a:r>
            <a:r>
              <a:rPr lang="zh-CN" altLang="en-US" sz="2400" b="1">
                <a:solidFill>
                  <a:srgbClr val="000090"/>
                </a:solidFill>
                <a:latin typeface="华文楷体" panose="02010600040101010101" pitchFamily="2" charset="-122"/>
                <a:ea typeface="华文楷体" panose="02010600040101010101" pitchFamily="2" charset="-122"/>
              </a:rPr>
              <a:t>宅地法</a:t>
            </a:r>
            <a:r>
              <a:rPr lang="en-US" altLang="zh-CN" sz="2400" b="1">
                <a:solidFill>
                  <a:srgbClr val="000090"/>
                </a:solidFill>
                <a:latin typeface="华文楷体" panose="02010600040101010101" pitchFamily="2" charset="-122"/>
                <a:ea typeface="华文楷体" panose="02010600040101010101" pitchFamily="2" charset="-122"/>
              </a:rPr>
              <a:t>》</a:t>
            </a:r>
            <a:r>
              <a:rPr lang="zh-CN" altLang="en-US" sz="2400" b="1">
                <a:solidFill>
                  <a:srgbClr val="000090"/>
                </a:solidFill>
                <a:latin typeface="华文楷体" panose="02010600040101010101" pitchFamily="2" charset="-122"/>
                <a:ea typeface="华文楷体" panose="02010600040101010101" pitchFamily="2" charset="-122"/>
              </a:rPr>
              <a:t>规定：“凡是美国公民，只要交</a:t>
            </a:r>
            <a:r>
              <a:rPr lang="en-US" altLang="zh-CN" sz="2400" b="1">
                <a:solidFill>
                  <a:srgbClr val="000090"/>
                </a:solidFill>
                <a:latin typeface="华文楷体" panose="02010600040101010101" pitchFamily="2" charset="-122"/>
                <a:ea typeface="华文楷体" panose="02010600040101010101" pitchFamily="2" charset="-122"/>
              </a:rPr>
              <a:t>10</a:t>
            </a:r>
            <a:r>
              <a:rPr lang="zh-CN" altLang="en-US" sz="2400" b="1">
                <a:solidFill>
                  <a:srgbClr val="000090"/>
                </a:solidFill>
                <a:latin typeface="华文楷体" panose="02010600040101010101" pitchFamily="2" charset="-122"/>
                <a:ea typeface="华文楷体" panose="02010600040101010101" pitchFamily="2" charset="-122"/>
              </a:rPr>
              <a:t>美元手续费，就可以在美国西部得到一块土地，连续耕种</a:t>
            </a:r>
            <a:r>
              <a:rPr lang="en-US" altLang="zh-CN" sz="2400" b="1">
                <a:solidFill>
                  <a:srgbClr val="000090"/>
                </a:solidFill>
                <a:latin typeface="华文楷体" panose="02010600040101010101" pitchFamily="2" charset="-122"/>
                <a:ea typeface="华文楷体" panose="02010600040101010101" pitchFamily="2" charset="-122"/>
              </a:rPr>
              <a:t>5</a:t>
            </a:r>
            <a:r>
              <a:rPr lang="zh-CN" altLang="en-US" sz="2400" b="1">
                <a:solidFill>
                  <a:srgbClr val="000090"/>
                </a:solidFill>
                <a:latin typeface="华文楷体" panose="02010600040101010101" pitchFamily="2" charset="-122"/>
                <a:ea typeface="华文楷体" panose="02010600040101010101" pitchFamily="2" charset="-122"/>
              </a:rPr>
              <a:t>年后，这块土地就成为他的私有财产”</a:t>
            </a:r>
            <a:r>
              <a:rPr lang="zh-CN" altLang="en-US" sz="2400" b="1" smtClean="0">
                <a:solidFill>
                  <a:srgbClr val="000090"/>
                </a:solidFill>
                <a:latin typeface="华文楷体" panose="02010600040101010101" pitchFamily="2" charset="-122"/>
                <a:ea typeface="华文楷体" panose="02010600040101010101" pitchFamily="2" charset="-122"/>
              </a:rPr>
              <a:t>。</a:t>
            </a:r>
            <a:endParaRPr lang="en-US" altLang="zh-CN" sz="2400" b="1">
              <a:solidFill>
                <a:srgbClr val="000090"/>
              </a:solidFill>
              <a:latin typeface="华文楷体" pitchFamily="2" charset="-122"/>
              <a:ea typeface="华文楷体" pitchFamily="2" charset="-122"/>
            </a:endParaRPr>
          </a:p>
        </p:txBody>
      </p:sp>
      <p:sp>
        <p:nvSpPr>
          <p:cNvPr id="7" name="文字方塊 6"/>
          <p:cNvSpPr txBox="1"/>
          <p:nvPr/>
        </p:nvSpPr>
        <p:spPr>
          <a:xfrm rot="10800000" flipV="1">
            <a:off x="128070" y="2871332"/>
            <a:ext cx="8914163" cy="230832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altLang="zh-TW" sz="2400" b="1" smtClean="0">
                <a:solidFill>
                  <a:srgbClr val="000090"/>
                </a:solidFill>
                <a:latin typeface="华文楷体"/>
                <a:ea typeface="华文楷体"/>
                <a:cs typeface="华文楷体"/>
              </a:rPr>
              <a:t>     </a:t>
            </a:r>
            <a:r>
              <a:rPr lang="zh-CN" altLang="en-US" sz="2400" b="1" smtClean="0">
                <a:solidFill>
                  <a:srgbClr val="000090"/>
                </a:solidFill>
                <a:latin typeface="华文楷体"/>
                <a:ea typeface="华文楷体"/>
                <a:cs typeface="华文楷体"/>
              </a:rPr>
              <a:t>材料二</a:t>
            </a:r>
            <a:r>
              <a:rPr lang="en-US" altLang="zh-TW" sz="2400" b="1" smtClean="0">
                <a:solidFill>
                  <a:srgbClr val="000090"/>
                </a:solidFill>
                <a:latin typeface="华文楷体"/>
                <a:ea typeface="华文楷体"/>
                <a:cs typeface="华文楷体"/>
              </a:rPr>
              <a:t>  </a:t>
            </a:r>
            <a:r>
              <a:rPr lang="zh-TW" altLang="en-US" sz="2400" b="1" smtClean="0">
                <a:solidFill>
                  <a:srgbClr val="000090"/>
                </a:solidFill>
                <a:latin typeface="华文楷体"/>
                <a:ea typeface="华文楷体"/>
                <a:cs typeface="华文楷体"/>
              </a:rPr>
              <a:t>“</a:t>
            </a:r>
            <a:r>
              <a:rPr lang="en-US" altLang="zh-TW" sz="2400" b="1">
                <a:solidFill>
                  <a:srgbClr val="000090"/>
                </a:solidFill>
                <a:latin typeface="华文楷体"/>
                <a:ea typeface="华文楷体"/>
                <a:cs typeface="华文楷体"/>
              </a:rPr>
              <a:t>1863</a:t>
            </a:r>
            <a:r>
              <a:rPr lang="zh-TW" altLang="en-US" sz="2400" b="1">
                <a:solidFill>
                  <a:srgbClr val="000090"/>
                </a:solidFill>
                <a:latin typeface="华文楷体"/>
                <a:ea typeface="华文楷体"/>
                <a:cs typeface="华文楷体"/>
              </a:rPr>
              <a:t>年元月</a:t>
            </a:r>
            <a:r>
              <a:rPr lang="en-US" altLang="zh-TW" sz="2400" b="1">
                <a:solidFill>
                  <a:srgbClr val="000090"/>
                </a:solidFill>
                <a:latin typeface="华文楷体"/>
                <a:ea typeface="华文楷体"/>
                <a:cs typeface="华文楷体"/>
              </a:rPr>
              <a:t>1</a:t>
            </a:r>
            <a:r>
              <a:rPr lang="zh-TW" altLang="en-US" sz="2400" b="1">
                <a:solidFill>
                  <a:srgbClr val="000090"/>
                </a:solidFill>
                <a:latin typeface="华文楷体"/>
                <a:ea typeface="华文楷体"/>
                <a:cs typeface="华文楷体"/>
              </a:rPr>
              <a:t>日起，凡在当地人民尚在反抗合众国的任何一州之内，或一州的指明地区之内，为人占有而做奴隶的人们都应在那时及以后永远获得自由；合众国政府行政部门，包括海陆军当局，将承认并保障这些人的自由，当他们或他们之中的任何人为自己的自由而作任何努力时，不作任何压制他们的行为。”</a:t>
            </a:r>
            <a:endParaRPr lang="en-US" altLang="zh-TW" sz="2400" b="1" smtClean="0">
              <a:solidFill>
                <a:srgbClr val="000090"/>
              </a:solidFill>
              <a:latin typeface="华文楷体"/>
              <a:ea typeface="华文楷体"/>
              <a:cs typeface="华文楷体"/>
            </a:endParaRPr>
          </a:p>
          <a:p>
            <a:r>
              <a:rPr lang="en-US" altLang="zh-TW" sz="2400" b="1" smtClean="0">
                <a:solidFill>
                  <a:srgbClr val="000090"/>
                </a:solidFill>
                <a:latin typeface="华文楷体"/>
                <a:ea typeface="华文楷体"/>
                <a:cs typeface="华文楷体"/>
              </a:rPr>
              <a:t>                                                 ——   </a:t>
            </a:r>
            <a:r>
              <a:rPr lang="en-US" altLang="zh-CN" sz="2400" b="1" smtClean="0">
                <a:solidFill>
                  <a:srgbClr val="000090"/>
                </a:solidFill>
                <a:latin typeface="华文楷体"/>
                <a:ea typeface="华文楷体"/>
                <a:cs typeface="华文楷体"/>
              </a:rPr>
              <a:t>《</a:t>
            </a:r>
            <a:r>
              <a:rPr lang="zh-CN" altLang="en-US" sz="2400" b="1" smtClean="0">
                <a:solidFill>
                  <a:srgbClr val="000090"/>
                </a:solidFill>
                <a:latin typeface="华文楷体"/>
                <a:ea typeface="华文楷体"/>
                <a:cs typeface="华文楷体"/>
              </a:rPr>
              <a:t>解放黑人奴隶宣言</a:t>
            </a:r>
            <a:r>
              <a:rPr lang="en-US" altLang="zh-CN" sz="2400" b="1" smtClean="0">
                <a:solidFill>
                  <a:srgbClr val="000090"/>
                </a:solidFill>
                <a:latin typeface="华文楷体"/>
                <a:ea typeface="华文楷体"/>
                <a:cs typeface="华文楷体"/>
              </a:rPr>
              <a:t>》</a:t>
            </a:r>
            <a:endParaRPr kumimoji="1" lang="zh-TW" altLang="en-US" sz="2400" b="1">
              <a:solidFill>
                <a:srgbClr val="000090"/>
              </a:solidFill>
              <a:latin typeface="华文楷体"/>
              <a:ea typeface="华文楷体"/>
              <a:cs typeface="华文楷体"/>
            </a:endParaRPr>
          </a:p>
        </p:txBody>
      </p:sp>
      <p:sp>
        <p:nvSpPr>
          <p:cNvPr id="8" name="文字方塊 7"/>
          <p:cNvSpPr txBox="1"/>
          <p:nvPr/>
        </p:nvSpPr>
        <p:spPr>
          <a:xfrm rot="10800000" flipV="1">
            <a:off x="128070" y="2386171"/>
            <a:ext cx="8480422" cy="369332"/>
          </a:xfrm>
          <a:prstGeom prst="rect">
            <a:avLst/>
          </a:prstGeom>
          <a:noFill/>
        </p:spPr>
        <p:txBody>
          <a:bodyPr wrap="square" rtlCol="0">
            <a:spAutoFit/>
          </a:bodyPr>
          <a:lstStyle/>
          <a:p>
            <a:endParaRPr kumimoji="1" lang="zh-TW" altLang="en-US"/>
          </a:p>
        </p:txBody>
      </p:sp>
      <p:sp>
        <p:nvSpPr>
          <p:cNvPr id="10" name="文字方塊 9"/>
          <p:cNvSpPr txBox="1"/>
          <p:nvPr/>
        </p:nvSpPr>
        <p:spPr>
          <a:xfrm>
            <a:off x="3784360" y="6099514"/>
            <a:ext cx="1915989" cy="58477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r>
              <a:rPr kumimoji="1" lang="zh-CN" altLang="en-US" sz="3200" smtClean="0"/>
              <a:t>林肯遇刺</a:t>
            </a:r>
            <a:endParaRPr kumimoji="1" lang="zh-TW" altLang="en-US" sz="3200"/>
          </a:p>
        </p:txBody>
      </p:sp>
      <p:sp>
        <p:nvSpPr>
          <p:cNvPr id="2" name="文字方塊 1"/>
          <p:cNvSpPr txBox="1"/>
          <p:nvPr/>
        </p:nvSpPr>
        <p:spPr>
          <a:xfrm>
            <a:off x="128070" y="1210817"/>
            <a:ext cx="1620957" cy="523220"/>
          </a:xfrm>
          <a:prstGeom prst="rect">
            <a:avLst/>
          </a:prstGeom>
          <a:solidFill>
            <a:srgbClr val="008000"/>
          </a:solidFill>
        </p:spPr>
        <p:txBody>
          <a:bodyPr wrap="none" rtlCol="0">
            <a:spAutoFit/>
          </a:bodyPr>
          <a:lstStyle/>
          <a:p>
            <a:r>
              <a:rPr kumimoji="1" lang="zh-CN" altLang="en-US" sz="2800" smtClean="0">
                <a:solidFill>
                  <a:srgbClr val="FFFF00"/>
                </a:solidFill>
              </a:rPr>
              <a:t>农民问题</a:t>
            </a:r>
            <a:endParaRPr kumimoji="1" lang="zh-TW" altLang="en-US" sz="2800">
              <a:solidFill>
                <a:srgbClr val="FFFF00"/>
              </a:solidFill>
            </a:endParaRPr>
          </a:p>
        </p:txBody>
      </p:sp>
      <p:sp>
        <p:nvSpPr>
          <p:cNvPr id="11" name="文字方塊 10"/>
          <p:cNvSpPr txBox="1"/>
          <p:nvPr/>
        </p:nvSpPr>
        <p:spPr>
          <a:xfrm>
            <a:off x="128070" y="4666694"/>
            <a:ext cx="1620957" cy="523220"/>
          </a:xfrm>
          <a:prstGeom prst="rect">
            <a:avLst/>
          </a:prstGeom>
          <a:solidFill>
            <a:srgbClr val="FF0000"/>
          </a:solidFill>
        </p:spPr>
        <p:txBody>
          <a:bodyPr wrap="none" rtlCol="0">
            <a:spAutoFit/>
          </a:bodyPr>
          <a:lstStyle/>
          <a:p>
            <a:r>
              <a:rPr kumimoji="1" lang="zh-CN" altLang="en-US" sz="2800" smtClean="0"/>
              <a:t>黑人问题</a:t>
            </a:r>
            <a:endParaRPr kumimoji="1" lang="zh-TW" altLang="en-US" sz="2800"/>
          </a:p>
        </p:txBody>
      </p:sp>
      <p:sp>
        <p:nvSpPr>
          <p:cNvPr id="3" name="綵帶 (向上) 2"/>
          <p:cNvSpPr/>
          <p:nvPr/>
        </p:nvSpPr>
        <p:spPr>
          <a:xfrm>
            <a:off x="128070" y="1972779"/>
            <a:ext cx="9015930" cy="2388223"/>
          </a:xfrm>
          <a:prstGeom prst="ribbon2">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r>
              <a:rPr kumimoji="1" lang="zh-CN" altLang="en-US" sz="2400" b="1">
                <a:solidFill>
                  <a:srgbClr val="FFFF00"/>
                </a:solidFill>
                <a:latin typeface="黑体"/>
                <a:ea typeface="黑体"/>
                <a:cs typeface="黑体"/>
              </a:rPr>
              <a:t>林肯领导的联邦政府赢得了内战胜利，</a:t>
            </a:r>
            <a:r>
              <a:rPr kumimoji="1" lang="zh-CN" altLang="en-US" sz="2400" b="1" smtClean="0">
                <a:solidFill>
                  <a:srgbClr val="FFFF00"/>
                </a:solidFill>
                <a:latin typeface="黑体"/>
                <a:ea typeface="黑体"/>
                <a:cs typeface="黑体"/>
              </a:rPr>
              <a:t>维护国家统一为</a:t>
            </a:r>
            <a:r>
              <a:rPr kumimoji="1" lang="zh-CN" altLang="en-US" sz="2400" b="1">
                <a:solidFill>
                  <a:srgbClr val="FFFF00"/>
                </a:solidFill>
                <a:latin typeface="黑体"/>
                <a:ea typeface="黑体"/>
                <a:cs typeface="黑体"/>
              </a:rPr>
              <a:t>美国的发展和崛起奠定基础。</a:t>
            </a:r>
            <a:endParaRPr kumimoji="1" lang="zh-TW" altLang="en-US" sz="2400" b="1">
              <a:solidFill>
                <a:srgbClr val="FFFF00"/>
              </a:solidFill>
              <a:latin typeface="黑体" panose="02010609060101010101" charset="-122"/>
              <a:ea typeface="黑体" panose="02010609060101010101" charset="-122"/>
              <a:cs typeface="黑体"/>
            </a:endParaRPr>
          </a:p>
        </p:txBody>
      </p:sp>
      <p:pic>
        <p:nvPicPr>
          <p:cNvPr id="12" name="圖片 11" descr="林肯遇刺.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81" y="-100074"/>
            <a:ext cx="9161181" cy="6199588"/>
          </a:xfrm>
          <a:prstGeom prst="rect">
            <a:avLst/>
          </a:prstGeom>
        </p:spPr>
      </p:pic>
    </p:spTree>
    <p:extLst>
      <p:ext uri="{BB962C8B-B14F-4D97-AF65-F5344CB8AC3E}">
        <p14:creationId xmlns:p14="http://schemas.microsoft.com/office/powerpoint/2010/main" val="2429198469"/>
      </p:ext>
    </p:ext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p:tgtEl>
                                          <p:spTgt spid="11"/>
                                        </p:tgtEl>
                                        <p:attrNameLst>
                                          <p:attrName>ppt_y</p:attrName>
                                        </p:attrNameLst>
                                      </p:cBhvr>
                                      <p:tavLst>
                                        <p:tav tm="0">
                                          <p:val>
                                            <p:strVal val="#ppt_y+#ppt_h*1.125000"/>
                                          </p:val>
                                        </p:tav>
                                        <p:tav tm="100000">
                                          <p:val>
                                            <p:strVal val="#ppt_y"/>
                                          </p:val>
                                        </p:tav>
                                      </p:tavLst>
                                    </p:anim>
                                    <p:animEffect transition="in" filter="wipe(up)">
                                      <p:cBhvr>
                                        <p:cTn id="14" dur="500"/>
                                        <p:tgtEl>
                                          <p:spTgt spid="11"/>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20"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edge">
                                      <p:cBhvr>
                                        <p:cTn id="19" dur="2000"/>
                                        <p:tgtEl>
                                          <p:spTgt spid="3"/>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3" presetClass="exit" presetSubtype="10" fill="hold" grpId="1" nodeType="clickEffect">
                                  <p:stCondLst>
                                    <p:cond delay="0"/>
                                  </p:stCondLst>
                                  <p:childTnLst>
                                    <p:animEffect transition="out" filter="blinds(horizontal)">
                                      <p:cBhvr>
                                        <p:cTn id="23" dur="500"/>
                                        <p:tgtEl>
                                          <p:spTgt spid="3"/>
                                        </p:tgtEl>
                                      </p:cBhvr>
                                    </p:animEffect>
                                    <p:set>
                                      <p:cBhvr>
                                        <p:cTn id="24" dur="1" fill="hold">
                                          <p:stCondLst>
                                            <p:cond delay="499"/>
                                          </p:stCondLst>
                                        </p:cTn>
                                        <p:tgtEl>
                                          <p:spTgt spid="3"/>
                                        </p:tgtEl>
                                        <p:attrNameLst>
                                          <p:attrName>style.visibility</p:attrName>
                                        </p:attrNameLst>
                                      </p:cBhvr>
                                      <p:to>
                                        <p:strVal val="hidden"/>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4" presetClass="entr" presetSubtype="10" fill="hold"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randombar(horizontal)">
                                      <p:cBhvr>
                                        <p:cTn id="29" dur="500"/>
                                        <p:tgtEl>
                                          <p:spTgt spid="12"/>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 grpId="0"/>
      <p:bldP spid="11" grpId="0"/>
      <p:bldP spid="3" grpId="0"/>
      <p:bldP spid="3" grpId="1"/>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字方塊 1"/>
          <p:cNvSpPr txBox="1"/>
          <p:nvPr/>
        </p:nvSpPr>
        <p:spPr>
          <a:xfrm>
            <a:off x="258911" y="737529"/>
            <a:ext cx="2031325" cy="461665"/>
          </a:xfrm>
          <a:prstGeom prst="rect">
            <a:avLst/>
          </a:prstGeom>
          <a:noFill/>
        </p:spPr>
        <p:txBody>
          <a:bodyPr wrap="none" rtlCol="0">
            <a:spAutoFit/>
          </a:bodyPr>
          <a:lstStyle/>
          <a:p>
            <a:r>
              <a:rPr kumimoji="1" lang="zh-CN" altLang="en-US" sz="2400" b="1" smtClean="0">
                <a:solidFill>
                  <a:srgbClr val="000090"/>
                </a:solidFill>
                <a:latin typeface="黑体"/>
                <a:ea typeface="黑体"/>
                <a:cs typeface="黑体"/>
              </a:rPr>
              <a:t>（三）意大利</a:t>
            </a:r>
            <a:endParaRPr kumimoji="1" lang="zh-TW" altLang="en-US" sz="2400" b="1">
              <a:solidFill>
                <a:srgbClr val="000090"/>
              </a:solidFill>
              <a:latin typeface="黑体"/>
              <a:ea typeface="黑体"/>
              <a:cs typeface="黑体"/>
            </a:endParaRPr>
          </a:p>
        </p:txBody>
      </p:sp>
      <p:sp>
        <p:nvSpPr>
          <p:cNvPr id="4" name="文字方塊 3"/>
          <p:cNvSpPr txBox="1"/>
          <p:nvPr/>
        </p:nvSpPr>
        <p:spPr>
          <a:xfrm>
            <a:off x="92521" y="1598545"/>
            <a:ext cx="1107996" cy="461665"/>
          </a:xfrm>
          <a:prstGeom prst="rect">
            <a:avLst/>
          </a:prstGeom>
          <a:noFill/>
        </p:spPr>
        <p:txBody>
          <a:bodyPr wrap="none" rtlCol="0">
            <a:spAutoFit/>
          </a:bodyPr>
          <a:lstStyle/>
          <a:p>
            <a:r>
              <a:rPr kumimoji="1" lang="zh-CN" altLang="en-US" sz="2400" b="1" smtClean="0">
                <a:solidFill>
                  <a:srgbClr val="000090"/>
                </a:solidFill>
                <a:latin typeface="黑体"/>
                <a:ea typeface="黑体"/>
                <a:cs typeface="黑体"/>
              </a:rPr>
              <a:t>时间：</a:t>
            </a:r>
            <a:endParaRPr kumimoji="1" lang="zh-TW" altLang="en-US" sz="2400" b="1">
              <a:solidFill>
                <a:srgbClr val="000090"/>
              </a:solidFill>
              <a:latin typeface="黑体"/>
              <a:ea typeface="黑体"/>
              <a:cs typeface="黑体"/>
            </a:endParaRPr>
          </a:p>
        </p:txBody>
      </p:sp>
      <p:sp>
        <p:nvSpPr>
          <p:cNvPr id="5" name="文字方塊 4"/>
          <p:cNvSpPr txBox="1"/>
          <p:nvPr/>
        </p:nvSpPr>
        <p:spPr>
          <a:xfrm>
            <a:off x="92521" y="2177090"/>
            <a:ext cx="1107996" cy="461665"/>
          </a:xfrm>
          <a:prstGeom prst="rect">
            <a:avLst/>
          </a:prstGeom>
          <a:noFill/>
        </p:spPr>
        <p:txBody>
          <a:bodyPr wrap="none" rtlCol="0">
            <a:spAutoFit/>
          </a:bodyPr>
          <a:lstStyle/>
          <a:p>
            <a:r>
              <a:rPr kumimoji="1" lang="zh-CN" altLang="en-US" sz="2400" b="1" smtClean="0">
                <a:solidFill>
                  <a:srgbClr val="000090"/>
                </a:solidFill>
                <a:latin typeface="黑体"/>
                <a:ea typeface="黑体"/>
                <a:cs typeface="黑体"/>
              </a:rPr>
              <a:t>目的：</a:t>
            </a:r>
            <a:endParaRPr kumimoji="1" lang="zh-TW" altLang="en-US" sz="2400" b="1">
              <a:solidFill>
                <a:srgbClr val="000090"/>
              </a:solidFill>
              <a:latin typeface="黑体"/>
              <a:ea typeface="黑体"/>
              <a:cs typeface="黑体"/>
            </a:endParaRPr>
          </a:p>
        </p:txBody>
      </p:sp>
      <p:sp>
        <p:nvSpPr>
          <p:cNvPr id="6" name="文字方塊 5"/>
          <p:cNvSpPr txBox="1"/>
          <p:nvPr/>
        </p:nvSpPr>
        <p:spPr>
          <a:xfrm>
            <a:off x="92521" y="2791698"/>
            <a:ext cx="1107996" cy="461665"/>
          </a:xfrm>
          <a:prstGeom prst="rect">
            <a:avLst/>
          </a:prstGeom>
          <a:noFill/>
        </p:spPr>
        <p:txBody>
          <a:bodyPr wrap="none" rtlCol="0">
            <a:spAutoFit/>
          </a:bodyPr>
          <a:lstStyle/>
          <a:p>
            <a:r>
              <a:rPr kumimoji="1" lang="zh-CN" altLang="en-US" sz="2400" b="1" smtClean="0">
                <a:solidFill>
                  <a:srgbClr val="000090"/>
                </a:solidFill>
                <a:latin typeface="黑体"/>
                <a:ea typeface="黑体"/>
                <a:cs typeface="黑体"/>
              </a:rPr>
              <a:t>方式：</a:t>
            </a:r>
            <a:endParaRPr kumimoji="1" lang="zh-TW" altLang="en-US" sz="2400" b="1">
              <a:solidFill>
                <a:srgbClr val="000090"/>
              </a:solidFill>
              <a:latin typeface="黑体"/>
              <a:ea typeface="黑体"/>
              <a:cs typeface="黑体"/>
            </a:endParaRPr>
          </a:p>
        </p:txBody>
      </p:sp>
      <p:sp>
        <p:nvSpPr>
          <p:cNvPr id="7" name="文字方塊 6"/>
          <p:cNvSpPr txBox="1"/>
          <p:nvPr/>
        </p:nvSpPr>
        <p:spPr>
          <a:xfrm>
            <a:off x="92521" y="3424149"/>
            <a:ext cx="1107996" cy="461665"/>
          </a:xfrm>
          <a:prstGeom prst="rect">
            <a:avLst/>
          </a:prstGeom>
          <a:noFill/>
        </p:spPr>
        <p:txBody>
          <a:bodyPr wrap="none" rtlCol="0">
            <a:spAutoFit/>
          </a:bodyPr>
          <a:lstStyle/>
          <a:p>
            <a:r>
              <a:rPr kumimoji="1" lang="zh-CN" altLang="en-US" sz="2400" b="1" smtClean="0">
                <a:solidFill>
                  <a:srgbClr val="000090"/>
                </a:solidFill>
                <a:latin typeface="黑体"/>
                <a:ea typeface="黑体"/>
                <a:cs typeface="黑体"/>
              </a:rPr>
              <a:t>结果：</a:t>
            </a:r>
            <a:endParaRPr kumimoji="1" lang="zh-TW" altLang="en-US" sz="2400" b="1">
              <a:solidFill>
                <a:srgbClr val="000090"/>
              </a:solidFill>
              <a:latin typeface="黑体"/>
              <a:ea typeface="黑体"/>
              <a:cs typeface="黑体"/>
            </a:endParaRPr>
          </a:p>
        </p:txBody>
      </p:sp>
      <p:sp>
        <p:nvSpPr>
          <p:cNvPr id="8" name="文字方塊 7"/>
          <p:cNvSpPr txBox="1"/>
          <p:nvPr/>
        </p:nvSpPr>
        <p:spPr>
          <a:xfrm>
            <a:off x="1439333" y="4558655"/>
            <a:ext cx="2347518" cy="461665"/>
          </a:xfrm>
          <a:prstGeom prst="rect">
            <a:avLst/>
          </a:prstGeom>
          <a:solidFill>
            <a:srgbClr val="FFFFFF"/>
          </a:solidFill>
          <a:ln w="38100" cmpd="sng">
            <a:solidFill>
              <a:srgbClr val="4F6228"/>
            </a:solidFill>
          </a:ln>
        </p:spPr>
        <p:txBody>
          <a:bodyPr wrap="none" rtlCol="0">
            <a:spAutoFit/>
          </a:bodyPr>
          <a:lstStyle/>
          <a:p>
            <a:r>
              <a:rPr kumimoji="1" lang="en-US" altLang="zh-TW" sz="2400" b="1" smtClean="0">
                <a:solidFill>
                  <a:srgbClr val="FF0000"/>
                </a:solidFill>
                <a:latin typeface="黑体"/>
                <a:ea typeface="黑体"/>
                <a:cs typeface="黑体"/>
              </a:rPr>
              <a:t>1</a:t>
            </a:r>
            <a:r>
              <a:rPr kumimoji="1" lang="en-US" altLang="zh-CN" sz="2400" b="1" smtClean="0">
                <a:solidFill>
                  <a:srgbClr val="FF0000"/>
                </a:solidFill>
                <a:latin typeface="黑体"/>
                <a:ea typeface="黑体"/>
                <a:cs typeface="黑体"/>
              </a:rPr>
              <a:t>870</a:t>
            </a:r>
            <a:r>
              <a:rPr kumimoji="1" lang="zh-CN" altLang="en-US" sz="2400" b="1" smtClean="0">
                <a:solidFill>
                  <a:srgbClr val="FF0000"/>
                </a:solidFill>
                <a:latin typeface="黑体"/>
                <a:ea typeface="黑体"/>
                <a:cs typeface="黑体"/>
              </a:rPr>
              <a:t>，国家统一</a:t>
            </a:r>
            <a:endParaRPr kumimoji="1" lang="zh-TW" altLang="en-US" sz="2400" b="1">
              <a:solidFill>
                <a:srgbClr val="FF0000"/>
              </a:solidFill>
              <a:latin typeface="黑体" panose="02010609060101010101" charset="-122"/>
              <a:ea typeface="黑体" panose="02010609060101010101" charset="-122"/>
              <a:cs typeface="黑体"/>
            </a:endParaRPr>
          </a:p>
        </p:txBody>
      </p:sp>
      <p:sp>
        <p:nvSpPr>
          <p:cNvPr id="9" name="文字方塊 8"/>
          <p:cNvSpPr txBox="1"/>
          <p:nvPr/>
        </p:nvSpPr>
        <p:spPr>
          <a:xfrm>
            <a:off x="92521" y="125659"/>
            <a:ext cx="4548340" cy="400110"/>
          </a:xfrm>
          <a:prstGeom prst="rect">
            <a:avLst/>
          </a:prstGeom>
          <a:noFill/>
        </p:spPr>
        <p:txBody>
          <a:bodyPr wrap="none" rtlCol="0">
            <a:spAutoFit/>
          </a:bodyPr>
          <a:lstStyle/>
          <a:p>
            <a:r>
              <a:rPr kumimoji="1" lang="zh-CN" altLang="en-US" sz="2000" b="1" smtClean="0">
                <a:latin typeface="黑体"/>
                <a:ea typeface="黑体"/>
                <a:cs typeface="黑体"/>
              </a:rPr>
              <a:t>三、</a:t>
            </a:r>
            <a:r>
              <a:rPr kumimoji="1" lang="en-US" altLang="zh-CN" sz="2000" b="1" smtClean="0">
                <a:latin typeface="黑体"/>
                <a:ea typeface="黑体"/>
                <a:cs typeface="黑体"/>
              </a:rPr>
              <a:t>19</a:t>
            </a:r>
            <a:r>
              <a:rPr kumimoji="1" lang="zh-CN" altLang="en-US" sz="2000" b="1" smtClean="0">
                <a:latin typeface="黑体"/>
                <a:ea typeface="黑体"/>
                <a:cs typeface="黑体"/>
              </a:rPr>
              <a:t>世纪资本主义在世界范围的扩展</a:t>
            </a:r>
            <a:endParaRPr kumimoji="1" lang="zh-TW" altLang="en-US" sz="2000" b="1">
              <a:latin typeface="黑体"/>
              <a:ea typeface="黑体"/>
              <a:cs typeface="黑体"/>
            </a:endParaRPr>
          </a:p>
        </p:txBody>
      </p:sp>
      <p:sp>
        <p:nvSpPr>
          <p:cNvPr id="10" name="文字方塊 9"/>
          <p:cNvSpPr txBox="1"/>
          <p:nvPr/>
        </p:nvSpPr>
        <p:spPr>
          <a:xfrm>
            <a:off x="1439333" y="1588423"/>
            <a:ext cx="1723549" cy="461665"/>
          </a:xfrm>
          <a:prstGeom prst="rect">
            <a:avLst/>
          </a:prstGeom>
          <a:solidFill>
            <a:schemeClr val="bg1"/>
          </a:solidFill>
          <a:ln w="38100" cmpd="sng">
            <a:solidFill>
              <a:schemeClr val="accent3">
                <a:lumMod val="50000"/>
              </a:schemeClr>
            </a:solidFill>
          </a:ln>
        </p:spPr>
        <p:txBody>
          <a:bodyPr wrap="none" rtlCol="0">
            <a:spAutoFit/>
          </a:bodyPr>
          <a:lstStyle/>
          <a:p>
            <a:r>
              <a:rPr kumimoji="1" lang="en-US" altLang="zh-CN" sz="2400" b="1">
                <a:solidFill>
                  <a:srgbClr val="FF0000"/>
                </a:solidFill>
                <a:latin typeface="黑体"/>
                <a:ea typeface="黑体"/>
                <a:cs typeface="黑体"/>
              </a:rPr>
              <a:t>19</a:t>
            </a:r>
            <a:r>
              <a:rPr kumimoji="1" lang="zh-CN" altLang="en-US" sz="2400" b="1">
                <a:solidFill>
                  <a:srgbClr val="FF0000"/>
                </a:solidFill>
                <a:latin typeface="黑体"/>
                <a:ea typeface="黑体"/>
                <a:cs typeface="黑体"/>
              </a:rPr>
              <a:t>世纪中期</a:t>
            </a:r>
            <a:endParaRPr kumimoji="1" lang="zh-TW" altLang="en-US" sz="2400">
              <a:solidFill>
                <a:srgbClr val="FF0000"/>
              </a:solidFill>
            </a:endParaRPr>
          </a:p>
        </p:txBody>
      </p:sp>
      <p:sp>
        <p:nvSpPr>
          <p:cNvPr id="11" name="文字方塊 10"/>
          <p:cNvSpPr txBox="1"/>
          <p:nvPr/>
        </p:nvSpPr>
        <p:spPr>
          <a:xfrm>
            <a:off x="1439333" y="2211917"/>
            <a:ext cx="800219" cy="461665"/>
          </a:xfrm>
          <a:prstGeom prst="rect">
            <a:avLst/>
          </a:prstGeom>
          <a:solidFill>
            <a:srgbClr val="FFFFFF"/>
          </a:solidFill>
          <a:ln w="38100" cmpd="sng">
            <a:solidFill>
              <a:srgbClr val="4F6228"/>
            </a:solidFill>
          </a:ln>
        </p:spPr>
        <p:txBody>
          <a:bodyPr wrap="none" rtlCol="0">
            <a:spAutoFit/>
          </a:bodyPr>
          <a:lstStyle/>
          <a:p>
            <a:r>
              <a:rPr kumimoji="1" lang="zh-CN" altLang="en-US" sz="2400" b="1" smtClean="0">
                <a:solidFill>
                  <a:srgbClr val="FF0000"/>
                </a:solidFill>
                <a:latin typeface="黑体"/>
                <a:ea typeface="黑体"/>
                <a:cs typeface="黑体"/>
              </a:rPr>
              <a:t>统一</a:t>
            </a:r>
            <a:endParaRPr kumimoji="1" lang="zh-TW" altLang="en-US" sz="2400" b="1">
              <a:solidFill>
                <a:srgbClr val="FF0000"/>
              </a:solidFill>
              <a:latin typeface="黑体"/>
              <a:ea typeface="黑体"/>
              <a:cs typeface="黑体"/>
            </a:endParaRPr>
          </a:p>
        </p:txBody>
      </p:sp>
      <p:sp>
        <p:nvSpPr>
          <p:cNvPr id="12" name="文字方塊 11"/>
          <p:cNvSpPr txBox="1"/>
          <p:nvPr/>
        </p:nvSpPr>
        <p:spPr>
          <a:xfrm>
            <a:off x="1439333" y="2900581"/>
            <a:ext cx="2646878" cy="461665"/>
          </a:xfrm>
          <a:prstGeom prst="rect">
            <a:avLst/>
          </a:prstGeom>
          <a:solidFill>
            <a:srgbClr val="FFFFFF"/>
          </a:solidFill>
          <a:ln w="38100" cmpd="sng">
            <a:solidFill>
              <a:srgbClr val="4F6228"/>
            </a:solidFill>
          </a:ln>
        </p:spPr>
        <p:txBody>
          <a:bodyPr wrap="none" rtlCol="0">
            <a:spAutoFit/>
          </a:bodyPr>
          <a:lstStyle/>
          <a:p>
            <a:r>
              <a:rPr kumimoji="1" lang="zh-CN" altLang="en-US" sz="2400" b="1">
                <a:solidFill>
                  <a:srgbClr val="FF0000"/>
                </a:solidFill>
                <a:latin typeface="黑体"/>
                <a:ea typeface="黑体"/>
                <a:cs typeface="黑体"/>
              </a:rPr>
              <a:t>革命＋</a:t>
            </a:r>
            <a:r>
              <a:rPr kumimoji="1" lang="zh-CN" altLang="en-US" sz="2400" b="1" smtClean="0">
                <a:solidFill>
                  <a:srgbClr val="FF0000"/>
                </a:solidFill>
                <a:latin typeface="黑体"/>
                <a:ea typeface="黑体"/>
                <a:cs typeface="黑体"/>
              </a:rPr>
              <a:t>反侵略战争</a:t>
            </a:r>
            <a:endParaRPr kumimoji="1" lang="zh-TW" altLang="en-US" sz="2400" b="1">
              <a:solidFill>
                <a:srgbClr val="FF0000"/>
              </a:solidFill>
              <a:latin typeface="黑体"/>
              <a:ea typeface="黑体"/>
              <a:cs typeface="黑体"/>
            </a:endParaRPr>
          </a:p>
        </p:txBody>
      </p:sp>
      <p:sp>
        <p:nvSpPr>
          <p:cNvPr id="13" name="文字方塊 12"/>
          <p:cNvSpPr txBox="1"/>
          <p:nvPr/>
        </p:nvSpPr>
        <p:spPr>
          <a:xfrm>
            <a:off x="1439333" y="3557495"/>
            <a:ext cx="3262432" cy="830997"/>
          </a:xfrm>
          <a:prstGeom prst="rect">
            <a:avLst/>
          </a:prstGeom>
          <a:solidFill>
            <a:srgbClr val="FFFFFF"/>
          </a:solidFill>
          <a:ln w="38100" cmpd="sng">
            <a:solidFill>
              <a:srgbClr val="4F6228"/>
            </a:solidFill>
          </a:ln>
        </p:spPr>
        <p:txBody>
          <a:bodyPr wrap="none" rtlCol="0">
            <a:spAutoFit/>
          </a:bodyPr>
          <a:lstStyle/>
          <a:p>
            <a:r>
              <a:rPr kumimoji="1" lang="en-US" altLang="zh-CN" sz="2400" b="1">
                <a:solidFill>
                  <a:srgbClr val="FF0000"/>
                </a:solidFill>
                <a:latin typeface="黑体"/>
                <a:ea typeface="黑体"/>
                <a:cs typeface="黑体"/>
              </a:rPr>
              <a:t>1861</a:t>
            </a:r>
            <a:r>
              <a:rPr kumimoji="1" lang="zh-CN" altLang="en-US" sz="2400" b="1">
                <a:solidFill>
                  <a:srgbClr val="FF0000"/>
                </a:solidFill>
                <a:latin typeface="黑体"/>
                <a:ea typeface="黑体"/>
                <a:cs typeface="黑体"/>
              </a:rPr>
              <a:t>年建立意大利王国</a:t>
            </a:r>
            <a:endParaRPr kumimoji="1" lang="en-US" altLang="zh-CN" sz="2400" b="1">
              <a:solidFill>
                <a:srgbClr val="FF0000"/>
              </a:solidFill>
              <a:latin typeface="黑体" panose="02010609060101010101" charset="-122"/>
              <a:ea typeface="黑体" panose="02010609060101010101" charset="-122"/>
              <a:cs typeface="黑体"/>
            </a:endParaRPr>
          </a:p>
          <a:p>
            <a:r>
              <a:rPr kumimoji="1" lang="en-US" altLang="zh-TW" sz="2400" b="1">
                <a:solidFill>
                  <a:srgbClr val="FF0000"/>
                </a:solidFill>
                <a:latin typeface="黑体"/>
                <a:ea typeface="黑体"/>
                <a:cs typeface="黑体"/>
              </a:rPr>
              <a:t>     </a:t>
            </a:r>
            <a:r>
              <a:rPr kumimoji="1" lang="zh-CN" altLang="en-US" sz="2400" b="1" smtClean="0">
                <a:solidFill>
                  <a:srgbClr val="FF0000"/>
                </a:solidFill>
                <a:latin typeface="黑体"/>
                <a:ea typeface="黑体"/>
                <a:cs typeface="黑体"/>
              </a:rPr>
              <a:t>君主立宪制</a:t>
            </a:r>
            <a:endParaRPr kumimoji="1" lang="zh-TW" altLang="en-US" sz="2400" b="1">
              <a:solidFill>
                <a:srgbClr val="FF0000"/>
              </a:solidFill>
              <a:latin typeface="黑体"/>
              <a:ea typeface="黑体"/>
              <a:cs typeface="黑体"/>
            </a:endParaRPr>
          </a:p>
        </p:txBody>
      </p:sp>
    </p:spTree>
    <p:extLst>
      <p:ext uri="{BB962C8B-B14F-4D97-AF65-F5344CB8AC3E}">
        <p14:creationId xmlns:p14="http://schemas.microsoft.com/office/powerpoint/2010/main" val="673646238"/>
      </p:ext>
    </p:extLst>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字方塊 1"/>
          <p:cNvSpPr txBox="1"/>
          <p:nvPr/>
        </p:nvSpPr>
        <p:spPr>
          <a:xfrm>
            <a:off x="173471" y="526101"/>
            <a:ext cx="2159566" cy="523220"/>
          </a:xfrm>
          <a:prstGeom prst="rect">
            <a:avLst/>
          </a:prstGeom>
          <a:noFill/>
        </p:spPr>
        <p:txBody>
          <a:bodyPr wrap="none" rtlCol="0">
            <a:spAutoFit/>
          </a:bodyPr>
          <a:lstStyle/>
          <a:p>
            <a:r>
              <a:rPr kumimoji="1" lang="zh-CN" altLang="en-US" sz="2800" b="1" smtClean="0">
                <a:solidFill>
                  <a:schemeClr val="tx2">
                    <a:lumMod val="50000"/>
                  </a:schemeClr>
                </a:solidFill>
                <a:latin typeface="黑体"/>
                <a:ea typeface="黑体"/>
                <a:cs typeface="黑体"/>
              </a:rPr>
              <a:t>（四）德</a:t>
            </a:r>
            <a:r>
              <a:rPr kumimoji="1" lang="en-US" altLang="zh-CN" sz="2800" b="1" smtClean="0">
                <a:solidFill>
                  <a:schemeClr val="tx2">
                    <a:lumMod val="50000"/>
                  </a:schemeClr>
                </a:solidFill>
                <a:latin typeface="黑体"/>
                <a:ea typeface="黑体"/>
                <a:cs typeface="黑体"/>
              </a:rPr>
              <a:t> </a:t>
            </a:r>
            <a:r>
              <a:rPr kumimoji="1" lang="zh-CN" altLang="en-US" sz="2800" b="1" smtClean="0">
                <a:solidFill>
                  <a:schemeClr val="tx2">
                    <a:lumMod val="50000"/>
                  </a:schemeClr>
                </a:solidFill>
                <a:latin typeface="黑体"/>
                <a:ea typeface="黑体"/>
                <a:cs typeface="黑体"/>
              </a:rPr>
              <a:t>国</a:t>
            </a:r>
            <a:endParaRPr kumimoji="1" lang="zh-TW" altLang="en-US" sz="2800" b="1">
              <a:solidFill>
                <a:schemeClr val="tx2">
                  <a:lumMod val="50000"/>
                </a:schemeClr>
              </a:solidFill>
              <a:latin typeface="黑体" panose="02010609060101010101" charset="-122"/>
              <a:ea typeface="黑体" panose="02010609060101010101" charset="-122"/>
              <a:cs typeface="黑体"/>
            </a:endParaRPr>
          </a:p>
        </p:txBody>
      </p:sp>
      <p:sp>
        <p:nvSpPr>
          <p:cNvPr id="4" name="文字方塊 3"/>
          <p:cNvSpPr txBox="1"/>
          <p:nvPr/>
        </p:nvSpPr>
        <p:spPr>
          <a:xfrm>
            <a:off x="260068" y="1374512"/>
            <a:ext cx="1107996" cy="461665"/>
          </a:xfrm>
          <a:prstGeom prst="rect">
            <a:avLst/>
          </a:prstGeom>
          <a:noFill/>
        </p:spPr>
        <p:txBody>
          <a:bodyPr wrap="none" rtlCol="0">
            <a:spAutoFit/>
          </a:bodyPr>
          <a:lstStyle/>
          <a:p>
            <a:r>
              <a:rPr kumimoji="1" lang="zh-CN" altLang="en-US" sz="2400" b="1" smtClean="0">
                <a:latin typeface="黑体"/>
                <a:ea typeface="黑体"/>
                <a:cs typeface="黑体"/>
              </a:rPr>
              <a:t>时间</a:t>
            </a:r>
            <a:r>
              <a:rPr kumimoji="1" lang="zh-CN" altLang="en-US" sz="2400" b="1">
                <a:latin typeface="黑体"/>
                <a:ea typeface="黑体"/>
                <a:cs typeface="黑体"/>
              </a:rPr>
              <a:t>：</a:t>
            </a:r>
            <a:endParaRPr kumimoji="1" lang="en-US" altLang="zh-CN" sz="2400" b="1" smtClean="0">
              <a:latin typeface="黑体" panose="02010609060101010101" charset="-122"/>
              <a:ea typeface="黑体" panose="02010609060101010101" charset="-122"/>
              <a:cs typeface="黑体"/>
            </a:endParaRPr>
          </a:p>
        </p:txBody>
      </p:sp>
      <p:sp>
        <p:nvSpPr>
          <p:cNvPr id="5" name="文字方塊 4"/>
          <p:cNvSpPr txBox="1"/>
          <p:nvPr/>
        </p:nvSpPr>
        <p:spPr>
          <a:xfrm>
            <a:off x="260068" y="1836177"/>
            <a:ext cx="1107996" cy="461665"/>
          </a:xfrm>
          <a:prstGeom prst="rect">
            <a:avLst/>
          </a:prstGeom>
          <a:noFill/>
        </p:spPr>
        <p:txBody>
          <a:bodyPr wrap="none" rtlCol="0">
            <a:spAutoFit/>
          </a:bodyPr>
          <a:lstStyle/>
          <a:p>
            <a:r>
              <a:rPr kumimoji="1" lang="zh-CN" altLang="en-US" sz="2400" b="1" smtClean="0">
                <a:latin typeface="黑体"/>
                <a:ea typeface="黑体"/>
                <a:cs typeface="黑体"/>
              </a:rPr>
              <a:t>目的：</a:t>
            </a:r>
            <a:endParaRPr kumimoji="1" lang="zh-TW" altLang="en-US" sz="2400" b="1">
              <a:latin typeface="黑体" panose="02010609060101010101" charset="-122"/>
              <a:ea typeface="黑体" panose="02010609060101010101" charset="-122"/>
              <a:cs typeface="黑体"/>
            </a:endParaRPr>
          </a:p>
        </p:txBody>
      </p:sp>
      <p:sp>
        <p:nvSpPr>
          <p:cNvPr id="6" name="文字方塊 5"/>
          <p:cNvSpPr txBox="1"/>
          <p:nvPr/>
        </p:nvSpPr>
        <p:spPr>
          <a:xfrm>
            <a:off x="260068" y="2470179"/>
            <a:ext cx="1415772" cy="461665"/>
          </a:xfrm>
          <a:prstGeom prst="rect">
            <a:avLst/>
          </a:prstGeom>
          <a:noFill/>
        </p:spPr>
        <p:txBody>
          <a:bodyPr wrap="none" rtlCol="0">
            <a:spAutoFit/>
          </a:bodyPr>
          <a:lstStyle/>
          <a:p>
            <a:r>
              <a:rPr kumimoji="1" lang="zh-CN" altLang="en-US" sz="2400" b="1" smtClean="0">
                <a:latin typeface="黑体"/>
                <a:ea typeface="黑体"/>
                <a:cs typeface="黑体"/>
              </a:rPr>
              <a:t>推动者：</a:t>
            </a:r>
            <a:endParaRPr kumimoji="1" lang="zh-TW" altLang="en-US" sz="2400" b="1">
              <a:latin typeface="黑体"/>
              <a:ea typeface="黑体"/>
              <a:cs typeface="黑体"/>
            </a:endParaRPr>
          </a:p>
        </p:txBody>
      </p:sp>
      <p:sp>
        <p:nvSpPr>
          <p:cNvPr id="7" name="文字方塊 6"/>
          <p:cNvSpPr txBox="1"/>
          <p:nvPr/>
        </p:nvSpPr>
        <p:spPr>
          <a:xfrm>
            <a:off x="260068" y="3085879"/>
            <a:ext cx="1107996" cy="461665"/>
          </a:xfrm>
          <a:prstGeom prst="rect">
            <a:avLst/>
          </a:prstGeom>
          <a:noFill/>
        </p:spPr>
        <p:txBody>
          <a:bodyPr wrap="none" rtlCol="0">
            <a:spAutoFit/>
          </a:bodyPr>
          <a:lstStyle/>
          <a:p>
            <a:r>
              <a:rPr kumimoji="1" lang="zh-CN" altLang="en-US" sz="2400" b="1" smtClean="0">
                <a:latin typeface="黑体"/>
                <a:ea typeface="黑体"/>
                <a:cs typeface="黑体"/>
              </a:rPr>
              <a:t>方式：</a:t>
            </a:r>
            <a:endParaRPr kumimoji="1" lang="zh-TW" altLang="en-US" sz="2400" b="1">
              <a:latin typeface="黑体"/>
              <a:ea typeface="黑体"/>
              <a:cs typeface="黑体"/>
            </a:endParaRPr>
          </a:p>
        </p:txBody>
      </p:sp>
      <p:sp>
        <p:nvSpPr>
          <p:cNvPr id="8" name="文字方塊 7"/>
          <p:cNvSpPr txBox="1"/>
          <p:nvPr/>
        </p:nvSpPr>
        <p:spPr>
          <a:xfrm>
            <a:off x="351272" y="3761948"/>
            <a:ext cx="1107996" cy="461665"/>
          </a:xfrm>
          <a:prstGeom prst="rect">
            <a:avLst/>
          </a:prstGeom>
          <a:noFill/>
        </p:spPr>
        <p:txBody>
          <a:bodyPr wrap="none" rtlCol="0">
            <a:spAutoFit/>
          </a:bodyPr>
          <a:lstStyle/>
          <a:p>
            <a:r>
              <a:rPr kumimoji="1" lang="zh-CN" altLang="en-US" sz="2400" b="1" smtClean="0">
                <a:latin typeface="黑体"/>
                <a:ea typeface="黑体"/>
                <a:cs typeface="黑体"/>
              </a:rPr>
              <a:t>结果：</a:t>
            </a:r>
            <a:endParaRPr kumimoji="1" lang="zh-TW" altLang="en-US" sz="2400" b="1">
              <a:latin typeface="黑体"/>
              <a:ea typeface="黑体"/>
              <a:cs typeface="黑体"/>
            </a:endParaRPr>
          </a:p>
        </p:txBody>
      </p:sp>
      <p:pic>
        <p:nvPicPr>
          <p:cNvPr id="9" name="圖片 8" descr="俾斯麦.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28950" y="319575"/>
            <a:ext cx="1675626" cy="2498605"/>
          </a:xfrm>
          <a:prstGeom prst="rect">
            <a:avLst/>
          </a:prstGeom>
        </p:spPr>
      </p:pic>
      <p:sp>
        <p:nvSpPr>
          <p:cNvPr id="11" name="文字方塊 10"/>
          <p:cNvSpPr txBox="1"/>
          <p:nvPr/>
        </p:nvSpPr>
        <p:spPr>
          <a:xfrm>
            <a:off x="92521" y="65084"/>
            <a:ext cx="4548340" cy="400110"/>
          </a:xfrm>
          <a:prstGeom prst="rect">
            <a:avLst/>
          </a:prstGeom>
          <a:noFill/>
        </p:spPr>
        <p:txBody>
          <a:bodyPr wrap="none" rtlCol="0">
            <a:spAutoFit/>
          </a:bodyPr>
          <a:lstStyle/>
          <a:p>
            <a:r>
              <a:rPr kumimoji="1" lang="zh-CN" altLang="en-US" sz="2000" b="1" smtClean="0">
                <a:latin typeface="黑体"/>
                <a:ea typeface="黑体"/>
                <a:cs typeface="黑体"/>
              </a:rPr>
              <a:t>三、</a:t>
            </a:r>
            <a:r>
              <a:rPr kumimoji="1" lang="en-US" altLang="zh-CN" sz="2000" b="1" smtClean="0">
                <a:latin typeface="黑体"/>
                <a:ea typeface="黑体"/>
                <a:cs typeface="黑体"/>
              </a:rPr>
              <a:t>19</a:t>
            </a:r>
            <a:r>
              <a:rPr kumimoji="1" lang="zh-CN" altLang="en-US" sz="2000" b="1" smtClean="0">
                <a:latin typeface="黑体"/>
                <a:ea typeface="黑体"/>
                <a:cs typeface="黑体"/>
              </a:rPr>
              <a:t>世纪资本主义在世界范围的扩展</a:t>
            </a:r>
            <a:endParaRPr kumimoji="1" lang="zh-TW" altLang="en-US" sz="2000" b="1">
              <a:latin typeface="黑体"/>
              <a:ea typeface="黑体"/>
              <a:cs typeface="黑体"/>
            </a:endParaRPr>
          </a:p>
        </p:txBody>
      </p:sp>
      <p:sp>
        <p:nvSpPr>
          <p:cNvPr id="12" name="文字方塊 11"/>
          <p:cNvSpPr txBox="1"/>
          <p:nvPr/>
        </p:nvSpPr>
        <p:spPr>
          <a:xfrm>
            <a:off x="1675840" y="1374512"/>
            <a:ext cx="1723549" cy="461665"/>
          </a:xfrm>
          <a:prstGeom prst="rect">
            <a:avLst/>
          </a:prstGeom>
          <a:solidFill>
            <a:srgbClr val="FF0000"/>
          </a:solidFill>
          <a:ln w="38100" cmpd="sng">
            <a:solidFill>
              <a:schemeClr val="tx1"/>
            </a:solidFill>
          </a:ln>
        </p:spPr>
        <p:txBody>
          <a:bodyPr wrap="none" rtlCol="0">
            <a:spAutoFit/>
          </a:bodyPr>
          <a:lstStyle/>
          <a:p>
            <a:r>
              <a:rPr kumimoji="1" lang="en-US" altLang="zh-CN" sz="2400" b="1">
                <a:solidFill>
                  <a:srgbClr val="FFFF00"/>
                </a:solidFill>
                <a:latin typeface="黑体"/>
                <a:ea typeface="黑体"/>
                <a:cs typeface="黑体"/>
              </a:rPr>
              <a:t>1864—</a:t>
            </a:r>
            <a:r>
              <a:rPr kumimoji="1" lang="en-US" altLang="zh-CN" sz="2400" b="1" smtClean="0">
                <a:solidFill>
                  <a:srgbClr val="FFFF00"/>
                </a:solidFill>
                <a:latin typeface="黑体"/>
                <a:ea typeface="黑体"/>
                <a:cs typeface="黑体"/>
              </a:rPr>
              <a:t>1871</a:t>
            </a:r>
            <a:endParaRPr kumimoji="1" lang="en-US" altLang="zh-CN" sz="2400" b="1">
              <a:solidFill>
                <a:srgbClr val="FFFF00"/>
              </a:solidFill>
              <a:latin typeface="黑体" panose="02010609060101010101" charset="-122"/>
              <a:ea typeface="黑体" panose="02010609060101010101" charset="-122"/>
              <a:cs typeface="黑体"/>
            </a:endParaRPr>
          </a:p>
        </p:txBody>
      </p:sp>
      <p:sp>
        <p:nvSpPr>
          <p:cNvPr id="13" name="文字方塊 12"/>
          <p:cNvSpPr txBox="1"/>
          <p:nvPr/>
        </p:nvSpPr>
        <p:spPr>
          <a:xfrm>
            <a:off x="1659286" y="1987784"/>
            <a:ext cx="800219" cy="461665"/>
          </a:xfrm>
          <a:prstGeom prst="rect">
            <a:avLst/>
          </a:prstGeom>
          <a:solidFill>
            <a:srgbClr val="FF0000"/>
          </a:solidFill>
          <a:ln w="38100" cmpd="sng">
            <a:solidFill>
              <a:srgbClr val="000000"/>
            </a:solidFill>
          </a:ln>
        </p:spPr>
        <p:txBody>
          <a:bodyPr wrap="none" rtlCol="0">
            <a:spAutoFit/>
          </a:bodyPr>
          <a:lstStyle/>
          <a:p>
            <a:r>
              <a:rPr kumimoji="1" lang="zh-CN" altLang="en-US" sz="2400" b="1" smtClean="0">
                <a:solidFill>
                  <a:srgbClr val="FFFF00"/>
                </a:solidFill>
                <a:latin typeface="黑体"/>
                <a:ea typeface="黑体"/>
                <a:cs typeface="黑体"/>
              </a:rPr>
              <a:t>统一</a:t>
            </a:r>
            <a:endParaRPr kumimoji="1" lang="zh-TW" altLang="en-US" sz="2400" b="1">
              <a:solidFill>
                <a:srgbClr val="FFFF00"/>
              </a:solidFill>
              <a:latin typeface="黑体"/>
              <a:ea typeface="黑体"/>
              <a:cs typeface="黑体"/>
            </a:endParaRPr>
          </a:p>
        </p:txBody>
      </p:sp>
      <p:sp>
        <p:nvSpPr>
          <p:cNvPr id="14" name="文字方塊 13"/>
          <p:cNvSpPr txBox="1"/>
          <p:nvPr/>
        </p:nvSpPr>
        <p:spPr>
          <a:xfrm>
            <a:off x="1648142" y="2519597"/>
            <a:ext cx="1723549" cy="461665"/>
          </a:xfrm>
          <a:prstGeom prst="rect">
            <a:avLst/>
          </a:prstGeom>
          <a:solidFill>
            <a:srgbClr val="FF0000"/>
          </a:solidFill>
          <a:ln w="38100" cmpd="sng">
            <a:solidFill>
              <a:schemeClr val="tx1"/>
            </a:solidFill>
          </a:ln>
        </p:spPr>
        <p:txBody>
          <a:bodyPr wrap="none" rtlCol="0">
            <a:spAutoFit/>
          </a:bodyPr>
          <a:lstStyle/>
          <a:p>
            <a:r>
              <a:rPr kumimoji="1" lang="zh-CN" altLang="en-US" sz="2400" b="1">
                <a:solidFill>
                  <a:srgbClr val="FFFF00"/>
                </a:solidFill>
                <a:latin typeface="黑体"/>
                <a:ea typeface="黑体"/>
                <a:cs typeface="黑体"/>
              </a:rPr>
              <a:t>普鲁士</a:t>
            </a:r>
            <a:r>
              <a:rPr kumimoji="1" lang="zh-CN" altLang="en-US" sz="2400" b="1" smtClean="0">
                <a:solidFill>
                  <a:srgbClr val="FFFF00"/>
                </a:solidFill>
                <a:latin typeface="黑体"/>
                <a:ea typeface="黑体"/>
                <a:cs typeface="黑体"/>
              </a:rPr>
              <a:t>王国</a:t>
            </a:r>
            <a:endParaRPr kumimoji="1" lang="zh-TW" altLang="en-US" sz="2400" b="1">
              <a:solidFill>
                <a:srgbClr val="FFFF00"/>
              </a:solidFill>
              <a:latin typeface="黑体"/>
              <a:ea typeface="黑体"/>
              <a:cs typeface="黑体"/>
            </a:endParaRPr>
          </a:p>
        </p:txBody>
      </p:sp>
      <p:sp>
        <p:nvSpPr>
          <p:cNvPr id="15" name="文字方塊 14"/>
          <p:cNvSpPr txBox="1"/>
          <p:nvPr/>
        </p:nvSpPr>
        <p:spPr>
          <a:xfrm>
            <a:off x="1648142" y="3154679"/>
            <a:ext cx="2031325" cy="461665"/>
          </a:xfrm>
          <a:prstGeom prst="rect">
            <a:avLst/>
          </a:prstGeom>
          <a:solidFill>
            <a:srgbClr val="FF0000"/>
          </a:solidFill>
          <a:ln w="38100" cmpd="sng">
            <a:solidFill>
              <a:schemeClr val="tx1"/>
            </a:solidFill>
          </a:ln>
        </p:spPr>
        <p:txBody>
          <a:bodyPr wrap="none" rtlCol="0">
            <a:spAutoFit/>
          </a:bodyPr>
          <a:lstStyle/>
          <a:p>
            <a:r>
              <a:rPr kumimoji="1" lang="zh-CN" altLang="en-US" sz="2400" b="1" smtClean="0">
                <a:solidFill>
                  <a:srgbClr val="FFFF00"/>
                </a:solidFill>
                <a:latin typeface="黑体"/>
                <a:ea typeface="黑体"/>
                <a:cs typeface="黑体"/>
              </a:rPr>
              <a:t>三次王朝战争</a:t>
            </a:r>
            <a:endParaRPr kumimoji="1" lang="zh-TW" altLang="en-US" sz="2400" b="1">
              <a:solidFill>
                <a:srgbClr val="FFFF00"/>
              </a:solidFill>
              <a:latin typeface="黑体"/>
              <a:ea typeface="黑体"/>
              <a:cs typeface="黑体"/>
            </a:endParaRPr>
          </a:p>
        </p:txBody>
      </p:sp>
      <p:sp>
        <p:nvSpPr>
          <p:cNvPr id="16" name="文字方塊 15"/>
          <p:cNvSpPr txBox="1"/>
          <p:nvPr/>
        </p:nvSpPr>
        <p:spPr>
          <a:xfrm>
            <a:off x="1658136" y="3789760"/>
            <a:ext cx="5724644" cy="461665"/>
          </a:xfrm>
          <a:prstGeom prst="rect">
            <a:avLst/>
          </a:prstGeom>
          <a:solidFill>
            <a:srgbClr val="FF0000"/>
          </a:solidFill>
          <a:ln w="38100" cmpd="sng">
            <a:solidFill>
              <a:schemeClr val="tx1"/>
            </a:solidFill>
          </a:ln>
        </p:spPr>
        <p:txBody>
          <a:bodyPr wrap="none" rtlCol="0">
            <a:spAutoFit/>
          </a:bodyPr>
          <a:lstStyle/>
          <a:p>
            <a:r>
              <a:rPr kumimoji="1" lang="en-US" altLang="zh-CN" sz="2400" b="1">
                <a:solidFill>
                  <a:srgbClr val="FFFF00"/>
                </a:solidFill>
                <a:latin typeface="黑体"/>
                <a:ea typeface="黑体"/>
                <a:cs typeface="黑体"/>
              </a:rPr>
              <a:t>1871</a:t>
            </a:r>
            <a:r>
              <a:rPr kumimoji="1" lang="zh-CN" altLang="en-US" sz="2400" b="1">
                <a:solidFill>
                  <a:srgbClr val="FFFF00"/>
                </a:solidFill>
                <a:latin typeface="黑体"/>
                <a:ea typeface="黑体"/>
                <a:cs typeface="黑体"/>
              </a:rPr>
              <a:t>年德意志帝国成立，</a:t>
            </a:r>
            <a:r>
              <a:rPr kumimoji="1" lang="zh-CN" altLang="en-US" sz="2400" b="1" smtClean="0">
                <a:solidFill>
                  <a:srgbClr val="FFFF00"/>
                </a:solidFill>
                <a:latin typeface="黑体"/>
                <a:ea typeface="黑体"/>
                <a:cs typeface="黑体"/>
              </a:rPr>
              <a:t>实行君主立宪制</a:t>
            </a:r>
            <a:endParaRPr kumimoji="1" lang="zh-TW" altLang="en-US" sz="2400" b="1">
              <a:solidFill>
                <a:srgbClr val="FFFF00"/>
              </a:solidFill>
              <a:latin typeface="黑体"/>
              <a:ea typeface="黑体"/>
              <a:cs typeface="黑体"/>
            </a:endParaRPr>
          </a:p>
        </p:txBody>
      </p:sp>
      <p:sp>
        <p:nvSpPr>
          <p:cNvPr id="17" name="文字方塊 16"/>
          <p:cNvSpPr txBox="1"/>
          <p:nvPr/>
        </p:nvSpPr>
        <p:spPr>
          <a:xfrm>
            <a:off x="5822702" y="535581"/>
            <a:ext cx="923330" cy="2291321"/>
          </a:xfrm>
          <a:prstGeom prst="rect">
            <a:avLst/>
          </a:prstGeom>
          <a:noFill/>
        </p:spPr>
        <p:txBody>
          <a:bodyPr vert="eaVert" wrap="square" rtlCol="0">
            <a:spAutoFit/>
          </a:bodyPr>
          <a:lstStyle/>
          <a:p>
            <a:r>
              <a:rPr kumimoji="1" lang="zh-CN" altLang="en-US" sz="2400">
                <a:latin typeface="华文楷体"/>
                <a:ea typeface="华文楷体"/>
                <a:cs typeface="华文楷体"/>
              </a:rPr>
              <a:t>“铁血宰相”</a:t>
            </a:r>
            <a:endParaRPr kumimoji="1" lang="en-US" altLang="zh-CN" sz="2400">
              <a:latin typeface="华文楷体"/>
              <a:ea typeface="华文楷体"/>
              <a:cs typeface="华文楷体"/>
            </a:endParaRPr>
          </a:p>
          <a:p>
            <a:r>
              <a:rPr kumimoji="1" lang="en-US" altLang="zh-CN" sz="2400">
                <a:latin typeface="华文楷体"/>
                <a:ea typeface="华文楷体"/>
                <a:cs typeface="华文楷体"/>
              </a:rPr>
              <a:t>       </a:t>
            </a:r>
            <a:r>
              <a:rPr kumimoji="1" lang="zh-CN" altLang="en-US" sz="2400">
                <a:latin typeface="华文楷体"/>
                <a:ea typeface="华文楷体"/>
                <a:cs typeface="华文楷体"/>
              </a:rPr>
              <a:t>俾斯麦</a:t>
            </a:r>
          </a:p>
        </p:txBody>
      </p:sp>
    </p:spTree>
    <p:extLst>
      <p:ext uri="{BB962C8B-B14F-4D97-AF65-F5344CB8AC3E}">
        <p14:creationId xmlns:p14="http://schemas.microsoft.com/office/powerpoint/2010/main" val="3681940989"/>
      </p:ext>
    </p:extLst>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字方塊 1"/>
          <p:cNvSpPr txBox="1"/>
          <p:nvPr/>
        </p:nvSpPr>
        <p:spPr>
          <a:xfrm>
            <a:off x="465324" y="749958"/>
            <a:ext cx="2159566" cy="523220"/>
          </a:xfrm>
          <a:prstGeom prst="rect">
            <a:avLst/>
          </a:prstGeom>
          <a:noFill/>
        </p:spPr>
        <p:txBody>
          <a:bodyPr wrap="none" rtlCol="0">
            <a:spAutoFit/>
          </a:bodyPr>
          <a:lstStyle/>
          <a:p>
            <a:r>
              <a:rPr kumimoji="1" lang="zh-CN" altLang="en-US" sz="2800" b="1" smtClean="0">
                <a:latin typeface="黑体"/>
                <a:ea typeface="黑体"/>
                <a:cs typeface="黑体"/>
              </a:rPr>
              <a:t>（五）日</a:t>
            </a:r>
            <a:r>
              <a:rPr kumimoji="1" lang="en-US" altLang="zh-CN" sz="2800" b="1" smtClean="0">
                <a:latin typeface="黑体"/>
                <a:ea typeface="黑体"/>
                <a:cs typeface="黑体"/>
              </a:rPr>
              <a:t> </a:t>
            </a:r>
            <a:r>
              <a:rPr kumimoji="1" lang="zh-CN" altLang="en-US" sz="2800" b="1" smtClean="0">
                <a:latin typeface="黑体"/>
                <a:ea typeface="黑体"/>
                <a:cs typeface="黑体"/>
              </a:rPr>
              <a:t>本</a:t>
            </a:r>
            <a:endParaRPr kumimoji="1" lang="zh-TW" altLang="en-US" sz="2800" b="1">
              <a:latin typeface="黑体" panose="02010609060101010101" charset="-122"/>
              <a:ea typeface="黑体" panose="02010609060101010101" charset="-122"/>
              <a:cs typeface="黑体"/>
            </a:endParaRPr>
          </a:p>
        </p:txBody>
      </p:sp>
      <p:sp>
        <p:nvSpPr>
          <p:cNvPr id="4" name="TextBox 1"/>
          <p:cNvSpPr txBox="1"/>
          <p:nvPr/>
        </p:nvSpPr>
        <p:spPr>
          <a:xfrm>
            <a:off x="229317" y="1273178"/>
            <a:ext cx="3545587" cy="1815882"/>
          </a:xfrm>
          <a:prstGeom prst="rect">
            <a:avLst/>
          </a:prstGeom>
          <a:solidFill>
            <a:schemeClr val="bg1"/>
          </a:solidFill>
          <a:ln>
            <a:noFill/>
          </a:ln>
        </p:spPr>
        <p:txBody>
          <a:bodyPr wrap="square" rtlCol="0">
            <a:spAutoFit/>
          </a:bodyPr>
          <a:lstStyle/>
          <a:p>
            <a:r>
              <a:rPr lang="zh-CN" altLang="en-US" sz="2800" b="1" smtClean="0">
                <a:solidFill>
                  <a:srgbClr val="000090"/>
                </a:solidFill>
                <a:latin typeface="华文楷体" panose="02010600040101010101" pitchFamily="2" charset="-122"/>
                <a:ea typeface="华文楷体" panose="02010600040101010101" pitchFamily="2" charset="-122"/>
              </a:rPr>
              <a:t>背景</a:t>
            </a:r>
            <a:r>
              <a:rPr lang="en-US" altLang="zh-CN" sz="2800" b="1" smtClean="0">
                <a:solidFill>
                  <a:srgbClr val="000090"/>
                </a:solidFill>
                <a:latin typeface="华文楷体" panose="02010600040101010101" pitchFamily="2" charset="-122"/>
                <a:ea typeface="华文楷体" panose="02010600040101010101" pitchFamily="2" charset="-122"/>
              </a:rPr>
              <a:t>1</a:t>
            </a:r>
            <a:r>
              <a:rPr lang="zh-CN" altLang="en-US" sz="2800" b="1" smtClean="0">
                <a:solidFill>
                  <a:srgbClr val="000090"/>
                </a:solidFill>
                <a:latin typeface="华文楷体" panose="02010600040101010101" pitchFamily="2" charset="-122"/>
                <a:ea typeface="华文楷体" panose="02010600040101010101" pitchFamily="2" charset="-122"/>
              </a:rPr>
              <a:t>：</a:t>
            </a:r>
            <a:r>
              <a:rPr lang="en-US" altLang="zh-CN" sz="2800" b="1" smtClean="0">
                <a:solidFill>
                  <a:srgbClr val="000090"/>
                </a:solidFill>
                <a:latin typeface="华文楷体" panose="02010600040101010101" pitchFamily="2" charset="-122"/>
                <a:ea typeface="华文楷体" panose="02010600040101010101" pitchFamily="2" charset="-122"/>
              </a:rPr>
              <a:t>19</a:t>
            </a:r>
            <a:r>
              <a:rPr lang="zh-CN" altLang="en-US" sz="2800" b="1">
                <a:solidFill>
                  <a:srgbClr val="000090"/>
                </a:solidFill>
                <a:latin typeface="华文楷体" panose="02010600040101010101" pitchFamily="2" charset="-122"/>
                <a:ea typeface="华文楷体" panose="02010600040101010101" pitchFamily="2" charset="-122"/>
              </a:rPr>
              <a:t>世纪中期，日本处于德川幕府统治之下，实行军事封建专制</a:t>
            </a:r>
            <a:r>
              <a:rPr lang="zh-CN" altLang="en-US" sz="2800" b="1" smtClean="0">
                <a:solidFill>
                  <a:srgbClr val="000090"/>
                </a:solidFill>
                <a:latin typeface="华文楷体" panose="02010600040101010101" pitchFamily="2" charset="-122"/>
                <a:ea typeface="华文楷体" panose="02010600040101010101" pitchFamily="2" charset="-122"/>
              </a:rPr>
              <a:t>统治。</a:t>
            </a:r>
            <a:endParaRPr lang="zh-CN" altLang="en-US" sz="2800" b="1">
              <a:solidFill>
                <a:srgbClr val="000090"/>
              </a:solidFill>
              <a:latin typeface="华文楷体" pitchFamily="2" charset="-122"/>
              <a:ea typeface="华文楷体" pitchFamily="2" charset="-122"/>
            </a:endParaRPr>
          </a:p>
        </p:txBody>
      </p:sp>
      <p:sp>
        <p:nvSpPr>
          <p:cNvPr id="5" name="TextBox 9"/>
          <p:cNvSpPr txBox="1"/>
          <p:nvPr/>
        </p:nvSpPr>
        <p:spPr>
          <a:xfrm>
            <a:off x="4568182" y="1318577"/>
            <a:ext cx="4392295" cy="1815882"/>
          </a:xfrm>
          <a:prstGeom prst="rect">
            <a:avLst/>
          </a:prstGeom>
          <a:solidFill>
            <a:schemeClr val="bg1"/>
          </a:solidFill>
          <a:ln>
            <a:noFill/>
          </a:ln>
        </p:spPr>
        <p:txBody>
          <a:bodyPr wrap="square" rtlCol="0">
            <a:spAutoFit/>
          </a:bodyPr>
          <a:lstStyle/>
          <a:p>
            <a:r>
              <a:rPr lang="zh-CN" altLang="en-US" sz="2800" b="1" smtClean="0">
                <a:solidFill>
                  <a:srgbClr val="000090"/>
                </a:solidFill>
                <a:latin typeface="华文楷体" panose="02010600040101010101" pitchFamily="2" charset="-122"/>
                <a:ea typeface="华文楷体" panose="02010600040101010101" pitchFamily="2" charset="-122"/>
              </a:rPr>
              <a:t>背景</a:t>
            </a:r>
            <a:r>
              <a:rPr lang="en-US" altLang="zh-CN" sz="2800" b="1" smtClean="0">
                <a:solidFill>
                  <a:srgbClr val="000090"/>
                </a:solidFill>
                <a:latin typeface="华文楷体" panose="02010600040101010101" pitchFamily="2" charset="-122"/>
                <a:ea typeface="华文楷体" panose="02010600040101010101" pitchFamily="2" charset="-122"/>
              </a:rPr>
              <a:t>2</a:t>
            </a:r>
            <a:r>
              <a:rPr lang="zh-CN" altLang="en-US" sz="2800" b="1" smtClean="0">
                <a:solidFill>
                  <a:srgbClr val="000090"/>
                </a:solidFill>
                <a:latin typeface="华文楷体" panose="02010600040101010101" pitchFamily="2" charset="-122"/>
                <a:ea typeface="华文楷体" panose="02010600040101010101" pitchFamily="2" charset="-122"/>
              </a:rPr>
              <a:t>：</a:t>
            </a:r>
            <a:r>
              <a:rPr lang="en-US" altLang="zh-CN" sz="2800" b="1" smtClean="0">
                <a:solidFill>
                  <a:srgbClr val="000090"/>
                </a:solidFill>
                <a:latin typeface="华文楷体" panose="02010600040101010101" pitchFamily="2" charset="-122"/>
                <a:ea typeface="华文楷体" panose="02010600040101010101" pitchFamily="2" charset="-122"/>
              </a:rPr>
              <a:t>1853 </a:t>
            </a:r>
            <a:r>
              <a:rPr lang="zh-CN" altLang="en-US" sz="2800" b="1">
                <a:solidFill>
                  <a:srgbClr val="000090"/>
                </a:solidFill>
                <a:latin typeface="华文楷体" panose="02010600040101010101" pitchFamily="2" charset="-122"/>
                <a:ea typeface="华文楷体" panose="02010600040101010101" pitchFamily="2" charset="-122"/>
              </a:rPr>
              <a:t>年</a:t>
            </a:r>
            <a:r>
              <a:rPr lang="en-US" altLang="zh-CN" sz="2800" b="1">
                <a:solidFill>
                  <a:srgbClr val="000090"/>
                </a:solidFill>
                <a:latin typeface="华文楷体" panose="02010600040101010101" pitchFamily="2" charset="-122"/>
                <a:ea typeface="华文楷体" panose="02010600040101010101" pitchFamily="2" charset="-122"/>
              </a:rPr>
              <a:t>,</a:t>
            </a:r>
            <a:r>
              <a:rPr lang="zh-CN" altLang="en-US" sz="2800" b="1" smtClean="0">
                <a:solidFill>
                  <a:srgbClr val="000090"/>
                </a:solidFill>
                <a:latin typeface="华文楷体" panose="02010600040101010101" pitchFamily="2" charset="-122"/>
                <a:ea typeface="华文楷体" panose="02010600040101010101" pitchFamily="2" charset="-122"/>
              </a:rPr>
              <a:t>美国对日本发动战争，日本的门户被打开，面临着沦为半殖民地半封建社会的民族危机。</a:t>
            </a:r>
            <a:endParaRPr lang="zh-CN" altLang="en-US" sz="2800" b="1">
              <a:solidFill>
                <a:srgbClr val="000090"/>
              </a:solidFill>
              <a:latin typeface="华文楷体" panose="02010600040101010101" pitchFamily="2" charset="-122"/>
              <a:ea typeface="华文楷体" panose="02010600040101010101" pitchFamily="2" charset="-122"/>
            </a:endParaRPr>
          </a:p>
        </p:txBody>
      </p:sp>
      <p:sp>
        <p:nvSpPr>
          <p:cNvPr id="45" name="文字方塊 44"/>
          <p:cNvSpPr txBox="1"/>
          <p:nvPr/>
        </p:nvSpPr>
        <p:spPr>
          <a:xfrm>
            <a:off x="1705428" y="6389860"/>
            <a:ext cx="1415772" cy="461665"/>
          </a:xfrm>
          <a:prstGeom prst="rect">
            <a:avLst/>
          </a:prstGeom>
          <a:noFill/>
        </p:spPr>
        <p:txBody>
          <a:bodyPr wrap="none" rtlCol="0">
            <a:spAutoFit/>
          </a:bodyPr>
          <a:lstStyle/>
          <a:p>
            <a:r>
              <a:rPr kumimoji="1" lang="zh-CN" altLang="en-US" sz="2400" b="1" smtClean="0">
                <a:solidFill>
                  <a:srgbClr val="000090"/>
                </a:solidFill>
                <a:latin typeface="华文楷体"/>
                <a:ea typeface="华文楷体"/>
                <a:cs typeface="华文楷体"/>
              </a:rPr>
              <a:t>黑船来航</a:t>
            </a:r>
            <a:endParaRPr kumimoji="1" lang="zh-TW" altLang="en-US" sz="2400" b="1">
              <a:solidFill>
                <a:srgbClr val="000090"/>
              </a:solidFill>
              <a:latin typeface="华文楷体"/>
              <a:ea typeface="华文楷体"/>
              <a:cs typeface="华文楷体"/>
            </a:endParaRPr>
          </a:p>
        </p:txBody>
      </p:sp>
      <p:sp>
        <p:nvSpPr>
          <p:cNvPr id="46" name="文字方塊 45"/>
          <p:cNvSpPr txBox="1"/>
          <p:nvPr/>
        </p:nvSpPr>
        <p:spPr>
          <a:xfrm>
            <a:off x="92521" y="65084"/>
            <a:ext cx="4548340" cy="400110"/>
          </a:xfrm>
          <a:prstGeom prst="rect">
            <a:avLst/>
          </a:prstGeom>
          <a:noFill/>
        </p:spPr>
        <p:txBody>
          <a:bodyPr wrap="none" rtlCol="0">
            <a:spAutoFit/>
          </a:bodyPr>
          <a:lstStyle/>
          <a:p>
            <a:r>
              <a:rPr kumimoji="1" lang="zh-CN" altLang="en-US" sz="2000" b="1" smtClean="0">
                <a:latin typeface="黑体"/>
                <a:ea typeface="黑体"/>
                <a:cs typeface="黑体"/>
              </a:rPr>
              <a:t>三、</a:t>
            </a:r>
            <a:r>
              <a:rPr kumimoji="1" lang="en-US" altLang="zh-CN" sz="2000" b="1" smtClean="0">
                <a:latin typeface="黑体"/>
                <a:ea typeface="黑体"/>
                <a:cs typeface="黑体"/>
              </a:rPr>
              <a:t>19</a:t>
            </a:r>
            <a:r>
              <a:rPr kumimoji="1" lang="zh-CN" altLang="en-US" sz="2000" b="1" smtClean="0">
                <a:latin typeface="黑体"/>
                <a:ea typeface="黑体"/>
                <a:cs typeface="黑体"/>
              </a:rPr>
              <a:t>世纪资本主义在世界范围的扩展</a:t>
            </a:r>
            <a:endParaRPr kumimoji="1" lang="zh-TW" altLang="en-US" sz="2000" b="1">
              <a:latin typeface="黑体"/>
              <a:ea typeface="黑体"/>
              <a:cs typeface="黑体"/>
            </a:endParaRPr>
          </a:p>
        </p:txBody>
      </p:sp>
      <p:pic>
        <p:nvPicPr>
          <p:cNvPr id="3" name="圖片 2" descr="黑船来航.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5324" y="3685093"/>
            <a:ext cx="3871535" cy="2510231"/>
          </a:xfrm>
          <a:prstGeom prst="rect">
            <a:avLst/>
          </a:prstGeom>
        </p:spPr>
      </p:pic>
    </p:spTree>
    <p:extLst>
      <p:ext uri="{BB962C8B-B14F-4D97-AF65-F5344CB8AC3E}">
        <p14:creationId xmlns:p14="http://schemas.microsoft.com/office/powerpoint/2010/main" val="3198212618"/>
      </p:ext>
    </p:extLst>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Oval 11"/>
          <p:cNvSpPr>
            <a:spLocks noChangeArrowheads="1"/>
          </p:cNvSpPr>
          <p:nvPr/>
        </p:nvSpPr>
        <p:spPr bwMode="auto">
          <a:xfrm>
            <a:off x="2967610" y="1723791"/>
            <a:ext cx="3958167" cy="3958167"/>
          </a:xfrm>
          <a:prstGeom prst="ellipse">
            <a:avLst/>
          </a:prstGeom>
          <a:noFill/>
          <a:ln w="57150" cap="flat" cmpd="sng">
            <a:solidFill>
              <a:srgbClr val="002060"/>
            </a:solidFill>
            <a:prstDash val="sysDot"/>
            <a:round/>
          </a:ln>
          <a:effectLst/>
        </p:spPr>
        <p:txBody>
          <a:bodyPr wrap="none" anchor="ctr"/>
          <a:lstStyle/>
          <a:p>
            <a:pPr defTabSz="1219170"/>
            <a:endParaRPr lang="zh-CN" altLang="en-US" sz="2400">
              <a:solidFill>
                <a:prstClr val="black"/>
              </a:solidFill>
              <a:latin typeface="Calibri"/>
              <a:ea typeface="宋体" panose="02010600030101010101" pitchFamily="2" charset="-122"/>
            </a:endParaRPr>
          </a:p>
        </p:txBody>
      </p:sp>
      <p:grpSp>
        <p:nvGrpSpPr>
          <p:cNvPr id="3" name="组合 6"/>
          <p:cNvGrpSpPr/>
          <p:nvPr/>
        </p:nvGrpSpPr>
        <p:grpSpPr>
          <a:xfrm>
            <a:off x="3466584" y="2250841"/>
            <a:ext cx="3077633" cy="2766483"/>
            <a:chOff x="3367088" y="2746375"/>
            <a:chExt cx="2308225" cy="2074862"/>
          </a:xfrm>
          <a:effectLst/>
        </p:grpSpPr>
        <p:sp>
          <p:nvSpPr>
            <p:cNvPr id="4" name="Line 17"/>
            <p:cNvSpPr>
              <a:spLocks noChangeShapeType="1"/>
            </p:cNvSpPr>
            <p:nvPr/>
          </p:nvSpPr>
          <p:spPr bwMode="auto">
            <a:xfrm flipH="1">
              <a:off x="4527550" y="2746375"/>
              <a:ext cx="0" cy="1109662"/>
            </a:xfrm>
            <a:prstGeom prst="line">
              <a:avLst/>
            </a:prstGeom>
            <a:noFill/>
            <a:ln w="38100" cap="flat" cmpd="sng">
              <a:solidFill>
                <a:srgbClr val="002060"/>
              </a:solidFill>
              <a:round/>
              <a:headEnd type="triangle" w="med" len="med"/>
            </a:ln>
            <a:effectLst/>
          </p:spPr>
          <p:txBody>
            <a:bodyPr/>
            <a:lstStyle/>
            <a:p>
              <a:pPr defTabSz="1219170"/>
              <a:endParaRPr lang="zh-CN" altLang="en-US" sz="2400">
                <a:solidFill>
                  <a:prstClr val="black"/>
                </a:solidFill>
                <a:latin typeface="Calibri"/>
                <a:ea typeface="宋体" pitchFamily="2" charset="-122"/>
              </a:endParaRPr>
            </a:p>
          </p:txBody>
        </p:sp>
        <p:sp>
          <p:nvSpPr>
            <p:cNvPr id="5" name="Line 22"/>
            <p:cNvSpPr>
              <a:spLocks noChangeShapeType="1"/>
            </p:cNvSpPr>
            <p:nvPr/>
          </p:nvSpPr>
          <p:spPr bwMode="auto">
            <a:xfrm flipV="1">
              <a:off x="3767138" y="3856037"/>
              <a:ext cx="760412" cy="941388"/>
            </a:xfrm>
            <a:prstGeom prst="line">
              <a:avLst/>
            </a:prstGeom>
            <a:noFill/>
            <a:ln w="38100" cap="flat" cmpd="sng">
              <a:solidFill>
                <a:srgbClr val="002060"/>
              </a:solidFill>
              <a:round/>
              <a:headEnd type="triangle" w="med" len="med"/>
            </a:ln>
            <a:effectLst/>
          </p:spPr>
          <p:txBody>
            <a:bodyPr/>
            <a:lstStyle/>
            <a:p>
              <a:pPr defTabSz="1219170"/>
              <a:endParaRPr lang="zh-CN" altLang="en-US" sz="2400">
                <a:solidFill>
                  <a:prstClr val="black"/>
                </a:solidFill>
                <a:latin typeface="Calibri"/>
                <a:ea typeface="宋体" pitchFamily="2" charset="-122"/>
              </a:endParaRPr>
            </a:p>
          </p:txBody>
        </p:sp>
        <p:sp>
          <p:nvSpPr>
            <p:cNvPr id="6" name="Line 23"/>
            <p:cNvSpPr>
              <a:spLocks noChangeShapeType="1"/>
            </p:cNvSpPr>
            <p:nvPr/>
          </p:nvSpPr>
          <p:spPr bwMode="auto">
            <a:xfrm>
              <a:off x="3367088" y="3581400"/>
              <a:ext cx="1160462" cy="274637"/>
            </a:xfrm>
            <a:prstGeom prst="line">
              <a:avLst/>
            </a:prstGeom>
            <a:noFill/>
            <a:ln w="38100" cap="flat" cmpd="sng">
              <a:solidFill>
                <a:srgbClr val="002060"/>
              </a:solidFill>
              <a:round/>
              <a:headEnd type="triangle" w="med" len="med"/>
            </a:ln>
            <a:effectLst/>
          </p:spPr>
          <p:txBody>
            <a:bodyPr/>
            <a:lstStyle/>
            <a:p>
              <a:pPr defTabSz="1219170"/>
              <a:endParaRPr lang="zh-CN" altLang="en-US" sz="2400">
                <a:solidFill>
                  <a:prstClr val="black"/>
                </a:solidFill>
                <a:latin typeface="Calibri"/>
                <a:ea typeface="宋体" pitchFamily="2" charset="-122"/>
              </a:endParaRPr>
            </a:p>
          </p:txBody>
        </p:sp>
        <p:sp>
          <p:nvSpPr>
            <p:cNvPr id="7" name="Line 24"/>
            <p:cNvSpPr>
              <a:spLocks noChangeShapeType="1"/>
            </p:cNvSpPr>
            <p:nvPr/>
          </p:nvSpPr>
          <p:spPr bwMode="auto">
            <a:xfrm flipH="1">
              <a:off x="4527550" y="3581400"/>
              <a:ext cx="1147763" cy="274637"/>
            </a:xfrm>
            <a:prstGeom prst="line">
              <a:avLst/>
            </a:prstGeom>
            <a:noFill/>
            <a:ln w="38100" cap="flat" cmpd="sng">
              <a:solidFill>
                <a:srgbClr val="002060"/>
              </a:solidFill>
              <a:round/>
              <a:headEnd type="triangle" w="med" len="med"/>
            </a:ln>
            <a:effectLst/>
          </p:spPr>
          <p:txBody>
            <a:bodyPr/>
            <a:lstStyle/>
            <a:p>
              <a:pPr defTabSz="1219170"/>
              <a:endParaRPr lang="zh-CN" altLang="en-US" sz="2400">
                <a:solidFill>
                  <a:prstClr val="black"/>
                </a:solidFill>
                <a:latin typeface="Calibri"/>
                <a:ea typeface="宋体" pitchFamily="2" charset="-122"/>
              </a:endParaRPr>
            </a:p>
          </p:txBody>
        </p:sp>
        <p:sp>
          <p:nvSpPr>
            <p:cNvPr id="8" name="Line 25"/>
            <p:cNvSpPr>
              <a:spLocks noChangeShapeType="1"/>
            </p:cNvSpPr>
            <p:nvPr/>
          </p:nvSpPr>
          <p:spPr bwMode="auto">
            <a:xfrm flipH="1" flipV="1">
              <a:off x="4527550" y="3856037"/>
              <a:ext cx="739775" cy="965200"/>
            </a:xfrm>
            <a:prstGeom prst="line">
              <a:avLst/>
            </a:prstGeom>
            <a:noFill/>
            <a:ln w="38100" cap="flat" cmpd="sng">
              <a:solidFill>
                <a:srgbClr val="002060"/>
              </a:solidFill>
              <a:round/>
              <a:headEnd type="triangle" w="med" len="med"/>
            </a:ln>
            <a:effectLst/>
          </p:spPr>
          <p:txBody>
            <a:bodyPr/>
            <a:lstStyle/>
            <a:p>
              <a:pPr defTabSz="1219170"/>
              <a:endParaRPr lang="zh-CN" altLang="en-US" sz="2400">
                <a:solidFill>
                  <a:prstClr val="black"/>
                </a:solidFill>
                <a:latin typeface="Calibri"/>
                <a:ea typeface="宋体" pitchFamily="2" charset="-122"/>
              </a:endParaRPr>
            </a:p>
          </p:txBody>
        </p:sp>
      </p:grpSp>
      <p:grpSp>
        <p:nvGrpSpPr>
          <p:cNvPr id="11" name="组合 20"/>
          <p:cNvGrpSpPr/>
          <p:nvPr/>
        </p:nvGrpSpPr>
        <p:grpSpPr>
          <a:xfrm>
            <a:off x="5626544" y="4754756"/>
            <a:ext cx="1940256" cy="2194216"/>
            <a:chOff x="3754708" y="2261469"/>
            <a:chExt cx="1455192" cy="1645662"/>
          </a:xfrm>
        </p:grpSpPr>
        <p:pic>
          <p:nvPicPr>
            <p:cNvPr id="12" name="图片 21"/>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3754708" y="2261469"/>
              <a:ext cx="1455192" cy="1390803"/>
            </a:xfrm>
            <a:prstGeom prst="rect">
              <a:avLst/>
            </a:prstGeom>
          </p:spPr>
        </p:pic>
        <p:sp>
          <p:nvSpPr>
            <p:cNvPr id="13" name="TextBox 22"/>
            <p:cNvSpPr txBox="1"/>
            <p:nvPr/>
          </p:nvSpPr>
          <p:spPr>
            <a:xfrm>
              <a:off x="4034975" y="2468275"/>
              <a:ext cx="911225" cy="1438856"/>
            </a:xfrm>
            <a:prstGeom prst="rect">
              <a:avLst/>
            </a:prstGeom>
            <a:noFill/>
          </p:spPr>
          <p:txBody>
            <a:bodyPr wrap="square" rtlCol="0">
              <a:spAutoFit/>
            </a:bodyPr>
            <a:lstStyle/>
            <a:p>
              <a:pPr algn="ctr" defTabSz="1219170">
                <a:lnSpc>
                  <a:spcPct val="125000"/>
                </a:lnSpc>
              </a:pPr>
              <a:r>
                <a:rPr lang="zh-CN" altLang="en-US" sz="3200" b="1" smtClean="0">
                  <a:solidFill>
                    <a:prstClr val="white"/>
                  </a:solidFill>
                  <a:latin typeface="腾祥铁山楷书简" panose="01010104010101010101" pitchFamily="2" charset="-122"/>
                  <a:ea typeface="腾祥铁山楷书简" panose="01010104010101010101" pitchFamily="2" charset="-122"/>
                </a:rPr>
                <a:t>殖产兴业</a:t>
              </a:r>
              <a:endParaRPr lang="zh-CN" altLang="en-US" sz="3200" b="1">
                <a:solidFill>
                  <a:prstClr val="white"/>
                </a:solidFill>
                <a:latin typeface="腾祥铁山楷书简" panose="01010104010101010101" pitchFamily="2" charset="-122"/>
                <a:ea typeface="腾祥铁山楷书简" panose="01010104010101010101" pitchFamily="2" charset="-122"/>
              </a:endParaRPr>
            </a:p>
            <a:p>
              <a:pPr algn="ctr" defTabSz="1219170">
                <a:lnSpc>
                  <a:spcPct val="125000"/>
                </a:lnSpc>
              </a:pPr>
              <a:endParaRPr lang="zh-CN" altLang="en-US" sz="3200" b="1">
                <a:solidFill>
                  <a:prstClr val="white"/>
                </a:solidFill>
                <a:latin typeface="腾祥铁山楷书简" panose="01010104010101010101" pitchFamily="2" charset="-122"/>
                <a:ea typeface="腾祥铁山楷书简" panose="01010104010101010101" pitchFamily="2" charset="-122"/>
              </a:endParaRPr>
            </a:p>
          </p:txBody>
        </p:sp>
      </p:grpSp>
      <p:grpSp>
        <p:nvGrpSpPr>
          <p:cNvPr id="14" name="组合 24"/>
          <p:cNvGrpSpPr/>
          <p:nvPr/>
        </p:nvGrpSpPr>
        <p:grpSpPr>
          <a:xfrm>
            <a:off x="3608416" y="181430"/>
            <a:ext cx="2596441" cy="2327116"/>
            <a:chOff x="3754708" y="2261469"/>
            <a:chExt cx="1455192" cy="1390803"/>
          </a:xfrm>
        </p:grpSpPr>
        <p:pic>
          <p:nvPicPr>
            <p:cNvPr id="15" name="图片 25"/>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3754708" y="2261469"/>
              <a:ext cx="1455192" cy="1390803"/>
            </a:xfrm>
            <a:prstGeom prst="rect">
              <a:avLst/>
            </a:prstGeom>
          </p:spPr>
        </p:pic>
        <p:sp>
          <p:nvSpPr>
            <p:cNvPr id="16" name="TextBox 26"/>
            <p:cNvSpPr txBox="1"/>
            <p:nvPr/>
          </p:nvSpPr>
          <p:spPr>
            <a:xfrm>
              <a:off x="4095879" y="2569680"/>
              <a:ext cx="880151" cy="1073000"/>
            </a:xfrm>
            <a:prstGeom prst="rect">
              <a:avLst/>
            </a:prstGeom>
            <a:noFill/>
          </p:spPr>
          <p:txBody>
            <a:bodyPr wrap="square" rtlCol="0">
              <a:spAutoFit/>
            </a:bodyPr>
            <a:lstStyle/>
            <a:p>
              <a:r>
                <a:rPr kumimoji="1" lang="zh-CN" altLang="en-US" sz="2400" b="1" smtClean="0">
                  <a:solidFill>
                    <a:srgbClr val="FFFFFF"/>
                  </a:solidFill>
                  <a:latin typeface="黑体"/>
                  <a:ea typeface="黑体"/>
                  <a:cs typeface="黑体"/>
                </a:rPr>
                <a:t>加强中央集权废封建等级制</a:t>
              </a:r>
              <a:endParaRPr kumimoji="1" lang="zh-TW" altLang="en-US" sz="2400" b="1">
                <a:solidFill>
                  <a:srgbClr val="FFFFFF"/>
                </a:solidFill>
                <a:latin typeface="黑体"/>
                <a:ea typeface="黑体"/>
                <a:cs typeface="黑体"/>
              </a:endParaRPr>
            </a:p>
            <a:p>
              <a:pPr algn="ctr" defTabSz="1219170">
                <a:lnSpc>
                  <a:spcPct val="125000"/>
                </a:lnSpc>
              </a:pPr>
              <a:endParaRPr lang="zh-CN" altLang="en-US" sz="3200" b="1">
                <a:solidFill>
                  <a:prstClr val="white"/>
                </a:solidFill>
                <a:latin typeface="黑体" panose="02010609060101010101" charset="-122"/>
                <a:ea typeface="黑体" panose="02010609060101010101" charset="-122"/>
                <a:cs typeface="黑体"/>
              </a:endParaRPr>
            </a:p>
          </p:txBody>
        </p:sp>
      </p:grpSp>
      <p:grpSp>
        <p:nvGrpSpPr>
          <p:cNvPr id="17" name="组合 27"/>
          <p:cNvGrpSpPr/>
          <p:nvPr/>
        </p:nvGrpSpPr>
        <p:grpSpPr>
          <a:xfrm>
            <a:off x="6453063" y="2250840"/>
            <a:ext cx="2201079" cy="2388398"/>
            <a:chOff x="3754708" y="2261469"/>
            <a:chExt cx="1455192" cy="1606938"/>
          </a:xfrm>
        </p:grpSpPr>
        <p:pic>
          <p:nvPicPr>
            <p:cNvPr id="18" name="图片 28"/>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3754708" y="2261469"/>
              <a:ext cx="1455192" cy="1390803"/>
            </a:xfrm>
            <a:prstGeom prst="rect">
              <a:avLst/>
            </a:prstGeom>
          </p:spPr>
        </p:pic>
        <p:sp>
          <p:nvSpPr>
            <p:cNvPr id="19" name="TextBox 29"/>
            <p:cNvSpPr txBox="1"/>
            <p:nvPr/>
          </p:nvSpPr>
          <p:spPr>
            <a:xfrm>
              <a:off x="3986687" y="2424058"/>
              <a:ext cx="1008683" cy="1444349"/>
            </a:xfrm>
            <a:prstGeom prst="rect">
              <a:avLst/>
            </a:prstGeom>
            <a:noFill/>
          </p:spPr>
          <p:txBody>
            <a:bodyPr wrap="square" rtlCol="0">
              <a:spAutoFit/>
            </a:bodyPr>
            <a:lstStyle/>
            <a:p>
              <a:pPr algn="ctr" defTabSz="1219170">
                <a:lnSpc>
                  <a:spcPct val="125000"/>
                </a:lnSpc>
              </a:pPr>
              <a:r>
                <a:rPr lang="zh-CN" altLang="en-US" sz="3600" b="1" smtClean="0">
                  <a:solidFill>
                    <a:prstClr val="white"/>
                  </a:solidFill>
                  <a:latin typeface="腾祥铁山楷书简" panose="01010104010101010101" pitchFamily="2" charset="-122"/>
                  <a:ea typeface="腾祥铁山楷书简" panose="01010104010101010101" pitchFamily="2" charset="-122"/>
                </a:rPr>
                <a:t>富国强兵</a:t>
              </a:r>
              <a:endParaRPr lang="zh-CN" altLang="en-US" sz="3600" b="1">
                <a:solidFill>
                  <a:prstClr val="white"/>
                </a:solidFill>
                <a:latin typeface="腾祥铁山楷书简" panose="01010104010101010101" pitchFamily="2" charset="-122"/>
                <a:ea typeface="腾祥铁山楷书简" panose="01010104010101010101" pitchFamily="2" charset="-122"/>
              </a:endParaRPr>
            </a:p>
            <a:p>
              <a:pPr algn="ctr" defTabSz="1219170">
                <a:lnSpc>
                  <a:spcPct val="125000"/>
                </a:lnSpc>
              </a:pPr>
              <a:endParaRPr lang="zh-CN" altLang="en-US" sz="3600" b="1">
                <a:solidFill>
                  <a:prstClr val="white"/>
                </a:solidFill>
                <a:latin typeface="腾祥铁山楷书简" panose="01010104010101010101" pitchFamily="2" charset="-122"/>
                <a:ea typeface="腾祥铁山楷书简" panose="01010104010101010101" pitchFamily="2" charset="-122"/>
              </a:endParaRPr>
            </a:p>
          </p:txBody>
        </p:sp>
      </p:grpSp>
      <p:grpSp>
        <p:nvGrpSpPr>
          <p:cNvPr id="20" name="组合 30"/>
          <p:cNvGrpSpPr/>
          <p:nvPr/>
        </p:nvGrpSpPr>
        <p:grpSpPr>
          <a:xfrm>
            <a:off x="4038727" y="2739404"/>
            <a:ext cx="1940256" cy="1854404"/>
            <a:chOff x="3754708" y="2261469"/>
            <a:chExt cx="1455192" cy="1390803"/>
          </a:xfrm>
        </p:grpSpPr>
        <p:pic>
          <p:nvPicPr>
            <p:cNvPr id="21" name="图片 31"/>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3754708" y="2261469"/>
              <a:ext cx="1455192" cy="1390803"/>
            </a:xfrm>
            <a:prstGeom prst="rect">
              <a:avLst/>
            </a:prstGeom>
          </p:spPr>
        </p:pic>
        <p:sp>
          <p:nvSpPr>
            <p:cNvPr id="22" name="TextBox 32"/>
            <p:cNvSpPr txBox="1"/>
            <p:nvPr/>
          </p:nvSpPr>
          <p:spPr>
            <a:xfrm>
              <a:off x="4021297" y="2715107"/>
              <a:ext cx="911225" cy="515526"/>
            </a:xfrm>
            <a:prstGeom prst="rect">
              <a:avLst/>
            </a:prstGeom>
            <a:noFill/>
          </p:spPr>
          <p:txBody>
            <a:bodyPr wrap="square" rtlCol="0">
              <a:spAutoFit/>
            </a:bodyPr>
            <a:lstStyle/>
            <a:p>
              <a:pPr algn="ctr" defTabSz="1219170">
                <a:lnSpc>
                  <a:spcPct val="125000"/>
                </a:lnSpc>
              </a:pPr>
              <a:endParaRPr lang="zh-CN" altLang="en-US" sz="3200" b="1">
                <a:solidFill>
                  <a:prstClr val="white"/>
                </a:solidFill>
                <a:latin typeface="腾祥铁山楷书简" panose="01010104010101010101" pitchFamily="2" charset="-122"/>
                <a:ea typeface="腾祥铁山楷书简" panose="01010104010101010101" pitchFamily="2" charset="-122"/>
              </a:endParaRPr>
            </a:p>
          </p:txBody>
        </p:sp>
      </p:grpSp>
      <p:grpSp>
        <p:nvGrpSpPr>
          <p:cNvPr id="23" name="组合 33"/>
          <p:cNvGrpSpPr/>
          <p:nvPr/>
        </p:nvGrpSpPr>
        <p:grpSpPr>
          <a:xfrm>
            <a:off x="2369449" y="4699143"/>
            <a:ext cx="1940256" cy="1854404"/>
            <a:chOff x="3754708" y="2261469"/>
            <a:chExt cx="1455192" cy="1390803"/>
          </a:xfrm>
        </p:grpSpPr>
        <p:pic>
          <p:nvPicPr>
            <p:cNvPr id="24" name="图片 34"/>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3754708" y="2261469"/>
              <a:ext cx="1455192" cy="1390803"/>
            </a:xfrm>
            <a:prstGeom prst="rect">
              <a:avLst/>
            </a:prstGeom>
          </p:spPr>
        </p:pic>
        <p:sp>
          <p:nvSpPr>
            <p:cNvPr id="25" name="TextBox 35"/>
            <p:cNvSpPr txBox="1"/>
            <p:nvPr/>
          </p:nvSpPr>
          <p:spPr>
            <a:xfrm>
              <a:off x="4021297" y="2467396"/>
              <a:ext cx="911225" cy="977191"/>
            </a:xfrm>
            <a:prstGeom prst="rect">
              <a:avLst/>
            </a:prstGeom>
            <a:noFill/>
          </p:spPr>
          <p:txBody>
            <a:bodyPr wrap="square" rtlCol="0">
              <a:spAutoFit/>
            </a:bodyPr>
            <a:lstStyle/>
            <a:p>
              <a:pPr algn="ctr" defTabSz="1219170">
                <a:lnSpc>
                  <a:spcPct val="125000"/>
                </a:lnSpc>
              </a:pPr>
              <a:r>
                <a:rPr lang="zh-CN" altLang="en-US" sz="3200" b="1" smtClean="0">
                  <a:solidFill>
                    <a:prstClr val="white"/>
                  </a:solidFill>
                  <a:latin typeface="腾祥铁山楷书简" panose="01010104010101010101" pitchFamily="2" charset="-122"/>
                  <a:ea typeface="腾祥铁山楷书简" panose="01010104010101010101" pitchFamily="2" charset="-122"/>
                </a:rPr>
                <a:t>文明开化</a:t>
              </a:r>
              <a:endParaRPr lang="zh-CN" altLang="en-US" sz="3200" b="1">
                <a:solidFill>
                  <a:prstClr val="white"/>
                </a:solidFill>
                <a:latin typeface="腾祥铁山楷书简" panose="01010104010101010101" pitchFamily="2" charset="-122"/>
                <a:ea typeface="腾祥铁山楷书简" panose="01010104010101010101" pitchFamily="2" charset="-122"/>
              </a:endParaRPr>
            </a:p>
          </p:txBody>
        </p:sp>
      </p:grpSp>
      <p:grpSp>
        <p:nvGrpSpPr>
          <p:cNvPr id="26" name="组合 36"/>
          <p:cNvGrpSpPr/>
          <p:nvPr/>
        </p:nvGrpSpPr>
        <p:grpSpPr>
          <a:xfrm>
            <a:off x="1668160" y="2218465"/>
            <a:ext cx="1940256" cy="1854403"/>
            <a:chOff x="3754708" y="2261469"/>
            <a:chExt cx="1455192" cy="1390803"/>
          </a:xfrm>
        </p:grpSpPr>
        <p:pic>
          <p:nvPicPr>
            <p:cNvPr id="27" name="图片 37"/>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3754708" y="2261469"/>
              <a:ext cx="1455192" cy="1390803"/>
            </a:xfrm>
            <a:prstGeom prst="rect">
              <a:avLst/>
            </a:prstGeom>
          </p:spPr>
        </p:pic>
        <p:sp>
          <p:nvSpPr>
            <p:cNvPr id="28" name="TextBox 38"/>
            <p:cNvSpPr txBox="1"/>
            <p:nvPr/>
          </p:nvSpPr>
          <p:spPr>
            <a:xfrm>
              <a:off x="4069182" y="2431081"/>
              <a:ext cx="911225" cy="1096455"/>
            </a:xfrm>
            <a:prstGeom prst="rect">
              <a:avLst/>
            </a:prstGeom>
            <a:noFill/>
          </p:spPr>
          <p:txBody>
            <a:bodyPr wrap="square" rtlCol="0">
              <a:spAutoFit/>
            </a:bodyPr>
            <a:lstStyle/>
            <a:p>
              <a:pPr algn="ctr" defTabSz="1219170">
                <a:lnSpc>
                  <a:spcPct val="125000"/>
                </a:lnSpc>
              </a:pPr>
              <a:r>
                <a:rPr lang="zh-CN" altLang="en-US" sz="2400" b="1" smtClean="0">
                  <a:solidFill>
                    <a:prstClr val="white"/>
                  </a:solidFill>
                  <a:latin typeface="腾祥铁山楷书简" panose="01010104010101010101" pitchFamily="2" charset="-122"/>
                  <a:ea typeface="腾祥铁山楷书简" panose="01010104010101010101" pitchFamily="2" charset="-122"/>
                </a:rPr>
                <a:t>仿效西方制定宪法</a:t>
              </a:r>
              <a:endParaRPr lang="zh-CN" altLang="en-US" sz="2400" b="1">
                <a:solidFill>
                  <a:prstClr val="white"/>
                </a:solidFill>
                <a:latin typeface="腾祥铁山楷书简" panose="01010104010101010101" pitchFamily="2" charset="-122"/>
                <a:ea typeface="腾祥铁山楷书简" panose="01010104010101010101" pitchFamily="2" charset="-122"/>
              </a:endParaRPr>
            </a:p>
          </p:txBody>
        </p:sp>
      </p:grpSp>
      <p:sp>
        <p:nvSpPr>
          <p:cNvPr id="29" name="文字方塊 28"/>
          <p:cNvSpPr txBox="1"/>
          <p:nvPr/>
        </p:nvSpPr>
        <p:spPr>
          <a:xfrm>
            <a:off x="4309705" y="3175584"/>
            <a:ext cx="1477866" cy="830997"/>
          </a:xfrm>
          <a:prstGeom prst="rect">
            <a:avLst/>
          </a:prstGeom>
          <a:noFill/>
        </p:spPr>
        <p:txBody>
          <a:bodyPr wrap="square" rtlCol="0">
            <a:spAutoFit/>
          </a:bodyPr>
          <a:lstStyle/>
          <a:p>
            <a:r>
              <a:rPr kumimoji="1" lang="en-US" altLang="zh-TW" sz="2400" b="1" smtClean="0">
                <a:solidFill>
                  <a:schemeClr val="bg1"/>
                </a:solidFill>
                <a:latin typeface="黑体"/>
                <a:ea typeface="黑体"/>
                <a:cs typeface="黑体"/>
              </a:rPr>
              <a:t> 1</a:t>
            </a:r>
            <a:r>
              <a:rPr kumimoji="1" lang="en-US" altLang="zh-CN" sz="2400" b="1" smtClean="0">
                <a:solidFill>
                  <a:schemeClr val="bg1"/>
                </a:solidFill>
                <a:latin typeface="黑体"/>
                <a:ea typeface="黑体"/>
                <a:cs typeface="黑体"/>
              </a:rPr>
              <a:t>868</a:t>
            </a:r>
            <a:r>
              <a:rPr kumimoji="1" lang="zh-CN" altLang="en-US" sz="2400" b="1" smtClean="0">
                <a:solidFill>
                  <a:schemeClr val="bg1"/>
                </a:solidFill>
                <a:latin typeface="黑体"/>
                <a:ea typeface="黑体"/>
                <a:cs typeface="黑体"/>
              </a:rPr>
              <a:t>年</a:t>
            </a:r>
            <a:r>
              <a:rPr kumimoji="1" lang="en-US" altLang="zh-CN" sz="2400" b="1" smtClean="0">
                <a:solidFill>
                  <a:schemeClr val="bg1"/>
                </a:solidFill>
                <a:latin typeface="黑体"/>
                <a:ea typeface="黑体"/>
                <a:cs typeface="黑体"/>
              </a:rPr>
              <a:t> </a:t>
            </a:r>
            <a:r>
              <a:rPr kumimoji="1" lang="zh-CN" altLang="en-US" sz="2400" b="1" smtClean="0">
                <a:solidFill>
                  <a:schemeClr val="bg1"/>
                </a:solidFill>
                <a:latin typeface="黑体"/>
                <a:ea typeface="黑体"/>
                <a:cs typeface="黑体"/>
              </a:rPr>
              <a:t>明治维新</a:t>
            </a:r>
            <a:endParaRPr kumimoji="1" lang="zh-TW" altLang="en-US" sz="2400" b="1">
              <a:solidFill>
                <a:schemeClr val="bg1"/>
              </a:solidFill>
              <a:latin typeface="黑体" panose="02010609060101010101" charset="-122"/>
              <a:ea typeface="黑体" panose="02010609060101010101" charset="-122"/>
              <a:cs typeface="黑体"/>
            </a:endParaRPr>
          </a:p>
        </p:txBody>
      </p:sp>
      <p:sp>
        <p:nvSpPr>
          <p:cNvPr id="30" name="矩形 29"/>
          <p:cNvSpPr/>
          <p:nvPr/>
        </p:nvSpPr>
        <p:spPr>
          <a:xfrm>
            <a:off x="2023612" y="2822609"/>
            <a:ext cx="1286632" cy="461665"/>
          </a:xfrm>
          <a:prstGeom prst="rect">
            <a:avLst/>
          </a:prstGeom>
        </p:spPr>
        <p:txBody>
          <a:bodyPr wrap="square">
            <a:spAutoFit/>
          </a:bodyPr>
          <a:lstStyle/>
          <a:p>
            <a:endParaRPr lang="zh-TW" altLang="en-US" sz="2400"/>
          </a:p>
        </p:txBody>
      </p:sp>
      <p:sp>
        <p:nvSpPr>
          <p:cNvPr id="33" name="文字方塊 32"/>
          <p:cNvSpPr txBox="1"/>
          <p:nvPr/>
        </p:nvSpPr>
        <p:spPr>
          <a:xfrm>
            <a:off x="92521" y="65084"/>
            <a:ext cx="4548340" cy="400110"/>
          </a:xfrm>
          <a:prstGeom prst="rect">
            <a:avLst/>
          </a:prstGeom>
          <a:noFill/>
        </p:spPr>
        <p:txBody>
          <a:bodyPr wrap="none" rtlCol="0">
            <a:spAutoFit/>
          </a:bodyPr>
          <a:lstStyle/>
          <a:p>
            <a:r>
              <a:rPr kumimoji="1" lang="zh-CN" altLang="en-US" sz="2000" b="1" smtClean="0">
                <a:latin typeface="黑体"/>
                <a:ea typeface="黑体"/>
                <a:cs typeface="黑体"/>
              </a:rPr>
              <a:t>三、</a:t>
            </a:r>
            <a:r>
              <a:rPr kumimoji="1" lang="en-US" altLang="zh-CN" sz="2000" b="1" smtClean="0">
                <a:latin typeface="黑体"/>
                <a:ea typeface="黑体"/>
                <a:cs typeface="黑体"/>
              </a:rPr>
              <a:t>19</a:t>
            </a:r>
            <a:r>
              <a:rPr kumimoji="1" lang="zh-CN" altLang="en-US" sz="2000" b="1" smtClean="0">
                <a:latin typeface="黑体"/>
                <a:ea typeface="黑体"/>
                <a:cs typeface="黑体"/>
              </a:rPr>
              <a:t>世纪资本主义在世界范围的扩展</a:t>
            </a:r>
            <a:endParaRPr kumimoji="1" lang="zh-TW" altLang="en-US" sz="2000" b="1">
              <a:latin typeface="黑体"/>
              <a:ea typeface="黑体"/>
              <a:cs typeface="黑体"/>
            </a:endParaRPr>
          </a:p>
        </p:txBody>
      </p:sp>
    </p:spTree>
    <p:extLst>
      <p:ext uri="{BB962C8B-B14F-4D97-AF65-F5344CB8AC3E}">
        <p14:creationId xmlns:p14="http://schemas.microsoft.com/office/powerpoint/2010/main" val="111083462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16"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000"/>
                            </p:stCondLst>
                            <p:childTnLst>
                              <p:par>
                                <p:cTn id="15" presetID="23" presetClass="entr" presetSubtype="528"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 calcmode="lin" valueType="num">
                                      <p:cBhvr>
                                        <p:cTn id="19" dur="500" fill="hold"/>
                                        <p:tgtEl>
                                          <p:spTgt spid="14"/>
                                        </p:tgtEl>
                                        <p:attrNameLst>
                                          <p:attrName>ppt_x</p:attrName>
                                        </p:attrNameLst>
                                      </p:cBhvr>
                                      <p:tavLst>
                                        <p:tav tm="0">
                                          <p:val>
                                            <p:fltVal val="0.5"/>
                                          </p:val>
                                        </p:tav>
                                        <p:tav tm="100000">
                                          <p:val>
                                            <p:strVal val="#ppt_x"/>
                                          </p:val>
                                        </p:tav>
                                      </p:tavLst>
                                    </p:anim>
                                    <p:anim calcmode="lin" valueType="num">
                                      <p:cBhvr>
                                        <p:cTn id="20" dur="500" fill="hold"/>
                                        <p:tgtEl>
                                          <p:spTgt spid="14"/>
                                        </p:tgtEl>
                                        <p:attrNameLst>
                                          <p:attrName>ppt_y</p:attrName>
                                        </p:attrNameLst>
                                      </p:cBhvr>
                                      <p:tavLst>
                                        <p:tav tm="0">
                                          <p:val>
                                            <p:fltVal val="0.5"/>
                                          </p:val>
                                        </p:tav>
                                        <p:tav tm="100000">
                                          <p:val>
                                            <p:strVal val="#ppt_y"/>
                                          </p:val>
                                        </p:tav>
                                      </p:tavLst>
                                    </p:anim>
                                  </p:childTnLst>
                                </p:cTn>
                              </p:par>
                            </p:childTnLst>
                          </p:cTn>
                        </p:par>
                        <p:par>
                          <p:cTn id="21" fill="hold" nodeType="afterGroup">
                            <p:stCondLst>
                              <p:cond delay="1500"/>
                            </p:stCondLst>
                            <p:childTnLst>
                              <p:par>
                                <p:cTn id="22" presetID="23" presetClass="entr" presetSubtype="528" fill="hold"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p:cTn id="24" dur="500" fill="hold"/>
                                        <p:tgtEl>
                                          <p:spTgt spid="17"/>
                                        </p:tgtEl>
                                        <p:attrNameLst>
                                          <p:attrName>ppt_w</p:attrName>
                                        </p:attrNameLst>
                                      </p:cBhvr>
                                      <p:tavLst>
                                        <p:tav tm="0">
                                          <p:val>
                                            <p:fltVal val="0"/>
                                          </p:val>
                                        </p:tav>
                                        <p:tav tm="100000">
                                          <p:val>
                                            <p:strVal val="#ppt_w"/>
                                          </p:val>
                                        </p:tav>
                                      </p:tavLst>
                                    </p:anim>
                                    <p:anim calcmode="lin" valueType="num">
                                      <p:cBhvr>
                                        <p:cTn id="25" dur="500" fill="hold"/>
                                        <p:tgtEl>
                                          <p:spTgt spid="17"/>
                                        </p:tgtEl>
                                        <p:attrNameLst>
                                          <p:attrName>ppt_h</p:attrName>
                                        </p:attrNameLst>
                                      </p:cBhvr>
                                      <p:tavLst>
                                        <p:tav tm="0">
                                          <p:val>
                                            <p:fltVal val="0"/>
                                          </p:val>
                                        </p:tav>
                                        <p:tav tm="100000">
                                          <p:val>
                                            <p:strVal val="#ppt_h"/>
                                          </p:val>
                                        </p:tav>
                                      </p:tavLst>
                                    </p:anim>
                                    <p:anim calcmode="lin" valueType="num">
                                      <p:cBhvr>
                                        <p:cTn id="26" dur="500" fill="hold"/>
                                        <p:tgtEl>
                                          <p:spTgt spid="17"/>
                                        </p:tgtEl>
                                        <p:attrNameLst>
                                          <p:attrName>ppt_x</p:attrName>
                                        </p:attrNameLst>
                                      </p:cBhvr>
                                      <p:tavLst>
                                        <p:tav tm="0">
                                          <p:val>
                                            <p:fltVal val="0.5"/>
                                          </p:val>
                                        </p:tav>
                                        <p:tav tm="100000">
                                          <p:val>
                                            <p:strVal val="#ppt_x"/>
                                          </p:val>
                                        </p:tav>
                                      </p:tavLst>
                                    </p:anim>
                                    <p:anim calcmode="lin" valueType="num">
                                      <p:cBhvr>
                                        <p:cTn id="27" dur="500" fill="hold"/>
                                        <p:tgtEl>
                                          <p:spTgt spid="17"/>
                                        </p:tgtEl>
                                        <p:attrNameLst>
                                          <p:attrName>ppt_y</p:attrName>
                                        </p:attrNameLst>
                                      </p:cBhvr>
                                      <p:tavLst>
                                        <p:tav tm="0">
                                          <p:val>
                                            <p:fltVal val="0.5"/>
                                          </p:val>
                                        </p:tav>
                                        <p:tav tm="100000">
                                          <p:val>
                                            <p:strVal val="#ppt_y"/>
                                          </p:val>
                                        </p:tav>
                                      </p:tavLst>
                                    </p:anim>
                                  </p:childTnLst>
                                </p:cTn>
                              </p:par>
                            </p:childTnLst>
                          </p:cTn>
                        </p:par>
                        <p:par>
                          <p:cTn id="28" fill="hold" nodeType="afterGroup">
                            <p:stCondLst>
                              <p:cond delay="2000"/>
                            </p:stCondLst>
                            <p:childTnLst>
                              <p:par>
                                <p:cTn id="29" presetID="23" presetClass="entr" presetSubtype="528"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 calcmode="lin" valueType="num">
                                      <p:cBhvr>
                                        <p:cTn id="33" dur="500" fill="hold"/>
                                        <p:tgtEl>
                                          <p:spTgt spid="11"/>
                                        </p:tgtEl>
                                        <p:attrNameLst>
                                          <p:attrName>ppt_x</p:attrName>
                                        </p:attrNameLst>
                                      </p:cBhvr>
                                      <p:tavLst>
                                        <p:tav tm="0">
                                          <p:val>
                                            <p:fltVal val="0.5"/>
                                          </p:val>
                                        </p:tav>
                                        <p:tav tm="100000">
                                          <p:val>
                                            <p:strVal val="#ppt_x"/>
                                          </p:val>
                                        </p:tav>
                                      </p:tavLst>
                                    </p:anim>
                                    <p:anim calcmode="lin" valueType="num">
                                      <p:cBhvr>
                                        <p:cTn id="34" dur="500" fill="hold"/>
                                        <p:tgtEl>
                                          <p:spTgt spid="11"/>
                                        </p:tgtEl>
                                        <p:attrNameLst>
                                          <p:attrName>ppt_y</p:attrName>
                                        </p:attrNameLst>
                                      </p:cBhvr>
                                      <p:tavLst>
                                        <p:tav tm="0">
                                          <p:val>
                                            <p:fltVal val="0.5"/>
                                          </p:val>
                                        </p:tav>
                                        <p:tav tm="100000">
                                          <p:val>
                                            <p:strVal val="#ppt_y"/>
                                          </p:val>
                                        </p:tav>
                                      </p:tavLst>
                                    </p:anim>
                                  </p:childTnLst>
                                </p:cTn>
                              </p:par>
                            </p:childTnLst>
                          </p:cTn>
                        </p:par>
                        <p:par>
                          <p:cTn id="35" fill="hold" nodeType="afterGroup">
                            <p:stCondLst>
                              <p:cond delay="2500"/>
                            </p:stCondLst>
                            <p:childTnLst>
                              <p:par>
                                <p:cTn id="36" presetID="23" presetClass="entr" presetSubtype="528" fill="hold" nodeType="after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p:cTn id="38" dur="500" fill="hold"/>
                                        <p:tgtEl>
                                          <p:spTgt spid="23"/>
                                        </p:tgtEl>
                                        <p:attrNameLst>
                                          <p:attrName>ppt_w</p:attrName>
                                        </p:attrNameLst>
                                      </p:cBhvr>
                                      <p:tavLst>
                                        <p:tav tm="0">
                                          <p:val>
                                            <p:fltVal val="0"/>
                                          </p:val>
                                        </p:tav>
                                        <p:tav tm="100000">
                                          <p:val>
                                            <p:strVal val="#ppt_w"/>
                                          </p:val>
                                        </p:tav>
                                      </p:tavLst>
                                    </p:anim>
                                    <p:anim calcmode="lin" valueType="num">
                                      <p:cBhvr>
                                        <p:cTn id="39" dur="500" fill="hold"/>
                                        <p:tgtEl>
                                          <p:spTgt spid="23"/>
                                        </p:tgtEl>
                                        <p:attrNameLst>
                                          <p:attrName>ppt_h</p:attrName>
                                        </p:attrNameLst>
                                      </p:cBhvr>
                                      <p:tavLst>
                                        <p:tav tm="0">
                                          <p:val>
                                            <p:fltVal val="0"/>
                                          </p:val>
                                        </p:tav>
                                        <p:tav tm="100000">
                                          <p:val>
                                            <p:strVal val="#ppt_h"/>
                                          </p:val>
                                        </p:tav>
                                      </p:tavLst>
                                    </p:anim>
                                    <p:anim calcmode="lin" valueType="num">
                                      <p:cBhvr>
                                        <p:cTn id="40" dur="500" fill="hold"/>
                                        <p:tgtEl>
                                          <p:spTgt spid="23"/>
                                        </p:tgtEl>
                                        <p:attrNameLst>
                                          <p:attrName>ppt_x</p:attrName>
                                        </p:attrNameLst>
                                      </p:cBhvr>
                                      <p:tavLst>
                                        <p:tav tm="0">
                                          <p:val>
                                            <p:fltVal val="0.5"/>
                                          </p:val>
                                        </p:tav>
                                        <p:tav tm="100000">
                                          <p:val>
                                            <p:strVal val="#ppt_x"/>
                                          </p:val>
                                        </p:tav>
                                      </p:tavLst>
                                    </p:anim>
                                    <p:anim calcmode="lin" valueType="num">
                                      <p:cBhvr>
                                        <p:cTn id="41" dur="500" fill="hold"/>
                                        <p:tgtEl>
                                          <p:spTgt spid="23"/>
                                        </p:tgtEl>
                                        <p:attrNameLst>
                                          <p:attrName>ppt_y</p:attrName>
                                        </p:attrNameLst>
                                      </p:cBhvr>
                                      <p:tavLst>
                                        <p:tav tm="0">
                                          <p:val>
                                            <p:fltVal val="0.5"/>
                                          </p:val>
                                        </p:tav>
                                        <p:tav tm="100000">
                                          <p:val>
                                            <p:strVal val="#ppt_y"/>
                                          </p:val>
                                        </p:tav>
                                      </p:tavLst>
                                    </p:anim>
                                  </p:childTnLst>
                                </p:cTn>
                              </p:par>
                            </p:childTnLst>
                          </p:cTn>
                        </p:par>
                        <p:par>
                          <p:cTn id="42" fill="hold" nodeType="afterGroup">
                            <p:stCondLst>
                              <p:cond delay="3000"/>
                            </p:stCondLst>
                            <p:childTnLst>
                              <p:par>
                                <p:cTn id="43" presetID="23" presetClass="entr" presetSubtype="528" fill="hold" nodeType="after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p:cTn id="45" dur="500" fill="hold"/>
                                        <p:tgtEl>
                                          <p:spTgt spid="26"/>
                                        </p:tgtEl>
                                        <p:attrNameLst>
                                          <p:attrName>ppt_w</p:attrName>
                                        </p:attrNameLst>
                                      </p:cBhvr>
                                      <p:tavLst>
                                        <p:tav tm="0">
                                          <p:val>
                                            <p:fltVal val="0"/>
                                          </p:val>
                                        </p:tav>
                                        <p:tav tm="100000">
                                          <p:val>
                                            <p:strVal val="#ppt_w"/>
                                          </p:val>
                                        </p:tav>
                                      </p:tavLst>
                                    </p:anim>
                                    <p:anim calcmode="lin" valueType="num">
                                      <p:cBhvr>
                                        <p:cTn id="46" dur="500" fill="hold"/>
                                        <p:tgtEl>
                                          <p:spTgt spid="26"/>
                                        </p:tgtEl>
                                        <p:attrNameLst>
                                          <p:attrName>ppt_h</p:attrName>
                                        </p:attrNameLst>
                                      </p:cBhvr>
                                      <p:tavLst>
                                        <p:tav tm="0">
                                          <p:val>
                                            <p:fltVal val="0"/>
                                          </p:val>
                                        </p:tav>
                                        <p:tav tm="100000">
                                          <p:val>
                                            <p:strVal val="#ppt_h"/>
                                          </p:val>
                                        </p:tav>
                                      </p:tavLst>
                                    </p:anim>
                                    <p:anim calcmode="lin" valueType="num">
                                      <p:cBhvr>
                                        <p:cTn id="47" dur="500" fill="hold"/>
                                        <p:tgtEl>
                                          <p:spTgt spid="26"/>
                                        </p:tgtEl>
                                        <p:attrNameLst>
                                          <p:attrName>ppt_x</p:attrName>
                                        </p:attrNameLst>
                                      </p:cBhvr>
                                      <p:tavLst>
                                        <p:tav tm="0">
                                          <p:val>
                                            <p:fltVal val="0.5"/>
                                          </p:val>
                                        </p:tav>
                                        <p:tav tm="100000">
                                          <p:val>
                                            <p:strVal val="#ppt_x"/>
                                          </p:val>
                                        </p:tav>
                                      </p:tavLst>
                                    </p:anim>
                                    <p:anim calcmode="lin" valueType="num">
                                      <p:cBhvr>
                                        <p:cTn id="48" dur="500" fill="hold"/>
                                        <p:tgtEl>
                                          <p:spTgt spid="26"/>
                                        </p:tgtEl>
                                        <p:attrNameLst>
                                          <p:attrName>ppt_y</p:attrName>
                                        </p:attrNameLst>
                                      </p:cBhvr>
                                      <p:tavLst>
                                        <p:tav tm="0">
                                          <p:val>
                                            <p:fltVal val="0.5"/>
                                          </p:val>
                                        </p:tav>
                                        <p:tav tm="100000">
                                          <p:val>
                                            <p:strVal val="#ppt_y"/>
                                          </p:val>
                                        </p:tav>
                                      </p:tavLst>
                                    </p:anim>
                                  </p:childTnLst>
                                </p:cTn>
                              </p:par>
                            </p:childTnLst>
                          </p:cTn>
                        </p:par>
                        <p:par>
                          <p:cTn id="49" fill="hold" nodeType="afterGroup">
                            <p:stCondLst>
                              <p:cond delay="3500"/>
                            </p:stCondLst>
                            <p:childTnLst>
                              <p:par>
                                <p:cTn id="50" presetID="23" presetClass="entr" presetSubtype="16" fill="hold" nodeType="after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p:cTn id="52" dur="1000" fill="hold"/>
                                        <p:tgtEl>
                                          <p:spTgt spid="3"/>
                                        </p:tgtEl>
                                        <p:attrNameLst>
                                          <p:attrName>ppt_w</p:attrName>
                                        </p:attrNameLst>
                                      </p:cBhvr>
                                      <p:tavLst>
                                        <p:tav tm="0">
                                          <p:val>
                                            <p:fltVal val="0"/>
                                          </p:val>
                                        </p:tav>
                                        <p:tav tm="100000">
                                          <p:val>
                                            <p:strVal val="#ppt_w"/>
                                          </p:val>
                                        </p:tav>
                                      </p:tavLst>
                                    </p:anim>
                                    <p:anim calcmode="lin" valueType="num">
                                      <p:cBhvr>
                                        <p:cTn id="53" dur="1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字方塊 1"/>
          <p:cNvSpPr txBox="1"/>
          <p:nvPr/>
        </p:nvSpPr>
        <p:spPr>
          <a:xfrm>
            <a:off x="1270061" y="1728833"/>
            <a:ext cx="184666" cy="369332"/>
          </a:xfrm>
          <a:prstGeom prst="rect">
            <a:avLst/>
          </a:prstGeom>
          <a:noFill/>
        </p:spPr>
        <p:txBody>
          <a:bodyPr wrap="none" rtlCol="0">
            <a:spAutoFit/>
          </a:bodyPr>
          <a:lstStyle/>
          <a:p>
            <a:endParaRPr kumimoji="1" lang="zh-TW" altLang="en-US"/>
          </a:p>
        </p:txBody>
      </p:sp>
      <p:sp>
        <p:nvSpPr>
          <p:cNvPr id="3" name="文字方塊 2"/>
          <p:cNvSpPr txBox="1"/>
          <p:nvPr/>
        </p:nvSpPr>
        <p:spPr>
          <a:xfrm>
            <a:off x="1" y="3405106"/>
            <a:ext cx="9144000" cy="1323439"/>
          </a:xfrm>
          <a:prstGeom prst="rect">
            <a:avLst/>
          </a:prstGeom>
          <a:noFill/>
        </p:spPr>
        <p:txBody>
          <a:bodyPr wrap="square" rtlCol="0">
            <a:spAutoFit/>
          </a:bodyPr>
          <a:lstStyle/>
          <a:p>
            <a:r>
              <a:rPr kumimoji="1" lang="zh-CN" altLang="en-US" sz="2000" smtClean="0">
                <a:latin typeface="华文楷体"/>
                <a:ea typeface="华文楷体"/>
                <a:cs typeface="华文楷体"/>
              </a:rPr>
              <a:t>材料三：明治维新后，所谓的“文明开化”有四重含义：</a:t>
            </a:r>
            <a:r>
              <a:rPr kumimoji="1" lang="en-US" altLang="zh-CN" sz="2000" smtClean="0">
                <a:latin typeface="华文楷体"/>
                <a:ea typeface="华文楷体"/>
                <a:cs typeface="华文楷体"/>
              </a:rPr>
              <a:t>1.</a:t>
            </a:r>
            <a:r>
              <a:rPr kumimoji="1" lang="zh-CN" altLang="en-US" sz="2000" smtClean="0">
                <a:latin typeface="华文楷体"/>
                <a:ea typeface="华文楷体"/>
                <a:cs typeface="华文楷体"/>
              </a:rPr>
              <a:t>作为一个历史时期，即明治初期；</a:t>
            </a:r>
            <a:r>
              <a:rPr kumimoji="1" lang="en-US" altLang="zh-CN" sz="2000" smtClean="0">
                <a:latin typeface="华文楷体"/>
                <a:ea typeface="华文楷体"/>
                <a:cs typeface="华文楷体"/>
              </a:rPr>
              <a:t>2.</a:t>
            </a:r>
            <a:r>
              <a:rPr kumimoji="1" lang="zh-CN" altLang="en-US" sz="2000" smtClean="0">
                <a:latin typeface="华文楷体"/>
                <a:ea typeface="华文楷体"/>
                <a:cs typeface="华文楷体"/>
              </a:rPr>
              <a:t>作为思想，主要是启蒙思想；</a:t>
            </a:r>
            <a:r>
              <a:rPr kumimoji="1" lang="en-US" altLang="zh-CN" sz="2000" smtClean="0">
                <a:latin typeface="华文楷体"/>
                <a:ea typeface="华文楷体"/>
                <a:cs typeface="华文楷体"/>
              </a:rPr>
              <a:t>3.</a:t>
            </a:r>
            <a:r>
              <a:rPr kumimoji="1" lang="zh-CN" altLang="en-US" sz="2000" smtClean="0">
                <a:latin typeface="华文楷体"/>
                <a:ea typeface="华文楷体"/>
                <a:cs typeface="华文楷体"/>
              </a:rPr>
              <a:t>以教育政策为中心、作为政府政策；</a:t>
            </a:r>
            <a:r>
              <a:rPr kumimoji="1" lang="en-US" altLang="zh-CN" sz="2000" smtClean="0">
                <a:latin typeface="华文楷体"/>
                <a:ea typeface="华文楷体"/>
                <a:cs typeface="华文楷体"/>
              </a:rPr>
              <a:t>4.</a:t>
            </a:r>
            <a:r>
              <a:rPr kumimoji="1" lang="zh-CN" altLang="en-US" sz="2000" smtClean="0">
                <a:latin typeface="华文楷体"/>
                <a:ea typeface="华文楷体"/>
                <a:cs typeface="华文楷体"/>
              </a:rPr>
              <a:t>以洋房、洋服等为代表，作为事态百象。</a:t>
            </a:r>
            <a:endParaRPr kumimoji="1" lang="en-US" altLang="zh-CN" sz="2000">
              <a:latin typeface="华文楷体"/>
              <a:ea typeface="华文楷体"/>
              <a:cs typeface="华文楷体"/>
            </a:endParaRPr>
          </a:p>
          <a:p>
            <a:r>
              <a:rPr kumimoji="1" lang="en-US" altLang="zh-CN" sz="2000" smtClean="0">
                <a:latin typeface="华文楷体"/>
                <a:ea typeface="华文楷体"/>
                <a:cs typeface="华文楷体"/>
              </a:rPr>
              <a:t>                                   </a:t>
            </a:r>
            <a:r>
              <a:rPr kumimoji="1" lang="zh-CN" altLang="zh-CN" sz="2000" smtClean="0">
                <a:latin typeface="华文楷体"/>
                <a:ea typeface="华文楷体"/>
                <a:cs typeface="华文楷体"/>
              </a:rPr>
              <a:t>——</a:t>
            </a:r>
            <a:r>
              <a:rPr kumimoji="1" lang="zh-CN" altLang="en-US" sz="2000" smtClean="0">
                <a:latin typeface="华文楷体"/>
                <a:ea typeface="华文楷体"/>
                <a:cs typeface="华文楷体"/>
              </a:rPr>
              <a:t>冯玮著</a:t>
            </a:r>
            <a:r>
              <a:rPr kumimoji="1" lang="en-US" altLang="zh-CN" sz="2000" smtClean="0">
                <a:latin typeface="华文楷体"/>
                <a:ea typeface="华文楷体"/>
                <a:cs typeface="华文楷体"/>
              </a:rPr>
              <a:t>《</a:t>
            </a:r>
            <a:r>
              <a:rPr kumimoji="1" lang="zh-CN" altLang="en-US" sz="2000" smtClean="0">
                <a:latin typeface="华文楷体"/>
                <a:ea typeface="华文楷体"/>
                <a:cs typeface="华文楷体"/>
              </a:rPr>
              <a:t>日本通史》，上海社会科学院出版社，第</a:t>
            </a:r>
            <a:r>
              <a:rPr kumimoji="1" lang="en-US" altLang="zh-CN" sz="2000" smtClean="0">
                <a:latin typeface="华文楷体"/>
                <a:ea typeface="华文楷体"/>
                <a:cs typeface="华文楷体"/>
              </a:rPr>
              <a:t>403</a:t>
            </a:r>
            <a:r>
              <a:rPr kumimoji="1" lang="zh-CN" altLang="en-US" sz="2000" smtClean="0">
                <a:latin typeface="华文楷体"/>
                <a:ea typeface="华文楷体"/>
                <a:cs typeface="华文楷体"/>
              </a:rPr>
              <a:t>页</a:t>
            </a:r>
            <a:endParaRPr kumimoji="1" lang="zh-TW" altLang="en-US" sz="2000">
              <a:latin typeface="华文楷体"/>
              <a:ea typeface="华文楷体"/>
              <a:cs typeface="华文楷体"/>
            </a:endParaRPr>
          </a:p>
        </p:txBody>
      </p:sp>
      <p:sp>
        <p:nvSpPr>
          <p:cNvPr id="4" name="文字方塊 3"/>
          <p:cNvSpPr txBox="1"/>
          <p:nvPr/>
        </p:nvSpPr>
        <p:spPr>
          <a:xfrm>
            <a:off x="1" y="221034"/>
            <a:ext cx="9085760" cy="1015663"/>
          </a:xfrm>
          <a:prstGeom prst="rect">
            <a:avLst/>
          </a:prstGeom>
          <a:noFill/>
        </p:spPr>
        <p:txBody>
          <a:bodyPr wrap="square" rtlCol="0">
            <a:spAutoFit/>
          </a:bodyPr>
          <a:lstStyle/>
          <a:p>
            <a:r>
              <a:rPr kumimoji="1" lang="zh-CN" altLang="en-US" sz="2000" smtClean="0">
                <a:latin typeface="华文楷体"/>
                <a:ea typeface="华文楷体"/>
                <a:cs typeface="华文楷体"/>
              </a:rPr>
              <a:t>材料一：若能博彩欧洲各国兵制所长改革我兵制，由朝廷亲自统御军队并加以训练，则兵士将更加骁勇，愈益刚强，内制不逞，外对万国而不耻，巍然伫立。</a:t>
            </a:r>
            <a:endParaRPr kumimoji="1" lang="en-US" altLang="zh-CN" sz="2000" smtClean="0">
              <a:latin typeface="华文楷体"/>
              <a:ea typeface="华文楷体"/>
              <a:cs typeface="华文楷体"/>
            </a:endParaRPr>
          </a:p>
          <a:p>
            <a:r>
              <a:rPr kumimoji="1" lang="en-US" altLang="zh-CN" sz="2000">
                <a:latin typeface="华文楷体"/>
                <a:ea typeface="华文楷体"/>
                <a:cs typeface="华文楷体"/>
              </a:rPr>
              <a:t> </a:t>
            </a:r>
            <a:r>
              <a:rPr kumimoji="1" lang="en-US" altLang="zh-CN" sz="2000" smtClean="0">
                <a:latin typeface="华文楷体"/>
                <a:ea typeface="华文楷体"/>
                <a:cs typeface="华文楷体"/>
              </a:rPr>
              <a:t>                                                                               ——</a:t>
            </a:r>
            <a:r>
              <a:rPr kumimoji="1" lang="zh-CN" altLang="en-US" sz="2000" smtClean="0">
                <a:latin typeface="华文楷体"/>
                <a:ea typeface="华文楷体"/>
                <a:cs typeface="华文楷体"/>
              </a:rPr>
              <a:t>伊藤博文</a:t>
            </a:r>
            <a:r>
              <a:rPr kumimoji="1" lang="en-US" altLang="zh-CN" sz="2000" smtClean="0">
                <a:latin typeface="华文楷体"/>
                <a:ea typeface="华文楷体"/>
                <a:cs typeface="华文楷体"/>
              </a:rPr>
              <a:t>《</a:t>
            </a:r>
            <a:r>
              <a:rPr kumimoji="1" lang="zh-CN" altLang="en-US" sz="2000" smtClean="0">
                <a:latin typeface="华文楷体"/>
                <a:ea typeface="华文楷体"/>
                <a:cs typeface="华文楷体"/>
              </a:rPr>
              <a:t>统一兵权之建议</a:t>
            </a:r>
            <a:r>
              <a:rPr kumimoji="1" lang="en-US" altLang="zh-CN" sz="2000" smtClean="0">
                <a:latin typeface="华文楷体"/>
                <a:ea typeface="华文楷体"/>
                <a:cs typeface="华文楷体"/>
              </a:rPr>
              <a:t>》</a:t>
            </a:r>
            <a:endParaRPr kumimoji="1" lang="zh-TW" altLang="en-US" sz="2000">
              <a:latin typeface="华文楷体"/>
              <a:ea typeface="华文楷体"/>
              <a:cs typeface="华文楷体"/>
            </a:endParaRPr>
          </a:p>
        </p:txBody>
      </p:sp>
      <p:sp>
        <p:nvSpPr>
          <p:cNvPr id="5" name="文字方塊 4"/>
          <p:cNvSpPr txBox="1"/>
          <p:nvPr/>
        </p:nvSpPr>
        <p:spPr>
          <a:xfrm>
            <a:off x="-62654" y="1728833"/>
            <a:ext cx="9206655" cy="1015663"/>
          </a:xfrm>
          <a:prstGeom prst="rect">
            <a:avLst/>
          </a:prstGeom>
          <a:noFill/>
        </p:spPr>
        <p:txBody>
          <a:bodyPr wrap="square" rtlCol="0">
            <a:spAutoFit/>
          </a:bodyPr>
          <a:lstStyle/>
          <a:p>
            <a:r>
              <a:rPr kumimoji="1" lang="en-US" altLang="zh-TW" sz="2000" smtClean="0">
                <a:latin typeface="华文楷体"/>
                <a:ea typeface="华文楷体"/>
                <a:cs typeface="华文楷体"/>
              </a:rPr>
              <a:t>  </a:t>
            </a:r>
            <a:r>
              <a:rPr kumimoji="1" lang="zh-CN" altLang="en-US" sz="2000" smtClean="0">
                <a:latin typeface="华文楷体"/>
                <a:ea typeface="华文楷体"/>
                <a:cs typeface="华文楷体"/>
              </a:rPr>
              <a:t>材料二：</a:t>
            </a:r>
            <a:r>
              <a:rPr kumimoji="1" lang="en-US" altLang="zh-TW" sz="2000" smtClean="0">
                <a:latin typeface="华文楷体"/>
                <a:ea typeface="华文楷体"/>
                <a:cs typeface="华文楷体"/>
              </a:rPr>
              <a:t> </a:t>
            </a:r>
            <a:r>
              <a:rPr kumimoji="1" lang="zh-TW" altLang="en-US" sz="2000" smtClean="0">
                <a:latin typeface="华文楷体"/>
                <a:ea typeface="华文楷体"/>
                <a:cs typeface="华文楷体"/>
              </a:rPr>
              <a:t>“</a:t>
            </a:r>
            <a:r>
              <a:rPr kumimoji="1" lang="zh-CN" altLang="en-US" sz="2000" smtClean="0">
                <a:latin typeface="华文楷体"/>
                <a:ea typeface="华文楷体"/>
                <a:cs typeface="华文楷体"/>
              </a:rPr>
              <a:t>大凡国之强弱系于人民之贫富，人民之贫富系于财产之多寡。物产之多寡，虽依赖于人民致力于工业与否，但寻其根源，又无不依赖于政府官员诱导奖励之力</a:t>
            </a:r>
            <a:r>
              <a:rPr kumimoji="1" lang="en-US" altLang="zh-CN" sz="2000" smtClean="0">
                <a:latin typeface="华文楷体"/>
                <a:ea typeface="华文楷体"/>
                <a:cs typeface="华文楷体"/>
              </a:rPr>
              <a:t>……</a:t>
            </a:r>
            <a:r>
              <a:rPr kumimoji="1" lang="zh-TW" altLang="en-US" sz="2000" smtClean="0">
                <a:latin typeface="华文楷体"/>
                <a:ea typeface="华文楷体"/>
                <a:cs typeface="华文楷体"/>
              </a:rPr>
              <a:t>”</a:t>
            </a:r>
            <a:r>
              <a:rPr kumimoji="1" lang="en-US" altLang="zh-TW" sz="2000" smtClean="0">
                <a:latin typeface="华文楷体"/>
                <a:ea typeface="华文楷体"/>
                <a:cs typeface="华文楷体"/>
              </a:rPr>
              <a:t>                                       ——</a:t>
            </a:r>
            <a:r>
              <a:rPr kumimoji="1" lang="zh-CN" altLang="en-US" sz="2000" smtClean="0">
                <a:latin typeface="华文楷体"/>
                <a:ea typeface="华文楷体"/>
                <a:cs typeface="华文楷体"/>
              </a:rPr>
              <a:t>大久保利通</a:t>
            </a:r>
            <a:r>
              <a:rPr kumimoji="1" lang="en-US" altLang="zh-CN" sz="2000" smtClean="0">
                <a:latin typeface="华文楷体"/>
                <a:ea typeface="华文楷体"/>
                <a:cs typeface="华文楷体"/>
              </a:rPr>
              <a:t>《</a:t>
            </a:r>
            <a:r>
              <a:rPr kumimoji="1" lang="zh-CN" altLang="en-US" sz="2000" smtClean="0">
                <a:latin typeface="华文楷体"/>
                <a:ea typeface="华文楷体"/>
                <a:cs typeface="华文楷体"/>
              </a:rPr>
              <a:t>关于殖产兴业的建议书</a:t>
            </a:r>
            <a:r>
              <a:rPr kumimoji="1" lang="en-US" altLang="zh-CN" sz="2000" smtClean="0">
                <a:latin typeface="华文楷体"/>
                <a:ea typeface="华文楷体"/>
                <a:cs typeface="华文楷体"/>
              </a:rPr>
              <a:t>》</a:t>
            </a:r>
            <a:endParaRPr kumimoji="1" lang="zh-TW" altLang="en-US" sz="2000">
              <a:latin typeface="华文楷体"/>
              <a:ea typeface="华文楷体"/>
              <a:cs typeface="华文楷体"/>
            </a:endParaRPr>
          </a:p>
        </p:txBody>
      </p:sp>
      <p:sp>
        <p:nvSpPr>
          <p:cNvPr id="6" name="文字方塊 5"/>
          <p:cNvSpPr txBox="1"/>
          <p:nvPr/>
        </p:nvSpPr>
        <p:spPr>
          <a:xfrm>
            <a:off x="1" y="5225144"/>
            <a:ext cx="9144000" cy="1323439"/>
          </a:xfrm>
          <a:prstGeom prst="rect">
            <a:avLst/>
          </a:prstGeom>
          <a:noFill/>
        </p:spPr>
        <p:txBody>
          <a:bodyPr wrap="square" rtlCol="0">
            <a:spAutoFit/>
          </a:bodyPr>
          <a:lstStyle/>
          <a:p>
            <a:r>
              <a:rPr kumimoji="1" lang="en-US" altLang="zh-CN" sz="2000" smtClean="0">
                <a:latin typeface="华文楷体"/>
                <a:ea typeface="华文楷体"/>
                <a:cs typeface="华文楷体"/>
              </a:rPr>
              <a:t> </a:t>
            </a:r>
            <a:r>
              <a:rPr kumimoji="1" lang="zh-CN" altLang="en-US" sz="2000" smtClean="0">
                <a:latin typeface="华文楷体"/>
                <a:ea typeface="华文楷体"/>
                <a:cs typeface="华文楷体"/>
              </a:rPr>
              <a:t>材料四：该宪法共</a:t>
            </a:r>
            <a:r>
              <a:rPr kumimoji="1" lang="en-US" altLang="zh-CN" sz="2000" smtClean="0">
                <a:latin typeface="华文楷体"/>
                <a:ea typeface="华文楷体"/>
                <a:cs typeface="华文楷体"/>
              </a:rPr>
              <a:t>76</a:t>
            </a:r>
            <a:r>
              <a:rPr kumimoji="1" lang="zh-CN" altLang="en-US" sz="2000" smtClean="0">
                <a:latin typeface="华文楷体"/>
                <a:ea typeface="华文楷体"/>
                <a:cs typeface="华文楷体"/>
              </a:rPr>
              <a:t>条基本原则是天皇主权。万世一系的天皇神圣不可侵犯，天皇既是国家元首，也是统治权的总揽者。与天皇集极大权限于一身形成对比的是，国民的基本人权仅得到有限承认。</a:t>
            </a:r>
            <a:endParaRPr kumimoji="1" lang="en-US" altLang="zh-CN" sz="2000" smtClean="0">
              <a:latin typeface="华文楷体"/>
              <a:ea typeface="华文楷体"/>
              <a:cs typeface="华文楷体"/>
            </a:endParaRPr>
          </a:p>
          <a:p>
            <a:r>
              <a:rPr kumimoji="1" lang="en-US" altLang="zh-CN" sz="2000">
                <a:latin typeface="华文楷体"/>
                <a:ea typeface="华文楷体"/>
                <a:cs typeface="华文楷体"/>
              </a:rPr>
              <a:t> </a:t>
            </a:r>
            <a:r>
              <a:rPr kumimoji="1" lang="en-US" altLang="zh-CN" sz="2000" smtClean="0">
                <a:latin typeface="华文楷体"/>
                <a:ea typeface="华文楷体"/>
                <a:cs typeface="华文楷体"/>
              </a:rPr>
              <a:t>                               ——</a:t>
            </a:r>
            <a:r>
              <a:rPr kumimoji="1" lang="zh-CN" altLang="en-US" sz="2000" smtClean="0">
                <a:latin typeface="华文楷体"/>
                <a:ea typeface="华文楷体"/>
                <a:cs typeface="华文楷体"/>
              </a:rPr>
              <a:t>（日）历史研究会编</a:t>
            </a:r>
            <a:r>
              <a:rPr kumimoji="1" lang="en-US" altLang="zh-CN" sz="2000" smtClean="0">
                <a:latin typeface="华文楷体"/>
                <a:ea typeface="华文楷体"/>
                <a:cs typeface="华文楷体"/>
              </a:rPr>
              <a:t>《</a:t>
            </a:r>
            <a:r>
              <a:rPr kumimoji="1" lang="zh-CN" altLang="en-US" sz="2000" smtClean="0">
                <a:latin typeface="华文楷体"/>
                <a:ea typeface="华文楷体"/>
                <a:cs typeface="华文楷体"/>
              </a:rPr>
              <a:t>日本史料</a:t>
            </a:r>
            <a:r>
              <a:rPr kumimoji="1" lang="zh-CN" altLang="en-US" sz="2000" smtClean="0">
                <a:latin typeface="华文楷体"/>
                <a:ea typeface="华文楷体"/>
                <a:cs typeface="华文楷体"/>
                <a:sym typeface="Wingdings"/>
              </a:rPr>
              <a:t></a:t>
            </a:r>
            <a:r>
              <a:rPr kumimoji="1" lang="en-US" altLang="zh-CN" sz="2000">
                <a:latin typeface="华文楷体"/>
                <a:ea typeface="华文楷体"/>
                <a:cs typeface="华文楷体"/>
              </a:rPr>
              <a:t>4</a:t>
            </a:r>
            <a:r>
              <a:rPr kumimoji="1" lang="zh-CN" altLang="en-US" sz="2000" smtClean="0">
                <a:latin typeface="华文楷体"/>
                <a:ea typeface="华文楷体"/>
                <a:cs typeface="华文楷体"/>
                <a:sym typeface="Wingdings"/>
              </a:rPr>
              <a:t>近代</a:t>
            </a:r>
            <a:r>
              <a:rPr kumimoji="1" lang="en-US" altLang="zh-CN" sz="2000" smtClean="0">
                <a:latin typeface="华文楷体"/>
                <a:ea typeface="华文楷体"/>
                <a:cs typeface="华文楷体"/>
              </a:rPr>
              <a:t>》</a:t>
            </a:r>
            <a:r>
              <a:rPr kumimoji="1" lang="zh-CN" altLang="en-US" sz="2000" smtClean="0">
                <a:latin typeface="华文楷体"/>
                <a:ea typeface="华文楷体"/>
                <a:cs typeface="华文楷体"/>
              </a:rPr>
              <a:t>，第</a:t>
            </a:r>
            <a:r>
              <a:rPr kumimoji="1" lang="en-US" altLang="zh-CN" sz="2000" smtClean="0">
                <a:latin typeface="华文楷体"/>
                <a:ea typeface="华文楷体"/>
                <a:cs typeface="华文楷体"/>
              </a:rPr>
              <a:t>209—210</a:t>
            </a:r>
            <a:r>
              <a:rPr kumimoji="1" lang="zh-CN" altLang="en-US" sz="2000" smtClean="0">
                <a:latin typeface="华文楷体"/>
                <a:ea typeface="华文楷体"/>
                <a:cs typeface="华文楷体"/>
              </a:rPr>
              <a:t>页</a:t>
            </a:r>
            <a:endParaRPr kumimoji="1" lang="zh-TW" altLang="en-US" sz="2000">
              <a:latin typeface="华文楷体"/>
              <a:ea typeface="华文楷体"/>
              <a:cs typeface="华文楷体"/>
            </a:endParaRPr>
          </a:p>
        </p:txBody>
      </p:sp>
      <p:sp>
        <p:nvSpPr>
          <p:cNvPr id="7" name="文字方塊 6"/>
          <p:cNvSpPr txBox="1"/>
          <p:nvPr/>
        </p:nvSpPr>
        <p:spPr>
          <a:xfrm>
            <a:off x="7464804" y="1236697"/>
            <a:ext cx="1620957" cy="523220"/>
          </a:xfrm>
          <a:prstGeom prst="rect">
            <a:avLst/>
          </a:prstGeom>
          <a:solidFill>
            <a:srgbClr val="000090"/>
          </a:solidFill>
        </p:spPr>
        <p:style>
          <a:lnRef idx="2">
            <a:schemeClr val="dk1"/>
          </a:lnRef>
          <a:fillRef idx="1">
            <a:schemeClr val="lt1"/>
          </a:fillRef>
          <a:effectRef idx="0">
            <a:schemeClr val="dk1"/>
          </a:effectRef>
          <a:fontRef idx="minor">
            <a:schemeClr val="dk1"/>
          </a:fontRef>
        </p:style>
        <p:txBody>
          <a:bodyPr wrap="none" rtlCol="0">
            <a:spAutoFit/>
          </a:bodyPr>
          <a:lstStyle/>
          <a:p>
            <a:r>
              <a:rPr kumimoji="1" lang="zh-CN" altLang="en-US" sz="2800" smtClean="0">
                <a:solidFill>
                  <a:schemeClr val="bg1"/>
                </a:solidFill>
              </a:rPr>
              <a:t>富国强兵</a:t>
            </a:r>
            <a:endParaRPr kumimoji="1" lang="zh-TW" altLang="en-US" sz="2800">
              <a:solidFill>
                <a:schemeClr val="bg1"/>
              </a:solidFill>
            </a:endParaRPr>
          </a:p>
        </p:txBody>
      </p:sp>
      <p:sp>
        <p:nvSpPr>
          <p:cNvPr id="8" name="文字方塊 7"/>
          <p:cNvSpPr txBox="1"/>
          <p:nvPr/>
        </p:nvSpPr>
        <p:spPr>
          <a:xfrm>
            <a:off x="7464804" y="4701924"/>
            <a:ext cx="1620957" cy="523220"/>
          </a:xfrm>
          <a:prstGeom prst="rect">
            <a:avLst/>
          </a:prstGeom>
          <a:solidFill>
            <a:srgbClr val="000090"/>
          </a:solidFill>
        </p:spPr>
        <p:style>
          <a:lnRef idx="2">
            <a:schemeClr val="dk1"/>
          </a:lnRef>
          <a:fillRef idx="1">
            <a:schemeClr val="lt1"/>
          </a:fillRef>
          <a:effectRef idx="0">
            <a:schemeClr val="dk1"/>
          </a:effectRef>
          <a:fontRef idx="minor">
            <a:schemeClr val="dk1"/>
          </a:fontRef>
        </p:style>
        <p:txBody>
          <a:bodyPr wrap="none" rtlCol="0">
            <a:spAutoFit/>
          </a:bodyPr>
          <a:lstStyle/>
          <a:p>
            <a:r>
              <a:rPr kumimoji="1" lang="zh-CN" altLang="en-US" sz="2800" smtClean="0">
                <a:solidFill>
                  <a:schemeClr val="bg1"/>
                </a:solidFill>
              </a:rPr>
              <a:t>文明开化</a:t>
            </a:r>
            <a:endParaRPr kumimoji="1" lang="zh-TW" altLang="en-US" sz="2800">
              <a:solidFill>
                <a:schemeClr val="bg1"/>
              </a:solidFill>
            </a:endParaRPr>
          </a:p>
        </p:txBody>
      </p:sp>
      <p:sp>
        <p:nvSpPr>
          <p:cNvPr id="9" name="文字方塊 8"/>
          <p:cNvSpPr txBox="1"/>
          <p:nvPr/>
        </p:nvSpPr>
        <p:spPr>
          <a:xfrm>
            <a:off x="7464804" y="2871038"/>
            <a:ext cx="1620957" cy="523220"/>
          </a:xfrm>
          <a:prstGeom prst="rect">
            <a:avLst/>
          </a:prstGeom>
          <a:solidFill>
            <a:srgbClr val="000090"/>
          </a:solidFill>
        </p:spPr>
        <p:style>
          <a:lnRef idx="2">
            <a:schemeClr val="dk1"/>
          </a:lnRef>
          <a:fillRef idx="1">
            <a:schemeClr val="lt1"/>
          </a:fillRef>
          <a:effectRef idx="0">
            <a:schemeClr val="dk1"/>
          </a:effectRef>
          <a:fontRef idx="minor">
            <a:schemeClr val="dk1"/>
          </a:fontRef>
        </p:style>
        <p:txBody>
          <a:bodyPr wrap="none" rtlCol="0">
            <a:spAutoFit/>
          </a:bodyPr>
          <a:lstStyle/>
          <a:p>
            <a:r>
              <a:rPr kumimoji="1" lang="zh-CN" altLang="en-US" sz="2800" smtClean="0">
                <a:solidFill>
                  <a:schemeClr val="bg1"/>
                </a:solidFill>
              </a:rPr>
              <a:t>殖产兴业</a:t>
            </a:r>
            <a:endParaRPr kumimoji="1" lang="zh-TW" altLang="en-US" sz="2800">
              <a:solidFill>
                <a:schemeClr val="bg1"/>
              </a:solidFill>
            </a:endParaRPr>
          </a:p>
        </p:txBody>
      </p:sp>
      <p:sp>
        <p:nvSpPr>
          <p:cNvPr id="10" name="文字方塊 9"/>
          <p:cNvSpPr txBox="1"/>
          <p:nvPr/>
        </p:nvSpPr>
        <p:spPr>
          <a:xfrm>
            <a:off x="3573245" y="6179251"/>
            <a:ext cx="5570756" cy="523220"/>
          </a:xfrm>
          <a:prstGeom prst="rect">
            <a:avLst/>
          </a:prstGeom>
          <a:solidFill>
            <a:srgbClr val="000090"/>
          </a:solidFill>
          <a:ln>
            <a:solidFill>
              <a:schemeClr val="tx1"/>
            </a:solidFill>
          </a:ln>
        </p:spPr>
        <p:txBody>
          <a:bodyPr wrap="none" rtlCol="0">
            <a:spAutoFit/>
          </a:bodyPr>
          <a:lstStyle/>
          <a:p>
            <a:r>
              <a:rPr kumimoji="1" lang="zh-CN" altLang="en-US" sz="2800" smtClean="0">
                <a:solidFill>
                  <a:schemeClr val="bg1"/>
                </a:solidFill>
              </a:rPr>
              <a:t>保留大量封建势力、军国主义传统</a:t>
            </a:r>
            <a:endParaRPr kumimoji="1" lang="zh-TW" altLang="en-US" sz="2800">
              <a:solidFill>
                <a:schemeClr val="bg1"/>
              </a:solidFill>
            </a:endParaRPr>
          </a:p>
        </p:txBody>
      </p:sp>
    </p:spTree>
    <p:extLst>
      <p:ext uri="{BB962C8B-B14F-4D97-AF65-F5344CB8AC3E}">
        <p14:creationId xmlns:p14="http://schemas.microsoft.com/office/powerpoint/2010/main" val="3863607588"/>
      </p:ext>
    </p:ext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fltVal val="0"/>
                                          </p:val>
                                        </p:tav>
                                        <p:tav tm="100000">
                                          <p:val>
                                            <p:strVal val="#ppt_w"/>
                                          </p:val>
                                        </p:tav>
                                      </p:tavLst>
                                    </p:anim>
                                    <p:anim calcmode="lin" valueType="num">
                                      <p:cBhvr>
                                        <p:cTn id="26"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218" name="直接连接符 50177"/>
          <p:cNvSpPr>
            <a:spLocks noChangeShapeType="1"/>
          </p:cNvSpPr>
          <p:nvPr/>
        </p:nvSpPr>
        <p:spPr bwMode="auto">
          <a:xfrm flipV="1">
            <a:off x="1218062" y="6184408"/>
            <a:ext cx="7458393" cy="39493"/>
          </a:xfrm>
          <a:prstGeom prst="line">
            <a:avLst/>
          </a:prstGeom>
          <a:noFill/>
          <a:ln w="57150">
            <a:solidFill>
              <a:schemeClr val="tx1"/>
            </a:solidFill>
            <a:round/>
            <a:tailEnd type="triangle" w="med" len="med"/>
          </a:ln>
        </p:spPr>
        <p:txBody>
          <a:bodyPr/>
          <a:lstStyle/>
          <a:p>
            <a:endParaRPr lang="zh-CN" altLang="en-US"/>
          </a:p>
        </p:txBody>
      </p:sp>
      <p:sp>
        <p:nvSpPr>
          <p:cNvPr id="9219" name="直接连接符 50178"/>
          <p:cNvSpPr>
            <a:spLocks noChangeShapeType="1"/>
          </p:cNvSpPr>
          <p:nvPr/>
        </p:nvSpPr>
        <p:spPr bwMode="auto">
          <a:xfrm flipH="1" flipV="1">
            <a:off x="1219200" y="1143000"/>
            <a:ext cx="0" cy="5094288"/>
          </a:xfrm>
          <a:prstGeom prst="line">
            <a:avLst/>
          </a:prstGeom>
          <a:noFill/>
          <a:ln w="57150">
            <a:solidFill>
              <a:schemeClr val="tx1"/>
            </a:solidFill>
            <a:round/>
            <a:tailEnd type="triangle" w="med" len="med"/>
          </a:ln>
        </p:spPr>
        <p:txBody>
          <a:bodyPr/>
          <a:lstStyle/>
          <a:p>
            <a:endParaRPr lang="zh-CN" altLang="en-US"/>
          </a:p>
        </p:txBody>
      </p:sp>
      <p:sp>
        <p:nvSpPr>
          <p:cNvPr id="9220" name="流程图: 联系 50179"/>
          <p:cNvSpPr>
            <a:spLocks noChangeArrowheads="1"/>
          </p:cNvSpPr>
          <p:nvPr/>
        </p:nvSpPr>
        <p:spPr bwMode="auto">
          <a:xfrm>
            <a:off x="1141863" y="4725194"/>
            <a:ext cx="152400" cy="152400"/>
          </a:xfrm>
          <a:prstGeom prst="flowChartConnector">
            <a:avLst/>
          </a:prstGeom>
          <a:solidFill>
            <a:srgbClr val="FF3300"/>
          </a:solidFill>
          <a:ln w="9525">
            <a:solidFill>
              <a:schemeClr val="tx1"/>
            </a:solidFill>
            <a:round/>
          </a:ln>
        </p:spPr>
        <p:txBody>
          <a:bodyPr/>
          <a:lstStyle/>
          <a:p>
            <a:endParaRPr lang="zh-CN" altLang="en-US"/>
          </a:p>
        </p:txBody>
      </p:sp>
      <p:sp>
        <p:nvSpPr>
          <p:cNvPr id="9221" name="流程图: 联系 50180"/>
          <p:cNvSpPr>
            <a:spLocks noChangeArrowheads="1"/>
          </p:cNvSpPr>
          <p:nvPr/>
        </p:nvSpPr>
        <p:spPr bwMode="auto">
          <a:xfrm>
            <a:off x="1763713" y="6165850"/>
            <a:ext cx="96837" cy="96838"/>
          </a:xfrm>
          <a:prstGeom prst="flowChartConnector">
            <a:avLst/>
          </a:prstGeom>
          <a:solidFill>
            <a:srgbClr val="FF3300"/>
          </a:solidFill>
          <a:ln w="9525">
            <a:solidFill>
              <a:schemeClr val="tx1"/>
            </a:solidFill>
            <a:round/>
          </a:ln>
        </p:spPr>
        <p:txBody>
          <a:bodyPr wrap="none" anchor="ctr"/>
          <a:lstStyle/>
          <a:p>
            <a:pPr algn="ctr"/>
            <a:endParaRPr lang="zh-CN" altLang="en-US" b="0">
              <a:solidFill>
                <a:srgbClr val="FF3300"/>
              </a:solidFill>
              <a:latin typeface="Arial" panose="020b0604020202020204" pitchFamily="34" charset="0"/>
            </a:endParaRPr>
          </a:p>
        </p:txBody>
      </p:sp>
      <p:sp>
        <p:nvSpPr>
          <p:cNvPr id="9223" name="流程图: 联系 50182"/>
          <p:cNvSpPr>
            <a:spLocks noChangeArrowheads="1"/>
          </p:cNvSpPr>
          <p:nvPr/>
        </p:nvSpPr>
        <p:spPr bwMode="auto">
          <a:xfrm>
            <a:off x="2907471" y="6165850"/>
            <a:ext cx="96837" cy="96838"/>
          </a:xfrm>
          <a:prstGeom prst="flowChartConnector">
            <a:avLst/>
          </a:prstGeom>
          <a:solidFill>
            <a:srgbClr val="FF3300"/>
          </a:solidFill>
          <a:ln w="9525">
            <a:solidFill>
              <a:schemeClr val="tx1"/>
            </a:solidFill>
            <a:round/>
          </a:ln>
        </p:spPr>
        <p:txBody>
          <a:bodyPr/>
          <a:lstStyle/>
          <a:p>
            <a:endParaRPr lang="zh-CN" altLang="en-US"/>
          </a:p>
        </p:txBody>
      </p:sp>
      <p:sp>
        <p:nvSpPr>
          <p:cNvPr id="9225" name="流程图: 联系 50184"/>
          <p:cNvSpPr>
            <a:spLocks noChangeArrowheads="1"/>
          </p:cNvSpPr>
          <p:nvPr/>
        </p:nvSpPr>
        <p:spPr bwMode="auto">
          <a:xfrm>
            <a:off x="4114802" y="6165850"/>
            <a:ext cx="96837" cy="96838"/>
          </a:xfrm>
          <a:prstGeom prst="flowChartConnector">
            <a:avLst/>
          </a:prstGeom>
          <a:solidFill>
            <a:srgbClr val="FF3300"/>
          </a:solidFill>
          <a:ln w="9525">
            <a:solidFill>
              <a:schemeClr val="tx1"/>
            </a:solidFill>
            <a:round/>
          </a:ln>
        </p:spPr>
        <p:txBody>
          <a:bodyPr/>
          <a:lstStyle/>
          <a:p>
            <a:endParaRPr lang="zh-CN" altLang="en-US"/>
          </a:p>
        </p:txBody>
      </p:sp>
      <p:sp>
        <p:nvSpPr>
          <p:cNvPr id="9227" name="流程图: 联系 50186"/>
          <p:cNvSpPr>
            <a:spLocks noChangeArrowheads="1"/>
          </p:cNvSpPr>
          <p:nvPr/>
        </p:nvSpPr>
        <p:spPr bwMode="auto">
          <a:xfrm>
            <a:off x="4991100" y="6142144"/>
            <a:ext cx="99624" cy="84529"/>
          </a:xfrm>
          <a:prstGeom prst="flowChartConnector">
            <a:avLst/>
          </a:prstGeom>
          <a:solidFill>
            <a:srgbClr val="FF3300"/>
          </a:solidFill>
          <a:ln w="9525">
            <a:solidFill>
              <a:schemeClr val="tx1"/>
            </a:solidFill>
            <a:round/>
          </a:ln>
        </p:spPr>
        <p:txBody>
          <a:bodyPr/>
          <a:lstStyle/>
          <a:p>
            <a:endParaRPr lang="zh-CN" altLang="en-US"/>
          </a:p>
        </p:txBody>
      </p:sp>
      <p:sp>
        <p:nvSpPr>
          <p:cNvPr id="9228" name="流程图: 联系 50187"/>
          <p:cNvSpPr>
            <a:spLocks noChangeArrowheads="1"/>
          </p:cNvSpPr>
          <p:nvPr/>
        </p:nvSpPr>
        <p:spPr bwMode="auto">
          <a:xfrm>
            <a:off x="6428581" y="6165850"/>
            <a:ext cx="96837" cy="96838"/>
          </a:xfrm>
          <a:prstGeom prst="flowChartConnector">
            <a:avLst/>
          </a:prstGeom>
          <a:solidFill>
            <a:schemeClr val="accent1"/>
          </a:solidFill>
          <a:ln w="9525">
            <a:solidFill>
              <a:schemeClr val="tx1"/>
            </a:solidFill>
            <a:round/>
          </a:ln>
        </p:spPr>
        <p:txBody>
          <a:bodyPr/>
          <a:lstStyle/>
          <a:p>
            <a:endParaRPr lang="zh-CN" altLang="en-US"/>
          </a:p>
        </p:txBody>
      </p:sp>
      <p:sp>
        <p:nvSpPr>
          <p:cNvPr id="9229" name="流程图: 联系 50188"/>
          <p:cNvSpPr>
            <a:spLocks noChangeArrowheads="1"/>
          </p:cNvSpPr>
          <p:nvPr/>
        </p:nvSpPr>
        <p:spPr bwMode="auto">
          <a:xfrm>
            <a:off x="7380286" y="6178254"/>
            <a:ext cx="96837" cy="96838"/>
          </a:xfrm>
          <a:prstGeom prst="flowChartConnector">
            <a:avLst/>
          </a:prstGeom>
          <a:solidFill>
            <a:schemeClr val="accent1"/>
          </a:solidFill>
          <a:ln w="9525">
            <a:solidFill>
              <a:schemeClr val="tx1"/>
            </a:solidFill>
            <a:round/>
          </a:ln>
        </p:spPr>
        <p:txBody>
          <a:bodyPr/>
          <a:lstStyle/>
          <a:p>
            <a:endParaRPr lang="zh-CN" altLang="en-US"/>
          </a:p>
        </p:txBody>
      </p:sp>
      <p:sp>
        <p:nvSpPr>
          <p:cNvPr id="9234" name="文本框 50193"/>
          <p:cNvSpPr txBox="1">
            <a:spLocks noChangeArrowheads="1"/>
          </p:cNvSpPr>
          <p:nvPr/>
        </p:nvSpPr>
        <p:spPr bwMode="auto">
          <a:xfrm>
            <a:off x="-10219" y="683567"/>
            <a:ext cx="1468579" cy="461665"/>
          </a:xfrm>
          <a:prstGeom prst="rect">
            <a:avLst/>
          </a:prstGeom>
          <a:noFill/>
          <a:ln w="9525">
            <a:noFill/>
            <a:miter lim="800000"/>
          </a:ln>
        </p:spPr>
        <p:txBody>
          <a:bodyPr wrap="square">
            <a:spAutoFit/>
          </a:bodyPr>
          <a:lstStyle/>
          <a:p>
            <a:pPr>
              <a:spcBef>
                <a:spcPct val="50000"/>
              </a:spcBef>
            </a:pPr>
            <a:r>
              <a:rPr lang="zh-CN" altLang="en-US" sz="2400" b="1" smtClean="0">
                <a:solidFill>
                  <a:srgbClr val="FF3300"/>
                </a:solidFill>
                <a:latin typeface="华文楷体" panose="02010600040101010101" pitchFamily="2" charset="-122"/>
                <a:ea typeface="华文楷体" panose="02010600040101010101" pitchFamily="2" charset="-122"/>
              </a:rPr>
              <a:t>社会形势</a:t>
            </a:r>
            <a:endParaRPr lang="zh-CN" altLang="en-US" sz="2400" b="1">
              <a:solidFill>
                <a:srgbClr val="FF3300"/>
              </a:solidFill>
              <a:latin typeface="华文楷体" pitchFamily="2" charset="-122"/>
              <a:ea typeface="华文楷体" pitchFamily="2" charset="-122"/>
            </a:endParaRPr>
          </a:p>
        </p:txBody>
      </p:sp>
      <p:sp>
        <p:nvSpPr>
          <p:cNvPr id="9235" name="文本框 50194"/>
          <p:cNvSpPr txBox="1">
            <a:spLocks noChangeArrowheads="1"/>
          </p:cNvSpPr>
          <p:nvPr/>
        </p:nvSpPr>
        <p:spPr bwMode="auto">
          <a:xfrm>
            <a:off x="7885113" y="5486400"/>
            <a:ext cx="1258887" cy="579438"/>
          </a:xfrm>
          <a:prstGeom prst="rect">
            <a:avLst/>
          </a:prstGeom>
          <a:noFill/>
          <a:ln w="9525">
            <a:noFill/>
            <a:miter lim="800000"/>
          </a:ln>
        </p:spPr>
        <p:txBody>
          <a:bodyPr>
            <a:spAutoFit/>
          </a:bodyPr>
          <a:lstStyle/>
          <a:p>
            <a:pPr>
              <a:spcBef>
                <a:spcPct val="50000"/>
              </a:spcBef>
            </a:pPr>
            <a:r>
              <a:rPr lang="zh-CN" altLang="en-US" sz="3200" b="1">
                <a:solidFill>
                  <a:srgbClr val="FF3300"/>
                </a:solidFill>
                <a:latin typeface="华文楷体" panose="02010600040101010101" pitchFamily="2" charset="-122"/>
                <a:ea typeface="华文楷体" panose="02010600040101010101" pitchFamily="2" charset="-122"/>
              </a:rPr>
              <a:t>时间</a:t>
            </a:r>
          </a:p>
        </p:txBody>
      </p:sp>
      <p:sp>
        <p:nvSpPr>
          <p:cNvPr id="9245" name="流程图: 联系 50204"/>
          <p:cNvSpPr>
            <a:spLocks noChangeArrowheads="1"/>
          </p:cNvSpPr>
          <p:nvPr/>
        </p:nvSpPr>
        <p:spPr bwMode="auto">
          <a:xfrm>
            <a:off x="1676400" y="5562600"/>
            <a:ext cx="293688" cy="228600"/>
          </a:xfrm>
          <a:prstGeom prst="flowChartConnector">
            <a:avLst/>
          </a:prstGeom>
          <a:solidFill>
            <a:srgbClr val="3399FF"/>
          </a:solidFill>
          <a:ln w="9525">
            <a:solidFill>
              <a:schemeClr val="tx1"/>
            </a:solidFill>
            <a:round/>
          </a:ln>
        </p:spPr>
        <p:txBody>
          <a:bodyPr/>
          <a:lstStyle/>
          <a:p>
            <a:endParaRPr lang="zh-CN" altLang="en-US"/>
          </a:p>
        </p:txBody>
      </p:sp>
      <p:sp>
        <p:nvSpPr>
          <p:cNvPr id="9246" name="流程图: 联系 50205"/>
          <p:cNvSpPr>
            <a:spLocks noChangeArrowheads="1"/>
          </p:cNvSpPr>
          <p:nvPr/>
        </p:nvSpPr>
        <p:spPr bwMode="auto">
          <a:xfrm>
            <a:off x="2740322" y="4780756"/>
            <a:ext cx="228600" cy="193675"/>
          </a:xfrm>
          <a:prstGeom prst="flowChartConnector">
            <a:avLst/>
          </a:prstGeom>
          <a:solidFill>
            <a:srgbClr val="FF3300"/>
          </a:solidFill>
          <a:ln w="9525">
            <a:solidFill>
              <a:schemeClr val="tx1"/>
            </a:solidFill>
            <a:round/>
          </a:ln>
        </p:spPr>
        <p:txBody>
          <a:bodyPr/>
          <a:lstStyle/>
          <a:p>
            <a:endParaRPr lang="zh-CN" altLang="en-US"/>
          </a:p>
        </p:txBody>
      </p:sp>
      <p:sp>
        <p:nvSpPr>
          <p:cNvPr id="9258" name="直接连接符 50217"/>
          <p:cNvSpPr>
            <a:spLocks noChangeShapeType="1"/>
          </p:cNvSpPr>
          <p:nvPr/>
        </p:nvSpPr>
        <p:spPr bwMode="auto">
          <a:xfrm flipV="1">
            <a:off x="5100638" y="2804970"/>
            <a:ext cx="983530" cy="709754"/>
          </a:xfrm>
          <a:prstGeom prst="line">
            <a:avLst/>
          </a:prstGeom>
          <a:noFill/>
          <a:ln w="57150">
            <a:solidFill>
              <a:schemeClr val="tx1"/>
            </a:solidFill>
            <a:round/>
          </a:ln>
        </p:spPr>
        <p:txBody>
          <a:bodyPr/>
          <a:lstStyle/>
          <a:p>
            <a:endParaRPr lang="zh-CN" altLang="en-US"/>
          </a:p>
        </p:txBody>
      </p:sp>
      <p:sp>
        <p:nvSpPr>
          <p:cNvPr id="9251" name="流程图: 联系 50210"/>
          <p:cNvSpPr>
            <a:spLocks noChangeArrowheads="1"/>
          </p:cNvSpPr>
          <p:nvPr/>
        </p:nvSpPr>
        <p:spPr bwMode="auto">
          <a:xfrm>
            <a:off x="5973702" y="2690670"/>
            <a:ext cx="228600" cy="228600"/>
          </a:xfrm>
          <a:prstGeom prst="flowChartConnector">
            <a:avLst/>
          </a:prstGeom>
          <a:solidFill>
            <a:srgbClr val="0000FF"/>
          </a:solidFill>
          <a:ln w="9525">
            <a:solidFill>
              <a:schemeClr val="tx1"/>
            </a:solidFill>
            <a:round/>
          </a:ln>
        </p:spPr>
        <p:txBody>
          <a:bodyPr/>
          <a:lstStyle/>
          <a:p>
            <a:endParaRPr lang="zh-CN" altLang="en-US"/>
          </a:p>
        </p:txBody>
      </p:sp>
      <p:sp>
        <p:nvSpPr>
          <p:cNvPr id="9257" name="直接连接符 50216"/>
          <p:cNvSpPr>
            <a:spLocks noChangeShapeType="1"/>
          </p:cNvSpPr>
          <p:nvPr/>
        </p:nvSpPr>
        <p:spPr bwMode="auto">
          <a:xfrm flipV="1">
            <a:off x="4277520" y="3613149"/>
            <a:ext cx="713580" cy="667940"/>
          </a:xfrm>
          <a:prstGeom prst="line">
            <a:avLst/>
          </a:prstGeom>
          <a:noFill/>
          <a:ln w="57150">
            <a:solidFill>
              <a:srgbClr val="FF0000"/>
            </a:solidFill>
            <a:round/>
          </a:ln>
        </p:spPr>
        <p:txBody>
          <a:bodyPr/>
          <a:lstStyle/>
          <a:p>
            <a:endParaRPr lang="zh-CN" altLang="en-US"/>
          </a:p>
        </p:txBody>
      </p:sp>
      <p:sp>
        <p:nvSpPr>
          <p:cNvPr id="9253" name="直接连接符 50212"/>
          <p:cNvSpPr>
            <a:spLocks noChangeShapeType="1"/>
          </p:cNvSpPr>
          <p:nvPr/>
        </p:nvSpPr>
        <p:spPr bwMode="auto">
          <a:xfrm flipV="1">
            <a:off x="1835150" y="4974429"/>
            <a:ext cx="984250" cy="615157"/>
          </a:xfrm>
          <a:prstGeom prst="line">
            <a:avLst/>
          </a:prstGeom>
          <a:noFill/>
          <a:ln w="57150">
            <a:solidFill>
              <a:schemeClr val="tx1"/>
            </a:solidFill>
            <a:round/>
          </a:ln>
        </p:spPr>
        <p:txBody>
          <a:bodyPr/>
          <a:lstStyle/>
          <a:p>
            <a:endParaRPr lang="zh-CN" altLang="en-US"/>
          </a:p>
        </p:txBody>
      </p:sp>
      <p:sp>
        <p:nvSpPr>
          <p:cNvPr id="9254" name="直接连接符 50213"/>
          <p:cNvSpPr>
            <a:spLocks noChangeShapeType="1"/>
          </p:cNvSpPr>
          <p:nvPr/>
        </p:nvSpPr>
        <p:spPr bwMode="auto">
          <a:xfrm flipV="1">
            <a:off x="2980980" y="4405312"/>
            <a:ext cx="1133821" cy="425449"/>
          </a:xfrm>
          <a:prstGeom prst="line">
            <a:avLst/>
          </a:prstGeom>
          <a:noFill/>
          <a:ln w="57150">
            <a:solidFill>
              <a:schemeClr val="tx1"/>
            </a:solidFill>
            <a:round/>
          </a:ln>
        </p:spPr>
        <p:txBody>
          <a:bodyPr/>
          <a:lstStyle/>
          <a:p>
            <a:endParaRPr lang="zh-CN" altLang="en-US"/>
          </a:p>
        </p:txBody>
      </p:sp>
      <p:sp>
        <p:nvSpPr>
          <p:cNvPr id="9248" name="流程图: 联系 50207">
            <a:hlinkClick action="ppaction://hlinkshowjump?jump=nextslide"/>
          </p:cNvPr>
          <p:cNvSpPr>
            <a:spLocks noChangeArrowheads="1"/>
          </p:cNvSpPr>
          <p:nvPr/>
        </p:nvSpPr>
        <p:spPr bwMode="auto">
          <a:xfrm>
            <a:off x="4048920" y="4218781"/>
            <a:ext cx="228600" cy="249238"/>
          </a:xfrm>
          <a:prstGeom prst="flowChartConnector">
            <a:avLst/>
          </a:prstGeom>
          <a:solidFill>
            <a:srgbClr val="0000FF"/>
          </a:solidFill>
          <a:ln w="9525">
            <a:solidFill>
              <a:schemeClr val="tx1"/>
            </a:solidFill>
            <a:round/>
          </a:ln>
        </p:spPr>
        <p:txBody>
          <a:bodyPr/>
          <a:lstStyle/>
          <a:p>
            <a:endParaRPr lang="zh-CN" altLang="en-US"/>
          </a:p>
        </p:txBody>
      </p:sp>
      <p:sp>
        <p:nvSpPr>
          <p:cNvPr id="9250" name="流程图: 联系 50209"/>
          <p:cNvSpPr>
            <a:spLocks noChangeArrowheads="1"/>
          </p:cNvSpPr>
          <p:nvPr/>
        </p:nvSpPr>
        <p:spPr bwMode="auto">
          <a:xfrm>
            <a:off x="4931374" y="3459423"/>
            <a:ext cx="219075" cy="196850"/>
          </a:xfrm>
          <a:prstGeom prst="flowChartConnector">
            <a:avLst/>
          </a:prstGeom>
          <a:solidFill>
            <a:srgbClr val="FF0000"/>
          </a:solidFill>
          <a:ln w="9525">
            <a:solidFill>
              <a:schemeClr val="tx1"/>
            </a:solidFill>
            <a:round/>
          </a:ln>
        </p:spPr>
        <p:txBody>
          <a:bodyPr/>
          <a:lstStyle/>
          <a:p>
            <a:endParaRPr lang="zh-CN" altLang="en-US"/>
          </a:p>
        </p:txBody>
      </p:sp>
      <p:sp>
        <p:nvSpPr>
          <p:cNvPr id="9260" name="直接连接符 50219"/>
          <p:cNvSpPr>
            <a:spLocks noChangeShapeType="1"/>
          </p:cNvSpPr>
          <p:nvPr/>
        </p:nvSpPr>
        <p:spPr bwMode="auto">
          <a:xfrm flipV="1">
            <a:off x="6172200" y="2385443"/>
            <a:ext cx="1208086" cy="399977"/>
          </a:xfrm>
          <a:prstGeom prst="line">
            <a:avLst/>
          </a:prstGeom>
          <a:noFill/>
          <a:ln w="57150">
            <a:solidFill>
              <a:schemeClr val="tx1"/>
            </a:solidFill>
            <a:round/>
          </a:ln>
        </p:spPr>
        <p:txBody>
          <a:bodyPr/>
          <a:lstStyle/>
          <a:p>
            <a:endParaRPr lang="zh-CN" altLang="en-US"/>
          </a:p>
        </p:txBody>
      </p:sp>
      <p:sp>
        <p:nvSpPr>
          <p:cNvPr id="9268" name="流程图: 联系 50227"/>
          <p:cNvSpPr>
            <a:spLocks noChangeArrowheads="1"/>
          </p:cNvSpPr>
          <p:nvPr/>
        </p:nvSpPr>
        <p:spPr bwMode="auto">
          <a:xfrm>
            <a:off x="1143000" y="5562600"/>
            <a:ext cx="152400" cy="152400"/>
          </a:xfrm>
          <a:prstGeom prst="flowChartConnector">
            <a:avLst/>
          </a:prstGeom>
          <a:solidFill>
            <a:srgbClr val="FF3300"/>
          </a:solidFill>
          <a:ln w="9525">
            <a:solidFill>
              <a:schemeClr val="tx1"/>
            </a:solidFill>
            <a:round/>
          </a:ln>
        </p:spPr>
        <p:txBody>
          <a:bodyPr/>
          <a:lstStyle/>
          <a:p>
            <a:endParaRPr lang="zh-CN" altLang="en-US"/>
          </a:p>
        </p:txBody>
      </p:sp>
      <p:sp>
        <p:nvSpPr>
          <p:cNvPr id="9269" name="流程图: 联系 50228"/>
          <p:cNvSpPr>
            <a:spLocks noChangeArrowheads="1"/>
          </p:cNvSpPr>
          <p:nvPr/>
        </p:nvSpPr>
        <p:spPr bwMode="auto">
          <a:xfrm>
            <a:off x="1163590" y="4132593"/>
            <a:ext cx="152400" cy="152400"/>
          </a:xfrm>
          <a:prstGeom prst="flowChartConnector">
            <a:avLst/>
          </a:prstGeom>
          <a:solidFill>
            <a:srgbClr val="FF3300"/>
          </a:solidFill>
          <a:ln w="9525">
            <a:solidFill>
              <a:schemeClr val="tx1"/>
            </a:solidFill>
            <a:round/>
          </a:ln>
        </p:spPr>
        <p:txBody>
          <a:bodyPr/>
          <a:lstStyle/>
          <a:p>
            <a:endParaRPr lang="zh-CN" altLang="en-US"/>
          </a:p>
        </p:txBody>
      </p:sp>
      <p:sp>
        <p:nvSpPr>
          <p:cNvPr id="9270" name="流程图: 联系 50229"/>
          <p:cNvSpPr>
            <a:spLocks noChangeArrowheads="1"/>
          </p:cNvSpPr>
          <p:nvPr/>
        </p:nvSpPr>
        <p:spPr bwMode="auto">
          <a:xfrm>
            <a:off x="1129447" y="3418480"/>
            <a:ext cx="152400" cy="152400"/>
          </a:xfrm>
          <a:prstGeom prst="flowChartConnector">
            <a:avLst/>
          </a:prstGeom>
          <a:solidFill>
            <a:srgbClr val="FF3300"/>
          </a:solidFill>
          <a:ln w="9525">
            <a:solidFill>
              <a:schemeClr val="tx1"/>
            </a:solidFill>
            <a:round/>
          </a:ln>
        </p:spPr>
        <p:txBody>
          <a:bodyPr/>
          <a:lstStyle/>
          <a:p>
            <a:endParaRPr lang="zh-CN" altLang="en-US"/>
          </a:p>
        </p:txBody>
      </p:sp>
      <p:sp>
        <p:nvSpPr>
          <p:cNvPr id="9275" name="十字星 50234"/>
          <p:cNvSpPr>
            <a:spLocks noChangeArrowheads="1"/>
          </p:cNvSpPr>
          <p:nvPr/>
        </p:nvSpPr>
        <p:spPr bwMode="auto">
          <a:xfrm>
            <a:off x="7162800" y="2195370"/>
            <a:ext cx="381000" cy="457200"/>
          </a:xfrm>
          <a:prstGeom prst="star4">
            <a:avLst>
              <a:gd name="adj" fmla="val 12500"/>
            </a:avLst>
          </a:prstGeom>
          <a:solidFill>
            <a:srgbClr val="FF3300"/>
          </a:solidFill>
          <a:ln w="9525">
            <a:solidFill>
              <a:srgbClr val="FF3399"/>
            </a:solidFill>
            <a:miter lim="800000"/>
          </a:ln>
        </p:spPr>
        <p:txBody>
          <a:bodyPr wrap="none" anchor="ctr"/>
          <a:lstStyle/>
          <a:p>
            <a:pPr algn="ctr"/>
            <a:endParaRPr lang="zh-CN" altLang="en-US" b="0">
              <a:solidFill>
                <a:srgbClr val="FF6600"/>
              </a:solidFill>
              <a:latin typeface="Arial" panose="020b0604020202020204" pitchFamily="34" charset="0"/>
            </a:endParaRPr>
          </a:p>
        </p:txBody>
      </p:sp>
      <p:sp>
        <p:nvSpPr>
          <p:cNvPr id="61" name="流程图: 联系 50229"/>
          <p:cNvSpPr>
            <a:spLocks noChangeArrowheads="1"/>
          </p:cNvSpPr>
          <p:nvPr/>
        </p:nvSpPr>
        <p:spPr bwMode="auto">
          <a:xfrm>
            <a:off x="1152338" y="2652570"/>
            <a:ext cx="152400" cy="152400"/>
          </a:xfrm>
          <a:prstGeom prst="flowChartConnector">
            <a:avLst/>
          </a:prstGeom>
          <a:solidFill>
            <a:srgbClr val="FF3300"/>
          </a:solidFill>
          <a:ln w="9525">
            <a:solidFill>
              <a:schemeClr val="tx1"/>
            </a:solidFill>
            <a:round/>
          </a:ln>
        </p:spPr>
        <p:txBody>
          <a:bodyPr/>
          <a:lstStyle/>
          <a:p>
            <a:endParaRPr lang="zh-CN" altLang="en-US"/>
          </a:p>
        </p:txBody>
      </p:sp>
      <p:sp>
        <p:nvSpPr>
          <p:cNvPr id="63" name="流程图: 联系 50229"/>
          <p:cNvSpPr>
            <a:spLocks noChangeArrowheads="1"/>
          </p:cNvSpPr>
          <p:nvPr/>
        </p:nvSpPr>
        <p:spPr bwMode="auto">
          <a:xfrm>
            <a:off x="1143000" y="2284637"/>
            <a:ext cx="152400" cy="152400"/>
          </a:xfrm>
          <a:prstGeom prst="flowChartConnector">
            <a:avLst/>
          </a:prstGeom>
          <a:solidFill>
            <a:srgbClr val="FF3300"/>
          </a:solidFill>
          <a:ln w="9525">
            <a:solidFill>
              <a:schemeClr val="tx1"/>
            </a:solidFill>
            <a:round/>
          </a:ln>
        </p:spPr>
        <p:txBody>
          <a:bodyPr/>
          <a:lstStyle/>
          <a:p>
            <a:endParaRPr lang="zh-CN" altLang="en-US"/>
          </a:p>
        </p:txBody>
      </p:sp>
      <p:sp>
        <p:nvSpPr>
          <p:cNvPr id="51" name="直接连接符 50217"/>
          <p:cNvSpPr>
            <a:spLocks noChangeShapeType="1"/>
          </p:cNvSpPr>
          <p:nvPr/>
        </p:nvSpPr>
        <p:spPr bwMode="auto">
          <a:xfrm flipV="1">
            <a:off x="7414246" y="2195370"/>
            <a:ext cx="983530" cy="190073"/>
          </a:xfrm>
          <a:prstGeom prst="line">
            <a:avLst/>
          </a:prstGeom>
          <a:noFill/>
          <a:ln w="57150">
            <a:solidFill>
              <a:schemeClr val="tx1"/>
            </a:solidFill>
            <a:round/>
          </a:ln>
        </p:spPr>
        <p:txBody>
          <a:bodyPr/>
          <a:lstStyle/>
          <a:p>
            <a:endParaRPr lang="zh-CN" altLang="en-US"/>
          </a:p>
        </p:txBody>
      </p:sp>
      <p:sp>
        <p:nvSpPr>
          <p:cNvPr id="3" name="TextBox 2"/>
          <p:cNvSpPr txBox="1"/>
          <p:nvPr/>
        </p:nvSpPr>
        <p:spPr>
          <a:xfrm>
            <a:off x="2208202" y="5153680"/>
            <a:ext cx="1840718" cy="523220"/>
          </a:xfrm>
          <a:prstGeom prst="rect">
            <a:avLst/>
          </a:prstGeom>
          <a:noFill/>
        </p:spPr>
        <p:txBody>
          <a:bodyPr wrap="square" rtlCol="0">
            <a:spAutoFit/>
          </a:bodyPr>
          <a:lstStyle/>
          <a:p>
            <a:r>
              <a:rPr lang="zh-CN" altLang="en-US" sz="2800" b="1" smtClean="0">
                <a:solidFill>
                  <a:srgbClr val="000000"/>
                </a:solidFill>
                <a:latin typeface="华文楷体" panose="02010600040101010101" pitchFamily="2" charset="-122"/>
                <a:ea typeface="华文楷体" panose="02010600040101010101" pitchFamily="2" charset="-122"/>
              </a:rPr>
              <a:t>原始社会</a:t>
            </a:r>
            <a:endParaRPr lang="zh-CN" altLang="en-US" sz="2800" b="1">
              <a:solidFill>
                <a:srgbClr val="000000"/>
              </a:solidFill>
              <a:latin typeface="华文楷体" pitchFamily="2" charset="-122"/>
              <a:ea typeface="华文楷体" pitchFamily="2" charset="-122"/>
            </a:endParaRPr>
          </a:p>
        </p:txBody>
      </p:sp>
      <p:sp>
        <p:nvSpPr>
          <p:cNvPr id="53" name="TextBox 52"/>
          <p:cNvSpPr txBox="1"/>
          <p:nvPr/>
        </p:nvSpPr>
        <p:spPr>
          <a:xfrm>
            <a:off x="2083949" y="4209454"/>
            <a:ext cx="1840718" cy="523220"/>
          </a:xfrm>
          <a:prstGeom prst="rect">
            <a:avLst/>
          </a:prstGeom>
          <a:noFill/>
        </p:spPr>
        <p:txBody>
          <a:bodyPr wrap="square" rtlCol="0">
            <a:spAutoFit/>
          </a:bodyPr>
          <a:lstStyle/>
          <a:p>
            <a:r>
              <a:rPr lang="zh-CN" altLang="en-US" sz="2800" b="1" smtClean="0">
                <a:latin typeface="华文楷体" panose="02010600040101010101" pitchFamily="2" charset="-122"/>
                <a:ea typeface="华文楷体" panose="02010600040101010101" pitchFamily="2" charset="-122"/>
              </a:rPr>
              <a:t>奴隶社会</a:t>
            </a:r>
            <a:endParaRPr lang="zh-CN" altLang="en-US" sz="2800" b="1">
              <a:latin typeface="华文楷体" pitchFamily="2" charset="-122"/>
              <a:ea typeface="华文楷体" pitchFamily="2" charset="-122"/>
            </a:endParaRPr>
          </a:p>
        </p:txBody>
      </p:sp>
      <p:sp>
        <p:nvSpPr>
          <p:cNvPr id="54" name="TextBox 53"/>
          <p:cNvSpPr txBox="1"/>
          <p:nvPr/>
        </p:nvSpPr>
        <p:spPr>
          <a:xfrm>
            <a:off x="4570591" y="3779032"/>
            <a:ext cx="1840718" cy="523220"/>
          </a:xfrm>
          <a:prstGeom prst="rect">
            <a:avLst/>
          </a:prstGeom>
          <a:noFill/>
        </p:spPr>
        <p:txBody>
          <a:bodyPr wrap="square" rtlCol="0">
            <a:spAutoFit/>
          </a:bodyPr>
          <a:lstStyle/>
          <a:p>
            <a:r>
              <a:rPr lang="zh-CN" altLang="en-US" sz="2800" b="1" smtClean="0">
                <a:solidFill>
                  <a:srgbClr val="0000FF"/>
                </a:solidFill>
                <a:latin typeface="华文楷体" panose="02010600040101010101" pitchFamily="2" charset="-122"/>
                <a:ea typeface="华文楷体" panose="02010600040101010101" pitchFamily="2" charset="-122"/>
              </a:rPr>
              <a:t>封建社会</a:t>
            </a:r>
            <a:endParaRPr lang="zh-CN" altLang="en-US" sz="2800" b="1">
              <a:solidFill>
                <a:srgbClr val="0000FF"/>
              </a:solidFill>
              <a:latin typeface="华文楷体" pitchFamily="2" charset="-122"/>
              <a:ea typeface="华文楷体" pitchFamily="2" charset="-122"/>
            </a:endParaRPr>
          </a:p>
        </p:txBody>
      </p:sp>
      <p:sp>
        <p:nvSpPr>
          <p:cNvPr id="55" name="TextBox 54"/>
          <p:cNvSpPr txBox="1"/>
          <p:nvPr/>
        </p:nvSpPr>
        <p:spPr>
          <a:xfrm>
            <a:off x="4349630" y="2368634"/>
            <a:ext cx="1415377" cy="954107"/>
          </a:xfrm>
          <a:prstGeom prst="rect">
            <a:avLst/>
          </a:prstGeom>
          <a:noFill/>
        </p:spPr>
        <p:txBody>
          <a:bodyPr wrap="square" rtlCol="0">
            <a:spAutoFit/>
          </a:bodyPr>
          <a:lstStyle/>
          <a:p>
            <a:r>
              <a:rPr lang="zh-CN" altLang="en-US" sz="2800" b="1" smtClean="0">
                <a:solidFill>
                  <a:srgbClr val="0000FF"/>
                </a:solidFill>
                <a:latin typeface="华文楷体" panose="02010600040101010101" pitchFamily="2" charset="-122"/>
                <a:ea typeface="华文楷体" panose="02010600040101010101" pitchFamily="2" charset="-122"/>
              </a:rPr>
              <a:t>资本主义社会</a:t>
            </a:r>
            <a:endParaRPr lang="zh-CN" altLang="en-US" sz="2800" b="1">
              <a:solidFill>
                <a:srgbClr val="0000FF"/>
              </a:solidFill>
              <a:latin typeface="华文楷体" panose="02010600040101010101" pitchFamily="2" charset="-122"/>
              <a:ea typeface="华文楷体" panose="02010600040101010101" pitchFamily="2" charset="-122"/>
            </a:endParaRPr>
          </a:p>
        </p:txBody>
      </p:sp>
      <p:sp>
        <p:nvSpPr>
          <p:cNvPr id="11" name="TextBox 10"/>
          <p:cNvSpPr txBox="1"/>
          <p:nvPr/>
        </p:nvSpPr>
        <p:spPr>
          <a:xfrm>
            <a:off x="6252993" y="2585431"/>
            <a:ext cx="1290807" cy="954107"/>
          </a:xfrm>
          <a:prstGeom prst="rect">
            <a:avLst/>
          </a:prstGeom>
          <a:noFill/>
        </p:spPr>
        <p:txBody>
          <a:bodyPr wrap="square" rtlCol="0">
            <a:spAutoFit/>
          </a:bodyPr>
          <a:lstStyle/>
          <a:p>
            <a:r>
              <a:rPr lang="zh-CN" altLang="en-US" sz="2800" b="1" smtClean="0">
                <a:solidFill>
                  <a:srgbClr val="000000"/>
                </a:solidFill>
                <a:latin typeface="华文楷体" panose="02010600040101010101" pitchFamily="2" charset="-122"/>
                <a:ea typeface="华文楷体" panose="02010600040101010101" pitchFamily="2" charset="-122"/>
              </a:rPr>
              <a:t>社会主义社会</a:t>
            </a:r>
            <a:endParaRPr lang="zh-CN" altLang="en-US" sz="2800" b="1">
              <a:solidFill>
                <a:srgbClr val="000000"/>
              </a:solidFill>
              <a:latin typeface="华文楷体" panose="02010600040101010101" pitchFamily="2" charset="-122"/>
              <a:ea typeface="华文楷体" panose="02010600040101010101" pitchFamily="2" charset="-122"/>
            </a:endParaRPr>
          </a:p>
        </p:txBody>
      </p:sp>
      <p:sp>
        <p:nvSpPr>
          <p:cNvPr id="58" name="TextBox 57"/>
          <p:cNvSpPr txBox="1"/>
          <p:nvPr/>
        </p:nvSpPr>
        <p:spPr>
          <a:xfrm>
            <a:off x="7095341" y="1336299"/>
            <a:ext cx="1290807" cy="954107"/>
          </a:xfrm>
          <a:prstGeom prst="rect">
            <a:avLst/>
          </a:prstGeom>
          <a:noFill/>
        </p:spPr>
        <p:txBody>
          <a:bodyPr wrap="square" rtlCol="0">
            <a:spAutoFit/>
          </a:bodyPr>
          <a:lstStyle/>
          <a:p>
            <a:r>
              <a:rPr lang="zh-CN" altLang="en-US" sz="2800" b="1" smtClean="0">
                <a:solidFill>
                  <a:srgbClr val="000000"/>
                </a:solidFill>
                <a:latin typeface="华文楷体" panose="02010600040101010101" pitchFamily="2" charset="-122"/>
                <a:ea typeface="华文楷体" panose="02010600040101010101" pitchFamily="2" charset="-122"/>
              </a:rPr>
              <a:t>共产主义社会</a:t>
            </a:r>
            <a:endParaRPr lang="zh-CN" altLang="en-US" sz="2800" b="1">
              <a:solidFill>
                <a:srgbClr val="000000"/>
              </a:solidFill>
              <a:latin typeface="华文楷体" panose="02010600040101010101" pitchFamily="2" charset="-122"/>
              <a:ea typeface="华文楷体" panose="02010600040101010101" pitchFamily="2" charset="-122"/>
            </a:endParaRPr>
          </a:p>
        </p:txBody>
      </p:sp>
      <p:sp>
        <p:nvSpPr>
          <p:cNvPr id="4" name="文字方塊 3"/>
          <p:cNvSpPr txBox="1"/>
          <p:nvPr/>
        </p:nvSpPr>
        <p:spPr>
          <a:xfrm>
            <a:off x="0" y="3779032"/>
            <a:ext cx="9143999" cy="2554545"/>
          </a:xfrm>
          <a:prstGeom prst="rect">
            <a:avLst/>
          </a:prstGeom>
          <a:solidFill>
            <a:srgbClr val="000090"/>
          </a:solidFill>
        </p:spPr>
        <p:txBody>
          <a:bodyPr wrap="square" rtlCol="0">
            <a:spAutoFit/>
          </a:bodyPr>
          <a:lstStyle/>
          <a:p>
            <a:r>
              <a:rPr kumimoji="1" lang="zh-CN" altLang="en-US" sz="3200" smtClean="0">
                <a:solidFill>
                  <a:srgbClr val="FFFF00"/>
                </a:solidFill>
                <a:latin typeface="黑体"/>
                <a:ea typeface="黑体"/>
                <a:cs typeface="黑体"/>
              </a:rPr>
              <a:t>结论：与封建制度比较，资本主义制度是历史的巨大进步。在资本主义制度下，生产力得到快速发展。但是资本主义制度仍然是一种剥削制度。资本主义列强大肆推行殖民扩张政策，把亚非拉广大地区变成殖民地或半殖民地，进行压榨</a:t>
            </a:r>
            <a:r>
              <a:rPr kumimoji="1" lang="zh-TW" altLang="en-US" sz="3200" smtClean="0">
                <a:solidFill>
                  <a:srgbClr val="FFFF00"/>
                </a:solidFill>
                <a:latin typeface="黑体"/>
                <a:ea typeface="黑体"/>
                <a:cs typeface="黑体"/>
              </a:rPr>
              <a:t>和</a:t>
            </a:r>
            <a:r>
              <a:rPr kumimoji="1" lang="zh-CN" altLang="en-US" sz="3200" smtClean="0">
                <a:solidFill>
                  <a:srgbClr val="FFFF00"/>
                </a:solidFill>
                <a:latin typeface="黑体"/>
                <a:ea typeface="黑体"/>
                <a:cs typeface="黑体"/>
              </a:rPr>
              <a:t>掠夺。</a:t>
            </a:r>
            <a:endParaRPr kumimoji="1" lang="zh-TW" altLang="en-US" sz="3200">
              <a:solidFill>
                <a:srgbClr val="FFFF00"/>
              </a:solidFill>
              <a:latin typeface="黑体" panose="02010609060101010101" charset="-122"/>
              <a:ea typeface="黑体" panose="02010609060101010101" charset="-122"/>
              <a:cs typeface="黑体"/>
            </a:endParaRPr>
          </a:p>
        </p:txBody>
      </p:sp>
      <p:sp>
        <p:nvSpPr>
          <p:cNvPr id="5" name="文字方塊 4"/>
          <p:cNvSpPr txBox="1"/>
          <p:nvPr/>
        </p:nvSpPr>
        <p:spPr>
          <a:xfrm>
            <a:off x="3140433" y="2284637"/>
            <a:ext cx="1071206" cy="1323439"/>
          </a:xfrm>
          <a:prstGeom prst="rect">
            <a:avLst/>
          </a:prstGeom>
        </p:spPr>
        <p:style>
          <a:lnRef idx="3">
            <a:schemeClr val="lt1"/>
          </a:lnRef>
          <a:fillRef idx="1">
            <a:schemeClr val="accent2"/>
          </a:fillRef>
          <a:effectRef idx="1">
            <a:schemeClr val="accent2"/>
          </a:effectRef>
          <a:fontRef idx="minor">
            <a:schemeClr val="lt1"/>
          </a:fontRef>
        </p:style>
        <p:txBody>
          <a:bodyPr wrap="square" rtlCol="0">
            <a:spAutoFit/>
          </a:bodyPr>
          <a:lstStyle/>
          <a:p>
            <a:r>
              <a:rPr kumimoji="1" lang="zh-CN" altLang="en-US" sz="2000">
                <a:latin typeface="黑体"/>
                <a:ea typeface="黑体"/>
                <a:cs typeface="黑体"/>
              </a:rPr>
              <a:t>实质：</a:t>
            </a:r>
            <a:r>
              <a:rPr kumimoji="1" lang="zh-CN" altLang="en-US" sz="2000" smtClean="0">
                <a:latin typeface="黑体"/>
                <a:ea typeface="黑体"/>
                <a:cs typeface="黑体"/>
              </a:rPr>
              <a:t>资本剥削雇佣劳动</a:t>
            </a:r>
            <a:endParaRPr kumimoji="1" lang="zh-TW" altLang="en-US" sz="2000">
              <a:latin typeface="黑体"/>
              <a:ea typeface="黑体"/>
              <a:cs typeface="黑体"/>
            </a:endParaRPr>
          </a:p>
        </p:txBody>
      </p:sp>
      <p:sp>
        <p:nvSpPr>
          <p:cNvPr id="39" name="文字方塊 38"/>
          <p:cNvSpPr txBox="1"/>
          <p:nvPr/>
        </p:nvSpPr>
        <p:spPr>
          <a:xfrm>
            <a:off x="92521" y="65084"/>
            <a:ext cx="1223412" cy="400110"/>
          </a:xfrm>
          <a:prstGeom prst="rect">
            <a:avLst/>
          </a:prstGeom>
          <a:noFill/>
        </p:spPr>
        <p:txBody>
          <a:bodyPr wrap="none" rtlCol="0">
            <a:spAutoFit/>
          </a:bodyPr>
          <a:lstStyle/>
          <a:p>
            <a:r>
              <a:rPr kumimoji="1" lang="zh-CN" altLang="en-US" sz="2000" b="1" smtClean="0">
                <a:latin typeface="黑体"/>
                <a:ea typeface="黑体"/>
                <a:cs typeface="黑体"/>
              </a:rPr>
              <a:t>四、总结</a:t>
            </a:r>
            <a:endParaRPr kumimoji="1" lang="zh-TW" altLang="en-US" sz="2000" b="1">
              <a:latin typeface="黑体"/>
              <a:ea typeface="黑体"/>
              <a:cs typeface="黑体"/>
            </a:endParaRPr>
          </a:p>
        </p:txBody>
      </p:sp>
    </p:spTree>
    <p:extLst>
      <p:ext uri="{BB962C8B-B14F-4D97-AF65-F5344CB8AC3E}">
        <p14:creationId xmlns:p14="http://schemas.microsoft.com/office/powerpoint/2010/main" val="163307390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9245"/>
                                        </p:tgtEl>
                                        <p:attrNameLst>
                                          <p:attrName>style.visibility</p:attrName>
                                        </p:attrNameLst>
                                      </p:cBhvr>
                                      <p:to>
                                        <p:strVal val="visible"/>
                                      </p:to>
                                    </p:set>
                                    <p:animEffect transition="in" filter="barn(inVertical)">
                                      <p:cBhvr>
                                        <p:cTn id="10" dur="500"/>
                                        <p:tgtEl>
                                          <p:spTgt spid="9245"/>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9253"/>
                                        </p:tgtEl>
                                        <p:attrNameLst>
                                          <p:attrName>style.visibility</p:attrName>
                                        </p:attrNameLst>
                                      </p:cBhvr>
                                      <p:to>
                                        <p:strVal val="visible"/>
                                      </p:to>
                                    </p:set>
                                    <p:animEffect transition="in" filter="barn(inVertical)">
                                      <p:cBhvr>
                                        <p:cTn id="13" dur="500"/>
                                        <p:tgtEl>
                                          <p:spTgt spid="9253"/>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246"/>
                                        </p:tgtEl>
                                        <p:attrNameLst>
                                          <p:attrName>style.visibility</p:attrName>
                                        </p:attrNameLst>
                                      </p:cBhvr>
                                      <p:to>
                                        <p:strVal val="visible"/>
                                      </p:to>
                                    </p:set>
                                    <p:animEffect transition="in" filter="barn(inVertical)">
                                      <p:cBhvr>
                                        <p:cTn id="18" dur="500"/>
                                        <p:tgtEl>
                                          <p:spTgt spid="9246"/>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53"/>
                                        </p:tgtEl>
                                        <p:attrNameLst>
                                          <p:attrName>style.visibility</p:attrName>
                                        </p:attrNameLst>
                                      </p:cBhvr>
                                      <p:to>
                                        <p:strVal val="visible"/>
                                      </p:to>
                                    </p:set>
                                    <p:animEffect transition="in" filter="barn(inVertical)">
                                      <p:cBhvr>
                                        <p:cTn id="21" dur="500"/>
                                        <p:tgtEl>
                                          <p:spTgt spid="53"/>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9254"/>
                                        </p:tgtEl>
                                        <p:attrNameLst>
                                          <p:attrName>style.visibility</p:attrName>
                                        </p:attrNameLst>
                                      </p:cBhvr>
                                      <p:to>
                                        <p:strVal val="visible"/>
                                      </p:to>
                                    </p:set>
                                    <p:animEffect transition="in" filter="barn(inVertical)">
                                      <p:cBhvr>
                                        <p:cTn id="24" dur="500"/>
                                        <p:tgtEl>
                                          <p:spTgt spid="9254"/>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9248"/>
                                        </p:tgtEl>
                                        <p:attrNameLst>
                                          <p:attrName>style.visibility</p:attrName>
                                        </p:attrNameLst>
                                      </p:cBhvr>
                                      <p:to>
                                        <p:strVal val="visible"/>
                                      </p:to>
                                    </p:set>
                                    <p:animEffect transition="in" filter="barn(inVertical)">
                                      <p:cBhvr>
                                        <p:cTn id="29" dur="500"/>
                                        <p:tgtEl>
                                          <p:spTgt spid="9248"/>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9257"/>
                                        </p:tgtEl>
                                        <p:attrNameLst>
                                          <p:attrName>style.visibility</p:attrName>
                                        </p:attrNameLst>
                                      </p:cBhvr>
                                      <p:to>
                                        <p:strVal val="visible"/>
                                      </p:to>
                                    </p:set>
                                    <p:animEffect transition="in" filter="barn(inVertical)">
                                      <p:cBhvr>
                                        <p:cTn id="32" dur="500"/>
                                        <p:tgtEl>
                                          <p:spTgt spid="9257"/>
                                        </p:tgtEl>
                                      </p:cBhvr>
                                    </p:animEffect>
                                  </p:childTnLst>
                                </p:cTn>
                              </p:par>
                              <p:par>
                                <p:cTn id="33" presetID="16" presetClass="entr" presetSubtype="21" fill="hold" grpId="0" nodeType="with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barn(inVertical)">
                                      <p:cBhvr>
                                        <p:cTn id="35" dur="500"/>
                                        <p:tgtEl>
                                          <p:spTgt spid="54"/>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9250"/>
                                        </p:tgtEl>
                                        <p:attrNameLst>
                                          <p:attrName>style.visibility</p:attrName>
                                        </p:attrNameLst>
                                      </p:cBhvr>
                                      <p:to>
                                        <p:strVal val="visible"/>
                                      </p:to>
                                    </p:set>
                                    <p:animEffect transition="in" filter="barn(inVertical)">
                                      <p:cBhvr>
                                        <p:cTn id="40" dur="500"/>
                                        <p:tgtEl>
                                          <p:spTgt spid="9250"/>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9258"/>
                                        </p:tgtEl>
                                        <p:attrNameLst>
                                          <p:attrName>style.visibility</p:attrName>
                                        </p:attrNameLst>
                                      </p:cBhvr>
                                      <p:to>
                                        <p:strVal val="visible"/>
                                      </p:to>
                                    </p:set>
                                    <p:animEffect transition="in" filter="barn(inVertical)">
                                      <p:cBhvr>
                                        <p:cTn id="43" dur="500"/>
                                        <p:tgtEl>
                                          <p:spTgt spid="9258"/>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55"/>
                                        </p:tgtEl>
                                        <p:attrNameLst>
                                          <p:attrName>style.visibility</p:attrName>
                                        </p:attrNameLst>
                                      </p:cBhvr>
                                      <p:to>
                                        <p:strVal val="visible"/>
                                      </p:to>
                                    </p:set>
                                    <p:animEffect transition="in" filter="barn(inVertical)">
                                      <p:cBhvr>
                                        <p:cTn id="46" dur="500"/>
                                        <p:tgtEl>
                                          <p:spTgt spid="55"/>
                                        </p:tgtEl>
                                      </p:cBhvr>
                                    </p:animEffect>
                                  </p:childTnLst>
                                </p:cTn>
                              </p:par>
                            </p:childTnLst>
                          </p:cTn>
                        </p:par>
                      </p:childTnLst>
                    </p:cTn>
                  </p:par>
                  <p:par>
                    <p:cTn id="47" fill="hold" nodeType="clickPar">
                      <p:stCondLst>
                        <p:cond delay="indefinite"/>
                      </p:stCondLst>
                      <p:childTnLst>
                        <p:par>
                          <p:cTn id="48" fill="hold" nodeType="afterGroup">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9251"/>
                                        </p:tgtEl>
                                        <p:attrNameLst>
                                          <p:attrName>style.visibility</p:attrName>
                                        </p:attrNameLst>
                                      </p:cBhvr>
                                      <p:to>
                                        <p:strVal val="visible"/>
                                      </p:to>
                                    </p:set>
                                    <p:animEffect transition="in" filter="barn(inVertical)">
                                      <p:cBhvr>
                                        <p:cTn id="51" dur="500"/>
                                        <p:tgtEl>
                                          <p:spTgt spid="9251"/>
                                        </p:tgtEl>
                                      </p:cBhvr>
                                    </p:animEffect>
                                  </p:childTnLst>
                                </p:cTn>
                              </p:par>
                              <p:par>
                                <p:cTn id="52" presetID="16" presetClass="entr" presetSubtype="21"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barn(inVertical)">
                                      <p:cBhvr>
                                        <p:cTn id="54" dur="500"/>
                                        <p:tgtEl>
                                          <p:spTgt spid="11"/>
                                        </p:tgtEl>
                                      </p:cBhvr>
                                    </p:animEffect>
                                  </p:childTnLst>
                                </p:cTn>
                              </p:par>
                              <p:par>
                                <p:cTn id="55" presetID="16" presetClass="entr" presetSubtype="21" fill="hold" grpId="0" nodeType="withEffect">
                                  <p:stCondLst>
                                    <p:cond delay="0"/>
                                  </p:stCondLst>
                                  <p:childTnLst>
                                    <p:set>
                                      <p:cBhvr>
                                        <p:cTn id="56" dur="1" fill="hold">
                                          <p:stCondLst>
                                            <p:cond delay="0"/>
                                          </p:stCondLst>
                                        </p:cTn>
                                        <p:tgtEl>
                                          <p:spTgt spid="9260"/>
                                        </p:tgtEl>
                                        <p:attrNameLst>
                                          <p:attrName>style.visibility</p:attrName>
                                        </p:attrNameLst>
                                      </p:cBhvr>
                                      <p:to>
                                        <p:strVal val="visible"/>
                                      </p:to>
                                    </p:set>
                                    <p:animEffect transition="in" filter="barn(inVertical)">
                                      <p:cBhvr>
                                        <p:cTn id="57" dur="500"/>
                                        <p:tgtEl>
                                          <p:spTgt spid="9260"/>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9275"/>
                                        </p:tgtEl>
                                        <p:attrNameLst>
                                          <p:attrName>style.visibility</p:attrName>
                                        </p:attrNameLst>
                                      </p:cBhvr>
                                      <p:to>
                                        <p:strVal val="visible"/>
                                      </p:to>
                                    </p:set>
                                    <p:animEffect transition="in" filter="fade">
                                      <p:cBhvr>
                                        <p:cTn id="62" dur="1000"/>
                                        <p:tgtEl>
                                          <p:spTgt spid="9275"/>
                                        </p:tgtEl>
                                      </p:cBhvr>
                                    </p:animEffect>
                                    <p:anim calcmode="lin" valueType="num">
                                      <p:cBhvr>
                                        <p:cTn id="63" dur="1000" fill="hold"/>
                                        <p:tgtEl>
                                          <p:spTgt spid="9275"/>
                                        </p:tgtEl>
                                        <p:attrNameLst>
                                          <p:attrName>ppt_x</p:attrName>
                                        </p:attrNameLst>
                                      </p:cBhvr>
                                      <p:tavLst>
                                        <p:tav tm="0">
                                          <p:val>
                                            <p:strVal val="#ppt_x"/>
                                          </p:val>
                                        </p:tav>
                                        <p:tav tm="100000">
                                          <p:val>
                                            <p:strVal val="#ppt_x"/>
                                          </p:val>
                                        </p:tav>
                                      </p:tavLst>
                                    </p:anim>
                                    <p:anim calcmode="lin" valueType="num">
                                      <p:cBhvr>
                                        <p:cTn id="64" dur="1000" fill="hold"/>
                                        <p:tgtEl>
                                          <p:spTgt spid="9275"/>
                                        </p:tgtEl>
                                        <p:attrNameLst>
                                          <p:attrName>ppt_y</p:attrName>
                                        </p:attrNameLst>
                                      </p:cBhvr>
                                      <p:tavLst>
                                        <p:tav tm="0">
                                          <p:val>
                                            <p:strVal val="#ppt_y+.1"/>
                                          </p:val>
                                        </p:tav>
                                        <p:tav tm="100000">
                                          <p:val>
                                            <p:strVal val="#ppt_y"/>
                                          </p:val>
                                        </p:tav>
                                      </p:tavLst>
                                    </p:anim>
                                  </p:childTnLst>
                                </p:cTn>
                              </p:par>
                              <p:par>
                                <p:cTn id="65" presetID="16" presetClass="entr" presetSubtype="21" fill="hold" grpId="0" nodeType="withEffect">
                                  <p:stCondLst>
                                    <p:cond delay="0"/>
                                  </p:stCondLst>
                                  <p:childTnLst>
                                    <p:set>
                                      <p:cBhvr>
                                        <p:cTn id="66" dur="1" fill="hold">
                                          <p:stCondLst>
                                            <p:cond delay="0"/>
                                          </p:stCondLst>
                                        </p:cTn>
                                        <p:tgtEl>
                                          <p:spTgt spid="51"/>
                                        </p:tgtEl>
                                        <p:attrNameLst>
                                          <p:attrName>style.visibility</p:attrName>
                                        </p:attrNameLst>
                                      </p:cBhvr>
                                      <p:to>
                                        <p:strVal val="visible"/>
                                      </p:to>
                                    </p:set>
                                    <p:animEffect transition="in" filter="barn(inVertical)">
                                      <p:cBhvr>
                                        <p:cTn id="67" dur="500"/>
                                        <p:tgtEl>
                                          <p:spTgt spid="51"/>
                                        </p:tgtEl>
                                      </p:cBhvr>
                                    </p:animEffect>
                                  </p:childTnLst>
                                </p:cTn>
                              </p:par>
                              <p:par>
                                <p:cTn id="68" presetID="16" presetClass="entr" presetSubtype="21" fill="hold" grpId="0" nodeType="withEffect">
                                  <p:stCondLst>
                                    <p:cond delay="0"/>
                                  </p:stCondLst>
                                  <p:childTnLst>
                                    <p:set>
                                      <p:cBhvr>
                                        <p:cTn id="69" dur="1" fill="hold">
                                          <p:stCondLst>
                                            <p:cond delay="0"/>
                                          </p:stCondLst>
                                        </p:cTn>
                                        <p:tgtEl>
                                          <p:spTgt spid="58"/>
                                        </p:tgtEl>
                                        <p:attrNameLst>
                                          <p:attrName>style.visibility</p:attrName>
                                        </p:attrNameLst>
                                      </p:cBhvr>
                                      <p:to>
                                        <p:strVal val="visible"/>
                                      </p:to>
                                    </p:set>
                                    <p:animEffect transition="in" filter="barn(inVertical)">
                                      <p:cBhvr>
                                        <p:cTn id="70" dur="500"/>
                                        <p:tgtEl>
                                          <p:spTgt spid="58"/>
                                        </p:tgtEl>
                                      </p:cBhvr>
                                    </p:animEffect>
                                  </p:childTnLst>
                                </p:cTn>
                              </p:par>
                            </p:childTnLst>
                          </p:cTn>
                        </p:par>
                      </p:childTnLst>
                    </p:cTn>
                  </p:par>
                  <p:par>
                    <p:cTn id="71" fill="hold" nodeType="clickPar">
                      <p:stCondLst>
                        <p:cond delay="indefinite"/>
                      </p:stCondLst>
                      <p:childTnLst>
                        <p:par>
                          <p:cTn id="72" fill="hold" nodeType="afterGroup">
                            <p:stCondLst>
                              <p:cond delay="0"/>
                            </p:stCondLst>
                            <p:childTnLst>
                              <p:par>
                                <p:cTn id="73" presetID="21" presetClass="entr" presetSubtype="1" fill="hold" grpId="0" nodeType="click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wheel(1)">
                                      <p:cBhvr>
                                        <p:cTn id="75" dur="2000"/>
                                        <p:tgtEl>
                                          <p:spTgt spid="5"/>
                                        </p:tgtEl>
                                      </p:cBhvr>
                                    </p:animEffect>
                                  </p:childTnLst>
                                </p:cTn>
                              </p:par>
                            </p:childTnLst>
                          </p:cTn>
                        </p:par>
                      </p:childTnLst>
                    </p:cTn>
                  </p:par>
                  <p:par>
                    <p:cTn id="76" fill="hold" nodeType="clickPar">
                      <p:stCondLst>
                        <p:cond delay="indefinite"/>
                      </p:stCondLst>
                      <p:childTnLst>
                        <p:par>
                          <p:cTn id="77" fill="hold" nodeType="afterGroup">
                            <p:stCondLst>
                              <p:cond delay="0"/>
                            </p:stCondLst>
                            <p:childTnLst>
                              <p:par>
                                <p:cTn id="78" presetID="6" presetClass="entr" presetSubtype="16" fill="hold" grpId="0" nodeType="clickEffect">
                                  <p:stCondLst>
                                    <p:cond delay="0"/>
                                  </p:stCondLst>
                                  <p:childTnLst>
                                    <p:set>
                                      <p:cBhvr>
                                        <p:cTn id="79" dur="1" fill="hold">
                                          <p:stCondLst>
                                            <p:cond delay="0"/>
                                          </p:stCondLst>
                                        </p:cTn>
                                        <p:tgtEl>
                                          <p:spTgt spid="4"/>
                                        </p:tgtEl>
                                        <p:attrNameLst>
                                          <p:attrName>style.visibility</p:attrName>
                                        </p:attrNameLst>
                                      </p:cBhvr>
                                      <p:to>
                                        <p:strVal val="visible"/>
                                      </p:to>
                                    </p:set>
                                    <p:animEffect transition="in" filter="circle(in)">
                                      <p:cBhvr>
                                        <p:cTn id="8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45" grpId="0"/>
      <p:bldP spid="9246" grpId="0"/>
      <p:bldP spid="9258" grpId="0"/>
      <p:bldP spid="9251" grpId="0"/>
      <p:bldP spid="9257" grpId="0"/>
      <p:bldP spid="9253" grpId="0"/>
      <p:bldP spid="9254" grpId="0"/>
      <p:bldP spid="9248" grpId="0"/>
      <p:bldP spid="9250" grpId="0"/>
      <p:bldP spid="9260" grpId="0"/>
      <p:bldP spid="9275" grpId="0"/>
      <p:bldP spid="51" grpId="0"/>
      <p:bldP spid="3" grpId="0"/>
      <p:bldP spid="53" grpId="0"/>
      <p:bldP spid="54" grpId="0"/>
      <p:bldP spid="55" grpId="0"/>
      <p:bldP spid="11" grpId="0"/>
      <p:bldP spid="58" grpId="0"/>
      <p:bldP spid="4" grpId="0"/>
      <p:bldP spid="5"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字方塊 1"/>
          <p:cNvSpPr txBox="1"/>
          <p:nvPr/>
        </p:nvSpPr>
        <p:spPr>
          <a:xfrm>
            <a:off x="2496312" y="1432627"/>
            <a:ext cx="6090030" cy="310854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kumimoji="1" lang="zh-CN" altLang="en-US" sz="2800" smtClean="0">
                <a:latin typeface="华文楷体"/>
                <a:ea typeface="华文楷体"/>
                <a:cs typeface="华文楷体"/>
              </a:rPr>
              <a:t>思考题：</a:t>
            </a:r>
            <a:r>
              <a:rPr kumimoji="1" lang="en-US" altLang="zh-CN" sz="2800">
                <a:latin typeface="华文楷体"/>
                <a:ea typeface="华文楷体"/>
                <a:cs typeface="华文楷体"/>
              </a:rPr>
              <a:t>17——18</a:t>
            </a:r>
            <a:r>
              <a:rPr kumimoji="1" lang="zh-CN" altLang="en-US" sz="2800" smtClean="0">
                <a:latin typeface="华文楷体"/>
                <a:ea typeface="华文楷体"/>
                <a:cs typeface="华文楷体"/>
              </a:rPr>
              <a:t>世纪启蒙思想家为我们描绘了一幅资本主义国家的理想蓝图。在启蒙思想的影响下</a:t>
            </a:r>
            <a:r>
              <a:rPr kumimoji="1" lang="zh-CN" altLang="en-US" sz="2800">
                <a:latin typeface="华文楷体"/>
                <a:ea typeface="华文楷体"/>
                <a:cs typeface="华文楷体"/>
              </a:rPr>
              <a:t>，世界范围</a:t>
            </a:r>
            <a:r>
              <a:rPr kumimoji="1" lang="zh-CN" altLang="en-US" sz="2800" smtClean="0">
                <a:latin typeface="华文楷体"/>
                <a:ea typeface="华文楷体"/>
                <a:cs typeface="华文楷体"/>
              </a:rPr>
              <a:t>内的资本主义制度相继确立，他们是否践行了启蒙思想家关于资本主义社会的描述呢？请结合具体史实阐述说明。</a:t>
            </a:r>
            <a:endParaRPr kumimoji="1" lang="zh-TW" altLang="en-US" sz="2800">
              <a:latin typeface="华文楷体"/>
              <a:ea typeface="华文楷体"/>
              <a:cs typeface="华文楷体"/>
            </a:endParaRPr>
          </a:p>
        </p:txBody>
      </p:sp>
      <p:pic>
        <p:nvPicPr>
          <p:cNvPr id="3" name="圖片 2" descr="fuerti.jpg"/>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26572" y="2409313"/>
            <a:ext cx="3657600" cy="4590288"/>
          </a:xfrm>
          <a:prstGeom prst="rect">
            <a:avLst/>
          </a:prstGeom>
        </p:spPr>
      </p:pic>
    </p:spTree>
    <p:extLst>
      <p:ext uri="{BB962C8B-B14F-4D97-AF65-F5344CB8AC3E}">
        <p14:creationId xmlns:p14="http://schemas.microsoft.com/office/powerpoint/2010/main" val="3632431151"/>
      </p:ext>
    </p:extLst>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5" name="椭圆 3"/>
          <p:cNvSpPr/>
          <p:nvPr/>
        </p:nvSpPr>
        <p:spPr>
          <a:xfrm>
            <a:off x="1588116" y="1115501"/>
            <a:ext cx="4457073" cy="5742499"/>
          </a:xfrm>
          <a:custGeom>
            <a:gdLst>
              <a:gd name="connsiteX0" fmla="*/ 1229 w 5941990"/>
              <a:gd name="connsiteY0" fmla="*/ 2361230 h 5742499"/>
              <a:gd name="connsiteX1" fmla="*/ 2494531 w 5941990"/>
              <a:gd name="connsiteY1" fmla="*/ 79962 h 5742499"/>
              <a:gd name="connsiteX2" fmla="*/ 5941990 w 5941990"/>
              <a:gd name="connsiteY2" fmla="*/ 2427491 h 5742499"/>
              <a:gd name="connsiteX3" fmla="*/ 2521035 w 5941990"/>
              <a:gd name="connsiteY3" fmla="*/ 5742427 h 5742499"/>
              <a:gd name="connsiteX4" fmla="*/ 1229 w 5941990"/>
              <a:gd name="connsiteY4" fmla="*/ 2361230 h 5742499"/>
            </a:gdLst>
            <a:cxnLst>
              <a:cxn ang="0">
                <a:pos x="connsiteX0" y="connsiteY0"/>
              </a:cxn>
              <a:cxn ang="0">
                <a:pos x="connsiteX1" y="connsiteY1"/>
              </a:cxn>
              <a:cxn ang="0">
                <a:pos x="connsiteX2" y="connsiteY2"/>
              </a:cxn>
              <a:cxn ang="0">
                <a:pos x="connsiteX3" y="connsiteY3"/>
              </a:cxn>
              <a:cxn ang="0">
                <a:pos x="connsiteX4" y="connsiteY4"/>
              </a:cxn>
            </a:cxnLst>
            <a:rect l="l" t="t" r="r" b="b"/>
            <a:pathLst>
              <a:path w="5941990" h="5742499">
                <a:moveTo>
                  <a:pt x="1229" y="2361230"/>
                </a:moveTo>
                <a:cubicBezTo>
                  <a:pt x="-53823" y="1067589"/>
                  <a:pt x="1756195" y="-355150"/>
                  <a:pt x="2494531" y="79962"/>
                </a:cubicBezTo>
                <a:cubicBezTo>
                  <a:pt x="3232867" y="515074"/>
                  <a:pt x="5597434" y="1075422"/>
                  <a:pt x="5941990" y="2427491"/>
                </a:cubicBezTo>
                <a:cubicBezTo>
                  <a:pt x="5902234" y="4508430"/>
                  <a:pt x="3511162" y="5753470"/>
                  <a:pt x="2521035" y="5742427"/>
                </a:cubicBezTo>
                <a:cubicBezTo>
                  <a:pt x="1530908" y="5731384"/>
                  <a:pt x="56281" y="3654871"/>
                  <a:pt x="1229" y="2361230"/>
                </a:cubicBezTo>
                <a:close/>
              </a:path>
            </a:pathLst>
          </a:custGeom>
          <a:solidFill>
            <a:srgbClr val="EAE5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3"/>
          <p:cNvSpPr/>
          <p:nvPr/>
        </p:nvSpPr>
        <p:spPr>
          <a:xfrm rot="20854208">
            <a:off x="-549385" y="-387465"/>
            <a:ext cx="4457073" cy="5742499"/>
          </a:xfrm>
          <a:custGeom>
            <a:gdLst>
              <a:gd name="connsiteX0" fmla="*/ 1229 w 5941990"/>
              <a:gd name="connsiteY0" fmla="*/ 2361230 h 5742499"/>
              <a:gd name="connsiteX1" fmla="*/ 2494531 w 5941990"/>
              <a:gd name="connsiteY1" fmla="*/ 79962 h 5742499"/>
              <a:gd name="connsiteX2" fmla="*/ 5941990 w 5941990"/>
              <a:gd name="connsiteY2" fmla="*/ 2427491 h 5742499"/>
              <a:gd name="connsiteX3" fmla="*/ 2521035 w 5941990"/>
              <a:gd name="connsiteY3" fmla="*/ 5742427 h 5742499"/>
              <a:gd name="connsiteX4" fmla="*/ 1229 w 5941990"/>
              <a:gd name="connsiteY4" fmla="*/ 2361230 h 5742499"/>
            </a:gdLst>
            <a:cxnLst>
              <a:cxn ang="0">
                <a:pos x="connsiteX0" y="connsiteY0"/>
              </a:cxn>
              <a:cxn ang="0">
                <a:pos x="connsiteX1" y="connsiteY1"/>
              </a:cxn>
              <a:cxn ang="0">
                <a:pos x="connsiteX2" y="connsiteY2"/>
              </a:cxn>
              <a:cxn ang="0">
                <a:pos x="connsiteX3" y="connsiteY3"/>
              </a:cxn>
              <a:cxn ang="0">
                <a:pos x="connsiteX4" y="connsiteY4"/>
              </a:cxn>
            </a:cxnLst>
            <a:rect l="l" t="t" r="r" b="b"/>
            <a:pathLst>
              <a:path w="5941990" h="5742499">
                <a:moveTo>
                  <a:pt x="1229" y="2361230"/>
                </a:moveTo>
                <a:cubicBezTo>
                  <a:pt x="-53823" y="1067589"/>
                  <a:pt x="1756195" y="-355150"/>
                  <a:pt x="2494531" y="79962"/>
                </a:cubicBezTo>
                <a:cubicBezTo>
                  <a:pt x="3232867" y="515074"/>
                  <a:pt x="5597434" y="1075422"/>
                  <a:pt x="5941990" y="2427491"/>
                </a:cubicBezTo>
                <a:cubicBezTo>
                  <a:pt x="5902234" y="4508430"/>
                  <a:pt x="3511162" y="5753470"/>
                  <a:pt x="2521035" y="5742427"/>
                </a:cubicBezTo>
                <a:cubicBezTo>
                  <a:pt x="1530908" y="5731384"/>
                  <a:pt x="56281" y="3654871"/>
                  <a:pt x="1229" y="2361230"/>
                </a:cubicBezTo>
                <a:close/>
              </a:path>
            </a:pathLst>
          </a:custGeom>
          <a:noFill/>
          <a:ln w="19050">
            <a:solidFill>
              <a:srgbClr val="D9D9D9">
                <a:alpha val="58824"/>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7" name="Picture 5" descr="C:\Users\Administrator\Desktop\传统文化.png"/>
          <p:cNvPicPr>
            <a:picLocks noChangeAspect="1" noChangeArrowheads="1"/>
          </p:cNvPicPr>
          <p:nvPr/>
        </p:nvPicPr>
        <p:blipFill>
          <a:blip r:embed="rId3">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bwMode="auto">
          <a:xfrm rot="10800000">
            <a:off x="0" y="5116028"/>
            <a:ext cx="9271134" cy="1769356"/>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59"/>
          <p:cNvSpPr>
            <a:spLocks noChangeArrowheads="1"/>
          </p:cNvSpPr>
          <p:nvPr/>
        </p:nvSpPr>
        <p:spPr bwMode="auto">
          <a:xfrm flipH="1">
            <a:off x="5072954" y="569078"/>
            <a:ext cx="1944469" cy="600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en-US" sz="9600">
                <a:solidFill>
                  <a:srgbClr val="C7B9A9"/>
                </a:solidFill>
                <a:latin typeface="华文宋体" panose="02010600040101010101" pitchFamily="2" charset="-122"/>
                <a:ea typeface="华文宋体" panose="02010600040101010101" pitchFamily="2" charset="-122"/>
                <a:sym typeface="方正兰亭黑_GBK" pitchFamily="2" charset="-122"/>
              </a:rPr>
              <a:t>谢谢观看</a:t>
            </a:r>
            <a:endParaRPr lang="en-US" altLang="zh-CN" sz="9600" smtClean="0">
              <a:solidFill>
                <a:srgbClr val="C7B9A9"/>
              </a:solidFill>
              <a:latin typeface="华文宋体" pitchFamily="2" charset="-122"/>
              <a:ea typeface="华文宋体" pitchFamily="2" charset="-122"/>
              <a:sym typeface="方正兰亭黑_GBK" pitchFamily="2" charset="-122"/>
            </a:endParaRPr>
          </a:p>
        </p:txBody>
      </p:sp>
      <p:cxnSp>
        <p:nvCxnSpPr>
          <p:cNvPr id="30" name="直接连接符 29"/>
          <p:cNvCxnSpPr/>
          <p:nvPr/>
        </p:nvCxnSpPr>
        <p:spPr>
          <a:xfrm flipH="1">
            <a:off x="7596729" y="1916832"/>
            <a:ext cx="0" cy="566952"/>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31" name="New picture" hidden="1"/>
          <p:cNvPicPr/>
          <p:nvPr/>
        </p:nvPicPr>
        <p:blipFill>
          <a:blip r:embed="rId5"/>
          <a:stretch>
            <a:fillRect/>
          </a:stretch>
        </p:blipFill>
        <p:spPr>
          <a:xfrm>
            <a:off x="10579100" y="10871200"/>
            <a:ext cx="342900" cy="342900"/>
          </a:xfrm>
          <a:prstGeom prst="cube">
            <a:avLst/>
          </a:prstGeom>
        </p:spPr>
      </p:pic>
    </p:spTree>
    <p:extLst>
      <p:ext uri="{BB962C8B-B14F-4D97-AF65-F5344CB8AC3E}">
        <p14:creationId xmlns:p14="http://schemas.microsoft.com/office/powerpoint/2010/main" val="290063883"/>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21" presetClass="entr" presetSubtype="1" fill="hold" grpId="0" nodeType="withEffect">
                                  <p:stCondLst>
                                    <p:cond delay="500"/>
                                  </p:stCondLst>
                                  <p:childTnLst>
                                    <p:set>
                                      <p:cBhvr>
                                        <p:cTn id="9" dur="1" fill="hold">
                                          <p:stCondLst>
                                            <p:cond delay="0"/>
                                          </p:stCondLst>
                                        </p:cTn>
                                        <p:tgtEl>
                                          <p:spTgt spid="16"/>
                                        </p:tgtEl>
                                        <p:attrNameLst>
                                          <p:attrName>style.visibility</p:attrName>
                                        </p:attrNameLst>
                                      </p:cBhvr>
                                      <p:to>
                                        <p:strVal val="visible"/>
                                      </p:to>
                                    </p:set>
                                    <p:animEffect transition="in" filter="wheel(1)">
                                      <p:cBhvr>
                                        <p:cTn id="10" dur="1750"/>
                                        <p:tgtEl>
                                          <p:spTgt spid="16"/>
                                        </p:tgtEl>
                                      </p:cBhvr>
                                    </p:animEffect>
                                  </p:childTnLst>
                                </p:cTn>
                              </p:par>
                            </p:childTnLst>
                          </p:cTn>
                        </p:par>
                        <p:par>
                          <p:cTn id="11" fill="hold" nodeType="afterGroup">
                            <p:stCondLst>
                              <p:cond delay="2250"/>
                            </p:stCondLst>
                            <p:childTnLst>
                              <p:par>
                                <p:cTn id="12" presetID="42" presetClass="entr" presetSubtype="0" fill="hold" grpId="0" nodeType="after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1500"/>
                                        <p:tgtEl>
                                          <p:spTgt spid="28"/>
                                        </p:tgtEl>
                                      </p:cBhvr>
                                    </p:animEffect>
                                    <p:anim calcmode="lin" valueType="num">
                                      <p:cBhvr>
                                        <p:cTn id="15" dur="1500" fill="hold"/>
                                        <p:tgtEl>
                                          <p:spTgt spid="28"/>
                                        </p:tgtEl>
                                        <p:attrNameLst>
                                          <p:attrName>ppt_x</p:attrName>
                                        </p:attrNameLst>
                                      </p:cBhvr>
                                      <p:tavLst>
                                        <p:tav tm="0">
                                          <p:val>
                                            <p:strVal val="#ppt_x"/>
                                          </p:val>
                                        </p:tav>
                                        <p:tav tm="100000">
                                          <p:val>
                                            <p:strVal val="#ppt_x"/>
                                          </p:val>
                                        </p:tav>
                                      </p:tavLst>
                                    </p:anim>
                                    <p:anim calcmode="lin" valueType="num">
                                      <p:cBhvr>
                                        <p:cTn id="16" dur="1500" fill="hold"/>
                                        <p:tgtEl>
                                          <p:spTgt spid="28"/>
                                        </p:tgtEl>
                                        <p:attrNameLst>
                                          <p:attrName>ppt_y</p:attrName>
                                        </p:attrNameLst>
                                      </p:cBhvr>
                                      <p:tavLst>
                                        <p:tav tm="0">
                                          <p:val>
                                            <p:strVal val="#ppt_y+.1"/>
                                          </p:val>
                                        </p:tav>
                                        <p:tav tm="100000">
                                          <p:val>
                                            <p:strVal val="#ppt_y"/>
                                          </p:val>
                                        </p:tav>
                                      </p:tavLst>
                                    </p:anim>
                                  </p:childTnLst>
                                </p:cTn>
                              </p:par>
                            </p:childTnLst>
                          </p:cTn>
                        </p:par>
                        <p:par>
                          <p:cTn id="17" fill="hold" nodeType="afterGroup">
                            <p:stCondLst>
                              <p:cond delay="3750"/>
                            </p:stCondLst>
                            <p:childTnLst>
                              <p:par>
                                <p:cTn id="18" presetID="16" presetClass="entr" presetSubtype="42" fill="hold" nodeType="after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barn(outHorizontal)">
                                      <p:cBhvr>
                                        <p:cTn id="20" dur="500"/>
                                        <p:tgtEl>
                                          <p:spTgt spid="30"/>
                                        </p:tgtEl>
                                      </p:cBhvr>
                                    </p:animEffect>
                                  </p:childTnLst>
                                </p:cTn>
                              </p:par>
                            </p:childTnLst>
                          </p:cTn>
                        </p:par>
                        <p:par>
                          <p:cTn id="21" fill="hold" nodeType="afterGroup">
                            <p:stCondLst>
                              <p:cond delay="4250"/>
                            </p:stCondLst>
                            <p:childTnLst>
                              <p:par>
                                <p:cTn id="22" presetID="10" presetClass="entr" presetSubtype="0"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28" grpId="0"/>
    </p:bldLs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2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theme>
</file>

<file path=ppt/theme/theme2.xml><?xml version="1.0" encoding="utf-8"?>
<a:theme xmlns:r="http://schemas.openxmlformats.org/officeDocument/2006/relationships"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theme>
</file>

<file path=ppt/theme/theme3.xml><?xml version="1.0" encoding="utf-8"?>
<a:theme xmlns:r="http://schemas.openxmlformats.org/officeDocument/2006/relationships"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theme>
</file>

<file path=ppt/theme/theme4.xml><?xml version="1.0" encoding="utf-8"?>
<a:theme xmlns:r="http://schemas.openxmlformats.org/officeDocument/2006/relationships"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theme>
</file>

<file path=ppt/theme/theme5.xml><?xml version="1.0" encoding="utf-8"?>
<a:theme xmlns:r="http://schemas.openxmlformats.org/officeDocument/2006/relationships"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theme>
</file>

<file path=ppt/theme/theme6.xml><?xml version="1.0" encoding="utf-8"?>
<a:theme xmlns:r="http://schemas.openxmlformats.org/officeDocument/2006/relationships"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theme>
</file>

<file path=docProps/app.xml><?xml version="1.0" encoding="utf-8"?>
<Properties xmlns:vt="http://schemas.openxmlformats.org/officeDocument/2006/docPropsVTypes" xmlns="http://schemas.openxmlformats.org/officeDocument/2006/extended-properties">
  <Company>National Donghua University</Company>
  <PresentationFormat>On-screen Show (4:3)</PresentationFormat>
  <Paragraphs>226</Paragraphs>
  <Slides>24</Slides>
  <Notes>6</Notes>
  <TotalTime>2188</TotalTime>
  <HiddenSlides>0</HiddenSlides>
  <MMClips>0</MMClips>
  <ScaleCrop>0</ScaleCrop>
  <HeadingPairs>
    <vt:vector baseType="variant" size="6">
      <vt:variant>
        <vt:lpstr>Fonts used</vt:lpstr>
      </vt:variant>
      <vt:variant>
        <vt:i4>15</vt:i4>
      </vt:variant>
      <vt:variant>
        <vt:lpstr>Theme</vt:lpstr>
      </vt:variant>
      <vt:variant>
        <vt:i4>1</vt:i4>
      </vt:variant>
      <vt:variant>
        <vt:lpstr>Slide Titles</vt:lpstr>
      </vt:variant>
      <vt:variant>
        <vt:i4>24</vt:i4>
      </vt:variant>
    </vt:vector>
  </HeadingPairs>
  <TitlesOfParts>
    <vt:vector baseType="lpstr" size="40">
      <vt:lpstr>Arial</vt:lpstr>
      <vt:lpstr>Calibri</vt:lpstr>
      <vt:lpstr>黑体</vt:lpstr>
      <vt:lpstr>Wingdings</vt:lpstr>
      <vt:lpstr>华文楷体</vt:lpstr>
      <vt:lpstr>华文宋体</vt:lpstr>
      <vt:lpstr>宋体</vt:lpstr>
      <vt:lpstr>DengXian</vt:lpstr>
      <vt:lpstr>华文新魏</vt:lpstr>
      <vt:lpstr>Verdana</vt:lpstr>
      <vt:lpstr>隶书</vt:lpstr>
      <vt:lpstr>Times New Roman</vt:lpstr>
      <vt:lpstr>楷体_GB2312</vt:lpstr>
      <vt:lpstr>腾祥铁山楷书简</vt:lpstr>
      <vt:lpstr>方正兰亭黑_GBK</vt:lpstr>
      <vt:lpstr>2_自訂設計</vt:lpstr>
      <vt:lpstr>第四单元 资本主义制度的确立</vt:lpstr>
      <vt:lpstr>第9课  资产阶级革命与资本主义制度的确立</vt:lpstr>
      <vt:lpstr>名词解释</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北部资本主义工商业经济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lastModifiedBy>User</cp:lastModifiedBy>
  <cp:revision>84</cp:revision>
  <dcterms:created xsi:type="dcterms:W3CDTF">2020-02-28T06:20:33Z</dcterms:created>
  <dcterms:modified xsi:type="dcterms:W3CDTF">2020-07-01T04:36:13Z</dcterms:modified>
</cp:coreProperties>
</file>