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sldIdLst>
    <p:sldId id="256" r:id="rId3"/>
    <p:sldId id="437" r:id="rId5"/>
    <p:sldId id="438" r:id="rId6"/>
    <p:sldId id="380" r:id="rId7"/>
    <p:sldId id="382" r:id="rId8"/>
    <p:sldId id="373" r:id="rId9"/>
    <p:sldId id="439" r:id="rId10"/>
    <p:sldId id="440" r:id="rId11"/>
    <p:sldId id="441" r:id="rId12"/>
    <p:sldId id="410" r:id="rId13"/>
    <p:sldId id="278" r:id="rId14"/>
    <p:sldId id="411" r:id="rId15"/>
    <p:sldId id="442" r:id="rId16"/>
    <p:sldId id="443" r:id="rId17"/>
    <p:sldId id="444" r:id="rId18"/>
    <p:sldId id="445" r:id="rId19"/>
    <p:sldId id="377" r:id="rId20"/>
    <p:sldId id="336" r:id="rId21"/>
    <p:sldId id="335" r:id="rId22"/>
    <p:sldId id="264" r:id="rId23"/>
    <p:sldId id="446" r:id="rId24"/>
    <p:sldId id="447" r:id="rId25"/>
    <p:sldId id="387" r:id="rId26"/>
    <p:sldId id="378" r:id="rId27"/>
    <p:sldId id="448" r:id="rId28"/>
    <p:sldId id="449" r:id="rId29"/>
    <p:sldId id="450" r:id="rId30"/>
    <p:sldId id="412" r:id="rId31"/>
    <p:sldId id="388" r:id="rId32"/>
  </p:sldIdLst>
  <p:sldSz cx="12188825" cy="6858000"/>
  <p:notesSz cx="6858000" cy="9144000"/>
  <p:custDataLst>
    <p:tags r:id="rId36"/>
  </p:custDataLst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23B999FF-C382-45A6-8259-C579D79A5FB0}">
          <p14:sldIdLst>
            <p14:sldId id="256"/>
            <p14:sldId id="437"/>
            <p14:sldId id="438"/>
            <p14:sldId id="380"/>
            <p14:sldId id="382"/>
            <p14:sldId id="373"/>
            <p14:sldId id="439"/>
            <p14:sldId id="440"/>
            <p14:sldId id="441"/>
            <p14:sldId id="410"/>
          </p14:sldIdLst>
        </p14:section>
        <p14:section name="二、边疆压力与财政危机" id="{7D2EFBBD-5012-4E1D-BEC7-F1D6B2120D53}">
          <p14:sldIdLst>
            <p14:sldId id="278"/>
            <p14:sldId id="442"/>
            <p14:sldId id="443"/>
            <p14:sldId id="444"/>
            <p14:sldId id="445"/>
            <p14:sldId id="411"/>
          </p14:sldIdLst>
        </p14:section>
        <p14:section name="王安石变法" id="{5E9DE507-7F95-4CD7-892F-85475ADE010F}">
          <p14:sldIdLst>
            <p14:sldId id="377"/>
            <p14:sldId id="336"/>
            <p14:sldId id="335"/>
            <p14:sldId id="264"/>
            <p14:sldId id="446"/>
            <p14:sldId id="447"/>
            <p14:sldId id="387"/>
          </p14:sldIdLst>
        </p14:section>
        <p14:section name="南宋的偏安" id="{75C19074-6E15-473A-A29B-5A27DC6A4E44}">
          <p14:sldIdLst>
            <p14:sldId id="378"/>
            <p14:sldId id="448"/>
            <p14:sldId id="449"/>
            <p14:sldId id="450"/>
            <p14:sldId id="412"/>
            <p14:sldId id="38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C85639"/>
    <a:srgbClr val="A674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0224" autoAdjust="0"/>
  </p:normalViewPr>
  <p:slideViewPr>
    <p:cSldViewPr snapToGrid="0" snapToObjects="1">
      <p:cViewPr varScale="1">
        <p:scale>
          <a:sx n="74" d="100"/>
          <a:sy n="74" d="100"/>
        </p:scale>
        <p:origin x="558" y="54"/>
      </p:cViewPr>
      <p:guideLst>
        <p:guide orient="horz" pos="2160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6" Type="http://schemas.openxmlformats.org/officeDocument/2006/relationships/tags" Target="tags/tag338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2.xml"/><Relationship Id="rId6" Type="http://schemas.openxmlformats.org/officeDocument/2006/relationships/tags" Target="../tags/tag337.xml"/><Relationship Id="rId5" Type="http://schemas.openxmlformats.org/officeDocument/2006/relationships/tags" Target="../tags/tag336.xml"/><Relationship Id="rId4" Type="http://schemas.openxmlformats.org/officeDocument/2006/relationships/tags" Target="../tags/tag335.xml"/><Relationship Id="rId3" Type="http://schemas.openxmlformats.org/officeDocument/2006/relationships/tags" Target="../tags/tag334.xml"/><Relationship Id="rId2" Type="http://schemas.openxmlformats.org/officeDocument/2006/relationships/tags" Target="../tags/tag333.xml"/><Relationship Id="rId1" Type="http://schemas.openxmlformats.org/officeDocument/2006/relationships/tags" Target="../tags/tag33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1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2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DAA408-4863-42D2-94CC-08D1DBBE07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3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6D7751-73B5-4B9F-9A20-7724EE56D57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5" Type="http://schemas.openxmlformats.org/officeDocument/2006/relationships/tags" Target="../tags/tag89.xml"/><Relationship Id="rId4" Type="http://schemas.openxmlformats.org/officeDocument/2006/relationships/tags" Target="../tags/tag88.xml"/><Relationship Id="rId3" Type="http://schemas.openxmlformats.org/officeDocument/2006/relationships/tags" Target="../tags/tag87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5" Type="http://schemas.openxmlformats.org/officeDocument/2006/relationships/tags" Target="../tags/tag149.xml"/><Relationship Id="rId4" Type="http://schemas.openxmlformats.org/officeDocument/2006/relationships/tags" Target="../tags/tag148.xml"/><Relationship Id="rId3" Type="http://schemas.openxmlformats.org/officeDocument/2006/relationships/tags" Target="../tags/tag147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5" Type="http://schemas.openxmlformats.org/officeDocument/2006/relationships/tags" Target="../tags/tag169.xml"/><Relationship Id="rId4" Type="http://schemas.openxmlformats.org/officeDocument/2006/relationships/tags" Target="../tags/tag168.xml"/><Relationship Id="rId3" Type="http://schemas.openxmlformats.org/officeDocument/2006/relationships/tags" Target="../tags/tag167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4.xml.rels><?xml version="1.0" encoding="UTF-8" standalone="yes"?>
<Relationships xmlns="http://schemas.openxmlformats.org/package/2006/relationships"><Relationship Id="rId5" Type="http://schemas.openxmlformats.org/officeDocument/2006/relationships/tags" Target="../tags/tag193.xml"/><Relationship Id="rId4" Type="http://schemas.openxmlformats.org/officeDocument/2006/relationships/tags" Target="../tags/tag192.xml"/><Relationship Id="rId3" Type="http://schemas.openxmlformats.org/officeDocument/2006/relationships/tags" Target="../tags/tag191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5.xml.rels><?xml version="1.0" encoding="UTF-8" standalone="yes"?>
<Relationships xmlns="http://schemas.openxmlformats.org/package/2006/relationships"><Relationship Id="rId5" Type="http://schemas.openxmlformats.org/officeDocument/2006/relationships/tags" Target="../tags/tag231.xml"/><Relationship Id="rId4" Type="http://schemas.openxmlformats.org/officeDocument/2006/relationships/tags" Target="../tags/tag230.xml"/><Relationship Id="rId3" Type="http://schemas.openxmlformats.org/officeDocument/2006/relationships/tags" Target="../tags/tag229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6.xml.rels><?xml version="1.0" encoding="UTF-8" standalone="yes"?>
<Relationships xmlns="http://schemas.openxmlformats.org/package/2006/relationships"><Relationship Id="rId5" Type="http://schemas.openxmlformats.org/officeDocument/2006/relationships/tags" Target="../tags/tag265.xml"/><Relationship Id="rId4" Type="http://schemas.openxmlformats.org/officeDocument/2006/relationships/tags" Target="../tags/tag264.xml"/><Relationship Id="rId3" Type="http://schemas.openxmlformats.org/officeDocument/2006/relationships/tags" Target="../tags/tag263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9.xml.rels><?xml version="1.0" encoding="UTF-8" standalone="yes"?>
<Relationships xmlns="http://schemas.openxmlformats.org/package/2006/relationships"><Relationship Id="rId5" Type="http://schemas.openxmlformats.org/officeDocument/2006/relationships/tags" Target="../tags/tag276.xml"/><Relationship Id="rId4" Type="http://schemas.openxmlformats.org/officeDocument/2006/relationships/tags" Target="../tags/tag275.xml"/><Relationship Id="rId3" Type="http://schemas.openxmlformats.org/officeDocument/2006/relationships/tags" Target="../tags/tag274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0.xml.rels><?xml version="1.0" encoding="UTF-8" standalone="yes"?>
<Relationships xmlns="http://schemas.openxmlformats.org/package/2006/relationships"><Relationship Id="rId5" Type="http://schemas.openxmlformats.org/officeDocument/2006/relationships/tags" Target="../tags/tag291.xml"/><Relationship Id="rId4" Type="http://schemas.openxmlformats.org/officeDocument/2006/relationships/tags" Target="../tags/tag290.xml"/><Relationship Id="rId3" Type="http://schemas.openxmlformats.org/officeDocument/2006/relationships/tags" Target="../tags/tag289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3.xml.rels><?xml version="1.0" encoding="UTF-8" standalone="yes"?>
<Relationships xmlns="http://schemas.openxmlformats.org/package/2006/relationships"><Relationship Id="rId5" Type="http://schemas.openxmlformats.org/officeDocument/2006/relationships/tags" Target="../tags/tag331.xml"/><Relationship Id="rId4" Type="http://schemas.openxmlformats.org/officeDocument/2006/relationships/tags" Target="../tags/tag330.xml"/><Relationship Id="rId3" Type="http://schemas.openxmlformats.org/officeDocument/2006/relationships/tags" Target="../tags/tag329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/>
        <p:txBody>
          <a:bodyPr/>
          <a:lstStyle/>
          <a:p>
            <a:fld id="{F76D7751-73B5-4B9F-9A20-7724EE56D57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/>
        <p:txBody>
          <a:bodyPr/>
          <a:lstStyle/>
          <a:p>
            <a:fld id="{F76D7751-73B5-4B9F-9A20-7724EE56D57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/>
        <p:txBody>
          <a:bodyPr>
            <a:normAutofit/>
          </a:bodyPr>
          <a:lstStyle/>
          <a:p>
            <a:pPr indent="-1828800"/>
            <a:r>
              <a:rPr lang="zh-CN" altLang="en-US" sz="1200" smtClean="0">
                <a:solidFill>
                  <a:schemeClr val="accent6">
                    <a:lumMod val="7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辽太宗：</a:t>
            </a:r>
            <a:r>
              <a:rPr lang="zh-CN" altLang="en-US" sz="1200" b="1" smtClean="0">
                <a:latin typeface="仿宋" panose="02010609060101010101" charset="-122"/>
                <a:ea typeface="仿宋" panose="02010609060101010101" charset="-122"/>
              </a:rPr>
              <a:t>占领了燕云十六州，对中原形成严重威胁，与中原王朝冲突加剧。</a:t>
            </a:r>
            <a:endParaRPr lang="zh-CN" altLang="en-US" sz="1200" b="1" smtClean="0">
              <a:latin typeface="仿宋" panose="02010609060101010101" charset="-122"/>
              <a:ea typeface="仿宋" panose="02010609060101010101" charset="-122"/>
            </a:endParaRPr>
          </a:p>
          <a:p>
            <a:pPr indent="-1828800"/>
            <a:r>
              <a:rPr lang="zh-CN" altLang="en-US" sz="1200" smtClean="0">
                <a:solidFill>
                  <a:schemeClr val="accent6">
                    <a:lumMod val="7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宋太祖：</a:t>
            </a:r>
            <a:r>
              <a:rPr lang="zh-CN" altLang="en-US" sz="1200" b="1" smtClean="0">
                <a:latin typeface="仿宋" panose="02010609060101010101" charset="-122"/>
                <a:ea typeface="仿宋" panose="02010609060101010101" charset="-122"/>
              </a:rPr>
              <a:t>执政晚期，双方友好，互通使节。</a:t>
            </a:r>
            <a:endParaRPr lang="zh-CN" altLang="en-US" sz="1200" b="1" smtClean="0">
              <a:latin typeface="仿宋" panose="02010609060101010101" charset="-122"/>
              <a:ea typeface="仿宋" panose="02010609060101010101" charset="-122"/>
            </a:endParaRPr>
          </a:p>
          <a:p>
            <a:pPr indent="-1828800"/>
            <a:r>
              <a:rPr lang="zh-CN" altLang="en-US" sz="1200" smtClean="0">
                <a:solidFill>
                  <a:schemeClr val="accent6">
                    <a:lumMod val="7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宋太宗：</a:t>
            </a:r>
            <a:r>
              <a:rPr lang="zh-CN" altLang="en-US" sz="1200" b="1" smtClean="0">
                <a:latin typeface="仿宋" panose="02010609060101010101" charset="-122"/>
                <a:ea typeface="仿宋" panose="02010609060101010101" charset="-122"/>
              </a:rPr>
              <a:t>两次发起夺回燕云十六州的北伐，均告惨败。宋真宗：辽军大举南下，逼迫北宋签订协议，维持已     有边界，</a:t>
            </a:r>
            <a:r>
              <a:rPr lang="zh-CN" altLang="en-US" sz="1200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辽宋皇帝以兄弟相称</a:t>
            </a:r>
            <a:r>
              <a:rPr lang="zh-CN" altLang="en-US" sz="1200" b="1" smtClean="0">
                <a:latin typeface="仿宋" panose="02010609060101010101" charset="-122"/>
                <a:ea typeface="仿宋" panose="02010609060101010101" charset="-122"/>
              </a:rPr>
              <a:t>。北宋每年送给辽一笔钱物，称为</a:t>
            </a:r>
            <a:r>
              <a:rPr lang="zh-CN" altLang="en-US" sz="1200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“岁币”</a:t>
            </a:r>
            <a:r>
              <a:rPr lang="zh-CN" altLang="en-US" sz="1200" b="1" smtClean="0">
                <a:latin typeface="仿宋" panose="02010609060101010101" charset="-122"/>
                <a:ea typeface="仿宋" panose="02010609060101010101" charset="-122"/>
              </a:rPr>
              <a:t>。通过这项协议，北宋勉强获得了北部边防的安定。是为</a:t>
            </a:r>
            <a:r>
              <a:rPr lang="en-US" altLang="zh-CN" sz="1200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1200" b="1" smtClean="0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澶渊之盟</a:t>
            </a:r>
            <a:r>
              <a:rPr lang="en-US" altLang="zh-CN" sz="1200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1200" b="1" smtClean="0"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zh-CN" altLang="en-US" sz="1200" b="1" smtClean="0">
              <a:latin typeface="仿宋" panose="02010609060101010101" charset="-122"/>
              <a:ea typeface="仿宋" panose="02010609060101010101" charset="-122"/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/>
        <p:txBody>
          <a:bodyPr/>
          <a:lstStyle/>
          <a:p>
            <a:fld id="{0F5BE654-4F54-409B-8F62-75F5B1BFA2F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/>
        <p:txBody>
          <a:bodyPr>
            <a:normAutofit/>
          </a:bodyPr>
          <a:lstStyle/>
          <a:p>
            <a:pPr indent="-1828800"/>
            <a:r>
              <a:rPr lang="zh-CN" altLang="en-US" sz="1200" smtClean="0">
                <a:solidFill>
                  <a:schemeClr val="accent6">
                    <a:lumMod val="7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辽太宗：</a:t>
            </a:r>
            <a:r>
              <a:rPr lang="zh-CN" altLang="en-US" sz="1200" b="1" smtClean="0">
                <a:latin typeface="仿宋" panose="02010609060101010101" charset="-122"/>
                <a:ea typeface="仿宋" panose="02010609060101010101" charset="-122"/>
              </a:rPr>
              <a:t>占领了燕云十六州，对中原形成严重威胁，与中原王朝冲突加剧。</a:t>
            </a:r>
            <a:endParaRPr lang="zh-CN" altLang="en-US" sz="1200" b="1" smtClean="0">
              <a:latin typeface="仿宋" panose="02010609060101010101" charset="-122"/>
              <a:ea typeface="仿宋" panose="02010609060101010101" charset="-122"/>
            </a:endParaRPr>
          </a:p>
          <a:p>
            <a:pPr indent="-1828800"/>
            <a:r>
              <a:rPr lang="zh-CN" altLang="en-US" sz="1200" smtClean="0">
                <a:solidFill>
                  <a:schemeClr val="accent6">
                    <a:lumMod val="7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宋太祖：</a:t>
            </a:r>
            <a:r>
              <a:rPr lang="zh-CN" altLang="en-US" sz="1200" b="1" smtClean="0">
                <a:latin typeface="仿宋" panose="02010609060101010101" charset="-122"/>
                <a:ea typeface="仿宋" panose="02010609060101010101" charset="-122"/>
              </a:rPr>
              <a:t>执政晚期，双方友好，互通使节。</a:t>
            </a:r>
            <a:endParaRPr lang="zh-CN" altLang="en-US" sz="1200" b="1" smtClean="0">
              <a:latin typeface="仿宋" panose="02010609060101010101" charset="-122"/>
              <a:ea typeface="仿宋" panose="02010609060101010101" charset="-122"/>
            </a:endParaRPr>
          </a:p>
          <a:p>
            <a:pPr indent="-1828800"/>
            <a:r>
              <a:rPr lang="zh-CN" altLang="en-US" sz="1200" smtClean="0">
                <a:solidFill>
                  <a:schemeClr val="accent6">
                    <a:lumMod val="7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宋太宗：</a:t>
            </a:r>
            <a:r>
              <a:rPr lang="zh-CN" altLang="en-US" sz="1200" b="1" smtClean="0">
                <a:latin typeface="仿宋" panose="02010609060101010101" charset="-122"/>
                <a:ea typeface="仿宋" panose="02010609060101010101" charset="-122"/>
              </a:rPr>
              <a:t>两次发起夺回燕云十六州的北伐，均告惨败。宋真宗：辽军大举南下，逼迫北宋签订协议，维持已     有边界，</a:t>
            </a:r>
            <a:r>
              <a:rPr lang="zh-CN" altLang="en-US" sz="1200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辽宋皇帝以兄弟相称</a:t>
            </a:r>
            <a:r>
              <a:rPr lang="zh-CN" altLang="en-US" sz="1200" b="1" smtClean="0">
                <a:latin typeface="仿宋" panose="02010609060101010101" charset="-122"/>
                <a:ea typeface="仿宋" panose="02010609060101010101" charset="-122"/>
              </a:rPr>
              <a:t>。北宋每年送给辽一笔钱物，称为</a:t>
            </a:r>
            <a:r>
              <a:rPr lang="zh-CN" altLang="en-US" sz="1200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“岁币”</a:t>
            </a:r>
            <a:r>
              <a:rPr lang="zh-CN" altLang="en-US" sz="1200" b="1" smtClean="0">
                <a:latin typeface="仿宋" panose="02010609060101010101" charset="-122"/>
                <a:ea typeface="仿宋" panose="02010609060101010101" charset="-122"/>
              </a:rPr>
              <a:t>。通过这项协议，北宋勉强获得了北部边防的安定。是为</a:t>
            </a:r>
            <a:r>
              <a:rPr lang="en-US" altLang="zh-CN" sz="1200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1200" b="1" smtClean="0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澶渊之盟</a:t>
            </a:r>
            <a:r>
              <a:rPr lang="en-US" altLang="zh-CN" sz="1200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1200" b="1" smtClean="0"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zh-CN" altLang="en-US" sz="1200" b="1" smtClean="0">
              <a:latin typeface="仿宋" panose="02010609060101010101" charset="-122"/>
              <a:ea typeface="仿宋" panose="02010609060101010101" charset="-122"/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/>
        <p:txBody>
          <a:bodyPr/>
          <a:lstStyle/>
          <a:p>
            <a:fld id="{0F5BE654-4F54-409B-8F62-75F5B1BFA2F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/>
        <p:txBody>
          <a:bodyPr/>
          <a:lstStyle/>
          <a:p>
            <a:fld id="{F76D7751-73B5-4B9F-9A20-7724EE56D57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/>
        <p:txBody>
          <a:bodyPr/>
          <a:lstStyle/>
          <a:p>
            <a:fld id="{F76D7751-73B5-4B9F-9A20-7724EE56D57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5842" name="备注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358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7890" name="备注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378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39938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39939" name="灯片编号占位符 3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/>
        <p:txBody>
          <a:bodyPr/>
          <a:lstStyle/>
          <a:p>
            <a:fld id="{F76D7751-73B5-4B9F-9A20-7724EE56D57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915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r>
              <a:rPr lang="zh-CN" altLang="en-US" smtClean="0"/>
              <a:t>在外忧内患的危机下，</a:t>
            </a:r>
            <a:r>
              <a:rPr lang="en-US" altLang="zh-CN" smtClean="0"/>
              <a:t>1127</a:t>
            </a:r>
            <a:r>
              <a:rPr lang="zh-CN" altLang="en-US" smtClean="0"/>
              <a:t>年，北宋的两位皇帝徽宗、钦宗被兴起的金朝俘虏北去，北宋灭亡，史称“靖康之变”。宋徽宗的第九个儿子赵构，定都罹难，建立南宋。在南宋与金的战斗中涌现出了一位民族英雄，我们熟知的岳飞。</a:t>
            </a:r>
            <a:r>
              <a:rPr lang="zh-CN" altLang="en-US" smtClean="0">
                <a:latin typeface="汉仪劲楷简"/>
                <a:ea typeface="汉仪劲楷简"/>
                <a:cs typeface="汉仪劲楷简"/>
              </a:rPr>
              <a:t>南宋与金订立绍兴和议。以</a:t>
            </a:r>
            <a:r>
              <a:rPr lang="zh-CN" altLang="en-US" b="1" smtClean="0">
                <a:solidFill>
                  <a:srgbClr val="FF0000"/>
                </a:solidFill>
                <a:latin typeface="汉仪劲楷简"/>
                <a:ea typeface="汉仪劲楷简"/>
                <a:cs typeface="汉仪劲楷简"/>
              </a:rPr>
              <a:t>东起淮水、西至大散关一线划界</a:t>
            </a:r>
            <a:r>
              <a:rPr lang="zh-CN" altLang="en-US" smtClean="0">
                <a:latin typeface="汉仪劲楷简"/>
                <a:ea typeface="汉仪劲楷简"/>
                <a:cs typeface="汉仪劲楷简"/>
              </a:rPr>
              <a:t>，南宋对金</a:t>
            </a:r>
            <a:r>
              <a:rPr lang="zh-CN" altLang="en-US" b="1" smtClean="0">
                <a:solidFill>
                  <a:srgbClr val="FF0000"/>
                </a:solidFill>
                <a:latin typeface="汉仪劲楷简"/>
                <a:ea typeface="汉仪劲楷简"/>
                <a:cs typeface="汉仪劲楷简"/>
              </a:rPr>
              <a:t>称臣</a:t>
            </a:r>
            <a:r>
              <a:rPr lang="zh-CN" altLang="en-US" smtClean="0">
                <a:latin typeface="汉仪劲楷简"/>
                <a:ea typeface="汉仪劲楷简"/>
                <a:cs typeface="汉仪劲楷简"/>
              </a:rPr>
              <a:t>，每年向金朝缴纳一笔财物，称为“岁贡”。</a:t>
            </a:r>
            <a:endParaRPr lang="zh-CN" altLang="en-US" smtClean="0">
              <a:latin typeface="汉仪劲楷简"/>
              <a:ea typeface="汉仪劲楷简"/>
              <a:cs typeface="汉仪劲楷简"/>
            </a:endParaRPr>
          </a:p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915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93B6033-8CFB-4EEC-B680-4927CE09591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5325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325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E514F0E-8D96-4A68-BC78-3A4940BEDFF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48130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48131" name="灯片编号占位符 3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/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7" Type="http://schemas.openxmlformats.org/officeDocument/2006/relationships/tags" Target="../tags/tag48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8.xml"/><Relationship Id="rId5" Type="http://schemas.openxmlformats.org/officeDocument/2006/relationships/tags" Target="../tags/tag57.xml"/><Relationship Id="rId4" Type="http://schemas.openxmlformats.org/officeDocument/2006/relationships/tags" Target="../tags/tag56.xml"/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5" Type="http://schemas.openxmlformats.org/officeDocument/2006/relationships/tags" Target="../tags/tag62.xml"/><Relationship Id="rId4" Type="http://schemas.openxmlformats.org/officeDocument/2006/relationships/tags" Target="../tags/tag61.xml"/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914162" y="2130426"/>
            <a:ext cx="10360501" cy="1470025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828324" y="3886200"/>
            <a:ext cx="853217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1244ECC1-AF9D-B842-8FA3-235A25D183B5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5048C4B-F4AE-4F42-80A3-3F558E1BC120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  <a:p>
            <a:pPr lvl="1"/>
            <a:r>
              <a:rPr kumimoji="1" lang="zh-CN" altLang="en-US"/>
              <a:t>二级</a:t>
            </a:r>
            <a:endParaRPr kumimoji="1" lang="zh-CN" altLang="en-US"/>
          </a:p>
          <a:p>
            <a:pPr lvl="2"/>
            <a:r>
              <a:rPr kumimoji="1" lang="zh-CN" altLang="en-US"/>
              <a:t>三级</a:t>
            </a:r>
            <a:endParaRPr kumimoji="1" lang="zh-CN" altLang="en-US"/>
          </a:p>
          <a:p>
            <a:pPr lvl="3"/>
            <a:r>
              <a:rPr kumimoji="1" lang="zh-CN" altLang="en-US"/>
              <a:t>四级</a:t>
            </a:r>
            <a:endParaRPr kumimoji="1" lang="zh-CN" altLang="en-US"/>
          </a:p>
          <a:p>
            <a:pPr lvl="4"/>
            <a:r>
              <a:rPr kumimoji="1" lang="zh-CN" altLang="en-US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1244ECC1-AF9D-B842-8FA3-235A25D183B5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5048C4B-F4AE-4F42-80A3-3F558E1BC120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962833" y="4406901"/>
            <a:ext cx="103605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962833" y="2906713"/>
            <a:ext cx="103605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1244ECC1-AF9D-B842-8FA3-235A25D183B5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5048C4B-F4AE-4F42-80A3-3F558E1BC120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12589" y="1600201"/>
            <a:ext cx="720960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  <a:p>
            <a:pPr lvl="1"/>
            <a:r>
              <a:rPr kumimoji="1" lang="zh-CN" altLang="en-US"/>
              <a:t>二级</a:t>
            </a:r>
            <a:endParaRPr kumimoji="1" lang="zh-CN" altLang="en-US"/>
          </a:p>
          <a:p>
            <a:pPr lvl="2"/>
            <a:r>
              <a:rPr kumimoji="1" lang="zh-CN" altLang="en-US"/>
              <a:t>三级</a:t>
            </a:r>
            <a:endParaRPr kumimoji="1" lang="zh-CN" altLang="en-US"/>
          </a:p>
          <a:p>
            <a:pPr lvl="3"/>
            <a:r>
              <a:rPr kumimoji="1" lang="zh-CN" altLang="en-US"/>
              <a:t>四级</a:t>
            </a:r>
            <a:endParaRPr kumimoji="1" lang="zh-CN" altLang="en-US"/>
          </a:p>
          <a:p>
            <a:pPr lvl="4"/>
            <a:r>
              <a:rPr kumimoji="1" lang="zh-CN" altLang="en-US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225341" y="1600201"/>
            <a:ext cx="72096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  <a:p>
            <a:pPr lvl="1"/>
            <a:r>
              <a:rPr kumimoji="1" lang="zh-CN" altLang="en-US"/>
              <a:t>二级</a:t>
            </a:r>
            <a:endParaRPr kumimoji="1" lang="zh-CN" altLang="en-US"/>
          </a:p>
          <a:p>
            <a:pPr lvl="2"/>
            <a:r>
              <a:rPr kumimoji="1" lang="zh-CN" altLang="en-US"/>
              <a:t>三级</a:t>
            </a:r>
            <a:endParaRPr kumimoji="1" lang="zh-CN" altLang="en-US"/>
          </a:p>
          <a:p>
            <a:pPr lvl="3"/>
            <a:r>
              <a:rPr kumimoji="1" lang="zh-CN" altLang="en-US"/>
              <a:t>四级</a:t>
            </a:r>
            <a:endParaRPr kumimoji="1" lang="zh-CN" altLang="en-US"/>
          </a:p>
          <a:p>
            <a:pPr lvl="4"/>
            <a:r>
              <a:rPr kumimoji="1" lang="zh-CN" altLang="en-US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1244ECC1-AF9D-B842-8FA3-235A25D183B5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5048C4B-F4AE-4F42-80A3-3F558E1BC120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9441" y="274638"/>
            <a:ext cx="10969943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09441" y="1535113"/>
            <a:ext cx="538551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9441" y="2174875"/>
            <a:ext cx="538551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  <a:p>
            <a:pPr lvl="1"/>
            <a:r>
              <a:rPr kumimoji="1" lang="zh-CN" altLang="en-US"/>
              <a:t>二级</a:t>
            </a:r>
            <a:endParaRPr kumimoji="1" lang="zh-CN" altLang="en-US"/>
          </a:p>
          <a:p>
            <a:pPr lvl="2"/>
            <a:r>
              <a:rPr kumimoji="1" lang="zh-CN" altLang="en-US"/>
              <a:t>三级</a:t>
            </a:r>
            <a:endParaRPr kumimoji="1" lang="zh-CN" altLang="en-US"/>
          </a:p>
          <a:p>
            <a:pPr lvl="3"/>
            <a:r>
              <a:rPr kumimoji="1" lang="zh-CN" altLang="en-US"/>
              <a:t>四级</a:t>
            </a:r>
            <a:endParaRPr kumimoji="1" lang="zh-CN" altLang="en-US"/>
          </a:p>
          <a:p>
            <a:pPr lvl="4"/>
            <a:r>
              <a:rPr kumimoji="1" lang="zh-CN" altLang="en-US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91754" y="1535113"/>
            <a:ext cx="538763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91754" y="2174875"/>
            <a:ext cx="538763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  <a:p>
            <a:pPr lvl="1"/>
            <a:r>
              <a:rPr kumimoji="1" lang="zh-CN" altLang="en-US"/>
              <a:t>二级</a:t>
            </a:r>
            <a:endParaRPr kumimoji="1" lang="zh-CN" altLang="en-US"/>
          </a:p>
          <a:p>
            <a:pPr lvl="2"/>
            <a:r>
              <a:rPr kumimoji="1" lang="zh-CN" altLang="en-US"/>
              <a:t>三级</a:t>
            </a:r>
            <a:endParaRPr kumimoji="1" lang="zh-CN" altLang="en-US"/>
          </a:p>
          <a:p>
            <a:pPr lvl="3"/>
            <a:r>
              <a:rPr kumimoji="1" lang="zh-CN" altLang="en-US"/>
              <a:t>四级</a:t>
            </a:r>
            <a:endParaRPr kumimoji="1" lang="zh-CN" altLang="en-US"/>
          </a:p>
          <a:p>
            <a:pPr lvl="4"/>
            <a:r>
              <a:rPr kumimoji="1" lang="zh-CN" altLang="en-US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1244ECC1-AF9D-B842-8FA3-235A25D183B5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F5048C4B-F4AE-4F42-80A3-3F558E1BC120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1244ECC1-AF9D-B842-8FA3-235A25D183B5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5048C4B-F4AE-4F42-80A3-3F558E1BC120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1244ECC1-AF9D-B842-8FA3-235A25D183B5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F5048C4B-F4AE-4F42-80A3-3F558E1BC120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9442" y="273050"/>
            <a:ext cx="401003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765492" y="273051"/>
            <a:ext cx="681389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  <a:p>
            <a:pPr lvl="1"/>
            <a:r>
              <a:rPr kumimoji="1" lang="zh-CN" altLang="en-US"/>
              <a:t>二级</a:t>
            </a:r>
            <a:endParaRPr kumimoji="1" lang="zh-CN" altLang="en-US"/>
          </a:p>
          <a:p>
            <a:pPr lvl="2"/>
            <a:r>
              <a:rPr kumimoji="1" lang="zh-CN" altLang="en-US"/>
              <a:t>三级</a:t>
            </a:r>
            <a:endParaRPr kumimoji="1" lang="zh-CN" altLang="en-US"/>
          </a:p>
          <a:p>
            <a:pPr lvl="3"/>
            <a:r>
              <a:rPr kumimoji="1" lang="zh-CN" altLang="en-US"/>
              <a:t>四级</a:t>
            </a:r>
            <a:endParaRPr kumimoji="1" lang="zh-CN" altLang="en-US"/>
          </a:p>
          <a:p>
            <a:pPr lvl="4"/>
            <a:r>
              <a:rPr kumimoji="1" lang="zh-CN" altLang="en-US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09442" y="1435101"/>
            <a:ext cx="401003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1244ECC1-AF9D-B842-8FA3-235A25D183B5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5048C4B-F4AE-4F42-80A3-3F558E1BC120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389095" y="4800600"/>
            <a:ext cx="731329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2389095" y="612775"/>
            <a:ext cx="731329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2389095" y="5367338"/>
            <a:ext cx="731329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1244ECC1-AF9D-B842-8FA3-235A25D183B5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5048C4B-F4AE-4F42-80A3-3F558E1BC120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  <a:p>
            <a:pPr lvl="1"/>
            <a:r>
              <a:rPr kumimoji="1" lang="zh-CN" altLang="en-US"/>
              <a:t>二级</a:t>
            </a:r>
            <a:endParaRPr kumimoji="1" lang="zh-CN" altLang="en-US"/>
          </a:p>
          <a:p>
            <a:pPr lvl="2"/>
            <a:r>
              <a:rPr kumimoji="1" lang="zh-CN" altLang="en-US"/>
              <a:t>三级</a:t>
            </a:r>
            <a:endParaRPr kumimoji="1" lang="zh-CN" altLang="en-US"/>
          </a:p>
          <a:p>
            <a:pPr lvl="3"/>
            <a:r>
              <a:rPr kumimoji="1" lang="zh-CN" altLang="en-US"/>
              <a:t>四级</a:t>
            </a:r>
            <a:endParaRPr kumimoji="1" lang="zh-CN" altLang="en-US"/>
          </a:p>
          <a:p>
            <a:pPr lvl="4"/>
            <a:r>
              <a:rPr kumimoji="1" lang="zh-CN" altLang="en-US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1244ECC1-AF9D-B842-8FA3-235A25D183B5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5048C4B-F4AE-4F42-80A3-3F558E1BC120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1780415" y="274639"/>
            <a:ext cx="3654531" cy="5851525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12589" y="274639"/>
            <a:ext cx="10764680" cy="5851525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  <a:p>
            <a:pPr lvl="1"/>
            <a:r>
              <a:rPr kumimoji="1" lang="zh-CN" altLang="en-US"/>
              <a:t>二级</a:t>
            </a:r>
            <a:endParaRPr kumimoji="1" lang="zh-CN" altLang="en-US"/>
          </a:p>
          <a:p>
            <a:pPr lvl="2"/>
            <a:r>
              <a:rPr kumimoji="1" lang="zh-CN" altLang="en-US"/>
              <a:t>三级</a:t>
            </a:r>
            <a:endParaRPr kumimoji="1" lang="zh-CN" altLang="en-US"/>
          </a:p>
          <a:p>
            <a:pPr lvl="3"/>
            <a:r>
              <a:rPr kumimoji="1" lang="zh-CN" altLang="en-US"/>
              <a:t>四级</a:t>
            </a:r>
            <a:endParaRPr kumimoji="1" lang="zh-CN" altLang="en-US"/>
          </a:p>
          <a:p>
            <a:pPr lvl="4"/>
            <a:r>
              <a:rPr kumimoji="1" lang="zh-CN" altLang="en-US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1244ECC1-AF9D-B842-8FA3-235A25D183B5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5048C4B-F4AE-4F42-80A3-3F558E1BC120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1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837982" y="1523365"/>
            <a:ext cx="10301462" cy="3811905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pPr algn="l" rtl="0"/>
            <a:fld id="{D997B5FA-0921-464F-AAE1-844C04324D75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algn="r" rtl="0"/>
            <a:fld id="{565CE74E-AB26-4998-AD42-012C4C1AD076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70.xml"/><Relationship Id="rId18" Type="http://schemas.openxmlformats.org/officeDocument/2006/relationships/tags" Target="../tags/tag69.xml"/><Relationship Id="rId17" Type="http://schemas.openxmlformats.org/officeDocument/2006/relationships/tags" Target="../tags/tag68.xml"/><Relationship Id="rId16" Type="http://schemas.openxmlformats.org/officeDocument/2006/relationships/tags" Target="../tags/tag67.xml"/><Relationship Id="rId15" Type="http://schemas.openxmlformats.org/officeDocument/2006/relationships/tags" Target="../tags/tag66.xml"/><Relationship Id="rId14" Type="http://schemas.openxmlformats.org/officeDocument/2006/relationships/image" Target="../media/image1.pn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609441" y="274638"/>
            <a:ext cx="1096994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609441" y="1600201"/>
            <a:ext cx="1096994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  <a:p>
            <a:pPr lvl="1"/>
            <a:r>
              <a:rPr kumimoji="1" lang="zh-CN" altLang="en-US"/>
              <a:t>二级</a:t>
            </a:r>
            <a:endParaRPr kumimoji="1" lang="zh-CN" altLang="en-US"/>
          </a:p>
          <a:p>
            <a:pPr lvl="2"/>
            <a:r>
              <a:rPr kumimoji="1" lang="zh-CN" altLang="en-US"/>
              <a:t>三级</a:t>
            </a:r>
            <a:endParaRPr kumimoji="1" lang="zh-CN" altLang="en-US"/>
          </a:p>
          <a:p>
            <a:pPr lvl="3"/>
            <a:r>
              <a:rPr kumimoji="1" lang="zh-CN" altLang="en-US"/>
              <a:t>四级</a:t>
            </a:r>
            <a:endParaRPr kumimoji="1" lang="zh-CN" altLang="en-US"/>
          </a:p>
          <a:p>
            <a:pPr lvl="4"/>
            <a:r>
              <a:rPr kumimoji="1" lang="zh-CN" altLang="en-US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7"/>
            </p:custDataLst>
          </p:nvPr>
        </p:nvSpPr>
        <p:spPr>
          <a:xfrm>
            <a:off x="609441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4ECC1-AF9D-B842-8FA3-235A25D183B5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8"/>
            </p:custDataLst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  <p:custDataLst>
              <p:tags r:id="rId19"/>
            </p:custDataLst>
          </p:nvPr>
        </p:nvSpPr>
        <p:spPr>
          <a:xfrm>
            <a:off x="8735325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48C4B-F4AE-4F42-80A3-3F558E1BC120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 panose="020B0604020202020204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 panose="020B0604020202020204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 panose="020B0604020202020204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 panose="020B0604020202020204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76.xml"/><Relationship Id="rId8" Type="http://schemas.openxmlformats.org/officeDocument/2006/relationships/tags" Target="../tags/tag75.xml"/><Relationship Id="rId7" Type="http://schemas.openxmlformats.org/officeDocument/2006/relationships/tags" Target="../tags/tag74.xml"/><Relationship Id="rId6" Type="http://schemas.openxmlformats.org/officeDocument/2006/relationships/image" Target="../media/image4.png"/><Relationship Id="rId5" Type="http://schemas.openxmlformats.org/officeDocument/2006/relationships/tags" Target="../tags/tag73.xml"/><Relationship Id="rId4" Type="http://schemas.openxmlformats.org/officeDocument/2006/relationships/tags" Target="../tags/tag72.xml"/><Relationship Id="rId3" Type="http://schemas.openxmlformats.org/officeDocument/2006/relationships/image" Target="../media/image3.png"/><Relationship Id="rId28" Type="http://schemas.openxmlformats.org/officeDocument/2006/relationships/notesSlide" Target="../notesSlides/notesSlide1.xml"/><Relationship Id="rId27" Type="http://schemas.openxmlformats.org/officeDocument/2006/relationships/slideLayout" Target="../slideLayouts/slideLayout7.xml"/><Relationship Id="rId26" Type="http://schemas.openxmlformats.org/officeDocument/2006/relationships/tags" Target="../tags/tag86.xml"/><Relationship Id="rId25" Type="http://schemas.openxmlformats.org/officeDocument/2006/relationships/tags" Target="../tags/tag85.xml"/><Relationship Id="rId24" Type="http://schemas.openxmlformats.org/officeDocument/2006/relationships/tags" Target="../tags/tag84.xml"/><Relationship Id="rId23" Type="http://schemas.openxmlformats.org/officeDocument/2006/relationships/tags" Target="../tags/tag83.xml"/><Relationship Id="rId22" Type="http://schemas.openxmlformats.org/officeDocument/2006/relationships/image" Target="../media/image11.png"/><Relationship Id="rId21" Type="http://schemas.openxmlformats.org/officeDocument/2006/relationships/tags" Target="../tags/tag82.xml"/><Relationship Id="rId20" Type="http://schemas.microsoft.com/office/2007/relationships/hdphoto" Target="../media/image10.wdp"/><Relationship Id="rId2" Type="http://schemas.openxmlformats.org/officeDocument/2006/relationships/tags" Target="../tags/tag71.xml"/><Relationship Id="rId19" Type="http://schemas.openxmlformats.org/officeDocument/2006/relationships/image" Target="../media/image9.png"/><Relationship Id="rId18" Type="http://schemas.openxmlformats.org/officeDocument/2006/relationships/tags" Target="../tags/tag81.xml"/><Relationship Id="rId17" Type="http://schemas.openxmlformats.org/officeDocument/2006/relationships/image" Target="../media/image8.png"/><Relationship Id="rId16" Type="http://schemas.openxmlformats.org/officeDocument/2006/relationships/tags" Target="../tags/tag80.xml"/><Relationship Id="rId15" Type="http://schemas.openxmlformats.org/officeDocument/2006/relationships/tags" Target="../tags/tag79.xml"/><Relationship Id="rId14" Type="http://schemas.openxmlformats.org/officeDocument/2006/relationships/image" Target="../media/image7.png"/><Relationship Id="rId13" Type="http://schemas.openxmlformats.org/officeDocument/2006/relationships/tags" Target="../tags/tag78.xml"/><Relationship Id="rId12" Type="http://schemas.openxmlformats.org/officeDocument/2006/relationships/image" Target="../media/image6.png"/><Relationship Id="rId11" Type="http://schemas.openxmlformats.org/officeDocument/2006/relationships/tags" Target="../tags/tag77.xml"/><Relationship Id="rId10" Type="http://schemas.openxmlformats.org/officeDocument/2006/relationships/image" Target="../media/image5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98.xml"/><Relationship Id="rId8" Type="http://schemas.openxmlformats.org/officeDocument/2006/relationships/tags" Target="../tags/tag97.xml"/><Relationship Id="rId7" Type="http://schemas.openxmlformats.org/officeDocument/2006/relationships/tags" Target="../tags/tag96.xml"/><Relationship Id="rId6" Type="http://schemas.openxmlformats.org/officeDocument/2006/relationships/tags" Target="../tags/tag95.xml"/><Relationship Id="rId5" Type="http://schemas.openxmlformats.org/officeDocument/2006/relationships/tags" Target="../tags/tag94.xml"/><Relationship Id="rId4" Type="http://schemas.openxmlformats.org/officeDocument/2006/relationships/tags" Target="../tags/tag93.xml"/><Relationship Id="rId32" Type="http://schemas.openxmlformats.org/officeDocument/2006/relationships/slideLayout" Target="../slideLayouts/slideLayout2.xml"/><Relationship Id="rId31" Type="http://schemas.openxmlformats.org/officeDocument/2006/relationships/tags" Target="../tags/tag120.xml"/><Relationship Id="rId30" Type="http://schemas.openxmlformats.org/officeDocument/2006/relationships/tags" Target="../tags/tag119.xml"/><Relationship Id="rId3" Type="http://schemas.openxmlformats.org/officeDocument/2006/relationships/tags" Target="../tags/tag92.xml"/><Relationship Id="rId29" Type="http://schemas.openxmlformats.org/officeDocument/2006/relationships/tags" Target="../tags/tag118.xml"/><Relationship Id="rId28" Type="http://schemas.openxmlformats.org/officeDocument/2006/relationships/tags" Target="../tags/tag117.xml"/><Relationship Id="rId27" Type="http://schemas.openxmlformats.org/officeDocument/2006/relationships/tags" Target="../tags/tag116.xml"/><Relationship Id="rId26" Type="http://schemas.openxmlformats.org/officeDocument/2006/relationships/tags" Target="../tags/tag115.xml"/><Relationship Id="rId25" Type="http://schemas.openxmlformats.org/officeDocument/2006/relationships/tags" Target="../tags/tag114.xml"/><Relationship Id="rId24" Type="http://schemas.openxmlformats.org/officeDocument/2006/relationships/tags" Target="../tags/tag113.xml"/><Relationship Id="rId23" Type="http://schemas.openxmlformats.org/officeDocument/2006/relationships/tags" Target="../tags/tag112.xml"/><Relationship Id="rId22" Type="http://schemas.openxmlformats.org/officeDocument/2006/relationships/tags" Target="../tags/tag111.xml"/><Relationship Id="rId21" Type="http://schemas.openxmlformats.org/officeDocument/2006/relationships/tags" Target="../tags/tag110.xml"/><Relationship Id="rId20" Type="http://schemas.openxmlformats.org/officeDocument/2006/relationships/tags" Target="../tags/tag109.xml"/><Relationship Id="rId2" Type="http://schemas.openxmlformats.org/officeDocument/2006/relationships/tags" Target="../tags/tag91.xml"/><Relationship Id="rId19" Type="http://schemas.openxmlformats.org/officeDocument/2006/relationships/tags" Target="../tags/tag108.xml"/><Relationship Id="rId18" Type="http://schemas.openxmlformats.org/officeDocument/2006/relationships/tags" Target="../tags/tag107.xml"/><Relationship Id="rId17" Type="http://schemas.openxmlformats.org/officeDocument/2006/relationships/tags" Target="../tags/tag106.xml"/><Relationship Id="rId16" Type="http://schemas.openxmlformats.org/officeDocument/2006/relationships/tags" Target="../tags/tag105.xml"/><Relationship Id="rId15" Type="http://schemas.openxmlformats.org/officeDocument/2006/relationships/tags" Target="../tags/tag104.xml"/><Relationship Id="rId14" Type="http://schemas.openxmlformats.org/officeDocument/2006/relationships/tags" Target="../tags/tag103.xml"/><Relationship Id="rId13" Type="http://schemas.openxmlformats.org/officeDocument/2006/relationships/tags" Target="../tags/tag102.xml"/><Relationship Id="rId12" Type="http://schemas.openxmlformats.org/officeDocument/2006/relationships/tags" Target="../tags/tag101.xml"/><Relationship Id="rId11" Type="http://schemas.openxmlformats.org/officeDocument/2006/relationships/tags" Target="../tags/tag100.xml"/><Relationship Id="rId10" Type="http://schemas.openxmlformats.org/officeDocument/2006/relationships/tags" Target="../tags/tag99.xml"/><Relationship Id="rId1" Type="http://schemas.openxmlformats.org/officeDocument/2006/relationships/tags" Target="../tags/tag90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124.xml"/><Relationship Id="rId4" Type="http://schemas.openxmlformats.org/officeDocument/2006/relationships/tags" Target="../tags/tag123.xml"/><Relationship Id="rId3" Type="http://schemas.openxmlformats.org/officeDocument/2006/relationships/image" Target="../media/image16.png"/><Relationship Id="rId2" Type="http://schemas.openxmlformats.org/officeDocument/2006/relationships/tags" Target="../tags/tag122.xml"/><Relationship Id="rId1" Type="http://schemas.openxmlformats.org/officeDocument/2006/relationships/tags" Target="../tags/tag121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tags" Target="../tags/tag128.xml"/><Relationship Id="rId4" Type="http://schemas.openxmlformats.org/officeDocument/2006/relationships/tags" Target="../tags/tag127.xml"/><Relationship Id="rId3" Type="http://schemas.openxmlformats.org/officeDocument/2006/relationships/tags" Target="../tags/tag126.xml"/><Relationship Id="rId2" Type="http://schemas.openxmlformats.org/officeDocument/2006/relationships/image" Target="../media/image17.png"/><Relationship Id="rId1" Type="http://schemas.openxmlformats.org/officeDocument/2006/relationships/tags" Target="../tags/tag12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133.xml"/><Relationship Id="rId4" Type="http://schemas.openxmlformats.org/officeDocument/2006/relationships/tags" Target="../tags/tag132.xml"/><Relationship Id="rId3" Type="http://schemas.openxmlformats.org/officeDocument/2006/relationships/tags" Target="../tags/tag131.xml"/><Relationship Id="rId2" Type="http://schemas.openxmlformats.org/officeDocument/2006/relationships/tags" Target="../tags/tag130.xml"/><Relationship Id="rId1" Type="http://schemas.openxmlformats.org/officeDocument/2006/relationships/tags" Target="../tags/tag129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.png"/><Relationship Id="rId8" Type="http://schemas.openxmlformats.org/officeDocument/2006/relationships/tags" Target="../tags/tag140.xml"/><Relationship Id="rId7" Type="http://schemas.openxmlformats.org/officeDocument/2006/relationships/tags" Target="../tags/tag139.xml"/><Relationship Id="rId6" Type="http://schemas.openxmlformats.org/officeDocument/2006/relationships/tags" Target="../tags/tag138.xml"/><Relationship Id="rId5" Type="http://schemas.openxmlformats.org/officeDocument/2006/relationships/tags" Target="../tags/tag137.xml"/><Relationship Id="rId4" Type="http://schemas.openxmlformats.org/officeDocument/2006/relationships/tags" Target="../tags/tag136.xml"/><Relationship Id="rId3" Type="http://schemas.openxmlformats.org/officeDocument/2006/relationships/tags" Target="../tags/tag135.xml"/><Relationship Id="rId21" Type="http://schemas.openxmlformats.org/officeDocument/2006/relationships/notesSlide" Target="../notesSlides/notesSlide2.xml"/><Relationship Id="rId20" Type="http://schemas.openxmlformats.org/officeDocument/2006/relationships/slideLayout" Target="../slideLayouts/slideLayout7.xml"/><Relationship Id="rId2" Type="http://schemas.openxmlformats.org/officeDocument/2006/relationships/tags" Target="../tags/tag134.xml"/><Relationship Id="rId19" Type="http://schemas.openxmlformats.org/officeDocument/2006/relationships/image" Target="../media/image22.png"/><Relationship Id="rId18" Type="http://schemas.openxmlformats.org/officeDocument/2006/relationships/tags" Target="../tags/tag146.xml"/><Relationship Id="rId17" Type="http://schemas.openxmlformats.org/officeDocument/2006/relationships/tags" Target="../tags/tag145.xml"/><Relationship Id="rId16" Type="http://schemas.openxmlformats.org/officeDocument/2006/relationships/tags" Target="../tags/tag144.xml"/><Relationship Id="rId15" Type="http://schemas.openxmlformats.org/officeDocument/2006/relationships/image" Target="../media/image21.png"/><Relationship Id="rId14" Type="http://schemas.openxmlformats.org/officeDocument/2006/relationships/tags" Target="../tags/tag143.xml"/><Relationship Id="rId13" Type="http://schemas.openxmlformats.org/officeDocument/2006/relationships/image" Target="../media/image20.png"/><Relationship Id="rId12" Type="http://schemas.openxmlformats.org/officeDocument/2006/relationships/tags" Target="../tags/tag142.xml"/><Relationship Id="rId11" Type="http://schemas.openxmlformats.org/officeDocument/2006/relationships/image" Target="../media/image3.png"/><Relationship Id="rId10" Type="http://schemas.openxmlformats.org/officeDocument/2006/relationships/tags" Target="../tags/tag141.xml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png"/><Relationship Id="rId1" Type="http://schemas.openxmlformats.org/officeDocument/2006/relationships/tags" Target="../tags/tag150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6.jpeg"/><Relationship Id="rId8" Type="http://schemas.openxmlformats.org/officeDocument/2006/relationships/tags" Target="../tags/tag156.xml"/><Relationship Id="rId7" Type="http://schemas.openxmlformats.org/officeDocument/2006/relationships/image" Target="../media/image25.jpeg"/><Relationship Id="rId6" Type="http://schemas.openxmlformats.org/officeDocument/2006/relationships/tags" Target="../tags/tag155.xml"/><Relationship Id="rId5" Type="http://schemas.openxmlformats.org/officeDocument/2006/relationships/tags" Target="../tags/tag154.xml"/><Relationship Id="rId4" Type="http://schemas.openxmlformats.org/officeDocument/2006/relationships/image" Target="../media/image24.png"/><Relationship Id="rId3" Type="http://schemas.openxmlformats.org/officeDocument/2006/relationships/tags" Target="../tags/tag153.xml"/><Relationship Id="rId23" Type="http://schemas.openxmlformats.org/officeDocument/2006/relationships/notesSlide" Target="../notesSlides/notesSlide3.xml"/><Relationship Id="rId22" Type="http://schemas.openxmlformats.org/officeDocument/2006/relationships/slideLayout" Target="../slideLayouts/slideLayout13.xml"/><Relationship Id="rId21" Type="http://schemas.openxmlformats.org/officeDocument/2006/relationships/tags" Target="../tags/tag166.xml"/><Relationship Id="rId20" Type="http://schemas.openxmlformats.org/officeDocument/2006/relationships/tags" Target="../tags/tag165.xml"/><Relationship Id="rId2" Type="http://schemas.openxmlformats.org/officeDocument/2006/relationships/tags" Target="../tags/tag152.xml"/><Relationship Id="rId19" Type="http://schemas.openxmlformats.org/officeDocument/2006/relationships/tags" Target="../tags/tag164.xml"/><Relationship Id="rId18" Type="http://schemas.openxmlformats.org/officeDocument/2006/relationships/tags" Target="../tags/tag163.xml"/><Relationship Id="rId17" Type="http://schemas.openxmlformats.org/officeDocument/2006/relationships/image" Target="../media/image28.jpeg"/><Relationship Id="rId16" Type="http://schemas.openxmlformats.org/officeDocument/2006/relationships/tags" Target="../tags/tag162.xml"/><Relationship Id="rId15" Type="http://schemas.openxmlformats.org/officeDocument/2006/relationships/tags" Target="../tags/tag161.xml"/><Relationship Id="rId14" Type="http://schemas.openxmlformats.org/officeDocument/2006/relationships/tags" Target="../tags/tag160.xml"/><Relationship Id="rId13" Type="http://schemas.openxmlformats.org/officeDocument/2006/relationships/tags" Target="../tags/tag159.xml"/><Relationship Id="rId12" Type="http://schemas.openxmlformats.org/officeDocument/2006/relationships/image" Target="../media/image27.png"/><Relationship Id="rId11" Type="http://schemas.openxmlformats.org/officeDocument/2006/relationships/tags" Target="../tags/tag158.xml"/><Relationship Id="rId10" Type="http://schemas.openxmlformats.org/officeDocument/2006/relationships/tags" Target="../tags/tag157.xml"/><Relationship Id="rId1" Type="http://schemas.openxmlformats.org/officeDocument/2006/relationships/tags" Target="../tags/tag151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175.xml"/><Relationship Id="rId8" Type="http://schemas.openxmlformats.org/officeDocument/2006/relationships/image" Target="../media/image28.jpeg"/><Relationship Id="rId7" Type="http://schemas.openxmlformats.org/officeDocument/2006/relationships/tags" Target="../tags/tag174.xml"/><Relationship Id="rId6" Type="http://schemas.openxmlformats.org/officeDocument/2006/relationships/tags" Target="../tags/tag173.xml"/><Relationship Id="rId5" Type="http://schemas.openxmlformats.org/officeDocument/2006/relationships/image" Target="../media/image30.jpeg"/><Relationship Id="rId4" Type="http://schemas.openxmlformats.org/officeDocument/2006/relationships/tags" Target="../tags/tag172.xml"/><Relationship Id="rId3" Type="http://schemas.openxmlformats.org/officeDocument/2006/relationships/image" Target="../media/image29.jpeg"/><Relationship Id="rId2" Type="http://schemas.openxmlformats.org/officeDocument/2006/relationships/tags" Target="../tags/tag171.xml"/><Relationship Id="rId17" Type="http://schemas.openxmlformats.org/officeDocument/2006/relationships/slideLayout" Target="../slideLayouts/slideLayout13.xml"/><Relationship Id="rId16" Type="http://schemas.openxmlformats.org/officeDocument/2006/relationships/tags" Target="../tags/tag181.xml"/><Relationship Id="rId15" Type="http://schemas.openxmlformats.org/officeDocument/2006/relationships/tags" Target="../tags/tag180.xml"/><Relationship Id="rId14" Type="http://schemas.openxmlformats.org/officeDocument/2006/relationships/tags" Target="../tags/tag179.xml"/><Relationship Id="rId13" Type="http://schemas.openxmlformats.org/officeDocument/2006/relationships/image" Target="../media/image31.png"/><Relationship Id="rId12" Type="http://schemas.openxmlformats.org/officeDocument/2006/relationships/tags" Target="../tags/tag178.xml"/><Relationship Id="rId11" Type="http://schemas.openxmlformats.org/officeDocument/2006/relationships/tags" Target="../tags/tag177.xml"/><Relationship Id="rId10" Type="http://schemas.openxmlformats.org/officeDocument/2006/relationships/tags" Target="../tags/tag176.xml"/><Relationship Id="rId1" Type="http://schemas.openxmlformats.org/officeDocument/2006/relationships/tags" Target="../tags/tag170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31.png"/><Relationship Id="rId8" Type="http://schemas.openxmlformats.org/officeDocument/2006/relationships/tags" Target="../tags/tag187.xml"/><Relationship Id="rId7" Type="http://schemas.openxmlformats.org/officeDocument/2006/relationships/image" Target="../media/image26.jpeg"/><Relationship Id="rId6" Type="http://schemas.openxmlformats.org/officeDocument/2006/relationships/tags" Target="../tags/tag186.xml"/><Relationship Id="rId5" Type="http://schemas.openxmlformats.org/officeDocument/2006/relationships/tags" Target="../tags/tag185.xml"/><Relationship Id="rId4" Type="http://schemas.openxmlformats.org/officeDocument/2006/relationships/tags" Target="../tags/tag184.xml"/><Relationship Id="rId3" Type="http://schemas.openxmlformats.org/officeDocument/2006/relationships/tags" Target="../tags/tag183.xml"/><Relationship Id="rId2" Type="http://schemas.openxmlformats.org/officeDocument/2006/relationships/image" Target="../media/image25.jpeg"/><Relationship Id="rId14" Type="http://schemas.openxmlformats.org/officeDocument/2006/relationships/notesSlide" Target="../notesSlides/notesSlide4.xml"/><Relationship Id="rId13" Type="http://schemas.openxmlformats.org/officeDocument/2006/relationships/slideLayout" Target="../slideLayouts/slideLayout13.xml"/><Relationship Id="rId12" Type="http://schemas.openxmlformats.org/officeDocument/2006/relationships/tags" Target="../tags/tag190.xml"/><Relationship Id="rId11" Type="http://schemas.openxmlformats.org/officeDocument/2006/relationships/tags" Target="../tags/tag189.xml"/><Relationship Id="rId10" Type="http://schemas.openxmlformats.org/officeDocument/2006/relationships/tags" Target="../tags/tag188.xml"/><Relationship Id="rId1" Type="http://schemas.openxmlformats.org/officeDocument/2006/relationships/tags" Target="../tags/tag182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199.xml"/><Relationship Id="rId8" Type="http://schemas.openxmlformats.org/officeDocument/2006/relationships/image" Target="../media/image17.png"/><Relationship Id="rId7" Type="http://schemas.openxmlformats.org/officeDocument/2006/relationships/tags" Target="../tags/tag198.xml"/><Relationship Id="rId6" Type="http://schemas.openxmlformats.org/officeDocument/2006/relationships/image" Target="../media/image33.png"/><Relationship Id="rId5" Type="http://schemas.openxmlformats.org/officeDocument/2006/relationships/tags" Target="../tags/tag197.xml"/><Relationship Id="rId4" Type="http://schemas.openxmlformats.org/officeDocument/2006/relationships/tags" Target="../tags/tag196.xml"/><Relationship Id="rId32" Type="http://schemas.openxmlformats.org/officeDocument/2006/relationships/slideLayout" Target="../slideLayouts/slideLayout13.xml"/><Relationship Id="rId31" Type="http://schemas.openxmlformats.org/officeDocument/2006/relationships/tags" Target="../tags/tag216.xml"/><Relationship Id="rId30" Type="http://schemas.openxmlformats.org/officeDocument/2006/relationships/tags" Target="../tags/tag215.xml"/><Relationship Id="rId3" Type="http://schemas.openxmlformats.org/officeDocument/2006/relationships/tags" Target="../tags/tag195.xml"/><Relationship Id="rId29" Type="http://schemas.openxmlformats.org/officeDocument/2006/relationships/tags" Target="../tags/tag214.xml"/><Relationship Id="rId28" Type="http://schemas.openxmlformats.org/officeDocument/2006/relationships/tags" Target="../tags/tag213.xml"/><Relationship Id="rId27" Type="http://schemas.openxmlformats.org/officeDocument/2006/relationships/image" Target="../media/image28.jpeg"/><Relationship Id="rId26" Type="http://schemas.openxmlformats.org/officeDocument/2006/relationships/tags" Target="../tags/tag212.xml"/><Relationship Id="rId25" Type="http://schemas.openxmlformats.org/officeDocument/2006/relationships/tags" Target="../tags/tag211.xml"/><Relationship Id="rId24" Type="http://schemas.openxmlformats.org/officeDocument/2006/relationships/image" Target="../media/image30.jpeg"/><Relationship Id="rId23" Type="http://schemas.openxmlformats.org/officeDocument/2006/relationships/tags" Target="../tags/tag210.xml"/><Relationship Id="rId22" Type="http://schemas.openxmlformats.org/officeDocument/2006/relationships/image" Target="../media/image29.jpeg"/><Relationship Id="rId21" Type="http://schemas.openxmlformats.org/officeDocument/2006/relationships/tags" Target="../tags/tag209.xml"/><Relationship Id="rId20" Type="http://schemas.openxmlformats.org/officeDocument/2006/relationships/tags" Target="../tags/tag208.xml"/><Relationship Id="rId2" Type="http://schemas.openxmlformats.org/officeDocument/2006/relationships/image" Target="../media/image32.jpeg"/><Relationship Id="rId19" Type="http://schemas.openxmlformats.org/officeDocument/2006/relationships/tags" Target="../tags/tag207.xml"/><Relationship Id="rId18" Type="http://schemas.openxmlformats.org/officeDocument/2006/relationships/tags" Target="../tags/tag206.xml"/><Relationship Id="rId17" Type="http://schemas.openxmlformats.org/officeDocument/2006/relationships/tags" Target="../tags/tag205.xml"/><Relationship Id="rId16" Type="http://schemas.openxmlformats.org/officeDocument/2006/relationships/tags" Target="../tags/tag204.xml"/><Relationship Id="rId15" Type="http://schemas.openxmlformats.org/officeDocument/2006/relationships/tags" Target="../tags/tag203.xml"/><Relationship Id="rId14" Type="http://schemas.openxmlformats.org/officeDocument/2006/relationships/tags" Target="../tags/tag202.xml"/><Relationship Id="rId13" Type="http://schemas.openxmlformats.org/officeDocument/2006/relationships/image" Target="../media/image35.jpeg"/><Relationship Id="rId12" Type="http://schemas.openxmlformats.org/officeDocument/2006/relationships/tags" Target="../tags/tag201.xml"/><Relationship Id="rId11" Type="http://schemas.openxmlformats.org/officeDocument/2006/relationships/tags" Target="../tags/tag200.xml"/><Relationship Id="rId10" Type="http://schemas.openxmlformats.org/officeDocument/2006/relationships/image" Target="../media/image34.png"/><Relationship Id="rId1" Type="http://schemas.openxmlformats.org/officeDocument/2006/relationships/tags" Target="../tags/tag194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.png"/><Relationship Id="rId8" Type="http://schemas.openxmlformats.org/officeDocument/2006/relationships/tags" Target="../tags/tag223.xml"/><Relationship Id="rId7" Type="http://schemas.openxmlformats.org/officeDocument/2006/relationships/tags" Target="../tags/tag222.xml"/><Relationship Id="rId6" Type="http://schemas.openxmlformats.org/officeDocument/2006/relationships/tags" Target="../tags/tag221.xml"/><Relationship Id="rId5" Type="http://schemas.openxmlformats.org/officeDocument/2006/relationships/tags" Target="../tags/tag220.xml"/><Relationship Id="rId4" Type="http://schemas.openxmlformats.org/officeDocument/2006/relationships/tags" Target="../tags/tag219.xml"/><Relationship Id="rId3" Type="http://schemas.openxmlformats.org/officeDocument/2006/relationships/tags" Target="../tags/tag218.xml"/><Relationship Id="rId2" Type="http://schemas.openxmlformats.org/officeDocument/2006/relationships/tags" Target="../tags/tag217.xml"/><Relationship Id="rId19" Type="http://schemas.openxmlformats.org/officeDocument/2006/relationships/notesSlide" Target="../notesSlides/notesSlide5.xml"/><Relationship Id="rId18" Type="http://schemas.openxmlformats.org/officeDocument/2006/relationships/slideLayout" Target="../slideLayouts/slideLayout7.xml"/><Relationship Id="rId17" Type="http://schemas.openxmlformats.org/officeDocument/2006/relationships/tags" Target="../tags/tag228.xml"/><Relationship Id="rId16" Type="http://schemas.openxmlformats.org/officeDocument/2006/relationships/tags" Target="../tags/tag227.xml"/><Relationship Id="rId15" Type="http://schemas.openxmlformats.org/officeDocument/2006/relationships/image" Target="../media/image21.png"/><Relationship Id="rId14" Type="http://schemas.openxmlformats.org/officeDocument/2006/relationships/tags" Target="../tags/tag226.xml"/><Relationship Id="rId13" Type="http://schemas.openxmlformats.org/officeDocument/2006/relationships/image" Target="../media/image20.png"/><Relationship Id="rId12" Type="http://schemas.openxmlformats.org/officeDocument/2006/relationships/tags" Target="../tags/tag225.xml"/><Relationship Id="rId11" Type="http://schemas.openxmlformats.org/officeDocument/2006/relationships/image" Target="../media/image3.png"/><Relationship Id="rId10" Type="http://schemas.openxmlformats.org/officeDocument/2006/relationships/tags" Target="../tags/tag224.xml"/><Relationship Id="rId1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236.xml"/><Relationship Id="rId6" Type="http://schemas.openxmlformats.org/officeDocument/2006/relationships/image" Target="../media/image37.png"/><Relationship Id="rId5" Type="http://schemas.openxmlformats.org/officeDocument/2006/relationships/tags" Target="../tags/tag235.xml"/><Relationship Id="rId4" Type="http://schemas.openxmlformats.org/officeDocument/2006/relationships/image" Target="../media/image36.png"/><Relationship Id="rId3" Type="http://schemas.openxmlformats.org/officeDocument/2006/relationships/tags" Target="../tags/tag234.xml"/><Relationship Id="rId2" Type="http://schemas.openxmlformats.org/officeDocument/2006/relationships/tags" Target="../tags/tag233.xml"/><Relationship Id="rId1" Type="http://schemas.openxmlformats.org/officeDocument/2006/relationships/tags" Target="../tags/tag232.xml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245.xml"/><Relationship Id="rId8" Type="http://schemas.openxmlformats.org/officeDocument/2006/relationships/tags" Target="../tags/tag244.xml"/><Relationship Id="rId7" Type="http://schemas.openxmlformats.org/officeDocument/2006/relationships/tags" Target="../tags/tag243.xml"/><Relationship Id="rId6" Type="http://schemas.openxmlformats.org/officeDocument/2006/relationships/tags" Target="../tags/tag242.xml"/><Relationship Id="rId5" Type="http://schemas.openxmlformats.org/officeDocument/2006/relationships/tags" Target="../tags/tag241.xml"/><Relationship Id="rId4" Type="http://schemas.openxmlformats.org/officeDocument/2006/relationships/tags" Target="../tags/tag240.xml"/><Relationship Id="rId3" Type="http://schemas.openxmlformats.org/officeDocument/2006/relationships/tags" Target="../tags/tag239.xml"/><Relationship Id="rId2" Type="http://schemas.openxmlformats.org/officeDocument/2006/relationships/tags" Target="../tags/tag238.xml"/><Relationship Id="rId17" Type="http://schemas.openxmlformats.org/officeDocument/2006/relationships/slideLayout" Target="../slideLayouts/slideLayout7.xml"/><Relationship Id="rId16" Type="http://schemas.openxmlformats.org/officeDocument/2006/relationships/tags" Target="../tags/tag252.xml"/><Relationship Id="rId15" Type="http://schemas.openxmlformats.org/officeDocument/2006/relationships/tags" Target="../tags/tag251.xml"/><Relationship Id="rId14" Type="http://schemas.openxmlformats.org/officeDocument/2006/relationships/tags" Target="../tags/tag250.xml"/><Relationship Id="rId13" Type="http://schemas.openxmlformats.org/officeDocument/2006/relationships/tags" Target="../tags/tag249.xml"/><Relationship Id="rId12" Type="http://schemas.openxmlformats.org/officeDocument/2006/relationships/tags" Target="../tags/tag248.xml"/><Relationship Id="rId11" Type="http://schemas.openxmlformats.org/officeDocument/2006/relationships/tags" Target="../tags/tag247.xml"/><Relationship Id="rId10" Type="http://schemas.openxmlformats.org/officeDocument/2006/relationships/tags" Target="../tags/tag246.xml"/><Relationship Id="rId1" Type="http://schemas.openxmlformats.org/officeDocument/2006/relationships/tags" Target="../tags/tag237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image" Target="../media/image40.png"/><Relationship Id="rId8" Type="http://schemas.openxmlformats.org/officeDocument/2006/relationships/tags" Target="../tags/tag257.xml"/><Relationship Id="rId7" Type="http://schemas.openxmlformats.org/officeDocument/2006/relationships/image" Target="../media/image39.png"/><Relationship Id="rId6" Type="http://schemas.openxmlformats.org/officeDocument/2006/relationships/tags" Target="../tags/tag256.xml"/><Relationship Id="rId5" Type="http://schemas.openxmlformats.org/officeDocument/2006/relationships/image" Target="../media/image38.png"/><Relationship Id="rId4" Type="http://schemas.openxmlformats.org/officeDocument/2006/relationships/tags" Target="../tags/tag255.xml"/><Relationship Id="rId3" Type="http://schemas.openxmlformats.org/officeDocument/2006/relationships/tags" Target="../tags/tag254.xml"/><Relationship Id="rId2" Type="http://schemas.openxmlformats.org/officeDocument/2006/relationships/image" Target="../media/image4.png"/><Relationship Id="rId18" Type="http://schemas.openxmlformats.org/officeDocument/2006/relationships/notesSlide" Target="../notesSlides/notesSlide6.xml"/><Relationship Id="rId17" Type="http://schemas.openxmlformats.org/officeDocument/2006/relationships/slideLayout" Target="../slideLayouts/slideLayout7.xml"/><Relationship Id="rId16" Type="http://schemas.openxmlformats.org/officeDocument/2006/relationships/tags" Target="../tags/tag262.xml"/><Relationship Id="rId15" Type="http://schemas.openxmlformats.org/officeDocument/2006/relationships/image" Target="../media/image42.jpeg"/><Relationship Id="rId14" Type="http://schemas.openxmlformats.org/officeDocument/2006/relationships/tags" Target="../tags/tag261.xml"/><Relationship Id="rId13" Type="http://schemas.openxmlformats.org/officeDocument/2006/relationships/tags" Target="../tags/tag260.xml"/><Relationship Id="rId12" Type="http://schemas.openxmlformats.org/officeDocument/2006/relationships/tags" Target="../tags/tag259.xml"/><Relationship Id="rId11" Type="http://schemas.openxmlformats.org/officeDocument/2006/relationships/image" Target="../media/image41.png"/><Relationship Id="rId10" Type="http://schemas.openxmlformats.org/officeDocument/2006/relationships/tags" Target="../tags/tag258.xml"/><Relationship Id="rId1" Type="http://schemas.openxmlformats.org/officeDocument/2006/relationships/tags" Target="../tags/tag25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273.xml"/><Relationship Id="rId5" Type="http://schemas.openxmlformats.org/officeDocument/2006/relationships/tags" Target="../tags/tag272.xml"/><Relationship Id="rId4" Type="http://schemas.openxmlformats.org/officeDocument/2006/relationships/tags" Target="../tags/tag271.xml"/><Relationship Id="rId3" Type="http://schemas.openxmlformats.org/officeDocument/2006/relationships/tags" Target="../tags/tag270.xml"/><Relationship Id="rId2" Type="http://schemas.openxmlformats.org/officeDocument/2006/relationships/tags" Target="../tags/tag269.xml"/><Relationship Id="rId1" Type="http://schemas.openxmlformats.org/officeDocument/2006/relationships/tags" Target="../tags/tag268.xm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.png"/><Relationship Id="rId8" Type="http://schemas.openxmlformats.org/officeDocument/2006/relationships/tags" Target="../tags/tag283.xml"/><Relationship Id="rId7" Type="http://schemas.openxmlformats.org/officeDocument/2006/relationships/tags" Target="../tags/tag282.xml"/><Relationship Id="rId6" Type="http://schemas.openxmlformats.org/officeDocument/2006/relationships/tags" Target="../tags/tag281.xml"/><Relationship Id="rId5" Type="http://schemas.openxmlformats.org/officeDocument/2006/relationships/tags" Target="../tags/tag280.xml"/><Relationship Id="rId4" Type="http://schemas.openxmlformats.org/officeDocument/2006/relationships/tags" Target="../tags/tag279.xml"/><Relationship Id="rId3" Type="http://schemas.openxmlformats.org/officeDocument/2006/relationships/tags" Target="../tags/tag278.xml"/><Relationship Id="rId2" Type="http://schemas.openxmlformats.org/officeDocument/2006/relationships/tags" Target="../tags/tag277.xml"/><Relationship Id="rId19" Type="http://schemas.openxmlformats.org/officeDocument/2006/relationships/notesSlide" Target="../notesSlides/notesSlide10.xml"/><Relationship Id="rId18" Type="http://schemas.openxmlformats.org/officeDocument/2006/relationships/slideLayout" Target="../slideLayouts/slideLayout7.xml"/><Relationship Id="rId17" Type="http://schemas.openxmlformats.org/officeDocument/2006/relationships/tags" Target="../tags/tag288.xml"/><Relationship Id="rId16" Type="http://schemas.openxmlformats.org/officeDocument/2006/relationships/tags" Target="../tags/tag287.xml"/><Relationship Id="rId15" Type="http://schemas.openxmlformats.org/officeDocument/2006/relationships/image" Target="../media/image21.png"/><Relationship Id="rId14" Type="http://schemas.openxmlformats.org/officeDocument/2006/relationships/tags" Target="../tags/tag286.xml"/><Relationship Id="rId13" Type="http://schemas.openxmlformats.org/officeDocument/2006/relationships/image" Target="../media/image20.png"/><Relationship Id="rId12" Type="http://schemas.openxmlformats.org/officeDocument/2006/relationships/tags" Target="../tags/tag285.xml"/><Relationship Id="rId11" Type="http://schemas.openxmlformats.org/officeDocument/2006/relationships/image" Target="../media/image3.png"/><Relationship Id="rId10" Type="http://schemas.openxmlformats.org/officeDocument/2006/relationships/tags" Target="../tags/tag284.xml"/><Relationship Id="rId1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6.jpeg"/><Relationship Id="rId1" Type="http://schemas.openxmlformats.org/officeDocument/2006/relationships/image" Target="../media/image4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7.png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294.xml"/><Relationship Id="rId4" Type="http://schemas.openxmlformats.org/officeDocument/2006/relationships/image" Target="../media/image48.png"/><Relationship Id="rId3" Type="http://schemas.openxmlformats.org/officeDocument/2006/relationships/tags" Target="../tags/tag293.xml"/><Relationship Id="rId2" Type="http://schemas.openxmlformats.org/officeDocument/2006/relationships/image" Target="../media/image23.png"/><Relationship Id="rId1" Type="http://schemas.openxmlformats.org/officeDocument/2006/relationships/tags" Target="../tags/tag292.xml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tags" Target="../tags/tag301.xml"/><Relationship Id="rId8" Type="http://schemas.openxmlformats.org/officeDocument/2006/relationships/tags" Target="../tags/tag300.xml"/><Relationship Id="rId7" Type="http://schemas.openxmlformats.org/officeDocument/2006/relationships/tags" Target="../tags/tag299.xml"/><Relationship Id="rId6" Type="http://schemas.openxmlformats.org/officeDocument/2006/relationships/tags" Target="../tags/tag298.xml"/><Relationship Id="rId5" Type="http://schemas.openxmlformats.org/officeDocument/2006/relationships/image" Target="../media/image39.png"/><Relationship Id="rId4" Type="http://schemas.openxmlformats.org/officeDocument/2006/relationships/tags" Target="../tags/tag297.xml"/><Relationship Id="rId39" Type="http://schemas.openxmlformats.org/officeDocument/2006/relationships/notesSlide" Target="../notesSlides/notesSlide13.xml"/><Relationship Id="rId38" Type="http://schemas.openxmlformats.org/officeDocument/2006/relationships/slideLayout" Target="../slideLayouts/slideLayout1.xml"/><Relationship Id="rId37" Type="http://schemas.openxmlformats.org/officeDocument/2006/relationships/tags" Target="../tags/tag328.xml"/><Relationship Id="rId36" Type="http://schemas.openxmlformats.org/officeDocument/2006/relationships/image" Target="../media/image41.png"/><Relationship Id="rId35" Type="http://schemas.openxmlformats.org/officeDocument/2006/relationships/tags" Target="../tags/tag327.xml"/><Relationship Id="rId34" Type="http://schemas.openxmlformats.org/officeDocument/2006/relationships/tags" Target="../tags/tag326.xml"/><Relationship Id="rId33" Type="http://schemas.openxmlformats.org/officeDocument/2006/relationships/tags" Target="../tags/tag325.xml"/><Relationship Id="rId32" Type="http://schemas.openxmlformats.org/officeDocument/2006/relationships/tags" Target="../tags/tag324.xml"/><Relationship Id="rId31" Type="http://schemas.openxmlformats.org/officeDocument/2006/relationships/tags" Target="../tags/tag323.xml"/><Relationship Id="rId30" Type="http://schemas.openxmlformats.org/officeDocument/2006/relationships/tags" Target="../tags/tag322.xml"/><Relationship Id="rId3" Type="http://schemas.openxmlformats.org/officeDocument/2006/relationships/tags" Target="../tags/tag296.xml"/><Relationship Id="rId29" Type="http://schemas.openxmlformats.org/officeDocument/2006/relationships/tags" Target="../tags/tag321.xml"/><Relationship Id="rId28" Type="http://schemas.openxmlformats.org/officeDocument/2006/relationships/tags" Target="../tags/tag320.xml"/><Relationship Id="rId27" Type="http://schemas.openxmlformats.org/officeDocument/2006/relationships/tags" Target="../tags/tag319.xml"/><Relationship Id="rId26" Type="http://schemas.openxmlformats.org/officeDocument/2006/relationships/tags" Target="../tags/tag318.xml"/><Relationship Id="rId25" Type="http://schemas.openxmlformats.org/officeDocument/2006/relationships/tags" Target="../tags/tag317.xml"/><Relationship Id="rId24" Type="http://schemas.openxmlformats.org/officeDocument/2006/relationships/tags" Target="../tags/tag316.xml"/><Relationship Id="rId23" Type="http://schemas.openxmlformats.org/officeDocument/2006/relationships/tags" Target="../tags/tag315.xml"/><Relationship Id="rId22" Type="http://schemas.openxmlformats.org/officeDocument/2006/relationships/tags" Target="../tags/tag314.xml"/><Relationship Id="rId21" Type="http://schemas.openxmlformats.org/officeDocument/2006/relationships/tags" Target="../tags/tag313.xml"/><Relationship Id="rId20" Type="http://schemas.openxmlformats.org/officeDocument/2006/relationships/tags" Target="../tags/tag312.xml"/><Relationship Id="rId2" Type="http://schemas.openxmlformats.org/officeDocument/2006/relationships/image" Target="../media/image49.jpeg"/><Relationship Id="rId19" Type="http://schemas.openxmlformats.org/officeDocument/2006/relationships/tags" Target="../tags/tag311.xml"/><Relationship Id="rId18" Type="http://schemas.openxmlformats.org/officeDocument/2006/relationships/tags" Target="../tags/tag310.xml"/><Relationship Id="rId17" Type="http://schemas.openxmlformats.org/officeDocument/2006/relationships/tags" Target="../tags/tag309.xml"/><Relationship Id="rId16" Type="http://schemas.openxmlformats.org/officeDocument/2006/relationships/tags" Target="../tags/tag308.xml"/><Relationship Id="rId15" Type="http://schemas.openxmlformats.org/officeDocument/2006/relationships/tags" Target="../tags/tag307.xml"/><Relationship Id="rId14" Type="http://schemas.openxmlformats.org/officeDocument/2006/relationships/tags" Target="../tags/tag306.xml"/><Relationship Id="rId13" Type="http://schemas.openxmlformats.org/officeDocument/2006/relationships/tags" Target="../tags/tag305.xml"/><Relationship Id="rId12" Type="http://schemas.openxmlformats.org/officeDocument/2006/relationships/tags" Target="../tags/tag304.xml"/><Relationship Id="rId11" Type="http://schemas.openxmlformats.org/officeDocument/2006/relationships/tags" Target="../tags/tag303.xml"/><Relationship Id="rId10" Type="http://schemas.openxmlformats.org/officeDocument/2006/relationships/tags" Target="../tags/tag302.xml"/><Relationship Id="rId1" Type="http://schemas.openxmlformats.org/officeDocument/2006/relationships/tags" Target="../tags/tag29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bo2-01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28344" t="22191" r="30019" b="25210"/>
          <a:stretch>
            <a:fillRect/>
          </a:stretch>
        </p:blipFill>
        <p:spPr>
          <a:xfrm>
            <a:off x="-1701966" y="5378085"/>
            <a:ext cx="5075015" cy="3607163"/>
          </a:xfrm>
          <a:prstGeom prst="rect">
            <a:avLst/>
          </a:prstGeom>
        </p:spPr>
      </p:pic>
      <p:grpSp>
        <p:nvGrpSpPr>
          <p:cNvPr id="3" name="组 2"/>
          <p:cNvGrpSpPr/>
          <p:nvPr>
            <p:custDataLst>
              <p:tags r:id="rId4"/>
            </p:custDataLst>
          </p:nvPr>
        </p:nvGrpSpPr>
        <p:grpSpPr>
          <a:xfrm>
            <a:off x="4401995" y="1493438"/>
            <a:ext cx="3431094" cy="3691840"/>
            <a:chOff x="3165064" y="1118515"/>
            <a:chExt cx="3431094" cy="3691840"/>
          </a:xfrm>
        </p:grpSpPr>
        <p:pic>
          <p:nvPicPr>
            <p:cNvPr id="25" name="图片 24" descr="中国风线条.png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165064" y="2923158"/>
              <a:ext cx="2921357" cy="1887197"/>
            </a:xfrm>
            <a:prstGeom prst="rect">
              <a:avLst/>
            </a:prstGeom>
          </p:spPr>
        </p:pic>
        <p:pic>
          <p:nvPicPr>
            <p:cNvPr id="21" name="图片 20" descr="中国风线条.png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674801" y="1118515"/>
              <a:ext cx="2921357" cy="1887197"/>
            </a:xfrm>
            <a:prstGeom prst="rect">
              <a:avLst/>
            </a:prstGeom>
          </p:spPr>
        </p:pic>
      </p:grpSp>
      <p:grpSp>
        <p:nvGrpSpPr>
          <p:cNvPr id="11" name="组合 10"/>
          <p:cNvGrpSpPr/>
          <p:nvPr>
            <p:custDataLst>
              <p:tags r:id="rId8"/>
            </p:custDataLst>
          </p:nvPr>
        </p:nvGrpSpPr>
        <p:grpSpPr>
          <a:xfrm>
            <a:off x="3276530" y="237680"/>
            <a:ext cx="7763518" cy="5398402"/>
            <a:chOff x="2697686" y="-238340"/>
            <a:chExt cx="7763518" cy="5398402"/>
          </a:xfrm>
        </p:grpSpPr>
        <p:pic>
          <p:nvPicPr>
            <p:cNvPr id="6" name="图片 5" descr="鹤-01.png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7697270" y="2711477"/>
              <a:ext cx="2763934" cy="2448585"/>
            </a:xfrm>
            <a:prstGeom prst="rect">
              <a:avLst/>
            </a:prstGeom>
          </p:spPr>
        </p:pic>
        <p:pic>
          <p:nvPicPr>
            <p:cNvPr id="9" name="图片 8" descr="鹤-01.png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12"/>
            <a:stretch>
              <a:fillRect/>
            </a:stretch>
          </p:blipFill>
          <p:spPr>
            <a:xfrm>
              <a:off x="2697686" y="2702535"/>
              <a:ext cx="1344491" cy="1191092"/>
            </a:xfrm>
            <a:prstGeom prst="rect">
              <a:avLst/>
            </a:prstGeom>
          </p:spPr>
        </p:pic>
        <p:pic>
          <p:nvPicPr>
            <p:cNvPr id="26" name="图片 25" descr="鹤-01.png"/>
            <p:cNvPicPr>
              <a:picLocks noChangeAspect="1"/>
            </p:cNvPicPr>
            <p:nvPr>
              <p:custDataLst>
                <p:tags r:id="rId13"/>
              </p:custDataLst>
            </p:nvPr>
          </p:nvPicPr>
          <p:blipFill>
            <a:blip r:embed="rId14"/>
            <a:stretch>
              <a:fillRect/>
            </a:stretch>
          </p:blipFill>
          <p:spPr>
            <a:xfrm>
              <a:off x="7174910" y="-238340"/>
              <a:ext cx="1748750" cy="1549227"/>
            </a:xfrm>
            <a:prstGeom prst="rect">
              <a:avLst/>
            </a:prstGeom>
          </p:spPr>
        </p:pic>
      </p:grpSp>
      <p:grpSp>
        <p:nvGrpSpPr>
          <p:cNvPr id="2" name="组合 1"/>
          <p:cNvGrpSpPr/>
          <p:nvPr>
            <p:custDataLst>
              <p:tags r:id="rId15"/>
            </p:custDataLst>
          </p:nvPr>
        </p:nvGrpSpPr>
        <p:grpSpPr>
          <a:xfrm>
            <a:off x="-310758" y="-129276"/>
            <a:ext cx="13130309" cy="8997846"/>
            <a:chOff x="-310758" y="-186637"/>
            <a:chExt cx="13130309" cy="8997846"/>
          </a:xfrm>
        </p:grpSpPr>
        <p:pic>
          <p:nvPicPr>
            <p:cNvPr id="18" name="图片 17" descr="红-01.png"/>
            <p:cNvPicPr>
              <a:picLocks noChangeAspect="1"/>
            </p:cNvPicPr>
            <p:nvPr>
              <p:custDataLst>
                <p:tags r:id="rId16"/>
              </p:custDataLst>
            </p:nvPr>
          </p:nvPicPr>
          <p:blipFill>
            <a:blip r:embed="rId17"/>
            <a:stretch>
              <a:fillRect/>
            </a:stretch>
          </p:blipFill>
          <p:spPr>
            <a:xfrm>
              <a:off x="-37397" y="-186637"/>
              <a:ext cx="4810001" cy="2793320"/>
            </a:xfrm>
            <a:prstGeom prst="rect">
              <a:avLst/>
            </a:prstGeom>
          </p:spPr>
        </p:pic>
        <p:pic>
          <p:nvPicPr>
            <p:cNvPr id="12" name="图片 11" descr=" 波浪.png"/>
            <p:cNvPicPr>
              <a:picLocks noChangeAspect="1"/>
            </p:cNvPicPr>
            <p:nvPr>
              <p:custDataLst>
                <p:tags r:id="rId18"/>
              </p:custDataLst>
            </p:nvPr>
          </p:nvPicPr>
          <p:blipFill>
            <a:blip r:embed="rId19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saturation sat="4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0896380" y="2176850"/>
              <a:ext cx="1923170" cy="859666"/>
            </a:xfrm>
            <a:prstGeom prst="rect">
              <a:avLst/>
            </a:prstGeom>
          </p:spPr>
        </p:pic>
        <p:pic>
          <p:nvPicPr>
            <p:cNvPr id="16" name="图片 15" descr="波-01.png"/>
            <p:cNvPicPr>
              <a:picLocks noChangeAspect="1"/>
            </p:cNvPicPr>
            <p:nvPr>
              <p:custDataLst>
                <p:tags r:id="rId21"/>
              </p:custDataLst>
            </p:nvPr>
          </p:nvPicPr>
          <p:blipFill>
            <a:blip r:embed="rId22">
              <a:alphaModFix amt="44000"/>
            </a:blip>
            <a:stretch>
              <a:fillRect/>
            </a:stretch>
          </p:blipFill>
          <p:spPr>
            <a:xfrm>
              <a:off x="-310758" y="2128701"/>
              <a:ext cx="1661882" cy="1017076"/>
            </a:xfrm>
            <a:prstGeom prst="rect">
              <a:avLst/>
            </a:prstGeom>
          </p:spPr>
        </p:pic>
        <p:pic>
          <p:nvPicPr>
            <p:cNvPr id="19" name="图片 18" descr="红-01.png"/>
            <p:cNvPicPr>
              <a:picLocks noChangeAspect="1"/>
            </p:cNvPicPr>
            <p:nvPr>
              <p:custDataLst>
                <p:tags r:id="rId23"/>
              </p:custDataLst>
            </p:nvPr>
          </p:nvPicPr>
          <p:blipFill>
            <a:blip r:embed="rId17"/>
            <a:stretch>
              <a:fillRect/>
            </a:stretch>
          </p:blipFill>
          <p:spPr>
            <a:xfrm rot="2820038">
              <a:off x="8273792" y="5009549"/>
              <a:ext cx="4810001" cy="2793320"/>
            </a:xfrm>
            <a:prstGeom prst="rect">
              <a:avLst/>
            </a:prstGeom>
          </p:spPr>
        </p:pic>
        <p:pic>
          <p:nvPicPr>
            <p:cNvPr id="17" name="图片 16" descr="波-01.png"/>
            <p:cNvPicPr>
              <a:picLocks noChangeAspect="1"/>
            </p:cNvPicPr>
            <p:nvPr>
              <p:custDataLst>
                <p:tags r:id="rId24"/>
              </p:custDataLst>
            </p:nvPr>
          </p:nvPicPr>
          <p:blipFill>
            <a:blip r:embed="rId22">
              <a:alphaModFix amt="44000"/>
            </a:blip>
            <a:stretch>
              <a:fillRect/>
            </a:stretch>
          </p:blipFill>
          <p:spPr>
            <a:xfrm flipH="1">
              <a:off x="10896380" y="6164591"/>
              <a:ext cx="1661882" cy="1017076"/>
            </a:xfrm>
            <a:prstGeom prst="rect">
              <a:avLst/>
            </a:prstGeom>
          </p:spPr>
        </p:pic>
      </p:grpSp>
      <p:sp>
        <p:nvSpPr>
          <p:cNvPr id="13" name="文本框 12"/>
          <p:cNvSpPr txBox="1"/>
          <p:nvPr>
            <p:custDataLst>
              <p:tags r:id="rId25"/>
            </p:custDataLst>
          </p:nvPr>
        </p:nvSpPr>
        <p:spPr>
          <a:xfrm>
            <a:off x="5363570" y="3207224"/>
            <a:ext cx="65" cy="283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endParaRPr kumimoji="1" lang="zh-CN" altLang="en-US" sz="1400">
              <a:cs typeface="+mn-ea"/>
              <a:sym typeface="+mn-lt"/>
            </a:endParaRPr>
          </a:p>
        </p:txBody>
      </p:sp>
      <p:sp>
        <p:nvSpPr>
          <p:cNvPr id="27" name="标题 1"/>
          <p:cNvSpPr txBox="1"/>
          <p:nvPr>
            <p:custDataLst>
              <p:tags r:id="rId26"/>
            </p:custDataLst>
          </p:nvPr>
        </p:nvSpPr>
        <p:spPr>
          <a:xfrm>
            <a:off x="1400071" y="2149986"/>
            <a:ext cx="9688924" cy="214520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60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第</a:t>
            </a:r>
            <a:r>
              <a:rPr lang="en-US" altLang="zh-CN" sz="660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9</a:t>
            </a:r>
            <a:r>
              <a:rPr lang="zh-CN" altLang="en-US" sz="660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课</a:t>
            </a:r>
            <a:r>
              <a:rPr lang="en-US" altLang="zh-CN" sz="660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</a:t>
            </a:r>
            <a:r>
              <a:rPr lang="zh-CN" altLang="en-US" sz="660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两宋的政治和军事</a:t>
            </a:r>
            <a:endParaRPr lang="zh-CN" altLang="en-US" sz="660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grpSp>
        <p:nvGrpSpPr>
          <p:cNvPr id="2" name="组合 35851"/>
          <p:cNvGrpSpPr/>
          <p:nvPr/>
        </p:nvGrpSpPr>
        <p:grpSpPr>
          <a:xfrm>
            <a:off x="6023311" y="1269293"/>
            <a:ext cx="4391151" cy="4913992"/>
            <a:chOff x="2789" y="255"/>
            <a:chExt cx="2767" cy="2755"/>
          </a:xfrm>
        </p:grpSpPr>
        <p:pic>
          <p:nvPicPr>
            <p:cNvPr id="9218" name="图片 35841" descr="陈桥驿"/>
            <p:cNvPicPr>
              <a:picLocks noChangeAspect="1"/>
            </p:cNvPicPr>
            <p:nvPr/>
          </p:nvPicPr>
          <p:blipFill>
            <a:blip r:embed="rId1" cstate="print"/>
            <a:srcRect l="3499" t="2647" r="3499" b="5293"/>
            <a:stretch>
              <a:fillRect/>
            </a:stretch>
          </p:blipFill>
          <p:spPr>
            <a:xfrm>
              <a:off x="2789" y="255"/>
              <a:ext cx="2767" cy="228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19" name="文本框 35843"/>
            <p:cNvSpPr txBox="1"/>
            <p:nvPr/>
          </p:nvSpPr>
          <p:spPr>
            <a:xfrm>
              <a:off x="2789" y="2614"/>
              <a:ext cx="2675" cy="39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2000" dirty="0">
                  <a:latin typeface="Times New Roman" panose="02020603050405020304" charset="0"/>
                  <a:ea typeface="黑体" panose="02010609060101010101" pitchFamily="49" charset="-122"/>
                </a:rPr>
                <a:t>                       </a:t>
              </a:r>
              <a:r>
                <a:rPr lang="zh-CN" altLang="en-US" sz="2000" dirty="0">
                  <a:latin typeface="Times New Roman" panose="02020603050405020304" charset="0"/>
                  <a:ea typeface="黑体" panose="02010609060101010101" pitchFamily="49" charset="-122"/>
                </a:rPr>
                <a:t>陈桥驿遗址</a:t>
              </a:r>
              <a:endParaRPr lang="zh-CN" altLang="en-US" sz="2000" dirty="0">
                <a:latin typeface="Times New Roman" panose="02020603050405020304" charset="0"/>
                <a:ea typeface="黑体" panose="02010609060101010101" pitchFamily="49" charset="-122"/>
              </a:endParaRPr>
            </a:p>
            <a:p>
              <a:r>
                <a:rPr lang="zh-CN" altLang="en-US" sz="2000" dirty="0">
                  <a:latin typeface="Times New Roman" panose="02020603050405020304" charset="0"/>
                  <a:ea typeface="宋体" panose="02010600030101010101" pitchFamily="2" charset="-122"/>
                </a:rPr>
                <a:t>（位于河南省开封市封丘县陈桥镇）</a:t>
              </a:r>
              <a:endParaRPr lang="zh-CN" altLang="en-US" sz="2000" dirty="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组合 35849"/>
          <p:cNvGrpSpPr/>
          <p:nvPr/>
        </p:nvGrpSpPr>
        <p:grpSpPr>
          <a:xfrm>
            <a:off x="1991794" y="1126138"/>
            <a:ext cx="3815356" cy="5425178"/>
            <a:chOff x="385" y="300"/>
            <a:chExt cx="2067" cy="2579"/>
          </a:xfrm>
        </p:grpSpPr>
        <p:pic>
          <p:nvPicPr>
            <p:cNvPr id="9222" name="图片 35845" descr="1-01宋太祖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5" y="300"/>
              <a:ext cx="2067" cy="240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23" name="文本框 35846"/>
            <p:cNvSpPr txBox="1"/>
            <p:nvPr/>
          </p:nvSpPr>
          <p:spPr>
            <a:xfrm>
              <a:off x="1111" y="2704"/>
              <a:ext cx="635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Garamond" panose="02020404030301010803" pitchFamily="18" charset="0"/>
                  <a:ea typeface="黑体" panose="02010609060101010101" pitchFamily="49" charset="-122"/>
                </a:rPr>
                <a:t>赵匡胤</a:t>
              </a:r>
              <a:endParaRPr lang="zh-CN" altLang="en-US" dirty="0">
                <a:latin typeface="Garamond" panose="02020404030301010803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35853" name="文本框 35852"/>
          <p:cNvSpPr txBox="1"/>
          <p:nvPr/>
        </p:nvSpPr>
        <p:spPr>
          <a:xfrm>
            <a:off x="1847369" y="334181"/>
            <a:ext cx="881785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北宋的建立   </a:t>
            </a:r>
            <a:r>
              <a:rPr lang="en-US" altLang="zh-CN" sz="2800" dirty="0">
                <a:latin typeface="隶书" panose="02010509060101010101" pitchFamily="49" charset="-122"/>
                <a:ea typeface="隶书" panose="02010509060101010101" pitchFamily="49" charset="-122"/>
              </a:rPr>
              <a:t>960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年  赵匡胤  陈桥兵变</a:t>
            </a:r>
            <a:endParaRPr lang="zh-CN" altLang="en-US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585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10242" name="图片 10241"/>
          <p:cNvPicPr>
            <a:picLocks noChangeAspect="1"/>
          </p:cNvPicPr>
          <p:nvPr/>
        </p:nvPicPr>
        <p:blipFill>
          <a:blip r:embed="rId1" cstate="print">
            <a:lum bright="-17999" contrast="29999"/>
          </a:blip>
          <a:srcRect r="15588"/>
          <a:stretch>
            <a:fillRect/>
          </a:stretch>
        </p:blipFill>
        <p:spPr>
          <a:xfrm>
            <a:off x="3215437" y="351640"/>
            <a:ext cx="7449784" cy="6505467"/>
          </a:xfrm>
          <a:prstGeom prst="rect">
            <a:avLst/>
          </a:prstGeom>
          <a:noFill/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0244" name="等腰三角形 10243"/>
          <p:cNvSpPr/>
          <p:nvPr/>
        </p:nvSpPr>
        <p:spPr>
          <a:xfrm rot="7980770">
            <a:off x="5231037" y="837288"/>
            <a:ext cx="1296650" cy="4534306"/>
          </a:xfrm>
          <a:prstGeom prst="triangle">
            <a:avLst>
              <a:gd name="adj" fmla="val 0"/>
            </a:avLst>
          </a:prstGeom>
          <a:solidFill>
            <a:srgbClr val="FF0000">
              <a:alpha val="73000"/>
            </a:srgbClr>
          </a:solidFill>
          <a:ln w="31750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0243" name="图片 10242" descr="wudaishiguo"/>
          <p:cNvPicPr>
            <a:picLocks noChangeAspect="1"/>
          </p:cNvPicPr>
          <p:nvPr/>
        </p:nvPicPr>
        <p:blipFill>
          <a:blip r:embed="rId2" cstate="print">
            <a:lum bright="-17999" contrast="24000"/>
          </a:blip>
          <a:srcRect l="3780" t="2643" r="3780" b="25902"/>
          <a:stretch>
            <a:fillRect/>
          </a:stretch>
        </p:blipFill>
        <p:spPr>
          <a:xfrm>
            <a:off x="622138" y="351957"/>
            <a:ext cx="3461436" cy="3643951"/>
          </a:xfrm>
          <a:prstGeom prst="rect">
            <a:avLst/>
          </a:prstGeom>
          <a:noFill/>
          <a:ln w="25400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024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" fill="hold"/>
                                        <p:tgtEl>
                                          <p:spTgt spid="1024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" fill="hold"/>
                                        <p:tgtEl>
                                          <p:spTgt spid="1024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TextBox 3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28134" y="46674"/>
            <a:ext cx="6610991" cy="58462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一、宋初专制主义中央集权的加强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48644" name="TextBox 6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82450" y="688288"/>
            <a:ext cx="2320671" cy="398676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000" b="1">
                <a:ea typeface="黑体" panose="02010609060101010101" pitchFamily="49" charset="-122"/>
              </a:rPr>
              <a:t>①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文官任知州</a:t>
            </a:r>
            <a:endParaRPr lang="en-US" altLang="zh-CN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48645" name="TextBox 15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-65388" y="1162006"/>
            <a:ext cx="2030836" cy="52183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控制地方</a:t>
            </a:r>
            <a:endParaRPr lang="en-US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48646" name="左大括号 21"/>
          <p:cNvSpPr/>
          <p:nvPr>
            <p:custDataLst>
              <p:tags r:id="rId4"/>
            </p:custDataLst>
          </p:nvPr>
        </p:nvSpPr>
        <p:spPr>
          <a:xfrm>
            <a:off x="1875156" y="751410"/>
            <a:ext cx="206901" cy="1364895"/>
          </a:xfrm>
          <a:prstGeom prst="leftBrac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 sz="1800"/>
          </a:p>
        </p:txBody>
      </p:sp>
      <p:sp>
        <p:nvSpPr>
          <p:cNvPr id="1048647" name="文本框 1"/>
          <p:cNvSpPr txBox="1"/>
          <p:nvPr>
            <p:custDataLst>
              <p:tags r:id="rId5"/>
            </p:custDataLst>
          </p:nvPr>
        </p:nvSpPr>
        <p:spPr>
          <a:xfrm>
            <a:off x="2032832" y="1107305"/>
            <a:ext cx="4940918" cy="39867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④“四监司”监控各州；⑤通判监督知州</a:t>
            </a:r>
            <a:endParaRPr lang="zh-CN" altLang="en-US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48648" name="文本框 2"/>
          <p:cNvSpPr txBox="1"/>
          <p:nvPr>
            <p:custDataLst>
              <p:tags r:id="rId6"/>
            </p:custDataLst>
          </p:nvPr>
        </p:nvSpPr>
        <p:spPr>
          <a:xfrm>
            <a:off x="2025848" y="1972295"/>
            <a:ext cx="5946929" cy="39867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 b="1">
                <a:latin typeface="Calibri" panose="020F0502020204030204"/>
                <a:ea typeface="黑体" panose="02010609060101010101" pitchFamily="49" charset="-122"/>
              </a:rPr>
              <a:t>③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地方精锐编入中央禁军</a:t>
            </a:r>
            <a:endParaRPr lang="zh-CN" altLang="en-US" sz="20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48649" name="文本框 3"/>
          <p:cNvSpPr txBox="1"/>
          <p:nvPr>
            <p:custDataLst>
              <p:tags r:id="rId7"/>
            </p:custDataLst>
          </p:nvPr>
        </p:nvSpPr>
        <p:spPr>
          <a:xfrm>
            <a:off x="2032832" y="1542411"/>
            <a:ext cx="5946929" cy="39867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 b="1">
                <a:latin typeface="Calibri" panose="020F0502020204030204"/>
                <a:ea typeface="黑体" panose="02010609060101010101" pitchFamily="49" charset="-122"/>
              </a:rPr>
              <a:t>②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转运司统管地方财政，赋税上缴朝廷</a:t>
            </a:r>
            <a:endParaRPr lang="en-US" altLang="zh-CN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48650" name="文本框 4"/>
          <p:cNvSpPr txBox="1"/>
          <p:nvPr>
            <p:custDataLst>
              <p:tags r:id="rId8"/>
            </p:custDataLst>
          </p:nvPr>
        </p:nvSpPr>
        <p:spPr>
          <a:xfrm>
            <a:off x="8327760" y="619857"/>
            <a:ext cx="1107152" cy="39867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华文楷体" panose="02010600040101010101" pitchFamily="2" charset="-122"/>
                <a:ea typeface="华文楷体" panose="02010600040101010101" pitchFamily="2" charset="-122"/>
              </a:rPr>
              <a:t>削实权</a:t>
            </a:r>
            <a:endParaRPr lang="zh-CN" altLang="en-US" sz="20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48651" name="文本框 19"/>
          <p:cNvSpPr txBox="1"/>
          <p:nvPr>
            <p:custDataLst>
              <p:tags r:id="rId9"/>
            </p:custDataLst>
          </p:nvPr>
        </p:nvSpPr>
        <p:spPr>
          <a:xfrm>
            <a:off x="8360426" y="1063360"/>
            <a:ext cx="823983" cy="40000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华文楷体" panose="02010600040101010101" pitchFamily="2" charset="-122"/>
                <a:ea typeface="华文楷体" panose="02010600040101010101" pitchFamily="2" charset="-122"/>
              </a:rPr>
              <a:t>监察</a:t>
            </a:r>
            <a:endParaRPr lang="zh-CN" altLang="en-US" sz="20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48652" name="文本框 22"/>
          <p:cNvSpPr txBox="1"/>
          <p:nvPr>
            <p:custDataLst>
              <p:tags r:id="rId10"/>
            </p:custDataLst>
          </p:nvPr>
        </p:nvSpPr>
        <p:spPr>
          <a:xfrm>
            <a:off x="8327761" y="1484502"/>
            <a:ext cx="1107786" cy="39867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华文楷体" panose="02010600040101010101" pitchFamily="2" charset="-122"/>
                <a:ea typeface="华文楷体" panose="02010600040101010101" pitchFamily="2" charset="-122"/>
              </a:rPr>
              <a:t>制钱谷</a:t>
            </a:r>
            <a:endParaRPr lang="zh-CN" altLang="en-US" sz="20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48653" name="文本框 23"/>
          <p:cNvSpPr txBox="1"/>
          <p:nvPr>
            <p:custDataLst>
              <p:tags r:id="rId11"/>
            </p:custDataLst>
          </p:nvPr>
        </p:nvSpPr>
        <p:spPr>
          <a:xfrm>
            <a:off x="8360137" y="1966976"/>
            <a:ext cx="1076045" cy="39867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华文楷体" panose="02010600040101010101" pitchFamily="2" charset="-122"/>
                <a:ea typeface="华文楷体" panose="02010600040101010101" pitchFamily="2" charset="-122"/>
              </a:rPr>
              <a:t>收精兵</a:t>
            </a:r>
            <a:endParaRPr lang="zh-CN" altLang="en-US" sz="20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48654" name="箭头: 直角上 5"/>
          <p:cNvSpPr/>
          <p:nvPr>
            <p:custDataLst>
              <p:tags r:id="rId12"/>
            </p:custDataLst>
          </p:nvPr>
        </p:nvSpPr>
        <p:spPr>
          <a:xfrm rot="16200000">
            <a:off x="4908075" y="309094"/>
            <a:ext cx="319786" cy="1203778"/>
          </a:xfrm>
          <a:prstGeom prst="bentUp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048655" name="TextBox 17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-41265" y="3282353"/>
            <a:ext cx="2007347" cy="52183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抑制武将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48656" name="左大括号 16"/>
          <p:cNvSpPr/>
          <p:nvPr>
            <p:custDataLst>
              <p:tags r:id="rId14"/>
            </p:custDataLst>
          </p:nvPr>
        </p:nvSpPr>
        <p:spPr>
          <a:xfrm>
            <a:off x="1902725" y="2725755"/>
            <a:ext cx="123166" cy="1815409"/>
          </a:xfrm>
          <a:prstGeom prst="leftBrac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 sz="1800"/>
          </a:p>
        </p:txBody>
      </p:sp>
      <p:sp>
        <p:nvSpPr>
          <p:cNvPr id="1048657" name="TextBox 11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1989571" y="4313325"/>
            <a:ext cx="5294521" cy="398676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）扩大科举规模，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提高文官士人地位</a:t>
            </a:r>
            <a:endParaRPr lang="zh-CN" altLang="en-US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48658" name="文本框 9"/>
          <p:cNvSpPr txBox="1"/>
          <p:nvPr>
            <p:custDataLst>
              <p:tags r:id="rId16"/>
            </p:custDataLst>
          </p:nvPr>
        </p:nvSpPr>
        <p:spPr>
          <a:xfrm>
            <a:off x="2025848" y="2528871"/>
            <a:ext cx="4068564" cy="39867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）剥夺军权</a:t>
            </a: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罢免宿将兵权</a:t>
            </a:r>
            <a:endParaRPr lang="zh-CN" altLang="en-US" sz="2000"/>
          </a:p>
        </p:txBody>
      </p:sp>
      <p:sp>
        <p:nvSpPr>
          <p:cNvPr id="1048659" name="文本框 10"/>
          <p:cNvSpPr txBox="1"/>
          <p:nvPr>
            <p:custDataLst>
              <p:tags r:id="rId17"/>
            </p:custDataLst>
          </p:nvPr>
        </p:nvSpPr>
        <p:spPr>
          <a:xfrm>
            <a:off x="1989571" y="3359168"/>
            <a:ext cx="1885459" cy="39867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）分散军权</a:t>
            </a:r>
            <a:endParaRPr lang="zh-CN" altLang="en-US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48660" name="左大括号 20"/>
          <p:cNvSpPr/>
          <p:nvPr>
            <p:custDataLst>
              <p:tags r:id="rId18"/>
            </p:custDataLst>
          </p:nvPr>
        </p:nvSpPr>
        <p:spPr>
          <a:xfrm>
            <a:off x="4129739" y="3062315"/>
            <a:ext cx="123166" cy="1084995"/>
          </a:xfrm>
          <a:prstGeom prst="leftBrac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 sz="1800"/>
          </a:p>
        </p:txBody>
      </p:sp>
      <p:sp>
        <p:nvSpPr>
          <p:cNvPr id="1048661" name="文本框 11"/>
          <p:cNvSpPr txBox="1"/>
          <p:nvPr>
            <p:custDataLst>
              <p:tags r:id="rId19"/>
            </p:custDataLst>
          </p:nvPr>
        </p:nvSpPr>
        <p:spPr>
          <a:xfrm>
            <a:off x="4403044" y="2960217"/>
            <a:ext cx="3921626" cy="39867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Calibri" panose="020F0502020204030204"/>
                <a:ea typeface="黑体" panose="02010609060101010101" pitchFamily="49" charset="-122"/>
                <a:sym typeface="+mn-ea"/>
              </a:rPr>
              <a:t>①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调兵权：枢密院（文官）</a:t>
            </a:r>
            <a:endParaRPr lang="zh-CN" altLang="en-US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48662" name="文本框 12"/>
          <p:cNvSpPr txBox="1"/>
          <p:nvPr>
            <p:custDataLst>
              <p:tags r:id="rId20"/>
            </p:custDataLst>
          </p:nvPr>
        </p:nvSpPr>
        <p:spPr>
          <a:xfrm>
            <a:off x="4392252" y="3405716"/>
            <a:ext cx="3931883" cy="39867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Calibri" panose="020F0502020204030204"/>
                <a:ea typeface="黑体" panose="02010609060101010101" pitchFamily="49" charset="-122"/>
                <a:sym typeface="+mn-ea"/>
              </a:rPr>
              <a:t>②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统兵权：三衙（武将）</a:t>
            </a:r>
            <a:endParaRPr lang="zh-CN" altLang="en-US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48663" name="文本框 13"/>
          <p:cNvSpPr txBox="1"/>
          <p:nvPr>
            <p:custDataLst>
              <p:tags r:id="rId21"/>
            </p:custDataLst>
          </p:nvPr>
        </p:nvSpPr>
        <p:spPr>
          <a:xfrm>
            <a:off x="4392252" y="3804130"/>
            <a:ext cx="3931882" cy="39867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ea typeface="黑体" panose="02010609060101010101" pitchFamily="49" charset="-122"/>
                <a:sym typeface="+mn-ea"/>
              </a:rPr>
              <a:t>③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更戍法：禁军定期更换驻地</a:t>
            </a:r>
            <a:endParaRPr lang="zh-CN" altLang="en-US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48664" name="TextBox 16"/>
          <p:cNvSpPr txBox="1"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-41264" y="5542365"/>
            <a:ext cx="2030836" cy="52183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削弱相权</a:t>
            </a:r>
            <a:endParaRPr lang="en-US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48665" name="左大括号 25"/>
          <p:cNvSpPr/>
          <p:nvPr>
            <p:custDataLst>
              <p:tags r:id="rId23"/>
            </p:custDataLst>
          </p:nvPr>
        </p:nvSpPr>
        <p:spPr>
          <a:xfrm>
            <a:off x="1838279" y="5169181"/>
            <a:ext cx="235817" cy="1364895"/>
          </a:xfrm>
          <a:prstGeom prst="leftBrac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 sz="1800"/>
          </a:p>
        </p:txBody>
      </p:sp>
      <p:sp>
        <p:nvSpPr>
          <p:cNvPr id="1048666" name="文本框 7"/>
          <p:cNvSpPr txBox="1"/>
          <p:nvPr>
            <p:custDataLst>
              <p:tags r:id="rId24"/>
            </p:custDataLst>
          </p:nvPr>
        </p:nvSpPr>
        <p:spPr>
          <a:xfrm>
            <a:off x="2074005" y="4736759"/>
            <a:ext cx="7793865" cy="2168619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700" b="1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</a:rPr>
              <a:t>中书门下是宰相的办事机构。</a:t>
            </a:r>
            <a:r>
              <a:rPr lang="zh-CN" altLang="en-US" sz="27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增设机构</a:t>
            </a:r>
            <a:r>
              <a:rPr lang="zh-CN" altLang="en-US" sz="2700" b="1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7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分散相权</a:t>
            </a:r>
            <a:endParaRPr lang="zh-CN" altLang="en-US" sz="27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7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行政：</a:t>
            </a:r>
            <a:endParaRPr lang="zh-CN" altLang="en-US" sz="27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7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军政：</a:t>
            </a:r>
            <a:endParaRPr lang="en-US" altLang="zh-CN" sz="27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7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财政：</a:t>
            </a:r>
            <a:endParaRPr lang="en-US" altLang="zh-CN" sz="27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7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监察：</a:t>
            </a:r>
            <a:endParaRPr lang="zh-CN" altLang="en-US" sz="27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48667" name="文本框 29"/>
          <p:cNvSpPr txBox="1"/>
          <p:nvPr>
            <p:custDataLst>
              <p:tags r:id="rId25"/>
            </p:custDataLst>
          </p:nvPr>
        </p:nvSpPr>
        <p:spPr>
          <a:xfrm>
            <a:off x="9963338" y="5331793"/>
            <a:ext cx="1859138" cy="584623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highlight>
                  <a:srgbClr val="FFFF00"/>
                </a:highlight>
                <a:latin typeface="华文楷体" panose="02010600040101010101" pitchFamily="2" charset="-122"/>
                <a:ea typeface="华文楷体" panose="02010600040101010101" pitchFamily="2" charset="-122"/>
              </a:rPr>
              <a:t>分化事权</a:t>
            </a:r>
            <a:endParaRPr lang="zh-CN" altLang="en-US" sz="3200" b="1">
              <a:solidFill>
                <a:srgbClr val="FF0000"/>
              </a:solidFill>
              <a:highlight>
                <a:srgbClr val="FFFF00"/>
              </a:highligh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48668" name="文本框 31"/>
          <p:cNvSpPr txBox="1"/>
          <p:nvPr>
            <p:custDataLst>
              <p:tags r:id="rId26"/>
            </p:custDataLst>
          </p:nvPr>
        </p:nvSpPr>
        <p:spPr>
          <a:xfrm>
            <a:off x="9963338" y="3409662"/>
            <a:ext cx="1859138" cy="584623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highlight>
                  <a:srgbClr val="FFFF00"/>
                </a:highlight>
                <a:latin typeface="华文楷体" panose="02010600040101010101" pitchFamily="2" charset="-122"/>
                <a:ea typeface="华文楷体" panose="02010600040101010101" pitchFamily="2" charset="-122"/>
              </a:rPr>
              <a:t>崇文抑武</a:t>
            </a:r>
            <a:endParaRPr lang="zh-CN" altLang="en-US" sz="3200" b="1">
              <a:solidFill>
                <a:srgbClr val="FF0000"/>
              </a:solidFill>
              <a:highlight>
                <a:srgbClr val="FFFF00"/>
              </a:highligh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48669" name="文本框 32"/>
          <p:cNvSpPr txBox="1"/>
          <p:nvPr>
            <p:custDataLst>
              <p:tags r:id="rId27"/>
            </p:custDataLst>
          </p:nvPr>
        </p:nvSpPr>
        <p:spPr>
          <a:xfrm>
            <a:off x="9963338" y="1185796"/>
            <a:ext cx="1859138" cy="107693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highlight>
                  <a:srgbClr val="FFFF00"/>
                </a:highlight>
                <a:latin typeface="华文楷体" panose="02010600040101010101" pitchFamily="2" charset="-122"/>
                <a:ea typeface="华文楷体" panose="02010600040101010101" pitchFamily="2" charset="-122"/>
              </a:rPr>
              <a:t>强干弱枝</a:t>
            </a:r>
            <a:endParaRPr lang="en-US" altLang="zh-CN" sz="3200" b="1">
              <a:solidFill>
                <a:srgbClr val="FF0000"/>
              </a:solidFill>
              <a:highlight>
                <a:srgbClr val="FFFF00"/>
              </a:highlight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>
                <a:solidFill>
                  <a:srgbClr val="FF0000"/>
                </a:solidFill>
                <a:highlight>
                  <a:srgbClr val="FFFF00"/>
                </a:highlight>
                <a:latin typeface="华文楷体" panose="02010600040101010101" pitchFamily="2" charset="-122"/>
                <a:ea typeface="华文楷体" panose="02010600040101010101" pitchFamily="2" charset="-122"/>
              </a:rPr>
              <a:t>守内虚外</a:t>
            </a:r>
            <a:endParaRPr lang="zh-CN" altLang="en-US" sz="3200" b="1">
              <a:solidFill>
                <a:srgbClr val="FF0000"/>
              </a:solidFill>
              <a:highlight>
                <a:srgbClr val="FFFF00"/>
              </a:highligh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48670" name="文本框 8"/>
          <p:cNvSpPr txBox="1"/>
          <p:nvPr>
            <p:custDataLst>
              <p:tags r:id="rId28"/>
            </p:custDataLst>
          </p:nvPr>
        </p:nvSpPr>
        <p:spPr>
          <a:xfrm>
            <a:off x="3049745" y="5174161"/>
            <a:ext cx="1421814" cy="461417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参知政事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048671" name="文本框 18"/>
          <p:cNvSpPr txBox="1"/>
          <p:nvPr>
            <p:custDataLst>
              <p:tags r:id="rId29"/>
            </p:custDataLst>
          </p:nvPr>
        </p:nvSpPr>
        <p:spPr>
          <a:xfrm>
            <a:off x="3049746" y="5573472"/>
            <a:ext cx="1112515" cy="461417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枢密院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048672" name="文本框 27"/>
          <p:cNvSpPr txBox="1"/>
          <p:nvPr>
            <p:custDataLst>
              <p:tags r:id="rId30"/>
            </p:custDataLst>
          </p:nvPr>
        </p:nvSpPr>
        <p:spPr>
          <a:xfrm>
            <a:off x="3079583" y="5984210"/>
            <a:ext cx="3896206" cy="461417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三司</a:t>
            </a:r>
            <a:r>
              <a:rPr lang="zh-CN" altLang="en-US" sz="2400" b="1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（度支、盐铁、户部）</a:t>
            </a:r>
            <a:endParaRPr lang="zh-CN" altLang="en-US" sz="2400" b="1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048673" name="文本框 28"/>
          <p:cNvSpPr txBox="1"/>
          <p:nvPr>
            <p:custDataLst>
              <p:tags r:id="rId31"/>
            </p:custDataLst>
          </p:nvPr>
        </p:nvSpPr>
        <p:spPr>
          <a:xfrm>
            <a:off x="3079583" y="6444465"/>
            <a:ext cx="803216" cy="461417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台谏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48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048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48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67" grpId="0"/>
      <p:bldP spid="1048670" grpId="1"/>
      <p:bldP spid="1048671" grpId="2"/>
      <p:bldP spid="1048672" grpId="3"/>
      <p:bldP spid="1048673" grpId="4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4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97158" name="内容占位符 3"/>
          <p:cNvPicPr>
            <a:picLocks noGrp="1" noChangeAspect="1"/>
          </p:cNvPicPr>
          <p:nvPr>
            <p:ph idx="1"/>
            <p:custDataLst>
              <p:tags r:id="rId2"/>
            </p:custDataLst>
          </p:nvPr>
        </p:nvPicPr>
        <p:blipFill>
          <a:blip r:embed="rId3"/>
          <a:srcRect l="30598" t="25343" r="23317" b="27042"/>
          <a:stretch>
            <a:fillRect/>
          </a:stretch>
        </p:blipFill>
        <p:spPr>
          <a:xfrm>
            <a:off x="-6109" y="894"/>
            <a:ext cx="12194933" cy="6856213"/>
          </a:xfrm>
          <a:prstGeom prst="rect">
            <a:avLst/>
          </a:prstGeom>
        </p:spPr>
      </p:pic>
      <p:sp>
        <p:nvSpPr>
          <p:cNvPr id="1048705" name="矩形 4"/>
          <p:cNvSpPr/>
          <p:nvPr>
            <p:custDataLst>
              <p:tags r:id="rId4"/>
            </p:custDataLst>
          </p:nvPr>
        </p:nvSpPr>
        <p:spPr>
          <a:xfrm>
            <a:off x="5884263" y="5944173"/>
            <a:ext cx="2733621" cy="3692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1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文臣统兵、掌握军政大权</a:t>
            </a:r>
            <a:endParaRPr lang="zh-CN" altLang="en-US" sz="1800"/>
          </a:p>
        </p:txBody>
      </p:sp>
      <p:sp>
        <p:nvSpPr>
          <p:cNvPr id="1048706" name="标题 1"/>
          <p:cNvSpPr txBox="1"/>
          <p:nvPr>
            <p:custDataLst>
              <p:tags r:id="rId5"/>
            </p:custDataLst>
          </p:nvPr>
        </p:nvSpPr>
        <p:spPr>
          <a:xfrm>
            <a:off x="722013" y="240586"/>
            <a:ext cx="8991031" cy="687641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400" b="1">
                <a:latin typeface="方正黑体简体" panose="02000000000000000000" pitchFamily="2" charset="-122"/>
                <a:ea typeface="方正黑体简体" panose="02000000000000000000" pitchFamily="2" charset="-122"/>
              </a:rPr>
              <a:t>宋朝中枢机构：二府三司</a:t>
            </a:r>
            <a:endParaRPr lang="zh-CN" altLang="en-US" sz="2400" b="1">
              <a:latin typeface="方正黑体简体" panose="02000000000000000000" pitchFamily="2" charset="-122"/>
              <a:ea typeface="方正黑体简体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图片 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50000"/>
            <a:lum bright="-100000" contrast="100000"/>
          </a:blip>
          <a:stretch>
            <a:fillRect/>
          </a:stretch>
        </p:blipFill>
        <p:spPr>
          <a:xfrm>
            <a:off x="7200700" y="2882822"/>
            <a:ext cx="4865173" cy="387090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" name="矩形 14337"/>
          <p:cNvSpPr/>
          <p:nvPr>
            <p:custDataLst>
              <p:tags r:id="rId3"/>
            </p:custDataLst>
          </p:nvPr>
        </p:nvSpPr>
        <p:spPr>
          <a:xfrm>
            <a:off x="9288716" y="2691685"/>
            <a:ext cx="2870577" cy="2276051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4347" name="文本框 2"/>
          <p:cNvSpPr txBox="1"/>
          <p:nvPr>
            <p:custDataLst>
              <p:tags r:id="rId4"/>
            </p:custDataLst>
          </p:nvPr>
        </p:nvSpPr>
        <p:spPr>
          <a:xfrm>
            <a:off x="10062016" y="2231310"/>
            <a:ext cx="13239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四监司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4350" name="图片 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0" contrast="100000"/>
          </a:blip>
          <a:stretch>
            <a:fillRect/>
          </a:stretch>
        </p:blipFill>
        <p:spPr>
          <a:xfrm>
            <a:off x="-261997" y="68852"/>
            <a:ext cx="7773884" cy="3520339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5" name="TextBox 17"/>
          <p:cNvSpPr txBox="1">
            <a:spLocks noChangeArrowheads="1"/>
          </p:cNvSpPr>
          <p:nvPr/>
        </p:nvSpPr>
        <p:spPr bwMode="auto">
          <a:xfrm>
            <a:off x="691335" y="2903357"/>
            <a:ext cx="2553940" cy="768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400" b="1">
                <a:latin typeface="楷体" panose="02010609060101010101" pitchFamily="49" charset="-122"/>
                <a:ea typeface="楷体" panose="02010609060101010101" pitchFamily="49" charset="-122"/>
              </a:rPr>
              <a:t>抑制武将</a:t>
            </a:r>
            <a:endParaRPr lang="zh-CN" altLang="en-US" sz="4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左大括号 16"/>
          <p:cNvSpPr/>
          <p:nvPr/>
        </p:nvSpPr>
        <p:spPr>
          <a:xfrm>
            <a:off x="3369702" y="1181685"/>
            <a:ext cx="197434" cy="4211493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954689" y="958647"/>
            <a:ext cx="4068564" cy="52197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剥夺军权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罢免宿将兵权</a:t>
            </a:r>
            <a:endParaRPr lang="zh-CN" altLang="en-US" sz="2800"/>
          </a:p>
        </p:txBody>
      </p:sp>
      <p:sp>
        <p:nvSpPr>
          <p:cNvPr id="11" name="文本框 10"/>
          <p:cNvSpPr txBox="1"/>
          <p:nvPr/>
        </p:nvSpPr>
        <p:spPr>
          <a:xfrm>
            <a:off x="3812817" y="3025880"/>
            <a:ext cx="1852447" cy="52197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分散军权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左大括号 20"/>
          <p:cNvSpPr/>
          <p:nvPr/>
        </p:nvSpPr>
        <p:spPr>
          <a:xfrm>
            <a:off x="5911790" y="2595001"/>
            <a:ext cx="155064" cy="1384947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319744" y="2441859"/>
            <a:ext cx="3921626" cy="4603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调兵权：枢密院（文官）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319744" y="3197935"/>
            <a:ext cx="3931883" cy="4603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统兵权：三衙（武将）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319744" y="3862842"/>
            <a:ext cx="3931882" cy="4603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更戍法：禁军定期更换驻地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TextBox 11"/>
          <p:cNvSpPr txBox="1">
            <a:spLocks noChangeArrowheads="1"/>
          </p:cNvSpPr>
          <p:nvPr/>
        </p:nvSpPr>
        <p:spPr bwMode="auto">
          <a:xfrm>
            <a:off x="3733132" y="5165579"/>
            <a:ext cx="5882927" cy="52197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扩大科举规模，提高文官士人地位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889713" y="1873655"/>
            <a:ext cx="921385" cy="362585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highlight>
                  <a:srgbClr val="FFFF00"/>
                </a:highlight>
                <a:latin typeface="华文楷体" panose="02010600040101010101" pitchFamily="2" charset="-122"/>
                <a:ea typeface="华文楷体" panose="02010600040101010101" pitchFamily="2" charset="-122"/>
              </a:rPr>
              <a:t>崇文抑武</a:t>
            </a:r>
            <a:endParaRPr lang="zh-CN" altLang="en-US" sz="4800" b="1" dirty="0">
              <a:solidFill>
                <a:srgbClr val="FF0000"/>
              </a:solidFill>
              <a:highlight>
                <a:srgbClr val="FFFF00"/>
              </a:highligh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21" grpId="0" bldLvl="0" animBg="1"/>
      <p:bldP spid="12" grpId="0" bldLvl="0" animBg="1"/>
      <p:bldP spid="13" grpId="0" bldLvl="0" animBg="1"/>
      <p:bldP spid="14" grpId="0" bldLvl="0" animBg="1"/>
      <p:bldP spid="18" grpId="0" bldLvl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79327" y="4293010"/>
            <a:ext cx="11472732" cy="1476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③为抑制武将的权力，重用文官</a:t>
            </a:r>
            <a:endParaRPr kumimoji="1" lang="en-US" altLang="zh-CN" sz="36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en-US" altLang="zh-CN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</a:t>
            </a:r>
            <a:r>
              <a:rPr kumimoji="1"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kumimoji="1"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重文轻武；</a:t>
            </a:r>
            <a:endParaRPr kumimoji="1"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278692" y="2637361"/>
            <a:ext cx="11473366" cy="1476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②分散各级机构的权力，相互牵制</a:t>
            </a:r>
            <a:endParaRPr kumimoji="1" lang="en-US" altLang="zh-CN" sz="36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en-US" altLang="zh-CN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</a:t>
            </a:r>
            <a:r>
              <a:rPr kumimoji="1"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kumimoji="1"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分化事权，内外相制；</a:t>
            </a:r>
            <a:endParaRPr kumimoji="1"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279327" y="981078"/>
            <a:ext cx="11261966" cy="1476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①加强中央对地方的控制</a:t>
            </a:r>
            <a:endParaRPr kumimoji="1" lang="en-US" altLang="zh-CN" sz="36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en-US" altLang="zh-CN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</a:t>
            </a:r>
            <a:r>
              <a:rPr kumimoji="1"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—— </a:t>
            </a:r>
            <a:r>
              <a:rPr kumimoji="1"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强干弱枝，守内虚外；</a:t>
            </a:r>
            <a:endParaRPr kumimoji="1"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351065" y="115546"/>
            <a:ext cx="1656448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特点：</a:t>
            </a:r>
            <a:endParaRPr kumimoji="1" lang="zh-CN" altLang="en-US" sz="3600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414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412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7410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/>
      <p:bldP spid="17412" grpId="0" build="p"/>
      <p:bldP spid="17414" grpId="0" build="p"/>
      <p:bldP spid="1741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24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>
              <a:lnSpc>
                <a:spcPct val="105000"/>
              </a:lnSpc>
              <a:buFontTx/>
              <a:buNone/>
            </a:pPr>
            <a:r>
              <a:rPr lang="zh-CN" altLang="en-US" sz="3600" b="1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①</a:t>
            </a:r>
            <a:r>
              <a:rPr lang="zh-CN" altLang="en-US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有效的预防了内部动乱，巩固了国家的统一和安定，强化了中央集权；</a:t>
            </a:r>
            <a:endParaRPr lang="en-US" altLang="zh-CN" sz="36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105000"/>
              </a:lnSpc>
              <a:buFontTx/>
              <a:buNone/>
            </a:pPr>
            <a:r>
              <a:rPr lang="zh-CN" altLang="en-US" sz="3600" b="1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②</a:t>
            </a:r>
            <a:r>
              <a:rPr lang="zh-CN" altLang="en-US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制度僵化，权力分割太细，行政效率低下，政治风气保守；</a:t>
            </a:r>
            <a:endParaRPr lang="en-US" altLang="zh-CN" sz="36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105000"/>
              </a:lnSpc>
              <a:buFontTx/>
              <a:buNone/>
            </a:pPr>
            <a:r>
              <a:rPr lang="zh-CN" altLang="en-US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③不利于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地方的主动性和积极性的发挥；削弱了军队的战斗力；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105000"/>
              </a:lnSpc>
              <a:buFontTx/>
              <a:buNone/>
            </a:pPr>
            <a:r>
              <a:rPr lang="zh-CN" altLang="en-US" sz="3600" b="1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④</a:t>
            </a:r>
            <a:r>
              <a:rPr lang="zh-CN" altLang="en-US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逐渐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形成“三冗”局面</a:t>
            </a:r>
            <a:r>
              <a:rPr lang="en-US" altLang="zh-CN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为北宋埋下了积贫积弱的</a:t>
            </a:r>
            <a:r>
              <a:rPr lang="zh-CN" altLang="en-US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祸根。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105000"/>
              </a:lnSpc>
              <a:buFontTx/>
              <a:buNone/>
            </a:pPr>
            <a:endParaRPr lang="zh-CN" altLang="en-US" sz="36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32021" y="475955"/>
            <a:ext cx="309553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影响：</a:t>
            </a:r>
            <a:endParaRPr lang="zh-CN" altLang="en-US" sz="40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688340" y="284480"/>
            <a:ext cx="384937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科举制改革和发展</a:t>
            </a:r>
            <a:endParaRPr kumimoji="1" lang="zh-CN" altLang="en-US" sz="28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688340" y="1209040"/>
            <a:ext cx="988568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kumimoji="1" lang="en-US" altLang="zh-CN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）概况：宋初大幅度增加了科举取士名额，提高进士地位。</a:t>
            </a:r>
            <a:endParaRPr kumimoji="1" lang="zh-CN" altLang="en-US" sz="28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3"/>
            </p:custDataLst>
          </p:nvPr>
        </p:nvSpPr>
        <p:spPr>
          <a:xfrm>
            <a:off x="688340" y="1946275"/>
            <a:ext cx="9885680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kumimoji="1" lang="en-US" altLang="zh-CN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）影响：</a:t>
            </a:r>
            <a:r>
              <a:rPr kumimoji="1" lang="zh-CN" altLang="en-US" sz="2800">
                <a:latin typeface="Calibri" panose="020F0502020204030204"/>
                <a:ea typeface="黑体" panose="02010609060101010101" pitchFamily="49" charset="-122"/>
                <a:cs typeface="黑体" panose="02010609060101010101" pitchFamily="49" charset="-122"/>
              </a:rPr>
              <a:t>①在全国范围营造了浓厚的读书风气。</a:t>
            </a:r>
            <a:endParaRPr kumimoji="1" lang="zh-CN" altLang="en-US" sz="2800">
              <a:latin typeface="Calibri" panose="020F0502020204030204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800">
                <a:latin typeface="Calibri" panose="020F0502020204030204"/>
                <a:ea typeface="黑体" panose="02010609060101010101" pitchFamily="49" charset="-122"/>
                <a:cs typeface="黑体" panose="02010609060101010101" pitchFamily="49" charset="-122"/>
              </a:rPr>
              <a:t>②促进了整个社会文化素养的提高。</a:t>
            </a:r>
            <a:endParaRPr kumimoji="1" lang="zh-CN" altLang="en-US" sz="2800">
              <a:latin typeface="Calibri" panose="020F0502020204030204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800">
                <a:latin typeface="Calibri" panose="020F0502020204030204"/>
                <a:ea typeface="黑体" panose="02010609060101010101" pitchFamily="49" charset="-122"/>
                <a:cs typeface="黑体" panose="02010609060101010101" pitchFamily="49" charset="-122"/>
              </a:rPr>
              <a:t>③造就了宋朝科技发达、文化昌盛、人才辈出的文治局面。</a:t>
            </a:r>
            <a:endParaRPr kumimoji="1" lang="zh-CN" altLang="en-US" sz="2800">
              <a:latin typeface="Calibri" panose="020F0502020204030204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4"/>
            </p:custDataLst>
          </p:nvPr>
        </p:nvSpPr>
        <p:spPr>
          <a:xfrm>
            <a:off x="688340" y="4953635"/>
            <a:ext cx="1025525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扭转了五代十国时期尚武轻文的风气，杜绝了武将跋扈和兵变政移的情况发生，有利于政权的稳固和社会的安定。</a:t>
            </a:r>
            <a:endParaRPr kumimoji="1"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5"/>
            </p:custDataLst>
          </p:nvPr>
        </p:nvSpPr>
        <p:spPr>
          <a:xfrm>
            <a:off x="688340" y="4216400"/>
            <a:ext cx="384937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3.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作用</a:t>
            </a:r>
            <a:endParaRPr kumimoji="1" lang="zh-CN" altLang="en-US" sz="28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randomBar dir="vert"/>
      </p:transition>
    </mc:Choice>
    <mc:Fallback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641472" cy="641472"/>
            <a:chOff x="9079551" y="4146949"/>
            <a:chExt cx="760406" cy="760406"/>
          </a:xfrm>
        </p:grpSpPr>
        <p:grpSp>
          <p:nvGrpSpPr>
            <p:cNvPr id="4" name="组 3"/>
            <p:cNvGrpSpPr/>
            <p:nvPr>
              <p:custDataLst>
                <p:tags r:id="rId3"/>
              </p:custDataLst>
            </p:nvPr>
          </p:nvGrpSpPr>
          <p:grpSpPr>
            <a:xfrm>
              <a:off x="9079551" y="4146949"/>
              <a:ext cx="760406" cy="760406"/>
              <a:chOff x="3121096" y="2539875"/>
              <a:chExt cx="2043973" cy="2043973"/>
            </a:xfrm>
          </p:grpSpPr>
          <p:sp>
            <p:nvSpPr>
              <p:cNvPr id="2" name="剪去对角的矩形 1"/>
              <p:cNvSpPr/>
              <p:nvPr>
                <p:custDataLst>
                  <p:tags r:id="rId4"/>
                </p:custDataLst>
              </p:nvPr>
            </p:nvSpPr>
            <p:spPr>
              <a:xfrm>
                <a:off x="3121096" y="2539875"/>
                <a:ext cx="1891573" cy="1891573"/>
              </a:xfrm>
              <a:prstGeom prst="snip2DiagRect">
                <a:avLst/>
              </a:prstGeom>
              <a:noFill/>
              <a:ln>
                <a:solidFill>
                  <a:srgbClr val="C85639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" name="剪去对角的矩形 2"/>
              <p:cNvSpPr/>
              <p:nvPr>
                <p:custDataLst>
                  <p:tags r:id="rId5"/>
                </p:custDataLst>
              </p:nvPr>
            </p:nvSpPr>
            <p:spPr>
              <a:xfrm>
                <a:off x="3273496" y="2692275"/>
                <a:ext cx="1891573" cy="1891573"/>
              </a:xfrm>
              <a:prstGeom prst="snip2DiagRect">
                <a:avLst/>
              </a:prstGeom>
              <a:solidFill>
                <a:srgbClr val="C85639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4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5" name="文本框 4"/>
            <p:cNvSpPr txBox="1"/>
            <p:nvPr>
              <p:custDataLst>
                <p:tags r:id="rId6"/>
              </p:custDataLst>
            </p:nvPr>
          </p:nvSpPr>
          <p:spPr>
            <a:xfrm>
              <a:off x="9226633" y="4318353"/>
              <a:ext cx="522938" cy="474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2000">
                  <a:solidFill>
                    <a:prstClr val="black"/>
                  </a:solidFill>
                  <a:cs typeface="+mn-ea"/>
                  <a:sym typeface="+mn-lt"/>
                </a:rPr>
                <a:t>贰</a:t>
              </a:r>
              <a:endParaRPr kumimoji="1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" name="组 8"/>
          <p:cNvGrpSpPr/>
          <p:nvPr>
            <p:custDataLst>
              <p:tags r:id="rId7"/>
            </p:custDataLst>
          </p:nvPr>
        </p:nvGrpSpPr>
        <p:grpSpPr>
          <a:xfrm>
            <a:off x="-2170857" y="3429000"/>
            <a:ext cx="4839106" cy="3531494"/>
            <a:chOff x="-407114" y="3514608"/>
            <a:chExt cx="9139575" cy="6144304"/>
          </a:xfrm>
        </p:grpSpPr>
        <p:pic>
          <p:nvPicPr>
            <p:cNvPr id="6" name="图片 5" descr="bo2-01.png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9"/>
            <a:stretch>
              <a:fillRect/>
            </a:stretch>
          </p:blipFill>
          <p:spPr>
            <a:xfrm flipH="1">
              <a:off x="-407114" y="3514608"/>
              <a:ext cx="8644587" cy="6144304"/>
            </a:xfrm>
            <a:prstGeom prst="rect">
              <a:avLst/>
            </a:prstGeom>
          </p:spPr>
        </p:pic>
        <p:pic>
          <p:nvPicPr>
            <p:cNvPr id="8" name="图片 7" descr="bo2-01.png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11"/>
            <a:srcRect l="28344" t="22191" r="30019" b="25210"/>
            <a:stretch>
              <a:fillRect/>
            </a:stretch>
          </p:blipFill>
          <p:spPr>
            <a:xfrm flipH="1">
              <a:off x="2337872" y="4277089"/>
              <a:ext cx="6394589" cy="4545075"/>
            </a:xfrm>
            <a:prstGeom prst="rect">
              <a:avLst/>
            </a:prstGeom>
          </p:spPr>
        </p:pic>
      </p:grpSp>
      <p:pic>
        <p:nvPicPr>
          <p:cNvPr id="15" name="图片 14" descr="红-01.png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 rot="3349163">
            <a:off x="7140997" y="3202714"/>
            <a:ext cx="3700613" cy="2149063"/>
          </a:xfrm>
          <a:prstGeom prst="rect">
            <a:avLst/>
          </a:prstGeom>
        </p:spPr>
      </p:pic>
      <p:pic>
        <p:nvPicPr>
          <p:cNvPr id="16" name="图片 15" descr="鹤-01.png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/>
          <a:stretch>
            <a:fillRect/>
          </a:stretch>
        </p:blipFill>
        <p:spPr>
          <a:xfrm rot="20710964" flipH="1">
            <a:off x="5667879" y="1247834"/>
            <a:ext cx="1844185" cy="1633774"/>
          </a:xfrm>
          <a:prstGeom prst="rect">
            <a:avLst/>
          </a:prstGeom>
        </p:spPr>
      </p:pic>
      <p:pic>
        <p:nvPicPr>
          <p:cNvPr id="28" name="图片 27" descr="红-01.png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3"/>
          <a:stretch>
            <a:fillRect/>
          </a:stretch>
        </p:blipFill>
        <p:spPr>
          <a:xfrm rot="13676676">
            <a:off x="2027744" y="1371249"/>
            <a:ext cx="3700613" cy="2149063"/>
          </a:xfrm>
          <a:prstGeom prst="rect">
            <a:avLst/>
          </a:prstGeom>
        </p:spPr>
      </p:pic>
      <p:sp>
        <p:nvSpPr>
          <p:cNvPr id="18" name="文本框 1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2091422" y="2901671"/>
            <a:ext cx="1004641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660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二、边疆压力与财政危机</a:t>
            </a:r>
            <a:endParaRPr lang="zh-CN" altLang="en-US" sz="660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29" name="New picture"/>
          <p:cNvPicPr/>
          <p:nvPr>
            <p:custDataLst>
              <p:tags r:id="rId18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12204700" y="12293600"/>
            <a:ext cx="317500" cy="2413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3150" y="204470"/>
            <a:ext cx="10041890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pull/>
      </p:transition>
    </mc:Choice>
    <mc:Fallback>
      <p:transition spd="slow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/>
          <p:cNvSpPr txBox="1"/>
          <p:nvPr>
            <p:custDataLst>
              <p:tags r:id="rId1"/>
            </p:custDataLst>
          </p:nvPr>
        </p:nvSpPr>
        <p:spPr>
          <a:xfrm>
            <a:off x="438674" y="435757"/>
            <a:ext cx="4335272" cy="997585"/>
          </a:xfrm>
          <a:prstGeom prst="rect">
            <a:avLst/>
          </a:prstGeom>
          <a:noFill/>
        </p:spPr>
        <p:txBody>
          <a:bodyPr wrap="square" lIns="95069" tIns="47535" rIns="95069" bIns="47535" rtlCol="0">
            <a:spAutoFit/>
          </a:bodyPr>
          <a:lstStyle/>
          <a:p>
            <a:r>
              <a:rPr lang="en-US" altLang="zh-CN" sz="2935" b="1" smtClean="0">
                <a:latin typeface="江西拙楷" panose="02010600040101010101" pitchFamily="2" charset="-122"/>
                <a:ea typeface="江西拙楷" panose="02010600040101010101" pitchFamily="2" charset="-122"/>
              </a:rPr>
              <a:t>2.1  </a:t>
            </a:r>
            <a:r>
              <a:rPr lang="zh-CN" altLang="en-US" sz="2935" b="1" smtClean="0">
                <a:latin typeface="江西拙楷" panose="02010600040101010101" pitchFamily="2" charset="-122"/>
                <a:ea typeface="江西拙楷" panose="02010600040101010101" pitchFamily="2" charset="-122"/>
              </a:rPr>
              <a:t>边防压力</a:t>
            </a:r>
            <a:endParaRPr lang="zh-CN" altLang="en-US" sz="2935" b="1" smtClean="0"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endParaRPr lang="zh-CN" altLang="en-US" sz="2935" b="1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sp>
        <p:nvSpPr>
          <p:cNvPr id="3" name="文本框 6"/>
          <p:cNvSpPr txBox="1"/>
          <p:nvPr>
            <p:custDataLst>
              <p:tags r:id="rId2"/>
            </p:custDataLst>
          </p:nvPr>
        </p:nvSpPr>
        <p:spPr>
          <a:xfrm>
            <a:off x="285636" y="1334031"/>
            <a:ext cx="5713552" cy="501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-1828800"/>
            <a:r>
              <a:rPr lang="zh-CN" altLang="en-US" sz="2665" smtClean="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北宋与   辽 ：</a:t>
            </a:r>
            <a:r>
              <a:rPr lang="zh-CN" altLang="en-US" sz="2665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 </a:t>
            </a:r>
            <a:r>
              <a:rPr lang="en-US" altLang="zh-CN" sz="2665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665" b="1" smtClean="0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澶</a:t>
            </a:r>
            <a:r>
              <a:rPr lang="zh-CN" altLang="en-US" sz="2665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渊之盟</a:t>
            </a:r>
            <a:r>
              <a:rPr lang="en-US" altLang="zh-CN" sz="2665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”</a:t>
            </a:r>
            <a:endParaRPr lang="zh-CN" altLang="en-US" sz="2665" b="1">
              <a:latin typeface="仿宋" panose="02010609060101010101" charset="-122"/>
              <a:ea typeface="仿宋" panose="02010609060101010101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230445" y="1143579"/>
            <a:ext cx="5958380" cy="5381801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285635" y="1848174"/>
            <a:ext cx="5713552" cy="501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-1828800"/>
            <a:r>
              <a:rPr lang="zh-CN" altLang="en-US" sz="2665" smtClean="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北宋与 西夏：</a:t>
            </a:r>
            <a:r>
              <a:rPr lang="en-US" altLang="zh-CN" sz="2665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 “</a:t>
            </a:r>
            <a:r>
              <a:rPr lang="zh-CN" altLang="en-US" sz="2665" b="1" smtClean="0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庆</a:t>
            </a:r>
            <a:r>
              <a:rPr lang="zh-CN" altLang="en-US" sz="2665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历</a:t>
            </a:r>
            <a:r>
              <a:rPr lang="zh-CN" altLang="en-US" sz="2665" b="1" smtClean="0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和议</a:t>
            </a:r>
            <a:r>
              <a:rPr lang="en-US" altLang="zh-CN" sz="2665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”</a:t>
            </a:r>
            <a:endParaRPr lang="zh-CN" altLang="en-US" sz="2665" b="1">
              <a:solidFill>
                <a:srgbClr val="FF0000"/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pic>
        <p:nvPicPr>
          <p:cNvPr id="8" name="图片 7" descr="20160414233226_7110942072910a7b3ee1ee7202eacb6a_9.jpe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rcRect t="8071" b="5938"/>
          <a:stretch>
            <a:fillRect/>
          </a:stretch>
        </p:blipFill>
        <p:spPr>
          <a:xfrm>
            <a:off x="8573691" y="893"/>
            <a:ext cx="3876306" cy="3904236"/>
          </a:xfrm>
          <a:prstGeom prst="rect">
            <a:avLst/>
          </a:prstGeom>
        </p:spPr>
      </p:pic>
      <p:pic>
        <p:nvPicPr>
          <p:cNvPr id="12290" name="Picture 2" descr="C:\Users\Administrator\Desktop\所需图片\宋\新建文件夹\微信图片_20200808211854_副本.jpg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10000"/>
          </a:blip>
          <a:srcRect t="40606"/>
          <a:stretch>
            <a:fillRect/>
          </a:stretch>
        </p:blipFill>
        <p:spPr bwMode="auto">
          <a:xfrm>
            <a:off x="5999187" y="2469089"/>
            <a:ext cx="5046971" cy="3994449"/>
          </a:xfrm>
          <a:prstGeom prst="rect">
            <a:avLst/>
          </a:prstGeom>
          <a:noFill/>
        </p:spPr>
      </p:pic>
      <p:grpSp>
        <p:nvGrpSpPr>
          <p:cNvPr id="12" name="组合 11"/>
          <p:cNvGrpSpPr/>
          <p:nvPr>
            <p:custDataLst>
              <p:tags r:id="rId10"/>
            </p:custDataLst>
          </p:nvPr>
        </p:nvGrpSpPr>
        <p:grpSpPr>
          <a:xfrm>
            <a:off x="380861" y="2667193"/>
            <a:ext cx="5523100" cy="3618583"/>
            <a:chOff x="285720" y="2214560"/>
            <a:chExt cx="4143404" cy="2714644"/>
          </a:xfrm>
        </p:grpSpPr>
        <p:pic>
          <p:nvPicPr>
            <p:cNvPr id="12291" name="Picture 3"/>
            <p:cNvPicPr>
              <a:picLocks noChangeAspect="1" noChangeArrowheads="1"/>
            </p:cNvPicPr>
            <p:nvPr>
              <p:custDataLst>
                <p:tags r:id="rId11"/>
              </p:custDataLst>
            </p:nvPr>
          </p:nvPicPr>
          <p:blipFill>
            <a:blip r:embed="rId12"/>
            <a:srcRect l="49176" r="3056" b="44336"/>
            <a:stretch>
              <a:fillRect/>
            </a:stretch>
          </p:blipFill>
          <p:spPr bwMode="auto">
            <a:xfrm>
              <a:off x="285720" y="2214560"/>
              <a:ext cx="4143404" cy="27146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1" name="Text Box 40"/>
            <p:cNvSpPr txBox="1"/>
            <p:nvPr>
              <p:custDataLst>
                <p:tags r:id="rId13"/>
              </p:custDataLst>
            </p:nvPr>
          </p:nvSpPr>
          <p:spPr>
            <a:xfrm>
              <a:off x="2000232" y="3857634"/>
              <a:ext cx="2286016" cy="746478"/>
            </a:xfrm>
            <a:prstGeom prst="rect">
              <a:avLst/>
            </a:prstGeom>
            <a:solidFill>
              <a:srgbClr val="FFC000"/>
            </a:solidFill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zh-CN" altLang="en-US" sz="2935" smtClean="0">
                  <a:solidFill>
                    <a:srgbClr val="C00000"/>
                  </a:solidFill>
                  <a:latin typeface="江西拙楷" panose="02010600040101010101" pitchFamily="2" charset="-122"/>
                  <a:ea typeface="江西拙楷" panose="02010600040101010101" pitchFamily="2" charset="-122"/>
                </a:rPr>
                <a:t>特点：</a:t>
              </a:r>
              <a:r>
                <a:rPr lang="zh-CN" altLang="en-US" sz="2935" smtClean="0">
                  <a:latin typeface="江西拙楷" panose="02010600040101010101" pitchFamily="2" charset="-122"/>
                  <a:ea typeface="江西拙楷" panose="02010600040101010101" pitchFamily="2" charset="-122"/>
                </a:rPr>
                <a:t>强干弱枝，</a:t>
              </a:r>
              <a:endParaRPr lang="en-US" altLang="zh-CN" sz="2935" smtClean="0">
                <a:latin typeface="江西拙楷" panose="02010600040101010101" pitchFamily="2" charset="-122"/>
                <a:ea typeface="江西拙楷" panose="02010600040101010101" pitchFamily="2" charset="-122"/>
              </a:endParaRPr>
            </a:p>
            <a:p>
              <a:pPr algn="ctr"/>
              <a:r>
                <a:rPr lang="zh-CN" altLang="en-US" sz="2935" smtClean="0">
                  <a:latin typeface="江西拙楷" panose="02010600040101010101" pitchFamily="2" charset="-122"/>
                  <a:ea typeface="江西拙楷" panose="02010600040101010101" pitchFamily="2" charset="-122"/>
                </a:rPr>
                <a:t>       抑制武将。</a:t>
              </a:r>
              <a:endParaRPr lang="zh-CN" altLang="en-US" sz="2935" smtClean="0">
                <a:latin typeface="江西拙楷" panose="02010600040101010101" pitchFamily="2" charset="-122"/>
                <a:ea typeface="江西拙楷" panose="02010600040101010101" pitchFamily="2" charset="-122"/>
              </a:endParaRPr>
            </a:p>
          </p:txBody>
        </p:sp>
      </p:grpSp>
      <p:sp>
        <p:nvSpPr>
          <p:cNvPr id="13" name="Text Box 40"/>
          <p:cNvSpPr txBox="1"/>
          <p:nvPr>
            <p:custDataLst>
              <p:tags r:id="rId14"/>
            </p:custDataLst>
          </p:nvPr>
        </p:nvSpPr>
        <p:spPr>
          <a:xfrm>
            <a:off x="2666281" y="5904872"/>
            <a:ext cx="3047228" cy="5429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935" smtClean="0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北宋募兵政策</a:t>
            </a:r>
            <a:endParaRPr lang="zh-CN" altLang="en-US" sz="2935" smtClean="0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grpSp>
        <p:nvGrpSpPr>
          <p:cNvPr id="15" name="组合 14"/>
          <p:cNvGrpSpPr/>
          <p:nvPr>
            <p:custDataLst>
              <p:tags r:id="rId15"/>
            </p:custDataLst>
          </p:nvPr>
        </p:nvGrpSpPr>
        <p:grpSpPr>
          <a:xfrm>
            <a:off x="4570799" y="1334031"/>
            <a:ext cx="2190195" cy="1047484"/>
            <a:chOff x="1428728" y="2928940"/>
            <a:chExt cx="1643074" cy="785818"/>
          </a:xfrm>
        </p:grpSpPr>
        <p:pic>
          <p:nvPicPr>
            <p:cNvPr id="16" name="Picture 2" descr="C:\Users\Administrator\Desktop\所需图片\u=1419259916,4166923706&amp;fm=26&amp;gp=0.jpg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17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lum bright="20000"/>
            </a:blip>
            <a:stretch>
              <a:fillRect/>
            </a:stretch>
          </p:blipFill>
          <p:spPr bwMode="auto">
            <a:xfrm>
              <a:off x="1428728" y="2928940"/>
              <a:ext cx="1643074" cy="785818"/>
            </a:xfrm>
            <a:prstGeom prst="rect">
              <a:avLst/>
            </a:prstGeom>
            <a:noFill/>
          </p:spPr>
        </p:pic>
        <p:sp>
          <p:nvSpPr>
            <p:cNvPr id="17" name="矩形 16"/>
            <p:cNvSpPr/>
            <p:nvPr>
              <p:custDataLst>
                <p:tags r:id="rId18"/>
              </p:custDataLst>
            </p:nvPr>
          </p:nvSpPr>
          <p:spPr>
            <a:xfrm>
              <a:off x="1669846" y="3143254"/>
              <a:ext cx="951795" cy="5611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4265" b="1" smtClean="0">
                  <a:solidFill>
                    <a:srgbClr val="C00000"/>
                  </a:solidFill>
                  <a:latin typeface="江西拙楷" panose="02010600040101010101" pitchFamily="2" charset="-122"/>
                  <a:ea typeface="江西拙楷" panose="02010600040101010101" pitchFamily="2" charset="-122"/>
                </a:rPr>
                <a:t>积弱</a:t>
              </a:r>
              <a:endParaRPr lang="zh-CN" altLang="en-US" sz="4265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</a:endParaRPr>
            </a:p>
          </p:txBody>
        </p:sp>
      </p:grpSp>
      <p:grpSp>
        <p:nvGrpSpPr>
          <p:cNvPr id="18" name="组合 17"/>
          <p:cNvGrpSpPr/>
          <p:nvPr>
            <p:custDataLst>
              <p:tags r:id="rId19"/>
            </p:custDataLst>
          </p:nvPr>
        </p:nvGrpSpPr>
        <p:grpSpPr>
          <a:xfrm>
            <a:off x="6284864" y="2476741"/>
            <a:ext cx="2190195" cy="1047484"/>
            <a:chOff x="1428728" y="2928940"/>
            <a:chExt cx="1643074" cy="785818"/>
          </a:xfrm>
        </p:grpSpPr>
        <p:pic>
          <p:nvPicPr>
            <p:cNvPr id="19" name="Picture 2" descr="C:\Users\Administrator\Desktop\所需图片\u=1419259916,4166923706&amp;fm=26&amp;gp=0.jpg"/>
            <p:cNvPicPr>
              <a:picLocks noChangeAspect="1" noChangeArrowheads="1"/>
            </p:cNvPicPr>
            <p:nvPr>
              <p:custDataLst>
                <p:tags r:id="rId20"/>
              </p:custDataLst>
            </p:nvPr>
          </p:nvPicPr>
          <p:blipFill>
            <a:blip r:embed="rId17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lum bright="20000"/>
            </a:blip>
            <a:stretch>
              <a:fillRect/>
            </a:stretch>
          </p:blipFill>
          <p:spPr bwMode="auto">
            <a:xfrm>
              <a:off x="1428728" y="2928940"/>
              <a:ext cx="1643074" cy="785818"/>
            </a:xfrm>
            <a:prstGeom prst="rect">
              <a:avLst/>
            </a:prstGeom>
            <a:noFill/>
          </p:spPr>
        </p:pic>
        <p:sp>
          <p:nvSpPr>
            <p:cNvPr id="20" name="矩形 19"/>
            <p:cNvSpPr/>
            <p:nvPr>
              <p:custDataLst>
                <p:tags r:id="rId21"/>
              </p:custDataLst>
            </p:nvPr>
          </p:nvSpPr>
          <p:spPr>
            <a:xfrm>
              <a:off x="1661831" y="3143254"/>
              <a:ext cx="951795" cy="5611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4265" b="1" smtClean="0">
                  <a:solidFill>
                    <a:srgbClr val="C00000"/>
                  </a:solidFill>
                  <a:latin typeface="江西拙楷" panose="02010600040101010101" pitchFamily="2" charset="-122"/>
                  <a:ea typeface="江西拙楷" panose="02010600040101010101" pitchFamily="2" charset="-122"/>
                </a:rPr>
                <a:t>积贫</a:t>
              </a:r>
              <a:endParaRPr lang="zh-CN" altLang="en-US" sz="4265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1"/>
      <p:bldP spid="13" grpId="2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/>
          <p:cNvSpPr txBox="1"/>
          <p:nvPr>
            <p:custDataLst>
              <p:tags r:id="rId1"/>
            </p:custDataLst>
          </p:nvPr>
        </p:nvSpPr>
        <p:spPr>
          <a:xfrm>
            <a:off x="438674" y="435757"/>
            <a:ext cx="4335272" cy="997585"/>
          </a:xfrm>
          <a:prstGeom prst="rect">
            <a:avLst/>
          </a:prstGeom>
          <a:noFill/>
        </p:spPr>
        <p:txBody>
          <a:bodyPr wrap="square" lIns="95069" tIns="47535" rIns="95069" bIns="47535" rtlCol="0">
            <a:spAutoFit/>
          </a:bodyPr>
          <a:lstStyle/>
          <a:p>
            <a:r>
              <a:rPr lang="en-US" altLang="zh-CN" sz="2935" b="1" smtClean="0">
                <a:latin typeface="江西拙楷" panose="02010600040101010101" pitchFamily="2" charset="-122"/>
                <a:ea typeface="江西拙楷" panose="02010600040101010101" pitchFamily="2" charset="-122"/>
              </a:rPr>
              <a:t>2.2  </a:t>
            </a:r>
            <a:r>
              <a:rPr lang="zh-CN" altLang="en-US" sz="2935" b="1" smtClean="0">
                <a:latin typeface="江西拙楷" panose="02010600040101010101" pitchFamily="2" charset="-122"/>
                <a:ea typeface="江西拙楷" panose="02010600040101010101" pitchFamily="2" charset="-122"/>
              </a:rPr>
              <a:t>财政危机</a:t>
            </a:r>
            <a:endParaRPr lang="zh-CN" altLang="en-US" sz="2935" b="1" smtClean="0"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endParaRPr lang="zh-CN" altLang="en-US" sz="2935" b="1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pic>
        <p:nvPicPr>
          <p:cNvPr id="20" name="图片 19" descr="20160414233226_7110942072910a7b3ee1ee7202eacb6a_9.jpe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rcRect t="8071" b="5938"/>
          <a:stretch>
            <a:fillRect/>
          </a:stretch>
        </p:blipFill>
        <p:spPr>
          <a:xfrm>
            <a:off x="10652930" y="857902"/>
            <a:ext cx="1535895" cy="1546961"/>
          </a:xfrm>
          <a:prstGeom prst="rect">
            <a:avLst/>
          </a:prstGeom>
        </p:spPr>
      </p:pic>
      <p:pic>
        <p:nvPicPr>
          <p:cNvPr id="21" name="Picture 2" descr="C:\Users\Administrator\Desktop\所需图片\宋\新建文件夹\微信图片_20200808211854_副本.jp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10000"/>
          </a:blip>
          <a:srcRect t="40606"/>
          <a:stretch>
            <a:fillRect/>
          </a:stretch>
        </p:blipFill>
        <p:spPr bwMode="auto">
          <a:xfrm>
            <a:off x="9522544" y="1905386"/>
            <a:ext cx="1999743" cy="1582706"/>
          </a:xfrm>
          <a:prstGeom prst="rect">
            <a:avLst/>
          </a:prstGeom>
          <a:noFill/>
        </p:spPr>
      </p:pic>
      <p:grpSp>
        <p:nvGrpSpPr>
          <p:cNvPr id="7" name="组合 21"/>
          <p:cNvGrpSpPr/>
          <p:nvPr>
            <p:custDataLst>
              <p:tags r:id="rId6"/>
            </p:custDataLst>
          </p:nvPr>
        </p:nvGrpSpPr>
        <p:grpSpPr>
          <a:xfrm>
            <a:off x="9808221" y="3524226"/>
            <a:ext cx="2190195" cy="1047484"/>
            <a:chOff x="1428728" y="2928940"/>
            <a:chExt cx="1643074" cy="785818"/>
          </a:xfrm>
        </p:grpSpPr>
        <p:pic>
          <p:nvPicPr>
            <p:cNvPr id="23" name="Picture 2" descr="C:\Users\Administrator\Desktop\所需图片\u=1419259916,4166923706&amp;fm=26&amp;gp=0.jpg"/>
            <p:cNvPicPr>
              <a:picLocks noChangeAspect="1" noChangeArrowheads="1"/>
            </p:cNvPicPr>
            <p:nvPr>
              <p:custDataLst>
                <p:tags r:id="rId7"/>
              </p:custDataLst>
            </p:nvPr>
          </p:nvPicPr>
          <p:blipFill>
            <a:blip r:embed="rId8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lum bright="20000"/>
            </a:blip>
            <a:stretch>
              <a:fillRect/>
            </a:stretch>
          </p:blipFill>
          <p:spPr bwMode="auto">
            <a:xfrm>
              <a:off x="1428728" y="2928940"/>
              <a:ext cx="1643074" cy="785818"/>
            </a:xfrm>
            <a:prstGeom prst="rect">
              <a:avLst/>
            </a:prstGeom>
            <a:noFill/>
          </p:spPr>
        </p:pic>
        <p:sp>
          <p:nvSpPr>
            <p:cNvPr id="24" name="矩形 23"/>
            <p:cNvSpPr/>
            <p:nvPr>
              <p:custDataLst>
                <p:tags r:id="rId9"/>
              </p:custDataLst>
            </p:nvPr>
          </p:nvSpPr>
          <p:spPr>
            <a:xfrm>
              <a:off x="1661831" y="3143254"/>
              <a:ext cx="951795" cy="5611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4265" b="1" smtClean="0">
                  <a:solidFill>
                    <a:srgbClr val="C00000"/>
                  </a:solidFill>
                  <a:latin typeface="江西拙楷" panose="02010600040101010101" pitchFamily="2" charset="-122"/>
                  <a:ea typeface="江西拙楷" panose="02010600040101010101" pitchFamily="2" charset="-122"/>
                </a:rPr>
                <a:t>积贫</a:t>
              </a:r>
              <a:endParaRPr lang="zh-CN" altLang="en-US" sz="4265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</a:endParaRPr>
            </a:p>
          </p:txBody>
        </p:sp>
      </p:grpSp>
      <p:grpSp>
        <p:nvGrpSpPr>
          <p:cNvPr id="28" name="组合 27"/>
          <p:cNvGrpSpPr/>
          <p:nvPr>
            <p:custDataLst>
              <p:tags r:id="rId10"/>
            </p:custDataLst>
          </p:nvPr>
        </p:nvGrpSpPr>
        <p:grpSpPr>
          <a:xfrm>
            <a:off x="571313" y="1248327"/>
            <a:ext cx="8760779" cy="4180416"/>
            <a:chOff x="428596" y="935819"/>
            <a:chExt cx="6572296" cy="3136129"/>
          </a:xfrm>
        </p:grpSpPr>
        <p:sp>
          <p:nvSpPr>
            <p:cNvPr id="22" name="文本框 99"/>
            <p:cNvSpPr txBox="1"/>
            <p:nvPr>
              <p:custDataLst>
                <p:tags r:id="rId11"/>
              </p:custDataLst>
            </p:nvPr>
          </p:nvSpPr>
          <p:spPr>
            <a:xfrm>
              <a:off x="500034" y="1517403"/>
              <a:ext cx="6357982" cy="25004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 algn="just"/>
              <a:r>
                <a:rPr lang="en-US" altLang="zh-CN" sz="2665" b="1" smtClean="0">
                  <a:latin typeface="仿宋" panose="02010609060101010101" charset="-122"/>
                  <a:ea typeface="仿宋" panose="02010609060101010101" charset="-122"/>
                </a:rPr>
                <a:t>    </a:t>
              </a:r>
              <a:r>
                <a:rPr lang="zh-CN" sz="2665" b="1" smtClean="0">
                  <a:latin typeface="仿宋" panose="02010609060101010101" charset="-122"/>
                  <a:ea typeface="仿宋" panose="02010609060101010101" charset="-122"/>
                </a:rPr>
                <a:t>有</a:t>
              </a:r>
              <a:r>
                <a:rPr lang="zh-CN" sz="2665" b="1">
                  <a:latin typeface="仿宋" panose="02010609060101010101" charset="-122"/>
                  <a:ea typeface="仿宋" panose="02010609060101010101" charset="-122"/>
                </a:rPr>
                <a:t>一种想当然的看法,以为宋代给辽、夏、金岁币,使得它变穷,不得不拼命搜刮,全面激化了社会矛盾,最终导致政权的垮台。事实上,岁币数量很有限,在国家财政收入中只占很小的比例,而且,它可以在彼此的贸易中得到补偿,以宋对金的茶叶贸易为例,金方每年要掏出30万两银子(一作70万两),仅此一项就比绍兴和议中宋方付的岁币25万两还要多。        </a:t>
              </a:r>
              <a:endParaRPr lang="en-US" altLang="zh-CN" sz="2665" b="1" smtClean="0">
                <a:latin typeface="仿宋" panose="02010609060101010101" charset="-122"/>
                <a:ea typeface="仿宋" panose="02010609060101010101" charset="-122"/>
              </a:endParaRPr>
            </a:p>
            <a:p>
              <a:pPr indent="0" algn="r"/>
              <a:r>
                <a:rPr lang="en-US" altLang="zh-CN" sz="2400" b="1" smtClean="0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——</a:t>
              </a:r>
              <a:r>
                <a:rPr lang="zh-CN" sz="24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李裕民《宋代</a:t>
              </a:r>
              <a:r>
                <a:rPr lang="en-US" sz="24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“</a:t>
              </a:r>
              <a:r>
                <a:rPr lang="zh-CN" sz="24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积贫积弱</a:t>
              </a:r>
              <a:r>
                <a:rPr lang="en-US" sz="24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”</a:t>
              </a:r>
              <a:r>
                <a:rPr lang="zh-CN" sz="24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说商榷》</a:t>
              </a:r>
              <a:endParaRPr lang="zh-CN" altLang="en-US" sz="24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25" name="图片 24" descr="印章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13">
              <a:lum bright="10000" contrast="-30000"/>
            </a:blip>
            <a:stretch>
              <a:fillRect/>
            </a:stretch>
          </p:blipFill>
          <p:spPr>
            <a:xfrm rot="5400000">
              <a:off x="1152223" y="497945"/>
              <a:ext cx="624449" cy="1500197"/>
            </a:xfrm>
            <a:prstGeom prst="rect">
              <a:avLst/>
            </a:prstGeom>
          </p:spPr>
        </p:pic>
        <p:sp>
          <p:nvSpPr>
            <p:cNvPr id="26" name="矩形 25"/>
            <p:cNvSpPr/>
            <p:nvPr>
              <p:custDataLst>
                <p:tags r:id="rId14"/>
              </p:custDataLst>
            </p:nvPr>
          </p:nvSpPr>
          <p:spPr>
            <a:xfrm>
              <a:off x="785786" y="1000114"/>
              <a:ext cx="1428760" cy="437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zh-CN" altLang="en-US" sz="3200" b="1" smtClean="0">
                  <a:solidFill>
                    <a:prstClr val="black"/>
                  </a:solidFill>
                  <a:latin typeface="方正卡通简体" panose="03000509000000000000" pitchFamily="65" charset="-122"/>
                  <a:ea typeface="方正卡通简体" panose="03000509000000000000" pitchFamily="65" charset="-122"/>
                </a:rPr>
                <a:t>知识拓展</a:t>
              </a:r>
              <a:endParaRPr lang="en-US" altLang="zh-CN" sz="3200" b="1" smtClean="0">
                <a:solidFill>
                  <a:prstClr val="black"/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endParaRPr>
            </a:p>
          </p:txBody>
        </p:sp>
        <p:sp>
          <p:nvSpPr>
            <p:cNvPr id="27" name="矩形 26"/>
            <p:cNvSpPr/>
            <p:nvPr>
              <p:custDataLst>
                <p:tags r:id="rId15"/>
              </p:custDataLst>
            </p:nvPr>
          </p:nvSpPr>
          <p:spPr>
            <a:xfrm>
              <a:off x="428596" y="1357304"/>
              <a:ext cx="6572296" cy="2714644"/>
            </a:xfrm>
            <a:prstGeom prst="rect">
              <a:avLst/>
            </a:prstGeom>
            <a:noFill/>
            <a:ln>
              <a:solidFill>
                <a:srgbClr val="C00000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29" name="TextBox 28"/>
          <p:cNvSpPr txBox="1"/>
          <p:nvPr>
            <p:custDataLst>
              <p:tags r:id="rId16"/>
            </p:custDataLst>
          </p:nvPr>
        </p:nvSpPr>
        <p:spPr>
          <a:xfrm>
            <a:off x="11141341" y="2000612"/>
            <a:ext cx="1047484" cy="20612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zh-CN" altLang="en-US" sz="12795" b="1" cap="all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？</a:t>
            </a:r>
            <a:endParaRPr lang="zh-CN" altLang="en-US" sz="12795" b="1" cap="all">
              <a:ln w="0"/>
              <a:solidFill>
                <a:srgbClr val="C00000"/>
              </a:solidFill>
              <a:effectLst>
                <a:reflection blurRad="12700" stA="50000" endPos="50000" dist="5000" dir="5400000" sy="-100000" rotWithShape="0"/>
              </a:effectLst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 descr="20160414233226_7110942072910a7b3ee1ee7202eacb6a_9.jpe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rcRect l="27023" t="83575" r="45954" b="5938"/>
          <a:stretch>
            <a:fillRect/>
          </a:stretch>
        </p:blipFill>
        <p:spPr>
          <a:xfrm rot="917312">
            <a:off x="1999743" y="1048567"/>
            <a:ext cx="1047484" cy="476105"/>
          </a:xfrm>
          <a:prstGeom prst="rect">
            <a:avLst/>
          </a:prstGeom>
        </p:spPr>
      </p:pic>
      <p:sp>
        <p:nvSpPr>
          <p:cNvPr id="3" name="文本框 6"/>
          <p:cNvSpPr txBox="1"/>
          <p:nvPr>
            <p:custDataLst>
              <p:tags r:id="rId3"/>
            </p:custDataLst>
          </p:nvPr>
        </p:nvSpPr>
        <p:spPr>
          <a:xfrm>
            <a:off x="666540" y="3105308"/>
            <a:ext cx="5713552" cy="501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-1828800"/>
            <a:r>
              <a:rPr lang="zh-CN" altLang="en-US" sz="2665" smtClean="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北宋与   辽 ：</a:t>
            </a:r>
            <a:r>
              <a:rPr lang="zh-CN" altLang="en-US" sz="2665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 </a:t>
            </a:r>
            <a:r>
              <a:rPr lang="en-US" altLang="zh-CN" sz="2665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665" b="1" smtClean="0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澶</a:t>
            </a:r>
            <a:r>
              <a:rPr lang="zh-CN" altLang="en-US" sz="2665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渊之盟</a:t>
            </a:r>
            <a:r>
              <a:rPr lang="en-US" altLang="zh-CN" sz="2665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”</a:t>
            </a:r>
            <a:endParaRPr lang="zh-CN" altLang="en-US" sz="2665" b="1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666538" y="3619452"/>
            <a:ext cx="5713552" cy="501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-1828800"/>
            <a:r>
              <a:rPr lang="zh-CN" altLang="en-US" sz="2665" smtClean="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北宋与 西夏：</a:t>
            </a:r>
            <a:r>
              <a:rPr lang="en-US" altLang="zh-CN" sz="2665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 “</a:t>
            </a:r>
            <a:r>
              <a:rPr lang="zh-CN" altLang="en-US" sz="2665" b="1" smtClean="0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庆</a:t>
            </a:r>
            <a:r>
              <a:rPr lang="zh-CN" altLang="en-US" sz="2665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历</a:t>
            </a:r>
            <a:r>
              <a:rPr lang="zh-CN" altLang="en-US" sz="2665" b="1" smtClean="0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和议</a:t>
            </a:r>
            <a:r>
              <a:rPr lang="en-US" altLang="zh-CN" sz="2665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”</a:t>
            </a:r>
            <a:endParaRPr lang="zh-CN" altLang="en-US" sz="2665" b="1">
              <a:solidFill>
                <a:srgbClr val="FF0000"/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pic>
        <p:nvPicPr>
          <p:cNvPr id="8" name="图片 7" descr="20160414233226_7110942072910a7b3ee1ee7202eacb6a_9.jpe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2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rcRect t="8071" b="5938"/>
          <a:stretch>
            <a:fillRect/>
          </a:stretch>
        </p:blipFill>
        <p:spPr>
          <a:xfrm>
            <a:off x="8690674" y="191321"/>
            <a:ext cx="3498151" cy="3523357"/>
          </a:xfrm>
          <a:prstGeom prst="rect">
            <a:avLst/>
          </a:prstGeom>
        </p:spPr>
      </p:pic>
      <p:pic>
        <p:nvPicPr>
          <p:cNvPr id="12290" name="Picture 2" descr="C:\Users\Administrator\Desktop\所需图片\宋\新建文件夹\微信图片_20200808211854_副本.jpg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10000"/>
          </a:blip>
          <a:srcRect t="40606"/>
          <a:stretch>
            <a:fillRect/>
          </a:stretch>
        </p:blipFill>
        <p:spPr bwMode="auto">
          <a:xfrm>
            <a:off x="6665768" y="1905386"/>
            <a:ext cx="5046971" cy="3994449"/>
          </a:xfrm>
          <a:prstGeom prst="rect">
            <a:avLst/>
          </a:prstGeom>
          <a:noFill/>
        </p:spPr>
      </p:pic>
      <p:pic>
        <p:nvPicPr>
          <p:cNvPr id="15" name="图片 14" descr="印章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>
            <a:lum bright="10000" contrast="-30000"/>
          </a:blip>
          <a:stretch>
            <a:fillRect/>
          </a:stretch>
        </p:blipFill>
        <p:spPr>
          <a:xfrm rot="5400000">
            <a:off x="726519" y="358529"/>
            <a:ext cx="832382" cy="1523614"/>
          </a:xfrm>
          <a:prstGeom prst="rect">
            <a:avLst/>
          </a:prstGeom>
        </p:spPr>
      </p:pic>
      <p:sp>
        <p:nvSpPr>
          <p:cNvPr id="18" name="矩形 17"/>
          <p:cNvSpPr/>
          <p:nvPr>
            <p:custDataLst>
              <p:tags r:id="rId10"/>
            </p:custDataLst>
          </p:nvPr>
        </p:nvSpPr>
        <p:spPr>
          <a:xfrm>
            <a:off x="476131" y="755331"/>
            <a:ext cx="1618838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200" b="1" smtClean="0">
                <a:solidFill>
                  <a:prstClr val="black"/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rPr>
              <a:t>思考</a:t>
            </a:r>
            <a:r>
              <a:rPr lang="en-US" altLang="zh-CN" sz="3200" b="1" smtClean="0">
                <a:solidFill>
                  <a:prstClr val="black"/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rPr>
              <a:t>3</a:t>
            </a:r>
            <a:endParaRPr lang="en-US" altLang="zh-CN" sz="3200" b="1" smtClean="0">
              <a:solidFill>
                <a:prstClr val="black"/>
              </a:solidFill>
              <a:latin typeface="方正卡通简体" panose="03000509000000000000" pitchFamily="65" charset="-122"/>
              <a:ea typeface="方正卡通简体" panose="03000509000000000000" pitchFamily="65" charset="-122"/>
            </a:endParaRPr>
          </a:p>
        </p:txBody>
      </p:sp>
      <p:sp>
        <p:nvSpPr>
          <p:cNvPr id="19" name="TextBox 18"/>
          <p:cNvSpPr txBox="1"/>
          <p:nvPr>
            <p:custDataLst>
              <p:tags r:id="rId11"/>
            </p:custDataLst>
          </p:nvPr>
        </p:nvSpPr>
        <p:spPr>
          <a:xfrm>
            <a:off x="1904517" y="972159"/>
            <a:ext cx="5046971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卡通简体" panose="03000509000000000000" pitchFamily="65" charset="-122"/>
                <a:ea typeface="方正卡通简体" panose="03000509000000000000" pitchFamily="65" charset="-122"/>
              </a:rPr>
              <a:t>讨论</a:t>
            </a:r>
            <a:r>
              <a:rPr lang="zh-CN" altLang="en-US" sz="3200" smtClean="0">
                <a:solidFill>
                  <a:srgbClr val="C00000"/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rPr>
              <a:t>    你觉得北宋这种“以钱财换和平”的做法是否可取？为什么？</a:t>
            </a:r>
            <a:endParaRPr lang="zh-CN" altLang="en-US" sz="3200" smtClean="0">
              <a:solidFill>
                <a:srgbClr val="C00000"/>
              </a:solidFill>
              <a:latin typeface="方正卡通简体" panose="03000509000000000000" pitchFamily="65" charset="-122"/>
              <a:ea typeface="方正卡通简体" panose="03000509000000000000" pitchFamily="65" charset="-122"/>
            </a:endParaRPr>
          </a:p>
        </p:txBody>
      </p:sp>
      <p:sp>
        <p:nvSpPr>
          <p:cNvPr id="11" name="矩形 10"/>
          <p:cNvSpPr/>
          <p:nvPr>
            <p:custDataLst>
              <p:tags r:id="rId12"/>
            </p:custDataLst>
          </p:nvPr>
        </p:nvSpPr>
        <p:spPr>
          <a:xfrm>
            <a:off x="380861" y="4907199"/>
            <a:ext cx="9438640" cy="13233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65" smtClean="0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不可取</a:t>
            </a:r>
            <a:r>
              <a:rPr lang="en-US" altLang="zh-CN" sz="2665" smtClean="0">
                <a:latin typeface="江西拙楷" panose="02010600040101010101" pitchFamily="2" charset="-122"/>
                <a:ea typeface="江西拙楷" panose="02010600040101010101" pitchFamily="2" charset="-122"/>
              </a:rPr>
              <a:t>——</a:t>
            </a:r>
            <a:r>
              <a:rPr lang="zh-CN" altLang="en-US" sz="2665" smtClean="0">
                <a:latin typeface="江西拙楷" panose="02010600040101010101" pitchFamily="2" charset="-122"/>
                <a:ea typeface="江西拙楷" panose="02010600040101010101" pitchFamily="2" charset="-122"/>
              </a:rPr>
              <a:t>屈辱求和，财政受损</a:t>
            </a:r>
            <a:endParaRPr lang="en-US" altLang="zh-CN" sz="2665" smtClean="0"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65" smtClean="0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有可取之处</a:t>
            </a:r>
            <a:r>
              <a:rPr lang="en-US" altLang="zh-CN" sz="2665" smtClean="0">
                <a:latin typeface="江西拙楷" panose="02010600040101010101" pitchFamily="2" charset="-122"/>
                <a:ea typeface="江西拙楷" panose="02010600040101010101" pitchFamily="2" charset="-122"/>
              </a:rPr>
              <a:t>——</a:t>
            </a:r>
            <a:r>
              <a:rPr lang="zh-CN" altLang="en-US" sz="2665" smtClean="0">
                <a:latin typeface="江西拙楷" panose="02010600040101010101" pitchFamily="2" charset="-122"/>
                <a:ea typeface="江西拙楷" panose="02010600040101010101" pitchFamily="2" charset="-122"/>
              </a:rPr>
              <a:t>受损有限；和平主流；互市繁荣；民族交融；中华发展</a:t>
            </a:r>
            <a:endParaRPr lang="zh-CN" altLang="en-US" sz="2665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clrChange>
              <a:clrFrom>
                <a:srgbClr val="EEEEE4"/>
              </a:clrFrom>
              <a:clrTo>
                <a:srgbClr val="EEEEE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021"/>
          <a:stretch>
            <a:fillRect/>
          </a:stretch>
        </p:blipFill>
        <p:spPr>
          <a:xfrm flipH="1">
            <a:off x="476087" y="3524226"/>
            <a:ext cx="10950931" cy="190825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>
            <a:clrChange>
              <a:clrFrom>
                <a:srgbClr val="EEEEE4"/>
              </a:clrFrom>
              <a:clrTo>
                <a:srgbClr val="EEEEE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167"/>
          <a:stretch>
            <a:fillRect/>
          </a:stretch>
        </p:blipFill>
        <p:spPr>
          <a:xfrm>
            <a:off x="43" y="2857645"/>
            <a:ext cx="12188825" cy="3999438"/>
          </a:xfrm>
          <a:prstGeom prst="rect">
            <a:avLst/>
          </a:prstGeom>
        </p:spPr>
      </p:pic>
      <p:sp>
        <p:nvSpPr>
          <p:cNvPr id="2" name="文本框 2"/>
          <p:cNvSpPr txBox="1"/>
          <p:nvPr>
            <p:custDataLst>
              <p:tags r:id="rId4"/>
            </p:custDataLst>
          </p:nvPr>
        </p:nvSpPr>
        <p:spPr>
          <a:xfrm>
            <a:off x="438674" y="435757"/>
            <a:ext cx="4335272" cy="997585"/>
          </a:xfrm>
          <a:prstGeom prst="rect">
            <a:avLst/>
          </a:prstGeom>
          <a:noFill/>
        </p:spPr>
        <p:txBody>
          <a:bodyPr wrap="square" lIns="95069" tIns="47535" rIns="95069" bIns="47535" rtlCol="0">
            <a:spAutoFit/>
          </a:bodyPr>
          <a:lstStyle/>
          <a:p>
            <a:r>
              <a:rPr lang="en-US" altLang="zh-CN" sz="2935" b="1" smtClean="0">
                <a:latin typeface="江西拙楷" panose="02010600040101010101" pitchFamily="2" charset="-122"/>
                <a:ea typeface="江西拙楷" panose="02010600040101010101" pitchFamily="2" charset="-122"/>
              </a:rPr>
              <a:t>2.2  </a:t>
            </a:r>
            <a:r>
              <a:rPr lang="zh-CN" altLang="en-US" sz="2935" b="1" smtClean="0">
                <a:latin typeface="江西拙楷" panose="02010600040101010101" pitchFamily="2" charset="-122"/>
                <a:ea typeface="江西拙楷" panose="02010600040101010101" pitchFamily="2" charset="-122"/>
              </a:rPr>
              <a:t>财政危机</a:t>
            </a:r>
            <a:endParaRPr lang="zh-CN" altLang="en-US" sz="2935" b="1" smtClean="0"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endParaRPr lang="zh-CN" altLang="en-US" sz="2935" b="1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 bwMode="auto">
          <a:xfrm>
            <a:off x="380862" y="1238805"/>
            <a:ext cx="3428131" cy="192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图片 9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50000"/>
            <a:lum bright="-100000" contrast="100000"/>
          </a:blip>
          <a:stretch>
            <a:fillRect/>
          </a:stretch>
        </p:blipFill>
        <p:spPr>
          <a:xfrm>
            <a:off x="4094669" y="1048353"/>
            <a:ext cx="2942578" cy="238064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3" name="Picture 3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 bwMode="auto">
          <a:xfrm>
            <a:off x="7237123" y="1048353"/>
            <a:ext cx="2839082" cy="2376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3" name="组合 12"/>
          <p:cNvGrpSpPr/>
          <p:nvPr>
            <p:custDataLst>
              <p:tags r:id="rId11"/>
            </p:custDataLst>
          </p:nvPr>
        </p:nvGrpSpPr>
        <p:grpSpPr>
          <a:xfrm>
            <a:off x="2190152" y="3619452"/>
            <a:ext cx="1904517" cy="1798698"/>
            <a:chOff x="785786" y="2928940"/>
            <a:chExt cx="1428760" cy="1349375"/>
          </a:xfrm>
        </p:grpSpPr>
        <p:pic>
          <p:nvPicPr>
            <p:cNvPr id="15365" name="Picture 5" descr="https://ss0.bdstatic.com/70cFuHSh_Q1YnxGkpoWK1HF6hhy/it/u=1153652910,1271287642&amp;fm=26&amp;gp=0.jpg"/>
            <p:cNvPicPr>
              <a:picLocks noChangeAspect="1" noChangeArrowheads="1"/>
            </p:cNvPicPr>
            <p:nvPr>
              <p:custDataLst>
                <p:tags r:id="rId12"/>
              </p:custDataLst>
            </p:nvPr>
          </p:nvPicPr>
          <p:blipFill>
            <a:blip r:embed="rId13">
              <a:clrChange>
                <a:clrFrom>
                  <a:srgbClr val="F0EDDA"/>
                </a:clrFrom>
                <a:clrTo>
                  <a:srgbClr val="F0EDDA">
                    <a:alpha val="0"/>
                  </a:srgbClr>
                </a:clrTo>
              </a:clrChange>
            </a:blip>
            <a:srcRect l="25096" r="15301"/>
            <a:stretch>
              <a:fillRect/>
            </a:stretch>
          </p:blipFill>
          <p:spPr bwMode="auto">
            <a:xfrm>
              <a:off x="785786" y="2928940"/>
              <a:ext cx="1428760" cy="1349375"/>
            </a:xfrm>
            <a:prstGeom prst="rect">
              <a:avLst/>
            </a:prstGeom>
            <a:noFill/>
          </p:spPr>
        </p:pic>
        <p:sp>
          <p:nvSpPr>
            <p:cNvPr id="12" name="TextBox 11"/>
            <p:cNvSpPr txBox="1"/>
            <p:nvPr>
              <p:custDataLst>
                <p:tags r:id="rId14"/>
              </p:custDataLst>
            </p:nvPr>
          </p:nvSpPr>
          <p:spPr>
            <a:xfrm>
              <a:off x="1000100" y="3357568"/>
              <a:ext cx="857256" cy="4377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smtClean="0">
                  <a:latin typeface="江西拙楷" panose="02010600040101010101" pitchFamily="2" charset="-122"/>
                  <a:ea typeface="江西拙楷" panose="02010600040101010101" pitchFamily="2" charset="-122"/>
                </a:rPr>
                <a:t>冗官</a:t>
              </a:r>
              <a:endParaRPr lang="zh-CN" altLang="en-US" sz="3200">
                <a:latin typeface="江西拙楷" panose="02010600040101010101" pitchFamily="2" charset="-122"/>
                <a:ea typeface="江西拙楷" panose="02010600040101010101" pitchFamily="2" charset="-122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15"/>
            </p:custDataLst>
          </p:nvPr>
        </p:nvGrpSpPr>
        <p:grpSpPr>
          <a:xfrm>
            <a:off x="4666025" y="3619452"/>
            <a:ext cx="1904517" cy="1798698"/>
            <a:chOff x="785786" y="2928940"/>
            <a:chExt cx="1428760" cy="1349375"/>
          </a:xfrm>
        </p:grpSpPr>
        <p:pic>
          <p:nvPicPr>
            <p:cNvPr id="15" name="Picture 5" descr="https://ss0.bdstatic.com/70cFuHSh_Q1YnxGkpoWK1HF6hhy/it/u=1153652910,1271287642&amp;fm=26&amp;gp=0.jpg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13">
              <a:clrChange>
                <a:clrFrom>
                  <a:srgbClr val="F0EDDA"/>
                </a:clrFrom>
                <a:clrTo>
                  <a:srgbClr val="F0EDDA">
                    <a:alpha val="0"/>
                  </a:srgbClr>
                </a:clrTo>
              </a:clrChange>
            </a:blip>
            <a:srcRect l="25096" r="15301"/>
            <a:stretch>
              <a:fillRect/>
            </a:stretch>
          </p:blipFill>
          <p:spPr bwMode="auto">
            <a:xfrm>
              <a:off x="785786" y="2928940"/>
              <a:ext cx="1428760" cy="1349375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>
              <p:custDataLst>
                <p:tags r:id="rId17"/>
              </p:custDataLst>
            </p:nvPr>
          </p:nvSpPr>
          <p:spPr>
            <a:xfrm>
              <a:off x="1000100" y="3357568"/>
              <a:ext cx="857256" cy="4377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smtClean="0">
                  <a:latin typeface="江西拙楷" panose="02010600040101010101" pitchFamily="2" charset="-122"/>
                  <a:ea typeface="江西拙楷" panose="02010600040101010101" pitchFamily="2" charset="-122"/>
                </a:rPr>
                <a:t>冗兵</a:t>
              </a:r>
              <a:endParaRPr lang="zh-CN" altLang="en-US" sz="3200">
                <a:latin typeface="江西拙楷" panose="02010600040101010101" pitchFamily="2" charset="-122"/>
                <a:ea typeface="江西拙楷" panose="02010600040101010101" pitchFamily="2" charset="-122"/>
              </a:endParaRPr>
            </a:p>
          </p:txBody>
        </p:sp>
      </p:grpSp>
      <p:grpSp>
        <p:nvGrpSpPr>
          <p:cNvPr id="17" name="组合 16"/>
          <p:cNvGrpSpPr/>
          <p:nvPr>
            <p:custDataLst>
              <p:tags r:id="rId18"/>
            </p:custDataLst>
          </p:nvPr>
        </p:nvGrpSpPr>
        <p:grpSpPr>
          <a:xfrm>
            <a:off x="6951445" y="3619452"/>
            <a:ext cx="1904517" cy="1798698"/>
            <a:chOff x="785786" y="2928940"/>
            <a:chExt cx="1428760" cy="1349375"/>
          </a:xfrm>
        </p:grpSpPr>
        <p:pic>
          <p:nvPicPr>
            <p:cNvPr id="18" name="Picture 5" descr="https://ss0.bdstatic.com/70cFuHSh_Q1YnxGkpoWK1HF6hhy/it/u=1153652910,1271287642&amp;fm=26&amp;gp=0.jpg"/>
            <p:cNvPicPr>
              <a:picLocks noChangeAspect="1" noChangeArrowheads="1"/>
            </p:cNvPicPr>
            <p:nvPr>
              <p:custDataLst>
                <p:tags r:id="rId19"/>
              </p:custDataLst>
            </p:nvPr>
          </p:nvPicPr>
          <p:blipFill>
            <a:blip r:embed="rId13">
              <a:clrChange>
                <a:clrFrom>
                  <a:srgbClr val="F0EDDA"/>
                </a:clrFrom>
                <a:clrTo>
                  <a:srgbClr val="F0EDDA">
                    <a:alpha val="0"/>
                  </a:srgbClr>
                </a:clrTo>
              </a:clrChange>
            </a:blip>
            <a:srcRect l="25096" r="15301"/>
            <a:stretch>
              <a:fillRect/>
            </a:stretch>
          </p:blipFill>
          <p:spPr bwMode="auto">
            <a:xfrm>
              <a:off x="785786" y="2928940"/>
              <a:ext cx="1428760" cy="1349375"/>
            </a:xfrm>
            <a:prstGeom prst="rect">
              <a:avLst/>
            </a:prstGeom>
            <a:noFill/>
          </p:spPr>
        </p:pic>
        <p:sp>
          <p:nvSpPr>
            <p:cNvPr id="19" name="TextBox 18"/>
            <p:cNvSpPr txBox="1"/>
            <p:nvPr>
              <p:custDataLst>
                <p:tags r:id="rId20"/>
              </p:custDataLst>
            </p:nvPr>
          </p:nvSpPr>
          <p:spPr>
            <a:xfrm>
              <a:off x="1000100" y="3357568"/>
              <a:ext cx="857256" cy="4377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smtClean="0">
                  <a:latin typeface="江西拙楷" panose="02010600040101010101" pitchFamily="2" charset="-122"/>
                  <a:ea typeface="江西拙楷" panose="02010600040101010101" pitchFamily="2" charset="-122"/>
                </a:rPr>
                <a:t>冗费</a:t>
              </a:r>
              <a:endParaRPr lang="zh-CN" altLang="en-US" sz="3200">
                <a:latin typeface="江西拙楷" panose="02010600040101010101" pitchFamily="2" charset="-122"/>
                <a:ea typeface="江西拙楷" panose="02010600040101010101" pitchFamily="2" charset="-122"/>
              </a:endParaRPr>
            </a:p>
          </p:txBody>
        </p:sp>
      </p:grpSp>
      <p:pic>
        <p:nvPicPr>
          <p:cNvPr id="20" name="图片 19" descr="20160414233226_7110942072910a7b3ee1ee7202eacb6a_9.jpeg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22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rcRect t="8071" b="5938"/>
          <a:stretch>
            <a:fillRect/>
          </a:stretch>
        </p:blipFill>
        <p:spPr>
          <a:xfrm>
            <a:off x="10652930" y="857902"/>
            <a:ext cx="1535895" cy="1546961"/>
          </a:xfrm>
          <a:prstGeom prst="rect">
            <a:avLst/>
          </a:prstGeom>
        </p:spPr>
      </p:pic>
      <p:pic>
        <p:nvPicPr>
          <p:cNvPr id="21" name="Picture 2" descr="C:\Users\Administrator\Desktop\所需图片\宋\新建文件夹\微信图片_20200808211854_副本.jpg"/>
          <p:cNvPicPr>
            <a:picLocks noChangeAspect="1" noChangeArrowheads="1"/>
          </p:cNvPicPr>
          <p:nvPr>
            <p:custDataLst>
              <p:tags r:id="rId23"/>
            </p:custDataLst>
          </p:nvPr>
        </p:nvPicPr>
        <p:blipFill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10000"/>
          </a:blip>
          <a:srcRect t="40606"/>
          <a:stretch>
            <a:fillRect/>
          </a:stretch>
        </p:blipFill>
        <p:spPr bwMode="auto">
          <a:xfrm>
            <a:off x="9522544" y="1905386"/>
            <a:ext cx="1999743" cy="1582706"/>
          </a:xfrm>
          <a:prstGeom prst="rect">
            <a:avLst/>
          </a:prstGeom>
          <a:noFill/>
        </p:spPr>
      </p:pic>
      <p:grpSp>
        <p:nvGrpSpPr>
          <p:cNvPr id="22" name="组合 21"/>
          <p:cNvGrpSpPr/>
          <p:nvPr>
            <p:custDataLst>
              <p:tags r:id="rId25"/>
            </p:custDataLst>
          </p:nvPr>
        </p:nvGrpSpPr>
        <p:grpSpPr>
          <a:xfrm>
            <a:off x="3428088" y="5333517"/>
            <a:ext cx="2190195" cy="1047484"/>
            <a:chOff x="1428728" y="2928940"/>
            <a:chExt cx="1643074" cy="785818"/>
          </a:xfrm>
        </p:grpSpPr>
        <p:pic>
          <p:nvPicPr>
            <p:cNvPr id="23" name="Picture 2" descr="C:\Users\Administrator\Desktop\所需图片\u=1419259916,4166923706&amp;fm=26&amp;gp=0.jpg"/>
            <p:cNvPicPr>
              <a:picLocks noChangeAspect="1" noChangeArrowheads="1"/>
            </p:cNvPicPr>
            <p:nvPr>
              <p:custDataLst>
                <p:tags r:id="rId26"/>
              </p:custDataLst>
            </p:nvPr>
          </p:nvPicPr>
          <p:blipFill>
            <a:blip r:embed="rId27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lum bright="20000"/>
            </a:blip>
            <a:stretch>
              <a:fillRect/>
            </a:stretch>
          </p:blipFill>
          <p:spPr bwMode="auto">
            <a:xfrm>
              <a:off x="1428728" y="2928940"/>
              <a:ext cx="1643074" cy="785818"/>
            </a:xfrm>
            <a:prstGeom prst="rect">
              <a:avLst/>
            </a:prstGeom>
            <a:noFill/>
          </p:spPr>
        </p:pic>
        <p:sp>
          <p:nvSpPr>
            <p:cNvPr id="24" name="矩形 23"/>
            <p:cNvSpPr/>
            <p:nvPr>
              <p:custDataLst>
                <p:tags r:id="rId28"/>
              </p:custDataLst>
            </p:nvPr>
          </p:nvSpPr>
          <p:spPr>
            <a:xfrm>
              <a:off x="1661831" y="3143254"/>
              <a:ext cx="951795" cy="5611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4265" b="1" smtClean="0">
                  <a:solidFill>
                    <a:srgbClr val="C00000"/>
                  </a:solidFill>
                  <a:latin typeface="江西拙楷" panose="02010600040101010101" pitchFamily="2" charset="-122"/>
                  <a:ea typeface="江西拙楷" panose="02010600040101010101" pitchFamily="2" charset="-122"/>
                </a:rPr>
                <a:t>积贫</a:t>
              </a:r>
              <a:endParaRPr lang="zh-CN" altLang="en-US" sz="4265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</a:endParaRPr>
            </a:p>
          </p:txBody>
        </p:sp>
      </p:grpSp>
      <p:grpSp>
        <p:nvGrpSpPr>
          <p:cNvPr id="28" name="组合 27"/>
          <p:cNvGrpSpPr/>
          <p:nvPr>
            <p:custDataLst>
              <p:tags r:id="rId29"/>
            </p:custDataLst>
          </p:nvPr>
        </p:nvGrpSpPr>
        <p:grpSpPr>
          <a:xfrm>
            <a:off x="5999187" y="5333517"/>
            <a:ext cx="2190195" cy="1047484"/>
            <a:chOff x="1428728" y="2928940"/>
            <a:chExt cx="1643074" cy="785818"/>
          </a:xfrm>
        </p:grpSpPr>
        <p:pic>
          <p:nvPicPr>
            <p:cNvPr id="29" name="Picture 2" descr="C:\Users\Administrator\Desktop\所需图片\u=1419259916,4166923706&amp;fm=26&amp;gp=0.jpg"/>
            <p:cNvPicPr>
              <a:picLocks noChangeAspect="1" noChangeArrowheads="1"/>
            </p:cNvPicPr>
            <p:nvPr>
              <p:custDataLst>
                <p:tags r:id="rId30"/>
              </p:custDataLst>
            </p:nvPr>
          </p:nvPicPr>
          <p:blipFill>
            <a:blip r:embed="rId27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lum bright="20000"/>
            </a:blip>
            <a:stretch>
              <a:fillRect/>
            </a:stretch>
          </p:blipFill>
          <p:spPr bwMode="auto">
            <a:xfrm>
              <a:off x="1428728" y="2928940"/>
              <a:ext cx="1643074" cy="785818"/>
            </a:xfrm>
            <a:prstGeom prst="rect">
              <a:avLst/>
            </a:prstGeom>
            <a:noFill/>
          </p:spPr>
        </p:pic>
        <p:sp>
          <p:nvSpPr>
            <p:cNvPr id="30" name="矩形 29"/>
            <p:cNvSpPr/>
            <p:nvPr>
              <p:custDataLst>
                <p:tags r:id="rId31"/>
              </p:custDataLst>
            </p:nvPr>
          </p:nvSpPr>
          <p:spPr>
            <a:xfrm>
              <a:off x="1669846" y="3143254"/>
              <a:ext cx="951795" cy="5611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4265" b="1" smtClean="0">
                  <a:solidFill>
                    <a:srgbClr val="C00000"/>
                  </a:solidFill>
                  <a:latin typeface="江西拙楷" panose="02010600040101010101" pitchFamily="2" charset="-122"/>
                  <a:ea typeface="江西拙楷" panose="02010600040101010101" pitchFamily="2" charset="-122"/>
                </a:rPr>
                <a:t>积弱</a:t>
              </a:r>
              <a:endParaRPr lang="zh-CN" altLang="en-US" sz="4265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42" presetClass="path" presetSubtype="0" accel="50000" decel="50000" fill="hold" nodeType="afterEffect">
                                  <p:childTnLst>
                                    <p:animMotion origin="layout" path="M -4.44444E-06 3.58025E-06 L 0.004 0.15493" pathEditMode="relative" rAng="0" ptsTypes="AA">
                                      <p:cBhvr>
                                        <p:cTn id="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7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641472" cy="641472"/>
            <a:chOff x="9079551" y="4146949"/>
            <a:chExt cx="760406" cy="760406"/>
          </a:xfrm>
        </p:grpSpPr>
        <p:grpSp>
          <p:nvGrpSpPr>
            <p:cNvPr id="4" name="组 3"/>
            <p:cNvGrpSpPr/>
            <p:nvPr>
              <p:custDataLst>
                <p:tags r:id="rId3"/>
              </p:custDataLst>
            </p:nvPr>
          </p:nvGrpSpPr>
          <p:grpSpPr>
            <a:xfrm>
              <a:off x="9079551" y="4146949"/>
              <a:ext cx="760406" cy="760406"/>
              <a:chOff x="3121096" y="2539875"/>
              <a:chExt cx="2043973" cy="2043973"/>
            </a:xfrm>
          </p:grpSpPr>
          <p:sp>
            <p:nvSpPr>
              <p:cNvPr id="2" name="剪去对角的矩形 1"/>
              <p:cNvSpPr/>
              <p:nvPr>
                <p:custDataLst>
                  <p:tags r:id="rId4"/>
                </p:custDataLst>
              </p:nvPr>
            </p:nvSpPr>
            <p:spPr>
              <a:xfrm>
                <a:off x="3121096" y="2539875"/>
                <a:ext cx="1891573" cy="1891573"/>
              </a:xfrm>
              <a:prstGeom prst="snip2DiagRect">
                <a:avLst/>
              </a:prstGeom>
              <a:noFill/>
              <a:ln>
                <a:solidFill>
                  <a:srgbClr val="C85639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" name="剪去对角的矩形 2"/>
              <p:cNvSpPr/>
              <p:nvPr>
                <p:custDataLst>
                  <p:tags r:id="rId5"/>
                </p:custDataLst>
              </p:nvPr>
            </p:nvSpPr>
            <p:spPr>
              <a:xfrm>
                <a:off x="3273496" y="2692275"/>
                <a:ext cx="1891573" cy="1891573"/>
              </a:xfrm>
              <a:prstGeom prst="snip2DiagRect">
                <a:avLst/>
              </a:prstGeom>
              <a:solidFill>
                <a:srgbClr val="C85639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4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5" name="文本框 4"/>
            <p:cNvSpPr txBox="1"/>
            <p:nvPr>
              <p:custDataLst>
                <p:tags r:id="rId6"/>
              </p:custDataLst>
            </p:nvPr>
          </p:nvSpPr>
          <p:spPr>
            <a:xfrm>
              <a:off x="9226633" y="4318353"/>
              <a:ext cx="522938" cy="474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rPr>
                <a:t>叁</a:t>
              </a:r>
              <a:endParaRPr kumimoji="1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" name="组 8"/>
          <p:cNvGrpSpPr/>
          <p:nvPr>
            <p:custDataLst>
              <p:tags r:id="rId7"/>
            </p:custDataLst>
          </p:nvPr>
        </p:nvGrpSpPr>
        <p:grpSpPr>
          <a:xfrm>
            <a:off x="-2170857" y="3429000"/>
            <a:ext cx="4839106" cy="3531494"/>
            <a:chOff x="-407114" y="3514608"/>
            <a:chExt cx="9139575" cy="6144304"/>
          </a:xfrm>
        </p:grpSpPr>
        <p:pic>
          <p:nvPicPr>
            <p:cNvPr id="6" name="图片 5" descr="bo2-01.png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9"/>
            <a:stretch>
              <a:fillRect/>
            </a:stretch>
          </p:blipFill>
          <p:spPr>
            <a:xfrm flipH="1">
              <a:off x="-407114" y="3514608"/>
              <a:ext cx="8644587" cy="6144304"/>
            </a:xfrm>
            <a:prstGeom prst="rect">
              <a:avLst/>
            </a:prstGeom>
          </p:spPr>
        </p:pic>
        <p:pic>
          <p:nvPicPr>
            <p:cNvPr id="8" name="图片 7" descr="bo2-01.png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11"/>
            <a:srcRect l="28344" t="22191" r="30019" b="25210"/>
            <a:stretch>
              <a:fillRect/>
            </a:stretch>
          </p:blipFill>
          <p:spPr>
            <a:xfrm flipH="1">
              <a:off x="2337872" y="4277089"/>
              <a:ext cx="6394589" cy="4545075"/>
            </a:xfrm>
            <a:prstGeom prst="rect">
              <a:avLst/>
            </a:prstGeom>
          </p:spPr>
        </p:pic>
      </p:grpSp>
      <p:pic>
        <p:nvPicPr>
          <p:cNvPr id="15" name="图片 14" descr="红-01.png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 rot="3349163">
            <a:off x="7140997" y="3202714"/>
            <a:ext cx="3700613" cy="2149063"/>
          </a:xfrm>
          <a:prstGeom prst="rect">
            <a:avLst/>
          </a:prstGeom>
        </p:spPr>
      </p:pic>
      <p:pic>
        <p:nvPicPr>
          <p:cNvPr id="16" name="图片 15" descr="鹤-01.png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/>
          <a:stretch>
            <a:fillRect/>
          </a:stretch>
        </p:blipFill>
        <p:spPr>
          <a:xfrm rot="20710964" flipH="1">
            <a:off x="5667879" y="1247834"/>
            <a:ext cx="1844185" cy="1633774"/>
          </a:xfrm>
          <a:prstGeom prst="rect">
            <a:avLst/>
          </a:prstGeom>
        </p:spPr>
      </p:pic>
      <p:pic>
        <p:nvPicPr>
          <p:cNvPr id="28" name="图片 27" descr="红-01.png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3"/>
          <a:stretch>
            <a:fillRect/>
          </a:stretch>
        </p:blipFill>
        <p:spPr>
          <a:xfrm rot="13676676">
            <a:off x="2027744" y="1371249"/>
            <a:ext cx="3700613" cy="2149063"/>
          </a:xfrm>
          <a:prstGeom prst="rect">
            <a:avLst/>
          </a:prstGeom>
        </p:spPr>
      </p:pic>
      <p:sp>
        <p:nvSpPr>
          <p:cNvPr id="18" name="文本框 1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2091422" y="2901671"/>
            <a:ext cx="1004641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660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三、王安石变法</a:t>
            </a:r>
            <a:endParaRPr lang="zh-CN" altLang="en-US" sz="660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矩形 2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38249" y="919353"/>
            <a:ext cx="4011034" cy="618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700">
                <a:solidFill>
                  <a:srgbClr val="FF0000"/>
                </a:solidFill>
                <a:latin typeface="黑体" panose="02010609060101010101" pitchFamily="49" charset="-122"/>
              </a:rPr>
              <a:t>（二）序幕</a:t>
            </a:r>
            <a:r>
              <a:rPr lang="en-US" altLang="zh-CN" sz="2700">
                <a:solidFill>
                  <a:srgbClr val="FF0000"/>
                </a:solidFill>
                <a:latin typeface="黑体" panose="02010609060101010101" pitchFamily="49" charset="-122"/>
              </a:rPr>
              <a:t>——</a:t>
            </a:r>
            <a:r>
              <a:rPr lang="zh-CN" altLang="en-US" sz="2700">
                <a:solidFill>
                  <a:srgbClr val="FF0000"/>
                </a:solidFill>
                <a:latin typeface="黑体" panose="02010609060101010101" pitchFamily="49" charset="-122"/>
              </a:rPr>
              <a:t>庆历新政</a:t>
            </a:r>
            <a:endParaRPr lang="zh-CN" altLang="en-US" sz="270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  <p:sp>
        <p:nvSpPr>
          <p:cNvPr id="78851" name="文本框 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238249" y="3457263"/>
            <a:ext cx="6791325" cy="2595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>
                <a:solidFill>
                  <a:schemeClr val="tx1"/>
                </a:solidFill>
              </a:rPr>
              <a:t>1.</a:t>
            </a:r>
            <a:r>
              <a:rPr lang="zh-CN" altLang="en-US" sz="2800">
                <a:solidFill>
                  <a:schemeClr val="tx1"/>
                </a:solidFill>
              </a:rPr>
              <a:t>支持者：宋仁宗</a:t>
            </a:r>
            <a:endParaRPr lang="en-US" altLang="zh-CN" sz="2800">
              <a:solidFill>
                <a:schemeClr val="tx1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solidFill>
                  <a:schemeClr val="tx1"/>
                </a:solidFill>
              </a:rPr>
              <a:t>2.</a:t>
            </a:r>
            <a:r>
              <a:rPr lang="zh-CN" altLang="en-US" sz="2800">
                <a:solidFill>
                  <a:schemeClr val="tx1"/>
                </a:solidFill>
              </a:rPr>
              <a:t>改革目的：整顿官僚机构</a:t>
            </a:r>
            <a:endParaRPr lang="en-US" altLang="zh-CN" sz="2800">
              <a:solidFill>
                <a:schemeClr val="tx1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solidFill>
                  <a:schemeClr val="tx1"/>
                </a:solidFill>
              </a:rPr>
              <a:t>3.</a:t>
            </a:r>
            <a:r>
              <a:rPr lang="zh-CN" altLang="en-US" sz="2800">
                <a:solidFill>
                  <a:schemeClr val="tx1"/>
                </a:solidFill>
              </a:rPr>
              <a:t>改革结果：失败</a:t>
            </a:r>
            <a:endParaRPr lang="en-US" altLang="zh-CN" sz="2800">
              <a:solidFill>
                <a:schemeClr val="tx1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solidFill>
                  <a:schemeClr val="tx1"/>
                </a:solidFill>
              </a:rPr>
              <a:t>4.</a:t>
            </a:r>
            <a:r>
              <a:rPr lang="zh-CN" altLang="en-US" sz="2800">
                <a:solidFill>
                  <a:schemeClr val="tx1"/>
                </a:solidFill>
              </a:rPr>
              <a:t>失败原因：触犯了官僚集团的既得利益</a:t>
            </a:r>
            <a:endParaRPr lang="zh-CN" altLang="en-US" sz="2800">
              <a:solidFill>
                <a:schemeClr val="tx1"/>
              </a:solidFill>
            </a:endParaRPr>
          </a:p>
        </p:txBody>
      </p:sp>
      <p:pic>
        <p:nvPicPr>
          <p:cNvPr id="78852" name="图片 4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99389" y="1003937"/>
            <a:ext cx="2230438" cy="326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3" name="图片 5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4" r="6514"/>
          <a:stretch>
            <a:fillRect/>
          </a:stretch>
        </p:blipFill>
        <p:spPr bwMode="auto">
          <a:xfrm>
            <a:off x="1584324" y="2067745"/>
            <a:ext cx="3317459" cy="1332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文本框 9220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0365800" y="1225238"/>
            <a:ext cx="1169551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ea typeface="隶书" panose="02010509060101010101" pitchFamily="49" charset="-122"/>
              </a:rPr>
              <a:t>先天下之忧而忧后天下之乐而乐</a:t>
            </a:r>
            <a:endParaRPr lang="zh-CN" altLang="en-US" sz="3200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文本框 717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701800" y="1557339"/>
            <a:ext cx="46482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黑体" panose="02010609060101010101" pitchFamily="49" charset="-122"/>
              </a:rPr>
              <a:t>1.</a:t>
            </a:r>
            <a:r>
              <a:rPr lang="zh-CN" altLang="en-US" sz="2800">
                <a:latin typeface="黑体" panose="02010609060101010101" pitchFamily="49" charset="-122"/>
              </a:rPr>
              <a:t>土地兼并严重</a:t>
            </a:r>
            <a:endParaRPr lang="zh-CN" altLang="en-US" sz="2800">
              <a:latin typeface="黑体" panose="02010609060101010101" pitchFamily="49" charset="-122"/>
            </a:endParaRPr>
          </a:p>
        </p:txBody>
      </p:sp>
      <p:sp>
        <p:nvSpPr>
          <p:cNvPr id="7173" name="文本框 717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773237" y="2276475"/>
            <a:ext cx="40386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黑体" panose="02010609060101010101" pitchFamily="49" charset="-122"/>
              </a:rPr>
              <a:t>2.</a:t>
            </a:r>
            <a:r>
              <a:rPr lang="zh-CN" altLang="en-US" sz="2800">
                <a:latin typeface="黑体" panose="02010609060101010101" pitchFamily="49" charset="-122"/>
              </a:rPr>
              <a:t>阶级矛盾的激化</a:t>
            </a:r>
            <a:endParaRPr lang="zh-CN" altLang="en-US" sz="2800">
              <a:latin typeface="黑体" panose="02010609060101010101" pitchFamily="49" charset="-122"/>
            </a:endParaRPr>
          </a:p>
        </p:txBody>
      </p:sp>
      <p:sp>
        <p:nvSpPr>
          <p:cNvPr id="7174" name="文本框 717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773238" y="3068638"/>
            <a:ext cx="1800225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黑体" panose="02010609060101010101" pitchFamily="49" charset="-122"/>
              </a:rPr>
              <a:t>3.</a:t>
            </a:r>
            <a:r>
              <a:rPr lang="zh-CN" altLang="en-US" sz="2800">
                <a:latin typeface="黑体" panose="02010609060101010101" pitchFamily="49" charset="-122"/>
              </a:rPr>
              <a:t>冗官</a:t>
            </a:r>
            <a:endParaRPr lang="zh-CN" altLang="en-US" sz="2800">
              <a:latin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黑体" panose="02010609060101010101" pitchFamily="49" charset="-122"/>
              </a:rPr>
              <a:t>  冗兵</a:t>
            </a:r>
            <a:endParaRPr lang="zh-CN" altLang="en-US" sz="2800">
              <a:latin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黑体" panose="02010609060101010101" pitchFamily="49" charset="-122"/>
              </a:rPr>
              <a:t>  冗费</a:t>
            </a:r>
            <a:endParaRPr lang="zh-CN" altLang="en-US" sz="2800">
              <a:latin typeface="黑体" panose="02010609060101010101" pitchFamily="49" charset="-122"/>
            </a:endParaRPr>
          </a:p>
        </p:txBody>
      </p:sp>
      <p:sp>
        <p:nvSpPr>
          <p:cNvPr id="7175" name="文本框 717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522412" y="4941889"/>
            <a:ext cx="33528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Tahoma" panose="020B060403050404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2800">
                <a:latin typeface="Tahoma" panose="020B0604030504040204" pitchFamily="34" charset="0"/>
                <a:ea typeface="宋体" panose="02010600030101010101" pitchFamily="2" charset="-122"/>
              </a:rPr>
              <a:t>辽、西夏的威胁</a:t>
            </a:r>
            <a:endParaRPr lang="zh-CN" altLang="en-US" sz="280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176" name="文本框 7175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323012" y="1752600"/>
            <a:ext cx="2057400" cy="641350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solidFill>
                  <a:schemeClr val="hlink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政治危机</a:t>
            </a:r>
            <a:endParaRPr lang="zh-CN" altLang="en-US" sz="3600">
              <a:solidFill>
                <a:schemeClr val="hlink"/>
              </a:solidFill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7177" name="文本框 7176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6323012" y="3352800"/>
            <a:ext cx="2133600" cy="641350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solidFill>
                  <a:schemeClr val="hlink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财政危机</a:t>
            </a:r>
            <a:endParaRPr lang="zh-CN" altLang="en-US" sz="3600">
              <a:solidFill>
                <a:schemeClr val="hlink"/>
              </a:solidFill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7178" name="文本框 7177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246812" y="4724401"/>
            <a:ext cx="2209800" cy="644525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solidFill>
                  <a:schemeClr val="hlink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边疆危机</a:t>
            </a:r>
            <a:endParaRPr lang="zh-CN" altLang="en-US" sz="3600">
              <a:solidFill>
                <a:schemeClr val="hlink"/>
              </a:solidFill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7189" name="矩形 7188"/>
          <p:cNvSpPr>
            <a:spLocks noChangeArrowheads="1" noChangeShapeType="1" noTextEdit="1"/>
          </p:cNvSpPr>
          <p:nvPr>
            <p:custDataLst>
              <p:tags r:id="rId8"/>
            </p:custDataLst>
          </p:nvPr>
        </p:nvSpPr>
        <p:spPr bwMode="auto">
          <a:xfrm>
            <a:off x="9310062" y="2506490"/>
            <a:ext cx="1600200" cy="11430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B2B2B2"/>
                  </a:solidFill>
                  <a:rou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积贫</a:t>
            </a:r>
            <a:endParaRPr lang="zh-CN" altLang="en-US" sz="3600" kern="10">
              <a:ln w="12700">
                <a:solidFill>
                  <a:srgbClr val="B2B2B2"/>
                </a:solidFill>
                <a:rou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190" name="矩形 7189"/>
          <p:cNvSpPr>
            <a:spLocks noChangeArrowheads="1" noChangeShapeType="1" noTextEdit="1"/>
          </p:cNvSpPr>
          <p:nvPr>
            <p:custDataLst>
              <p:tags r:id="rId9"/>
            </p:custDataLst>
          </p:nvPr>
        </p:nvSpPr>
        <p:spPr bwMode="auto">
          <a:xfrm>
            <a:off x="9310062" y="4305301"/>
            <a:ext cx="1600200" cy="8382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B2B2B2"/>
                  </a:solidFill>
                  <a:rou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积弱</a:t>
            </a:r>
            <a:endParaRPr lang="zh-CN" altLang="en-US" sz="3600" kern="10">
              <a:ln w="12700">
                <a:solidFill>
                  <a:srgbClr val="B2B2B2"/>
                </a:solidFill>
                <a:rou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7845" name="文本框 7190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208212" y="5791200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192" name="文本框 7191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589212" y="5791200"/>
            <a:ext cx="1371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latin typeface="Tahoma" panose="020B0604030504040204" pitchFamily="34" charset="0"/>
                <a:ea typeface="楷体_GB2312" pitchFamily="1" charset="-122"/>
              </a:rPr>
              <a:t>根源</a:t>
            </a:r>
            <a:endParaRPr lang="zh-CN" altLang="en-US" sz="3600">
              <a:latin typeface="Tahoma" panose="020B0604030504040204" pitchFamily="34" charset="0"/>
              <a:ea typeface="楷体_GB2312" pitchFamily="1" charset="-122"/>
            </a:endParaRPr>
          </a:p>
        </p:txBody>
      </p:sp>
      <p:sp>
        <p:nvSpPr>
          <p:cNvPr id="7193" name="文本框 7192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3862387" y="5805489"/>
            <a:ext cx="58372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Tahoma" panose="020B0604030504040204" pitchFamily="34" charset="0"/>
                <a:ea typeface="宋体" panose="02010600030101010101" pitchFamily="2" charset="-122"/>
              </a:rPr>
              <a:t>北宋初年对中央集权的加强的弊端</a:t>
            </a:r>
            <a:endParaRPr lang="zh-CN" altLang="en-US" sz="280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7849" name="文本框 2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1522413" y="796925"/>
            <a:ext cx="18526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0000"/>
                </a:solidFill>
              </a:rPr>
              <a:t>(</a:t>
            </a:r>
            <a:r>
              <a:rPr lang="zh-CN" altLang="en-US" sz="2800">
                <a:solidFill>
                  <a:srgbClr val="FF0000"/>
                </a:solidFill>
              </a:rPr>
              <a:t>一</a:t>
            </a:r>
            <a:r>
              <a:rPr lang="en-US" altLang="zh-CN" sz="2800">
                <a:solidFill>
                  <a:srgbClr val="FF0000"/>
                </a:solidFill>
              </a:rPr>
              <a:t>)</a:t>
            </a:r>
            <a:r>
              <a:rPr lang="zh-CN" altLang="en-US" sz="2800">
                <a:solidFill>
                  <a:srgbClr val="FF0000"/>
                </a:solidFill>
              </a:rPr>
              <a:t>原因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77850" name="文本框 3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2855912" y="796925"/>
            <a:ext cx="41148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黑体" panose="02010609060101010101" pitchFamily="49" charset="-122"/>
                <a:sym typeface="宋体" panose="02010600030101010101" pitchFamily="2" charset="-122"/>
              </a:rPr>
              <a:t>——</a:t>
            </a:r>
            <a:r>
              <a:rPr lang="zh-CN" altLang="en-US" sz="2800">
                <a:latin typeface="黑体" panose="02010609060101010101" pitchFamily="49" charset="-122"/>
                <a:sym typeface="宋体" panose="02010600030101010101" pitchFamily="2" charset="-122"/>
              </a:rPr>
              <a:t>北宋中期的社会危机</a:t>
            </a:r>
            <a:endParaRPr lang="zh-CN" altLang="en-US" sz="2800">
              <a:latin typeface="黑体" panose="02010609060101010101" pitchFamily="49" charset="-122"/>
            </a:endParaRPr>
          </a:p>
        </p:txBody>
      </p:sp>
      <p:sp>
        <p:nvSpPr>
          <p:cNvPr id="28" name="文本框 27"/>
          <p:cNvSpPr txBox="1"/>
          <p:nvPr>
            <p:custDataLst>
              <p:tags r:id="rId15"/>
            </p:custDataLst>
          </p:nvPr>
        </p:nvSpPr>
        <p:spPr>
          <a:xfrm>
            <a:off x="8913812" y="3505200"/>
            <a:ext cx="2849900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三冗两积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zh-CN" altLang="en-US" sz="360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16"/>
            </p:custDataLst>
          </p:nvPr>
        </p:nvSpPr>
        <p:spPr>
          <a:xfrm>
            <a:off x="9310062" y="1581834"/>
            <a:ext cx="2057400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内忧外患</a:t>
            </a:r>
            <a:endParaRPr lang="zh-CN" altLang="en-US" sz="36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 descr="中国风线条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391597" y="4094778"/>
            <a:ext cx="2921357" cy="1887197"/>
          </a:xfrm>
          <a:prstGeom prst="rect">
            <a:avLst/>
          </a:prstGeom>
        </p:spPr>
      </p:pic>
      <p:pic>
        <p:nvPicPr>
          <p:cNvPr id="22" name="图片 21" descr="中国风线条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52276" y="2055181"/>
            <a:ext cx="2921357" cy="1887197"/>
          </a:xfrm>
          <a:prstGeom prst="rect">
            <a:avLst/>
          </a:prstGeom>
        </p:spPr>
      </p:pic>
      <p:pic>
        <p:nvPicPr>
          <p:cNvPr id="28" name="图片 27" descr="纹-01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>
            <a:alphaModFix amt="26000"/>
          </a:blip>
          <a:srcRect l="9200" t="26359" r="46904" b="17291"/>
          <a:stretch>
            <a:fillRect/>
          </a:stretch>
        </p:blipFill>
        <p:spPr>
          <a:xfrm>
            <a:off x="492266" y="1944487"/>
            <a:ext cx="5350450" cy="3864428"/>
          </a:xfrm>
          <a:prstGeom prst="rect">
            <a:avLst/>
          </a:prstGeom>
        </p:spPr>
      </p:pic>
      <p:pic>
        <p:nvPicPr>
          <p:cNvPr id="24" name="图片 23" descr="鹤-01.pn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321996" y="4094778"/>
            <a:ext cx="2193676" cy="1943389"/>
          </a:xfrm>
          <a:prstGeom prst="rect">
            <a:avLst/>
          </a:prstGeom>
        </p:spPr>
      </p:pic>
      <p:pic>
        <p:nvPicPr>
          <p:cNvPr id="25" name="图片 24" descr="鹤-01.png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3167491" y="1362715"/>
            <a:ext cx="1330645" cy="1178825"/>
          </a:xfrm>
          <a:prstGeom prst="rect">
            <a:avLst/>
          </a:prstGeom>
        </p:spPr>
      </p:pic>
      <p:pic>
        <p:nvPicPr>
          <p:cNvPr id="26" name="图片 25" descr="鹤-01.png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974391" y="3038973"/>
            <a:ext cx="960744" cy="851128"/>
          </a:xfrm>
          <a:prstGeom prst="rect">
            <a:avLst/>
          </a:prstGeom>
        </p:spPr>
      </p:pic>
      <p:sp>
        <p:nvSpPr>
          <p:cNvPr id="19" name="TextBox 4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791792" y="2307320"/>
            <a:ext cx="7327872" cy="332209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marL="717550" indent="-7175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、概况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）领域：农业、商业、军事、科技、教育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）原则：加强国家的管理和控制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）核心：富国强兵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）结果：失败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标题 11"/>
          <p:cNvSpPr txBox="1"/>
          <p:nvPr>
            <p:custDataLst>
              <p:tags r:id="rId13"/>
            </p:custDataLst>
          </p:nvPr>
        </p:nvSpPr>
        <p:spPr>
          <a:xfrm>
            <a:off x="2450650" y="1183909"/>
            <a:ext cx="988090" cy="3532221"/>
          </a:xfrm>
          <a:prstGeom prst="rec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王安石变法</a:t>
            </a:r>
            <a:endParaRPr lang="zh-CN" altLang="en-US" sz="4000" b="1">
              <a:solidFill>
                <a:schemeClr val="accent2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" name="Picture 2" descr="王安石"/>
          <p:cNvPicPr>
            <a:picLocks noChangeAspect="1" noChangeArrowheads="1"/>
          </p:cNvPicPr>
          <p:nvPr>
            <p:custDataLst>
              <p:tags r:id="rId14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5550" y="1887330"/>
            <a:ext cx="1791444" cy="2303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3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4645727" y="655099"/>
            <a:ext cx="704626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/>
                <a:ea typeface="隶书" panose="02010509060101010101" pitchFamily="49" charset="-122"/>
              </a:rPr>
              <a:t>      王安石</a:t>
            </a:r>
            <a:r>
              <a:rPr lang="zh-CN" altLang="en-US" sz="3200" b="1">
                <a:latin typeface="Times New Roman" panose="02020603050405020304"/>
                <a:ea typeface="隶书" panose="02010509060101010101" pitchFamily="49" charset="-122"/>
              </a:rPr>
              <a:t>（  </a:t>
            </a:r>
            <a:r>
              <a:rPr lang="en-US" altLang="zh-CN" sz="3200" b="1">
                <a:latin typeface="Times New Roman" panose="02020603050405020304"/>
                <a:ea typeface="隶书" panose="02010509060101010101" pitchFamily="49" charset="-122"/>
              </a:rPr>
              <a:t>1021—1086) </a:t>
            </a:r>
            <a:r>
              <a:rPr lang="zh-CN" altLang="en-US" sz="3200" b="1">
                <a:latin typeface="Times New Roman" panose="02020603050405020304"/>
                <a:ea typeface="隶书" panose="02010509060101010101" pitchFamily="49" charset="-122"/>
              </a:rPr>
              <a:t>字介甫。北宋著名的文学家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/>
                <a:ea typeface="隶书" panose="02010509060101010101" pitchFamily="49" charset="-122"/>
              </a:rPr>
              <a:t>、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/>
                <a:ea typeface="隶书" panose="02010509060101010101" pitchFamily="49" charset="-122"/>
              </a:rPr>
              <a:t>政治家</a:t>
            </a:r>
            <a:r>
              <a:rPr lang="zh-CN" altLang="en-US" sz="3200" b="1">
                <a:latin typeface="Times New Roman" panose="02020603050405020304"/>
                <a:ea typeface="隶书" panose="02010509060101010101" pitchFamily="49" charset="-122"/>
              </a:rPr>
              <a:t>和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/>
                <a:ea typeface="隶书" panose="02010509060101010101" pitchFamily="49" charset="-122"/>
              </a:rPr>
              <a:t>改革家</a:t>
            </a:r>
            <a:r>
              <a:rPr lang="zh-CN" altLang="en-US" sz="3200" b="1">
                <a:latin typeface="Times New Roman" panose="02020603050405020304"/>
                <a:ea typeface="隶书" panose="02010509060101010101" pitchFamily="49" charset="-122"/>
              </a:rPr>
              <a:t>。</a:t>
            </a:r>
            <a:endParaRPr lang="zh-CN" altLang="en-US" sz="3200" b="1"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文本框 4"/>
          <p:cNvSpPr txBox="1"/>
          <p:nvPr/>
        </p:nvSpPr>
        <p:spPr>
          <a:xfrm>
            <a:off x="199973" y="859507"/>
            <a:ext cx="518818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主要内容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富国强兵（目的）</a:t>
            </a: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893"/>
            <a:ext cx="12172954" cy="714189"/>
          </a:xfrm>
          <a:prstGeom prst="rect">
            <a:avLst/>
          </a:prstGeom>
          <a:solidFill>
            <a:srgbClr val="C3A466">
              <a:alpha val="50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4" name="矩形 3"/>
          <p:cNvSpPr/>
          <p:nvPr/>
        </p:nvSpPr>
        <p:spPr>
          <a:xfrm>
            <a:off x="0" y="893"/>
            <a:ext cx="2190179" cy="71418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34821" name="文本框 2"/>
          <p:cNvSpPr txBox="1"/>
          <p:nvPr/>
        </p:nvSpPr>
        <p:spPr>
          <a:xfrm>
            <a:off x="107922" y="97706"/>
            <a:ext cx="2021948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方正宋刻本秀楷简体" panose="02000000000000000000" charset="-122"/>
                <a:ea typeface="方正宋刻本秀楷简体" panose="02000000000000000000" charset="-122"/>
              </a:rPr>
              <a:t>王安石变法</a:t>
            </a:r>
            <a:endParaRPr lang="zh-CN" altLang="en-US" sz="2800" b="1">
              <a:latin typeface="方正宋刻本秀楷简体" panose="02000000000000000000" charset="-122"/>
              <a:ea typeface="方正宋刻本秀楷简体" panose="02000000000000000000" charset="-122"/>
            </a:endParaRPr>
          </a:p>
        </p:txBody>
      </p:sp>
      <p:graphicFrame>
        <p:nvGraphicFramePr>
          <p:cNvPr id="3" name="表格 2"/>
          <p:cNvGraphicFramePr/>
          <p:nvPr/>
        </p:nvGraphicFramePr>
        <p:xfrm>
          <a:off x="0" y="1319762"/>
          <a:ext cx="12233910" cy="557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755"/>
                <a:gridCol w="1529715"/>
                <a:gridCol w="4288155"/>
                <a:gridCol w="5709285"/>
              </a:tblGrid>
              <a:tr h="3962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领域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措施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内容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作用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/>
                </a:tc>
              </a:tr>
              <a:tr h="701040">
                <a:tc rowSpan="6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富国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青苗法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青黄不接之时，政府贷款或谷物给农民，收获后还本付息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限制了高利贷对农民的剥削，增加了政府的财政收入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</a:tr>
              <a:tr h="396240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募役法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纳钱代役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有利于经济发展，增加政府收入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</a:tr>
              <a:tr h="396240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农田水利法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鼓励垦荒和兴修水利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保证灌溉，防洪赈灾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</a:tr>
              <a:tr h="701040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均输法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采购物资“徙贵就贱，用近易远”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节省费用，增加了政府的财政收入，减轻了人民的负担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</a:tr>
              <a:tr h="701040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方田均税法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重新丈量土地，收取赋税，官僚、地主也不例外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增加了政府收入，农民得到实惠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</a:tr>
              <a:tr h="701040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市易法</a:t>
                      </a:r>
                      <a:endParaRPr lang="en-US" altLang="zh-CN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在东京设市易务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打破了大商人对市场的垄断，增加了政府的财政收入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 marL="91416" marR="91416" marT="45708" marB="45708" anchor="ctr"/>
                </a:tc>
              </a:tr>
              <a:tr h="39624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强兵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 marL="91416" marR="91416" marT="45708" marB="45708" anchor="ctr"/>
                </a:tc>
                <a:tc gridSpan="2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实行</a:t>
                      </a:r>
                      <a:r>
                        <a:rPr lang="en-US" altLang="zh-CN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“</a:t>
                      </a: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省兵</a:t>
                      </a:r>
                      <a:r>
                        <a:rPr lang="en-US" altLang="zh-CN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”</a:t>
                      </a: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措施，精简军队，缩减编制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/>
                </a:tc>
                <a:tc hMerge="1">
                  <a:tcPr/>
                </a:tc>
                <a:tc rowSpan="2"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节省军费开支，并在一定程度上提高了宋军的战斗力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</a:tr>
              <a:tr h="396240">
                <a:tc vMerge="1">
                  <a:tcPr/>
                </a:tc>
                <a:tc gridSpan="2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推行强兵措施如保甲法、保马法、将兵法等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/>
                </a:tc>
                <a:tc hMerge="1">
                  <a:tcPr/>
                </a:tc>
                <a:tc vMerge="1">
                  <a:tcPr/>
                </a:tc>
              </a:tr>
              <a:tr h="39624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取士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  <a:tc gridSpan="2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改革科举制度，主要改变科举考试的内容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/>
                </a:tc>
                <a:tc hMerge="1">
                  <a:tcPr/>
                </a:tc>
                <a:tc rowSpan="2"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有利于选拔和培养人才；有利于推动改革；有利于扩大统治基础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 anchor="ctr"/>
                </a:tc>
              </a:tr>
              <a:tr h="396240">
                <a:tc vMerge="1">
                  <a:tcPr/>
                </a:tc>
                <a:tc gridSpan="2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批判</a:t>
                      </a:r>
                      <a:r>
                        <a:rPr lang="en-US" altLang="zh-CN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“</a:t>
                      </a: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恩荫</a:t>
                      </a:r>
                      <a:r>
                        <a:rPr lang="en-US" altLang="zh-CN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”</a:t>
                      </a: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制度，选拔人才贯彻择优录取的原则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16" marR="91416" marT="45708" marB="45708"/>
                </a:tc>
                <a:tc hMerge="1">
                  <a:tcPr/>
                </a:tc>
                <a:tc vMerge="1">
                  <a:tcPr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4"/>
          <p:cNvSpPr txBox="1"/>
          <p:nvPr/>
        </p:nvSpPr>
        <p:spPr>
          <a:xfrm>
            <a:off x="199973" y="859507"/>
            <a:ext cx="3566184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评价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893"/>
            <a:ext cx="12172954" cy="714189"/>
          </a:xfrm>
          <a:prstGeom prst="rect">
            <a:avLst/>
          </a:prstGeom>
          <a:solidFill>
            <a:srgbClr val="C3A466">
              <a:alpha val="50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4" name="矩形 3"/>
          <p:cNvSpPr/>
          <p:nvPr/>
        </p:nvSpPr>
        <p:spPr>
          <a:xfrm>
            <a:off x="0" y="893"/>
            <a:ext cx="2190179" cy="71418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36869" name="文本框 2"/>
          <p:cNvSpPr txBox="1"/>
          <p:nvPr/>
        </p:nvSpPr>
        <p:spPr>
          <a:xfrm>
            <a:off x="107922" y="97706"/>
            <a:ext cx="2021948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latin typeface="方正宋刻本秀楷简体" panose="02000000000000000000" charset="-122"/>
                <a:ea typeface="方正宋刻本秀楷简体" panose="02000000000000000000" charset="-122"/>
              </a:rPr>
              <a:t>王安石变法</a:t>
            </a:r>
            <a:endParaRPr lang="zh-CN" altLang="en-US" sz="2800" b="1" dirty="0">
              <a:latin typeface="方正宋刻本秀楷简体" panose="02000000000000000000" charset="-122"/>
              <a:ea typeface="方正宋刻本秀楷简体" panose="02000000000000000000" charset="-122"/>
            </a:endParaRPr>
          </a:p>
        </p:txBody>
      </p:sp>
      <p:sp>
        <p:nvSpPr>
          <p:cNvPr id="8200" name="文本框 6"/>
          <p:cNvSpPr txBox="1"/>
          <p:nvPr/>
        </p:nvSpPr>
        <p:spPr>
          <a:xfrm>
            <a:off x="285676" y="1319762"/>
            <a:ext cx="11514314" cy="51695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(</a:t>
            </a:r>
            <a:r>
              <a:rPr lang="en-US" sz="240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)进步性</a:t>
            </a:r>
            <a:endParaRPr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457200" algn="just">
              <a:lnSpc>
                <a:spcPct val="125000"/>
              </a:lnSpc>
            </a:pP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①增加了政府的财政收入，增强了国家的军事力量，在一定程度上改变了北宋积贫积弱的局面。</a:t>
            </a:r>
            <a:endParaRPr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457200" algn="just">
              <a:lnSpc>
                <a:spcPct val="125000"/>
              </a:lnSpc>
            </a:pP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②促进了经济发展，客观上有利于社会进步。</a:t>
            </a:r>
            <a:endParaRPr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457200" algn="just">
              <a:lnSpc>
                <a:spcPct val="125000"/>
              </a:lnSpc>
            </a:pP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③针对北宋统治错综复杂的积弊进行大刀阔斧的改革，这种勇于改革和敢于斗争的精神，值得肯定。</a:t>
            </a:r>
            <a:endParaRPr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ct val="125000"/>
              </a:lnSpc>
            </a:pP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(</a:t>
            </a:r>
            <a:r>
              <a:rPr lang="en-US" sz="240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)局限性</a:t>
            </a:r>
            <a:endParaRPr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457200" algn="just">
              <a:lnSpc>
                <a:spcPct val="125000"/>
              </a:lnSpc>
            </a:pP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①是封建地主阶级针对北宋统治危机进行的改革运动，不可能从根本上摆脱封建统治危机。</a:t>
            </a:r>
            <a:endParaRPr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457200" algn="just">
              <a:lnSpc>
                <a:spcPct val="125000"/>
              </a:lnSpc>
            </a:pP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②变法以维护地主阶级的统治为出发点，农民的处境没有根本改变，负担依然沉重。</a:t>
            </a:r>
            <a:endParaRPr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文本框 4"/>
          <p:cNvSpPr txBox="1"/>
          <p:nvPr>
            <p:custDataLst>
              <p:tags r:id="rId1"/>
            </p:custDataLst>
          </p:nvPr>
        </p:nvSpPr>
        <p:spPr>
          <a:xfrm>
            <a:off x="199973" y="859508"/>
            <a:ext cx="8898795" cy="4602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【课堂探究】王安石变法缘何失败？给我们带来了哪些启示？</a:t>
            </a:r>
            <a:endParaRPr lang="zh-CN" altLang="zh-CN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893"/>
            <a:ext cx="12172954" cy="714189"/>
          </a:xfrm>
          <a:prstGeom prst="rect">
            <a:avLst/>
          </a:prstGeom>
          <a:solidFill>
            <a:srgbClr val="C3A466">
              <a:alpha val="50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noProof="1"/>
          </a:p>
        </p:txBody>
      </p:sp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0" y="14538"/>
            <a:ext cx="2190179" cy="71418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noProof="1"/>
          </a:p>
        </p:txBody>
      </p:sp>
      <p:sp>
        <p:nvSpPr>
          <p:cNvPr id="38917" name="文本框 2"/>
          <p:cNvSpPr txBox="1"/>
          <p:nvPr>
            <p:custDataLst>
              <p:tags r:id="rId4"/>
            </p:custDataLst>
          </p:nvPr>
        </p:nvSpPr>
        <p:spPr>
          <a:xfrm>
            <a:off x="107922" y="97706"/>
            <a:ext cx="2021948" cy="52215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方正宋刻本秀楷简体" panose="02000000000000000000" charset="-122"/>
                <a:ea typeface="方正宋刻本秀楷简体" panose="02000000000000000000" charset="-122"/>
              </a:rPr>
              <a:t>王安石变法</a:t>
            </a:r>
            <a:endParaRPr lang="zh-CN" altLang="en-US" sz="2800" b="1">
              <a:latin typeface="方正宋刻本秀楷简体" panose="02000000000000000000" charset="-122"/>
              <a:ea typeface="方正宋刻本秀楷简体" panose="02000000000000000000" charset="-122"/>
            </a:endParaRPr>
          </a:p>
        </p:txBody>
      </p:sp>
      <p:sp>
        <p:nvSpPr>
          <p:cNvPr id="8200" name="文本框 6"/>
          <p:cNvSpPr txBox="1"/>
          <p:nvPr>
            <p:custDataLst>
              <p:tags r:id="rId5"/>
            </p:custDataLst>
          </p:nvPr>
        </p:nvSpPr>
        <p:spPr>
          <a:xfrm>
            <a:off x="285675" y="1319762"/>
            <a:ext cx="11585732" cy="516914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en-US" sz="2400" noProof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</a:rPr>
              <a:t>失败原因：</a:t>
            </a:r>
            <a:endParaRPr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457200" algn="just">
              <a:lnSpc>
                <a:spcPct val="125000"/>
              </a:lnSpc>
            </a:pP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</a:rPr>
              <a:t>触犯了官僚地主的利益，遭到了他们的阻挠和破坏</a:t>
            </a: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457200" algn="just">
              <a:lnSpc>
                <a:spcPct val="125000"/>
              </a:lnSpc>
            </a:pP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</a:rPr>
              <a:t>宋神宗在变法后期立场动摇，其死后，司马光任宰相，废除了新法</a:t>
            </a: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</a:rPr>
              <a:t>且变法过程中用人不当，危害百姓利益。</a:t>
            </a:r>
            <a:endParaRPr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457200" algn="just">
              <a:lnSpc>
                <a:spcPct val="125000"/>
              </a:lnSpc>
            </a:pP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</a:rPr>
              <a:t>变法本身没有触及社会的根本问题，没有真正给农民以最大利益，因而不可能获得农民的支持，更不能很好的解决社会的根本矛盾</a:t>
            </a: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ct val="125000"/>
              </a:lnSpc>
            </a:pP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en-US" sz="2400" noProof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</a:rPr>
              <a:t>启示：</a:t>
            </a:r>
            <a:endParaRPr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457200" algn="just">
              <a:lnSpc>
                <a:spcPct val="125000"/>
              </a:lnSpc>
            </a:pP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</a:rPr>
              <a:t>改革是历史发展的必然要求，是革除社会弊端，促进社会发展和国家兴盛的重要手段。</a:t>
            </a:r>
            <a:endParaRPr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457200" algn="just">
              <a:lnSpc>
                <a:spcPct val="125000"/>
              </a:lnSpc>
            </a:pP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</a:rPr>
              <a:t>改革必然会遭到守旧势力的阻挠，要充分认识改革的复杂性与艰巨性，要体现百姓利益，改革者要有远见卓识和坚定的政治魄力，要注意用人</a:t>
            </a:r>
            <a:r>
              <a:rPr sz="2400" noProof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6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641472" cy="641472"/>
            <a:chOff x="9079551" y="4146949"/>
            <a:chExt cx="760406" cy="760406"/>
          </a:xfrm>
        </p:grpSpPr>
        <p:grpSp>
          <p:nvGrpSpPr>
            <p:cNvPr id="4" name="组 3"/>
            <p:cNvGrpSpPr/>
            <p:nvPr>
              <p:custDataLst>
                <p:tags r:id="rId3"/>
              </p:custDataLst>
            </p:nvPr>
          </p:nvGrpSpPr>
          <p:grpSpPr>
            <a:xfrm>
              <a:off x="9079551" y="4146949"/>
              <a:ext cx="760406" cy="760406"/>
              <a:chOff x="3121096" y="2539875"/>
              <a:chExt cx="2043973" cy="2043973"/>
            </a:xfrm>
          </p:grpSpPr>
          <p:sp>
            <p:nvSpPr>
              <p:cNvPr id="2" name="剪去对角的矩形 1"/>
              <p:cNvSpPr/>
              <p:nvPr>
                <p:custDataLst>
                  <p:tags r:id="rId4"/>
                </p:custDataLst>
              </p:nvPr>
            </p:nvSpPr>
            <p:spPr>
              <a:xfrm>
                <a:off x="3121096" y="2539875"/>
                <a:ext cx="1891573" cy="1891573"/>
              </a:xfrm>
              <a:prstGeom prst="snip2DiagRect">
                <a:avLst/>
              </a:prstGeom>
              <a:noFill/>
              <a:ln>
                <a:solidFill>
                  <a:srgbClr val="C85639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" name="剪去对角的矩形 2"/>
              <p:cNvSpPr/>
              <p:nvPr>
                <p:custDataLst>
                  <p:tags r:id="rId5"/>
                </p:custDataLst>
              </p:nvPr>
            </p:nvSpPr>
            <p:spPr>
              <a:xfrm>
                <a:off x="3273496" y="2692275"/>
                <a:ext cx="1891573" cy="1891573"/>
              </a:xfrm>
              <a:prstGeom prst="snip2DiagRect">
                <a:avLst/>
              </a:prstGeom>
              <a:solidFill>
                <a:srgbClr val="C85639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4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5" name="文本框 4"/>
            <p:cNvSpPr txBox="1"/>
            <p:nvPr>
              <p:custDataLst>
                <p:tags r:id="rId6"/>
              </p:custDataLst>
            </p:nvPr>
          </p:nvSpPr>
          <p:spPr>
            <a:xfrm>
              <a:off x="9226633" y="4318353"/>
              <a:ext cx="522938" cy="474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2000">
                  <a:solidFill>
                    <a:prstClr val="black"/>
                  </a:solidFill>
                  <a:cs typeface="+mn-ea"/>
                  <a:sym typeface="+mn-lt"/>
                </a:rPr>
                <a:t>肆</a:t>
              </a:r>
              <a:endParaRPr kumimoji="1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" name="组 8"/>
          <p:cNvGrpSpPr/>
          <p:nvPr>
            <p:custDataLst>
              <p:tags r:id="rId7"/>
            </p:custDataLst>
          </p:nvPr>
        </p:nvGrpSpPr>
        <p:grpSpPr>
          <a:xfrm>
            <a:off x="-2170857" y="3429000"/>
            <a:ext cx="4839106" cy="3531494"/>
            <a:chOff x="-407114" y="3514608"/>
            <a:chExt cx="9139575" cy="6144304"/>
          </a:xfrm>
        </p:grpSpPr>
        <p:pic>
          <p:nvPicPr>
            <p:cNvPr id="6" name="图片 5" descr="bo2-01.png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9"/>
            <a:stretch>
              <a:fillRect/>
            </a:stretch>
          </p:blipFill>
          <p:spPr>
            <a:xfrm flipH="1">
              <a:off x="-407114" y="3514608"/>
              <a:ext cx="8644587" cy="6144304"/>
            </a:xfrm>
            <a:prstGeom prst="rect">
              <a:avLst/>
            </a:prstGeom>
          </p:spPr>
        </p:pic>
        <p:pic>
          <p:nvPicPr>
            <p:cNvPr id="8" name="图片 7" descr="bo2-01.png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11"/>
            <a:srcRect l="28344" t="22191" r="30019" b="25210"/>
            <a:stretch>
              <a:fillRect/>
            </a:stretch>
          </p:blipFill>
          <p:spPr>
            <a:xfrm flipH="1">
              <a:off x="2337872" y="4277089"/>
              <a:ext cx="6394589" cy="4545075"/>
            </a:xfrm>
            <a:prstGeom prst="rect">
              <a:avLst/>
            </a:prstGeom>
          </p:spPr>
        </p:pic>
      </p:grpSp>
      <p:pic>
        <p:nvPicPr>
          <p:cNvPr id="15" name="图片 14" descr="红-01.png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 rot="3349163">
            <a:off x="7140997" y="3202714"/>
            <a:ext cx="3700613" cy="2149063"/>
          </a:xfrm>
          <a:prstGeom prst="rect">
            <a:avLst/>
          </a:prstGeom>
        </p:spPr>
      </p:pic>
      <p:pic>
        <p:nvPicPr>
          <p:cNvPr id="16" name="图片 15" descr="鹤-01.png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/>
          <a:stretch>
            <a:fillRect/>
          </a:stretch>
        </p:blipFill>
        <p:spPr>
          <a:xfrm rot="20710964" flipH="1">
            <a:off x="5667879" y="1247834"/>
            <a:ext cx="1844185" cy="1633774"/>
          </a:xfrm>
          <a:prstGeom prst="rect">
            <a:avLst/>
          </a:prstGeom>
        </p:spPr>
      </p:pic>
      <p:pic>
        <p:nvPicPr>
          <p:cNvPr id="28" name="图片 27" descr="红-01.png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3"/>
          <a:stretch>
            <a:fillRect/>
          </a:stretch>
        </p:blipFill>
        <p:spPr>
          <a:xfrm rot="13676676">
            <a:off x="2027744" y="1371249"/>
            <a:ext cx="3700613" cy="2149063"/>
          </a:xfrm>
          <a:prstGeom prst="rect">
            <a:avLst/>
          </a:prstGeom>
        </p:spPr>
      </p:pic>
      <p:sp>
        <p:nvSpPr>
          <p:cNvPr id="18" name="文本框 1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2091422" y="2901671"/>
            <a:ext cx="1004641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660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四、南宋的偏安</a:t>
            </a:r>
            <a:endParaRPr lang="zh-CN" altLang="en-US" sz="660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文本框 11"/>
          <p:cNvSpPr txBox="1">
            <a:spLocks noChangeArrowheads="1"/>
          </p:cNvSpPr>
          <p:nvPr/>
        </p:nvSpPr>
        <p:spPr bwMode="auto">
          <a:xfrm>
            <a:off x="196164" y="7241"/>
            <a:ext cx="4567000" cy="768350"/>
          </a:xfrm>
          <a:prstGeom prst="rect">
            <a:avLst/>
          </a:prstGeom>
          <a:solidFill>
            <a:srgbClr val="FFFF00"/>
          </a:solidFill>
          <a:ln w="28575">
            <a:solidFill>
              <a:srgbClr val="DD3B44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四</a:t>
            </a:r>
            <a:r>
              <a:rPr lang="zh-CN" altLang="en-US" sz="4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</a:t>
            </a:r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南宋的偏安</a:t>
            </a:r>
            <a:endParaRPr lang="zh-CN" altLang="en-US" sz="4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4" name="文本框 11"/>
          <p:cNvSpPr txBox="1">
            <a:spLocks noChangeArrowheads="1"/>
          </p:cNvSpPr>
          <p:nvPr/>
        </p:nvSpPr>
        <p:spPr bwMode="auto">
          <a:xfrm>
            <a:off x="1894981" y="951558"/>
            <a:ext cx="4919968" cy="583565"/>
          </a:xfrm>
          <a:prstGeom prst="rect">
            <a:avLst/>
          </a:prstGeom>
          <a:noFill/>
          <a:ln w="2857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靖康之变（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1127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年）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11"/>
          <p:cNvSpPr txBox="1">
            <a:spLocks noChangeArrowheads="1"/>
          </p:cNvSpPr>
          <p:nvPr/>
        </p:nvSpPr>
        <p:spPr bwMode="auto">
          <a:xfrm>
            <a:off x="1894981" y="1730817"/>
            <a:ext cx="5278650" cy="583565"/>
          </a:xfrm>
          <a:prstGeom prst="rect">
            <a:avLst/>
          </a:prstGeom>
          <a:noFill/>
          <a:ln w="2857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绍兴和议（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1141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年）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073604" y="313550"/>
            <a:ext cx="4267675" cy="6098710"/>
            <a:chOff x="5999822" y="208580"/>
            <a:chExt cx="4267838" cy="6100742"/>
          </a:xfrm>
        </p:grpSpPr>
        <p:sp>
          <p:nvSpPr>
            <p:cNvPr id="48134" name="矩形 5"/>
            <p:cNvSpPr>
              <a:spLocks noChangeArrowheads="1"/>
            </p:cNvSpPr>
            <p:nvPr/>
          </p:nvSpPr>
          <p:spPr bwMode="auto">
            <a:xfrm>
              <a:off x="5999822" y="4432272"/>
              <a:ext cx="4267838" cy="1877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indent="266700"/>
              <a:r>
                <a:rPr lang="en-US" altLang="zh-CN" sz="32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charset="0"/>
                </a:rPr>
                <a:t>   </a:t>
              </a:r>
              <a:r>
                <a:rPr lang="zh-CN" altLang="zh-CN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charset="0"/>
                </a:rPr>
                <a:t>或问天下何时太平，飞曰</a:t>
              </a:r>
              <a:r>
                <a:rPr lang="en-US" altLang="zh-CN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charset="0"/>
                </a:rPr>
                <a:t>“</a:t>
              </a:r>
              <a:r>
                <a:rPr lang="zh-CN" altLang="zh-CN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charset="0"/>
                </a:rPr>
                <a:t>文臣不爱钱，</a:t>
              </a:r>
              <a:r>
                <a:rPr lang="zh-CN" altLang="en-US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charset="0"/>
                </a:rPr>
                <a:t>武臣</a:t>
              </a:r>
              <a:r>
                <a:rPr lang="zh-CN" altLang="zh-CN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charset="0"/>
                </a:rPr>
                <a:t>不惜死，天下太平矣</a:t>
              </a:r>
              <a:endPara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charset="0"/>
              </a:endParaRPr>
            </a:p>
            <a:p>
              <a:pPr indent="266700"/>
              <a:r>
                <a:rPr lang="en-US" altLang="zh-CN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charset="0"/>
                </a:rPr>
                <a:t>         </a:t>
              </a:r>
              <a:r>
                <a:rPr lang="en-US" altLang="zh-CN" sz="20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charset="0"/>
                </a:rPr>
                <a:t>—《</a:t>
              </a:r>
              <a:r>
                <a:rPr lang="zh-CN" altLang="en-US" sz="20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charset="0"/>
                </a:rPr>
                <a:t>宋史</a:t>
              </a:r>
              <a:r>
                <a:rPr lang="en-US" altLang="zh-CN" sz="20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charset="0"/>
                </a:rPr>
                <a:t>·</a:t>
              </a:r>
              <a:r>
                <a:rPr lang="zh-CN" altLang="en-US" sz="20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charset="0"/>
                </a:rPr>
                <a:t>岳飞传</a:t>
              </a:r>
              <a:r>
                <a:rPr lang="en-US" altLang="zh-CN" sz="20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charset="0"/>
                </a:rPr>
                <a:t>》</a:t>
              </a:r>
              <a:endParaRPr lang="en-US" altLang="zh-CN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charset="0"/>
              </a:endParaRPr>
            </a:p>
          </p:txBody>
        </p:sp>
        <p:grpSp>
          <p:nvGrpSpPr>
            <p:cNvPr id="48135" name="组合 10"/>
            <p:cNvGrpSpPr/>
            <p:nvPr/>
          </p:nvGrpSpPr>
          <p:grpSpPr>
            <a:xfrm>
              <a:off x="6463422" y="208580"/>
              <a:ext cx="2500307" cy="3927017"/>
              <a:chOff x="6463422" y="208580"/>
              <a:chExt cx="2500307" cy="3927017"/>
            </a:xfrm>
          </p:grpSpPr>
          <p:pic>
            <p:nvPicPr>
              <p:cNvPr id="48136" name="图片 7"/>
              <p:cNvPicPr>
                <a:picLocks noChangeAspect="1"/>
              </p:cNvPicPr>
              <p:nvPr/>
            </p:nvPicPr>
            <p:blipFill>
              <a:blip r:embed="rId1" cstate="print">
                <a:lum contrast="18000"/>
              </a:blip>
              <a:stretch>
                <a:fillRect/>
              </a:stretch>
            </p:blipFill>
            <p:spPr bwMode="auto">
              <a:xfrm>
                <a:off x="6463422" y="208580"/>
                <a:ext cx="2095018" cy="39266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8137" name="文本框 15"/>
              <p:cNvSpPr txBox="1">
                <a:spLocks noChangeArrowheads="1"/>
              </p:cNvSpPr>
              <p:nvPr/>
            </p:nvSpPr>
            <p:spPr bwMode="auto">
              <a:xfrm>
                <a:off x="8558440" y="3182144"/>
                <a:ext cx="405289" cy="953453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C00000"/>
                </a:solidFill>
                <a:miter lim="800000"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sz="28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岳</a:t>
                </a:r>
                <a:endParaRPr lang="zh-CN" altLang="en-US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endParaRPr>
              </a:p>
              <a:p>
                <a:pPr algn="ctr"/>
                <a:r>
                  <a:rPr lang="zh-CN" altLang="en-US" sz="28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飞</a:t>
                </a:r>
                <a:endParaRPr lang="zh-CN" altLang="en-US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endParaRPr>
              </a:p>
            </p:txBody>
          </p:sp>
        </p:grp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>
            <a:lum contrast="12000"/>
          </a:blip>
          <a:stretch>
            <a:fillRect/>
          </a:stretch>
        </p:blipFill>
        <p:spPr>
          <a:xfrm>
            <a:off x="907179" y="2418661"/>
            <a:ext cx="6021407" cy="4234347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图片 3073" descr="辽、北宋、西夏形势图"/>
          <p:cNvPicPr>
            <a:picLocks noChangeAspect="1"/>
          </p:cNvPicPr>
          <p:nvPr/>
        </p:nvPicPr>
        <p:blipFill>
          <a:blip r:embed="rId1" cstate="print">
            <a:lum bright="-17996" contrast="11999"/>
          </a:blip>
          <a:stretch>
            <a:fillRect/>
          </a:stretch>
        </p:blipFill>
        <p:spPr>
          <a:xfrm>
            <a:off x="73006" y="890931"/>
            <a:ext cx="5720495" cy="520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3074" descr="南宋、金、西夏形势图"/>
          <p:cNvPicPr>
            <a:picLocks noChangeAspect="1"/>
          </p:cNvPicPr>
          <p:nvPr/>
        </p:nvPicPr>
        <p:blipFill>
          <a:blip r:embed="rId2" cstate="print">
            <a:lum bright="-17996" contrast="17998"/>
          </a:blip>
          <a:stretch>
            <a:fillRect/>
          </a:stretch>
        </p:blipFill>
        <p:spPr>
          <a:xfrm>
            <a:off x="6042356" y="890931"/>
            <a:ext cx="6023946" cy="5201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0" name="TextBox 3"/>
          <p:cNvSpPr txBox="1"/>
          <p:nvPr/>
        </p:nvSpPr>
        <p:spPr>
          <a:xfrm>
            <a:off x="2139259" y="372271"/>
            <a:ext cx="5904230" cy="689610"/>
          </a:xfrm>
          <a:prstGeom prst="rect">
            <a:avLst/>
          </a:prstGeom>
          <a:noFill/>
        </p:spPr>
        <p:txBody>
          <a:bodyPr wrap="none" lIns="121882" tIns="60941" rIns="121882" bIns="60941">
            <a:sp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两宋的政治和军事</a:t>
            </a:r>
            <a:r>
              <a:rPr lang="en-US" altLang="zh-CN" sz="37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·</a:t>
            </a:r>
            <a:r>
              <a:rPr lang="zh-CN" altLang="en-US" sz="37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时间轴</a:t>
            </a:r>
            <a:endParaRPr lang="zh-CN" altLang="en-US" sz="37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lt"/>
            </a:endParaRPr>
          </a:p>
        </p:txBody>
      </p:sp>
      <p:cxnSp>
        <p:nvCxnSpPr>
          <p:cNvPr id="5" name="直线箭头连接符 2"/>
          <p:cNvCxnSpPr/>
          <p:nvPr/>
        </p:nvCxnSpPr>
        <p:spPr>
          <a:xfrm>
            <a:off x="2160025" y="2805275"/>
            <a:ext cx="7995742" cy="4602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2228" name="文本框 5"/>
          <p:cNvSpPr txBox="1">
            <a:spLocks noChangeArrowheads="1"/>
          </p:cNvSpPr>
          <p:nvPr/>
        </p:nvSpPr>
        <p:spPr bwMode="auto">
          <a:xfrm>
            <a:off x="2104477" y="2752901"/>
            <a:ext cx="608330" cy="412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885" tIns="60942" rIns="121885" bIns="60942">
            <a:spAutoFit/>
          </a:bodyPr>
          <a:lstStyle/>
          <a:p>
            <a:r>
              <a:rPr kumimoji="1" lang="en-US" altLang="zh-CN" sz="19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charset="0"/>
              </a:rPr>
              <a:t>960</a:t>
            </a:r>
            <a:endParaRPr kumimoji="1" lang="en-US" altLang="zh-CN" sz="19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52229" name="文本框 6"/>
          <p:cNvSpPr txBox="1">
            <a:spLocks noChangeArrowheads="1"/>
          </p:cNvSpPr>
          <p:nvPr/>
        </p:nvSpPr>
        <p:spPr bwMode="auto">
          <a:xfrm>
            <a:off x="4951710" y="2786230"/>
            <a:ext cx="730250" cy="412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885" tIns="60942" rIns="121885" bIns="60942">
            <a:spAutoFit/>
          </a:bodyPr>
          <a:lstStyle/>
          <a:p>
            <a:r>
              <a:rPr kumimoji="1" lang="en-US" altLang="zh-CN" sz="19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charset="0"/>
              </a:rPr>
              <a:t>1069</a:t>
            </a:r>
            <a:endParaRPr kumimoji="1" lang="en-US" altLang="zh-CN" sz="19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52230" name="文本框 7"/>
          <p:cNvSpPr txBox="1">
            <a:spLocks noChangeArrowheads="1"/>
          </p:cNvSpPr>
          <p:nvPr/>
        </p:nvSpPr>
        <p:spPr bwMode="auto">
          <a:xfrm>
            <a:off x="6010297" y="2789405"/>
            <a:ext cx="730250" cy="412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885" tIns="60942" rIns="121885" bIns="60942">
            <a:spAutoFit/>
          </a:bodyPr>
          <a:lstStyle/>
          <a:p>
            <a:r>
              <a:rPr kumimoji="1" lang="en-US" altLang="zh-CN" sz="19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charset="0"/>
              </a:rPr>
              <a:t>1127</a:t>
            </a:r>
            <a:endParaRPr kumimoji="1" lang="en-US" altLang="zh-CN" sz="19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52231" name="文本框 8"/>
          <p:cNvSpPr txBox="1">
            <a:spLocks noChangeArrowheads="1"/>
          </p:cNvSpPr>
          <p:nvPr/>
        </p:nvSpPr>
        <p:spPr bwMode="auto">
          <a:xfrm>
            <a:off x="2507597" y="1667334"/>
            <a:ext cx="4035425" cy="5359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885" tIns="60942" rIns="121885" bIns="60942">
            <a:spAutoFit/>
          </a:bodyPr>
          <a:lstStyle/>
          <a:p>
            <a:r>
              <a:rPr kumimoji="1" lang="zh-CN" altLang="en-US" sz="27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北宋</a:t>
            </a:r>
            <a:r>
              <a:rPr kumimoji="1" lang="en-US" altLang="zh-CN" sz="27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kumimoji="1" lang="zh-CN" altLang="en-US" sz="27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定都东京（开封）</a:t>
            </a:r>
            <a:endParaRPr kumimoji="1" lang="zh-CN" altLang="en-US" sz="27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32" name="文本框 9"/>
          <p:cNvSpPr txBox="1">
            <a:spLocks noChangeArrowheads="1"/>
          </p:cNvSpPr>
          <p:nvPr/>
        </p:nvSpPr>
        <p:spPr bwMode="auto">
          <a:xfrm>
            <a:off x="9201928" y="2794165"/>
            <a:ext cx="730250" cy="412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885" tIns="60942" rIns="121885" bIns="60942">
            <a:spAutoFit/>
          </a:bodyPr>
          <a:lstStyle/>
          <a:p>
            <a:r>
              <a:rPr kumimoji="1" lang="en-US" altLang="zh-CN" sz="19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charset="0"/>
              </a:rPr>
              <a:t>1279</a:t>
            </a:r>
            <a:endParaRPr kumimoji="1" lang="en-US" altLang="zh-CN" sz="19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cxnSp>
        <p:nvCxnSpPr>
          <p:cNvPr id="11" name="直线连接符 36"/>
          <p:cNvCxnSpPr/>
          <p:nvPr/>
        </p:nvCxnSpPr>
        <p:spPr>
          <a:xfrm>
            <a:off x="6273754" y="1937139"/>
            <a:ext cx="4761" cy="86496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线连接符 48"/>
          <p:cNvCxnSpPr/>
          <p:nvPr/>
        </p:nvCxnSpPr>
        <p:spPr>
          <a:xfrm>
            <a:off x="9486017" y="2011732"/>
            <a:ext cx="6348" cy="82052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线连接符 29"/>
          <p:cNvCxnSpPr/>
          <p:nvPr/>
        </p:nvCxnSpPr>
        <p:spPr>
          <a:xfrm flipH="1">
            <a:off x="2456810" y="1975229"/>
            <a:ext cx="0" cy="81100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线箭头连接符 40"/>
          <p:cNvCxnSpPr/>
          <p:nvPr/>
        </p:nvCxnSpPr>
        <p:spPr>
          <a:xfrm>
            <a:off x="2589490" y="2234876"/>
            <a:ext cx="3595703" cy="43804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线箭头连接符 40"/>
          <p:cNvCxnSpPr/>
          <p:nvPr/>
        </p:nvCxnSpPr>
        <p:spPr>
          <a:xfrm>
            <a:off x="6341998" y="2232337"/>
            <a:ext cx="3144019" cy="3174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238" name="文本框 15"/>
          <p:cNvSpPr txBox="1">
            <a:spLocks noChangeArrowheads="1"/>
          </p:cNvSpPr>
          <p:nvPr/>
        </p:nvSpPr>
        <p:spPr bwMode="auto">
          <a:xfrm>
            <a:off x="6378818" y="1667334"/>
            <a:ext cx="3970891" cy="53594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wrap="square" lIns="121885" tIns="60942" rIns="121885" bIns="60942">
            <a:spAutoFit/>
          </a:bodyPr>
          <a:lstStyle/>
          <a:p>
            <a:r>
              <a:rPr kumimoji="1" lang="zh-CN" altLang="en-US" sz="27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南宋</a:t>
            </a:r>
            <a:r>
              <a:rPr kumimoji="1" lang="en-US" altLang="zh-CN" sz="27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kumimoji="1" lang="zh-CN" altLang="en-US" sz="27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定都临安（杭州）</a:t>
            </a:r>
            <a:endParaRPr kumimoji="1" lang="zh-CN" altLang="en-US" sz="27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39" name="文本框 16"/>
          <p:cNvSpPr txBox="1">
            <a:spLocks noChangeArrowheads="1"/>
          </p:cNvSpPr>
          <p:nvPr/>
        </p:nvSpPr>
        <p:spPr bwMode="auto">
          <a:xfrm>
            <a:off x="6465791" y="2771946"/>
            <a:ext cx="730250" cy="412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885" tIns="60942" rIns="121885" bIns="60942">
            <a:spAutoFit/>
          </a:bodyPr>
          <a:lstStyle/>
          <a:p>
            <a:r>
              <a:rPr kumimoji="1" lang="en-US" altLang="zh-CN" sz="19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charset="0"/>
              </a:rPr>
              <a:t>1141</a:t>
            </a:r>
            <a:endParaRPr kumimoji="1" lang="en-US" altLang="zh-CN" sz="19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8" name="上箭头 17"/>
          <p:cNvSpPr/>
          <p:nvPr/>
        </p:nvSpPr>
        <p:spPr>
          <a:xfrm flipV="1">
            <a:off x="2271121" y="3062383"/>
            <a:ext cx="79354" cy="59674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5" tIns="60942" rIns="121885" bIns="60942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27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41" name="文本框 18"/>
          <p:cNvSpPr txBox="1">
            <a:spLocks noChangeArrowheads="1"/>
          </p:cNvSpPr>
          <p:nvPr/>
        </p:nvSpPr>
        <p:spPr bwMode="auto">
          <a:xfrm>
            <a:off x="1937658" y="3733721"/>
            <a:ext cx="673100" cy="155067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</a:ln>
        </p:spPr>
        <p:txBody>
          <a:bodyPr vert="eaVert" wrap="none" lIns="121885" tIns="60942" rIns="121885" bIns="60942">
            <a:spAutoFit/>
          </a:bodyPr>
          <a:lstStyle/>
          <a:p>
            <a:r>
              <a:rPr kumimoji="1"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宋朝建立</a:t>
            </a:r>
            <a:endParaRPr kumimoji="1"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上箭头 19"/>
          <p:cNvSpPr/>
          <p:nvPr/>
        </p:nvSpPr>
        <p:spPr>
          <a:xfrm flipV="1">
            <a:off x="9419359" y="3136976"/>
            <a:ext cx="79354" cy="59674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5" tIns="60942" rIns="121885" bIns="60942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27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43" name="文本框 20"/>
          <p:cNvSpPr txBox="1">
            <a:spLocks noChangeArrowheads="1"/>
          </p:cNvSpPr>
          <p:nvPr/>
        </p:nvSpPr>
        <p:spPr bwMode="auto">
          <a:xfrm>
            <a:off x="9150966" y="3725786"/>
            <a:ext cx="673100" cy="155067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</a:ln>
        </p:spPr>
        <p:txBody>
          <a:bodyPr vert="eaVert" wrap="none" lIns="121885" tIns="60942" rIns="121885" bIns="60942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南宋灭亡</a:t>
            </a:r>
            <a:endParaRPr kumimoji="1"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上箭头 21"/>
          <p:cNvSpPr/>
          <p:nvPr/>
        </p:nvSpPr>
        <p:spPr>
          <a:xfrm flipV="1">
            <a:off x="5145335" y="3065558"/>
            <a:ext cx="77768" cy="59674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5" tIns="60942" rIns="121885" bIns="60942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27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45" name="文本框 22"/>
          <p:cNvSpPr txBox="1">
            <a:spLocks noChangeArrowheads="1"/>
          </p:cNvSpPr>
          <p:nvPr/>
        </p:nvSpPr>
        <p:spPr bwMode="auto">
          <a:xfrm>
            <a:off x="4889639" y="3662302"/>
            <a:ext cx="673100" cy="19081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</a:ln>
        </p:spPr>
        <p:txBody>
          <a:bodyPr vert="eaVert" wrap="none" lIns="121885" tIns="60942" rIns="121885" bIns="60942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王安石变法</a:t>
            </a:r>
            <a:endParaRPr kumimoji="1"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上箭头 23"/>
          <p:cNvSpPr/>
          <p:nvPr/>
        </p:nvSpPr>
        <p:spPr>
          <a:xfrm flipV="1">
            <a:off x="6134090" y="3065558"/>
            <a:ext cx="79354" cy="59674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5" tIns="60942" rIns="121885" bIns="60942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27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47" name="文本框 24"/>
          <p:cNvSpPr txBox="1">
            <a:spLocks noChangeArrowheads="1"/>
          </p:cNvSpPr>
          <p:nvPr/>
        </p:nvSpPr>
        <p:spPr bwMode="auto">
          <a:xfrm>
            <a:off x="5789517" y="3667063"/>
            <a:ext cx="673100" cy="155067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</a:ln>
        </p:spPr>
        <p:txBody>
          <a:bodyPr vert="eaVert" wrap="none" lIns="121885" tIns="60942" rIns="121885" bIns="60942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北宋灭亡</a:t>
            </a:r>
            <a:endParaRPr kumimoji="1"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" name="上箭头 25"/>
          <p:cNvSpPr/>
          <p:nvPr/>
        </p:nvSpPr>
        <p:spPr>
          <a:xfrm flipV="1">
            <a:off x="6656241" y="3149673"/>
            <a:ext cx="85703" cy="47771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5" tIns="60942" rIns="121885" bIns="60942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27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49" name="文本框 26"/>
          <p:cNvSpPr txBox="1">
            <a:spLocks noChangeArrowheads="1"/>
          </p:cNvSpPr>
          <p:nvPr/>
        </p:nvSpPr>
        <p:spPr bwMode="auto">
          <a:xfrm>
            <a:off x="6562428" y="3692456"/>
            <a:ext cx="673100" cy="226568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</a:ln>
        </p:spPr>
        <p:txBody>
          <a:bodyPr vert="eaVert" wrap="none" lIns="121885" tIns="60942" rIns="121885" bIns="60942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宋金绍兴和议</a:t>
            </a:r>
            <a:endParaRPr kumimoji="1"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50" name="文本框 27"/>
          <p:cNvSpPr txBox="1">
            <a:spLocks noChangeArrowheads="1"/>
          </p:cNvSpPr>
          <p:nvPr/>
        </p:nvSpPr>
        <p:spPr bwMode="auto">
          <a:xfrm>
            <a:off x="2950394" y="2752901"/>
            <a:ext cx="730250" cy="412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885" tIns="60942" rIns="121885" bIns="60942">
            <a:spAutoFit/>
          </a:bodyPr>
          <a:lstStyle/>
          <a:p>
            <a:r>
              <a:rPr kumimoji="1" lang="en-US" altLang="zh-CN" sz="19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charset="0"/>
              </a:rPr>
              <a:t>1004</a:t>
            </a:r>
            <a:endParaRPr kumimoji="1" lang="en-US" altLang="zh-CN" sz="19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29" name="上箭头 28"/>
          <p:cNvSpPr/>
          <p:nvPr/>
        </p:nvSpPr>
        <p:spPr>
          <a:xfrm flipV="1">
            <a:off x="3118626" y="3062383"/>
            <a:ext cx="77767" cy="59674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5" tIns="60942" rIns="121885" bIns="60942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27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52" name="文本框 30"/>
          <p:cNvSpPr txBox="1">
            <a:spLocks noChangeArrowheads="1"/>
          </p:cNvSpPr>
          <p:nvPr/>
        </p:nvSpPr>
        <p:spPr bwMode="auto">
          <a:xfrm>
            <a:off x="2770878" y="3692456"/>
            <a:ext cx="673100" cy="226568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</a:ln>
        </p:spPr>
        <p:txBody>
          <a:bodyPr vert="eaVert" wrap="none" lIns="121885" tIns="60942" rIns="121885" bIns="60942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宋辽澶渊之盟</a:t>
            </a:r>
            <a:endParaRPr kumimoji="1"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2253" name="New picture" hidden="1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1642867" y="10881959"/>
            <a:ext cx="393597" cy="317417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6716" y="648090"/>
            <a:ext cx="5961888" cy="46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内容占位符 3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4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888" y="630944"/>
            <a:ext cx="6252693" cy="4639700"/>
          </a:xfrm>
          <a:prstGeom prst="rect">
            <a:avLst/>
          </a:prstGeom>
        </p:spPr>
      </p:pic>
      <p:sp>
        <p:nvSpPr>
          <p:cNvPr id="9" name="文本框 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841050" y="781653"/>
            <a:ext cx="4940488" cy="2936188"/>
          </a:xfrm>
          <a:prstGeom prst="rect">
            <a:avLst/>
          </a:prstGeom>
          <a:solidFill>
            <a:srgbClr val="EFE4B7"/>
          </a:solidFill>
          <a:ln w="9525">
            <a:solidFill>
              <a:srgbClr val="C00000"/>
            </a:solidFill>
            <a:round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南宋偏安：靖康之变后，宋王室失去淮河以北的土地，赵构定都临安，主和派得势，故不思收复北方土地，与金耻辱地议和，仅以保有江南一禺，史称“偏安江南”。</a:t>
            </a:r>
            <a:endParaRPr lang="zh-CN" altLang="en-US" sz="28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图片 1" descr="L3Byb3h5L2h0dHAvaW1hZ2U4My4zNjBkb2MuY29tL0Rvd25sb2FkSW1nLzIwMTUvMDMvMjEwMy81MTQxMTc2M18xNQ==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r="1697"/>
          <a:stretch>
            <a:fillRect/>
          </a:stretch>
        </p:blipFill>
        <p:spPr>
          <a:xfrm>
            <a:off x="-1" y="893"/>
            <a:ext cx="12169780" cy="685621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" name="矩形 40"/>
          <p:cNvSpPr/>
          <p:nvPr>
            <p:custDataLst>
              <p:tags r:id="rId3"/>
            </p:custDataLst>
          </p:nvPr>
        </p:nvSpPr>
        <p:spPr>
          <a:xfrm flipV="1">
            <a:off x="19045" y="893"/>
            <a:ext cx="12169780" cy="6856214"/>
          </a:xfrm>
          <a:prstGeom prst="rect">
            <a:avLst/>
          </a:prstGeom>
          <a:gradFill>
            <a:gsLst>
              <a:gs pos="0">
                <a:srgbClr val="F7DCAE">
                  <a:alpha val="28000"/>
                </a:srgbClr>
              </a:gs>
              <a:gs pos="60000">
                <a:srgbClr val="F7DCAE">
                  <a:alpha val="85000"/>
                </a:srgbClr>
              </a:gs>
              <a:gs pos="80000">
                <a:srgbClr val="F7DCAE">
                  <a:alpha val="90000"/>
                </a:srgbClr>
              </a:gs>
              <a:gs pos="100000">
                <a:srgbClr val="F7DCAE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noProof="1"/>
          </a:p>
        </p:txBody>
      </p:sp>
      <p:pic>
        <p:nvPicPr>
          <p:cNvPr id="34" name="图片 33" descr="鹤-01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737061" y="2283589"/>
            <a:ext cx="1228040" cy="1087927"/>
          </a:xfrm>
          <a:prstGeom prst="rect">
            <a:avLst/>
          </a:prstGeom>
        </p:spPr>
      </p:pic>
      <p:sp>
        <p:nvSpPr>
          <p:cNvPr id="47109" name="文本框 1"/>
          <p:cNvSpPr txBox="1"/>
          <p:nvPr>
            <p:custDataLst>
              <p:tags r:id="rId6"/>
            </p:custDataLst>
          </p:nvPr>
        </p:nvSpPr>
        <p:spPr>
          <a:xfrm>
            <a:off x="287286" y="2135525"/>
            <a:ext cx="553870" cy="324400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 algn="dist"/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两宋的政治和军事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110" name="文本框 2"/>
          <p:cNvSpPr txBox="1"/>
          <p:nvPr>
            <p:custDataLst>
              <p:tags r:id="rId7"/>
            </p:custDataLst>
          </p:nvPr>
        </p:nvSpPr>
        <p:spPr>
          <a:xfrm>
            <a:off x="1210947" y="1357853"/>
            <a:ext cx="2492341" cy="39987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宋初中央集权的加强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111" name="文本框 4"/>
          <p:cNvSpPr txBox="1"/>
          <p:nvPr>
            <p:custDataLst>
              <p:tags r:id="rId8"/>
            </p:custDataLst>
          </p:nvPr>
        </p:nvSpPr>
        <p:spPr>
          <a:xfrm>
            <a:off x="1210947" y="4541549"/>
            <a:ext cx="1466686" cy="39987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王安石变法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12" name="文本框 5"/>
          <p:cNvSpPr txBox="1"/>
          <p:nvPr>
            <p:custDataLst>
              <p:tags r:id="rId9"/>
            </p:custDataLst>
          </p:nvPr>
        </p:nvSpPr>
        <p:spPr>
          <a:xfrm>
            <a:off x="1210947" y="5623942"/>
            <a:ext cx="1466686" cy="39987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南宋的偏安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13" name="文本框 6"/>
          <p:cNvSpPr txBox="1"/>
          <p:nvPr>
            <p:custDataLst>
              <p:tags r:id="rId10"/>
            </p:custDataLst>
          </p:nvPr>
        </p:nvSpPr>
        <p:spPr>
          <a:xfrm>
            <a:off x="3831226" y="810308"/>
            <a:ext cx="2215573" cy="398359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北宋的建立与统一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14" name="文本框 7"/>
          <p:cNvSpPr txBox="1"/>
          <p:nvPr>
            <p:custDataLst>
              <p:tags r:id="rId11"/>
            </p:custDataLst>
          </p:nvPr>
        </p:nvSpPr>
        <p:spPr>
          <a:xfrm>
            <a:off x="3831226" y="1935552"/>
            <a:ext cx="2469507" cy="39835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加强中央集权的措施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15" name="文本框 9"/>
          <p:cNvSpPr txBox="1"/>
          <p:nvPr>
            <p:custDataLst>
              <p:tags r:id="rId12"/>
            </p:custDataLst>
          </p:nvPr>
        </p:nvSpPr>
        <p:spPr>
          <a:xfrm>
            <a:off x="6411829" y="1208667"/>
            <a:ext cx="4800064" cy="39987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</a:rPr>
              <a:t>加强地方控制：削实权、制钱谷、收精兵</a:t>
            </a:r>
            <a:endParaRPr lang="zh-CN" altLang="zh-CN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116" name="文本框 10"/>
          <p:cNvSpPr txBox="1"/>
          <p:nvPr>
            <p:custDataLst>
              <p:tags r:id="rId13"/>
            </p:custDataLst>
          </p:nvPr>
        </p:nvSpPr>
        <p:spPr>
          <a:xfrm>
            <a:off x="6411830" y="1695902"/>
            <a:ext cx="1723100" cy="39987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分散机构权力</a:t>
            </a:r>
            <a:endParaRPr lang="zh-CN" altLang="zh-CN" sz="2000" b="1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17" name="文本框 11"/>
          <p:cNvSpPr txBox="1"/>
          <p:nvPr>
            <p:custDataLst>
              <p:tags r:id="rId14"/>
            </p:custDataLst>
          </p:nvPr>
        </p:nvSpPr>
        <p:spPr>
          <a:xfrm>
            <a:off x="6411830" y="2224402"/>
            <a:ext cx="4543650" cy="39987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抑制武将权力——实行崇文抑武的方针</a:t>
            </a:r>
            <a:endParaRPr lang="zh-CN" altLang="zh-CN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18" name="文本框 12"/>
          <p:cNvSpPr txBox="1"/>
          <p:nvPr>
            <p:custDataLst>
              <p:tags r:id="rId15"/>
            </p:custDataLst>
          </p:nvPr>
        </p:nvSpPr>
        <p:spPr>
          <a:xfrm>
            <a:off x="8302050" y="1494342"/>
            <a:ext cx="3517996" cy="7276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中央：二府三司、三衙、台谏</a:t>
            </a:r>
            <a:endParaRPr lang="zh-CN" altLang="zh-CN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地方：四监司、通判</a:t>
            </a:r>
            <a:endParaRPr lang="zh-CN" altLang="zh-CN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19" name="文本框 13"/>
          <p:cNvSpPr txBox="1"/>
          <p:nvPr>
            <p:custDataLst>
              <p:tags r:id="rId16"/>
            </p:custDataLst>
          </p:nvPr>
        </p:nvSpPr>
        <p:spPr>
          <a:xfrm>
            <a:off x="6411829" y="2622760"/>
            <a:ext cx="1466686" cy="39987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特点及影响</a:t>
            </a:r>
            <a:endParaRPr lang="zh-CN" altLang="zh-CN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20" name="文本框 14"/>
          <p:cNvSpPr txBox="1"/>
          <p:nvPr>
            <p:custDataLst>
              <p:tags r:id="rId17"/>
            </p:custDataLst>
          </p:nvPr>
        </p:nvSpPr>
        <p:spPr>
          <a:xfrm>
            <a:off x="1210947" y="3467090"/>
            <a:ext cx="2492341" cy="39987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边防压力与财政危机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21" name="文本框 15"/>
          <p:cNvSpPr txBox="1"/>
          <p:nvPr>
            <p:custDataLst>
              <p:tags r:id="rId18"/>
            </p:custDataLst>
          </p:nvPr>
        </p:nvSpPr>
        <p:spPr>
          <a:xfrm>
            <a:off x="3870904" y="3219505"/>
            <a:ext cx="1210273" cy="39987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边防压力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22" name="文本框 16"/>
          <p:cNvSpPr txBox="1"/>
          <p:nvPr>
            <p:custDataLst>
              <p:tags r:id="rId19"/>
            </p:custDataLst>
          </p:nvPr>
        </p:nvSpPr>
        <p:spPr>
          <a:xfrm>
            <a:off x="3870905" y="3789270"/>
            <a:ext cx="2748755" cy="39987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财政危机</a:t>
            </a:r>
            <a:r>
              <a:rPr lang="en-US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——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三冗二积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23" name="文本框 17"/>
          <p:cNvSpPr txBox="1"/>
          <p:nvPr>
            <p:custDataLst>
              <p:tags r:id="rId20"/>
            </p:custDataLst>
          </p:nvPr>
        </p:nvSpPr>
        <p:spPr>
          <a:xfrm>
            <a:off x="5196122" y="3021119"/>
            <a:ext cx="3005168" cy="7276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北宋与辽</a:t>
            </a:r>
            <a:r>
              <a:rPr lang="en-US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——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澶渊之盟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北宋与西夏</a:t>
            </a:r>
            <a:r>
              <a:rPr lang="en-US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——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庆历和议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24" name="文本框 18"/>
          <p:cNvSpPr txBox="1"/>
          <p:nvPr>
            <p:custDataLst>
              <p:tags r:id="rId21"/>
            </p:custDataLst>
          </p:nvPr>
        </p:nvSpPr>
        <p:spPr>
          <a:xfrm>
            <a:off x="2886911" y="4187628"/>
            <a:ext cx="2748755" cy="106597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背景</a:t>
            </a:r>
            <a:endParaRPr lang="zh-CN" altLang="zh-CN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主要内容（富国强兵）</a:t>
            </a:r>
            <a:endParaRPr lang="zh-CN" altLang="zh-CN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评价、败因、启示</a:t>
            </a:r>
            <a:endParaRPr lang="zh-CN" altLang="zh-CN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25" name="文本框 19"/>
          <p:cNvSpPr txBox="1"/>
          <p:nvPr>
            <p:custDataLst>
              <p:tags r:id="rId22"/>
            </p:custDataLst>
          </p:nvPr>
        </p:nvSpPr>
        <p:spPr>
          <a:xfrm>
            <a:off x="2886910" y="5295414"/>
            <a:ext cx="1466686" cy="389301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南宋的建立</a:t>
            </a:r>
            <a:endParaRPr lang="zh-CN" altLang="zh-CN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26" name="文本框 20"/>
          <p:cNvSpPr txBox="1"/>
          <p:nvPr>
            <p:custDataLst>
              <p:tags r:id="rId23"/>
            </p:custDataLst>
          </p:nvPr>
        </p:nvSpPr>
        <p:spPr>
          <a:xfrm>
            <a:off x="2886910" y="5893746"/>
            <a:ext cx="1210273" cy="389301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宋金之战</a:t>
            </a:r>
            <a:endParaRPr lang="zh-CN" altLang="zh-CN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47127" name="文本框 21"/>
          <p:cNvSpPr txBox="1"/>
          <p:nvPr>
            <p:custDataLst>
              <p:tags r:id="rId24"/>
            </p:custDataLst>
          </p:nvPr>
        </p:nvSpPr>
        <p:spPr>
          <a:xfrm>
            <a:off x="4215301" y="5725515"/>
            <a:ext cx="3517996" cy="7276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岳飞抗金</a:t>
            </a:r>
            <a:endParaRPr lang="zh-CN" altLang="zh-CN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zh-CN" sz="20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偏安局面的形成（三大和议）</a:t>
            </a:r>
            <a:endParaRPr lang="zh-CN" altLang="zh-CN" sz="200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charset="-122"/>
            </a:endParaRPr>
          </a:p>
        </p:txBody>
      </p:sp>
      <p:sp>
        <p:nvSpPr>
          <p:cNvPr id="23" name="左大括号 22"/>
          <p:cNvSpPr/>
          <p:nvPr>
            <p:custDataLst>
              <p:tags r:id="rId25"/>
            </p:custDataLst>
          </p:nvPr>
        </p:nvSpPr>
        <p:spPr>
          <a:xfrm>
            <a:off x="8173495" y="1678444"/>
            <a:ext cx="128555" cy="433275"/>
          </a:xfrm>
          <a:prstGeom prst="leftBrace">
            <a:avLst>
              <a:gd name="adj1" fmla="val 55172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z="1800" noProof="1"/>
          </a:p>
        </p:txBody>
      </p:sp>
      <p:sp>
        <p:nvSpPr>
          <p:cNvPr id="24" name="左大括号 23"/>
          <p:cNvSpPr/>
          <p:nvPr>
            <p:custDataLst>
              <p:tags r:id="rId26"/>
            </p:custDataLst>
          </p:nvPr>
        </p:nvSpPr>
        <p:spPr>
          <a:xfrm>
            <a:off x="6300733" y="1424511"/>
            <a:ext cx="192038" cy="1420443"/>
          </a:xfrm>
          <a:prstGeom prst="leftBrace">
            <a:avLst>
              <a:gd name="adj1" fmla="val 84049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z="1800" noProof="1"/>
          </a:p>
        </p:txBody>
      </p:sp>
      <p:sp>
        <p:nvSpPr>
          <p:cNvPr id="25" name="左大括号 24"/>
          <p:cNvSpPr/>
          <p:nvPr>
            <p:custDataLst>
              <p:tags r:id="rId27"/>
            </p:custDataLst>
          </p:nvPr>
        </p:nvSpPr>
        <p:spPr>
          <a:xfrm>
            <a:off x="3678866" y="961081"/>
            <a:ext cx="192038" cy="1191903"/>
          </a:xfrm>
          <a:prstGeom prst="leftBrace">
            <a:avLst>
              <a:gd name="adj1" fmla="val 84049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z="1800" noProof="1"/>
          </a:p>
        </p:txBody>
      </p:sp>
      <p:sp>
        <p:nvSpPr>
          <p:cNvPr id="26" name="左大括号 25"/>
          <p:cNvSpPr/>
          <p:nvPr>
            <p:custDataLst>
              <p:tags r:id="rId28"/>
            </p:custDataLst>
          </p:nvPr>
        </p:nvSpPr>
        <p:spPr>
          <a:xfrm>
            <a:off x="5112006" y="3219504"/>
            <a:ext cx="128555" cy="431688"/>
          </a:xfrm>
          <a:prstGeom prst="leftBrace">
            <a:avLst>
              <a:gd name="adj1" fmla="val 55172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z="1800" noProof="1"/>
          </a:p>
        </p:txBody>
      </p:sp>
      <p:sp>
        <p:nvSpPr>
          <p:cNvPr id="27" name="左大括号 26"/>
          <p:cNvSpPr/>
          <p:nvPr>
            <p:custDataLst>
              <p:tags r:id="rId29"/>
            </p:custDataLst>
          </p:nvPr>
        </p:nvSpPr>
        <p:spPr>
          <a:xfrm>
            <a:off x="2756770" y="4419342"/>
            <a:ext cx="130141" cy="688796"/>
          </a:xfrm>
          <a:prstGeom prst="leftBrace">
            <a:avLst>
              <a:gd name="adj1" fmla="val 55172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z="1800" noProof="1"/>
          </a:p>
        </p:txBody>
      </p:sp>
      <p:sp>
        <p:nvSpPr>
          <p:cNvPr id="28" name="左大括号 27"/>
          <p:cNvSpPr/>
          <p:nvPr>
            <p:custDataLst>
              <p:tags r:id="rId30"/>
            </p:custDataLst>
          </p:nvPr>
        </p:nvSpPr>
        <p:spPr>
          <a:xfrm>
            <a:off x="4085161" y="5893746"/>
            <a:ext cx="130141" cy="431688"/>
          </a:xfrm>
          <a:prstGeom prst="leftBrace">
            <a:avLst>
              <a:gd name="adj1" fmla="val 55172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z="1800" noProof="1"/>
          </a:p>
        </p:txBody>
      </p:sp>
      <p:sp>
        <p:nvSpPr>
          <p:cNvPr id="30" name="左大括号 29"/>
          <p:cNvSpPr/>
          <p:nvPr>
            <p:custDataLst>
              <p:tags r:id="rId31"/>
            </p:custDataLst>
          </p:nvPr>
        </p:nvSpPr>
        <p:spPr>
          <a:xfrm>
            <a:off x="2755182" y="5514432"/>
            <a:ext cx="131729" cy="618964"/>
          </a:xfrm>
          <a:prstGeom prst="leftBrace">
            <a:avLst>
              <a:gd name="adj1" fmla="val 55172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z="1800" noProof="1"/>
          </a:p>
        </p:txBody>
      </p:sp>
      <p:sp>
        <p:nvSpPr>
          <p:cNvPr id="31" name="左大括号 30"/>
          <p:cNvSpPr/>
          <p:nvPr>
            <p:custDataLst>
              <p:tags r:id="rId32"/>
            </p:custDataLst>
          </p:nvPr>
        </p:nvSpPr>
        <p:spPr>
          <a:xfrm>
            <a:off x="3770918" y="3355994"/>
            <a:ext cx="131729" cy="618964"/>
          </a:xfrm>
          <a:prstGeom prst="leftBrace">
            <a:avLst>
              <a:gd name="adj1" fmla="val 55172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z="1800" noProof="1"/>
          </a:p>
        </p:txBody>
      </p:sp>
      <p:sp>
        <p:nvSpPr>
          <p:cNvPr id="32" name="左大括号 31"/>
          <p:cNvSpPr/>
          <p:nvPr>
            <p:custDataLst>
              <p:tags r:id="rId33"/>
            </p:custDataLst>
          </p:nvPr>
        </p:nvSpPr>
        <p:spPr>
          <a:xfrm>
            <a:off x="949077" y="1611786"/>
            <a:ext cx="261870" cy="4291482"/>
          </a:xfrm>
          <a:prstGeom prst="leftBrace">
            <a:avLst>
              <a:gd name="adj1" fmla="val 122033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z="1800" noProof="1"/>
          </a:p>
        </p:txBody>
      </p:sp>
      <p:sp>
        <p:nvSpPr>
          <p:cNvPr id="33" name="文本框 12"/>
          <p:cNvSpPr txBox="1"/>
          <p:nvPr>
            <p:custDataLst>
              <p:tags r:id="rId34"/>
            </p:custDataLst>
          </p:nvPr>
        </p:nvSpPr>
        <p:spPr>
          <a:xfrm>
            <a:off x="0" y="893"/>
            <a:ext cx="2246680" cy="644992"/>
          </a:xfrm>
          <a:prstGeom prst="rect">
            <a:avLst/>
          </a:prstGeom>
          <a:solidFill>
            <a:srgbClr val="FFFF00"/>
          </a:solidFill>
          <a:ln w="28575">
            <a:solidFill>
              <a:srgbClr val="DD3B4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latin typeface="苏新诗柳楷简" panose="02010600000101010101" charset="-122"/>
                <a:ea typeface="苏新诗柳楷简" panose="02010600000101010101" charset="-122"/>
              </a:rPr>
              <a:t>本课所学</a:t>
            </a:r>
            <a:endParaRPr lang="zh-CN" altLang="en-US" sz="3600" b="1">
              <a:latin typeface="苏新诗柳楷简" panose="02010600000101010101" charset="-122"/>
              <a:ea typeface="苏新诗柳楷简" panose="02010600000101010101" charset="-122"/>
            </a:endParaRPr>
          </a:p>
        </p:txBody>
      </p:sp>
      <p:pic>
        <p:nvPicPr>
          <p:cNvPr id="35" name="图片 34" descr="鹤-01.png"/>
          <p:cNvPicPr>
            <a:picLocks noChangeAspect="1"/>
          </p:cNvPicPr>
          <p:nvPr>
            <p:custDataLst>
              <p:tags r:id="rId35"/>
            </p:custDataLst>
          </p:nvPr>
        </p:nvPicPr>
        <p:blipFill>
          <a:blip r:embed="rId36"/>
          <a:stretch>
            <a:fillRect/>
          </a:stretch>
        </p:blipFill>
        <p:spPr>
          <a:xfrm>
            <a:off x="584166" y="5917379"/>
            <a:ext cx="960744" cy="851128"/>
          </a:xfrm>
          <a:prstGeom prst="rect">
            <a:avLst/>
          </a:prstGeom>
        </p:spPr>
      </p:pic>
    </p:spTree>
    <p:custDataLst>
      <p:tags r:id="rId3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tags/tag1.xml><?xml version="1.0" encoding="utf-8"?>
<p:tagLst xmlns:p="http://schemas.openxmlformats.org/presentationml/2006/main">
  <p:tag name="AS_UNIQUEID" val="61"/>
</p:tagLst>
</file>

<file path=ppt/tags/tag2.xml><?xml version="1.0" encoding="utf-8"?>
<p:tagLst xmlns:p="http://schemas.openxmlformats.org/presentationml/2006/main">
  <p:tag name="AS_UNIQUEID" val="62"/>
</p:tagLst>
</file>

<file path=ppt/tags/tag3.xml><?xml version="1.0" encoding="utf-8"?>
<p:tagLst xmlns:p="http://schemas.openxmlformats.org/presentationml/2006/main">
  <p:tag name="AS_UNIQUEID" val="63"/>
</p:tagLst>
</file>

<file path=ppt/tags/tag4.xml><?xml version="1.0" encoding="utf-8"?>
<p:tagLst xmlns:p="http://schemas.openxmlformats.org/presentationml/2006/main">
  <p:tag name="AS_UNIQUEID" val="64"/>
</p:tagLst>
</file>

<file path=ppt/tags/tag5.xml><?xml version="1.0" encoding="utf-8"?>
<p:tagLst xmlns:p="http://schemas.openxmlformats.org/presentationml/2006/main">
  <p:tag name="AS_UNIQUEID" val="65"/>
</p:tagLst>
</file>

<file path=ppt/tags/tag6.xml><?xml version="1.0" encoding="utf-8"?>
<p:tagLst xmlns:p="http://schemas.openxmlformats.org/presentationml/2006/main">
  <p:tag name="AS_UNIQUEID" val="67"/>
</p:tagLst>
</file>

<file path=ppt/tags/tag7.xml><?xml version="1.0" encoding="utf-8"?>
<p:tagLst xmlns:p="http://schemas.openxmlformats.org/presentationml/2006/main">
  <p:tag name="AS_UNIQUEID" val="68"/>
</p:tagLst>
</file>

<file path=ppt/tags/tag8.xml><?xml version="1.0" encoding="utf-8"?>
<p:tagLst xmlns:p="http://schemas.openxmlformats.org/presentationml/2006/main">
  <p:tag name="AS_UNIQUEID" val="69"/>
</p:tagLst>
</file>

<file path=ppt/tags/tag9.xml><?xml version="1.0" encoding="utf-8"?>
<p:tagLst xmlns:p="http://schemas.openxmlformats.org/presentationml/2006/main">
  <p:tag name="AS_UNIQUEID" val="70"/>
</p:tagLst>
</file>

<file path=ppt/tags/tag10.xml><?xml version="1.0" encoding="utf-8"?>
<p:tagLst xmlns:p="http://schemas.openxmlformats.org/presentationml/2006/main">
  <p:tag name="AS_UNIQUEID" val="71"/>
</p:tagLst>
</file>

<file path=ppt/tags/tag11.xml><?xml version="1.0" encoding="utf-8"?>
<p:tagLst xmlns:p="http://schemas.openxmlformats.org/presentationml/2006/main">
  <p:tag name="AS_UNIQUEID" val="73"/>
</p:tagLst>
</file>

<file path=ppt/tags/tag12.xml><?xml version="1.0" encoding="utf-8"?>
<p:tagLst xmlns:p="http://schemas.openxmlformats.org/presentationml/2006/main">
  <p:tag name="AS_UNIQUEID" val="74"/>
</p:tagLst>
</file>

<file path=ppt/tags/tag13.xml><?xml version="1.0" encoding="utf-8"?>
<p:tagLst xmlns:p="http://schemas.openxmlformats.org/presentationml/2006/main">
  <p:tag name="AS_UNIQUEID" val="75"/>
</p:tagLst>
</file>

<file path=ppt/tags/tag14.xml><?xml version="1.0" encoding="utf-8"?>
<p:tagLst xmlns:p="http://schemas.openxmlformats.org/presentationml/2006/main">
  <p:tag name="AS_UNIQUEID" val="76"/>
</p:tagLst>
</file>

<file path=ppt/tags/tag15.xml><?xml version="1.0" encoding="utf-8"?>
<p:tagLst xmlns:p="http://schemas.openxmlformats.org/presentationml/2006/main">
  <p:tag name="AS_UNIQUEID" val="77"/>
</p:tagLst>
</file>

<file path=ppt/tags/tag16.xml><?xml version="1.0" encoding="utf-8"?>
<p:tagLst xmlns:p="http://schemas.openxmlformats.org/presentationml/2006/main">
  <p:tag name="AS_UNIQUEID" val="79"/>
</p:tagLst>
</file>

<file path=ppt/tags/tag17.xml><?xml version="1.0" encoding="utf-8"?>
<p:tagLst xmlns:p="http://schemas.openxmlformats.org/presentationml/2006/main">
  <p:tag name="AS_UNIQUEID" val="80"/>
</p:tagLst>
</file>

<file path=ppt/tags/tag18.xml><?xml version="1.0" encoding="utf-8"?>
<p:tagLst xmlns:p="http://schemas.openxmlformats.org/presentationml/2006/main">
  <p:tag name="AS_UNIQUEID" val="81"/>
</p:tagLst>
</file>

<file path=ppt/tags/tag19.xml><?xml version="1.0" encoding="utf-8"?>
<p:tagLst xmlns:p="http://schemas.openxmlformats.org/presentationml/2006/main">
  <p:tag name="AS_UNIQUEID" val="82"/>
</p:tagLst>
</file>

<file path=ppt/tags/tag20.xml><?xml version="1.0" encoding="utf-8"?>
<p:tagLst xmlns:p="http://schemas.openxmlformats.org/presentationml/2006/main">
  <p:tag name="AS_UNIQUEID" val="83"/>
</p:tagLst>
</file>

<file path=ppt/tags/tag21.xml><?xml version="1.0" encoding="utf-8"?>
<p:tagLst xmlns:p="http://schemas.openxmlformats.org/presentationml/2006/main">
  <p:tag name="AS_UNIQUEID" val="84"/>
</p:tagLst>
</file>

<file path=ppt/tags/tag22.xml><?xml version="1.0" encoding="utf-8"?>
<p:tagLst xmlns:p="http://schemas.openxmlformats.org/presentationml/2006/main">
  <p:tag name="AS_UNIQUEID" val="86"/>
</p:tagLst>
</file>

<file path=ppt/tags/tag23.xml><?xml version="1.0" encoding="utf-8"?>
<p:tagLst xmlns:p="http://schemas.openxmlformats.org/presentationml/2006/main">
  <p:tag name="AS_UNIQUEID" val="87"/>
</p:tagLst>
</file>

<file path=ppt/tags/tag24.xml><?xml version="1.0" encoding="utf-8"?>
<p:tagLst xmlns:p="http://schemas.openxmlformats.org/presentationml/2006/main">
  <p:tag name="AS_UNIQUEID" val="88"/>
</p:tagLst>
</file>

<file path=ppt/tags/tag25.xml><?xml version="1.0" encoding="utf-8"?>
<p:tagLst xmlns:p="http://schemas.openxmlformats.org/presentationml/2006/main">
  <p:tag name="AS_UNIQUEID" val="89"/>
</p:tagLst>
</file>

<file path=ppt/tags/tag26.xml><?xml version="1.0" encoding="utf-8"?>
<p:tagLst xmlns:p="http://schemas.openxmlformats.org/presentationml/2006/main">
  <p:tag name="AS_UNIQUEID" val="90"/>
</p:tagLst>
</file>

<file path=ppt/tags/tag27.xml><?xml version="1.0" encoding="utf-8"?>
<p:tagLst xmlns:p="http://schemas.openxmlformats.org/presentationml/2006/main">
  <p:tag name="AS_UNIQUEID" val="91"/>
</p:tagLst>
</file>

<file path=ppt/tags/tag28.xml><?xml version="1.0" encoding="utf-8"?>
<p:tagLst xmlns:p="http://schemas.openxmlformats.org/presentationml/2006/main">
  <p:tag name="AS_UNIQUEID" val="92"/>
</p:tagLst>
</file>

<file path=ppt/tags/tag29.xml><?xml version="1.0" encoding="utf-8"?>
<p:tagLst xmlns:p="http://schemas.openxmlformats.org/presentationml/2006/main">
  <p:tag name="AS_UNIQUEID" val="93"/>
</p:tagLst>
</file>

<file path=ppt/tags/tag30.xml><?xml version="1.0" encoding="utf-8"?>
<p:tagLst xmlns:p="http://schemas.openxmlformats.org/presentationml/2006/main">
  <p:tag name="AS_UNIQUEID" val="95"/>
</p:tagLst>
</file>

<file path=ppt/tags/tag31.xml><?xml version="1.0" encoding="utf-8"?>
<p:tagLst xmlns:p="http://schemas.openxmlformats.org/presentationml/2006/main">
  <p:tag name="AS_UNIQUEID" val="96"/>
</p:tagLst>
</file>

<file path=ppt/tags/tag32.xml><?xml version="1.0" encoding="utf-8"?>
<p:tagLst xmlns:p="http://schemas.openxmlformats.org/presentationml/2006/main">
  <p:tag name="AS_UNIQUEID" val="97"/>
</p:tagLst>
</file>

<file path=ppt/tags/tag33.xml><?xml version="1.0" encoding="utf-8"?>
<p:tagLst xmlns:p="http://schemas.openxmlformats.org/presentationml/2006/main">
  <p:tag name="AS_UNIQUEID" val="98"/>
</p:tagLst>
</file>

<file path=ppt/tags/tag34.xml><?xml version="1.0" encoding="utf-8"?>
<p:tagLst xmlns:p="http://schemas.openxmlformats.org/presentationml/2006/main">
  <p:tag name="AS_UNIQUEID" val="100"/>
</p:tagLst>
</file>

<file path=ppt/tags/tag35.xml><?xml version="1.0" encoding="utf-8"?>
<p:tagLst xmlns:p="http://schemas.openxmlformats.org/presentationml/2006/main">
  <p:tag name="AS_UNIQUEID" val="101"/>
</p:tagLst>
</file>

<file path=ppt/tags/tag36.xml><?xml version="1.0" encoding="utf-8"?>
<p:tagLst xmlns:p="http://schemas.openxmlformats.org/presentationml/2006/main">
  <p:tag name="AS_UNIQUEID" val="102"/>
</p:tagLst>
</file>

<file path=ppt/tags/tag37.xml><?xml version="1.0" encoding="utf-8"?>
<p:tagLst xmlns:p="http://schemas.openxmlformats.org/presentationml/2006/main">
  <p:tag name="AS_UNIQUEID" val="104"/>
</p:tagLst>
</file>

<file path=ppt/tags/tag38.xml><?xml version="1.0" encoding="utf-8"?>
<p:tagLst xmlns:p="http://schemas.openxmlformats.org/presentationml/2006/main">
  <p:tag name="AS_UNIQUEID" val="105"/>
</p:tagLst>
</file>

<file path=ppt/tags/tag39.xml><?xml version="1.0" encoding="utf-8"?>
<p:tagLst xmlns:p="http://schemas.openxmlformats.org/presentationml/2006/main">
  <p:tag name="AS_UNIQUEID" val="106"/>
</p:tagLst>
</file>

<file path=ppt/tags/tag40.xml><?xml version="1.0" encoding="utf-8"?>
<p:tagLst xmlns:p="http://schemas.openxmlformats.org/presentationml/2006/main">
  <p:tag name="AS_UNIQUEID" val="107"/>
</p:tagLst>
</file>

<file path=ppt/tags/tag41.xml><?xml version="1.0" encoding="utf-8"?>
<p:tagLst xmlns:p="http://schemas.openxmlformats.org/presentationml/2006/main">
  <p:tag name="AS_UNIQUEID" val="108"/>
</p:tagLst>
</file>

<file path=ppt/tags/tag42.xml><?xml version="1.0" encoding="utf-8"?>
<p:tagLst xmlns:p="http://schemas.openxmlformats.org/presentationml/2006/main">
  <p:tag name="AS_UNIQUEID" val="109"/>
</p:tagLst>
</file>

<file path=ppt/tags/tag43.xml><?xml version="1.0" encoding="utf-8"?>
<p:tagLst xmlns:p="http://schemas.openxmlformats.org/presentationml/2006/main">
  <p:tag name="AS_UNIQUEID" val="111"/>
</p:tagLst>
</file>

<file path=ppt/tags/tag44.xml><?xml version="1.0" encoding="utf-8"?>
<p:tagLst xmlns:p="http://schemas.openxmlformats.org/presentationml/2006/main">
  <p:tag name="AS_UNIQUEID" val="112"/>
</p:tagLst>
</file>

<file path=ppt/tags/tag45.xml><?xml version="1.0" encoding="utf-8"?>
<p:tagLst xmlns:p="http://schemas.openxmlformats.org/presentationml/2006/main">
  <p:tag name="AS_UNIQUEID" val="113"/>
</p:tagLst>
</file>

<file path=ppt/tags/tag46.xml><?xml version="1.0" encoding="utf-8"?>
<p:tagLst xmlns:p="http://schemas.openxmlformats.org/presentationml/2006/main">
  <p:tag name="AS_UNIQUEID" val="114"/>
</p:tagLst>
</file>

<file path=ppt/tags/tag47.xml><?xml version="1.0" encoding="utf-8"?>
<p:tagLst xmlns:p="http://schemas.openxmlformats.org/presentationml/2006/main">
  <p:tag name="AS_UNIQUEID" val="115"/>
</p:tagLst>
</file>

<file path=ppt/tags/tag48.xml><?xml version="1.0" encoding="utf-8"?>
<p:tagLst xmlns:p="http://schemas.openxmlformats.org/presentationml/2006/main">
  <p:tag name="AS_UNIQUEID" val="116"/>
</p:tagLst>
</file>

<file path=ppt/tags/tag49.xml><?xml version="1.0" encoding="utf-8"?>
<p:tagLst xmlns:p="http://schemas.openxmlformats.org/presentationml/2006/main">
  <p:tag name="AS_UNIQUEID" val="118"/>
</p:tagLst>
</file>

<file path=ppt/tags/tag50.xml><?xml version="1.0" encoding="utf-8"?>
<p:tagLst xmlns:p="http://schemas.openxmlformats.org/presentationml/2006/main">
  <p:tag name="AS_UNIQUEID" val="119"/>
</p:tagLst>
</file>

<file path=ppt/tags/tag51.xml><?xml version="1.0" encoding="utf-8"?>
<p:tagLst xmlns:p="http://schemas.openxmlformats.org/presentationml/2006/main">
  <p:tag name="AS_UNIQUEID" val="120"/>
</p:tagLst>
</file>

<file path=ppt/tags/tag52.xml><?xml version="1.0" encoding="utf-8"?>
<p:tagLst xmlns:p="http://schemas.openxmlformats.org/presentationml/2006/main">
  <p:tag name="AS_UNIQUEID" val="121"/>
</p:tagLst>
</file>

<file path=ppt/tags/tag53.xml><?xml version="1.0" encoding="utf-8"?>
<p:tagLst xmlns:p="http://schemas.openxmlformats.org/presentationml/2006/main">
  <p:tag name="AS_UNIQUEID" val="122"/>
</p:tagLst>
</file>

<file path=ppt/tags/tag54.xml><?xml version="1.0" encoding="utf-8"?>
<p:tagLst xmlns:p="http://schemas.openxmlformats.org/presentationml/2006/main">
  <p:tag name="AS_UNIQUEID" val="124"/>
</p:tagLst>
</file>

<file path=ppt/tags/tag55.xml><?xml version="1.0" encoding="utf-8"?>
<p:tagLst xmlns:p="http://schemas.openxmlformats.org/presentationml/2006/main">
  <p:tag name="AS_UNIQUEID" val="125"/>
</p:tagLst>
</file>

<file path=ppt/tags/tag56.xml><?xml version="1.0" encoding="utf-8"?>
<p:tagLst xmlns:p="http://schemas.openxmlformats.org/presentationml/2006/main">
  <p:tag name="AS_UNIQUEID" val="126"/>
</p:tagLst>
</file>

<file path=ppt/tags/tag57.xml><?xml version="1.0" encoding="utf-8"?>
<p:tagLst xmlns:p="http://schemas.openxmlformats.org/presentationml/2006/main">
  <p:tag name="AS_UNIQUEID" val="127"/>
</p:tagLst>
</file>

<file path=ppt/tags/tag58.xml><?xml version="1.0" encoding="utf-8"?>
<p:tagLst xmlns:p="http://schemas.openxmlformats.org/presentationml/2006/main">
  <p:tag name="AS_UNIQUEID" val="128"/>
</p:tagLst>
</file>

<file path=ppt/tags/tag59.xml><?xml version="1.0" encoding="utf-8"?>
<p:tagLst xmlns:p="http://schemas.openxmlformats.org/presentationml/2006/main">
  <p:tag name="AS_UNIQUEID" val="130"/>
</p:tagLst>
</file>

<file path=ppt/tags/tag60.xml><?xml version="1.0" encoding="utf-8"?>
<p:tagLst xmlns:p="http://schemas.openxmlformats.org/presentationml/2006/main">
  <p:tag name="AS_UNIQUEID" val="131"/>
</p:tagLst>
</file>

<file path=ppt/tags/tag61.xml><?xml version="1.0" encoding="utf-8"?>
<p:tagLst xmlns:p="http://schemas.openxmlformats.org/presentationml/2006/main">
  <p:tag name="AS_UNIQUEID" val="132"/>
</p:tagLst>
</file>

<file path=ppt/tags/tag62.xml><?xml version="1.0" encoding="utf-8"?>
<p:tagLst xmlns:p="http://schemas.openxmlformats.org/presentationml/2006/main">
  <p:tag name="AS_UNIQUEID" val="133"/>
</p:tagLst>
</file>

<file path=ppt/tags/tag63.xml><?xml version="1.0" encoding="utf-8"?>
<p:tagLst xmlns:p="http://schemas.openxmlformats.org/presentationml/2006/main">
  <p:tag name="AS_UNIQUEID" val="257"/>
</p:tagLst>
</file>

<file path=ppt/tags/tag64.xml><?xml version="1.0" encoding="utf-8"?>
<p:tagLst xmlns:p="http://schemas.openxmlformats.org/presentationml/2006/main">
  <p:tag name="AS_UNIQUEID" val="258"/>
</p:tagLst>
</file>

<file path=ppt/tags/tag65.xml><?xml version="1.0" encoding="utf-8"?>
<p:tagLst xmlns:p="http://schemas.openxmlformats.org/presentationml/2006/main">
  <p:tag name="AS_UNIQUEID" val="259"/>
</p:tagLst>
</file>

<file path=ppt/tags/tag66.xml><?xml version="1.0" encoding="utf-8"?>
<p:tagLst xmlns:p="http://schemas.openxmlformats.org/presentationml/2006/main">
  <p:tag name="AS_UNIQUEID" val="135"/>
</p:tagLst>
</file>

<file path=ppt/tags/tag67.xml><?xml version="1.0" encoding="utf-8"?>
<p:tagLst xmlns:p="http://schemas.openxmlformats.org/presentationml/2006/main">
  <p:tag name="AS_UNIQUEID" val="136"/>
</p:tagLst>
</file>

<file path=ppt/tags/tag68.xml><?xml version="1.0" encoding="utf-8"?>
<p:tagLst xmlns:p="http://schemas.openxmlformats.org/presentationml/2006/main">
  <p:tag name="AS_UNIQUEID" val="137"/>
</p:tagLst>
</file>

<file path=ppt/tags/tag69.xml><?xml version="1.0" encoding="utf-8"?>
<p:tagLst xmlns:p="http://schemas.openxmlformats.org/presentationml/2006/main">
  <p:tag name="AS_UNIQUEID" val="138"/>
</p:tagLst>
</file>

<file path=ppt/tags/tag70.xml><?xml version="1.0" encoding="utf-8"?>
<p:tagLst xmlns:p="http://schemas.openxmlformats.org/presentationml/2006/main">
  <p:tag name="AS_UNIQUEID" val="139"/>
</p:tagLst>
</file>

<file path=ppt/tags/tag71.xml><?xml version="1.0" encoding="utf-8"?>
<p:tagLst xmlns:p="http://schemas.openxmlformats.org/presentationml/2006/main">
  <p:tag name="AS_UNIQUEID" val="152"/>
</p:tagLst>
</file>

<file path=ppt/tags/tag72.xml><?xml version="1.0" encoding="utf-8"?>
<p:tagLst xmlns:p="http://schemas.openxmlformats.org/presentationml/2006/main">
  <p:tag name="AS_UNIQUEID" val="153"/>
</p:tagLst>
</file>

<file path=ppt/tags/tag73.xml><?xml version="1.0" encoding="utf-8"?>
<p:tagLst xmlns:p="http://schemas.openxmlformats.org/presentationml/2006/main">
  <p:tag name="AS_UNIQUEID" val="154"/>
</p:tagLst>
</file>

<file path=ppt/tags/tag74.xml><?xml version="1.0" encoding="utf-8"?>
<p:tagLst xmlns:p="http://schemas.openxmlformats.org/presentationml/2006/main">
  <p:tag name="AS_UNIQUEID" val="155"/>
</p:tagLst>
</file>

<file path=ppt/tags/tag75.xml><?xml version="1.0" encoding="utf-8"?>
<p:tagLst xmlns:p="http://schemas.openxmlformats.org/presentationml/2006/main">
  <p:tag name="AS_UNIQUEID" val="156"/>
</p:tagLst>
</file>

<file path=ppt/tags/tag76.xml><?xml version="1.0" encoding="utf-8"?>
<p:tagLst xmlns:p="http://schemas.openxmlformats.org/presentationml/2006/main">
  <p:tag name="AS_UNIQUEID" val="157"/>
</p:tagLst>
</file>

<file path=ppt/tags/tag77.xml><?xml version="1.0" encoding="utf-8"?>
<p:tagLst xmlns:p="http://schemas.openxmlformats.org/presentationml/2006/main">
  <p:tag name="AS_UNIQUEID" val="158"/>
</p:tagLst>
</file>

<file path=ppt/tags/tag78.xml><?xml version="1.0" encoding="utf-8"?>
<p:tagLst xmlns:p="http://schemas.openxmlformats.org/presentationml/2006/main">
  <p:tag name="AS_UNIQUEID" val="159"/>
</p:tagLst>
</file>

<file path=ppt/tags/tag79.xml><?xml version="1.0" encoding="utf-8"?>
<p:tagLst xmlns:p="http://schemas.openxmlformats.org/presentationml/2006/main">
  <p:tag name="AS_UNIQUEID" val="160"/>
</p:tagLst>
</file>

<file path=ppt/tags/tag80.xml><?xml version="1.0" encoding="utf-8"?>
<p:tagLst xmlns:p="http://schemas.openxmlformats.org/presentationml/2006/main">
  <p:tag name="AS_UNIQUEID" val="161"/>
</p:tagLst>
</file>

<file path=ppt/tags/tag81.xml><?xml version="1.0" encoding="utf-8"?>
<p:tagLst xmlns:p="http://schemas.openxmlformats.org/presentationml/2006/main">
  <p:tag name="AS_UNIQUEID" val="162"/>
</p:tagLst>
</file>

<file path=ppt/tags/tag82.xml><?xml version="1.0" encoding="utf-8"?>
<p:tagLst xmlns:p="http://schemas.openxmlformats.org/presentationml/2006/main">
  <p:tag name="AS_UNIQUEID" val="163"/>
</p:tagLst>
</file>

<file path=ppt/tags/tag83.xml><?xml version="1.0" encoding="utf-8"?>
<p:tagLst xmlns:p="http://schemas.openxmlformats.org/presentationml/2006/main">
  <p:tag name="AS_UNIQUEID" val="164"/>
</p:tagLst>
</file>

<file path=ppt/tags/tag84.xml><?xml version="1.0" encoding="utf-8"?>
<p:tagLst xmlns:p="http://schemas.openxmlformats.org/presentationml/2006/main">
  <p:tag name="AS_UNIQUEID" val="165"/>
</p:tagLst>
</file>

<file path=ppt/tags/tag85.xml><?xml version="1.0" encoding="utf-8"?>
<p:tagLst xmlns:p="http://schemas.openxmlformats.org/presentationml/2006/main">
  <p:tag name="AS_UNIQUEID" val="166"/>
</p:tagLst>
</file>

<file path=ppt/tags/tag86.xml><?xml version="1.0" encoding="utf-8"?>
<p:tagLst xmlns:p="http://schemas.openxmlformats.org/presentationml/2006/main">
  <p:tag name="AS_UNIQUEID" val="167"/>
</p:tagLst>
</file>

<file path=ppt/tags/tag87.xml><?xml version="1.0" encoding="utf-8"?>
<p:tagLst xmlns:p="http://schemas.openxmlformats.org/presentationml/2006/main">
  <p:tag name="AS_UNIQUEID" val="148"/>
</p:tagLst>
</file>

<file path=ppt/tags/tag88.xml><?xml version="1.0" encoding="utf-8"?>
<p:tagLst xmlns:p="http://schemas.openxmlformats.org/presentationml/2006/main">
  <p:tag name="AS_UNIQUEID" val="149"/>
</p:tagLst>
</file>

<file path=ppt/tags/tag89.xml><?xml version="1.0" encoding="utf-8"?>
<p:tagLst xmlns:p="http://schemas.openxmlformats.org/presentationml/2006/main">
  <p:tag name="AS_UNIQUEID" val="150"/>
</p:tagLst>
</file>

<file path=ppt/tags/tag90.xml><?xml version="1.0" encoding="utf-8"?>
<p:tagLst xmlns:p="http://schemas.openxmlformats.org/presentationml/2006/main">
  <p:tag name="AS_UNIQUEID" val="270"/>
</p:tagLst>
</file>

<file path=ppt/tags/tag91.xml><?xml version="1.0" encoding="utf-8"?>
<p:tagLst xmlns:p="http://schemas.openxmlformats.org/presentationml/2006/main">
  <p:tag name="AS_UNIQUEID" val="271"/>
</p:tagLst>
</file>

<file path=ppt/tags/tag92.xml><?xml version="1.0" encoding="utf-8"?>
<p:tagLst xmlns:p="http://schemas.openxmlformats.org/presentationml/2006/main">
  <p:tag name="AS_UNIQUEID" val="272"/>
</p:tagLst>
</file>

<file path=ppt/tags/tag93.xml><?xml version="1.0" encoding="utf-8"?>
<p:tagLst xmlns:p="http://schemas.openxmlformats.org/presentationml/2006/main">
  <p:tag name="AS_UNIQUEID" val="273"/>
</p:tagLst>
</file>

<file path=ppt/tags/tag94.xml><?xml version="1.0" encoding="utf-8"?>
<p:tagLst xmlns:p="http://schemas.openxmlformats.org/presentationml/2006/main">
  <p:tag name="AS_UNIQUEID" val="274"/>
</p:tagLst>
</file>

<file path=ppt/tags/tag95.xml><?xml version="1.0" encoding="utf-8"?>
<p:tagLst xmlns:p="http://schemas.openxmlformats.org/presentationml/2006/main">
  <p:tag name="AS_UNIQUEID" val="275"/>
</p:tagLst>
</file>

<file path=ppt/tags/tag96.xml><?xml version="1.0" encoding="utf-8"?>
<p:tagLst xmlns:p="http://schemas.openxmlformats.org/presentationml/2006/main">
  <p:tag name="AS_UNIQUEID" val="276"/>
</p:tagLst>
</file>

<file path=ppt/tags/tag97.xml><?xml version="1.0" encoding="utf-8"?>
<p:tagLst xmlns:p="http://schemas.openxmlformats.org/presentationml/2006/main">
  <p:tag name="AS_UNIQUEID" val="277"/>
</p:tagLst>
</file>

<file path=ppt/tags/tag98.xml><?xml version="1.0" encoding="utf-8"?>
<p:tagLst xmlns:p="http://schemas.openxmlformats.org/presentationml/2006/main">
  <p:tag name="AS_UNIQUEID" val="278"/>
</p:tagLst>
</file>

<file path=ppt/tags/tag99.xml><?xml version="1.0" encoding="utf-8"?>
<p:tagLst xmlns:p="http://schemas.openxmlformats.org/presentationml/2006/main">
  <p:tag name="AS_UNIQUEID" val="279"/>
</p:tagLst>
</file>

<file path=ppt/tags/tag100.xml><?xml version="1.0" encoding="utf-8"?>
<p:tagLst xmlns:p="http://schemas.openxmlformats.org/presentationml/2006/main">
  <p:tag name="AS_UNIQUEID" val="280"/>
</p:tagLst>
</file>

<file path=ppt/tags/tag101.xml><?xml version="1.0" encoding="utf-8"?>
<p:tagLst xmlns:p="http://schemas.openxmlformats.org/presentationml/2006/main">
  <p:tag name="AS_UNIQUEID" val="281"/>
</p:tagLst>
</file>

<file path=ppt/tags/tag102.xml><?xml version="1.0" encoding="utf-8"?>
<p:tagLst xmlns:p="http://schemas.openxmlformats.org/presentationml/2006/main">
  <p:tag name="AS_UNIQUEID" val="282"/>
</p:tagLst>
</file>

<file path=ppt/tags/tag103.xml><?xml version="1.0" encoding="utf-8"?>
<p:tagLst xmlns:p="http://schemas.openxmlformats.org/presentationml/2006/main">
  <p:tag name="AS_UNIQUEID" val="283"/>
</p:tagLst>
</file>

<file path=ppt/tags/tag104.xml><?xml version="1.0" encoding="utf-8"?>
<p:tagLst xmlns:p="http://schemas.openxmlformats.org/presentationml/2006/main">
  <p:tag name="AS_UNIQUEID" val="284"/>
</p:tagLst>
</file>

<file path=ppt/tags/tag105.xml><?xml version="1.0" encoding="utf-8"?>
<p:tagLst xmlns:p="http://schemas.openxmlformats.org/presentationml/2006/main">
  <p:tag name="AS_UNIQUEID" val="285"/>
</p:tagLst>
</file>

<file path=ppt/tags/tag106.xml><?xml version="1.0" encoding="utf-8"?>
<p:tagLst xmlns:p="http://schemas.openxmlformats.org/presentationml/2006/main">
  <p:tag name="AS_UNIQUEID" val="286"/>
</p:tagLst>
</file>

<file path=ppt/tags/tag107.xml><?xml version="1.0" encoding="utf-8"?>
<p:tagLst xmlns:p="http://schemas.openxmlformats.org/presentationml/2006/main">
  <p:tag name="AS_UNIQUEID" val="287"/>
</p:tagLst>
</file>

<file path=ppt/tags/tag108.xml><?xml version="1.0" encoding="utf-8"?>
<p:tagLst xmlns:p="http://schemas.openxmlformats.org/presentationml/2006/main">
  <p:tag name="AS_UNIQUEID" val="288"/>
</p:tagLst>
</file>

<file path=ppt/tags/tag109.xml><?xml version="1.0" encoding="utf-8"?>
<p:tagLst xmlns:p="http://schemas.openxmlformats.org/presentationml/2006/main">
  <p:tag name="AS_UNIQUEID" val="289"/>
</p:tagLst>
</file>

<file path=ppt/tags/tag110.xml><?xml version="1.0" encoding="utf-8"?>
<p:tagLst xmlns:p="http://schemas.openxmlformats.org/presentationml/2006/main">
  <p:tag name="AS_UNIQUEID" val="290"/>
</p:tagLst>
</file>

<file path=ppt/tags/tag111.xml><?xml version="1.0" encoding="utf-8"?>
<p:tagLst xmlns:p="http://schemas.openxmlformats.org/presentationml/2006/main">
  <p:tag name="AS_UNIQUEID" val="291"/>
</p:tagLst>
</file>

<file path=ppt/tags/tag112.xml><?xml version="1.0" encoding="utf-8"?>
<p:tagLst xmlns:p="http://schemas.openxmlformats.org/presentationml/2006/main">
  <p:tag name="AS_UNIQUEID" val="292"/>
</p:tagLst>
</file>

<file path=ppt/tags/tag113.xml><?xml version="1.0" encoding="utf-8"?>
<p:tagLst xmlns:p="http://schemas.openxmlformats.org/presentationml/2006/main">
  <p:tag name="AS_UNIQUEID" val="293"/>
</p:tagLst>
</file>

<file path=ppt/tags/tag114.xml><?xml version="1.0" encoding="utf-8"?>
<p:tagLst xmlns:p="http://schemas.openxmlformats.org/presentationml/2006/main">
  <p:tag name="AS_UNIQUEID" val="294"/>
</p:tagLst>
</file>

<file path=ppt/tags/tag115.xml><?xml version="1.0" encoding="utf-8"?>
<p:tagLst xmlns:p="http://schemas.openxmlformats.org/presentationml/2006/main">
  <p:tag name="AS_UNIQUEID" val="295"/>
</p:tagLst>
</file>

<file path=ppt/tags/tag116.xml><?xml version="1.0" encoding="utf-8"?>
<p:tagLst xmlns:p="http://schemas.openxmlformats.org/presentationml/2006/main">
  <p:tag name="AS_UNIQUEID" val="296"/>
</p:tagLst>
</file>

<file path=ppt/tags/tag117.xml><?xml version="1.0" encoding="utf-8"?>
<p:tagLst xmlns:p="http://schemas.openxmlformats.org/presentationml/2006/main">
  <p:tag name="AS_UNIQUEID" val="297"/>
</p:tagLst>
</file>

<file path=ppt/tags/tag118.xml><?xml version="1.0" encoding="utf-8"?>
<p:tagLst xmlns:p="http://schemas.openxmlformats.org/presentationml/2006/main">
  <p:tag name="AS_UNIQUEID" val="298"/>
</p:tagLst>
</file>

<file path=ppt/tags/tag119.xml><?xml version="1.0" encoding="utf-8"?>
<p:tagLst xmlns:p="http://schemas.openxmlformats.org/presentationml/2006/main">
  <p:tag name="AS_UNIQUEID" val="299"/>
</p:tagLst>
</file>

<file path=ppt/tags/tag120.xml><?xml version="1.0" encoding="utf-8"?>
<p:tagLst xmlns:p="http://schemas.openxmlformats.org/presentationml/2006/main">
  <p:tag name="AS_UNIQUEID" val="300"/>
</p:tagLst>
</file>

<file path=ppt/tags/tag121.xml><?xml version="1.0" encoding="utf-8"?>
<p:tagLst xmlns:p="http://schemas.openxmlformats.org/presentationml/2006/main">
  <p:tag name="AS_UNIQUEID" val="302"/>
</p:tagLst>
</file>

<file path=ppt/tags/tag122.xml><?xml version="1.0" encoding="utf-8"?>
<p:tagLst xmlns:p="http://schemas.openxmlformats.org/presentationml/2006/main">
  <p:tag name="AS_UNIQUEID" val="303"/>
</p:tagLst>
</file>

<file path=ppt/tags/tag123.xml><?xml version="1.0" encoding="utf-8"?>
<p:tagLst xmlns:p="http://schemas.openxmlformats.org/presentationml/2006/main">
  <p:tag name="AS_UNIQUEID" val="304"/>
</p:tagLst>
</file>

<file path=ppt/tags/tag124.xml><?xml version="1.0" encoding="utf-8"?>
<p:tagLst xmlns:p="http://schemas.openxmlformats.org/presentationml/2006/main">
  <p:tag name="AS_UNIQUEID" val="305"/>
</p:tagLst>
</file>

<file path=ppt/tags/tag125.xml><?xml version="1.0" encoding="utf-8"?>
<p:tagLst xmlns:p="http://schemas.openxmlformats.org/presentationml/2006/main">
  <p:tag name="AS_UNIQUEID" val="307"/>
</p:tagLst>
</file>

<file path=ppt/tags/tag126.xml><?xml version="1.0" encoding="utf-8"?>
<p:tagLst xmlns:p="http://schemas.openxmlformats.org/presentationml/2006/main">
  <p:tag name="AS_UNIQUEID" val="308"/>
</p:tagLst>
</file>

<file path=ppt/tags/tag127.xml><?xml version="1.0" encoding="utf-8"?>
<p:tagLst xmlns:p="http://schemas.openxmlformats.org/presentationml/2006/main">
  <p:tag name="AS_UNIQUEID" val="309"/>
</p:tagLst>
</file>

<file path=ppt/tags/tag128.xml><?xml version="1.0" encoding="utf-8"?>
<p:tagLst xmlns:p="http://schemas.openxmlformats.org/presentationml/2006/main">
  <p:tag name="AS_UNIQUEID" val="310"/>
</p:tagLst>
</file>

<file path=ppt/tags/tag129.xml><?xml version="1.0" encoding="utf-8"?>
<p:tagLst xmlns:p="http://schemas.openxmlformats.org/presentationml/2006/main">
  <p:tag name="AS_UNIQUEID" val="320"/>
</p:tagLst>
</file>

<file path=ppt/tags/tag130.xml><?xml version="1.0" encoding="utf-8"?>
<p:tagLst xmlns:p="http://schemas.openxmlformats.org/presentationml/2006/main">
  <p:tag name="AS_UNIQUEID" val="321"/>
</p:tagLst>
</file>

<file path=ppt/tags/tag131.xml><?xml version="1.0" encoding="utf-8"?>
<p:tagLst xmlns:p="http://schemas.openxmlformats.org/presentationml/2006/main">
  <p:tag name="AS_UNIQUEID" val="322"/>
</p:tagLst>
</file>

<file path=ppt/tags/tag132.xml><?xml version="1.0" encoding="utf-8"?>
<p:tagLst xmlns:p="http://schemas.openxmlformats.org/presentationml/2006/main">
  <p:tag name="AS_UNIQUEID" val="323"/>
</p:tagLst>
</file>

<file path=ppt/tags/tag133.xml><?xml version="1.0" encoding="utf-8"?>
<p:tagLst xmlns:p="http://schemas.openxmlformats.org/presentationml/2006/main">
  <p:tag name="AS_UNIQUEID" val="324"/>
</p:tagLst>
</file>

<file path=ppt/tags/tag134.xml><?xml version="1.0" encoding="utf-8"?>
<p:tagLst xmlns:p="http://schemas.openxmlformats.org/presentationml/2006/main">
  <p:tag name="AS_UNIQUEID" val="355"/>
</p:tagLst>
</file>

<file path=ppt/tags/tag135.xml><?xml version="1.0" encoding="utf-8"?>
<p:tagLst xmlns:p="http://schemas.openxmlformats.org/presentationml/2006/main">
  <p:tag name="AS_UNIQUEID" val="356"/>
</p:tagLst>
</file>

<file path=ppt/tags/tag136.xml><?xml version="1.0" encoding="utf-8"?>
<p:tagLst xmlns:p="http://schemas.openxmlformats.org/presentationml/2006/main">
  <p:tag name="AS_UNIQUEID" val="357"/>
</p:tagLst>
</file>

<file path=ppt/tags/tag137.xml><?xml version="1.0" encoding="utf-8"?>
<p:tagLst xmlns:p="http://schemas.openxmlformats.org/presentationml/2006/main">
  <p:tag name="AS_UNIQUEID" val="358"/>
</p:tagLst>
</file>

<file path=ppt/tags/tag138.xml><?xml version="1.0" encoding="utf-8"?>
<p:tagLst xmlns:p="http://schemas.openxmlformats.org/presentationml/2006/main">
  <p:tag name="AS_UNIQUEID" val="359"/>
</p:tagLst>
</file>

<file path=ppt/tags/tag139.xml><?xml version="1.0" encoding="utf-8"?>
<p:tagLst xmlns:p="http://schemas.openxmlformats.org/presentationml/2006/main">
  <p:tag name="AS_UNIQUEID" val="360"/>
</p:tagLst>
</file>

<file path=ppt/tags/tag140.xml><?xml version="1.0" encoding="utf-8"?>
<p:tagLst xmlns:p="http://schemas.openxmlformats.org/presentationml/2006/main">
  <p:tag name="AS_UNIQUEID" val="361"/>
</p:tagLst>
</file>

<file path=ppt/tags/tag141.xml><?xml version="1.0" encoding="utf-8"?>
<p:tagLst xmlns:p="http://schemas.openxmlformats.org/presentationml/2006/main">
  <p:tag name="AS_UNIQUEID" val="362"/>
</p:tagLst>
</file>

<file path=ppt/tags/tag142.xml><?xml version="1.0" encoding="utf-8"?>
<p:tagLst xmlns:p="http://schemas.openxmlformats.org/presentationml/2006/main">
  <p:tag name="AS_UNIQUEID" val="363"/>
</p:tagLst>
</file>

<file path=ppt/tags/tag143.xml><?xml version="1.0" encoding="utf-8"?>
<p:tagLst xmlns:p="http://schemas.openxmlformats.org/presentationml/2006/main">
  <p:tag name="AS_UNIQUEID" val="364"/>
</p:tagLst>
</file>

<file path=ppt/tags/tag144.xml><?xml version="1.0" encoding="utf-8"?>
<p:tagLst xmlns:p="http://schemas.openxmlformats.org/presentationml/2006/main">
  <p:tag name="AS_UNIQUEID" val="365"/>
</p:tagLst>
</file>

<file path=ppt/tags/tag145.xml><?xml version="1.0" encoding="utf-8"?>
<p:tagLst xmlns:p="http://schemas.openxmlformats.org/presentationml/2006/main">
  <p:tag name="AS_UNIQUEID" val="366"/>
</p:tagLst>
</file>

<file path=ppt/tags/tag146.xml><?xml version="1.0" encoding="utf-8"?>
<p:tagLst xmlns:p="http://schemas.openxmlformats.org/presentationml/2006/main">
  <p:tag name="AS_UNIQUEID" val="367"/>
</p:tagLst>
</file>

<file path=ppt/tags/tag147.xml><?xml version="1.0" encoding="utf-8"?>
<p:tagLst xmlns:p="http://schemas.openxmlformats.org/presentationml/2006/main">
  <p:tag name="AS_UNIQUEID" val="351"/>
</p:tagLst>
</file>

<file path=ppt/tags/tag148.xml><?xml version="1.0" encoding="utf-8"?>
<p:tagLst xmlns:p="http://schemas.openxmlformats.org/presentationml/2006/main">
  <p:tag name="AS_UNIQUEID" val="352"/>
</p:tagLst>
</file>

<file path=ppt/tags/tag149.xml><?xml version="1.0" encoding="utf-8"?>
<p:tagLst xmlns:p="http://schemas.openxmlformats.org/presentationml/2006/main">
  <p:tag name="AS_UNIQUEID" val="353"/>
</p:tagLst>
</file>

<file path=ppt/tags/tag150.xml><?xml version="1.0" encoding="utf-8"?>
<p:tagLst xmlns:p="http://schemas.openxmlformats.org/presentationml/2006/main">
  <p:tag name="AS_UNIQUEID" val="369"/>
</p:tagLst>
</file>

<file path=ppt/tags/tag151.xml><?xml version="1.0" encoding="utf-8"?>
<p:tagLst xmlns:p="http://schemas.openxmlformats.org/presentationml/2006/main">
  <p:tag name="AS_UNIQUEID" val="491"/>
</p:tagLst>
</file>

<file path=ppt/tags/tag152.xml><?xml version="1.0" encoding="utf-8"?>
<p:tagLst xmlns:p="http://schemas.openxmlformats.org/presentationml/2006/main">
  <p:tag name="AS_UNIQUEID" val="492"/>
</p:tagLst>
</file>

<file path=ppt/tags/tag153.xml><?xml version="1.0" encoding="utf-8"?>
<p:tagLst xmlns:p="http://schemas.openxmlformats.org/presentationml/2006/main">
  <p:tag name="AS_UNIQUEID" val="493"/>
</p:tagLst>
</file>

<file path=ppt/tags/tag154.xml><?xml version="1.0" encoding="utf-8"?>
<p:tagLst xmlns:p="http://schemas.openxmlformats.org/presentationml/2006/main">
  <p:tag name="AS_UNIQUEID" val="494"/>
</p:tagLst>
</file>

<file path=ppt/tags/tag155.xml><?xml version="1.0" encoding="utf-8"?>
<p:tagLst xmlns:p="http://schemas.openxmlformats.org/presentationml/2006/main">
  <p:tag name="AS_UNIQUEID" val="495"/>
</p:tagLst>
</file>

<file path=ppt/tags/tag156.xml><?xml version="1.0" encoding="utf-8"?>
<p:tagLst xmlns:p="http://schemas.openxmlformats.org/presentationml/2006/main">
  <p:tag name="AS_UNIQUEID" val="496"/>
</p:tagLst>
</file>

<file path=ppt/tags/tag157.xml><?xml version="1.0" encoding="utf-8"?>
<p:tagLst xmlns:p="http://schemas.openxmlformats.org/presentationml/2006/main">
  <p:tag name="AS_UNIQUEID" val="497"/>
</p:tagLst>
</file>

<file path=ppt/tags/tag158.xml><?xml version="1.0" encoding="utf-8"?>
<p:tagLst xmlns:p="http://schemas.openxmlformats.org/presentationml/2006/main">
  <p:tag name="AS_UNIQUEID" val="498"/>
</p:tagLst>
</file>

<file path=ppt/tags/tag159.xml><?xml version="1.0" encoding="utf-8"?>
<p:tagLst xmlns:p="http://schemas.openxmlformats.org/presentationml/2006/main">
  <p:tag name="AS_UNIQUEID" val="499"/>
</p:tagLst>
</file>

<file path=ppt/tags/tag160.xml><?xml version="1.0" encoding="utf-8"?>
<p:tagLst xmlns:p="http://schemas.openxmlformats.org/presentationml/2006/main">
  <p:tag name="AS_UNIQUEID" val="500"/>
</p:tagLst>
</file>

<file path=ppt/tags/tag161.xml><?xml version="1.0" encoding="utf-8"?>
<p:tagLst xmlns:p="http://schemas.openxmlformats.org/presentationml/2006/main">
  <p:tag name="AS_UNIQUEID" val="501"/>
</p:tagLst>
</file>

<file path=ppt/tags/tag162.xml><?xml version="1.0" encoding="utf-8"?>
<p:tagLst xmlns:p="http://schemas.openxmlformats.org/presentationml/2006/main">
  <p:tag name="AS_UNIQUEID" val="502"/>
</p:tagLst>
</file>

<file path=ppt/tags/tag163.xml><?xml version="1.0" encoding="utf-8"?>
<p:tagLst xmlns:p="http://schemas.openxmlformats.org/presentationml/2006/main">
  <p:tag name="AS_UNIQUEID" val="503"/>
</p:tagLst>
</file>

<file path=ppt/tags/tag164.xml><?xml version="1.0" encoding="utf-8"?>
<p:tagLst xmlns:p="http://schemas.openxmlformats.org/presentationml/2006/main">
  <p:tag name="AS_UNIQUEID" val="504"/>
</p:tagLst>
</file>

<file path=ppt/tags/tag165.xml><?xml version="1.0" encoding="utf-8"?>
<p:tagLst xmlns:p="http://schemas.openxmlformats.org/presentationml/2006/main">
  <p:tag name="AS_UNIQUEID" val="505"/>
</p:tagLst>
</file>

<file path=ppt/tags/tag166.xml><?xml version="1.0" encoding="utf-8"?>
<p:tagLst xmlns:p="http://schemas.openxmlformats.org/presentationml/2006/main">
  <p:tag name="AS_UNIQUEID" val="506"/>
</p:tagLst>
</file>

<file path=ppt/tags/tag167.xml><?xml version="1.0" encoding="utf-8"?>
<p:tagLst xmlns:p="http://schemas.openxmlformats.org/presentationml/2006/main">
  <p:tag name="AS_UNIQUEID" val="487"/>
</p:tagLst>
</file>

<file path=ppt/tags/tag168.xml><?xml version="1.0" encoding="utf-8"?>
<p:tagLst xmlns:p="http://schemas.openxmlformats.org/presentationml/2006/main">
  <p:tag name="AS_UNIQUEID" val="488"/>
</p:tagLst>
</file>

<file path=ppt/tags/tag169.xml><?xml version="1.0" encoding="utf-8"?>
<p:tagLst xmlns:p="http://schemas.openxmlformats.org/presentationml/2006/main">
  <p:tag name="AS_UNIQUEID" val="489"/>
</p:tagLst>
</file>

<file path=ppt/tags/tag170.xml><?xml version="1.0" encoding="utf-8"?>
<p:tagLst xmlns:p="http://schemas.openxmlformats.org/presentationml/2006/main">
  <p:tag name="AS_UNIQUEID" val="508"/>
</p:tagLst>
</file>

<file path=ppt/tags/tag171.xml><?xml version="1.0" encoding="utf-8"?>
<p:tagLst xmlns:p="http://schemas.openxmlformats.org/presentationml/2006/main">
  <p:tag name="AS_UNIQUEID" val="509"/>
</p:tagLst>
</file>

<file path=ppt/tags/tag172.xml><?xml version="1.0" encoding="utf-8"?>
<p:tagLst xmlns:p="http://schemas.openxmlformats.org/presentationml/2006/main">
  <p:tag name="AS_UNIQUEID" val="510"/>
</p:tagLst>
</file>

<file path=ppt/tags/tag173.xml><?xml version="1.0" encoding="utf-8"?>
<p:tagLst xmlns:p="http://schemas.openxmlformats.org/presentationml/2006/main">
  <p:tag name="AS_UNIQUEID" val="511"/>
</p:tagLst>
</file>

<file path=ppt/tags/tag174.xml><?xml version="1.0" encoding="utf-8"?>
<p:tagLst xmlns:p="http://schemas.openxmlformats.org/presentationml/2006/main">
  <p:tag name="AS_UNIQUEID" val="512"/>
</p:tagLst>
</file>

<file path=ppt/tags/tag175.xml><?xml version="1.0" encoding="utf-8"?>
<p:tagLst xmlns:p="http://schemas.openxmlformats.org/presentationml/2006/main">
  <p:tag name="AS_UNIQUEID" val="513"/>
</p:tagLst>
</file>

<file path=ppt/tags/tag176.xml><?xml version="1.0" encoding="utf-8"?>
<p:tagLst xmlns:p="http://schemas.openxmlformats.org/presentationml/2006/main">
  <p:tag name="AS_UNIQUEID" val="514"/>
</p:tagLst>
</file>

<file path=ppt/tags/tag177.xml><?xml version="1.0" encoding="utf-8"?>
<p:tagLst xmlns:p="http://schemas.openxmlformats.org/presentationml/2006/main">
  <p:tag name="AS_UNIQUEID" val="515"/>
</p:tagLst>
</file>

<file path=ppt/tags/tag178.xml><?xml version="1.0" encoding="utf-8"?>
<p:tagLst xmlns:p="http://schemas.openxmlformats.org/presentationml/2006/main">
  <p:tag name="AS_UNIQUEID" val="516"/>
</p:tagLst>
</file>

<file path=ppt/tags/tag179.xml><?xml version="1.0" encoding="utf-8"?>
<p:tagLst xmlns:p="http://schemas.openxmlformats.org/presentationml/2006/main">
  <p:tag name="AS_UNIQUEID" val="517"/>
</p:tagLst>
</file>

<file path=ppt/tags/tag180.xml><?xml version="1.0" encoding="utf-8"?>
<p:tagLst xmlns:p="http://schemas.openxmlformats.org/presentationml/2006/main">
  <p:tag name="AS_UNIQUEID" val="518"/>
</p:tagLst>
</file>

<file path=ppt/tags/tag181.xml><?xml version="1.0" encoding="utf-8"?>
<p:tagLst xmlns:p="http://schemas.openxmlformats.org/presentationml/2006/main">
  <p:tag name="AS_UNIQUEID" val="519"/>
</p:tagLst>
</file>

<file path=ppt/tags/tag182.xml><?xml version="1.0" encoding="utf-8"?>
<p:tagLst xmlns:p="http://schemas.openxmlformats.org/presentationml/2006/main">
  <p:tag name="AS_UNIQUEID" val="525"/>
</p:tagLst>
</file>

<file path=ppt/tags/tag183.xml><?xml version="1.0" encoding="utf-8"?>
<p:tagLst xmlns:p="http://schemas.openxmlformats.org/presentationml/2006/main">
  <p:tag name="AS_UNIQUEID" val="526"/>
</p:tagLst>
</file>

<file path=ppt/tags/tag184.xml><?xml version="1.0" encoding="utf-8"?>
<p:tagLst xmlns:p="http://schemas.openxmlformats.org/presentationml/2006/main">
  <p:tag name="AS_UNIQUEID" val="527"/>
</p:tagLst>
</file>

<file path=ppt/tags/tag185.xml><?xml version="1.0" encoding="utf-8"?>
<p:tagLst xmlns:p="http://schemas.openxmlformats.org/presentationml/2006/main">
  <p:tag name="AS_UNIQUEID" val="528"/>
</p:tagLst>
</file>

<file path=ppt/tags/tag186.xml><?xml version="1.0" encoding="utf-8"?>
<p:tagLst xmlns:p="http://schemas.openxmlformats.org/presentationml/2006/main">
  <p:tag name="AS_UNIQUEID" val="529"/>
</p:tagLst>
</file>

<file path=ppt/tags/tag187.xml><?xml version="1.0" encoding="utf-8"?>
<p:tagLst xmlns:p="http://schemas.openxmlformats.org/presentationml/2006/main">
  <p:tag name="AS_UNIQUEID" val="530"/>
</p:tagLst>
</file>

<file path=ppt/tags/tag188.xml><?xml version="1.0" encoding="utf-8"?>
<p:tagLst xmlns:p="http://schemas.openxmlformats.org/presentationml/2006/main">
  <p:tag name="AS_UNIQUEID" val="531"/>
</p:tagLst>
</file>

<file path=ppt/tags/tag189.xml><?xml version="1.0" encoding="utf-8"?>
<p:tagLst xmlns:p="http://schemas.openxmlformats.org/presentationml/2006/main">
  <p:tag name="AS_UNIQUEID" val="532"/>
</p:tagLst>
</file>

<file path=ppt/tags/tag190.xml><?xml version="1.0" encoding="utf-8"?>
<p:tagLst xmlns:p="http://schemas.openxmlformats.org/presentationml/2006/main">
  <p:tag name="AS_UNIQUEID" val="533"/>
</p:tagLst>
</file>

<file path=ppt/tags/tag191.xml><?xml version="1.0" encoding="utf-8"?>
<p:tagLst xmlns:p="http://schemas.openxmlformats.org/presentationml/2006/main">
  <p:tag name="AS_UNIQUEID" val="521"/>
</p:tagLst>
</file>

<file path=ppt/tags/tag192.xml><?xml version="1.0" encoding="utf-8"?>
<p:tagLst xmlns:p="http://schemas.openxmlformats.org/presentationml/2006/main">
  <p:tag name="AS_UNIQUEID" val="522"/>
</p:tagLst>
</file>

<file path=ppt/tags/tag193.xml><?xml version="1.0" encoding="utf-8"?>
<p:tagLst xmlns:p="http://schemas.openxmlformats.org/presentationml/2006/main">
  <p:tag name="AS_UNIQUEID" val="523"/>
</p:tagLst>
</file>

<file path=ppt/tags/tag194.xml><?xml version="1.0" encoding="utf-8"?>
<p:tagLst xmlns:p="http://schemas.openxmlformats.org/presentationml/2006/main">
  <p:tag name="AS_UNIQUEID" val="535"/>
</p:tagLst>
</file>

<file path=ppt/tags/tag195.xml><?xml version="1.0" encoding="utf-8"?>
<p:tagLst xmlns:p="http://schemas.openxmlformats.org/presentationml/2006/main">
  <p:tag name="AS_UNIQUEID" val="536"/>
</p:tagLst>
</file>

<file path=ppt/tags/tag196.xml><?xml version="1.0" encoding="utf-8"?>
<p:tagLst xmlns:p="http://schemas.openxmlformats.org/presentationml/2006/main">
  <p:tag name="AS_UNIQUEID" val="537"/>
</p:tagLst>
</file>

<file path=ppt/tags/tag197.xml><?xml version="1.0" encoding="utf-8"?>
<p:tagLst xmlns:p="http://schemas.openxmlformats.org/presentationml/2006/main">
  <p:tag name="AS_UNIQUEID" val="538"/>
</p:tagLst>
</file>

<file path=ppt/tags/tag198.xml><?xml version="1.0" encoding="utf-8"?>
<p:tagLst xmlns:p="http://schemas.openxmlformats.org/presentationml/2006/main">
  <p:tag name="AS_UNIQUEID" val="539"/>
</p:tagLst>
</file>

<file path=ppt/tags/tag199.xml><?xml version="1.0" encoding="utf-8"?>
<p:tagLst xmlns:p="http://schemas.openxmlformats.org/presentationml/2006/main">
  <p:tag name="AS_UNIQUEID" val="540"/>
</p:tagLst>
</file>

<file path=ppt/tags/tag200.xml><?xml version="1.0" encoding="utf-8"?>
<p:tagLst xmlns:p="http://schemas.openxmlformats.org/presentationml/2006/main">
  <p:tag name="AS_UNIQUEID" val="541"/>
</p:tagLst>
</file>

<file path=ppt/tags/tag201.xml><?xml version="1.0" encoding="utf-8"?>
<p:tagLst xmlns:p="http://schemas.openxmlformats.org/presentationml/2006/main">
  <p:tag name="AS_UNIQUEID" val="542"/>
</p:tagLst>
</file>

<file path=ppt/tags/tag202.xml><?xml version="1.0" encoding="utf-8"?>
<p:tagLst xmlns:p="http://schemas.openxmlformats.org/presentationml/2006/main">
  <p:tag name="AS_UNIQUEID" val="543"/>
</p:tagLst>
</file>

<file path=ppt/tags/tag203.xml><?xml version="1.0" encoding="utf-8"?>
<p:tagLst xmlns:p="http://schemas.openxmlformats.org/presentationml/2006/main">
  <p:tag name="AS_UNIQUEID" val="544"/>
</p:tagLst>
</file>

<file path=ppt/tags/tag204.xml><?xml version="1.0" encoding="utf-8"?>
<p:tagLst xmlns:p="http://schemas.openxmlformats.org/presentationml/2006/main">
  <p:tag name="AS_UNIQUEID" val="545"/>
</p:tagLst>
</file>

<file path=ppt/tags/tag205.xml><?xml version="1.0" encoding="utf-8"?>
<p:tagLst xmlns:p="http://schemas.openxmlformats.org/presentationml/2006/main">
  <p:tag name="AS_UNIQUEID" val="546"/>
</p:tagLst>
</file>

<file path=ppt/tags/tag206.xml><?xml version="1.0" encoding="utf-8"?>
<p:tagLst xmlns:p="http://schemas.openxmlformats.org/presentationml/2006/main">
  <p:tag name="AS_UNIQUEID" val="547"/>
</p:tagLst>
</file>

<file path=ppt/tags/tag207.xml><?xml version="1.0" encoding="utf-8"?>
<p:tagLst xmlns:p="http://schemas.openxmlformats.org/presentationml/2006/main">
  <p:tag name="AS_UNIQUEID" val="548"/>
</p:tagLst>
</file>

<file path=ppt/tags/tag208.xml><?xml version="1.0" encoding="utf-8"?>
<p:tagLst xmlns:p="http://schemas.openxmlformats.org/presentationml/2006/main">
  <p:tag name="AS_UNIQUEID" val="549"/>
</p:tagLst>
</file>

<file path=ppt/tags/tag209.xml><?xml version="1.0" encoding="utf-8"?>
<p:tagLst xmlns:p="http://schemas.openxmlformats.org/presentationml/2006/main">
  <p:tag name="AS_UNIQUEID" val="550"/>
</p:tagLst>
</file>

<file path=ppt/tags/tag210.xml><?xml version="1.0" encoding="utf-8"?>
<p:tagLst xmlns:p="http://schemas.openxmlformats.org/presentationml/2006/main">
  <p:tag name="AS_UNIQUEID" val="551"/>
</p:tagLst>
</file>

<file path=ppt/tags/tag211.xml><?xml version="1.0" encoding="utf-8"?>
<p:tagLst xmlns:p="http://schemas.openxmlformats.org/presentationml/2006/main">
  <p:tag name="AS_UNIQUEID" val="552"/>
</p:tagLst>
</file>

<file path=ppt/tags/tag212.xml><?xml version="1.0" encoding="utf-8"?>
<p:tagLst xmlns:p="http://schemas.openxmlformats.org/presentationml/2006/main">
  <p:tag name="AS_UNIQUEID" val="553"/>
</p:tagLst>
</file>

<file path=ppt/tags/tag213.xml><?xml version="1.0" encoding="utf-8"?>
<p:tagLst xmlns:p="http://schemas.openxmlformats.org/presentationml/2006/main">
  <p:tag name="AS_UNIQUEID" val="554"/>
</p:tagLst>
</file>

<file path=ppt/tags/tag214.xml><?xml version="1.0" encoding="utf-8"?>
<p:tagLst xmlns:p="http://schemas.openxmlformats.org/presentationml/2006/main">
  <p:tag name="AS_UNIQUEID" val="555"/>
</p:tagLst>
</file>

<file path=ppt/tags/tag215.xml><?xml version="1.0" encoding="utf-8"?>
<p:tagLst xmlns:p="http://schemas.openxmlformats.org/presentationml/2006/main">
  <p:tag name="AS_UNIQUEID" val="556"/>
</p:tagLst>
</file>

<file path=ppt/tags/tag216.xml><?xml version="1.0" encoding="utf-8"?>
<p:tagLst xmlns:p="http://schemas.openxmlformats.org/presentationml/2006/main">
  <p:tag name="AS_UNIQUEID" val="557"/>
</p:tagLst>
</file>

<file path=ppt/tags/tag217.xml><?xml version="1.0" encoding="utf-8"?>
<p:tagLst xmlns:p="http://schemas.openxmlformats.org/presentationml/2006/main">
  <p:tag name="AS_UNIQUEID" val="429"/>
</p:tagLst>
</file>

<file path=ppt/tags/tag218.xml><?xml version="1.0" encoding="utf-8"?>
<p:tagLst xmlns:p="http://schemas.openxmlformats.org/presentationml/2006/main">
  <p:tag name="AS_UNIQUEID" val="430"/>
</p:tagLst>
</file>

<file path=ppt/tags/tag219.xml><?xml version="1.0" encoding="utf-8"?>
<p:tagLst xmlns:p="http://schemas.openxmlformats.org/presentationml/2006/main">
  <p:tag name="AS_UNIQUEID" val="431"/>
</p:tagLst>
</file>

<file path=ppt/tags/tag220.xml><?xml version="1.0" encoding="utf-8"?>
<p:tagLst xmlns:p="http://schemas.openxmlformats.org/presentationml/2006/main">
  <p:tag name="AS_UNIQUEID" val="432"/>
</p:tagLst>
</file>

<file path=ppt/tags/tag221.xml><?xml version="1.0" encoding="utf-8"?>
<p:tagLst xmlns:p="http://schemas.openxmlformats.org/presentationml/2006/main">
  <p:tag name="AS_UNIQUEID" val="433"/>
</p:tagLst>
</file>

<file path=ppt/tags/tag222.xml><?xml version="1.0" encoding="utf-8"?>
<p:tagLst xmlns:p="http://schemas.openxmlformats.org/presentationml/2006/main">
  <p:tag name="AS_UNIQUEID" val="434"/>
</p:tagLst>
</file>

<file path=ppt/tags/tag223.xml><?xml version="1.0" encoding="utf-8"?>
<p:tagLst xmlns:p="http://schemas.openxmlformats.org/presentationml/2006/main">
  <p:tag name="AS_UNIQUEID" val="435"/>
</p:tagLst>
</file>

<file path=ppt/tags/tag224.xml><?xml version="1.0" encoding="utf-8"?>
<p:tagLst xmlns:p="http://schemas.openxmlformats.org/presentationml/2006/main">
  <p:tag name="AS_UNIQUEID" val="436"/>
</p:tagLst>
</file>

<file path=ppt/tags/tag225.xml><?xml version="1.0" encoding="utf-8"?>
<p:tagLst xmlns:p="http://schemas.openxmlformats.org/presentationml/2006/main">
  <p:tag name="AS_UNIQUEID" val="437"/>
</p:tagLst>
</file>

<file path=ppt/tags/tag226.xml><?xml version="1.0" encoding="utf-8"?>
<p:tagLst xmlns:p="http://schemas.openxmlformats.org/presentationml/2006/main">
  <p:tag name="AS_UNIQUEID" val="438"/>
</p:tagLst>
</file>

<file path=ppt/tags/tag227.xml><?xml version="1.0" encoding="utf-8"?>
<p:tagLst xmlns:p="http://schemas.openxmlformats.org/presentationml/2006/main">
  <p:tag name="AS_UNIQUEID" val="439"/>
</p:tagLst>
</file>

<file path=ppt/tags/tag228.xml><?xml version="1.0" encoding="utf-8"?>
<p:tagLst xmlns:p="http://schemas.openxmlformats.org/presentationml/2006/main">
  <p:tag name="AS_UNIQUEID" val="440"/>
</p:tagLst>
</file>

<file path=ppt/tags/tag229.xml><?xml version="1.0" encoding="utf-8"?>
<p:tagLst xmlns:p="http://schemas.openxmlformats.org/presentationml/2006/main">
  <p:tag name="AS_UNIQUEID" val="425"/>
</p:tagLst>
</file>

<file path=ppt/tags/tag230.xml><?xml version="1.0" encoding="utf-8"?>
<p:tagLst xmlns:p="http://schemas.openxmlformats.org/presentationml/2006/main">
  <p:tag name="AS_UNIQUEID" val="426"/>
</p:tagLst>
</file>

<file path=ppt/tags/tag231.xml><?xml version="1.0" encoding="utf-8"?>
<p:tagLst xmlns:p="http://schemas.openxmlformats.org/presentationml/2006/main">
  <p:tag name="AS_UNIQUEID" val="427"/>
</p:tagLst>
</file>

<file path=ppt/tags/tag232.xml><?xml version="1.0" encoding="utf-8"?>
<p:tagLst xmlns:p="http://schemas.openxmlformats.org/presentationml/2006/main">
  <p:tag name="AS_UNIQUEID" val="442"/>
</p:tagLst>
</file>

<file path=ppt/tags/tag233.xml><?xml version="1.0" encoding="utf-8"?>
<p:tagLst xmlns:p="http://schemas.openxmlformats.org/presentationml/2006/main">
  <p:tag name="AS_UNIQUEID" val="443"/>
</p:tagLst>
</file>

<file path=ppt/tags/tag234.xml><?xml version="1.0" encoding="utf-8"?>
<p:tagLst xmlns:p="http://schemas.openxmlformats.org/presentationml/2006/main">
  <p:tag name="AS_UNIQUEID" val="444"/>
</p:tagLst>
</file>

<file path=ppt/tags/tag235.xml><?xml version="1.0" encoding="utf-8"?>
<p:tagLst xmlns:p="http://schemas.openxmlformats.org/presentationml/2006/main">
  <p:tag name="AS_UNIQUEID" val="445"/>
</p:tagLst>
</file>

<file path=ppt/tags/tag236.xml><?xml version="1.0" encoding="utf-8"?>
<p:tagLst xmlns:p="http://schemas.openxmlformats.org/presentationml/2006/main">
  <p:tag name="AS_UNIQUEID" val="446"/>
</p:tagLst>
</file>

<file path=ppt/tags/tag237.xml><?xml version="1.0" encoding="utf-8"?>
<p:tagLst xmlns:p="http://schemas.openxmlformats.org/presentationml/2006/main">
  <p:tag name="AS_UNIQUEID" val="448"/>
</p:tagLst>
</file>

<file path=ppt/tags/tag238.xml><?xml version="1.0" encoding="utf-8"?>
<p:tagLst xmlns:p="http://schemas.openxmlformats.org/presentationml/2006/main">
  <p:tag name="AS_UNIQUEID" val="449"/>
</p:tagLst>
</file>

<file path=ppt/tags/tag239.xml><?xml version="1.0" encoding="utf-8"?>
<p:tagLst xmlns:p="http://schemas.openxmlformats.org/presentationml/2006/main">
  <p:tag name="AS_UNIQUEID" val="450"/>
</p:tagLst>
</file>

<file path=ppt/tags/tag240.xml><?xml version="1.0" encoding="utf-8"?>
<p:tagLst xmlns:p="http://schemas.openxmlformats.org/presentationml/2006/main">
  <p:tag name="AS_UNIQUEID" val="451"/>
</p:tagLst>
</file>

<file path=ppt/tags/tag241.xml><?xml version="1.0" encoding="utf-8"?>
<p:tagLst xmlns:p="http://schemas.openxmlformats.org/presentationml/2006/main">
  <p:tag name="AS_UNIQUEID" val="452"/>
</p:tagLst>
</file>

<file path=ppt/tags/tag242.xml><?xml version="1.0" encoding="utf-8"?>
<p:tagLst xmlns:p="http://schemas.openxmlformats.org/presentationml/2006/main">
  <p:tag name="AS_UNIQUEID" val="453"/>
</p:tagLst>
</file>

<file path=ppt/tags/tag243.xml><?xml version="1.0" encoding="utf-8"?>
<p:tagLst xmlns:p="http://schemas.openxmlformats.org/presentationml/2006/main">
  <p:tag name="AS_UNIQUEID" val="454"/>
</p:tagLst>
</file>

<file path=ppt/tags/tag244.xml><?xml version="1.0" encoding="utf-8"?>
<p:tagLst xmlns:p="http://schemas.openxmlformats.org/presentationml/2006/main">
  <p:tag name="AS_UNIQUEID" val="455"/>
</p:tagLst>
</file>

<file path=ppt/tags/tag245.xml><?xml version="1.0" encoding="utf-8"?>
<p:tagLst xmlns:p="http://schemas.openxmlformats.org/presentationml/2006/main">
  <p:tag name="AS_UNIQUEID" val="456"/>
</p:tagLst>
</file>

<file path=ppt/tags/tag246.xml><?xml version="1.0" encoding="utf-8"?>
<p:tagLst xmlns:p="http://schemas.openxmlformats.org/presentationml/2006/main">
  <p:tag name="AS_UNIQUEID" val="457"/>
</p:tagLst>
</file>

<file path=ppt/tags/tag247.xml><?xml version="1.0" encoding="utf-8"?>
<p:tagLst xmlns:p="http://schemas.openxmlformats.org/presentationml/2006/main">
  <p:tag name="AS_UNIQUEID" val="458"/>
</p:tagLst>
</file>

<file path=ppt/tags/tag248.xml><?xml version="1.0" encoding="utf-8"?>
<p:tagLst xmlns:p="http://schemas.openxmlformats.org/presentationml/2006/main">
  <p:tag name="AS_UNIQUEID" val="459"/>
</p:tagLst>
</file>

<file path=ppt/tags/tag249.xml><?xml version="1.0" encoding="utf-8"?>
<p:tagLst xmlns:p="http://schemas.openxmlformats.org/presentationml/2006/main">
  <p:tag name="AS_UNIQUEID" val="460"/>
</p:tagLst>
</file>

<file path=ppt/tags/tag250.xml><?xml version="1.0" encoding="utf-8"?>
<p:tagLst xmlns:p="http://schemas.openxmlformats.org/presentationml/2006/main">
  <p:tag name="AS_UNIQUEID" val="461"/>
</p:tagLst>
</file>

<file path=ppt/tags/tag251.xml><?xml version="1.0" encoding="utf-8"?>
<p:tagLst xmlns:p="http://schemas.openxmlformats.org/presentationml/2006/main">
  <p:tag name="AS_UNIQUEID" val="462"/>
</p:tagLst>
</file>

<file path=ppt/tags/tag252.xml><?xml version="1.0" encoding="utf-8"?>
<p:tagLst xmlns:p="http://schemas.openxmlformats.org/presentationml/2006/main">
  <p:tag name="AS_UNIQUEID" val="463"/>
</p:tagLst>
</file>

<file path=ppt/tags/tag253.xml><?xml version="1.0" encoding="utf-8"?>
<p:tagLst xmlns:p="http://schemas.openxmlformats.org/presentationml/2006/main">
  <p:tag name="AS_UNIQUEID" val="469"/>
</p:tagLst>
</file>

<file path=ppt/tags/tag254.xml><?xml version="1.0" encoding="utf-8"?>
<p:tagLst xmlns:p="http://schemas.openxmlformats.org/presentationml/2006/main">
  <p:tag name="AS_UNIQUEID" val="470"/>
</p:tagLst>
</file>

<file path=ppt/tags/tag255.xml><?xml version="1.0" encoding="utf-8"?>
<p:tagLst xmlns:p="http://schemas.openxmlformats.org/presentationml/2006/main">
  <p:tag name="AS_UNIQUEID" val="471"/>
</p:tagLst>
</file>

<file path=ppt/tags/tag256.xml><?xml version="1.0" encoding="utf-8"?>
<p:tagLst xmlns:p="http://schemas.openxmlformats.org/presentationml/2006/main">
  <p:tag name="AS_UNIQUEID" val="472"/>
</p:tagLst>
</file>

<file path=ppt/tags/tag257.xml><?xml version="1.0" encoding="utf-8"?>
<p:tagLst xmlns:p="http://schemas.openxmlformats.org/presentationml/2006/main">
  <p:tag name="AS_UNIQUEID" val="473"/>
</p:tagLst>
</file>

<file path=ppt/tags/tag258.xml><?xml version="1.0" encoding="utf-8"?>
<p:tagLst xmlns:p="http://schemas.openxmlformats.org/presentationml/2006/main">
  <p:tag name="AS_UNIQUEID" val="474"/>
</p:tagLst>
</file>

<file path=ppt/tags/tag259.xml><?xml version="1.0" encoding="utf-8"?>
<p:tagLst xmlns:p="http://schemas.openxmlformats.org/presentationml/2006/main">
  <p:tag name="AS_UNIQUEID" val="475"/>
</p:tagLst>
</file>

<file path=ppt/tags/tag260.xml><?xml version="1.0" encoding="utf-8"?>
<p:tagLst xmlns:p="http://schemas.openxmlformats.org/presentationml/2006/main">
  <p:tag name="AS_UNIQUEID" val="476"/>
</p:tagLst>
</file>

<file path=ppt/tags/tag261.xml><?xml version="1.0" encoding="utf-8"?>
<p:tagLst xmlns:p="http://schemas.openxmlformats.org/presentationml/2006/main">
  <p:tag name="AS_UNIQUEID" val="477"/>
</p:tagLst>
</file>

<file path=ppt/tags/tag262.xml><?xml version="1.0" encoding="utf-8"?>
<p:tagLst xmlns:p="http://schemas.openxmlformats.org/presentationml/2006/main">
  <p:tag name="AS_UNIQUEID" val="478"/>
</p:tagLst>
</file>

<file path=ppt/tags/tag263.xml><?xml version="1.0" encoding="utf-8"?>
<p:tagLst xmlns:p="http://schemas.openxmlformats.org/presentationml/2006/main">
  <p:tag name="AS_UNIQUEID" val="465"/>
</p:tagLst>
</file>

<file path=ppt/tags/tag264.xml><?xml version="1.0" encoding="utf-8"?>
<p:tagLst xmlns:p="http://schemas.openxmlformats.org/presentationml/2006/main">
  <p:tag name="AS_UNIQUEID" val="466"/>
</p:tagLst>
</file>

<file path=ppt/tags/tag265.xml><?xml version="1.0" encoding="utf-8"?>
<p:tagLst xmlns:p="http://schemas.openxmlformats.org/presentationml/2006/main">
  <p:tag name="AS_UNIQUEID" val="467"/>
</p:tagLst>
</file>

<file path=ppt/tags/tag266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267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268.xml><?xml version="1.0" encoding="utf-8"?>
<p:tagLst xmlns:p="http://schemas.openxmlformats.org/presentationml/2006/main">
  <p:tag name="AS_UNIQUEID" val="510"/>
</p:tagLst>
</file>

<file path=ppt/tags/tag269.xml><?xml version="1.0" encoding="utf-8"?>
<p:tagLst xmlns:p="http://schemas.openxmlformats.org/presentationml/2006/main">
  <p:tag name="AS_UNIQUEID" val="511"/>
</p:tagLst>
</file>

<file path=ppt/tags/tag270.xml><?xml version="1.0" encoding="utf-8"?>
<p:tagLst xmlns:p="http://schemas.openxmlformats.org/presentationml/2006/main">
  <p:tag name="AS_UNIQUEID" val="512"/>
</p:tagLst>
</file>

<file path=ppt/tags/tag271.xml><?xml version="1.0" encoding="utf-8"?>
<p:tagLst xmlns:p="http://schemas.openxmlformats.org/presentationml/2006/main">
  <p:tag name="AS_UNIQUEID" val="513"/>
</p:tagLst>
</file>

<file path=ppt/tags/tag272.xml><?xml version="1.0" encoding="utf-8"?>
<p:tagLst xmlns:p="http://schemas.openxmlformats.org/presentationml/2006/main">
  <p:tag name="AS_UNIQUEID" val="514"/>
</p:tagLst>
</file>

<file path=ppt/tags/tag273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、2、3、6、8、10、11、12、15"/>
</p:tagLst>
</file>

<file path=ppt/tags/tag274.xml><?xml version="1.0" encoding="utf-8"?>
<p:tagLst xmlns:p="http://schemas.openxmlformats.org/presentationml/2006/main">
  <p:tag name="AS_UNIQUEID" val="506"/>
</p:tagLst>
</file>

<file path=ppt/tags/tag275.xml><?xml version="1.0" encoding="utf-8"?>
<p:tagLst xmlns:p="http://schemas.openxmlformats.org/presentationml/2006/main">
  <p:tag name="AS_UNIQUEID" val="507"/>
</p:tagLst>
</file>

<file path=ppt/tags/tag276.xml><?xml version="1.0" encoding="utf-8"?>
<p:tagLst xmlns:p="http://schemas.openxmlformats.org/presentationml/2006/main">
  <p:tag name="AS_UNIQUEID" val="508"/>
</p:tagLst>
</file>

<file path=ppt/tags/tag277.xml><?xml version="1.0" encoding="utf-8"?>
<p:tagLst xmlns:p="http://schemas.openxmlformats.org/presentationml/2006/main">
  <p:tag name="AS_UNIQUEID" val="523"/>
</p:tagLst>
</file>

<file path=ppt/tags/tag278.xml><?xml version="1.0" encoding="utf-8"?>
<p:tagLst xmlns:p="http://schemas.openxmlformats.org/presentationml/2006/main">
  <p:tag name="AS_UNIQUEID" val="524"/>
</p:tagLst>
</file>

<file path=ppt/tags/tag279.xml><?xml version="1.0" encoding="utf-8"?>
<p:tagLst xmlns:p="http://schemas.openxmlformats.org/presentationml/2006/main">
  <p:tag name="AS_UNIQUEID" val="525"/>
</p:tagLst>
</file>

<file path=ppt/tags/tag280.xml><?xml version="1.0" encoding="utf-8"?>
<p:tagLst xmlns:p="http://schemas.openxmlformats.org/presentationml/2006/main">
  <p:tag name="AS_UNIQUEID" val="526"/>
</p:tagLst>
</file>

<file path=ppt/tags/tag281.xml><?xml version="1.0" encoding="utf-8"?>
<p:tagLst xmlns:p="http://schemas.openxmlformats.org/presentationml/2006/main">
  <p:tag name="AS_UNIQUEID" val="527"/>
</p:tagLst>
</file>

<file path=ppt/tags/tag282.xml><?xml version="1.0" encoding="utf-8"?>
<p:tagLst xmlns:p="http://schemas.openxmlformats.org/presentationml/2006/main">
  <p:tag name="AS_UNIQUEID" val="528"/>
</p:tagLst>
</file>

<file path=ppt/tags/tag283.xml><?xml version="1.0" encoding="utf-8"?>
<p:tagLst xmlns:p="http://schemas.openxmlformats.org/presentationml/2006/main">
  <p:tag name="AS_UNIQUEID" val="529"/>
</p:tagLst>
</file>

<file path=ppt/tags/tag284.xml><?xml version="1.0" encoding="utf-8"?>
<p:tagLst xmlns:p="http://schemas.openxmlformats.org/presentationml/2006/main">
  <p:tag name="AS_UNIQUEID" val="530"/>
</p:tagLst>
</file>

<file path=ppt/tags/tag285.xml><?xml version="1.0" encoding="utf-8"?>
<p:tagLst xmlns:p="http://schemas.openxmlformats.org/presentationml/2006/main">
  <p:tag name="AS_UNIQUEID" val="531"/>
</p:tagLst>
</file>

<file path=ppt/tags/tag286.xml><?xml version="1.0" encoding="utf-8"?>
<p:tagLst xmlns:p="http://schemas.openxmlformats.org/presentationml/2006/main">
  <p:tag name="AS_UNIQUEID" val="532"/>
</p:tagLst>
</file>

<file path=ppt/tags/tag287.xml><?xml version="1.0" encoding="utf-8"?>
<p:tagLst xmlns:p="http://schemas.openxmlformats.org/presentationml/2006/main">
  <p:tag name="AS_UNIQUEID" val="533"/>
</p:tagLst>
</file>

<file path=ppt/tags/tag288.xml><?xml version="1.0" encoding="utf-8"?>
<p:tagLst xmlns:p="http://schemas.openxmlformats.org/presentationml/2006/main">
  <p:tag name="AS_UNIQUEID" val="534"/>
</p:tagLst>
</file>

<file path=ppt/tags/tag289.xml><?xml version="1.0" encoding="utf-8"?>
<p:tagLst xmlns:p="http://schemas.openxmlformats.org/presentationml/2006/main">
  <p:tag name="AS_UNIQUEID" val="519"/>
</p:tagLst>
</file>

<file path=ppt/tags/tag290.xml><?xml version="1.0" encoding="utf-8"?>
<p:tagLst xmlns:p="http://schemas.openxmlformats.org/presentationml/2006/main">
  <p:tag name="AS_UNIQUEID" val="520"/>
</p:tagLst>
</file>

<file path=ppt/tags/tag291.xml><?xml version="1.0" encoding="utf-8"?>
<p:tagLst xmlns:p="http://schemas.openxmlformats.org/presentationml/2006/main">
  <p:tag name="AS_UNIQUEID" val="521"/>
</p:tagLst>
</file>

<file path=ppt/tags/tag292.xml><?xml version="1.0" encoding="utf-8"?>
<p:tagLst xmlns:p="http://schemas.openxmlformats.org/presentationml/2006/main">
  <p:tag name="AS_UNIQUEID" val="19"/>
</p:tagLst>
</file>

<file path=ppt/tags/tag293.xml><?xml version="1.0" encoding="utf-8"?>
<p:tagLst xmlns:p="http://schemas.openxmlformats.org/presentationml/2006/main">
  <p:tag name="AS_UNIQUEID" val="20"/>
</p:tagLst>
</file>

<file path=ppt/tags/tag294.xml><?xml version="1.0" encoding="utf-8"?>
<p:tagLst xmlns:p="http://schemas.openxmlformats.org/presentationml/2006/main">
  <p:tag name="AS_UNIQUEID" val="21"/>
</p:tagLst>
</file>

<file path=ppt/tags/tag295.xml><?xml version="1.0" encoding="utf-8"?>
<p:tagLst xmlns:p="http://schemas.openxmlformats.org/presentationml/2006/main">
  <p:tag name="AS_UNIQUEID" val="27"/>
</p:tagLst>
</file>

<file path=ppt/tags/tag296.xml><?xml version="1.0" encoding="utf-8"?>
<p:tagLst xmlns:p="http://schemas.openxmlformats.org/presentationml/2006/main">
  <p:tag name="AS_UNIQUEID" val="28"/>
</p:tagLst>
</file>

<file path=ppt/tags/tag297.xml><?xml version="1.0" encoding="utf-8"?>
<p:tagLst xmlns:p="http://schemas.openxmlformats.org/presentationml/2006/main">
  <p:tag name="AS_UNIQUEID" val="29"/>
</p:tagLst>
</file>

<file path=ppt/tags/tag298.xml><?xml version="1.0" encoding="utf-8"?>
<p:tagLst xmlns:p="http://schemas.openxmlformats.org/presentationml/2006/main">
  <p:tag name="AS_UNIQUEID" val="30"/>
</p:tagLst>
</file>

<file path=ppt/tags/tag299.xml><?xml version="1.0" encoding="utf-8"?>
<p:tagLst xmlns:p="http://schemas.openxmlformats.org/presentationml/2006/main">
  <p:tag name="AS_UNIQUEID" val="31"/>
</p:tagLst>
</file>

<file path=ppt/tags/tag300.xml><?xml version="1.0" encoding="utf-8"?>
<p:tagLst xmlns:p="http://schemas.openxmlformats.org/presentationml/2006/main">
  <p:tag name="AS_UNIQUEID" val="32"/>
</p:tagLst>
</file>

<file path=ppt/tags/tag301.xml><?xml version="1.0" encoding="utf-8"?>
<p:tagLst xmlns:p="http://schemas.openxmlformats.org/presentationml/2006/main">
  <p:tag name="AS_UNIQUEID" val="33"/>
</p:tagLst>
</file>

<file path=ppt/tags/tag302.xml><?xml version="1.0" encoding="utf-8"?>
<p:tagLst xmlns:p="http://schemas.openxmlformats.org/presentationml/2006/main">
  <p:tag name="AS_UNIQUEID" val="34"/>
</p:tagLst>
</file>

<file path=ppt/tags/tag303.xml><?xml version="1.0" encoding="utf-8"?>
<p:tagLst xmlns:p="http://schemas.openxmlformats.org/presentationml/2006/main">
  <p:tag name="AS_UNIQUEID" val="35"/>
</p:tagLst>
</file>

<file path=ppt/tags/tag304.xml><?xml version="1.0" encoding="utf-8"?>
<p:tagLst xmlns:p="http://schemas.openxmlformats.org/presentationml/2006/main">
  <p:tag name="AS_UNIQUEID" val="36"/>
</p:tagLst>
</file>

<file path=ppt/tags/tag305.xml><?xml version="1.0" encoding="utf-8"?>
<p:tagLst xmlns:p="http://schemas.openxmlformats.org/presentationml/2006/main">
  <p:tag name="AS_UNIQUEID" val="37"/>
</p:tagLst>
</file>

<file path=ppt/tags/tag306.xml><?xml version="1.0" encoding="utf-8"?>
<p:tagLst xmlns:p="http://schemas.openxmlformats.org/presentationml/2006/main">
  <p:tag name="AS_UNIQUEID" val="38"/>
</p:tagLst>
</file>

<file path=ppt/tags/tag307.xml><?xml version="1.0" encoding="utf-8"?>
<p:tagLst xmlns:p="http://schemas.openxmlformats.org/presentationml/2006/main">
  <p:tag name="AS_UNIQUEID" val="39"/>
</p:tagLst>
</file>

<file path=ppt/tags/tag308.xml><?xml version="1.0" encoding="utf-8"?>
<p:tagLst xmlns:p="http://schemas.openxmlformats.org/presentationml/2006/main">
  <p:tag name="AS_UNIQUEID" val="40"/>
</p:tagLst>
</file>

<file path=ppt/tags/tag309.xml><?xml version="1.0" encoding="utf-8"?>
<p:tagLst xmlns:p="http://schemas.openxmlformats.org/presentationml/2006/main">
  <p:tag name="AS_UNIQUEID" val="41"/>
</p:tagLst>
</file>

<file path=ppt/tags/tag310.xml><?xml version="1.0" encoding="utf-8"?>
<p:tagLst xmlns:p="http://schemas.openxmlformats.org/presentationml/2006/main">
  <p:tag name="AS_UNIQUEID" val="42"/>
</p:tagLst>
</file>

<file path=ppt/tags/tag311.xml><?xml version="1.0" encoding="utf-8"?>
<p:tagLst xmlns:p="http://schemas.openxmlformats.org/presentationml/2006/main">
  <p:tag name="AS_UNIQUEID" val="43"/>
</p:tagLst>
</file>

<file path=ppt/tags/tag312.xml><?xml version="1.0" encoding="utf-8"?>
<p:tagLst xmlns:p="http://schemas.openxmlformats.org/presentationml/2006/main">
  <p:tag name="AS_UNIQUEID" val="44"/>
</p:tagLst>
</file>

<file path=ppt/tags/tag313.xml><?xml version="1.0" encoding="utf-8"?>
<p:tagLst xmlns:p="http://schemas.openxmlformats.org/presentationml/2006/main">
  <p:tag name="AS_UNIQUEID" val="45"/>
</p:tagLst>
</file>

<file path=ppt/tags/tag314.xml><?xml version="1.0" encoding="utf-8"?>
<p:tagLst xmlns:p="http://schemas.openxmlformats.org/presentationml/2006/main">
  <p:tag name="AS_UNIQUEID" val="46"/>
</p:tagLst>
</file>

<file path=ppt/tags/tag315.xml><?xml version="1.0" encoding="utf-8"?>
<p:tagLst xmlns:p="http://schemas.openxmlformats.org/presentationml/2006/main">
  <p:tag name="AS_UNIQUEID" val="47"/>
</p:tagLst>
</file>

<file path=ppt/tags/tag316.xml><?xml version="1.0" encoding="utf-8"?>
<p:tagLst xmlns:p="http://schemas.openxmlformats.org/presentationml/2006/main">
  <p:tag name="AS_UNIQUEID" val="48"/>
</p:tagLst>
</file>

<file path=ppt/tags/tag317.xml><?xml version="1.0" encoding="utf-8"?>
<p:tagLst xmlns:p="http://schemas.openxmlformats.org/presentationml/2006/main">
  <p:tag name="AS_UNIQUEID" val="49"/>
</p:tagLst>
</file>

<file path=ppt/tags/tag318.xml><?xml version="1.0" encoding="utf-8"?>
<p:tagLst xmlns:p="http://schemas.openxmlformats.org/presentationml/2006/main">
  <p:tag name="AS_UNIQUEID" val="50"/>
</p:tagLst>
</file>

<file path=ppt/tags/tag319.xml><?xml version="1.0" encoding="utf-8"?>
<p:tagLst xmlns:p="http://schemas.openxmlformats.org/presentationml/2006/main">
  <p:tag name="AS_UNIQUEID" val="51"/>
</p:tagLst>
</file>

<file path=ppt/tags/tag320.xml><?xml version="1.0" encoding="utf-8"?>
<p:tagLst xmlns:p="http://schemas.openxmlformats.org/presentationml/2006/main">
  <p:tag name="AS_UNIQUEID" val="52"/>
</p:tagLst>
</file>

<file path=ppt/tags/tag321.xml><?xml version="1.0" encoding="utf-8"?>
<p:tagLst xmlns:p="http://schemas.openxmlformats.org/presentationml/2006/main">
  <p:tag name="AS_UNIQUEID" val="53"/>
</p:tagLst>
</file>

<file path=ppt/tags/tag322.xml><?xml version="1.0" encoding="utf-8"?>
<p:tagLst xmlns:p="http://schemas.openxmlformats.org/presentationml/2006/main">
  <p:tag name="AS_UNIQUEID" val="54"/>
</p:tagLst>
</file>

<file path=ppt/tags/tag323.xml><?xml version="1.0" encoding="utf-8"?>
<p:tagLst xmlns:p="http://schemas.openxmlformats.org/presentationml/2006/main">
  <p:tag name="AS_UNIQUEID" val="55"/>
</p:tagLst>
</file>

<file path=ppt/tags/tag324.xml><?xml version="1.0" encoding="utf-8"?>
<p:tagLst xmlns:p="http://schemas.openxmlformats.org/presentationml/2006/main">
  <p:tag name="AS_UNIQUEID" val="56"/>
</p:tagLst>
</file>

<file path=ppt/tags/tag325.xml><?xml version="1.0" encoding="utf-8"?>
<p:tagLst xmlns:p="http://schemas.openxmlformats.org/presentationml/2006/main">
  <p:tag name="AS_UNIQUEID" val="57"/>
</p:tagLst>
</file>

<file path=ppt/tags/tag326.xml><?xml version="1.0" encoding="utf-8"?>
<p:tagLst xmlns:p="http://schemas.openxmlformats.org/presentationml/2006/main">
  <p:tag name="AS_UNIQUEID" val="58"/>
</p:tagLst>
</file>

<file path=ppt/tags/tag327.xml><?xml version="1.0" encoding="utf-8"?>
<p:tagLst xmlns:p="http://schemas.openxmlformats.org/presentationml/2006/main">
  <p:tag name="AS_UNIQUEID" val="59"/>
</p:tagLst>
</file>

<file path=ppt/tags/tag328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、2、3、6、8、10、11、12、15"/>
</p:tagLst>
</file>

<file path=ppt/tags/tag329.xml><?xml version="1.0" encoding="utf-8"?>
<p:tagLst xmlns:p="http://schemas.openxmlformats.org/presentationml/2006/main">
  <p:tag name="AS_UNIQUEID" val="23"/>
</p:tagLst>
</file>

<file path=ppt/tags/tag330.xml><?xml version="1.0" encoding="utf-8"?>
<p:tagLst xmlns:p="http://schemas.openxmlformats.org/presentationml/2006/main">
  <p:tag name="AS_UNIQUEID" val="24"/>
</p:tagLst>
</file>

<file path=ppt/tags/tag331.xml><?xml version="1.0" encoding="utf-8"?>
<p:tagLst xmlns:p="http://schemas.openxmlformats.org/presentationml/2006/main">
  <p:tag name="AS_UNIQUEID" val="25"/>
</p:tagLst>
</file>

<file path=ppt/tags/tag332.xml><?xml version="1.0" encoding="utf-8"?>
<p:tagLst xmlns:p="http://schemas.openxmlformats.org/presentationml/2006/main">
  <p:tag name="AS_UNIQUEID" val="141"/>
</p:tagLst>
</file>

<file path=ppt/tags/tag333.xml><?xml version="1.0" encoding="utf-8"?>
<p:tagLst xmlns:p="http://schemas.openxmlformats.org/presentationml/2006/main">
  <p:tag name="AS_UNIQUEID" val="142"/>
</p:tagLst>
</file>

<file path=ppt/tags/tag334.xml><?xml version="1.0" encoding="utf-8"?>
<p:tagLst xmlns:p="http://schemas.openxmlformats.org/presentationml/2006/main">
  <p:tag name="AS_UNIQUEID" val="143"/>
</p:tagLst>
</file>

<file path=ppt/tags/tag335.xml><?xml version="1.0" encoding="utf-8"?>
<p:tagLst xmlns:p="http://schemas.openxmlformats.org/presentationml/2006/main">
  <p:tag name="AS_UNIQUEID" val="144"/>
</p:tagLst>
</file>

<file path=ppt/tags/tag336.xml><?xml version="1.0" encoding="utf-8"?>
<p:tagLst xmlns:p="http://schemas.openxmlformats.org/presentationml/2006/main">
  <p:tag name="AS_UNIQUEID" val="145"/>
</p:tagLst>
</file>

<file path=ppt/tags/tag337.xml><?xml version="1.0" encoding="utf-8"?>
<p:tagLst xmlns:p="http://schemas.openxmlformats.org/presentationml/2006/main">
  <p:tag name="AS_UNIQUEID" val="146"/>
</p:tagLst>
</file>

<file path=ppt/tags/tag338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  <p:tag name="ISPRING_RESOURCE_PATHS_HASH_2" val="c514b5dd39a273ecc2dc3128513ac99a1931e5a"/>
  <p:tag name="ISPRING_ULTRA_SCORM_TRACKING_SLIDES" val="1"/>
</p:tagLst>
</file>

<file path=ppt/theme/theme1.xml><?xml version="1.0" encoding="utf-8"?>
<a:theme xmlns:a="http://schemas.openxmlformats.org/drawingml/2006/main" name="1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mp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150000"/>
          </a:lnSpc>
          <a:defRPr kumimoji="1" sz="1400" dirty="0"/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3011</Words>
  <Application>WPS 演示</Application>
  <PresentationFormat/>
  <Paragraphs>439</Paragraphs>
  <Slides>29</Slides>
  <Notes>13</Notes>
  <HiddenSlides>0</HiddenSlides>
  <MMClips>1</MMClips>
  <ScaleCrop>false</ScaleCrop>
  <HeadingPairs>
    <vt:vector size="6" baseType="variant">
      <vt:variant>
        <vt:lpstr>已用的字体</vt:lpstr>
      </vt:variant>
      <vt:variant>
        <vt:i4>30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60" baseType="lpstr">
      <vt:lpstr>Arial</vt:lpstr>
      <vt:lpstr>宋体</vt:lpstr>
      <vt:lpstr>Wingdings</vt:lpstr>
      <vt:lpstr>Arial</vt:lpstr>
      <vt:lpstr>华文新魏</vt:lpstr>
      <vt:lpstr>Calibri</vt:lpstr>
      <vt:lpstr>微软雅黑</vt:lpstr>
      <vt:lpstr>华文楷体</vt:lpstr>
      <vt:lpstr>Times New Roman</vt:lpstr>
      <vt:lpstr>华文中宋</vt:lpstr>
      <vt:lpstr>Times New Roman</vt:lpstr>
      <vt:lpstr>黑体</vt:lpstr>
      <vt:lpstr>楷体</vt:lpstr>
      <vt:lpstr>方正黑体简体</vt:lpstr>
      <vt:lpstr>Arial Unicode MS</vt:lpstr>
      <vt:lpstr>等线</vt:lpstr>
      <vt:lpstr>方正舒体</vt:lpstr>
      <vt:lpstr>Tahoma</vt:lpstr>
      <vt:lpstr>华文细黑</vt:lpstr>
      <vt:lpstr>隶书</vt:lpstr>
      <vt:lpstr>楷体_GB2312</vt:lpstr>
      <vt:lpstr>新宋体</vt:lpstr>
      <vt:lpstr>方正宋刻本秀楷简体</vt:lpstr>
      <vt:lpstr>仿宋</vt:lpstr>
      <vt:lpstr>苏新诗柳楷简</vt:lpstr>
      <vt:lpstr>Garamond</vt:lpstr>
      <vt:lpstr>Calibri</vt:lpstr>
      <vt:lpstr>江西拙楷</vt:lpstr>
      <vt:lpstr>方正卡通简体</vt:lpstr>
      <vt:lpstr>汉仪劲楷简</vt:lpstr>
      <vt:lpstr>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lastPrinted>2020-10-19T15:22:00Z</cp:lastPrinted>
  <dcterms:created xsi:type="dcterms:W3CDTF">2020-10-19T15:22:00Z</dcterms:created>
  <dcterms:modified xsi:type="dcterms:W3CDTF">2020-10-30T01:46:45Z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2052-11.1.0.10072</vt:lpwstr>
  </property>
</Properties>
</file>