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409" r:id="rId3"/>
    <p:sldId id="412" r:id="rId4"/>
    <p:sldId id="410" r:id="rId5"/>
    <p:sldId id="413" r:id="rId6"/>
    <p:sldId id="423" r:id="rId7"/>
    <p:sldId id="411" r:id="rId8"/>
    <p:sldId id="415" r:id="rId9"/>
    <p:sldId id="416" r:id="rId10"/>
    <p:sldId id="421" r:id="rId11"/>
    <p:sldId id="422" r:id="rId12"/>
    <p:sldId id="424" r:id="rId13"/>
    <p:sldId id="414" r:id="rId14"/>
    <p:sldId id="425" r:id="rId15"/>
    <p:sldId id="427" r:id="rId16"/>
    <p:sldId id="426" r:id="rId17"/>
    <p:sldId id="436" r:id="rId18"/>
    <p:sldId id="437" r:id="rId19"/>
    <p:sldId id="438" r:id="rId20"/>
    <p:sldId id="439" r:id="rId21"/>
    <p:sldId id="440" r:id="rId22"/>
    <p:sldId id="441" r:id="rId23"/>
    <p:sldId id="419" r:id="rId24"/>
    <p:sldId id="447" r:id="rId25"/>
    <p:sldId id="442" r:id="rId26"/>
    <p:sldId id="450" r:id="rId27"/>
    <p:sldId id="443" r:id="rId28"/>
    <p:sldId id="446" r:id="rId29"/>
    <p:sldId id="420" r:id="rId30"/>
    <p:sldId id="448" r:id="rId31"/>
    <p:sldId id="449" r:id="rId32"/>
    <p:sldId id="457" r:id="rId33"/>
    <p:sldId id="458" r:id="rId34"/>
    <p:sldId id="451" r:id="rId35"/>
    <p:sldId id="460" r:id="rId36"/>
    <p:sldId id="461" r:id="rId37"/>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9D9D9"/>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225"/>
        <p:guide pos="3840"/>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tags" Target="tags/tag338.xml" /><Relationship Id="rId39" Type="http://schemas.openxmlformats.org/officeDocument/2006/relationships/presProps" Target="presProps.xml" /><Relationship Id="rId4" Type="http://schemas.openxmlformats.org/officeDocument/2006/relationships/slide" Target="slides/slide2.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tags" Target="../tags/tag88.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160.xml" /><Relationship Id="rId4" Type="http://schemas.openxmlformats.org/officeDocument/2006/relationships/tags" Target="../tags/tag161.xml" /><Relationship Id="rId5" Type="http://schemas.openxmlformats.org/officeDocument/2006/relationships/tags" Target="../tags/tag162.xml" /><Relationship Id="rId6" Type="http://schemas.openxmlformats.org/officeDocument/2006/relationships/tags" Target="../tags/tag163.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191.xml" /><Relationship Id="rId4" Type="http://schemas.openxmlformats.org/officeDocument/2006/relationships/tags" Target="../tags/tag192.xml" /><Relationship Id="rId5" Type="http://schemas.openxmlformats.org/officeDocument/2006/relationships/tags" Target="../tags/tag193.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 Id="rId3" Type="http://schemas.openxmlformats.org/officeDocument/2006/relationships/tags" Target="../tags/tag201.xml" /><Relationship Id="rId4" Type="http://schemas.openxmlformats.org/officeDocument/2006/relationships/tags" Target="../tags/tag202.xml" /><Relationship Id="rId5" Type="http://schemas.openxmlformats.org/officeDocument/2006/relationships/tags" Target="../tags/tag203.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211.xml" /><Relationship Id="rId4" Type="http://schemas.openxmlformats.org/officeDocument/2006/relationships/tags" Target="../tags/tag212.xml" /><Relationship Id="rId5" Type="http://schemas.openxmlformats.org/officeDocument/2006/relationships/tags" Target="../tags/tag213.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222.xml" /><Relationship Id="rId4" Type="http://schemas.openxmlformats.org/officeDocument/2006/relationships/tags" Target="../tags/tag223.xml" /><Relationship Id="rId5" Type="http://schemas.openxmlformats.org/officeDocument/2006/relationships/tags" Target="../tags/tag224.xml" /><Relationship Id="rId6" Type="http://schemas.openxmlformats.org/officeDocument/2006/relationships/tags" Target="../tags/tag225.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231.xml" /><Relationship Id="rId4" Type="http://schemas.openxmlformats.org/officeDocument/2006/relationships/tags" Target="../tags/tag232.xml" /><Relationship Id="rId5" Type="http://schemas.openxmlformats.org/officeDocument/2006/relationships/tags" Target="../tags/tag233.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252.xml" /><Relationship Id="rId4" Type="http://schemas.openxmlformats.org/officeDocument/2006/relationships/tags" Target="../tags/tag253.xml" /><Relationship Id="rId5" Type="http://schemas.openxmlformats.org/officeDocument/2006/relationships/tags" Target="../tags/tag254.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265.xml" /><Relationship Id="rId4" Type="http://schemas.openxmlformats.org/officeDocument/2006/relationships/tags" Target="../tags/tag266.xml" /><Relationship Id="rId5" Type="http://schemas.openxmlformats.org/officeDocument/2006/relationships/tags" Target="../tags/tag267.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 Id="rId3" Type="http://schemas.openxmlformats.org/officeDocument/2006/relationships/tags" Target="../tags/tag284.xml" /><Relationship Id="rId4" Type="http://schemas.openxmlformats.org/officeDocument/2006/relationships/tags" Target="../tags/tag285.xml" /><Relationship Id="rId5" Type="http://schemas.openxmlformats.org/officeDocument/2006/relationships/tags" Target="../tags/tag286.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 Id="rId3" Type="http://schemas.openxmlformats.org/officeDocument/2006/relationships/tags" Target="../tags/tag301.xml" /><Relationship Id="rId4" Type="http://schemas.openxmlformats.org/officeDocument/2006/relationships/tags" Target="../tags/tag302.xml" /><Relationship Id="rId5" Type="http://schemas.openxmlformats.org/officeDocument/2006/relationships/tags" Target="../tags/tag303.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 Id="rId3" Type="http://schemas.openxmlformats.org/officeDocument/2006/relationships/tags" Target="../tags/tag308.xml" /><Relationship Id="rId4" Type="http://schemas.openxmlformats.org/officeDocument/2006/relationships/tags" Target="../tags/tag309.xml" /><Relationship Id="rId5" Type="http://schemas.openxmlformats.org/officeDocument/2006/relationships/tags" Target="../tags/tag310.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7421D011-EC35-498F-ADE3-3197FF1A64D5}" type="slidenum">
              <a:rPr lang="zh-CN" altLang="en-US" smtClean="0"/>
              <a:t>14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a:t>以书写意：</a:t>
            </a:r>
            <a:r>
              <a:rPr lang="zh-CN" altLang="en-US" smtClean="0">
                <a:latin typeface="华文中宋" panose="02010600040101010101" charset="-122"/>
                <a:ea typeface="华文中宋" panose="02010600040101010101" charset="-122"/>
                <a:sym typeface="+mn-ea"/>
              </a:rPr>
              <a:t>你会背诵</a:t>
            </a:r>
            <a:r>
              <a:rPr lang="en-US" altLang="zh-CN" smtClean="0">
                <a:latin typeface="华文中宋" panose="02010600040101010101" charset="-122"/>
                <a:ea typeface="华文中宋" panose="02010600040101010101" charset="-122"/>
                <a:sym typeface="+mn-ea"/>
              </a:rPr>
              <a:t>《</a:t>
            </a:r>
            <a:r>
              <a:rPr lang="zh-CN" altLang="en-US" smtClean="0">
                <a:latin typeface="华文中宋" panose="02010600040101010101" charset="-122"/>
                <a:ea typeface="华文中宋" panose="02010600040101010101" charset="-122"/>
                <a:sym typeface="+mn-ea"/>
              </a:rPr>
              <a:t>兰亭集序</a:t>
            </a:r>
            <a:r>
              <a:rPr lang="en-US" altLang="zh-CN" smtClean="0">
                <a:latin typeface="华文中宋" panose="02010600040101010101" charset="-122"/>
                <a:ea typeface="华文中宋" panose="02010600040101010101" charset="-122"/>
                <a:sym typeface="+mn-ea"/>
              </a:rPr>
              <a:t>》</a:t>
            </a:r>
            <a:r>
              <a:rPr lang="zh-CN" altLang="en-US" smtClean="0">
                <a:latin typeface="华文中宋" panose="02010600040101010101" charset="-122"/>
                <a:ea typeface="华文中宋" panose="02010600040101010101" charset="-122"/>
                <a:sym typeface="+mn-ea"/>
              </a:rPr>
              <a:t>吗？全文表达了怎样的思想感情？</a:t>
            </a:r>
            <a:endParaRPr lang="zh-CN" altLang="en-US">
              <a:latin typeface="华文中宋" panose="02010600040101010101" charset="-122"/>
              <a:ea typeface="华文中宋" panose="02010600040101010101"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63490" name="Rectangle 7"/>
          <p:cNvSpPr>
            <a:spLocks noGrp="1" noChangeArrowheads="1"/>
          </p:cNvSpPr>
          <p:nvPr>
            <p:ph type="sldNum" sz="quarter" idx="5"/>
            <p:custDataLst>
              <p:tags r:id="rId4"/>
            </p:custDataLst>
          </p:nvPr>
        </p:nvSpPr>
        <p:spPr>
          <a:noFill/>
          <a:ln>
            <a:miter lim="800000"/>
          </a:ln>
        </p:spPr>
        <p:txBody>
          <a:bodyPr/>
          <a:lstStyle/>
          <a:p>
            <a:fld id="{70963204-B931-4672-AE08-7226BEA5E407}" type="slidenum">
              <a:rPr lang="en-US" altLang="zh-CN"/>
              <a:t>20</a:t>
            </a:fld>
          </a:p>
        </p:txBody>
      </p:sp>
      <p:sp>
        <p:nvSpPr>
          <p:cNvPr id="63491" name="Rectangle 2"/>
          <p:cNvSpPr>
            <a:spLocks noGrp="1" noRot="1" noChangeAspect="1" noChangeArrowheads="1" noTextEdit="1"/>
          </p:cNvSpPr>
          <p:nvPr>
            <p:ph type="sldImg"/>
            <p:custDataLst>
              <p:tags r:id="rId5"/>
            </p:custDataLst>
          </p:nvPr>
        </p:nvSpPr>
        <p:spPr/>
      </p:sp>
      <p:sp>
        <p:nvSpPr>
          <p:cNvPr id="63492" name="Rectangle 3"/>
          <p:cNvSpPr>
            <a:spLocks noGrp="1" noChangeArrowheads="1"/>
          </p:cNvSpPr>
          <p:nvPr>
            <p:ph type="body" idx="1"/>
            <p:custDataLst>
              <p:tags r:id="rId6"/>
            </p:custDataLst>
          </p:nvPr>
        </p:nvSpPr>
        <p:spPr>
          <a:noFill/>
        </p:spPr>
        <p:txBody>
          <a:bodyPr/>
          <a:lstStyle/>
          <a:p>
            <a:pPr eaLnBrk="1" hangingPunct="1"/>
            <a:endParaRPr lang="zh-CN" alt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idx="2"/>
            <p:custDataLst>
              <p:tags r:id="rId4"/>
            </p:custDataLst>
          </p:nvPr>
        </p:nvSpPr>
        <p:spPr/>
      </p:sp>
      <p:sp>
        <p:nvSpPr>
          <p:cNvPr id="3" name="文本占位符 2"/>
          <p:cNvSpPr>
            <a:spLocks noGrp="1"/>
          </p:cNvSpPr>
          <p:nvPr>
            <p:ph type="body" idx="3"/>
            <p:custDataLst>
              <p:tags r:id="rId5"/>
            </p:custDataLst>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2.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tags" Target="../tags/tag67.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p>
        </p:txBody>
      </p:sp>
      <p:sp>
        <p:nvSpPr>
          <p:cNvPr id="3" name="文本占位符 2"/>
          <p:cNvSpPr>
            <a:spLocks noGrp="1"/>
          </p:cNvSpPr>
          <p:nvPr>
            <p:ph type="body" idx="1" hasCustomPrompt="1"/>
            <p:custDataLst>
              <p:tags r:id="rId3"/>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1pPr>
            <a:lvl2pPr marL="685800" indent="-228600" defTabSz="914400" eaLnBrk="1" fontAlgn="auto" latinLnBrk="0" hangingPunct="1">
              <a:lnSpc>
                <a:spcPct val="120000"/>
              </a:lnSpc>
              <a:buFont typeface="Arial" pitchFamily="34" charset="0"/>
              <a:buChar char="●"/>
              <a:tabLst>
                <a:tab pos="1609725"/>
              </a:tabLst>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2pPr>
            <a:lvl3pPr marL="1143000" indent="-228600" eaLnBrk="1" fontAlgn="auto" latinLnBrk="0" hangingPunct="1">
              <a:lnSpc>
                <a:spcPct val="120000"/>
              </a:lnSpc>
              <a:buFont typeface="Arial" pitchFamily="34" charset="0"/>
              <a:buChar char="●"/>
              <a:defRPr sz="16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3pPr>
            <a:lvl4pPr marL="1600200" indent="-228600" eaLnBrk="1" fontAlgn="auto" latinLnBrk="0" hangingPunct="1">
              <a:lnSpc>
                <a:spcPct val="120000"/>
              </a:lnSpc>
              <a:buFont typeface="Wingdings"/>
              <a:buChar char=""/>
              <a:defRPr sz="1400" u="none" strike="noStrike" kern="1200" cap="none" spc="150" normalizeH="0" baseline="0">
                <a:solidFill>
                  <a:schemeClr val="tx1">
                    <a:lumMod val="65000"/>
                    <a:lumOff val="35000"/>
                  </a:schemeClr>
                </a:solidFill>
                <a:latin typeface="Arial"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itchFamily="34" charset="0"/>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1" i="0" u="none" strike="noStrike" kern="1200" cap="none" spc="200" normalizeH="0" baseline="0" noProof="1">
                <a:solidFill>
                  <a:schemeClr val="tx1">
                    <a:lumMod val="75000"/>
                    <a:lumOff val="25000"/>
                  </a:schemeClr>
                </a:solidFill>
                <a:uFillTx/>
                <a:latin typeface="Arial"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spTree>
      <p:nvGrpSpPr>
        <p:cNvPr id="1" name=""/>
        <p:cNvGrpSpPr/>
        <p:nvPr>
          <p:custDataLst>
            <p:tags r:id="rId1"/>
          </p:custDataLst>
        </p:nvPr>
      </p:nvGrpSpPr>
      <p:grpSpPr>
        <a:xfrm>
          <a:off x="0" y="0"/>
          <a:ext cx="0" cy="0"/>
        </a:xfrm>
      </p:grpSpPr>
      <p:sp>
        <p:nvSpPr>
          <p:cNvPr id="3" name="图片占位符 2"/>
          <p:cNvSpPr>
            <a:spLocks noGrp="1"/>
          </p:cNvSpPr>
          <p:nvPr>
            <p:ph type="pic" idx="1"/>
            <p:custDataLst>
              <p:tags r:id="rId2"/>
            </p:custDataLst>
          </p:nvPr>
        </p:nvSpPr>
        <p:spPr>
          <a:xfrm>
            <a:off x="608330" y="1555115"/>
            <a:ext cx="5233035" cy="4608195"/>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3"/>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itchFamily="34" charset="0"/>
              <a:buNone/>
              <a:defRPr kumimoji="0" lang="zh-CN" altLang="en-US" sz="1600" b="0" i="0" u="none" strike="noStrike" kern="1200" cap="none" spc="150" normalizeH="0" baseline="0" noProof="1">
                <a:solidFill>
                  <a:schemeClr val="tx1">
                    <a:lumMod val="65000"/>
                    <a:lumOff val="35000"/>
                  </a:schemeClr>
                </a:solidFill>
                <a:uFillTx/>
                <a:latin typeface="Arial" pitchFamily="34" charset="0"/>
                <a:ea typeface="微软雅黑" panose="020b0503020204020204" pitchFamily="34" charset="-122"/>
                <a:cs typeface="+mn-cs"/>
                <a:sym typeface="+mn-ea"/>
              </a:defRPr>
            </a:lvl1pPr>
            <a:lvl2pPr marL="457200" indent="0" defTabSz="914400" eaLnBrk="1" fontAlgn="auto" latinLnBrk="0" hangingPunct="1">
              <a:buNone/>
              <a:tabLst>
                <a:tab pos="1609725"/>
              </a:tabLst>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2pPr>
            <a:lvl3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itchFamily="34" charset="0"/>
                <a:ea typeface="微软雅黑" panose="020b0503020204020204" pitchFamily="34" charset="-122"/>
              </a:defRPr>
            </a:lvl5pPr>
          </a:lstStyle>
          <a:p>
            <a:pPr lvl="0"/>
            <a:r>
              <a:rPr>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7"/>
            </p:custDataLst>
          </p:nvPr>
        </p:nvSpPr>
        <p:spPr/>
        <p:txBody>
          <a:bodyPr/>
          <a:lstStyle>
            <a:lvl1pPr>
              <a:defRPr baseline="0"/>
            </a:lvl1pPr>
          </a:lstStyle>
          <a:p>
            <a:r>
              <a:rPr lang="zh-CN" altLang="en-US"/>
              <a:t>单击此处编辑母版标题样式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hasCustomPrompt="1"/>
            <p:custDataLst>
              <p:tags r:id="rId2"/>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3" name="竖排文字占位符 2"/>
          <p:cNvSpPr>
            <a:spLocks noGrp="1"/>
          </p:cNvSpPr>
          <p:nvPr>
            <p:ph type="body" orient="vert" idx="1"/>
            <p:custDataLst>
              <p:tags r:id="rId3"/>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内容">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08400" y="774000"/>
            <a:ext cx="10972800" cy="5482800"/>
          </a:xfrm>
        </p:spPr>
        <p:txBody>
          <a:bodyPr/>
          <a:lstStyle>
            <a:lvl1pPr marL="228600" indent="-228600" eaLnBrk="1" fontAlgn="auto" latinLnBrk="0" hangingPunct="1">
              <a:lnSpc>
                <a:spcPct val="130000"/>
              </a:lnSpc>
              <a:buFont typeface="Arial"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末尾幻灯片">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5"/>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itchFamily="34" charset="0"/>
                <a:ea typeface="微软雅黑" panose="020b0503020204020204" pitchFamily="34" charset="-122"/>
                <a:cs typeface="+mj-cs"/>
                <a:sym typeface="+mn-ea"/>
              </a:defRPr>
            </a:lvl1pPr>
          </a:lstStyle>
          <a:p>
            <a:pPr lvl="0"/>
            <a:r>
              <a:rPr>
                <a:sym typeface="+mn-ea"/>
              </a:rPr>
              <a:t>单击此处编辑标题</a:t>
            </a:r>
          </a:p>
        </p:txBody>
      </p:sp>
      <p:sp>
        <p:nvSpPr>
          <p:cNvPr id="7" name="文本占位符 6"/>
          <p:cNvSpPr>
            <a:spLocks noGrp="1"/>
          </p:cNvSpPr>
          <p:nvPr>
            <p:ph type="body" sz="quarter" idx="13"/>
            <p:custDataLst>
              <p:tags r:id="rId6"/>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custDataLst>
            <p:tags r:id="rId1"/>
          </p:custDataLst>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69.xml" /><Relationship Id="rId14" Type="http://schemas.openxmlformats.org/officeDocument/2006/relationships/tags" Target="../tags/tag70.xml" /><Relationship Id="rId15" Type="http://schemas.openxmlformats.org/officeDocument/2006/relationships/tags" Target="../tags/tag71.xml" /><Relationship Id="rId16" Type="http://schemas.openxmlformats.org/officeDocument/2006/relationships/tags" Target="../tags/tag72.xml" /><Relationship Id="rId17" Type="http://schemas.openxmlformats.org/officeDocument/2006/relationships/tags" Target="../tags/tag73.xml" /><Relationship Id="rId18" Type="http://schemas.openxmlformats.org/officeDocument/2006/relationships/tags" Target="../tags/tag74.xml" /><Relationship Id="rId19" Type="http://schemas.openxmlformats.org/officeDocument/2006/relationships/image" Target="../media/image1.jpeg" /><Relationship Id="rId2" Type="http://schemas.openxmlformats.org/officeDocument/2006/relationships/slideLayout" Target="../slideLayouts/slideLayout2.xml" /><Relationship Id="rId20" Type="http://schemas.openxmlformats.org/officeDocument/2006/relationships/tags" Target="../tags/tag75.xml" /><Relationship Id="rId21"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9">
            <a:alphaModFix amt="25000"/>
          </a:blip>
          <a:stretch>
            <a:fillRect/>
          </a:stretch>
        </a:blipFill>
        <a:effectLst/>
      </p:bgPr>
    </p:bg>
    <p:spTree>
      <p:nvGrpSpPr>
        <p:cNvPr id="1" name=""/>
        <p:cNvGrpSpPr/>
        <p:nvPr>
          <p:custDataLst>
            <p:tags r:id="rId13"/>
          </p:custDataLst>
        </p:nvPr>
      </p:nvGrpSpPr>
      <p:grpSpPr>
        <a:xfrm>
          <a:off x="0" y="0"/>
          <a:ext cx="0" cy="0"/>
        </a:xfrm>
      </p:grpSpPr>
      <p:sp>
        <p:nvSpPr>
          <p:cNvPr id="2" name="标题占位符 1"/>
          <p:cNvSpPr>
            <a:spLocks noGrp="1"/>
          </p:cNvSpPr>
          <p:nvPr>
            <p:ph type="title"/>
            <p:custDataLst>
              <p:tags r:id="rId14"/>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p>
        </p:txBody>
      </p:sp>
      <p:sp>
        <p:nvSpPr>
          <p:cNvPr id="3" name="文本占位符 2"/>
          <p:cNvSpPr>
            <a:spLocks noGrp="1"/>
          </p:cNvSpPr>
          <p:nvPr>
            <p:ph type="body" idx="1"/>
            <p:custDataLst>
              <p:tags r:id="rId15"/>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6"/>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7"/>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8"/>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20"/>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8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itchFamily="34" charset="0"/>
        <a:buChar char="●"/>
        <a:tabLst>
          <a:tab pos="1609725"/>
        </a:tabLst>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itchFamily="34" charset="0"/>
        <a:buChar char="●"/>
        <a:defRPr sz="16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itchFamily="34" charset="0"/>
        <a:buChar char="•"/>
        <a:defRPr sz="1400" u="none" strike="noStrike" kern="1200" cap="none" spc="150" normalizeH="0" baseline="0">
          <a:solidFill>
            <a:schemeClr val="tx1">
              <a:lumMod val="65000"/>
              <a:lumOff val="35000"/>
            </a:schemeClr>
          </a:solidFill>
          <a:uFillTx/>
          <a:latin typeface="Arial"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image" Target="../media/image1.jpeg" /><Relationship Id="rId5" Type="http://schemas.openxmlformats.org/officeDocument/2006/relationships/tags" Target="../tags/tag85.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tags" Target="../tags/tag89.xml" /><Relationship Id="rId4" Type="http://schemas.openxmlformats.org/officeDocument/2006/relationships/tags" Target="../tags/tag90.xml" /><Relationship Id="rId5" Type="http://schemas.openxmlformats.org/officeDocument/2006/relationships/tags" Target="../tags/tag91.xml" /><Relationship Id="rId6" Type="http://schemas.openxmlformats.org/officeDocument/2006/relationships/tags" Target="../tags/tag92.xml" /><Relationship Id="rId7" Type="http://schemas.openxmlformats.org/officeDocument/2006/relationships/tags" Target="../tags/tag93.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94.xml" /><Relationship Id="rId3" Type="http://schemas.openxmlformats.org/officeDocument/2006/relationships/tags" Target="../tags/tag95.xml" /><Relationship Id="rId4" Type="http://schemas.openxmlformats.org/officeDocument/2006/relationships/image" Target="../media/image2.png" /><Relationship Id="rId5" Type="http://schemas.openxmlformats.org/officeDocument/2006/relationships/tags" Target="../tags/tag96.xml" /><Relationship Id="rId6" Type="http://schemas.openxmlformats.org/officeDocument/2006/relationships/tags" Target="../tags/tag97.xml" /><Relationship Id="rId7" Type="http://schemas.openxmlformats.org/officeDocument/2006/relationships/tags" Target="../tags/tag98.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6.xml" /><Relationship Id="rId2" Type="http://schemas.openxmlformats.org/officeDocument/2006/relationships/tags" Target="../tags/tag99.xml" /><Relationship Id="rId3" Type="http://schemas.openxmlformats.org/officeDocument/2006/relationships/tags" Target="../tags/tag100.xml" /><Relationship Id="rId4" Type="http://schemas.openxmlformats.org/officeDocument/2006/relationships/tags" Target="../tags/tag101.xml" /><Relationship Id="rId5" Type="http://schemas.openxmlformats.org/officeDocument/2006/relationships/tags" Target="../tags/tag102.xml" /><Relationship Id="rId6" Type="http://schemas.openxmlformats.org/officeDocument/2006/relationships/tags" Target="../tags/tag103.xml" /><Relationship Id="rId7" Type="http://schemas.openxmlformats.org/officeDocument/2006/relationships/tags" Target="../tags/tag104.xml" /><Relationship Id="rId8" Type="http://schemas.openxmlformats.org/officeDocument/2006/relationships/image" Target="../media/image3.png" /><Relationship Id="rId9" Type="http://schemas.openxmlformats.org/officeDocument/2006/relationships/tags" Target="../tags/tag10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07.xml" /><Relationship Id="rId3" Type="http://schemas.openxmlformats.org/officeDocument/2006/relationships/tags" Target="../tags/tag108.xml" /><Relationship Id="rId4" Type="http://schemas.openxmlformats.org/officeDocument/2006/relationships/tags" Target="../tags/tag109.xml" /><Relationship Id="rId5" Type="http://schemas.openxmlformats.org/officeDocument/2006/relationships/image" Target="../media/image4.jpeg" /><Relationship Id="rId6" Type="http://schemas.openxmlformats.org/officeDocument/2006/relationships/tags" Target="../tags/tag110.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17.xml" /><Relationship Id="rId2" Type="http://schemas.openxmlformats.org/officeDocument/2006/relationships/tags" Target="../tags/tag111.xml" /><Relationship Id="rId3" Type="http://schemas.openxmlformats.org/officeDocument/2006/relationships/image" Target="../media/image5.jpeg" /><Relationship Id="rId4" Type="http://schemas.openxmlformats.org/officeDocument/2006/relationships/tags" Target="../tags/tag112.xml" /><Relationship Id="rId5" Type="http://schemas.openxmlformats.org/officeDocument/2006/relationships/image" Target="../media/image6.jpeg" /><Relationship Id="rId6" Type="http://schemas.openxmlformats.org/officeDocument/2006/relationships/tags" Target="../tags/tag113.xml" /><Relationship Id="rId7" Type="http://schemas.openxmlformats.org/officeDocument/2006/relationships/tags" Target="../tags/tag114.xml" /><Relationship Id="rId8" Type="http://schemas.openxmlformats.org/officeDocument/2006/relationships/tags" Target="../tags/tag115.xml" /><Relationship Id="rId9" Type="http://schemas.openxmlformats.org/officeDocument/2006/relationships/tags" Target="../tags/tag1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18.xml" /><Relationship Id="rId3" Type="http://schemas.openxmlformats.org/officeDocument/2006/relationships/tags" Target="../tags/tag119.xml" /><Relationship Id="rId4" Type="http://schemas.openxmlformats.org/officeDocument/2006/relationships/image" Target="../media/image7.png" /><Relationship Id="rId5" Type="http://schemas.openxmlformats.org/officeDocument/2006/relationships/tags" Target="../tags/tag120.xml" /><Relationship Id="rId6" Type="http://schemas.openxmlformats.org/officeDocument/2006/relationships/tags" Target="../tags/tag121.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9.jpeg" /><Relationship Id="rId11" Type="http://schemas.openxmlformats.org/officeDocument/2006/relationships/tags" Target="../tags/tag129.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tags" Target="../tags/tag126.xml" /><Relationship Id="rId7" Type="http://schemas.openxmlformats.org/officeDocument/2006/relationships/tags" Target="../tags/tag127.xml" /><Relationship Id="rId8" Type="http://schemas.openxmlformats.org/officeDocument/2006/relationships/image" Target="../media/image8.jpeg" /><Relationship Id="rId9" Type="http://schemas.openxmlformats.org/officeDocument/2006/relationships/tags" Target="../tags/tag12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0.xml" /><Relationship Id="rId3" Type="http://schemas.openxmlformats.org/officeDocument/2006/relationships/tags" Target="../tags/tag131.xml" /><Relationship Id="rId4" Type="http://schemas.openxmlformats.org/officeDocument/2006/relationships/image" Target="../media/image10.png" /><Relationship Id="rId5" Type="http://schemas.openxmlformats.org/officeDocument/2006/relationships/tags" Target="../tags/tag132.xml" /><Relationship Id="rId6" Type="http://schemas.openxmlformats.org/officeDocument/2006/relationships/image" Target="../media/image11.png" /><Relationship Id="rId7" Type="http://schemas.openxmlformats.org/officeDocument/2006/relationships/tags" Target="../tags/tag133.xml" /><Relationship Id="rId8" Type="http://schemas.openxmlformats.org/officeDocument/2006/relationships/tags" Target="../tags/tag13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image" Target="../media/image12.png" /><Relationship Id="rId6" Type="http://schemas.openxmlformats.org/officeDocument/2006/relationships/tags" Target="../tags/tag138.xml" /><Relationship Id="rId7" Type="http://schemas.openxmlformats.org/officeDocument/2006/relationships/tags" Target="../tags/tag13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40.xml" /><Relationship Id="rId3" Type="http://schemas.openxmlformats.org/officeDocument/2006/relationships/tags" Target="../tags/tag141.xml" /><Relationship Id="rId4" Type="http://schemas.openxmlformats.org/officeDocument/2006/relationships/tags" Target="../tags/tag142.xml" /><Relationship Id="rId5" Type="http://schemas.openxmlformats.org/officeDocument/2006/relationships/tags" Target="../tags/tag143.xml" /><Relationship Id="rId6" Type="http://schemas.openxmlformats.org/officeDocument/2006/relationships/image" Target="../media/image13.png" /><Relationship Id="rId7" Type="http://schemas.openxmlformats.org/officeDocument/2006/relationships/tags" Target="../tags/tag14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52.xml" /><Relationship Id="rId2" Type="http://schemas.openxmlformats.org/officeDocument/2006/relationships/tags" Target="../tags/tag145.xml" /><Relationship Id="rId3" Type="http://schemas.openxmlformats.org/officeDocument/2006/relationships/tags" Target="../tags/tag146.xml" /><Relationship Id="rId4" Type="http://schemas.openxmlformats.org/officeDocument/2006/relationships/tags" Target="../tags/tag147.xml" /><Relationship Id="rId5" Type="http://schemas.openxmlformats.org/officeDocument/2006/relationships/tags" Target="../tags/tag148.xml" /><Relationship Id="rId6" Type="http://schemas.openxmlformats.org/officeDocument/2006/relationships/tags" Target="../tags/tag149.xml" /><Relationship Id="rId7" Type="http://schemas.openxmlformats.org/officeDocument/2006/relationships/image" Target="../media/image14.png" /><Relationship Id="rId8" Type="http://schemas.openxmlformats.org/officeDocument/2006/relationships/tags" Target="../tags/tag150.xml" /><Relationship Id="rId9" Type="http://schemas.openxmlformats.org/officeDocument/2006/relationships/tags" Target="../tags/tag151.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53.xml" /><Relationship Id="rId3" Type="http://schemas.openxmlformats.org/officeDocument/2006/relationships/tags" Target="../tags/tag154.xml" /><Relationship Id="rId4" Type="http://schemas.openxmlformats.org/officeDocument/2006/relationships/tags" Target="../tags/tag155.xml" /><Relationship Id="rId5" Type="http://schemas.openxmlformats.org/officeDocument/2006/relationships/tags" Target="../tags/tag156.xml" /><Relationship Id="rId6" Type="http://schemas.openxmlformats.org/officeDocument/2006/relationships/image" Target="../media/image15.jpeg" /><Relationship Id="rId7" Type="http://schemas.openxmlformats.org/officeDocument/2006/relationships/tags" Target="../tags/tag157.xml" /><Relationship Id="rId8" Type="http://schemas.openxmlformats.org/officeDocument/2006/relationships/tags" Target="../tags/tag158.xml" /><Relationship Id="rId9" Type="http://schemas.openxmlformats.org/officeDocument/2006/relationships/tags" Target="../tags/tag15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tags" Target="../tags/tag164.xml" /><Relationship Id="rId4" Type="http://schemas.openxmlformats.org/officeDocument/2006/relationships/tags" Target="../tags/tag165.xml" /><Relationship Id="rId5" Type="http://schemas.openxmlformats.org/officeDocument/2006/relationships/tags" Target="../tags/tag166.xml" /><Relationship Id="rId6" Type="http://schemas.openxmlformats.org/officeDocument/2006/relationships/image" Target="../media/image16.png" /><Relationship Id="rId7" Type="http://schemas.openxmlformats.org/officeDocument/2006/relationships/tags" Target="../tags/tag167.xml" /><Relationship Id="rId8" Type="http://schemas.openxmlformats.org/officeDocument/2006/relationships/tags" Target="../tags/tag168.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169.xml" /><Relationship Id="rId3" Type="http://schemas.openxmlformats.org/officeDocument/2006/relationships/tags" Target="../tags/tag170.xml" /><Relationship Id="rId4" Type="http://schemas.openxmlformats.org/officeDocument/2006/relationships/tags" Target="../tags/tag171.xml" /><Relationship Id="rId5" Type="http://schemas.openxmlformats.org/officeDocument/2006/relationships/image" Target="../media/image17.jpeg" /><Relationship Id="rId6" Type="http://schemas.openxmlformats.org/officeDocument/2006/relationships/tags" Target="../tags/tag172.xml" /><Relationship Id="rId7" Type="http://schemas.openxmlformats.org/officeDocument/2006/relationships/tags" Target="../tags/tag173.xml" /><Relationship Id="rId8" Type="http://schemas.openxmlformats.org/officeDocument/2006/relationships/tags" Target="../tags/tag174.xml" /><Relationship Id="rId9" Type="http://schemas.openxmlformats.org/officeDocument/2006/relationships/tags" Target="../tags/tag17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image" Target="../media/image18.jpeg" /><Relationship Id="rId11" Type="http://schemas.openxmlformats.org/officeDocument/2006/relationships/tags" Target="../tags/tag184.xml" /><Relationship Id="rId12" Type="http://schemas.openxmlformats.org/officeDocument/2006/relationships/tags" Target="../tags/tag185.xml" /><Relationship Id="rId13" Type="http://schemas.openxmlformats.org/officeDocument/2006/relationships/image" Target="../media/image19.jpeg" /><Relationship Id="rId14" Type="http://schemas.openxmlformats.org/officeDocument/2006/relationships/tags" Target="../tags/tag186.xml" /><Relationship Id="rId15" Type="http://schemas.openxmlformats.org/officeDocument/2006/relationships/tags" Target="../tags/tag187.xml" /><Relationship Id="rId16" Type="http://schemas.openxmlformats.org/officeDocument/2006/relationships/tags" Target="../tags/tag188.xml" /><Relationship Id="rId17" Type="http://schemas.openxmlformats.org/officeDocument/2006/relationships/tags" Target="../tags/tag189.xml" /><Relationship Id="rId18" Type="http://schemas.openxmlformats.org/officeDocument/2006/relationships/tags" Target="../tags/tag190.xml" /><Relationship Id="rId2" Type="http://schemas.openxmlformats.org/officeDocument/2006/relationships/tags" Target="../tags/tag176.xml" /><Relationship Id="rId3" Type="http://schemas.openxmlformats.org/officeDocument/2006/relationships/tags" Target="../tags/tag177.xml" /><Relationship Id="rId4" Type="http://schemas.openxmlformats.org/officeDocument/2006/relationships/tags" Target="../tags/tag178.xml" /><Relationship Id="rId5" Type="http://schemas.openxmlformats.org/officeDocument/2006/relationships/tags" Target="../tags/tag179.xml" /><Relationship Id="rId6" Type="http://schemas.openxmlformats.org/officeDocument/2006/relationships/tags" Target="../tags/tag180.xml" /><Relationship Id="rId7" Type="http://schemas.openxmlformats.org/officeDocument/2006/relationships/tags" Target="../tags/tag181.xml" /><Relationship Id="rId8" Type="http://schemas.openxmlformats.org/officeDocument/2006/relationships/tags" Target="../tags/tag182.xml" /><Relationship Id="rId9" Type="http://schemas.openxmlformats.org/officeDocument/2006/relationships/tags" Target="../tags/tag18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00.xml" /><Relationship Id="rId2" Type="http://schemas.openxmlformats.org/officeDocument/2006/relationships/notesSlide" Target="../notesSlides/notesSlide3.xml" /><Relationship Id="rId3" Type="http://schemas.openxmlformats.org/officeDocument/2006/relationships/tags" Target="../tags/tag194.xml" /><Relationship Id="rId4" Type="http://schemas.openxmlformats.org/officeDocument/2006/relationships/tags" Target="../tags/tag195.xml" /><Relationship Id="rId5" Type="http://schemas.openxmlformats.org/officeDocument/2006/relationships/tags" Target="../tags/tag196.xml" /><Relationship Id="rId6" Type="http://schemas.openxmlformats.org/officeDocument/2006/relationships/tags" Target="../tags/tag197.xml" /><Relationship Id="rId7" Type="http://schemas.openxmlformats.org/officeDocument/2006/relationships/tags" Target="../tags/tag198.xml" /><Relationship Id="rId8" Type="http://schemas.openxmlformats.org/officeDocument/2006/relationships/image" Target="../media/image20.png" /><Relationship Id="rId9" Type="http://schemas.openxmlformats.org/officeDocument/2006/relationships/tags" Target="../tags/tag19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09.xml" /><Relationship Id="rId11" Type="http://schemas.openxmlformats.org/officeDocument/2006/relationships/tags" Target="../tags/tag210.xml" /><Relationship Id="rId2" Type="http://schemas.openxmlformats.org/officeDocument/2006/relationships/notesSlide" Target="../notesSlides/notesSlide4.xml" /><Relationship Id="rId3" Type="http://schemas.openxmlformats.org/officeDocument/2006/relationships/tags" Target="../tags/tag204.xml" /><Relationship Id="rId4" Type="http://schemas.openxmlformats.org/officeDocument/2006/relationships/tags" Target="../tags/tag205.xml" /><Relationship Id="rId5" Type="http://schemas.openxmlformats.org/officeDocument/2006/relationships/image" Target="../media/image21.jpeg" /><Relationship Id="rId6" Type="http://schemas.openxmlformats.org/officeDocument/2006/relationships/tags" Target="../tags/tag206.xml" /><Relationship Id="rId7" Type="http://schemas.openxmlformats.org/officeDocument/2006/relationships/image" Target="../media/image22.jpeg" /><Relationship Id="rId8" Type="http://schemas.openxmlformats.org/officeDocument/2006/relationships/tags" Target="../tags/tag207.xml" /><Relationship Id="rId9" Type="http://schemas.openxmlformats.org/officeDocument/2006/relationships/tags" Target="../tags/tag20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219.xml" /><Relationship Id="rId11" Type="http://schemas.openxmlformats.org/officeDocument/2006/relationships/tags" Target="../tags/tag220.xml" /><Relationship Id="rId12" Type="http://schemas.openxmlformats.org/officeDocument/2006/relationships/image" Target="../media/image25.png" /><Relationship Id="rId13" Type="http://schemas.openxmlformats.org/officeDocument/2006/relationships/tags" Target="../tags/tag221.xml" /><Relationship Id="rId2" Type="http://schemas.openxmlformats.org/officeDocument/2006/relationships/notesSlide" Target="../notesSlides/notesSlide5.xml" /><Relationship Id="rId3" Type="http://schemas.openxmlformats.org/officeDocument/2006/relationships/tags" Target="../tags/tag214.xml" /><Relationship Id="rId4" Type="http://schemas.openxmlformats.org/officeDocument/2006/relationships/tags" Target="../tags/tag215.xml" /><Relationship Id="rId5" Type="http://schemas.openxmlformats.org/officeDocument/2006/relationships/image" Target="../media/image23.jpeg" /><Relationship Id="rId6" Type="http://schemas.openxmlformats.org/officeDocument/2006/relationships/tags" Target="../tags/tag216.xml" /><Relationship Id="rId7" Type="http://schemas.openxmlformats.org/officeDocument/2006/relationships/tags" Target="../tags/tag217.xml" /><Relationship Id="rId8" Type="http://schemas.openxmlformats.org/officeDocument/2006/relationships/image" Target="../media/image24.png" /><Relationship Id="rId9" Type="http://schemas.openxmlformats.org/officeDocument/2006/relationships/tags" Target="../tags/tag218.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tags" Target="../tags/tag226.xml" /><Relationship Id="rId4" Type="http://schemas.openxmlformats.org/officeDocument/2006/relationships/image" Target="../media/image26.png" /><Relationship Id="rId5" Type="http://schemas.openxmlformats.org/officeDocument/2006/relationships/tags" Target="../tags/tag227.xml" /><Relationship Id="rId6" Type="http://schemas.openxmlformats.org/officeDocument/2006/relationships/tags" Target="../tags/tag228.xml" /><Relationship Id="rId7" Type="http://schemas.openxmlformats.org/officeDocument/2006/relationships/tags" Target="../tags/tag229.xml" /><Relationship Id="rId8" Type="http://schemas.openxmlformats.org/officeDocument/2006/relationships/image" Target="../media/image27.jpeg" /><Relationship Id="rId9" Type="http://schemas.openxmlformats.org/officeDocument/2006/relationships/tags" Target="../tags/tag23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39.xml" /><Relationship Id="rId11" Type="http://schemas.openxmlformats.org/officeDocument/2006/relationships/tags" Target="../tags/tag240.xml" /><Relationship Id="rId2" Type="http://schemas.openxmlformats.org/officeDocument/2006/relationships/notesSlide" Target="../notesSlides/notesSlide7.xml" /><Relationship Id="rId3" Type="http://schemas.openxmlformats.org/officeDocument/2006/relationships/tags" Target="../tags/tag234.xml" /><Relationship Id="rId4" Type="http://schemas.openxmlformats.org/officeDocument/2006/relationships/tags" Target="../tags/tag235.xml" /><Relationship Id="rId5" Type="http://schemas.openxmlformats.org/officeDocument/2006/relationships/tags" Target="../tags/tag236.xml" /><Relationship Id="rId6" Type="http://schemas.openxmlformats.org/officeDocument/2006/relationships/image" Target="../media/image28.jpeg" /><Relationship Id="rId7" Type="http://schemas.openxmlformats.org/officeDocument/2006/relationships/tags" Target="../tags/tag237.xml" /><Relationship Id="rId8" Type="http://schemas.openxmlformats.org/officeDocument/2006/relationships/tags" Target="../tags/tag238.xml" /><Relationship Id="rId9" Type="http://schemas.openxmlformats.org/officeDocument/2006/relationships/image" Target="../media/image2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3.jpeg" /><Relationship Id="rId11" Type="http://schemas.openxmlformats.org/officeDocument/2006/relationships/tags" Target="../tags/tag246.xml" /><Relationship Id="rId2" Type="http://schemas.openxmlformats.org/officeDocument/2006/relationships/tags" Target="../tags/tag241.xml" /><Relationship Id="rId3" Type="http://schemas.openxmlformats.org/officeDocument/2006/relationships/image" Target="../media/image30.jpeg" /><Relationship Id="rId4" Type="http://schemas.openxmlformats.org/officeDocument/2006/relationships/tags" Target="../tags/tag242.xml" /><Relationship Id="rId5" Type="http://schemas.openxmlformats.org/officeDocument/2006/relationships/tags" Target="../tags/tag243.xml" /><Relationship Id="rId6" Type="http://schemas.openxmlformats.org/officeDocument/2006/relationships/image" Target="../media/image31.jpeg" /><Relationship Id="rId7" Type="http://schemas.openxmlformats.org/officeDocument/2006/relationships/tags" Target="../tags/tag244.xml" /><Relationship Id="rId8" Type="http://schemas.openxmlformats.org/officeDocument/2006/relationships/image" Target="../media/image32.jpeg" /><Relationship Id="rId9" Type="http://schemas.openxmlformats.org/officeDocument/2006/relationships/tags" Target="../tags/tag245.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51.xml" /><Relationship Id="rId2" Type="http://schemas.openxmlformats.org/officeDocument/2006/relationships/tags" Target="../tags/tag247.xml" /><Relationship Id="rId3" Type="http://schemas.openxmlformats.org/officeDocument/2006/relationships/image" Target="../media/image34.jpeg" /><Relationship Id="rId4" Type="http://schemas.openxmlformats.org/officeDocument/2006/relationships/tags" Target="../tags/tag248.xml" /><Relationship Id="rId5" Type="http://schemas.openxmlformats.org/officeDocument/2006/relationships/image" Target="../media/image35.jpeg" /><Relationship Id="rId6" Type="http://schemas.openxmlformats.org/officeDocument/2006/relationships/tags" Target="../tags/tag249.xml" /><Relationship Id="rId7" Type="http://schemas.openxmlformats.org/officeDocument/2006/relationships/image" Target="../media/image36.jpeg" /><Relationship Id="rId8" Type="http://schemas.openxmlformats.org/officeDocument/2006/relationships/tags" Target="../tags/tag250.xml" /><Relationship Id="rId9" Type="http://schemas.openxmlformats.org/officeDocument/2006/relationships/image" Target="../media/image37.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60.xml" /><Relationship Id="rId11" Type="http://schemas.openxmlformats.org/officeDocument/2006/relationships/tags" Target="../tags/tag261.xml" /><Relationship Id="rId12" Type="http://schemas.openxmlformats.org/officeDocument/2006/relationships/image" Target="../media/image40.jpeg" /><Relationship Id="rId13" Type="http://schemas.openxmlformats.org/officeDocument/2006/relationships/tags" Target="../tags/tag262.xml" /><Relationship Id="rId14" Type="http://schemas.openxmlformats.org/officeDocument/2006/relationships/tags" Target="../tags/tag263.xml" /><Relationship Id="rId15" Type="http://schemas.openxmlformats.org/officeDocument/2006/relationships/tags" Target="../tags/tag264.xml" /><Relationship Id="rId2" Type="http://schemas.openxmlformats.org/officeDocument/2006/relationships/notesSlide" Target="../notesSlides/notesSlide8.xml" /><Relationship Id="rId3" Type="http://schemas.openxmlformats.org/officeDocument/2006/relationships/tags" Target="../tags/tag255.xml" /><Relationship Id="rId4" Type="http://schemas.openxmlformats.org/officeDocument/2006/relationships/tags" Target="../tags/tag256.xml" /><Relationship Id="rId5" Type="http://schemas.openxmlformats.org/officeDocument/2006/relationships/image" Target="../media/image38.jpeg" /><Relationship Id="rId6" Type="http://schemas.openxmlformats.org/officeDocument/2006/relationships/tags" Target="../tags/tag257.xml" /><Relationship Id="rId7" Type="http://schemas.openxmlformats.org/officeDocument/2006/relationships/tags" Target="../tags/tag258.xml" /><Relationship Id="rId8" Type="http://schemas.openxmlformats.org/officeDocument/2006/relationships/tags" Target="../tags/tag259.xml" /><Relationship Id="rId9" Type="http://schemas.openxmlformats.org/officeDocument/2006/relationships/image" Target="../media/image39.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74.xml" /><Relationship Id="rId2" Type="http://schemas.openxmlformats.org/officeDocument/2006/relationships/notesSlide" Target="../notesSlides/notesSlide9.xml" /><Relationship Id="rId3" Type="http://schemas.openxmlformats.org/officeDocument/2006/relationships/tags" Target="../tags/tag268.xml" /><Relationship Id="rId4" Type="http://schemas.openxmlformats.org/officeDocument/2006/relationships/tags" Target="../tags/tag269.xml" /><Relationship Id="rId5" Type="http://schemas.openxmlformats.org/officeDocument/2006/relationships/tags" Target="../tags/tag270.xml" /><Relationship Id="rId6" Type="http://schemas.openxmlformats.org/officeDocument/2006/relationships/tags" Target="../tags/tag271.xml" /><Relationship Id="rId7" Type="http://schemas.openxmlformats.org/officeDocument/2006/relationships/image" Target="../media/image41.png" /><Relationship Id="rId8" Type="http://schemas.openxmlformats.org/officeDocument/2006/relationships/tags" Target="../tags/tag272.xml" /><Relationship Id="rId9" Type="http://schemas.openxmlformats.org/officeDocument/2006/relationships/tags" Target="../tags/tag27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81.xml" /><Relationship Id="rId11" Type="http://schemas.openxmlformats.org/officeDocument/2006/relationships/image" Target="../media/image44.png" /><Relationship Id="rId12" Type="http://schemas.openxmlformats.org/officeDocument/2006/relationships/tags" Target="../tags/tag282.xml" /><Relationship Id="rId13" Type="http://schemas.openxmlformats.org/officeDocument/2006/relationships/tags" Target="../tags/tag283.xml" /><Relationship Id="rId2" Type="http://schemas.openxmlformats.org/officeDocument/2006/relationships/tags" Target="../tags/tag275.xml" /><Relationship Id="rId3" Type="http://schemas.openxmlformats.org/officeDocument/2006/relationships/tags" Target="../tags/tag276.xml" /><Relationship Id="rId4" Type="http://schemas.openxmlformats.org/officeDocument/2006/relationships/image" Target="../media/image42.jpeg" /><Relationship Id="rId5" Type="http://schemas.openxmlformats.org/officeDocument/2006/relationships/tags" Target="../tags/tag277.xml" /><Relationship Id="rId6" Type="http://schemas.openxmlformats.org/officeDocument/2006/relationships/image" Target="../media/image43.jpeg" /><Relationship Id="rId7" Type="http://schemas.openxmlformats.org/officeDocument/2006/relationships/tags" Target="../tags/tag278.xml" /><Relationship Id="rId8" Type="http://schemas.openxmlformats.org/officeDocument/2006/relationships/tags" Target="../tags/tag279.xml" /><Relationship Id="rId9" Type="http://schemas.openxmlformats.org/officeDocument/2006/relationships/tags" Target="../tags/tag280.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0.xml" /><Relationship Id="rId3" Type="http://schemas.openxmlformats.org/officeDocument/2006/relationships/tags" Target="../tags/tag287.xml" /><Relationship Id="rId4" Type="http://schemas.openxmlformats.org/officeDocument/2006/relationships/tags" Target="../tags/tag288.xml" /><Relationship Id="rId5" Type="http://schemas.openxmlformats.org/officeDocument/2006/relationships/tags" Target="../tags/tag289.xml" /><Relationship Id="rId6" Type="http://schemas.openxmlformats.org/officeDocument/2006/relationships/image" Target="../media/image45.jpeg" /><Relationship Id="rId7" Type="http://schemas.openxmlformats.org/officeDocument/2006/relationships/tags" Target="../tags/tag290.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1.xml" /><Relationship Id="rId3" Type="http://schemas.openxmlformats.org/officeDocument/2006/relationships/tags" Target="../tags/tag292.xml" /><Relationship Id="rId4" Type="http://schemas.openxmlformats.org/officeDocument/2006/relationships/image" Target="../media/image46.png" /><Relationship Id="rId5" Type="http://schemas.openxmlformats.org/officeDocument/2006/relationships/tags" Target="../tags/tag293.xml" /><Relationship Id="rId6" Type="http://schemas.openxmlformats.org/officeDocument/2006/relationships/tags" Target="../tags/tag294.xml" /><Relationship Id="rId7" Type="http://schemas.openxmlformats.org/officeDocument/2006/relationships/tags" Target="../tags/tag295.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96.xml" /><Relationship Id="rId3" Type="http://schemas.openxmlformats.org/officeDocument/2006/relationships/tags" Target="../tags/tag297.xml" /><Relationship Id="rId4" Type="http://schemas.openxmlformats.org/officeDocument/2006/relationships/image" Target="../media/image47.jpeg" /><Relationship Id="rId5" Type="http://schemas.openxmlformats.org/officeDocument/2006/relationships/tags" Target="../tags/tag298.xml" /><Relationship Id="rId6" Type="http://schemas.openxmlformats.org/officeDocument/2006/relationships/tags" Target="../tags/tag299.xml" /><Relationship Id="rId7" Type="http://schemas.openxmlformats.org/officeDocument/2006/relationships/image" Target="../media/image48.jpeg" /><Relationship Id="rId8" Type="http://schemas.openxmlformats.org/officeDocument/2006/relationships/tags" Target="../tags/tag300.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tags" Target="../tags/tag304.xml" /><Relationship Id="rId4" Type="http://schemas.openxmlformats.org/officeDocument/2006/relationships/tags" Target="../tags/tag305.xml" /><Relationship Id="rId5" Type="http://schemas.openxmlformats.org/officeDocument/2006/relationships/tags" Target="../tags/tag306.xml" /><Relationship Id="rId6" Type="http://schemas.openxmlformats.org/officeDocument/2006/relationships/tags" Target="../tags/tag307.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tags" Target="../tags/tag311.xml" /><Relationship Id="rId4" Type="http://schemas.openxmlformats.org/officeDocument/2006/relationships/tags" Target="../tags/tag312.xml" /><Relationship Id="rId5" Type="http://schemas.openxmlformats.org/officeDocument/2006/relationships/tags" Target="../tags/tag313.xml" /><Relationship Id="rId6" Type="http://schemas.openxmlformats.org/officeDocument/2006/relationships/tags" Target="../tags/tag314.xml" /><Relationship Id="rId7" Type="http://schemas.openxmlformats.org/officeDocument/2006/relationships/image" Target="../media/image49.png" /><Relationship Id="rId8" Type="http://schemas.openxmlformats.org/officeDocument/2006/relationships/tags" Target="../tags/tag315.xml" /><Relationship Id="rId9" Type="http://schemas.openxmlformats.org/officeDocument/2006/relationships/tags" Target="../tags/tag316.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22.xml" /><Relationship Id="rId2" Type="http://schemas.openxmlformats.org/officeDocument/2006/relationships/tags" Target="../tags/tag317.xml" /><Relationship Id="rId3" Type="http://schemas.openxmlformats.org/officeDocument/2006/relationships/tags" Target="../tags/tag318.xml" /><Relationship Id="rId4" Type="http://schemas.microsoft.com/office/2007/relationships/hdphoto" Target="../media/image51.wdp" /><Relationship Id="rId5" Type="http://schemas.openxmlformats.org/officeDocument/2006/relationships/image" Target="../media/image50.png" /><Relationship Id="rId6" Type="http://schemas.openxmlformats.org/officeDocument/2006/relationships/tags" Target="../tags/tag319.xml" /><Relationship Id="rId7" Type="http://schemas.openxmlformats.org/officeDocument/2006/relationships/image" Target="../media/image51.png" /><Relationship Id="rId8" Type="http://schemas.openxmlformats.org/officeDocument/2006/relationships/tags" Target="../tags/tag320.xml" /><Relationship Id="rId9" Type="http://schemas.openxmlformats.org/officeDocument/2006/relationships/tags" Target="../tags/tag321.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323.xml" /><Relationship Id="rId3" Type="http://schemas.openxmlformats.org/officeDocument/2006/relationships/tags" Target="../tags/tag324.xml" /><Relationship Id="rId4" Type="http://schemas.microsoft.com/office/2007/relationships/hdphoto" Target="../media/image54.wdp" /><Relationship Id="rId5" Type="http://schemas.openxmlformats.org/officeDocument/2006/relationships/image" Target="../media/image52.png" /><Relationship Id="rId6" Type="http://schemas.openxmlformats.org/officeDocument/2006/relationships/tags" Target="../tags/tag325.xml" /><Relationship Id="rId7" Type="http://schemas.openxmlformats.org/officeDocument/2006/relationships/tags" Target="../tags/tag326.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327.xml" /><Relationship Id="rId3" Type="http://schemas.openxmlformats.org/officeDocument/2006/relationships/tags" Target="../tags/tag328.xml" /><Relationship Id="rId4" Type="http://schemas.openxmlformats.org/officeDocument/2006/relationships/tags" Target="../tags/tag329.xml" /><Relationship Id="rId5" Type="http://schemas.openxmlformats.org/officeDocument/2006/relationships/image" Target="../media/image53.png" /><Relationship Id="rId6" Type="http://schemas.openxmlformats.org/officeDocument/2006/relationships/tags" Target="../tags/tag330.xml" /><Relationship Id="rId7" Type="http://schemas.openxmlformats.org/officeDocument/2006/relationships/tags" Target="../tags/tag331.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37.xml" /><Relationship Id="rId2" Type="http://schemas.openxmlformats.org/officeDocument/2006/relationships/tags" Target="../tags/tag332.xml" /><Relationship Id="rId3" Type="http://schemas.openxmlformats.org/officeDocument/2006/relationships/tags" Target="../tags/tag333.xml" /><Relationship Id="rId4" Type="http://schemas.openxmlformats.org/officeDocument/2006/relationships/tags" Target="../tags/tag334.xml" /><Relationship Id="rId5" Type="http://schemas.openxmlformats.org/officeDocument/2006/relationships/image" Target="../media/image54.jpeg" /><Relationship Id="rId6" Type="http://schemas.openxmlformats.org/officeDocument/2006/relationships/tags" Target="../tags/tag335.xml" /><Relationship Id="rId7" Type="http://schemas.openxmlformats.org/officeDocument/2006/relationships/image" Target="../media/image55.jpeg" /><Relationship Id="rId8" Type="http://schemas.openxmlformats.org/officeDocument/2006/relationships/tags" Target="../tags/tag336.xml" /><Relationship Id="rId9" Type="http://schemas.openxmlformats.org/officeDocument/2006/relationships/image" Target="../media/image56.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4"/>
          <a:stretch>
            <a:fillRect/>
          </a:stretch>
        </a:blipFill>
        <a:effectLst/>
      </p:bgPr>
    </p:bg>
    <p:spTree>
      <p:nvGrpSpPr>
        <p:cNvPr id="1" name=""/>
        <p:cNvGrpSpPr/>
        <p:nvPr>
          <p:custDataLst>
            <p:tags r:id="rId2"/>
          </p:custDataLst>
        </p:nvPr>
      </p:nvGrpSpPr>
      <p:grpSpPr>
        <a:xfrm>
          <a:off x="0" y="0"/>
          <a:ext cx="0" cy="0"/>
        </a:xfrm>
      </p:grpSpPr>
      <p:sp>
        <p:nvSpPr>
          <p:cNvPr id="15" name="文本框 14"/>
          <p:cNvSpPr txBox="1"/>
          <p:nvPr>
            <p:custDataLst>
              <p:tags r:id="rId3"/>
            </p:custDataLst>
          </p:nvPr>
        </p:nvSpPr>
        <p:spPr>
          <a:xfrm>
            <a:off x="2392129" y="3014540"/>
            <a:ext cx="7234555" cy="829945"/>
          </a:xfrm>
          <a:prstGeom prst="rect">
            <a:avLst/>
          </a:prstGeom>
          <a:noFill/>
        </p:spPr>
        <p:txBody>
          <a:bodyPr wrap="none" rtlCol="0">
            <a:spAutoFit/>
          </a:bodyPr>
          <a:lstStyle/>
          <a:p>
            <a:pPr algn="ctr"/>
            <a:r>
              <a:rPr sz="4800">
                <a:solidFill>
                  <a:schemeClr val="tx1"/>
                </a:solidFill>
                <a:effectLst>
                  <a:outerShdw blurRad="38100" dist="38100" dir="2700000" algn="tl">
                    <a:srgbClr val="000000">
                      <a:alpha val="43137"/>
                    </a:srgbClr>
                  </a:outerShdw>
                </a:effectLst>
                <a:latin typeface="华文琥珀" panose="02010800040101010101" charset="-122"/>
                <a:ea typeface="华文琥珀" panose="02010800040101010101" charset="-122"/>
                <a:cs typeface="华文琥珀" panose="02010800040101010101" charset="-122"/>
              </a:rPr>
              <a:t>第8课　三国至隋唐的文化</a:t>
            </a:r>
          </a:p>
        </p:txBody>
      </p:sp>
    </p:spTree>
    <p:custDataLst>
      <p:tags r:id="rId5"/>
    </p:custData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294640" y="1236345"/>
            <a:ext cx="7767955" cy="3034364"/>
          </a:xfrm>
          <a:prstGeom prst="flowChartAlternateProcess">
            <a:avLst/>
          </a:prstGeom>
          <a:solidFill>
            <a:schemeClr val="bg1"/>
          </a:solidFill>
        </p:spPr>
        <p:txBody>
          <a:bodyPr wrap="square" rtlCol="0">
            <a:spAutoFit/>
          </a:bodyPr>
          <a:lstStyle/>
          <a:p>
            <a:r>
              <a:rPr lang="zh-CN" altLang="en-US" sz="3200" b="1">
                <a:latin typeface="黑体" panose="02010609060101010101" charset="-122"/>
                <a:ea typeface="黑体" panose="02010609060101010101" charset="-122"/>
                <a:cs typeface="黑体" panose="02010609060101010101" charset="-122"/>
              </a:rPr>
              <a:t>（一）儒学</a:t>
            </a:r>
          </a:p>
          <a:p>
            <a:r>
              <a:rPr lang="en-US" altLang="zh-CN" sz="2800" b="1">
                <a:latin typeface="黑体" panose="02010609060101010101" charset="-122"/>
                <a:ea typeface="黑体" panose="02010609060101010101" charset="-122"/>
                <a:cs typeface="黑体" panose="02010609060101010101" charset="-122"/>
              </a:rPr>
              <a:t>1.</a:t>
            </a:r>
            <a:r>
              <a:rPr lang="zh-CN" altLang="en-US" sz="2800" b="1">
                <a:latin typeface="黑体" panose="02010609060101010101" charset="-122"/>
                <a:ea typeface="黑体" panose="02010609060101010101" charset="-122"/>
                <a:cs typeface="黑体" panose="02010609060101010101" charset="-122"/>
              </a:rPr>
              <a:t>汉代：汉武帝</a:t>
            </a:r>
            <a:r>
              <a:rPr lang="en-US" altLang="zh-CN"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rPr>
              <a:t>罢黜百家，独尊儒术</a:t>
            </a:r>
            <a:r>
              <a:rPr lang="en-US" altLang="zh-CN"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rPr>
              <a:t>，确立儒学独尊地位。               </a:t>
            </a:r>
          </a:p>
          <a:p>
            <a:r>
              <a:rPr lang="zh-CN" altLang="en-US" sz="2800" b="1">
                <a:latin typeface="黑体" panose="02010609060101010101" charset="-122"/>
                <a:ea typeface="黑体" panose="02010609060101010101" charset="-122"/>
                <a:cs typeface="黑体" panose="02010609060101010101" charset="-122"/>
              </a:rPr>
              <a:t>                       </a:t>
            </a:r>
            <a:r>
              <a:rPr lang="en-US" altLang="zh-CN" sz="2800" b="1">
                <a:solidFill>
                  <a:srgbClr val="FF0000"/>
                </a:solidFill>
                <a:latin typeface="黑体" panose="02010609060101010101" charset="-122"/>
                <a:ea typeface="黑体" panose="02010609060101010101" charset="-122"/>
                <a:cs typeface="黑体" panose="02010609060101010101" charset="-122"/>
              </a:rPr>
              <a:t>——</a:t>
            </a:r>
            <a:r>
              <a:rPr lang="zh-CN" altLang="en-US" sz="2800" b="1">
                <a:solidFill>
                  <a:srgbClr val="FF0000"/>
                </a:solidFill>
                <a:latin typeface="黑体" panose="02010609060101010101" charset="-122"/>
                <a:ea typeface="黑体" panose="02010609060101010101" charset="-122"/>
                <a:cs typeface="黑体" panose="02010609060101010101" charset="-122"/>
              </a:rPr>
              <a:t>呈现繁盛之势</a:t>
            </a:r>
          </a:p>
          <a:p>
            <a:r>
              <a:rPr lang="en-US" altLang="zh-CN" sz="2800" b="1">
                <a:latin typeface="黑体" panose="02010609060101010101" charset="-122"/>
                <a:ea typeface="黑体" panose="02010609060101010101" charset="-122"/>
                <a:cs typeface="黑体" panose="02010609060101010101" charset="-122"/>
              </a:rPr>
              <a:t>2.</a:t>
            </a:r>
            <a:r>
              <a:rPr lang="zh-CN" altLang="en-US" sz="2800" b="1">
                <a:latin typeface="黑体" panose="02010609060101010101" charset="-122"/>
                <a:ea typeface="黑体" panose="02010609060101010101" charset="-122"/>
                <a:cs typeface="黑体" panose="02010609060101010101" charset="-122"/>
              </a:rPr>
              <a:t>魏晋南北朝：儒学开始吸收佛教和道教的精神。                   </a:t>
            </a:r>
            <a:r>
              <a:rPr lang="en-US" altLang="zh-CN" sz="2800" b="1">
                <a:solidFill>
                  <a:srgbClr val="FF0000"/>
                </a:solidFill>
                <a:latin typeface="黑体" panose="02010609060101010101" charset="-122"/>
                <a:ea typeface="黑体" panose="02010609060101010101" charset="-122"/>
                <a:cs typeface="黑体" panose="02010609060101010101" charset="-122"/>
              </a:rPr>
              <a:t>——</a:t>
            </a:r>
            <a:r>
              <a:rPr lang="zh-CN" altLang="en-US" sz="2800" b="1">
                <a:solidFill>
                  <a:srgbClr val="FF0000"/>
                </a:solidFill>
                <a:latin typeface="黑体" panose="02010609060101010101" charset="-122"/>
                <a:ea typeface="黑体" panose="02010609060101010101" charset="-122"/>
                <a:cs typeface="黑体" panose="02010609060101010101" charset="-122"/>
              </a:rPr>
              <a:t>有了新的发展</a:t>
            </a:r>
            <a:endParaRPr lang="zh-CN" altLang="en-US" sz="2800" b="1">
              <a:latin typeface="黑体" panose="02010609060101010101" charset="-122"/>
              <a:ea typeface="黑体" panose="02010609060101010101" charset="-122"/>
              <a:cs typeface="黑体" panose="02010609060101010101" charset="-122"/>
            </a:endParaRPr>
          </a:p>
        </p:txBody>
      </p:sp>
      <p:sp>
        <p:nvSpPr>
          <p:cNvPr id="2" name="文本框 1"/>
          <p:cNvSpPr txBox="1"/>
          <p:nvPr>
            <p:custDataLst>
              <p:tags r:id="rId5"/>
            </p:custDataLst>
          </p:nvPr>
        </p:nvSpPr>
        <p:spPr>
          <a:xfrm>
            <a:off x="314325" y="231775"/>
            <a:ext cx="6126480" cy="645160"/>
          </a:xfrm>
          <a:prstGeom prst="rect">
            <a:avLst/>
          </a:prstGeom>
          <a:noFill/>
          <a:ln>
            <a:noFill/>
          </a:ln>
        </p:spPr>
        <p:txBody>
          <a:bodyPr wrap="none" rtlCol="0" anchor="t">
            <a:spAutoFit/>
          </a:bodyPr>
          <a:lstStyle/>
          <a:p>
            <a:r>
              <a:rPr lang="zh-CN" altLang="en-US" sz="3600" b="1">
                <a:sym typeface="+mn-ea"/>
              </a:rPr>
              <a:t>一、儒学、道教与佛教的发展</a:t>
            </a:r>
            <a:endParaRPr lang="zh-CN" altLang="en-US" sz="3600" b="1"/>
          </a:p>
        </p:txBody>
      </p:sp>
      <p:sp>
        <p:nvSpPr>
          <p:cNvPr id="4" name="文本框 3"/>
          <p:cNvSpPr txBox="1"/>
          <p:nvPr>
            <p:custDataLst>
              <p:tags r:id="rId6"/>
            </p:custDataLst>
          </p:nvPr>
        </p:nvSpPr>
        <p:spPr>
          <a:xfrm>
            <a:off x="314325" y="4706620"/>
            <a:ext cx="7748270" cy="1533371"/>
          </a:xfrm>
          <a:prstGeom prst="round2DiagRect">
            <a:avLst/>
          </a:prstGeom>
          <a:solidFill>
            <a:schemeClr val="bg1"/>
          </a:solidFill>
        </p:spPr>
        <p:txBody>
          <a:bodyPr wrap="square" rtlCol="0">
            <a:spAutoFit/>
          </a:bodyPr>
          <a:lstStyle/>
          <a:p>
            <a:pPr algn="l"/>
            <a:r>
              <a:rPr lang="en-US" altLang="zh-CN" sz="2800" b="1">
                <a:latin typeface="黑体" panose="02010609060101010101" charset="-122"/>
                <a:ea typeface="黑体" panose="02010609060101010101" charset="-122"/>
                <a:cs typeface="黑体" panose="02010609060101010101" charset="-122"/>
                <a:sym typeface="+mn-ea"/>
              </a:rPr>
              <a:t>3.</a:t>
            </a:r>
            <a:r>
              <a:rPr lang="zh-CN" altLang="en-US" sz="2800" b="1">
                <a:latin typeface="黑体" panose="02010609060101010101" charset="-122"/>
                <a:ea typeface="黑体" panose="02010609060101010101" charset="-122"/>
                <a:cs typeface="黑体" panose="02010609060101010101" charset="-122"/>
                <a:sym typeface="+mn-ea"/>
              </a:rPr>
              <a:t>隋唐：儒学家提出儒、佛、道“三教合归儒”，主张以儒学为主，调和并吸收佛教、道教的理论。              </a:t>
            </a:r>
            <a:r>
              <a:rPr lang="en-US" altLang="zh-CN" sz="2800" b="1">
                <a:solidFill>
                  <a:srgbClr val="FF0000"/>
                </a:solidFill>
                <a:latin typeface="黑体" panose="02010609060101010101" charset="-122"/>
                <a:ea typeface="黑体" panose="02010609060101010101" charset="-122"/>
                <a:cs typeface="黑体" panose="02010609060101010101" charset="-122"/>
                <a:sym typeface="+mn-ea"/>
              </a:rPr>
              <a:t>——</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三教合一</a:t>
            </a:r>
            <a:endParaRPr lang="zh-CN" altLang="en-US" sz="2800" b="1">
              <a:solidFill>
                <a:srgbClr val="FF0000"/>
              </a:solidFill>
              <a:latin typeface="黑体" panose="02010609060101010101" charset="-122"/>
              <a:ea typeface="黑体" panose="02010609060101010101" charset="-122"/>
              <a:cs typeface="黑体" panose="02010609060101010101" charset="-122"/>
            </a:endParaRPr>
          </a:p>
        </p:txBody>
      </p:sp>
      <p:sp>
        <p:nvSpPr>
          <p:cNvPr id="5" name="文本框 4"/>
          <p:cNvSpPr txBox="1"/>
          <p:nvPr>
            <p:custDataLst>
              <p:tags r:id="rId7"/>
            </p:custDataLst>
          </p:nvPr>
        </p:nvSpPr>
        <p:spPr>
          <a:xfrm>
            <a:off x="8176260" y="403860"/>
            <a:ext cx="3938905" cy="6193030"/>
          </a:xfrm>
          <a:prstGeom prst="round2SameRect">
            <a:avLst/>
          </a:prstGeom>
          <a:solidFill>
            <a:schemeClr val="accent4">
              <a:lumMod val="20000"/>
              <a:lumOff val="80000"/>
            </a:schemeClr>
          </a:solidFill>
        </p:spPr>
        <p:txBody>
          <a:bodyPr wrap="square" rtlCol="0" anchor="t">
            <a:spAutoFit/>
          </a:bodyPr>
          <a:lstStyle/>
          <a:p>
            <a:pPr algn="l"/>
            <a:r>
              <a:rPr lang="zh-CN" altLang="en-US" sz="3200" b="1">
                <a:latin typeface="黑体" panose="02010609060101010101" charset="-122"/>
                <a:ea typeface="黑体" panose="02010609060101010101" charset="-122"/>
                <a:cs typeface="黑体" panose="02010609060101010101" charset="-122"/>
                <a:sym typeface="+mn-ea"/>
              </a:rPr>
              <a:t>【特别提示】　</a:t>
            </a:r>
            <a:endParaRPr lang="zh-CN" altLang="en-US" sz="3200" b="1">
              <a:latin typeface="黑体" panose="02010609060101010101" charset="-122"/>
              <a:ea typeface="黑体" panose="02010609060101010101" charset="-122"/>
              <a:cs typeface="黑体" panose="02010609060101010101" charset="-122"/>
            </a:endParaRPr>
          </a:p>
          <a:p>
            <a:pPr algn="l"/>
            <a:r>
              <a:rPr lang="zh-CN" altLang="en-US" sz="3200" b="1">
                <a:latin typeface="黑体" panose="02010609060101010101" charset="-122"/>
                <a:ea typeface="黑体" panose="02010609060101010101" charset="-122"/>
                <a:cs typeface="黑体" panose="02010609060101010101" charset="-122"/>
                <a:sym typeface="+mn-ea"/>
              </a:rPr>
              <a:t>汉武帝接受董仲舒“罢黜百家，独尊儒术”的建议，采取全面尊儒措施，汉代儒学成为正统；魏晋南北朝时期，儒学的地位只是受到佛教、道教的冲击，</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其统治地位发生动摇，但并未失去。　 </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913765" y="1088390"/>
            <a:ext cx="7148195" cy="4398851"/>
          </a:xfrm>
          <a:prstGeom prst="round2DiagRect">
            <a:avLst/>
          </a:prstGeom>
          <a:solidFill>
            <a:schemeClr val="bg1"/>
          </a:solidFill>
        </p:spPr>
        <p:txBody>
          <a:bodyPr wrap="square" rtlCol="0" anchor="t">
            <a:spAutoFit/>
          </a:bodyPr>
          <a:lstStyle/>
          <a:p>
            <a:r>
              <a:rPr lang="en-US" altLang="zh-CN" sz="2800" b="1">
                <a:latin typeface="黑体" panose="02010609060101010101" charset="-122"/>
                <a:ea typeface="黑体" panose="02010609060101010101" charset="-122"/>
                <a:cs typeface="黑体" panose="02010609060101010101" charset="-122"/>
                <a:sym typeface="+mn-ea"/>
              </a:rPr>
              <a:t>4.</a:t>
            </a:r>
            <a:r>
              <a:rPr lang="zh-CN" altLang="en-US" sz="2800" b="1">
                <a:latin typeface="黑体" panose="02010609060101010101" charset="-122"/>
                <a:ea typeface="黑体" panose="02010609060101010101" charset="-122"/>
                <a:cs typeface="黑体" panose="02010609060101010101" charset="-122"/>
                <a:sym typeface="+mn-ea"/>
              </a:rPr>
              <a:t>唐朝中期：儒学复兴运动   </a:t>
            </a:r>
          </a:p>
          <a:p>
            <a:r>
              <a:rPr lang="en-US" altLang="zh-CN" sz="2800" b="1">
                <a:solidFill>
                  <a:srgbClr val="FF0000"/>
                </a:solidFill>
                <a:latin typeface="黑体" panose="02010609060101010101" charset="-122"/>
                <a:ea typeface="黑体" panose="02010609060101010101" charset="-122"/>
                <a:cs typeface="黑体" panose="02010609060101010101" charset="-122"/>
                <a:sym typeface="+mn-ea"/>
              </a:rPr>
              <a:t>                     ——</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儒学复兴</a:t>
            </a:r>
            <a:endParaRPr lang="zh-CN" altLang="en-US" sz="2800" b="1">
              <a:solidFill>
                <a:srgbClr val="FF0000"/>
              </a:solidFill>
              <a:latin typeface="黑体" panose="02010609060101010101" charset="-122"/>
              <a:ea typeface="黑体" panose="02010609060101010101" charset="-122"/>
              <a:cs typeface="黑体" panose="02010609060101010101" charset="-122"/>
            </a:endParaRPr>
          </a:p>
          <a:p>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①原因</a:t>
            </a:r>
            <a:r>
              <a:rPr lang="zh-CN" altLang="en-US" sz="2800" b="1">
                <a:latin typeface="黑体" panose="02010609060101010101" charset="-122"/>
                <a:ea typeface="黑体" panose="02010609060101010101" charset="-122"/>
                <a:cs typeface="黑体" panose="02010609060101010101" charset="-122"/>
                <a:sym typeface="+mn-ea"/>
              </a:rPr>
              <a:t>：儒学的正统地位也受到佛教和道教的挑战。</a:t>
            </a:r>
            <a:endParaRPr lang="zh-CN" altLang="en-US" sz="2800" b="1">
              <a:latin typeface="黑体" panose="02010609060101010101" charset="-122"/>
              <a:ea typeface="黑体" panose="02010609060101010101" charset="-122"/>
              <a:cs typeface="黑体" panose="02010609060101010101" charset="-122"/>
            </a:endParaRPr>
          </a:p>
          <a:p>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②提出</a:t>
            </a:r>
            <a:r>
              <a:rPr lang="zh-CN" altLang="en-US" sz="2800" b="1">
                <a:latin typeface="黑体" panose="02010609060101010101" charset="-122"/>
                <a:ea typeface="黑体" panose="02010609060101010101" charset="-122"/>
                <a:cs typeface="黑体" panose="02010609060101010101" charset="-122"/>
                <a:sym typeface="+mn-ea"/>
              </a:rPr>
              <a:t>：唐中期儒学大师韩愈率先提出复兴儒学。</a:t>
            </a:r>
            <a:endParaRPr lang="zh-CN" altLang="en-US" sz="2800" b="1">
              <a:latin typeface="黑体" panose="02010609060101010101" charset="-122"/>
              <a:ea typeface="黑体" panose="02010609060101010101" charset="-122"/>
              <a:cs typeface="黑体" panose="02010609060101010101" charset="-122"/>
            </a:endParaRPr>
          </a:p>
          <a:p>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③内容：</a:t>
            </a:r>
            <a:r>
              <a:rPr lang="zh-CN" altLang="en-US" sz="2800" b="1">
                <a:latin typeface="黑体" panose="02010609060101010101" charset="-122"/>
                <a:ea typeface="黑体" panose="02010609060101010101" charset="-122"/>
                <a:cs typeface="黑体" panose="02010609060101010101" charset="-122"/>
                <a:sym typeface="+mn-ea"/>
              </a:rPr>
              <a:t>用儒家的天命论和封建纲常来反对佛教的观点，巩固儒学主流思想的统治地位。</a:t>
            </a:r>
            <a:endParaRPr lang="zh-CN" altLang="en-US"/>
          </a:p>
        </p:txBody>
      </p:sp>
      <p:pic>
        <p:nvPicPr>
          <p:cNvPr id="7" name="图片 6" descr="C:/Users/ASUS/AppData/Local/Temp/kaimatting_20190906214809/output_20190906214908..pngoutput_20190906214908."/>
          <p:cNvPicPr>
            <a:picLocks noChangeAspect="1"/>
          </p:cNvPicPr>
          <p:nvPr>
            <p:custDataLst>
              <p:tags r:id="rId5"/>
            </p:custDataLst>
          </p:nvPr>
        </p:nvPicPr>
        <p:blipFill>
          <a:blip r:embed="rId4"/>
          <a:srcRect l="34224" t="38921" r="21574" b="11059"/>
          <a:stretch>
            <a:fillRect/>
          </a:stretch>
        </p:blipFill>
        <p:spPr>
          <a:xfrm>
            <a:off x="8703945" y="321310"/>
            <a:ext cx="2727960" cy="6216015"/>
          </a:xfrm>
          <a:prstGeom prst="rect">
            <a:avLst/>
          </a:prstGeom>
        </p:spPr>
      </p:pic>
      <p:sp>
        <p:nvSpPr>
          <p:cNvPr id="15" name="文本框 14"/>
          <p:cNvSpPr txBox="1"/>
          <p:nvPr>
            <p:custDataLst>
              <p:tags r:id="rId6"/>
            </p:custDataLst>
          </p:nvPr>
        </p:nvSpPr>
        <p:spPr>
          <a:xfrm>
            <a:off x="11118215" y="661670"/>
            <a:ext cx="613410" cy="1236345"/>
          </a:xfrm>
          <a:prstGeom prst="rect">
            <a:avLst/>
          </a:prstGeom>
          <a:noFill/>
        </p:spPr>
        <p:txBody>
          <a:bodyPr vert="eaVert" wrap="square" rtlCol="0">
            <a:spAutoFit/>
          </a:bodyPr>
          <a:lstStyle/>
          <a:p>
            <a:r>
              <a:rPr lang="zh-CN" altLang="en-US" sz="2800" b="1">
                <a:latin typeface="黑体" panose="02010609060101010101" charset="-122"/>
                <a:ea typeface="黑体" panose="02010609060101010101" charset="-122"/>
              </a:rPr>
              <a:t>韩愈</a:t>
            </a: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par>
                          <p:cTn id="7" fill="hold" nodeType="with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647700" y="969010"/>
            <a:ext cx="8604250" cy="1568450"/>
          </a:xfrm>
          <a:prstGeom prst="rect">
            <a:avLst/>
          </a:prstGeom>
          <a:noFill/>
        </p:spPr>
        <p:txBody>
          <a:bodyPr wrap="square" rtlCol="0">
            <a:spAutoFit/>
          </a:bodyPr>
          <a:lstStyle/>
          <a:p>
            <a:r>
              <a:rPr lang="zh-CN" altLang="en-US" sz="3200" b="1">
                <a:latin typeface="黑体" panose="02010609060101010101" charset="-122"/>
                <a:ea typeface="黑体" panose="02010609060101010101" charset="-122"/>
                <a:cs typeface="黑体" panose="02010609060101010101" charset="-122"/>
              </a:rPr>
              <a:t>（二）道教</a:t>
            </a:r>
          </a:p>
          <a:p>
            <a:endParaRPr lang="en-US" altLang="zh-CN" sz="3200" b="1">
              <a:latin typeface="黑体" panose="02010609060101010101" charset="-122"/>
              <a:ea typeface="黑体" panose="02010609060101010101" charset="-122"/>
              <a:cs typeface="黑体" panose="02010609060101010101" charset="-122"/>
            </a:endParaRPr>
          </a:p>
          <a:p>
            <a:endParaRPr lang="zh-CN" altLang="en-US" sz="3200" b="1">
              <a:latin typeface="黑体" panose="02010609060101010101" charset="-122"/>
              <a:ea typeface="黑体" panose="02010609060101010101" charset="-122"/>
              <a:cs typeface="黑体" panose="02010609060101010101" charset="-122"/>
            </a:endParaRPr>
          </a:p>
        </p:txBody>
      </p:sp>
      <p:sp>
        <p:nvSpPr>
          <p:cNvPr id="4" name="文本框 3"/>
          <p:cNvSpPr txBox="1"/>
          <p:nvPr>
            <p:custDataLst>
              <p:tags r:id="rId4"/>
            </p:custDataLst>
          </p:nvPr>
        </p:nvSpPr>
        <p:spPr>
          <a:xfrm>
            <a:off x="236220" y="154940"/>
            <a:ext cx="6126480" cy="645160"/>
          </a:xfrm>
          <a:prstGeom prst="rect">
            <a:avLst/>
          </a:prstGeom>
          <a:noFill/>
          <a:ln>
            <a:noFill/>
          </a:ln>
        </p:spPr>
        <p:txBody>
          <a:bodyPr wrap="none" rtlCol="0" anchor="t">
            <a:spAutoFit/>
          </a:bodyPr>
          <a:lstStyle/>
          <a:p>
            <a:r>
              <a:rPr lang="zh-CN" altLang="en-US" sz="3600" b="1">
                <a:sym typeface="+mn-ea"/>
              </a:rPr>
              <a:t>一、儒学、道教与佛教的发展</a:t>
            </a:r>
          </a:p>
        </p:txBody>
      </p:sp>
      <p:sp>
        <p:nvSpPr>
          <p:cNvPr id="7" name="文本框 6"/>
          <p:cNvSpPr txBox="1"/>
          <p:nvPr>
            <p:custDataLst>
              <p:tags r:id="rId5"/>
            </p:custDataLst>
          </p:nvPr>
        </p:nvSpPr>
        <p:spPr>
          <a:xfrm>
            <a:off x="2940685" y="910590"/>
            <a:ext cx="4642485" cy="953135"/>
          </a:xfrm>
          <a:prstGeom prst="rect">
            <a:avLst/>
          </a:prstGeom>
          <a:solidFill>
            <a:schemeClr val="bg1"/>
          </a:solidFill>
        </p:spPr>
        <p:txBody>
          <a:bodyPr wrap="square" rtlCol="0" anchor="t">
            <a:spAutoFit/>
          </a:bodyPr>
          <a:lstStyle/>
          <a:p>
            <a:pPr lvl="0" algn="ctr">
              <a:buClrTx/>
              <a:buSzTx/>
              <a:buFontTx/>
            </a:pPr>
            <a:r>
              <a:rPr lang="zh-CN" altLang="en-US" sz="2800" b="1">
                <a:effectLst>
                  <a:outerShdw blurRad="38100" dist="38100" dir="2700000" algn="tl">
                    <a:srgbClr val="000000">
                      <a:alpha val="43137"/>
                    </a:srgbClr>
                  </a:outerShdw>
                </a:effectLst>
                <a:latin typeface="华文中宋" panose="02010600040101010101" charset="-122"/>
                <a:ea typeface="华文中宋" panose="02010600040101010101" charset="-122"/>
                <a:sym typeface="+mn-ea"/>
              </a:rPr>
              <a:t>从道家哲学思想体系中衍生出的宗教组织派别</a:t>
            </a:r>
          </a:p>
        </p:txBody>
      </p:sp>
      <p:sp>
        <p:nvSpPr>
          <p:cNvPr id="2" name="文本框 1"/>
          <p:cNvSpPr txBox="1"/>
          <p:nvPr>
            <p:custDataLst>
              <p:tags r:id="rId6"/>
            </p:custDataLst>
          </p:nvPr>
        </p:nvSpPr>
        <p:spPr>
          <a:xfrm>
            <a:off x="647700" y="3028950"/>
            <a:ext cx="7156450" cy="3202426"/>
          </a:xfrm>
          <a:prstGeom prst="snipRoundRect">
            <a:avLst/>
          </a:prstGeom>
          <a:solidFill>
            <a:schemeClr val="bg1"/>
          </a:solidFill>
        </p:spPr>
        <p:txBody>
          <a:bodyPr wrap="square" rtlCol="0">
            <a:spAutoFit/>
          </a:bodyPr>
          <a:lstStyle/>
          <a:p>
            <a:pPr algn="l"/>
            <a:r>
              <a:rPr lang="en-US" altLang="zh-CN" sz="3200" b="1">
                <a:latin typeface="黑体" panose="02010609060101010101" charset="-122"/>
                <a:ea typeface="黑体" panose="02010609060101010101" charset="-122"/>
                <a:cs typeface="黑体" panose="02010609060101010101" charset="-122"/>
                <a:sym typeface="+mn-ea"/>
              </a:rPr>
              <a:t>2.</a:t>
            </a:r>
            <a:r>
              <a:rPr lang="zh-CN" altLang="en-US" sz="3200" b="1">
                <a:latin typeface="黑体" panose="02010609060101010101" charset="-122"/>
                <a:ea typeface="黑体" panose="02010609060101010101" charset="-122"/>
                <a:cs typeface="黑体" panose="02010609060101010101" charset="-122"/>
                <a:sym typeface="+mn-ea"/>
              </a:rPr>
              <a:t>发展：</a:t>
            </a:r>
            <a:endParaRPr lang="zh-CN" altLang="en-US" sz="3200" b="1">
              <a:latin typeface="黑体" panose="02010609060101010101" charset="-122"/>
              <a:ea typeface="黑体" panose="02010609060101010101" charset="-122"/>
              <a:cs typeface="黑体" panose="02010609060101010101" charset="-122"/>
            </a:endParaRPr>
          </a:p>
          <a:p>
            <a:pPr algn="l"/>
            <a:r>
              <a:rPr lang="zh-CN" altLang="en-US" sz="3200" b="1">
                <a:latin typeface="黑体" panose="02010609060101010101" charset="-122"/>
                <a:ea typeface="黑体" panose="02010609060101010101" charset="-122"/>
                <a:cs typeface="黑体" panose="02010609060101010101" charset="-122"/>
                <a:sym typeface="+mn-ea"/>
              </a:rPr>
              <a:t>（</a:t>
            </a:r>
            <a:r>
              <a:rPr lang="en-US" altLang="zh-CN" sz="3200" b="1">
                <a:latin typeface="黑体" panose="02010609060101010101" charset="-122"/>
                <a:ea typeface="黑体" panose="02010609060101010101" charset="-122"/>
                <a:cs typeface="黑体" panose="02010609060101010101" charset="-122"/>
                <a:sym typeface="+mn-ea"/>
              </a:rPr>
              <a:t>1</a:t>
            </a:r>
            <a:r>
              <a:rPr lang="zh-CN" altLang="en-US" sz="3200" b="1">
                <a:latin typeface="黑体" panose="02010609060101010101" charset="-122"/>
                <a:ea typeface="黑体" panose="02010609060101010101" charset="-122"/>
                <a:cs typeface="黑体" panose="02010609060101010101" charset="-122"/>
                <a:sym typeface="+mn-ea"/>
              </a:rPr>
              <a:t>）</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魏晋南北朝</a:t>
            </a:r>
            <a:r>
              <a:rPr lang="zh-CN" altLang="en-US" sz="3200" b="1">
                <a:latin typeface="黑体" panose="02010609060101010101" charset="-122"/>
                <a:ea typeface="黑体" panose="02010609060101010101" charset="-122"/>
                <a:cs typeface="黑体" panose="02010609060101010101" charset="-122"/>
                <a:sym typeface="+mn-ea"/>
              </a:rPr>
              <a:t>时，中国本土宗教道教在民间广为传播，道教受到儒学的影响，主张“贵儒”和“尊道”。</a:t>
            </a:r>
            <a:endParaRPr lang="zh-CN" altLang="en-US" sz="3200" b="1">
              <a:latin typeface="黑体" panose="02010609060101010101" charset="-122"/>
              <a:ea typeface="黑体" panose="02010609060101010101" charset="-122"/>
              <a:cs typeface="黑体" panose="02010609060101010101" charset="-122"/>
            </a:endParaRPr>
          </a:p>
          <a:p>
            <a:pPr algn="l"/>
            <a:r>
              <a:rPr lang="zh-CN" altLang="en-US" sz="3200" b="1">
                <a:latin typeface="黑体" panose="02010609060101010101" charset="-122"/>
                <a:ea typeface="黑体" panose="02010609060101010101" charset="-122"/>
                <a:cs typeface="黑体" panose="02010609060101010101" charset="-122"/>
                <a:sym typeface="+mn-ea"/>
              </a:rPr>
              <a:t>（</a:t>
            </a:r>
            <a:r>
              <a:rPr lang="en-US" altLang="zh-CN" sz="3200" b="1">
                <a:latin typeface="黑体" panose="02010609060101010101" charset="-122"/>
                <a:ea typeface="黑体" panose="02010609060101010101" charset="-122"/>
                <a:cs typeface="黑体" panose="02010609060101010101" charset="-122"/>
                <a:sym typeface="+mn-ea"/>
              </a:rPr>
              <a:t>2</a:t>
            </a:r>
            <a:r>
              <a:rPr lang="zh-CN" altLang="en-US" sz="3200" b="1">
                <a:latin typeface="黑体" panose="02010609060101010101" charset="-122"/>
                <a:ea typeface="黑体" panose="02010609060101010101" charset="-122"/>
                <a:cs typeface="黑体" panose="02010609060101010101" charset="-122"/>
                <a:sym typeface="+mn-ea"/>
              </a:rPr>
              <a:t>）</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唐朝</a:t>
            </a:r>
            <a:r>
              <a:rPr lang="zh-CN" altLang="en-US" sz="3200" b="1">
                <a:latin typeface="黑体" panose="02010609060101010101" charset="-122"/>
                <a:ea typeface="黑体" panose="02010609060101010101" charset="-122"/>
                <a:cs typeface="黑体" panose="02010609060101010101" charset="-122"/>
                <a:sym typeface="+mn-ea"/>
              </a:rPr>
              <a:t>统治者奉行三教并行政策，奉老子为祖先，道教最受尊崇。</a:t>
            </a:r>
            <a:endParaRPr lang="zh-CN" altLang="en-US" sz="3200" b="1">
              <a:latin typeface="黑体" panose="02010609060101010101" charset="-122"/>
              <a:ea typeface="黑体" panose="02010609060101010101" charset="-122"/>
              <a:cs typeface="黑体" panose="02010609060101010101" charset="-122"/>
            </a:endParaRPr>
          </a:p>
        </p:txBody>
      </p:sp>
      <p:sp>
        <p:nvSpPr>
          <p:cNvPr id="6" name="文本框 5"/>
          <p:cNvSpPr txBox="1"/>
          <p:nvPr>
            <p:custDataLst>
              <p:tags r:id="rId7"/>
            </p:custDataLst>
          </p:nvPr>
        </p:nvSpPr>
        <p:spPr>
          <a:xfrm>
            <a:off x="647700" y="2071370"/>
            <a:ext cx="4676140" cy="583565"/>
          </a:xfrm>
          <a:prstGeom prst="rect">
            <a:avLst/>
          </a:prstGeom>
          <a:noFill/>
        </p:spPr>
        <p:txBody>
          <a:bodyPr wrap="none" rtlCol="0">
            <a:spAutoFit/>
          </a:bodyPr>
          <a:lstStyle/>
          <a:p>
            <a:pPr algn="l"/>
            <a:r>
              <a:rPr lang="en-US" altLang="zh-CN" sz="3200" b="1">
                <a:latin typeface="黑体" panose="02010609060101010101" charset="-122"/>
                <a:ea typeface="黑体" panose="02010609060101010101" charset="-122"/>
                <a:cs typeface="黑体" panose="02010609060101010101" charset="-122"/>
                <a:sym typeface="+mn-ea"/>
              </a:rPr>
              <a:t>1.</a:t>
            </a:r>
            <a:r>
              <a:rPr lang="zh-CN" altLang="en-US" sz="3200" b="1">
                <a:latin typeface="黑体" panose="02010609060101010101" charset="-122"/>
                <a:ea typeface="黑体" panose="02010609060101010101" charset="-122"/>
                <a:cs typeface="黑体" panose="02010609060101010101" charset="-122"/>
                <a:sym typeface="+mn-ea"/>
              </a:rPr>
              <a:t>兴起：兴起于东汉末。</a:t>
            </a:r>
            <a:endParaRPr lang="zh-CN" altLang="en-US" sz="3200" b="1">
              <a:latin typeface="黑体" panose="02010609060101010101" charset="-122"/>
              <a:ea typeface="黑体" panose="02010609060101010101" charset="-122"/>
              <a:cs typeface="黑体" panose="02010609060101010101" charset="-122"/>
            </a:endParaRPr>
          </a:p>
        </p:txBody>
      </p:sp>
      <p:pic>
        <p:nvPicPr>
          <p:cNvPr id="8" name="图片 7" descr="道教三清"/>
          <p:cNvPicPr>
            <a:picLocks noChangeAspect="1"/>
          </p:cNvPicPr>
          <p:nvPr>
            <p:custDataLst>
              <p:tags r:id="rId9"/>
            </p:custDataLst>
          </p:nvPr>
        </p:nvPicPr>
        <p:blipFill>
          <a:blip r:embed="rId8"/>
          <a:stretch>
            <a:fillRect/>
          </a:stretch>
        </p:blipFill>
        <p:spPr>
          <a:xfrm>
            <a:off x="8415020" y="475615"/>
            <a:ext cx="3206750" cy="5388610"/>
          </a:xfrm>
          <a:prstGeom prst="rect">
            <a:avLst/>
          </a:prstGeom>
        </p:spPr>
      </p:pic>
      <p:sp>
        <p:nvSpPr>
          <p:cNvPr id="9" name="文本框 8"/>
          <p:cNvSpPr txBox="1"/>
          <p:nvPr>
            <p:custDataLst>
              <p:tags r:id="rId10"/>
            </p:custDataLst>
          </p:nvPr>
        </p:nvSpPr>
        <p:spPr>
          <a:xfrm>
            <a:off x="9436735" y="6035675"/>
            <a:ext cx="1612900" cy="521970"/>
          </a:xfrm>
          <a:prstGeom prst="rect">
            <a:avLst/>
          </a:prstGeom>
          <a:noFill/>
        </p:spPr>
        <p:txBody>
          <a:bodyPr wrap="none" rtlCol="0" anchor="t">
            <a:spAutoFit/>
          </a:bodyPr>
          <a:lstStyle/>
          <a:p>
            <a:r>
              <a:rPr lang="zh-CN" altLang="en-US" sz="2800" b="1">
                <a:solidFill>
                  <a:sysClr val="windowText" lastClr="000000"/>
                </a:solidFill>
                <a:latin typeface="黑体" panose="02010609060101010101" charset="-122"/>
                <a:ea typeface="黑体" panose="02010609060101010101" charset="-122"/>
                <a:cs typeface="+mn-ea"/>
                <a:sym typeface="+mn-ea"/>
              </a:rPr>
              <a:t>道教三清</a:t>
            </a:r>
            <a:endParaRPr lang="zh-CN" altLang="en-US" b="1">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6" name="文本框 5"/>
          <p:cNvSpPr txBox="1"/>
          <p:nvPr>
            <p:custDataLst>
              <p:tags r:id="rId3"/>
            </p:custDataLst>
          </p:nvPr>
        </p:nvSpPr>
        <p:spPr>
          <a:xfrm>
            <a:off x="146050" y="106045"/>
            <a:ext cx="2926080" cy="645160"/>
          </a:xfrm>
          <a:prstGeom prst="rect">
            <a:avLst/>
          </a:prstGeom>
          <a:noFill/>
        </p:spPr>
        <p:txBody>
          <a:bodyPr wrap="none" rtlCol="0" anchor="t">
            <a:spAutoFit/>
          </a:bodyPr>
          <a:lstStyle/>
          <a:p>
            <a:r>
              <a:rPr lang="zh-CN" altLang="en-US" sz="3600" b="1">
                <a:solidFill>
                  <a:schemeClr val="tx1"/>
                </a:solidFill>
              </a:rPr>
              <a:t>【魏晋玄学】</a:t>
            </a:r>
          </a:p>
        </p:txBody>
      </p:sp>
      <p:sp>
        <p:nvSpPr>
          <p:cNvPr id="14" name="文本框 13"/>
          <p:cNvSpPr txBox="1"/>
          <p:nvPr>
            <p:custDataLst>
              <p:tags r:id="rId4"/>
            </p:custDataLst>
          </p:nvPr>
        </p:nvSpPr>
        <p:spPr>
          <a:xfrm>
            <a:off x="320675" y="809625"/>
            <a:ext cx="11813540" cy="3038200"/>
          </a:xfrm>
          <a:prstGeom prst="round2SameRect">
            <a:avLst/>
          </a:prstGeom>
          <a:solidFill>
            <a:schemeClr val="bg1"/>
          </a:solidFill>
          <a:ln>
            <a:noFill/>
          </a:ln>
        </p:spPr>
        <p:txBody>
          <a:bodyPr wrap="square" rtlCol="0" anchor="t">
            <a:spAutoFit/>
          </a:bodyPr>
          <a:lstStyle/>
          <a:p>
            <a:pPr algn="l">
              <a:lnSpc>
                <a:spcPct val="130000"/>
              </a:lnSpc>
            </a:pPr>
            <a:r>
              <a:rPr lang="en-US" altLang="zh-CN" sz="2800" b="1">
                <a:solidFill>
                  <a:srgbClr val="FF0000"/>
                </a:solidFill>
                <a:latin typeface="黑体" panose="02010609060101010101" charset="-122"/>
                <a:ea typeface="黑体" panose="02010609060101010101" charset="-122"/>
                <a:cs typeface="黑体" panose="02010609060101010101" charset="-122"/>
              </a:rPr>
              <a:t>1.</a:t>
            </a:r>
            <a:r>
              <a:rPr lang="zh-CN" altLang="en-US" sz="2800" b="1">
                <a:solidFill>
                  <a:srgbClr val="FF0000"/>
                </a:solidFill>
                <a:latin typeface="黑体" panose="02010609060101010101" charset="-122"/>
                <a:ea typeface="黑体" panose="02010609060101010101" charset="-122"/>
                <a:cs typeface="黑体" panose="02010609060101010101" charset="-122"/>
              </a:rPr>
              <a:t>背景：</a:t>
            </a:r>
            <a:r>
              <a:rPr lang="zh-CN" altLang="en-US" sz="2800" b="1">
                <a:solidFill>
                  <a:schemeClr val="tx1"/>
                </a:solidFill>
                <a:latin typeface="黑体" panose="02010609060101010101" charset="-122"/>
                <a:ea typeface="黑体" panose="02010609060101010101" charset="-122"/>
                <a:cs typeface="黑体" panose="02010609060101010101" charset="-122"/>
              </a:rPr>
              <a:t>魏晋之际，统治阶级内部的政治残杀非常频繁，社会上出现了</a:t>
            </a:r>
            <a:r>
              <a:rPr lang="zh-CN" altLang="en-US" sz="2800" b="1">
                <a:solidFill>
                  <a:srgbClr val="FF0000"/>
                </a:solidFill>
                <a:latin typeface="黑体" panose="02010609060101010101" charset="-122"/>
                <a:ea typeface="黑体" panose="02010609060101010101" charset="-122"/>
                <a:cs typeface="黑体" panose="02010609060101010101" charset="-122"/>
              </a:rPr>
              <a:t>逃避现实政治斗争、崇尚老庄</a:t>
            </a:r>
            <a:r>
              <a:rPr lang="zh-CN" altLang="en-US" sz="2800" b="1">
                <a:solidFill>
                  <a:schemeClr val="tx1"/>
                </a:solidFill>
                <a:latin typeface="黑体" panose="02010609060101010101" charset="-122"/>
                <a:ea typeface="黑体" panose="02010609060101010101" charset="-122"/>
                <a:cs typeface="黑体" panose="02010609060101010101" charset="-122"/>
              </a:rPr>
              <a:t>的思潮玄学。</a:t>
            </a:r>
          </a:p>
          <a:p>
            <a:pPr>
              <a:lnSpc>
                <a:spcPct val="130000"/>
              </a:lnSpc>
            </a:pPr>
            <a:r>
              <a:rPr lang="en-US" altLang="zh-CN" sz="2800" b="1">
                <a:solidFill>
                  <a:srgbClr val="FF0000"/>
                </a:solidFill>
                <a:latin typeface="黑体" panose="02010609060101010101" charset="-122"/>
                <a:ea typeface="黑体" panose="02010609060101010101" charset="-122"/>
                <a:cs typeface="黑体" panose="02010609060101010101" charset="-122"/>
              </a:rPr>
              <a:t>2.</a:t>
            </a:r>
            <a:r>
              <a:rPr lang="zh-CN" altLang="en-US" sz="2800" b="1">
                <a:solidFill>
                  <a:srgbClr val="FF0000"/>
                </a:solidFill>
                <a:latin typeface="黑体" panose="02010609060101010101" charset="-122"/>
                <a:ea typeface="黑体" panose="02010609060101010101" charset="-122"/>
                <a:cs typeface="黑体" panose="02010609060101010101" charset="-122"/>
              </a:rPr>
              <a:t>内容：</a:t>
            </a:r>
            <a:r>
              <a:rPr lang="zh-CN" altLang="en-US" sz="2800" b="1">
                <a:solidFill>
                  <a:schemeClr val="tx1"/>
                </a:solidFill>
                <a:latin typeface="黑体" panose="02010609060101010101" charset="-122"/>
                <a:ea typeface="黑体" panose="02010609060101010101" charset="-122"/>
                <a:cs typeface="黑体" panose="02010609060101010101" charset="-122"/>
              </a:rPr>
              <a:t>玄学家用老庄的思想解释儒家易经。</a:t>
            </a:r>
            <a:r>
              <a:rPr lang="zh-CN" altLang="en-US" sz="2800" b="1">
                <a:solidFill>
                  <a:srgbClr val="FF0000"/>
                </a:solidFill>
                <a:latin typeface="黑体" panose="02010609060101010101" charset="-122"/>
                <a:ea typeface="黑体" panose="02010609060101010101" charset="-122"/>
                <a:cs typeface="黑体" panose="02010609060101010101" charset="-122"/>
              </a:rPr>
              <a:t>思想上：</a:t>
            </a:r>
            <a:r>
              <a:rPr lang="zh-CN" altLang="en-US" sz="2800" b="1">
                <a:solidFill>
                  <a:schemeClr val="tx1"/>
                </a:solidFill>
                <a:latin typeface="黑体" panose="02010609060101010101" charset="-122"/>
                <a:ea typeface="黑体" panose="02010609060101010101" charset="-122"/>
                <a:cs typeface="黑体" panose="02010609060101010101" charset="-122"/>
              </a:rPr>
              <a:t>主张虚无的“道”，宣扬“无”是产生万物的根本；</a:t>
            </a:r>
            <a:r>
              <a:rPr lang="zh-CN" altLang="en-US" sz="2800" b="1">
                <a:solidFill>
                  <a:srgbClr val="FF0000"/>
                </a:solidFill>
                <a:latin typeface="黑体" panose="02010609060101010101" charset="-122"/>
                <a:ea typeface="黑体" panose="02010609060101010101" charset="-122"/>
                <a:cs typeface="黑体" panose="02010609060101010101" charset="-122"/>
              </a:rPr>
              <a:t>政治上：</a:t>
            </a:r>
            <a:r>
              <a:rPr lang="zh-CN" altLang="en-US" sz="2800" b="1">
                <a:solidFill>
                  <a:schemeClr val="tx1"/>
                </a:solidFill>
                <a:latin typeface="黑体" panose="02010609060101010101" charset="-122"/>
                <a:ea typeface="黑体" panose="02010609060101010101" charset="-122"/>
                <a:cs typeface="黑体" panose="02010609060101010101" charset="-122"/>
              </a:rPr>
              <a:t>应当“无为”；</a:t>
            </a:r>
            <a:r>
              <a:rPr lang="zh-CN" altLang="en-US" sz="2800" b="1">
                <a:solidFill>
                  <a:srgbClr val="FF0000"/>
                </a:solidFill>
                <a:latin typeface="黑体" panose="02010609060101010101" charset="-122"/>
                <a:ea typeface="黑体" panose="02010609060101010101" charset="-122"/>
                <a:cs typeface="黑体" panose="02010609060101010101" charset="-122"/>
              </a:rPr>
              <a:t>生活作风上：</a:t>
            </a:r>
            <a:r>
              <a:rPr lang="zh-CN" altLang="en-US" sz="2800" b="1">
                <a:solidFill>
                  <a:schemeClr val="tx1"/>
                </a:solidFill>
                <a:latin typeface="黑体" panose="02010609060101010101" charset="-122"/>
                <a:ea typeface="黑体" panose="02010609060101010101" charset="-122"/>
                <a:cs typeface="黑体" panose="02010609060101010101" charset="-122"/>
              </a:rPr>
              <a:t>要任其“自然”；</a:t>
            </a:r>
            <a:r>
              <a:rPr lang="zh-CN" altLang="en-US" sz="2800" b="1">
                <a:solidFill>
                  <a:srgbClr val="FF0000"/>
                </a:solidFill>
                <a:latin typeface="黑体" panose="02010609060101010101" charset="-122"/>
                <a:ea typeface="黑体" panose="02010609060101010101" charset="-122"/>
                <a:cs typeface="黑体" panose="02010609060101010101" charset="-122"/>
              </a:rPr>
              <a:t>社会风气上：</a:t>
            </a:r>
            <a:r>
              <a:rPr lang="zh-CN" altLang="en-US" sz="2800" b="1">
                <a:solidFill>
                  <a:schemeClr val="tx1"/>
                </a:solidFill>
                <a:latin typeface="黑体" panose="02010609060101010101" charset="-122"/>
                <a:ea typeface="黑体" panose="02010609060101010101" charset="-122"/>
                <a:cs typeface="黑体" panose="02010609060101010101" charset="-122"/>
              </a:rPr>
              <a:t>崇尚“清谈”。</a:t>
            </a:r>
          </a:p>
        </p:txBody>
      </p:sp>
      <p:pic>
        <p:nvPicPr>
          <p:cNvPr id="2" name="图片 1" descr="竹林七贤1"/>
          <p:cNvPicPr>
            <a:picLocks noChangeAspect="1"/>
          </p:cNvPicPr>
          <p:nvPr>
            <p:custDataLst>
              <p:tags r:id="rId6"/>
            </p:custDataLst>
          </p:nvPr>
        </p:nvPicPr>
        <p:blipFill>
          <a:blip r:embed="rId5"/>
          <a:stretch>
            <a:fillRect/>
          </a:stretch>
        </p:blipFill>
        <p:spPr>
          <a:xfrm>
            <a:off x="2477770" y="3999865"/>
            <a:ext cx="6651625" cy="263080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10" name="图片 9" descr="115746a313d5942052[1]"/>
          <p:cNvPicPr>
            <a:picLocks noChangeAspect="1"/>
          </p:cNvPicPr>
          <p:nvPr>
            <p:custDataLst>
              <p:tags r:id="rId4"/>
            </p:custDataLst>
          </p:nvPr>
        </p:nvPicPr>
        <p:blipFill>
          <a:blip r:embed="rId3">
            <a:clrChange>
              <a:clrFrom>
                <a:srgbClr val="FFFFFF">
                  <a:alpha val="100000"/>
                </a:srgbClr>
              </a:clrFrom>
              <a:clrTo>
                <a:srgbClr val="FFFFFF">
                  <a:alpha val="100000"/>
                  <a:alpha val="0"/>
                </a:srgbClr>
              </a:clrTo>
            </a:clrChange>
            <a:biLevel thresh="50000"/>
            <a:lum contrast="100000"/>
          </a:blip>
          <a:srcRect t="1512" b="2512"/>
          <a:stretch>
            <a:fillRect/>
          </a:stretch>
        </p:blipFill>
        <p:spPr>
          <a:xfrm>
            <a:off x="3803650" y="3283585"/>
            <a:ext cx="2756535" cy="2512695"/>
          </a:xfrm>
          <a:prstGeom prst="rect">
            <a:avLst/>
          </a:prstGeom>
        </p:spPr>
      </p:pic>
      <p:pic>
        <p:nvPicPr>
          <p:cNvPr id="5" name="图片 4" descr="u=2940420279,479888122&amp;fm=173&amp;s=7AA43462110376E91E7894C60000E0A1&amp;w=640&amp;h=533&amp;img[1]"/>
          <p:cNvPicPr>
            <a:picLocks noChangeAspect="1"/>
          </p:cNvPicPr>
          <p:nvPr>
            <p:custDataLst>
              <p:tags r:id="rId6"/>
            </p:custDataLst>
          </p:nvPr>
        </p:nvPicPr>
        <p:blipFill>
          <a:blip r:embed="rId5">
            <a:clrChange>
              <a:clrFrom>
                <a:srgbClr val="FFFFFF">
                  <a:alpha val="100000"/>
                </a:srgbClr>
              </a:clrFrom>
              <a:clrTo>
                <a:srgbClr val="FFFFFF">
                  <a:alpha val="100000"/>
                  <a:alpha val="0"/>
                </a:srgbClr>
              </a:clrTo>
            </a:clrChange>
            <a:biLevel thresh="50000"/>
            <a:lum bright="-100000" contrast="100000"/>
          </a:blip>
          <a:srcRect l="20070" t="13912" r="17641" b="11257"/>
          <a:stretch>
            <a:fillRect/>
          </a:stretch>
        </p:blipFill>
        <p:spPr>
          <a:xfrm>
            <a:off x="867410" y="3256280"/>
            <a:ext cx="2560955" cy="2427605"/>
          </a:xfrm>
          <a:prstGeom prst="rect">
            <a:avLst/>
          </a:prstGeom>
        </p:spPr>
      </p:pic>
      <p:sp>
        <p:nvSpPr>
          <p:cNvPr id="4" name="文本框 3"/>
          <p:cNvSpPr txBox="1"/>
          <p:nvPr>
            <p:custDataLst>
              <p:tags r:id="rId7"/>
            </p:custDataLst>
          </p:nvPr>
        </p:nvSpPr>
        <p:spPr>
          <a:xfrm>
            <a:off x="539115" y="490220"/>
            <a:ext cx="11113770" cy="2488296"/>
          </a:xfrm>
          <a:prstGeom prst="round2DiagRect">
            <a:avLst/>
          </a:prstGeom>
          <a:solidFill>
            <a:schemeClr val="bg1"/>
          </a:solidFill>
        </p:spPr>
        <p:txBody>
          <a:bodyPr wrap="square" rtlCol="0" anchor="t">
            <a:spAutoFit/>
          </a:bodyPr>
          <a:lstStyle/>
          <a:p>
            <a:pPr indent="457200" algn="l"/>
            <a:r>
              <a:rPr lang="zh-CN" altLang="en-US" sz="2800" b="1">
                <a:solidFill>
                  <a:prstClr val="black"/>
                </a:solidFill>
                <a:latin typeface="黑体" panose="02010609060101010101" charset="-122"/>
                <a:ea typeface="黑体" panose="02010609060101010101" charset="-122"/>
                <a:cs typeface="黑体" panose="02010609060101010101" charset="-122"/>
                <a:sym typeface="+mn-ea"/>
              </a:rPr>
              <a:t>道教</a:t>
            </a:r>
            <a:r>
              <a:rPr lang="zh-CN" altLang="en-US" sz="2800" b="1">
                <a:solidFill>
                  <a:srgbClr val="C00000"/>
                </a:solidFill>
                <a:latin typeface="黑体" panose="02010609060101010101" charset="-122"/>
                <a:ea typeface="黑体" panose="02010609060101010101" charset="-122"/>
                <a:cs typeface="黑体" panose="02010609060101010101" charset="-122"/>
                <a:sym typeface="+mn-ea"/>
              </a:rPr>
              <a:t>强调人生的哀乐、现实的纵情</a:t>
            </a:r>
            <a:r>
              <a:rPr lang="zh-CN" altLang="en-US" sz="2800" b="1">
                <a:solidFill>
                  <a:prstClr val="black"/>
                </a:solidFill>
                <a:latin typeface="黑体" panose="02010609060101010101" charset="-122"/>
                <a:ea typeface="黑体" panose="02010609060101010101" charset="-122"/>
                <a:cs typeface="黑体" panose="02010609060101010101" charset="-122"/>
                <a:sym typeface="+mn-ea"/>
              </a:rPr>
              <a:t>，</a:t>
            </a:r>
            <a:r>
              <a:rPr lang="zh-CN" altLang="en-US" sz="2800" b="1" smtClean="0">
                <a:solidFill>
                  <a:prstClr val="black"/>
                </a:solidFill>
                <a:latin typeface="黑体" panose="02010609060101010101" charset="-122"/>
                <a:ea typeface="黑体" panose="02010609060101010101" charset="-122"/>
                <a:cs typeface="黑体" panose="02010609060101010101" charset="-122"/>
                <a:sym typeface="+mn-ea"/>
              </a:rPr>
              <a:t>且</a:t>
            </a:r>
            <a:r>
              <a:rPr lang="zh-CN" altLang="en-US" sz="2800" b="1" smtClean="0">
                <a:solidFill>
                  <a:srgbClr val="C00000"/>
                </a:solidFill>
                <a:latin typeface="黑体" panose="02010609060101010101" charset="-122"/>
                <a:ea typeface="黑体" panose="02010609060101010101" charset="-122"/>
                <a:cs typeface="黑体" panose="02010609060101010101" charset="-122"/>
                <a:sym typeface="+mn-ea"/>
              </a:rPr>
              <a:t>备有</a:t>
            </a:r>
            <a:r>
              <a:rPr lang="zh-CN" altLang="en-US" sz="2800" b="1">
                <a:solidFill>
                  <a:srgbClr val="C00000"/>
                </a:solidFill>
                <a:latin typeface="黑体" panose="02010609060101010101" charset="-122"/>
                <a:ea typeface="黑体" panose="02010609060101010101" charset="-122"/>
                <a:cs typeface="黑体" panose="02010609060101010101" charset="-122"/>
                <a:sym typeface="+mn-ea"/>
              </a:rPr>
              <a:t>长生之方、登仙之术</a:t>
            </a:r>
            <a:r>
              <a:rPr lang="zh-CN" altLang="en-US" sz="2800" b="1">
                <a:solidFill>
                  <a:prstClr val="black"/>
                </a:solidFill>
                <a:latin typeface="黑体" panose="02010609060101010101" charset="-122"/>
                <a:ea typeface="黑体" panose="02010609060101010101" charset="-122"/>
                <a:cs typeface="黑体" panose="02010609060101010101" charset="-122"/>
                <a:sym typeface="+mn-ea"/>
              </a:rPr>
              <a:t>，沟通了人与神的联系。这比较符合国人的民族文化心理，况且此教以道家学说为依托，道家的学术思想也就自然成了道教的重要组成部分。人们可由此来</a:t>
            </a:r>
            <a:r>
              <a:rPr lang="zh-CN" altLang="en-US" sz="2800" b="1">
                <a:solidFill>
                  <a:srgbClr val="C00000"/>
                </a:solidFill>
                <a:latin typeface="黑体" panose="02010609060101010101" charset="-122"/>
                <a:ea typeface="黑体" panose="02010609060101010101" charset="-122"/>
                <a:cs typeface="黑体" panose="02010609060101010101" charset="-122"/>
                <a:sym typeface="+mn-ea"/>
              </a:rPr>
              <a:t>超凡脱俗，逍遥神游，求得精神上的充实和超越</a:t>
            </a:r>
            <a:r>
              <a:rPr lang="zh-CN" altLang="en-US" sz="2800" b="1">
                <a:solidFill>
                  <a:prstClr val="black"/>
                </a:solidFill>
                <a:latin typeface="黑体" panose="02010609060101010101" charset="-122"/>
                <a:ea typeface="黑体" panose="02010609060101010101" charset="-122"/>
                <a:cs typeface="黑体" panose="02010609060101010101" charset="-122"/>
                <a:sym typeface="+mn-ea"/>
              </a:rPr>
              <a:t>。       </a:t>
            </a:r>
            <a:r>
              <a:rPr lang="en-US" altLang="zh-CN" sz="2800" b="1" smtClean="0">
                <a:solidFill>
                  <a:prstClr val="black"/>
                </a:solidFill>
                <a:latin typeface="黑体" panose="02010609060101010101" charset="-122"/>
                <a:ea typeface="黑体" panose="02010609060101010101" charset="-122"/>
                <a:cs typeface="黑体" panose="02010609060101010101" charset="-122"/>
                <a:sym typeface="+mn-ea"/>
              </a:rPr>
              <a:t> ——</a:t>
            </a:r>
            <a:r>
              <a:rPr lang="zh-CN" altLang="en-US" sz="2800" b="1">
                <a:solidFill>
                  <a:prstClr val="black"/>
                </a:solidFill>
                <a:latin typeface="黑体" panose="02010609060101010101" charset="-122"/>
                <a:ea typeface="黑体" panose="02010609060101010101" charset="-122"/>
                <a:cs typeface="黑体" panose="02010609060101010101" charset="-122"/>
                <a:sym typeface="+mn-ea"/>
              </a:rPr>
              <a:t>马怀良</a:t>
            </a:r>
            <a:r>
              <a:rPr lang="en-US" altLang="zh-CN" sz="2800" b="1">
                <a:solidFill>
                  <a:prstClr val="black"/>
                </a:solidFill>
                <a:latin typeface="黑体" panose="02010609060101010101" charset="-122"/>
                <a:ea typeface="黑体" panose="02010609060101010101" charset="-122"/>
                <a:cs typeface="黑体" panose="02010609060101010101" charset="-122"/>
                <a:sym typeface="+mn-ea"/>
              </a:rPr>
              <a:t>《</a:t>
            </a:r>
            <a:r>
              <a:rPr lang="zh-CN" altLang="en-US" sz="2800" b="1">
                <a:solidFill>
                  <a:prstClr val="black"/>
                </a:solidFill>
                <a:latin typeface="黑体" panose="02010609060101010101" charset="-122"/>
                <a:ea typeface="黑体" panose="02010609060101010101" charset="-122"/>
                <a:cs typeface="黑体" panose="02010609060101010101" charset="-122"/>
                <a:sym typeface="+mn-ea"/>
              </a:rPr>
              <a:t>崩溃与重建中的困惑</a:t>
            </a:r>
            <a:r>
              <a:rPr lang="en-US" altLang="zh-CN" sz="2800" b="1">
                <a:solidFill>
                  <a:prstClr val="black"/>
                </a:solidFill>
                <a:latin typeface="黑体" panose="02010609060101010101" charset="-122"/>
                <a:ea typeface="黑体" panose="02010609060101010101" charset="-122"/>
                <a:cs typeface="黑体" panose="02010609060101010101" charset="-122"/>
                <a:sym typeface="+mn-ea"/>
              </a:rPr>
              <a:t>——</a:t>
            </a:r>
            <a:r>
              <a:rPr lang="zh-CN" altLang="en-US" sz="2800" b="1">
                <a:solidFill>
                  <a:prstClr val="black"/>
                </a:solidFill>
                <a:latin typeface="黑体" panose="02010609060101010101" charset="-122"/>
                <a:ea typeface="黑体" panose="02010609060101010101" charset="-122"/>
                <a:cs typeface="黑体" panose="02010609060101010101" charset="-122"/>
                <a:sym typeface="+mn-ea"/>
              </a:rPr>
              <a:t>魏晋风度研究</a:t>
            </a:r>
            <a:r>
              <a:rPr lang="en-US" altLang="zh-CN" sz="2800" b="1" smtClean="0">
                <a:solidFill>
                  <a:prstClr val="black"/>
                </a:solidFill>
                <a:latin typeface="黑体" panose="02010609060101010101" charset="-122"/>
                <a:ea typeface="黑体" panose="02010609060101010101" charset="-122"/>
                <a:cs typeface="黑体" panose="02010609060101010101" charset="-122"/>
                <a:sym typeface="+mn-ea"/>
              </a:rPr>
              <a:t>》</a:t>
            </a:r>
            <a:endParaRPr lang="zh-CN" altLang="en-US"/>
          </a:p>
        </p:txBody>
      </p:sp>
      <p:sp>
        <p:nvSpPr>
          <p:cNvPr id="6" name="文本框 5"/>
          <p:cNvSpPr txBox="1"/>
          <p:nvPr>
            <p:custDataLst>
              <p:tags r:id="rId8"/>
            </p:custDataLst>
          </p:nvPr>
        </p:nvSpPr>
        <p:spPr>
          <a:xfrm>
            <a:off x="1043305" y="5961380"/>
            <a:ext cx="5516880" cy="521970"/>
          </a:xfrm>
          <a:prstGeom prst="rect">
            <a:avLst/>
          </a:prstGeom>
          <a:noFill/>
        </p:spPr>
        <p:txBody>
          <a:bodyPr wrap="none" rtlCol="0" anchor="t">
            <a:spAutoFit/>
          </a:bodyPr>
          <a:lstStyle/>
          <a:p>
            <a:r>
              <a:rPr lang="zh-CN" altLang="en-US" sz="2800">
                <a:solidFill>
                  <a:schemeClr val="tx1"/>
                </a:solidFill>
                <a:latin typeface="楷体" pitchFamily="49" charset="-122"/>
                <a:ea typeface="楷体" pitchFamily="49" charset="-122"/>
                <a:cs typeface="楷体" panose="02010609060101010101" pitchFamily="49" charset="-122"/>
                <a:sym typeface="+mn-ea"/>
              </a:rPr>
              <a:t>◎道教的</a:t>
            </a:r>
            <a:r>
              <a:rPr lang="en-US" altLang="zh-CN" sz="2800">
                <a:solidFill>
                  <a:schemeClr val="tx1"/>
                </a:solidFill>
                <a:latin typeface="楷体" pitchFamily="49" charset="-122"/>
                <a:ea typeface="楷体" pitchFamily="49" charset="-122"/>
                <a:cs typeface="楷体" panose="02010609060101010101" pitchFamily="49" charset="-122"/>
                <a:sym typeface="+mn-ea"/>
              </a:rPr>
              <a:t>“</a:t>
            </a:r>
            <a:r>
              <a:rPr lang="zh-CN" altLang="en-US" sz="2800">
                <a:solidFill>
                  <a:schemeClr val="tx1"/>
                </a:solidFill>
                <a:latin typeface="楷体" pitchFamily="49" charset="-122"/>
                <a:ea typeface="楷体" pitchFamily="49" charset="-122"/>
                <a:cs typeface="楷体" panose="02010609060101010101" pitchFamily="49" charset="-122"/>
                <a:sym typeface="+mn-ea"/>
              </a:rPr>
              <a:t>八卦</a:t>
            </a:r>
            <a:r>
              <a:rPr lang="en-US" altLang="zh-CN" sz="2800">
                <a:solidFill>
                  <a:schemeClr val="tx1"/>
                </a:solidFill>
                <a:latin typeface="楷体" pitchFamily="49" charset="-122"/>
                <a:ea typeface="楷体" pitchFamily="49" charset="-122"/>
                <a:cs typeface="楷体" panose="02010609060101010101" pitchFamily="49" charset="-122"/>
                <a:sym typeface="+mn-ea"/>
              </a:rPr>
              <a:t>”</a:t>
            </a:r>
            <a:r>
              <a:rPr lang="zh-CN" altLang="en-US" sz="2800">
                <a:solidFill>
                  <a:schemeClr val="tx1"/>
                </a:solidFill>
                <a:latin typeface="楷体" pitchFamily="49" charset="-122"/>
                <a:ea typeface="楷体" pitchFamily="49" charset="-122"/>
                <a:cs typeface="楷体" panose="02010609060101010101" pitchFamily="49" charset="-122"/>
                <a:sym typeface="+mn-ea"/>
              </a:rPr>
              <a:t>和</a:t>
            </a:r>
            <a:r>
              <a:rPr lang="en-US" altLang="zh-CN" sz="2800">
                <a:solidFill>
                  <a:schemeClr val="tx1"/>
                </a:solidFill>
                <a:latin typeface="楷体" pitchFamily="49" charset="-122"/>
                <a:ea typeface="楷体" pitchFamily="49" charset="-122"/>
                <a:cs typeface="楷体" panose="02010609060101010101" pitchFamily="49" charset="-122"/>
                <a:sym typeface="+mn-ea"/>
              </a:rPr>
              <a:t>“</a:t>
            </a:r>
            <a:r>
              <a:rPr lang="zh-CN" altLang="en-US" sz="2800">
                <a:solidFill>
                  <a:schemeClr val="tx1"/>
                </a:solidFill>
                <a:latin typeface="楷体" pitchFamily="49" charset="-122"/>
                <a:ea typeface="楷体" pitchFamily="49" charset="-122"/>
                <a:cs typeface="楷体" panose="02010609060101010101" pitchFamily="49" charset="-122"/>
                <a:sym typeface="+mn-ea"/>
              </a:rPr>
              <a:t>五行</a:t>
            </a:r>
            <a:r>
              <a:rPr lang="en-US" altLang="zh-CN" sz="2800">
                <a:solidFill>
                  <a:schemeClr val="tx1"/>
                </a:solidFill>
                <a:latin typeface="楷体" pitchFamily="49" charset="-122"/>
                <a:ea typeface="楷体" pitchFamily="49" charset="-122"/>
                <a:cs typeface="楷体" panose="02010609060101010101" pitchFamily="49" charset="-122"/>
                <a:sym typeface="+mn-ea"/>
              </a:rPr>
              <a:t>”</a:t>
            </a:r>
            <a:r>
              <a:rPr lang="zh-CN" altLang="en-US" sz="2800">
                <a:solidFill>
                  <a:schemeClr val="tx1"/>
                </a:solidFill>
                <a:latin typeface="楷体" pitchFamily="49" charset="-122"/>
                <a:ea typeface="楷体" pitchFamily="49" charset="-122"/>
                <a:cs typeface="楷体" panose="02010609060101010101" pitchFamily="49" charset="-122"/>
                <a:sym typeface="+mn-ea"/>
              </a:rPr>
              <a:t>学说</a:t>
            </a:r>
          </a:p>
        </p:txBody>
      </p:sp>
      <p:sp>
        <p:nvSpPr>
          <p:cNvPr id="7" name="文本框 6"/>
          <p:cNvSpPr txBox="1"/>
          <p:nvPr>
            <p:custDataLst>
              <p:tags r:id="rId9"/>
            </p:custDataLst>
          </p:nvPr>
        </p:nvSpPr>
        <p:spPr>
          <a:xfrm>
            <a:off x="7552690" y="3550920"/>
            <a:ext cx="3676015" cy="2245360"/>
          </a:xfrm>
          <a:prstGeom prst="rect">
            <a:avLst/>
          </a:prstGeom>
          <a:noFill/>
        </p:spPr>
        <p:txBody>
          <a:bodyPr wrap="square" rtlCol="0">
            <a:spAutoFit/>
          </a:bodyPr>
          <a:lstStyle/>
          <a:p>
            <a:r>
              <a:rPr lang="zh-CN" altLang="en-US" sz="2800"/>
              <a:t>八卦：</a:t>
            </a:r>
          </a:p>
          <a:p>
            <a:r>
              <a:rPr lang="zh-CN" altLang="en-US" sz="2800"/>
              <a:t>乾</a:t>
            </a:r>
            <a:r>
              <a:rPr lang="en-US" altLang="zh-CN" sz="2800"/>
              <a:t>——</a:t>
            </a:r>
            <a:r>
              <a:rPr lang="zh-CN" altLang="en-US" sz="2800"/>
              <a:t>天、坤</a:t>
            </a:r>
            <a:r>
              <a:rPr lang="en-US" altLang="zh-CN" sz="2800"/>
              <a:t>——</a:t>
            </a:r>
            <a:r>
              <a:rPr lang="zh-CN" altLang="en-US" sz="2800"/>
              <a:t>地</a:t>
            </a:r>
          </a:p>
          <a:p>
            <a:r>
              <a:rPr lang="zh-CN" altLang="en-US" sz="2800"/>
              <a:t>巽</a:t>
            </a:r>
            <a:r>
              <a:rPr lang="en-US" altLang="zh-CN" sz="2800"/>
              <a:t>——</a:t>
            </a:r>
            <a:r>
              <a:rPr lang="zh-CN" altLang="en-US" sz="2800"/>
              <a:t>风、坎</a:t>
            </a:r>
            <a:r>
              <a:rPr lang="en-US" altLang="zh-CN" sz="2800"/>
              <a:t>——</a:t>
            </a:r>
            <a:r>
              <a:rPr lang="zh-CN" altLang="en-US" sz="2800"/>
              <a:t>水</a:t>
            </a:r>
          </a:p>
          <a:p>
            <a:r>
              <a:rPr lang="zh-CN" altLang="en-US" sz="2800"/>
              <a:t>艮</a:t>
            </a:r>
            <a:r>
              <a:rPr lang="en-US" altLang="zh-CN" sz="2800"/>
              <a:t>——</a:t>
            </a:r>
            <a:r>
              <a:rPr lang="zh-CN" altLang="en-US" sz="2800"/>
              <a:t>山、震</a:t>
            </a:r>
            <a:r>
              <a:rPr lang="en-US" altLang="zh-CN" sz="2800"/>
              <a:t>——</a:t>
            </a:r>
            <a:r>
              <a:rPr lang="zh-CN" altLang="en-US" sz="2800"/>
              <a:t>雷</a:t>
            </a:r>
          </a:p>
          <a:p>
            <a:r>
              <a:rPr lang="zh-CN" altLang="en-US" sz="2800"/>
              <a:t>离</a:t>
            </a:r>
            <a:r>
              <a:rPr lang="en-US" altLang="zh-CN" sz="2800"/>
              <a:t>——</a:t>
            </a:r>
            <a:r>
              <a:rPr lang="zh-CN" altLang="en-US" sz="2800"/>
              <a:t>火、兑</a:t>
            </a:r>
            <a:r>
              <a:rPr lang="en-US" altLang="zh-CN" sz="2800"/>
              <a:t>——</a:t>
            </a:r>
            <a:r>
              <a:rPr lang="zh-CN" altLang="en-US" sz="2800"/>
              <a:t>泽</a:t>
            </a:r>
          </a:p>
        </p:txBody>
      </p:sp>
    </p:spTree>
    <p:custDataLst>
      <p:tags r:id="rId10"/>
    </p:custData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6052820" y="4866640"/>
            <a:ext cx="2540000" cy="368300"/>
          </a:xfrm>
          <a:prstGeom prst="rect">
            <a:avLst/>
          </a:prstGeom>
          <a:noFill/>
        </p:spPr>
        <p:txBody>
          <a:bodyPr wrap="square" rtlCol="0" anchor="t">
            <a:spAutoFit/>
          </a:bodyPr>
          <a:lstStyle/>
          <a:p>
            <a:endParaRPr lang="zh-CN" altLang="en-US"/>
          </a:p>
        </p:txBody>
      </p:sp>
      <p:pic>
        <p:nvPicPr>
          <p:cNvPr id="6" name="图片 5" descr="图片157"/>
          <p:cNvPicPr>
            <a:picLocks noChangeAspect="1"/>
          </p:cNvPicPr>
          <p:nvPr>
            <p:custDataLst>
              <p:tags r:id="rId5"/>
            </p:custDataLst>
          </p:nvPr>
        </p:nvPicPr>
        <p:blipFill>
          <a:blip r:embed="rId4">
            <a:lum bright="6000"/>
          </a:blip>
          <a:stretch>
            <a:fillRect/>
          </a:stretch>
        </p:blipFill>
        <p:spPr>
          <a:xfrm>
            <a:off x="1061085" y="883920"/>
            <a:ext cx="9966960" cy="3023235"/>
          </a:xfrm>
          <a:prstGeom prst="rect">
            <a:avLst/>
          </a:prstGeom>
          <a:ln w="38100">
            <a:solidFill>
              <a:schemeClr val="bg1"/>
            </a:solidFill>
          </a:ln>
        </p:spPr>
      </p:pic>
      <p:sp>
        <p:nvSpPr>
          <p:cNvPr id="3" name="文本框 2"/>
          <p:cNvSpPr txBox="1"/>
          <p:nvPr>
            <p:custDataLst>
              <p:tags r:id="rId6"/>
            </p:custDataLst>
          </p:nvPr>
        </p:nvSpPr>
        <p:spPr>
          <a:xfrm>
            <a:off x="1061085" y="4051300"/>
            <a:ext cx="9959340" cy="2306955"/>
          </a:xfrm>
          <a:prstGeom prst="rect">
            <a:avLst/>
          </a:prstGeom>
          <a:noFill/>
        </p:spPr>
        <p:txBody>
          <a:bodyPr wrap="square" rtlCol="0" anchor="t">
            <a:spAutoFit/>
          </a:bodyPr>
          <a:lstStyle/>
          <a:p>
            <a:pPr>
              <a:lnSpc>
                <a:spcPct val="150000"/>
              </a:lnSpc>
            </a:pPr>
            <a:r>
              <a:rPr lang="zh-CN" altLang="en-US" sz="2400" b="1">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zh-CN" altLang="en-US" sz="2400" b="1">
                <a:solidFill>
                  <a:schemeClr val="tx1"/>
                </a:solidFill>
                <a:latin typeface="微软雅黑" panose="020b0503020204020204" pitchFamily="34" charset="-122"/>
                <a:ea typeface="微软雅黑" panose="020b0503020204020204" pitchFamily="34" charset="-122"/>
              </a:rPr>
              <a:t>八仙过海</a:t>
            </a:r>
            <a:r>
              <a:rPr lang="zh-CN" altLang="en-US" sz="2400" b="1">
                <a:solidFill>
                  <a:schemeClr val="tx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2400" b="1">
              <a:solidFill>
                <a:schemeClr val="accent6">
                  <a:lumMod val="75000"/>
                </a:schemeClr>
              </a:solidFill>
              <a:latin typeface="微软雅黑" panose="020b0503020204020204" pitchFamily="34" charset="-122"/>
              <a:ea typeface="微软雅黑" panose="020b0503020204020204" pitchFamily="34" charset="-122"/>
            </a:endParaRPr>
          </a:p>
          <a:p>
            <a:pPr>
              <a:lnSpc>
                <a:spcPct val="150000"/>
              </a:lnSpc>
            </a:pPr>
            <a:r>
              <a:rPr lang="zh-CN" altLang="en-US" sz="2000" b="1">
                <a:solidFill>
                  <a:schemeClr val="accent6">
                    <a:lumMod val="75000"/>
                  </a:schemeClr>
                </a:solidFill>
                <a:latin typeface="微软雅黑" panose="020b0503020204020204" pitchFamily="34" charset="-122"/>
                <a:ea typeface="微软雅黑" panose="020b0503020204020204" pitchFamily="34" charset="-122"/>
              </a:rPr>
              <a:t>       </a:t>
            </a:r>
            <a:r>
              <a:rPr lang="zh-CN" altLang="en-US" sz="2400" b="1">
                <a:solidFill>
                  <a:schemeClr val="tx1"/>
                </a:solidFill>
                <a:latin typeface="华文中宋" panose="02010600040101010101" charset="-122"/>
                <a:ea typeface="华文中宋" panose="02010600040101010101" charset="-122"/>
              </a:rPr>
              <a:t>这是中国民间流传最广的神话传说之一。八仙（道教八位神仙）分别为汉钟离、张果老、韩湘子、铁拐李、吕洞宾、何仙姑、蓝采和及曹国舅。</a:t>
            </a:r>
            <a:r>
              <a:rPr lang="zh-CN" altLang="en-US" sz="2400" b="1">
                <a:solidFill>
                  <a:schemeClr val="tx1"/>
                </a:solidFill>
                <a:latin typeface="华文中宋" panose="02010600040101010101" charset="-122"/>
                <a:ea typeface="华文中宋" panose="02010600040101010101" charset="-122"/>
                <a:sym typeface="+mn-ea"/>
              </a:rPr>
              <a:t>人们把这个典故用来比喻那些依靠自己的特别能力而创造奇迹的事</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235585" y="921385"/>
            <a:ext cx="7280275" cy="583565"/>
          </a:xfrm>
          <a:prstGeom prst="rect">
            <a:avLst/>
          </a:prstGeom>
          <a:noFill/>
        </p:spPr>
        <p:txBody>
          <a:bodyPr wrap="square" rtlCol="0">
            <a:spAutoFit/>
          </a:bodyPr>
          <a:lstStyle/>
          <a:p>
            <a:r>
              <a:rPr lang="zh-CN" altLang="en-US" sz="3200" b="1">
                <a:latin typeface="黑体" panose="02010609060101010101" charset="-122"/>
                <a:ea typeface="黑体" panose="02010609060101010101" charset="-122"/>
                <a:cs typeface="黑体" panose="02010609060101010101" charset="-122"/>
              </a:rPr>
              <a:t>（三）佛教</a:t>
            </a:r>
          </a:p>
        </p:txBody>
      </p:sp>
      <p:sp>
        <p:nvSpPr>
          <p:cNvPr id="4" name="文本框 3"/>
          <p:cNvSpPr txBox="1"/>
          <p:nvPr>
            <p:custDataLst>
              <p:tags r:id="rId4"/>
            </p:custDataLst>
          </p:nvPr>
        </p:nvSpPr>
        <p:spPr>
          <a:xfrm>
            <a:off x="451485" y="126365"/>
            <a:ext cx="6126480" cy="645160"/>
          </a:xfrm>
          <a:prstGeom prst="rect">
            <a:avLst/>
          </a:prstGeom>
          <a:noFill/>
          <a:ln>
            <a:noFill/>
          </a:ln>
        </p:spPr>
        <p:txBody>
          <a:bodyPr wrap="none" rtlCol="0" anchor="t">
            <a:spAutoFit/>
          </a:bodyPr>
          <a:lstStyle/>
          <a:p>
            <a:r>
              <a:rPr lang="zh-CN" altLang="en-US" sz="3600" b="1">
                <a:sym typeface="+mn-ea"/>
              </a:rPr>
              <a:t>一、儒学、道教与佛教的发展</a:t>
            </a:r>
            <a:endParaRPr lang="zh-CN" altLang="en-US" sz="3600" b="1"/>
          </a:p>
        </p:txBody>
      </p:sp>
      <p:sp>
        <p:nvSpPr>
          <p:cNvPr id="7" name="文本框 6"/>
          <p:cNvSpPr txBox="1"/>
          <p:nvPr>
            <p:custDataLst>
              <p:tags r:id="rId5"/>
            </p:custDataLst>
          </p:nvPr>
        </p:nvSpPr>
        <p:spPr>
          <a:xfrm>
            <a:off x="2646680" y="921385"/>
            <a:ext cx="4869180" cy="521970"/>
          </a:xfrm>
          <a:prstGeom prst="rect">
            <a:avLst/>
          </a:prstGeom>
          <a:solidFill>
            <a:schemeClr val="bg1"/>
          </a:solidFill>
        </p:spPr>
        <p:txBody>
          <a:bodyPr wrap="square" rtlCol="0" anchor="t">
            <a:spAutoFit/>
          </a:bodyPr>
          <a:lstStyle/>
          <a:p>
            <a:pPr lvl="0" algn="ctr">
              <a:buClrTx/>
              <a:buSzTx/>
              <a:buFontTx/>
            </a:pPr>
            <a:r>
              <a:rPr lang="zh-CN" altLang="en-US" sz="2800" b="1">
                <a:effectLst>
                  <a:outerShdw blurRad="38100" dist="38100" dir="2700000" algn="tl">
                    <a:srgbClr val="000000">
                      <a:alpha val="43137"/>
                    </a:srgbClr>
                  </a:outerShdw>
                </a:effectLst>
                <a:latin typeface="黑体" panose="02010609060101010101" charset="-122"/>
                <a:ea typeface="黑体" panose="02010609060101010101" charset="-122"/>
                <a:sym typeface="+mn-ea"/>
              </a:rPr>
              <a:t>西汉末年传入中国的外来宗教</a:t>
            </a:r>
          </a:p>
        </p:txBody>
      </p:sp>
      <p:sp>
        <p:nvSpPr>
          <p:cNvPr id="2" name="文本框 1"/>
          <p:cNvSpPr txBox="1"/>
          <p:nvPr>
            <p:custDataLst>
              <p:tags r:id="rId6"/>
            </p:custDataLst>
          </p:nvPr>
        </p:nvSpPr>
        <p:spPr>
          <a:xfrm>
            <a:off x="451485" y="2575560"/>
            <a:ext cx="6762115" cy="3920682"/>
          </a:xfrm>
          <a:prstGeom prst="round2DiagRect">
            <a:avLst/>
          </a:prstGeom>
          <a:solidFill>
            <a:schemeClr val="bg1"/>
          </a:solidFill>
        </p:spPr>
        <p:txBody>
          <a:bodyPr wrap="square" rtlCol="0">
            <a:spAutoFit/>
          </a:bodyPr>
          <a:lstStyle/>
          <a:p>
            <a:pPr algn="l"/>
            <a:r>
              <a:rPr lang="en-US" altLang="zh-CN" sz="3200" b="1">
                <a:latin typeface="黑体" panose="02010609060101010101" charset="-122"/>
                <a:ea typeface="黑体" panose="02010609060101010101" charset="-122"/>
                <a:cs typeface="黑体" panose="02010609060101010101" charset="-122"/>
                <a:sym typeface="+mn-ea"/>
              </a:rPr>
              <a:t>2.</a:t>
            </a:r>
            <a:r>
              <a:rPr lang="zh-CN" altLang="en-US" sz="3200" b="1">
                <a:latin typeface="黑体" panose="02010609060101010101" charset="-122"/>
                <a:ea typeface="黑体" panose="02010609060101010101" charset="-122"/>
                <a:cs typeface="黑体" panose="02010609060101010101" charset="-122"/>
                <a:sym typeface="+mn-ea"/>
              </a:rPr>
              <a:t>发展：</a:t>
            </a:r>
            <a:endParaRPr lang="zh-CN" altLang="en-US" sz="3200" b="1">
              <a:latin typeface="黑体" panose="02010609060101010101" charset="-122"/>
              <a:ea typeface="黑体" panose="02010609060101010101" charset="-122"/>
              <a:cs typeface="黑体" panose="02010609060101010101" charset="-122"/>
            </a:endParaRPr>
          </a:p>
          <a:p>
            <a:pPr algn="l"/>
            <a:r>
              <a:rPr lang="zh-CN" altLang="en-US" sz="3200" b="1">
                <a:latin typeface="黑体" panose="02010609060101010101" charset="-122"/>
                <a:ea typeface="黑体" panose="02010609060101010101" charset="-122"/>
                <a:cs typeface="黑体" panose="02010609060101010101" charset="-122"/>
                <a:sym typeface="+mn-ea"/>
              </a:rPr>
              <a:t>（</a:t>
            </a:r>
            <a:r>
              <a:rPr lang="en-US" altLang="zh-CN" sz="3200" b="1">
                <a:latin typeface="黑体" panose="02010609060101010101" charset="-122"/>
                <a:ea typeface="黑体" panose="02010609060101010101" charset="-122"/>
                <a:cs typeface="黑体" panose="02010609060101010101" charset="-122"/>
                <a:sym typeface="+mn-ea"/>
              </a:rPr>
              <a:t>1</a:t>
            </a:r>
            <a:r>
              <a:rPr lang="zh-CN" altLang="en-US" sz="3200" b="1">
                <a:latin typeface="黑体" panose="02010609060101010101" charset="-122"/>
                <a:ea typeface="黑体" panose="02010609060101010101" charset="-122"/>
                <a:cs typeface="黑体" panose="02010609060101010101" charset="-122"/>
                <a:sym typeface="+mn-ea"/>
              </a:rPr>
              <a:t>）</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魏晋南北朝时期：</a:t>
            </a:r>
            <a:r>
              <a:rPr lang="zh-CN" altLang="en-US" sz="3200" b="1">
                <a:latin typeface="黑体" panose="02010609060101010101" charset="-122"/>
                <a:ea typeface="黑体" panose="02010609060101010101" charset="-122"/>
                <a:cs typeface="黑体" panose="02010609060101010101" charset="-122"/>
                <a:sym typeface="+mn-ea"/>
              </a:rPr>
              <a:t>佛教吸收儒、道的思想，渐趋中国本土化。</a:t>
            </a:r>
            <a:endParaRPr lang="zh-CN" altLang="en-US" sz="3200" b="1">
              <a:latin typeface="黑体" panose="02010609060101010101" charset="-122"/>
              <a:ea typeface="黑体" panose="02010609060101010101" charset="-122"/>
              <a:cs typeface="黑体" panose="02010609060101010101" charset="-122"/>
            </a:endParaRPr>
          </a:p>
          <a:p>
            <a:pPr algn="l"/>
            <a:r>
              <a:rPr lang="zh-CN" altLang="en-US" sz="3200" b="1">
                <a:latin typeface="黑体" panose="02010609060101010101" charset="-122"/>
                <a:ea typeface="黑体" panose="02010609060101010101" charset="-122"/>
                <a:cs typeface="黑体" panose="02010609060101010101" charset="-122"/>
                <a:sym typeface="+mn-ea"/>
              </a:rPr>
              <a:t>（</a:t>
            </a:r>
            <a:r>
              <a:rPr lang="en-US" altLang="zh-CN" sz="3200" b="1">
                <a:latin typeface="黑体" panose="02010609060101010101" charset="-122"/>
                <a:ea typeface="黑体" panose="02010609060101010101" charset="-122"/>
                <a:cs typeface="黑体" panose="02010609060101010101" charset="-122"/>
                <a:sym typeface="+mn-ea"/>
              </a:rPr>
              <a:t>2</a:t>
            </a:r>
            <a:r>
              <a:rPr lang="zh-CN" altLang="en-US" sz="3200" b="1">
                <a:latin typeface="黑体" panose="02010609060101010101" charset="-122"/>
                <a:ea typeface="黑体" panose="02010609060101010101" charset="-122"/>
                <a:cs typeface="黑体" panose="02010609060101010101" charset="-122"/>
                <a:sym typeface="+mn-ea"/>
              </a:rPr>
              <a:t>）</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唐朝：</a:t>
            </a:r>
            <a:r>
              <a:rPr lang="zh-CN" altLang="en-US" sz="3200" b="1">
                <a:latin typeface="黑体" panose="02010609060101010101" charset="-122"/>
                <a:ea typeface="黑体" panose="02010609060101010101" charset="-122"/>
                <a:cs typeface="黑体" panose="02010609060101010101" charset="-122"/>
                <a:sym typeface="+mn-ea"/>
              </a:rPr>
              <a:t>武则天时，佛教在社会上也有很大发展，形成不同宗派。其中禅宗的修行比较简便，易于传播，对后世影响最大。</a:t>
            </a:r>
            <a:endParaRPr lang="zh-CN" altLang="en-US" sz="3200" b="1">
              <a:latin typeface="黑体" panose="02010609060101010101" charset="-122"/>
              <a:ea typeface="黑体" panose="02010609060101010101" charset="-122"/>
              <a:cs typeface="黑体" panose="02010609060101010101" charset="-122"/>
            </a:endParaRPr>
          </a:p>
        </p:txBody>
      </p:sp>
      <p:sp>
        <p:nvSpPr>
          <p:cNvPr id="5" name="文本框 4"/>
          <p:cNvSpPr txBox="1"/>
          <p:nvPr>
            <p:custDataLst>
              <p:tags r:id="rId7"/>
            </p:custDataLst>
          </p:nvPr>
        </p:nvSpPr>
        <p:spPr>
          <a:xfrm>
            <a:off x="451485" y="1671955"/>
            <a:ext cx="5492750" cy="583565"/>
          </a:xfrm>
          <a:prstGeom prst="rect">
            <a:avLst/>
          </a:prstGeom>
          <a:noFill/>
        </p:spPr>
        <p:txBody>
          <a:bodyPr wrap="none" rtlCol="0">
            <a:spAutoFit/>
          </a:bodyPr>
          <a:lstStyle/>
          <a:p>
            <a:pPr algn="l"/>
            <a:r>
              <a:rPr lang="en-US" altLang="zh-CN" sz="3200" b="1">
                <a:latin typeface="黑体" panose="02010609060101010101" charset="-122"/>
                <a:ea typeface="黑体" panose="02010609060101010101" charset="-122"/>
                <a:cs typeface="黑体" panose="02010609060101010101" charset="-122"/>
                <a:sym typeface="+mn-ea"/>
              </a:rPr>
              <a:t>1.</a:t>
            </a:r>
            <a:r>
              <a:rPr lang="zh-CN" altLang="en-US" sz="3200" b="1">
                <a:latin typeface="黑体" panose="02010609060101010101" charset="-122"/>
                <a:ea typeface="黑体" panose="02010609060101010101" charset="-122"/>
                <a:cs typeface="黑体" panose="02010609060101010101" charset="-122"/>
                <a:sym typeface="+mn-ea"/>
              </a:rPr>
              <a:t>传入：两汉之际传入中国。</a:t>
            </a:r>
            <a:endParaRPr lang="zh-CN" altLang="en-US" sz="3200" b="1">
              <a:latin typeface="黑体" panose="02010609060101010101" charset="-122"/>
              <a:ea typeface="黑体" panose="02010609060101010101" charset="-122"/>
              <a:cs typeface="黑体" panose="02010609060101010101" charset="-122"/>
            </a:endParaRPr>
          </a:p>
        </p:txBody>
      </p:sp>
      <p:pic>
        <p:nvPicPr>
          <p:cNvPr id="8" name="图片 7" descr="白马寺"/>
          <p:cNvPicPr>
            <a:picLocks noChangeAspect="1"/>
          </p:cNvPicPr>
          <p:nvPr>
            <p:custDataLst>
              <p:tags r:id="rId9"/>
            </p:custDataLst>
          </p:nvPr>
        </p:nvPicPr>
        <p:blipFill>
          <a:blip r:embed="rId8"/>
          <a:stretch>
            <a:fillRect/>
          </a:stretch>
        </p:blipFill>
        <p:spPr>
          <a:xfrm>
            <a:off x="7602855" y="4035425"/>
            <a:ext cx="4512310" cy="2707640"/>
          </a:xfrm>
          <a:prstGeom prst="rect">
            <a:avLst/>
          </a:prstGeom>
        </p:spPr>
      </p:pic>
      <p:pic>
        <p:nvPicPr>
          <p:cNvPr id="9" name="图片 8" descr="佛祖"/>
          <p:cNvPicPr>
            <a:picLocks noChangeAspect="1"/>
          </p:cNvPicPr>
          <p:nvPr>
            <p:custDataLst>
              <p:tags r:id="rId11"/>
            </p:custDataLst>
          </p:nvPr>
        </p:nvPicPr>
        <p:blipFill>
          <a:blip r:embed="rId10"/>
          <a:stretch>
            <a:fillRect/>
          </a:stretch>
        </p:blipFill>
        <p:spPr>
          <a:xfrm>
            <a:off x="7963535" y="304800"/>
            <a:ext cx="3790950" cy="362521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396875" y="319405"/>
            <a:ext cx="8082915" cy="3202423"/>
          </a:xfrm>
          <a:prstGeom prst="round2SameRect">
            <a:avLst/>
          </a:prstGeom>
          <a:solidFill>
            <a:schemeClr val="bg1"/>
          </a:solidFill>
        </p:spPr>
        <p:txBody>
          <a:bodyPr wrap="square" rtlCol="0">
            <a:spAutoFit/>
          </a:bodyPr>
          <a:lstStyle/>
          <a:p>
            <a:r>
              <a:rPr lang="en-US" altLang="zh-CN" sz="3200" b="1">
                <a:latin typeface="黑体" panose="02010609060101010101" charset="-122"/>
                <a:ea typeface="黑体" panose="02010609060101010101" charset="-122"/>
                <a:cs typeface="黑体" panose="02010609060101010101" charset="-122"/>
              </a:rPr>
              <a:t>3.</a:t>
            </a:r>
            <a:r>
              <a:rPr lang="zh-CN" altLang="en-US" sz="3200" b="1">
                <a:latin typeface="黑体" panose="02010609060101010101" charset="-122"/>
                <a:ea typeface="黑体" panose="02010609060101010101" charset="-122"/>
                <a:cs typeface="黑体" panose="02010609060101010101" charset="-122"/>
              </a:rPr>
              <a:t>反佛斗争</a:t>
            </a:r>
          </a:p>
          <a:p>
            <a:r>
              <a:rPr lang="zh-CN" altLang="en-US" sz="3200" b="1">
                <a:solidFill>
                  <a:srgbClr val="FF0000"/>
                </a:solidFill>
                <a:latin typeface="黑体" panose="02010609060101010101" charset="-122"/>
                <a:ea typeface="黑体" panose="02010609060101010101" charset="-122"/>
                <a:cs typeface="黑体" panose="02010609060101010101" charset="-122"/>
              </a:rPr>
              <a:t>（</a:t>
            </a:r>
            <a:r>
              <a:rPr lang="en-US" altLang="zh-CN" sz="3200" b="1">
                <a:solidFill>
                  <a:srgbClr val="FF0000"/>
                </a:solidFill>
                <a:latin typeface="黑体" panose="02010609060101010101" charset="-122"/>
                <a:ea typeface="黑体" panose="02010609060101010101" charset="-122"/>
                <a:cs typeface="黑体" panose="02010609060101010101" charset="-122"/>
              </a:rPr>
              <a:t>1</a:t>
            </a:r>
            <a:r>
              <a:rPr lang="zh-CN" altLang="en-US" sz="3200" b="1">
                <a:solidFill>
                  <a:srgbClr val="FF0000"/>
                </a:solidFill>
                <a:latin typeface="黑体" panose="02010609060101010101" charset="-122"/>
                <a:ea typeface="黑体" panose="02010609060101010101" charset="-122"/>
                <a:cs typeface="黑体" panose="02010609060101010101" charset="-122"/>
              </a:rPr>
              <a:t>）原因：</a:t>
            </a:r>
            <a:r>
              <a:rPr lang="zh-CN" altLang="en-US" sz="3200" b="1">
                <a:latin typeface="黑体" panose="02010609060101010101" charset="-122"/>
                <a:ea typeface="黑体" panose="02010609060101010101" charset="-122"/>
                <a:cs typeface="黑体" panose="02010609060101010101" charset="-122"/>
              </a:rPr>
              <a:t>佛教盛行，广修寺庙，耗费了大量的钱财，很多劳动力不事生产，严重影响到政府的财政收入。</a:t>
            </a:r>
          </a:p>
          <a:p>
            <a:r>
              <a:rPr lang="zh-CN" altLang="en-US" sz="3200" b="1">
                <a:solidFill>
                  <a:srgbClr val="FF0000"/>
                </a:solidFill>
                <a:latin typeface="黑体" panose="02010609060101010101" charset="-122"/>
                <a:ea typeface="黑体" panose="02010609060101010101" charset="-122"/>
                <a:cs typeface="黑体" panose="02010609060101010101" charset="-122"/>
              </a:rPr>
              <a:t>（</a:t>
            </a:r>
            <a:r>
              <a:rPr lang="en-US" altLang="zh-CN" sz="3200" b="1">
                <a:solidFill>
                  <a:srgbClr val="FF0000"/>
                </a:solidFill>
                <a:latin typeface="黑体" panose="02010609060101010101" charset="-122"/>
                <a:ea typeface="黑体" panose="02010609060101010101" charset="-122"/>
                <a:cs typeface="黑体" panose="02010609060101010101" charset="-122"/>
              </a:rPr>
              <a:t>2</a:t>
            </a:r>
            <a:r>
              <a:rPr lang="zh-CN" altLang="en-US" sz="3200" b="1">
                <a:solidFill>
                  <a:srgbClr val="FF0000"/>
                </a:solidFill>
                <a:latin typeface="黑体" panose="02010609060101010101" charset="-122"/>
                <a:ea typeface="黑体" panose="02010609060101010101" charset="-122"/>
                <a:cs typeface="黑体" panose="02010609060101010101" charset="-122"/>
              </a:rPr>
              <a:t>）官方反佛：</a:t>
            </a:r>
            <a:r>
              <a:rPr lang="en-US" altLang="zh-CN" sz="3200" b="1">
                <a:solidFill>
                  <a:srgbClr val="FF0000"/>
                </a:solidFill>
                <a:latin typeface="黑体" panose="02010609060101010101" charset="-122"/>
                <a:ea typeface="黑体" panose="02010609060101010101" charset="-122"/>
                <a:cs typeface="黑体" panose="02010609060101010101" charset="-122"/>
              </a:rPr>
              <a:t>“</a:t>
            </a:r>
            <a:r>
              <a:rPr lang="zh-CN" altLang="en-US" sz="3200" b="1">
                <a:solidFill>
                  <a:srgbClr val="FF0000"/>
                </a:solidFill>
                <a:latin typeface="黑体" panose="02010609060101010101" charset="-122"/>
                <a:ea typeface="黑体" panose="02010609060101010101" charset="-122"/>
                <a:cs typeface="黑体" panose="02010609060101010101" charset="-122"/>
              </a:rPr>
              <a:t>三武一宗</a:t>
            </a:r>
            <a:r>
              <a:rPr lang="en-US" altLang="zh-CN" sz="3200" b="1">
                <a:solidFill>
                  <a:srgbClr val="FF0000"/>
                </a:solidFill>
                <a:latin typeface="黑体" panose="02010609060101010101" charset="-122"/>
                <a:ea typeface="黑体" panose="02010609060101010101" charset="-122"/>
                <a:cs typeface="黑体" panose="02010609060101010101" charset="-122"/>
              </a:rPr>
              <a:t>”</a:t>
            </a:r>
            <a:r>
              <a:rPr lang="zh-CN" altLang="en-US" sz="3200" b="1">
                <a:latin typeface="黑体" panose="02010609060101010101" charset="-122"/>
                <a:ea typeface="黑体" panose="02010609060101010101" charset="-122"/>
                <a:cs typeface="黑体" panose="02010609060101010101" charset="-122"/>
              </a:rPr>
              <a:t>，指</a:t>
            </a:r>
            <a:r>
              <a:rPr lang="zh-CN" altLang="en-US" sz="3200" b="1">
                <a:latin typeface="黑体" panose="02010609060101010101" charset="-122"/>
                <a:ea typeface="黑体" panose="02010609060101010101" charset="-122"/>
                <a:cs typeface="黑体" panose="02010609060101010101" charset="-122"/>
                <a:sym typeface="+mn-ea"/>
              </a:rPr>
              <a:t>北魏太武帝、北周武帝、唐武宗和后周世宗。</a:t>
            </a:r>
            <a:endParaRPr lang="zh-CN" altLang="en-US" sz="3200" b="1">
              <a:latin typeface="黑体" panose="02010609060101010101" charset="-122"/>
              <a:ea typeface="黑体" panose="02010609060101010101" charset="-122"/>
              <a:cs typeface="黑体" panose="02010609060101010101" charset="-122"/>
            </a:endParaRPr>
          </a:p>
        </p:txBody>
      </p:sp>
      <p:pic>
        <p:nvPicPr>
          <p:cNvPr id="2" name="图片 1"/>
          <p:cNvPicPr>
            <a:picLocks noChangeAspect="1"/>
          </p:cNvPicPr>
          <p:nvPr>
            <p:custDataLst>
              <p:tags r:id="rId5"/>
            </p:custDataLst>
          </p:nvPr>
        </p:nvPicPr>
        <p:blipFill>
          <a:blip r:embed="rId4">
            <a:lum contrast="30000"/>
          </a:blip>
          <a:stretch>
            <a:fillRect/>
          </a:stretch>
        </p:blipFill>
        <p:spPr>
          <a:xfrm>
            <a:off x="8774430" y="319405"/>
            <a:ext cx="3298825" cy="3039110"/>
          </a:xfrm>
          <a:prstGeom prst="rect">
            <a:avLst/>
          </a:prstGeom>
          <a:ln>
            <a:solidFill>
              <a:schemeClr val="tx1"/>
            </a:solidFill>
          </a:ln>
        </p:spPr>
      </p:pic>
      <p:pic>
        <p:nvPicPr>
          <p:cNvPr id="4" name="图片 3"/>
          <p:cNvPicPr>
            <a:picLocks noChangeAspect="1"/>
          </p:cNvPicPr>
          <p:nvPr>
            <p:custDataLst>
              <p:tags r:id="rId7"/>
            </p:custDataLst>
          </p:nvPr>
        </p:nvPicPr>
        <p:blipFill>
          <a:blip r:embed="rId6">
            <a:lum contrast="24000"/>
          </a:blip>
          <a:stretch>
            <a:fillRect/>
          </a:stretch>
        </p:blipFill>
        <p:spPr>
          <a:xfrm>
            <a:off x="8722995" y="3501390"/>
            <a:ext cx="3350260" cy="3089910"/>
          </a:xfrm>
          <a:prstGeom prst="rect">
            <a:avLst/>
          </a:prstGeom>
          <a:ln>
            <a:solidFill>
              <a:schemeClr val="tx1"/>
            </a:solidFill>
          </a:ln>
        </p:spPr>
      </p:pic>
      <p:sp>
        <p:nvSpPr>
          <p:cNvPr id="7" name="文本框 6"/>
          <p:cNvSpPr txBox="1"/>
          <p:nvPr>
            <p:custDataLst>
              <p:tags r:id="rId8"/>
            </p:custDataLst>
          </p:nvPr>
        </p:nvSpPr>
        <p:spPr>
          <a:xfrm>
            <a:off x="396875" y="3521710"/>
            <a:ext cx="8083550" cy="3046095"/>
          </a:xfrm>
          <a:prstGeom prst="rect">
            <a:avLst/>
          </a:prstGeom>
          <a:solidFill>
            <a:schemeClr val="bg1"/>
          </a:solidFill>
        </p:spPr>
        <p:txBody>
          <a:bodyPr wrap="square" rtlCol="0">
            <a:spAutoFit/>
          </a:bodyPr>
          <a:lstStyle/>
          <a:p>
            <a:pPr algn="l"/>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a:t>
            </a:r>
            <a:r>
              <a:rPr lang="en-US" altLang="zh-CN" sz="3200" b="1">
                <a:solidFill>
                  <a:srgbClr val="FF0000"/>
                </a:solidFill>
                <a:latin typeface="黑体" panose="02010609060101010101" charset="-122"/>
                <a:ea typeface="黑体" panose="02010609060101010101" charset="-122"/>
                <a:cs typeface="黑体" panose="02010609060101010101" charset="-122"/>
                <a:sym typeface="+mn-ea"/>
              </a:rPr>
              <a:t>3</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）民间反佛：</a:t>
            </a:r>
            <a:r>
              <a:rPr lang="zh-CN" altLang="en-US" sz="3200" b="1">
                <a:latin typeface="黑体" panose="02010609060101010101" charset="-122"/>
                <a:ea typeface="黑体" panose="02010609060101010101" charset="-122"/>
                <a:cs typeface="黑体" panose="02010609060101010101" charset="-122"/>
                <a:sym typeface="+mn-ea"/>
              </a:rPr>
              <a:t>代表人物是南朝无神论思想家</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范缜</a:t>
            </a:r>
            <a:r>
              <a:rPr lang="zh-CN" altLang="en-US" sz="3200" b="1">
                <a:latin typeface="黑体" panose="02010609060101010101" charset="-122"/>
                <a:ea typeface="黑体" panose="02010609060101010101" charset="-122"/>
                <a:cs typeface="黑体" panose="02010609060101010101" charset="-122"/>
                <a:sym typeface="+mn-ea"/>
              </a:rPr>
              <a:t>。他针对佛教宣扬的形神分离、形亡而神不灭的观点，提出人的精神和肉体是统一的，对佛教进行抨击。</a:t>
            </a:r>
            <a:endParaRPr lang="zh-CN" altLang="en-US" sz="3200" b="1">
              <a:latin typeface="黑体" panose="02010609060101010101" charset="-122"/>
              <a:ea typeface="黑体" panose="02010609060101010101" charset="-122"/>
              <a:cs typeface="黑体" panose="02010609060101010101" charset="-122"/>
            </a:endParaRPr>
          </a:p>
          <a:p>
            <a:pPr algn="l"/>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a:t>
            </a:r>
            <a:r>
              <a:rPr lang="en-US" altLang="zh-CN" sz="3200" b="1">
                <a:solidFill>
                  <a:srgbClr val="FF0000"/>
                </a:solidFill>
                <a:latin typeface="黑体" panose="02010609060101010101" charset="-122"/>
                <a:ea typeface="黑体" panose="02010609060101010101" charset="-122"/>
                <a:cs typeface="黑体" panose="02010609060101010101" charset="-122"/>
                <a:sym typeface="+mn-ea"/>
              </a:rPr>
              <a:t>4</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）结果：</a:t>
            </a:r>
            <a:r>
              <a:rPr lang="zh-CN" altLang="en-US" sz="3200" b="1">
                <a:latin typeface="黑体" panose="02010609060101010101" charset="-122"/>
                <a:ea typeface="黑体" panose="02010609060101010101" charset="-122"/>
                <a:cs typeface="黑体" panose="02010609060101010101" charset="-122"/>
                <a:sym typeface="+mn-ea"/>
              </a:rPr>
              <a:t>佛教文化遭受损失，但佛教的发展并未从根本上受到遏制。</a:t>
            </a:r>
            <a:endParaRPr lang="zh-CN" altLang="en-US" sz="3200" b="1">
              <a:latin typeface="黑体" panose="02010609060101010101" charset="-122"/>
              <a:ea typeface="黑体" panose="02010609060101010101" charset="-122"/>
              <a:cs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520700" y="817880"/>
            <a:ext cx="11305540" cy="3380811"/>
          </a:xfrm>
          <a:prstGeom prst="round2DiagRect">
            <a:avLst/>
          </a:prstGeom>
          <a:solidFill>
            <a:schemeClr val="bg1"/>
          </a:solidFill>
        </p:spPr>
        <p:txBody>
          <a:bodyPr wrap="square" rtlCol="0">
            <a:spAutoFit/>
          </a:bodyPr>
          <a:lstStyle/>
          <a:p>
            <a:r>
              <a:rPr lang="zh-CN" altLang="en-US" sz="3200" b="1">
                <a:solidFill>
                  <a:srgbClr val="FF0000"/>
                </a:solidFill>
                <a:latin typeface="黑体" panose="02010609060101010101" charset="-122"/>
                <a:ea typeface="黑体" panose="02010609060101010101" charset="-122"/>
                <a:cs typeface="黑体" panose="02010609060101010101" charset="-122"/>
              </a:rPr>
              <a:t>(1)原因：</a:t>
            </a:r>
            <a:r>
              <a:rPr lang="zh-CN" altLang="en-US" sz="3200" b="1">
                <a:latin typeface="黑体" panose="02010609060101010101" charset="-122"/>
                <a:ea typeface="黑体" panose="02010609060101010101" charset="-122"/>
                <a:cs typeface="黑体" panose="02010609060101010101" charset="-122"/>
              </a:rPr>
              <a:t>①社会动荡不安，长期的战乱给人民带来无穷的灾难，为佛教流行提供了土壤，人民容易接受宗教。 </a:t>
            </a:r>
          </a:p>
          <a:p>
            <a:r>
              <a:rPr lang="zh-CN" altLang="en-US" sz="3200" b="1">
                <a:latin typeface="黑体" panose="02010609060101010101" charset="-122"/>
                <a:ea typeface="黑体" panose="02010609060101010101" charset="-122"/>
                <a:cs typeface="黑体" panose="02010609060101010101" charset="-122"/>
              </a:rPr>
              <a:t>②佛教本身有很大的欺骗性，佛教所宣扬的“生死轮回”“因果报应”的思想，把人们的眼光从痛苦的现实转移到无法验证的来世幸福上；很容易欺骗和麻痹广大劳动人民。 </a:t>
            </a:r>
          </a:p>
          <a:p>
            <a:r>
              <a:rPr lang="zh-CN" altLang="en-US" sz="3200" b="1">
                <a:latin typeface="黑体" panose="02010609060101010101" charset="-122"/>
                <a:ea typeface="黑体" panose="02010609060101010101" charset="-122"/>
                <a:cs typeface="黑体" panose="02010609060101010101" charset="-122"/>
              </a:rPr>
              <a:t>③统治阶级的提倡和支持。</a:t>
            </a:r>
          </a:p>
        </p:txBody>
      </p:sp>
      <p:sp>
        <p:nvSpPr>
          <p:cNvPr id="2" name="文本框 1"/>
          <p:cNvSpPr txBox="1"/>
          <p:nvPr>
            <p:custDataLst>
              <p:tags r:id="rId4"/>
            </p:custDataLst>
          </p:nvPr>
        </p:nvSpPr>
        <p:spPr>
          <a:xfrm>
            <a:off x="667385" y="4437380"/>
            <a:ext cx="8297545" cy="2167070"/>
          </a:xfrm>
          <a:prstGeom prst="round2SameRect">
            <a:avLst/>
          </a:prstGeom>
          <a:solidFill>
            <a:schemeClr val="bg1"/>
          </a:solidFill>
        </p:spPr>
        <p:txBody>
          <a:bodyPr wrap="square" rtlCol="0">
            <a:spAutoFit/>
          </a:bodyPr>
          <a:lstStyle/>
          <a:p>
            <a:pPr algn="l"/>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(2)影响：</a:t>
            </a:r>
            <a:r>
              <a:rPr lang="zh-CN" altLang="en-US" sz="3200" b="1">
                <a:latin typeface="黑体" panose="02010609060101010101" charset="-122"/>
                <a:ea typeface="黑体" panose="02010609060101010101" charset="-122"/>
                <a:cs typeface="黑体" panose="02010609060101010101" charset="-122"/>
                <a:sym typeface="+mn-ea"/>
              </a:rPr>
              <a:t>自从中国有了佛教之后，中国的宗教、哲学、伦理、建筑雕刻、语言文学以及生活方面都发生了翻天覆地的变化，大大地丰富了中国的传统文化。</a:t>
            </a:r>
            <a:endParaRPr lang="zh-CN" altLang="en-US" sz="3200" b="1">
              <a:latin typeface="黑体" panose="02010609060101010101" charset="-122"/>
              <a:ea typeface="黑体" panose="02010609060101010101" charset="-122"/>
              <a:cs typeface="黑体" panose="02010609060101010101" charset="-122"/>
            </a:endParaRPr>
          </a:p>
        </p:txBody>
      </p:sp>
      <p:pic>
        <p:nvPicPr>
          <p:cNvPr id="4" name="图片 3" descr="释迦牟尼"/>
          <p:cNvPicPr>
            <a:picLocks noChangeAspect="1"/>
          </p:cNvPicPr>
          <p:nvPr>
            <p:custDataLst>
              <p:tags r:id="rId6"/>
            </p:custDataLst>
          </p:nvPr>
        </p:nvPicPr>
        <p:blipFill>
          <a:blip r:embed="rId5"/>
          <a:stretch>
            <a:fillRect/>
          </a:stretch>
        </p:blipFill>
        <p:spPr>
          <a:xfrm>
            <a:off x="9137650" y="3251200"/>
            <a:ext cx="3150235" cy="3866515"/>
          </a:xfrm>
          <a:prstGeom prst="rect">
            <a:avLst/>
          </a:prstGeom>
        </p:spPr>
      </p:pic>
      <p:sp>
        <p:nvSpPr>
          <p:cNvPr id="6" name="文本框 5"/>
          <p:cNvSpPr txBox="1"/>
          <p:nvPr>
            <p:custDataLst>
              <p:tags r:id="rId7"/>
            </p:custDataLst>
          </p:nvPr>
        </p:nvSpPr>
        <p:spPr>
          <a:xfrm>
            <a:off x="272415" y="105410"/>
            <a:ext cx="6650355" cy="645160"/>
          </a:xfrm>
          <a:prstGeom prst="rect">
            <a:avLst/>
          </a:prstGeom>
          <a:noFill/>
        </p:spPr>
        <p:txBody>
          <a:bodyPr wrap="square" rtlCol="0">
            <a:spAutoFit/>
          </a:bodyPr>
          <a:lstStyle/>
          <a:p>
            <a:pPr algn="l"/>
            <a:r>
              <a:rPr lang="en-US" altLang="zh-CN" sz="3600" b="1">
                <a:latin typeface="黑体" panose="02010609060101010101" charset="-122"/>
                <a:ea typeface="黑体" panose="02010609060101010101" charset="-122"/>
                <a:cs typeface="黑体" panose="02010609060101010101" charset="-122"/>
                <a:sym typeface="+mn-ea"/>
              </a:rPr>
              <a:t>4.</a:t>
            </a:r>
            <a:r>
              <a:rPr lang="zh-CN" altLang="en-US" sz="3600" b="1">
                <a:latin typeface="黑体" panose="02010609060101010101" charset="-122"/>
                <a:ea typeface="黑体" panose="02010609060101010101" charset="-122"/>
                <a:cs typeface="黑体" panose="02010609060101010101" charset="-122"/>
                <a:sym typeface="+mn-ea"/>
              </a:rPr>
              <a:t>佛教传入中国的原因及其影响</a:t>
            </a:r>
            <a:endParaRPr lang="zh-CN" altLang="en-US" sz="3600" b="1">
              <a:latin typeface="黑体" panose="02010609060101010101" charset="-122"/>
              <a:ea typeface="黑体" panose="02010609060101010101" charset="-122"/>
              <a:cs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556260" y="994410"/>
            <a:ext cx="8775065" cy="2897904"/>
          </a:xfrm>
          <a:prstGeom prst="round2DiagRect">
            <a:avLst/>
          </a:prstGeom>
          <a:solidFill>
            <a:schemeClr val="bg1"/>
          </a:solidFill>
        </p:spPr>
        <p:txBody>
          <a:bodyPr wrap="square" rtlCol="0">
            <a:spAutoFit/>
          </a:bodyPr>
          <a:lstStyle/>
          <a:p>
            <a:r>
              <a:rPr lang="zh-CN" altLang="en-US" sz="3600" b="1">
                <a:latin typeface="黑体" panose="02010609060101010101" charset="-122"/>
                <a:ea typeface="黑体" panose="02010609060101010101" charset="-122"/>
                <a:cs typeface="黑体" panose="02010609060101010101" charset="-122"/>
              </a:rPr>
              <a:t>（一）文学</a:t>
            </a:r>
          </a:p>
          <a:p>
            <a:r>
              <a:rPr lang="en-US" altLang="zh-CN" sz="3200" b="1">
                <a:latin typeface="黑体" panose="02010609060101010101" charset="-122"/>
                <a:ea typeface="黑体" panose="02010609060101010101" charset="-122"/>
                <a:cs typeface="黑体" panose="02010609060101010101" charset="-122"/>
              </a:rPr>
              <a:t>1.</a:t>
            </a:r>
            <a:r>
              <a:rPr lang="zh-CN" altLang="en-US" sz="3200" b="1">
                <a:latin typeface="黑体" panose="02010609060101010101" charset="-122"/>
                <a:ea typeface="黑体" panose="02010609060101010101" charset="-122"/>
                <a:cs typeface="黑体" panose="02010609060101010101" charset="-122"/>
              </a:rPr>
              <a:t>魏晋南北朝时期：从东汉末年开始，先后出现了</a:t>
            </a:r>
            <a:r>
              <a:rPr lang="zh-CN" altLang="en-US" sz="3200" b="1">
                <a:solidFill>
                  <a:srgbClr val="FF0000"/>
                </a:solidFill>
                <a:latin typeface="黑体" panose="02010609060101010101" charset="-122"/>
                <a:ea typeface="黑体" panose="02010609060101010101" charset="-122"/>
                <a:cs typeface="黑体" panose="02010609060101010101" charset="-122"/>
              </a:rPr>
              <a:t>以曹操父子为代表的建安文学、东晋陶渊明的田园诗、南朝骈文、南北朝民歌</a:t>
            </a:r>
            <a:r>
              <a:rPr lang="zh-CN" altLang="en-US" sz="3200" b="1">
                <a:latin typeface="黑体" panose="02010609060101010101" charset="-122"/>
                <a:ea typeface="黑体" panose="02010609060101010101" charset="-122"/>
                <a:cs typeface="黑体" panose="02010609060101010101" charset="-122"/>
              </a:rPr>
              <a:t>等风格各异的文学形式。</a:t>
            </a:r>
          </a:p>
        </p:txBody>
      </p:sp>
      <p:sp>
        <p:nvSpPr>
          <p:cNvPr id="5" name="文本框 4"/>
          <p:cNvSpPr txBox="1"/>
          <p:nvPr>
            <p:custDataLst>
              <p:tags r:id="rId4"/>
            </p:custDataLst>
          </p:nvPr>
        </p:nvSpPr>
        <p:spPr>
          <a:xfrm>
            <a:off x="269240" y="86995"/>
            <a:ext cx="3230880" cy="706755"/>
          </a:xfrm>
          <a:prstGeom prst="rect">
            <a:avLst/>
          </a:prstGeom>
          <a:noFill/>
          <a:ln>
            <a:noFill/>
          </a:ln>
        </p:spPr>
        <p:txBody>
          <a:bodyPr wrap="none" rtlCol="0" anchor="t">
            <a:spAutoFit/>
          </a:bodyPr>
          <a:lstStyle/>
          <a:p>
            <a:r>
              <a:rPr lang="zh-CN" altLang="en-US" sz="4000" b="1">
                <a:sym typeface="+mn-ea"/>
              </a:rPr>
              <a:t>二、文学艺术</a:t>
            </a:r>
            <a:endParaRPr lang="zh-CN" altLang="en-US" sz="4000" b="1"/>
          </a:p>
        </p:txBody>
      </p:sp>
      <p:sp>
        <p:nvSpPr>
          <p:cNvPr id="8" name="文本框 7"/>
          <p:cNvSpPr txBox="1"/>
          <p:nvPr>
            <p:custDataLst>
              <p:tags r:id="rId5"/>
            </p:custDataLst>
          </p:nvPr>
        </p:nvSpPr>
        <p:spPr>
          <a:xfrm>
            <a:off x="556260" y="4342130"/>
            <a:ext cx="7865110" cy="1650178"/>
          </a:xfrm>
          <a:prstGeom prst="round2SameRect">
            <a:avLst/>
          </a:prstGeom>
          <a:solidFill>
            <a:schemeClr val="bg1"/>
          </a:solidFill>
        </p:spPr>
        <p:txBody>
          <a:bodyPr wrap="square" rtlCol="0">
            <a:spAutoFit/>
          </a:bodyPr>
          <a:lstStyle/>
          <a:p>
            <a:pPr algn="l"/>
            <a:r>
              <a:rPr lang="en-US" altLang="zh-CN" sz="3200" b="1">
                <a:latin typeface="黑体" panose="02010609060101010101" charset="-122"/>
                <a:ea typeface="黑体" panose="02010609060101010101" charset="-122"/>
                <a:cs typeface="黑体" panose="02010609060101010101" charset="-122"/>
                <a:sym typeface="+mn-ea"/>
              </a:rPr>
              <a:t>2.</a:t>
            </a:r>
            <a:r>
              <a:rPr lang="zh-CN" altLang="en-US" sz="3200" b="1">
                <a:latin typeface="黑体" panose="02010609060101010101" charset="-122"/>
                <a:ea typeface="黑体" panose="02010609060101010101" charset="-122"/>
                <a:cs typeface="黑体" panose="02010609060101010101" charset="-122"/>
                <a:sym typeface="+mn-ea"/>
              </a:rPr>
              <a:t>唐代：唐朝是中国文学发展的又一个高峰。李白、杜甫代表了唐诗的最高成就，他们分别被誉为“诗仙”和“诗圣”。</a:t>
            </a:r>
            <a:endParaRPr lang="zh-CN" altLang="en-US" sz="3200" b="1">
              <a:latin typeface="黑体" panose="02010609060101010101" charset="-122"/>
              <a:ea typeface="黑体" panose="02010609060101010101" charset="-122"/>
              <a:cs typeface="黑体" panose="02010609060101010101" charset="-122"/>
            </a:endParaRPr>
          </a:p>
        </p:txBody>
      </p:sp>
      <p:pic>
        <p:nvPicPr>
          <p:cNvPr id="9" name="图片 8" descr="书生"/>
          <p:cNvPicPr>
            <a:picLocks noChangeAspect="1"/>
          </p:cNvPicPr>
          <p:nvPr>
            <p:custDataLst>
              <p:tags r:id="rId7"/>
            </p:custDataLst>
          </p:nvPr>
        </p:nvPicPr>
        <p:blipFill>
          <a:blip r:embed="rId6"/>
          <a:stretch>
            <a:fillRect/>
          </a:stretch>
        </p:blipFill>
        <p:spPr>
          <a:xfrm>
            <a:off x="9331325" y="2416810"/>
            <a:ext cx="2775585" cy="39878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09880" y="153670"/>
            <a:ext cx="2225040" cy="645160"/>
          </a:xfrm>
          <a:prstGeom prst="rect">
            <a:avLst/>
          </a:prstGeom>
          <a:noFill/>
        </p:spPr>
        <p:txBody>
          <a:bodyPr wrap="none" rtlCol="0" anchor="t">
            <a:spAutoFit/>
          </a:bodyPr>
          <a:lstStyle/>
          <a:p>
            <a:pPr>
              <a:lnSpc>
                <a:spcPct val="90000"/>
              </a:lnSpc>
            </a:pPr>
            <a:r>
              <a:rPr lang="zh-CN" altLang="zh-CN" sz="4000" b="1">
                <a:solidFill>
                  <a:schemeClr val="tx1"/>
                </a:solidFill>
                <a:latin typeface="黑体" panose="02010609060101010101" charset="-122"/>
                <a:ea typeface="黑体" panose="02010609060101010101" charset="-122"/>
                <a:cs typeface="Arial" pitchFamily="34" charset="0"/>
                <a:sym typeface="+mn-ea"/>
              </a:rPr>
              <a:t>建安文学</a:t>
            </a:r>
          </a:p>
        </p:txBody>
      </p:sp>
      <p:sp>
        <p:nvSpPr>
          <p:cNvPr id="5" name="文本框 4"/>
          <p:cNvSpPr txBox="1"/>
          <p:nvPr>
            <p:custDataLst>
              <p:tags r:id="rId4"/>
            </p:custDataLst>
          </p:nvPr>
        </p:nvSpPr>
        <p:spPr>
          <a:xfrm>
            <a:off x="218440" y="1036320"/>
            <a:ext cx="5774690" cy="5477509"/>
          </a:xfrm>
          <a:prstGeom prst="round1Rect">
            <a:avLst/>
          </a:prstGeom>
          <a:solidFill>
            <a:schemeClr val="bg1"/>
          </a:solidFill>
        </p:spPr>
        <p:txBody>
          <a:bodyPr wrap="square" rtlCol="0" anchor="t">
            <a:spAutoFit/>
          </a:bodyPr>
          <a:lstStyle/>
          <a:p>
            <a:pPr algn="just">
              <a:lnSpc>
                <a:spcPct val="125000"/>
              </a:lnSpc>
              <a:spcBef>
                <a:spcPts val="1000"/>
              </a:spcBef>
              <a:buFont typeface="Arial" pitchFamily="34" charset="0"/>
            </a:pPr>
            <a:r>
              <a:rPr lang="en-US" altLang="zh-CN" sz="2800" b="1">
                <a:solidFill>
                  <a:sysClr val="windowText" lastClr="000000"/>
                </a:solidFill>
                <a:latin typeface="黑体" panose="02010609060101010101" charset="-122"/>
                <a:ea typeface="黑体" panose="02010609060101010101" charset="-122"/>
                <a:cs typeface="Arial" pitchFamily="34" charset="0"/>
                <a:sym typeface="+mn-ea"/>
              </a:rPr>
              <a:t>    </a:t>
            </a:r>
            <a:r>
              <a:rPr lang="zh-CN" altLang="en-US" sz="2800" b="1">
                <a:solidFill>
                  <a:sysClr val="windowText" lastClr="000000"/>
                </a:solidFill>
                <a:latin typeface="黑体" panose="02010609060101010101" charset="-122"/>
                <a:ea typeface="黑体" panose="02010609060101010101" charset="-122"/>
                <a:cs typeface="Arial" pitchFamily="34" charset="0"/>
                <a:sym typeface="+mn-ea"/>
              </a:rPr>
              <a:t>建安作家用自己的笔直抒胸襟，抒发渴望建功立业的雄心壮志，掀起了我国诗歌史上文人创作的第一个高潮。由于其时正是汉献帝建安年代，故后世称为建安文学，也称建安风骨。代表作家主要是曹氏父子（曹操、曹丕、曹植），建安七子（孔融、陈琳、王粲、徐干、阮瑀、应玚、刘桢）和蔡琰等。</a:t>
            </a:r>
            <a:endParaRPr lang="zh-CN" altLang="en-US"/>
          </a:p>
        </p:txBody>
      </p:sp>
      <p:sp>
        <p:nvSpPr>
          <p:cNvPr id="6" name="文本框 5"/>
          <p:cNvSpPr txBox="1"/>
          <p:nvPr>
            <p:custDataLst>
              <p:tags r:id="rId5"/>
            </p:custDataLst>
          </p:nvPr>
        </p:nvSpPr>
        <p:spPr>
          <a:xfrm>
            <a:off x="6214745" y="690245"/>
            <a:ext cx="5790565" cy="3415030"/>
          </a:xfrm>
          <a:prstGeom prst="rect">
            <a:avLst/>
          </a:prstGeom>
          <a:solidFill>
            <a:schemeClr val="accent4">
              <a:lumMod val="20000"/>
              <a:lumOff val="80000"/>
            </a:schemeClr>
          </a:solidFill>
        </p:spPr>
        <p:txBody>
          <a:bodyPr wrap="square" rtlCol="0" anchor="t">
            <a:spAutoFit/>
          </a:bodyPr>
          <a:lstStyle/>
          <a:p>
            <a:pPr algn="just">
              <a:lnSpc>
                <a:spcPct val="150000"/>
              </a:lnSpc>
            </a:pP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曹植：</a:t>
            </a:r>
            <a:r>
              <a:rPr lang="en-US" altLang="zh-CN" sz="2400" b="1" spc="150">
                <a:latin typeface="黑体" panose="02010609060101010101" charset="-122"/>
                <a:ea typeface="黑体" panose="02010609060101010101" charset="-122"/>
                <a:cs typeface="黑体" panose="02010609060101010101" charset="-122"/>
                <a:sym typeface="微软雅黑" panose="020b0503020204020204" pitchFamily="34" charset="-122"/>
              </a:rPr>
              <a:t>捐躯赴国难，视死忽如归</a:t>
            </a: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pc="150">
                <a:latin typeface="黑体" panose="02010609060101010101" charset="-122"/>
                <a:ea typeface="黑体" panose="02010609060101010101" charset="-122"/>
                <a:cs typeface="黑体" panose="02010609060101010101" charset="-122"/>
                <a:sym typeface="微软雅黑" panose="020b0503020204020204" pitchFamily="34" charset="-122"/>
              </a:rPr>
              <a:t>——</a:t>
            </a: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《白马篇》</a:t>
            </a:r>
            <a:endParaRPr lang="zh-CN" altLang="en-US" sz="2400" b="1" spc="150">
              <a:solidFill>
                <a:schemeClr val="tx1"/>
              </a:solidFill>
              <a:latin typeface="黑体" panose="02010609060101010101" charset="-122"/>
              <a:ea typeface="黑体" panose="02010609060101010101" charset="-122"/>
              <a:cs typeface="黑体" panose="02010609060101010101" charset="-122"/>
              <a:sym typeface="微软雅黑" panose="020b0503020204020204" pitchFamily="34" charset="-122"/>
            </a:endParaRPr>
          </a:p>
          <a:p>
            <a:pPr algn="just">
              <a:lnSpc>
                <a:spcPct val="150000"/>
              </a:lnSpc>
            </a:pP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陈琳：</a:t>
            </a:r>
            <a:r>
              <a:rPr lang="en-US" altLang="zh-CN" sz="2400" b="1" spc="150">
                <a:latin typeface="黑体" panose="02010609060101010101" charset="-122"/>
                <a:ea typeface="黑体" panose="02010609060101010101" charset="-122"/>
                <a:cs typeface="黑体" panose="02010609060101010101" charset="-122"/>
                <a:sym typeface="微软雅黑" panose="020b0503020204020204" pitchFamily="34" charset="-122"/>
              </a:rPr>
              <a:t>上言加餐饭，下言长相忆</a:t>
            </a: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a:t>
            </a:r>
            <a:r>
              <a:rPr lang="en-US" altLang="zh-CN" sz="2400" b="1" spc="150">
                <a:latin typeface="黑体" panose="02010609060101010101" charset="-122"/>
                <a:ea typeface="黑体" panose="02010609060101010101" charset="-122"/>
                <a:cs typeface="黑体" panose="02010609060101010101" charset="-122"/>
                <a:sym typeface="微软雅黑" panose="020b0503020204020204" pitchFamily="34" charset="-122"/>
              </a:rPr>
              <a:t>——《饮马长城窟行》</a:t>
            </a:r>
          </a:p>
          <a:p>
            <a:pPr algn="just">
              <a:lnSpc>
                <a:spcPct val="150000"/>
              </a:lnSpc>
            </a:pP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刘祯：</a:t>
            </a:r>
            <a:r>
              <a:rPr lang="en-US" altLang="zh-CN" sz="2400" b="1" spc="150">
                <a:latin typeface="黑体" panose="02010609060101010101" charset="-122"/>
                <a:ea typeface="黑体" panose="02010609060101010101" charset="-122"/>
                <a:cs typeface="黑体" panose="02010609060101010101" charset="-122"/>
                <a:sym typeface="微软雅黑" panose="020b0503020204020204" pitchFamily="34" charset="-122"/>
              </a:rPr>
              <a:t>岂不罹凝寒？松柏有本性。——</a:t>
            </a: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《赠从弟》</a:t>
            </a:r>
            <a:endParaRPr lang="zh-CN" altLang="en-US" sz="2400"/>
          </a:p>
        </p:txBody>
      </p:sp>
      <p:grpSp>
        <p:nvGrpSpPr>
          <p:cNvPr id="7" name="组合 6"/>
          <p:cNvGrpSpPr/>
          <p:nvPr>
            <p:custDataLst>
              <p:tags r:id="rId6"/>
            </p:custDataLst>
          </p:nvPr>
        </p:nvGrpSpPr>
        <p:grpSpPr>
          <a:xfrm>
            <a:off x="10008235" y="4676775"/>
            <a:ext cx="2113251" cy="2038350"/>
            <a:chOff x="18784" y="6525"/>
            <a:chExt cx="3205" cy="2940"/>
          </a:xfrm>
        </p:grpSpPr>
        <p:pic>
          <p:nvPicPr>
            <p:cNvPr id="8" name="图片 7" descr="C:/Users/lenovo/AppData/Local/Temp/kaimatting_20200905010333/output_20200905010350..pngoutput_20200905010350."/>
            <p:cNvPicPr>
              <a:picLocks noChangeAspect="1"/>
            </p:cNvPicPr>
            <p:nvPr>
              <p:custDataLst>
                <p:tags r:id="rId8"/>
              </p:custDataLst>
            </p:nvPr>
          </p:nvPicPr>
          <p:blipFill>
            <a:blip r:embed="rId7"/>
            <a:stretch>
              <a:fillRect/>
            </a:stretch>
          </p:blipFill>
          <p:spPr>
            <a:xfrm flipH="1">
              <a:off x="18784" y="6525"/>
              <a:ext cx="2732" cy="2940"/>
            </a:xfrm>
            <a:prstGeom prst="rect">
              <a:avLst/>
            </a:prstGeom>
          </p:spPr>
        </p:pic>
        <p:sp>
          <p:nvSpPr>
            <p:cNvPr id="9" name="文本框 8"/>
            <p:cNvSpPr txBox="1"/>
            <p:nvPr>
              <p:custDataLst>
                <p:tags r:id="rId9"/>
              </p:custDataLst>
            </p:nvPr>
          </p:nvSpPr>
          <p:spPr>
            <a:xfrm rot="16200000">
              <a:off x="20877" y="7532"/>
              <a:ext cx="1595" cy="628"/>
            </a:xfrm>
            <a:prstGeom prst="rect">
              <a:avLst/>
            </a:prstGeom>
            <a:noFill/>
          </p:spPr>
          <p:txBody>
            <a:bodyPr vert="eaVert" wrap="square" rtlCol="0">
              <a:spAutoFit/>
            </a:bodyPr>
            <a:lstStyle/>
            <a:p>
              <a:pPr algn="ctr"/>
              <a:r>
                <a:rPr lang="en-US" altLang="zh-CN" sz="2000">
                  <a:latin typeface="楷体" pitchFamily="49" charset="-122"/>
                  <a:ea typeface="楷体" pitchFamily="49" charset="-122"/>
                  <a:cs typeface="楷体" panose="02010609060101010101" pitchFamily="49" charset="-122"/>
                </a:rPr>
                <a:t> </a:t>
              </a:r>
              <a:r>
                <a:rPr lang="zh-CN" altLang="en-US" sz="2000">
                  <a:latin typeface="楷体" pitchFamily="49" charset="-122"/>
                  <a:ea typeface="楷体" pitchFamily="49" charset="-122"/>
                  <a:cs typeface="楷体" panose="02010609060101010101" pitchFamily="49" charset="-122"/>
                </a:rPr>
                <a:t>曹操</a:t>
              </a:r>
            </a:p>
          </p:txBody>
        </p:sp>
      </p:grpSp>
      <p:sp>
        <p:nvSpPr>
          <p:cNvPr id="11" name="文本框 10"/>
          <p:cNvSpPr txBox="1"/>
          <p:nvPr>
            <p:custDataLst>
              <p:tags r:id="rId10"/>
            </p:custDataLst>
          </p:nvPr>
        </p:nvSpPr>
        <p:spPr>
          <a:xfrm>
            <a:off x="6312535" y="4476115"/>
            <a:ext cx="3972560" cy="1753235"/>
          </a:xfrm>
          <a:prstGeom prst="rect">
            <a:avLst/>
          </a:prstGeom>
          <a:solidFill>
            <a:schemeClr val="bg1"/>
          </a:solidFill>
        </p:spPr>
        <p:txBody>
          <a:bodyPr wrap="square" rtlCol="0">
            <a:spAutoFit/>
          </a:bodyPr>
          <a:lstStyle/>
          <a:p>
            <a:pPr algn="just">
              <a:lnSpc>
                <a:spcPct val="150000"/>
              </a:lnSpc>
            </a:pP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曹操：老骥伏枥，志在千里，烈士暮年，壮心不已。</a:t>
            </a:r>
            <a:r>
              <a:rPr lang="en-US" altLang="zh-CN" sz="2400" b="1" spc="150">
                <a:latin typeface="黑体" panose="02010609060101010101" charset="-122"/>
                <a:ea typeface="黑体" panose="02010609060101010101" charset="-122"/>
                <a:cs typeface="黑体" panose="02010609060101010101" charset="-122"/>
                <a:sym typeface="微软雅黑" panose="020b0503020204020204" pitchFamily="34" charset="-122"/>
              </a:rPr>
              <a:t>——</a:t>
            </a:r>
            <a:r>
              <a:rPr lang="zh-CN" altLang="en-US" sz="2400" b="1" spc="150">
                <a:latin typeface="黑体" panose="02010609060101010101" charset="-122"/>
                <a:ea typeface="黑体" panose="02010609060101010101" charset="-122"/>
                <a:cs typeface="黑体" panose="02010609060101010101" charset="-122"/>
                <a:sym typeface="微软雅黑" panose="020b0503020204020204" pitchFamily="34" charset="-122"/>
              </a:rPr>
              <a:t>《龟虽寿》</a:t>
            </a:r>
            <a:endParaRPr lang="zh-CN" altLang="en-US" sz="2400" b="1" spc="150">
              <a:solidFill>
                <a:schemeClr val="tx1"/>
              </a:solidFill>
              <a:latin typeface="黑体" panose="02010609060101010101" charset="-122"/>
              <a:ea typeface="黑体" panose="02010609060101010101" charset="-122"/>
              <a:cs typeface="黑体" panose="02010609060101010101" charset="-122"/>
              <a:sym typeface="微软雅黑" panose="020b0503020204020204" pitchFamily="34"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8" name="Title 6"/>
          <p:cNvSpPr txBox="1"/>
          <p:nvPr>
            <p:custDataLst>
              <p:tags r:id="rId3"/>
            </p:custDataLst>
          </p:nvPr>
        </p:nvSpPr>
        <p:spPr>
          <a:xfrm>
            <a:off x="675640" y="1234440"/>
            <a:ext cx="10908030" cy="1045210"/>
          </a:xfrm>
          <a:prstGeom prst="roundRect">
            <a:avLst/>
          </a:prstGeom>
          <a:solidFill>
            <a:schemeClr val="bg1"/>
          </a:solidFill>
          <a:ln w="3175">
            <a:solidFill>
              <a:schemeClr val="tx1">
                <a:lumMod val="50000"/>
                <a:lumOff val="50000"/>
              </a:schemeClr>
            </a:solidFill>
            <a:prstDash val="dashDot"/>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ysClr val="windowText" lastClr="000000"/>
                </a:solidFill>
                <a:effectLst/>
                <a:latin typeface="Arial" pitchFamily="34" charset="0"/>
                <a:ea typeface="微软雅黑" panose="020b0503020204020204" pitchFamily="34" charset="-122"/>
                <a:cs typeface="Segoe UI" panose="020b0502040204020203" pitchFamily="34" charset="0"/>
              </a:defRPr>
            </a:lvl1pPr>
          </a:lstStyle>
          <a:p>
            <a:pPr marR="0" lvl="0" indent="0" algn="just" defTabSz="914400" rtl="0" fontAlgn="auto">
              <a:lnSpc>
                <a:spcPct val="100000"/>
              </a:lnSpc>
              <a:spcBef>
                <a:spcPct val="0"/>
              </a:spcBef>
              <a:spcAft>
                <a:spcPct val="0"/>
              </a:spcAft>
              <a:buClrTx/>
              <a:buSzTx/>
              <a:defRPr/>
            </a:pPr>
            <a:r>
              <a:rPr kumimoji="0" altLang="zh-CN" sz="2800" b="1" i="0" spc="50" baseline="0" noProof="0">
                <a:ln w="3175">
                  <a:noFill/>
                  <a:prstDash val="dash"/>
                </a:ln>
                <a:solidFill>
                  <a:schemeClr val="tx1"/>
                </a:solidFill>
                <a:effectLst/>
                <a:uLnTx/>
                <a:uFillTx/>
                <a:latin typeface="黑体" panose="02010609060101010101" charset="-122"/>
                <a:ea typeface="黑体" panose="02010609060101010101" charset="-122"/>
                <a:cs typeface="微软雅黑" panose="020b0503020204020204" pitchFamily="34" charset="-122"/>
              </a:rPr>
              <a:t>   </a:t>
            </a:r>
            <a:r>
              <a:rPr kumimoji="0" lang="zh-CN" altLang="en-US" sz="2800" b="1" i="0" spc="50" baseline="0" noProof="0">
                <a:ln w="3175">
                  <a:noFill/>
                  <a:prstDash val="dash"/>
                </a:ln>
                <a:solidFill>
                  <a:schemeClr val="tx1"/>
                </a:solidFill>
                <a:effectLst/>
                <a:uLnTx/>
                <a:uFillTx/>
                <a:latin typeface="黑体" panose="02010609060101010101" charset="-122"/>
                <a:ea typeface="黑体" panose="02010609060101010101" charset="-122"/>
                <a:cs typeface="微软雅黑" panose="020b0503020204020204" pitchFamily="34" charset="-122"/>
              </a:rPr>
              <a:t>骈文又称骈体文、骈俪文或骈偶文，它是指中国古代以字句两两相对而成篇章的文体。南北朝是骈体文的全盛时期。</a:t>
            </a:r>
            <a:endParaRPr kumimoji="0" lang="zh-CN" altLang="en-US" sz="2800" b="1" i="0" spc="50" baseline="0" noProof="0">
              <a:ln w="3175">
                <a:noFill/>
                <a:prstDash val="dash"/>
              </a:ln>
              <a:solidFill>
                <a:schemeClr val="tx1"/>
              </a:solidFill>
              <a:effectLst/>
              <a:uLnTx/>
              <a:uFillTx/>
              <a:latin typeface="黑体" panose="02010609060101010101" charset="-122"/>
              <a:ea typeface="黑体" panose="02010609060101010101" charset="-122"/>
              <a:cs typeface="微软雅黑" panose="020b0503020204020204" pitchFamily="34" charset="-122"/>
            </a:endParaRPr>
          </a:p>
        </p:txBody>
      </p:sp>
      <p:sp>
        <p:nvSpPr>
          <p:cNvPr id="4" name="Title 6"/>
          <p:cNvSpPr txBox="1"/>
          <p:nvPr>
            <p:custDataLst>
              <p:tags r:id="rId4"/>
            </p:custDataLst>
          </p:nvPr>
        </p:nvSpPr>
        <p:spPr>
          <a:xfrm>
            <a:off x="234315" y="160020"/>
            <a:ext cx="2686050" cy="842010"/>
          </a:xfrm>
          <a:prstGeom prst="rect">
            <a:avLst/>
          </a:prstGeom>
          <a:noFill/>
          <a:ln w="12700" cmpd="sng">
            <a:noFill/>
            <a:prstDash val="solid"/>
          </a:ln>
        </p:spPr>
        <p:txBody>
          <a:bodyPr wrap="square" lIns="72000" tIns="36000" rIns="72000" bIns="108000" anchor="ctr"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ysClr val="windowText" lastClr="000000"/>
                </a:solidFill>
                <a:effectLst/>
                <a:latin typeface="Arial" pitchFamily="34" charset="0"/>
                <a:ea typeface="微软雅黑" panose="020b0503020204020204" pitchFamily="34" charset="-122"/>
                <a:cs typeface="Segoe UI" panose="020b0502040204020203" pitchFamily="34" charset="0"/>
              </a:defRPr>
            </a:lvl1pPr>
          </a:lstStyle>
          <a:p>
            <a:pPr marL="0" marR="0" lvl="0" indent="0" algn="just" defTabSz="913765" rtl="0" fontAlgn="auto">
              <a:lnSpc>
                <a:spcPct val="100000"/>
              </a:lnSpc>
              <a:spcBef>
                <a:spcPct val="0"/>
              </a:spcBef>
              <a:spcAft>
                <a:spcPct val="0"/>
              </a:spcAft>
              <a:buClrTx/>
              <a:buSzTx/>
              <a:buFontTx/>
              <a:buNone/>
              <a:defRPr/>
            </a:pPr>
            <a:r>
              <a:rPr kumimoji="0" lang="zh-CN" altLang="en-US" sz="4000" b="1" i="0" spc="300" baseline="0" noProof="0">
                <a:ln w="3175">
                  <a:noFill/>
                  <a:prstDash val="dash"/>
                </a:ln>
                <a:solidFill>
                  <a:schemeClr val="tx1"/>
                </a:solidFill>
                <a:effectLst/>
                <a:uLnTx/>
                <a:uFillTx/>
                <a:latin typeface="Arial" pitchFamily="34" charset="0"/>
                <a:ea typeface="微软雅黑" panose="020b0503020204020204" pitchFamily="34" charset="-122"/>
                <a:cs typeface="微软雅黑" panose="020b0503020204020204" pitchFamily="34" charset="-122"/>
              </a:rPr>
              <a:t>南朝骈文</a:t>
            </a:r>
            <a:endParaRPr kumimoji="0" lang="zh-CN" altLang="en-US" sz="4000" b="1" i="0" spc="300" baseline="0" noProof="0">
              <a:ln w="3175">
                <a:noFill/>
                <a:prstDash val="dash"/>
              </a:ln>
              <a:solidFill>
                <a:schemeClr val="tx1"/>
              </a:solidFill>
              <a:effectLst/>
              <a:uLnTx/>
              <a:uFillTx/>
              <a:latin typeface="Arial" pitchFamily="34" charset="0"/>
              <a:ea typeface="微软雅黑" panose="020b0503020204020204" pitchFamily="34" charset="-122"/>
              <a:cs typeface="微软雅黑" panose="020b0503020204020204" pitchFamily="34" charset="-122"/>
            </a:endParaRPr>
          </a:p>
        </p:txBody>
      </p:sp>
      <p:sp>
        <p:nvSpPr>
          <p:cNvPr id="2" name="Title 6"/>
          <p:cNvSpPr txBox="1"/>
          <p:nvPr>
            <p:custDataLst>
              <p:tags r:id="rId5"/>
            </p:custDataLst>
          </p:nvPr>
        </p:nvSpPr>
        <p:spPr>
          <a:xfrm>
            <a:off x="541655" y="2684145"/>
            <a:ext cx="6946900" cy="3709035"/>
          </a:xfrm>
          <a:prstGeom prst="round2DiagRect">
            <a:avLst/>
          </a:prstGeom>
          <a:solidFill>
            <a:schemeClr val="bg1"/>
          </a:solidFill>
          <a:ln w="3175">
            <a:solidFill>
              <a:schemeClr val="tx1">
                <a:lumMod val="50000"/>
                <a:lumOff val="50000"/>
              </a:schemeClr>
            </a:solidFill>
            <a:prstDash val="dashDot"/>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ysClr val="windowText" lastClr="000000"/>
                </a:solidFill>
                <a:effectLst/>
                <a:latin typeface="Arial" pitchFamily="34" charset="0"/>
                <a:ea typeface="微软雅黑" panose="020b0503020204020204" pitchFamily="34" charset="-122"/>
                <a:cs typeface="Segoe UI" panose="020b0502040204020203" pitchFamily="34" charset="0"/>
              </a:defRPr>
            </a:lvl1pPr>
          </a:lstStyle>
          <a:p>
            <a:pPr marR="0" lvl="0" indent="0" algn="just" defTabSz="914400" rtl="0" fontAlgn="auto">
              <a:lnSpc>
                <a:spcPct val="100000"/>
              </a:lnSpc>
              <a:spcBef>
                <a:spcPct val="0"/>
              </a:spcBef>
              <a:spcAft>
                <a:spcPct val="0"/>
              </a:spcAft>
              <a:buClrTx/>
              <a:buSzTx/>
              <a:defRPr/>
            </a:pPr>
            <a:r>
              <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rPr>
              <a:t>佳作赏析</a:t>
            </a:r>
            <a:endPar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endParaRPr>
          </a:p>
          <a:p>
            <a:pPr marR="0" lvl="0" indent="0" algn="ctr" defTabSz="914400" rtl="0" fontAlgn="auto">
              <a:lnSpc>
                <a:spcPct val="100000"/>
              </a:lnSpc>
              <a:spcBef>
                <a:spcPct val="0"/>
              </a:spcBef>
              <a:spcAft>
                <a:spcPct val="0"/>
              </a:spcAft>
              <a:buClrTx/>
              <a:buSzTx/>
              <a:defRPr/>
            </a:pPr>
            <a:r>
              <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rPr>
              <a:t>答谢中书书</a:t>
            </a:r>
            <a:endPar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endParaRPr>
          </a:p>
          <a:p>
            <a:pPr marR="0" lvl="0" indent="0" algn="ctr" defTabSz="914400" rtl="0" fontAlgn="auto">
              <a:lnSpc>
                <a:spcPct val="100000"/>
              </a:lnSpc>
              <a:spcBef>
                <a:spcPct val="0"/>
              </a:spcBef>
              <a:spcAft>
                <a:spcPct val="0"/>
              </a:spcAft>
              <a:buClrTx/>
              <a:buSzTx/>
              <a:defRPr/>
            </a:pPr>
            <a:r>
              <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rPr>
              <a:t>南朝</a:t>
            </a:r>
            <a:r>
              <a:rPr kumimoji="0" altLang="zh-CN"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rPr>
              <a:t>·</a:t>
            </a:r>
            <a:r>
              <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rPr>
              <a:t>陶弘景</a:t>
            </a:r>
            <a:endPar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endParaRPr>
          </a:p>
          <a:p>
            <a:pPr marR="0" lvl="0" indent="0" algn="just" defTabSz="914400" rtl="0" fontAlgn="auto">
              <a:lnSpc>
                <a:spcPct val="125000"/>
              </a:lnSpc>
              <a:spcBef>
                <a:spcPct val="0"/>
              </a:spcBef>
              <a:spcAft>
                <a:spcPct val="0"/>
              </a:spcAft>
              <a:buClrTx/>
              <a:buSzTx/>
              <a:defRPr/>
            </a:pPr>
            <a:r>
              <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rPr>
              <a:t>山川之美，古来共谈。高峰入云，清流见底。两岸石壁，五色交辉。青林翠竹，四时俱备。晓雾将歇，猿鸟乱鸣；夕日欲颓，沉鳞竞跃。实是欲界之仙都。自康乐以来，未复有能与其奇者。</a:t>
            </a:r>
            <a:endParaRPr kumimoji="0" lang="zh-CN" altLang="en-US" sz="2400" b="1" i="0" spc="50" baseline="0" noProof="0">
              <a:ln w="3175">
                <a:noFill/>
                <a:prstDash val="dash"/>
              </a:ln>
              <a:solidFill>
                <a:schemeClr val="tx1"/>
              </a:solidFill>
              <a:effectLst/>
              <a:uLnTx/>
              <a:uFillTx/>
              <a:latin typeface="黑体" panose="02010609060101010101" charset="-122"/>
              <a:ea typeface="黑体" panose="02010609060101010101" charset="-122"/>
              <a:cs typeface="黑体" panose="02010609060101010101" charset="-122"/>
            </a:endParaRPr>
          </a:p>
        </p:txBody>
      </p:sp>
      <p:pic>
        <p:nvPicPr>
          <p:cNvPr id="3" name="图片 2" descr="陶弘景"/>
          <p:cNvPicPr>
            <a:picLocks noChangeAspect="1"/>
          </p:cNvPicPr>
          <p:nvPr>
            <p:custDataLst>
              <p:tags r:id="rId7"/>
            </p:custDataLst>
          </p:nvPr>
        </p:nvPicPr>
        <p:blipFill>
          <a:blip r:embed="rId6"/>
          <a:stretch>
            <a:fillRect/>
          </a:stretch>
        </p:blipFill>
        <p:spPr>
          <a:xfrm>
            <a:off x="8338185" y="2684145"/>
            <a:ext cx="2824480" cy="3527425"/>
          </a:xfrm>
          <a:prstGeom prst="rect">
            <a:avLst/>
          </a:prstGeom>
        </p:spPr>
      </p:pic>
      <p:sp>
        <p:nvSpPr>
          <p:cNvPr id="5" name="文本框 4"/>
          <p:cNvSpPr txBox="1"/>
          <p:nvPr>
            <p:custDataLst>
              <p:tags r:id="rId8"/>
            </p:custDataLst>
          </p:nvPr>
        </p:nvSpPr>
        <p:spPr>
          <a:xfrm>
            <a:off x="9190355" y="6293485"/>
            <a:ext cx="1120140" cy="460375"/>
          </a:xfrm>
          <a:prstGeom prst="rect">
            <a:avLst/>
          </a:prstGeom>
          <a:noFill/>
        </p:spPr>
        <p:txBody>
          <a:bodyPr wrap="none" rtlCol="0" anchor="t">
            <a:spAutoFit/>
          </a:bodyPr>
          <a:lstStyle/>
          <a:p>
            <a:pPr marR="0" lvl="0" indent="0" algn="ctr" defTabSz="914400" rtl="0" fontAlgn="auto">
              <a:lnSpc>
                <a:spcPct val="100000"/>
              </a:lnSpc>
              <a:spcBef>
                <a:spcPct val="0"/>
              </a:spcBef>
              <a:spcAft>
                <a:spcPct val="0"/>
              </a:spcAft>
              <a:buClrTx/>
              <a:buSzTx/>
              <a:defRPr/>
            </a:pPr>
            <a:r>
              <a:rPr lang="zh-CN" altLang="en-US" sz="2400" b="1" spc="50" noProof="0">
                <a:ln w="3175">
                  <a:noFill/>
                  <a:prstDash val="dash"/>
                </a:ln>
                <a:effectLst/>
                <a:uLnTx/>
                <a:uFillTx/>
                <a:latin typeface="黑体" panose="02010609060101010101" charset="-122"/>
                <a:ea typeface="黑体" panose="02010609060101010101" charset="-122"/>
                <a:cs typeface="黑体" panose="02010609060101010101" charset="-122"/>
                <a:sym typeface="+mn-ea"/>
              </a:rPr>
              <a:t>陶弘景</a:t>
            </a:r>
            <a:endParaRPr lang="zh-CN" altLang="en-US" sz="2400"/>
          </a:p>
        </p:txBody>
      </p:sp>
    </p:spTree>
    <p:custDataLst>
      <p:tags r:id="rId9"/>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12" presetClass="entr" presetSubtype="4" fill="hold" grpId="2"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p:tgtEl>
                                          <p:spTgt spid="2"/>
                                        </p:tgtEl>
                                        <p:attrNameLst>
                                          <p:attrName>ppt_y</p:attrName>
                                        </p:attrNameLst>
                                      </p:cBhvr>
                                      <p:tavLst>
                                        <p:tav tm="0">
                                          <p:val>
                                            <p:strVal val="#ppt_y+#ppt_h*1.125000"/>
                                          </p:val>
                                        </p:tav>
                                        <p:tav tm="100000">
                                          <p:val>
                                            <p:strVal val="#ppt_y"/>
                                          </p:val>
                                        </p:tav>
                                      </p:tavLst>
                                    </p:anim>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P spid="2" grpId="2"/>
      <p:bldP spid="2" grpId="3"/>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标题 2"/>
          <p:cNvSpPr>
            <a:spLocks noGrp="1"/>
          </p:cNvSpPr>
          <p:nvPr>
            <p:ph type="title"/>
            <p:custDataLst>
              <p:tags r:id="rId4"/>
            </p:custDataLst>
          </p:nvPr>
        </p:nvSpPr>
        <p:spPr>
          <a:xfrm>
            <a:off x="163195" y="-78105"/>
            <a:ext cx="9805670" cy="1057275"/>
          </a:xfrm>
          <a:ln>
            <a:noFill/>
          </a:ln>
        </p:spPr>
        <p:txBody>
          <a:bodyPr>
            <a:normAutofit/>
          </a:bodyPr>
          <a:lstStyle/>
          <a:p>
            <a:pPr algn="just"/>
            <a:r>
              <a:rPr lang="zh-CN" altLang="zh-CN" sz="4000" b="1">
                <a:solidFill>
                  <a:schemeClr val="tx1"/>
                </a:solidFill>
                <a:latin typeface="黑体" panose="02010609060101010101" charset="-122"/>
                <a:ea typeface="黑体" panose="02010609060101010101" charset="-122"/>
                <a:cs typeface="黑体" panose="02010609060101010101" charset="-122"/>
              </a:rPr>
              <a:t>北朝民歌</a:t>
            </a:r>
            <a:r>
              <a:rPr lang="en-US" altLang="zh-CN" sz="4000" b="1">
                <a:solidFill>
                  <a:schemeClr val="tx1"/>
                </a:solidFill>
                <a:latin typeface="黑体" panose="02010609060101010101" charset="-122"/>
                <a:ea typeface="黑体" panose="02010609060101010101" charset="-122"/>
                <a:cs typeface="黑体" panose="02010609060101010101" charset="-122"/>
              </a:rPr>
              <a:t>·</a:t>
            </a:r>
            <a:r>
              <a:rPr lang="zh-CN" altLang="en-US" sz="4000" b="1">
                <a:solidFill>
                  <a:schemeClr val="tx1"/>
                </a:solidFill>
                <a:latin typeface="黑体" panose="02010609060101010101" charset="-122"/>
                <a:ea typeface="黑体" panose="02010609060101010101" charset="-122"/>
                <a:cs typeface="黑体" panose="02010609060101010101" charset="-122"/>
              </a:rPr>
              <a:t>木兰辞（乐府双璧之一）</a:t>
            </a:r>
          </a:p>
        </p:txBody>
      </p:sp>
      <p:sp>
        <p:nvSpPr>
          <p:cNvPr id="4" name="内容占位符 3"/>
          <p:cNvSpPr>
            <a:spLocks noGrp="1"/>
          </p:cNvSpPr>
          <p:nvPr>
            <p:ph sz="quarter" idx="13"/>
            <p:custDataLst>
              <p:tags r:id="rId5"/>
            </p:custDataLst>
          </p:nvPr>
        </p:nvSpPr>
        <p:spPr>
          <a:xfrm>
            <a:off x="260350" y="1329690"/>
            <a:ext cx="7238365" cy="4426585"/>
          </a:xfrm>
          <a:prstGeom prst="round2DiagRect">
            <a:avLst/>
          </a:prstGeom>
          <a:solidFill>
            <a:schemeClr val="bg1"/>
          </a:solidFill>
        </p:spPr>
        <p:txBody>
          <a:bodyPr>
            <a:normAutofit fontScale="90000" lnSpcReduction="10000"/>
          </a:bodyPr>
          <a:lstStyle/>
          <a:p>
            <a:pPr marL="0" indent="0" algn="just">
              <a:lnSpc>
                <a:spcPct val="110000"/>
              </a:lnSpc>
              <a:spcAft>
                <a:spcPct val="0"/>
              </a:spcAft>
              <a:buNone/>
            </a:pPr>
            <a:r>
              <a:rPr lang="en-US" altLang="zh-CN" sz="2400" b="1">
                <a:solidFill>
                  <a:schemeClr val="tx1"/>
                </a:solidFill>
                <a:latin typeface="黑体" panose="02010609060101010101" charset="-122"/>
                <a:ea typeface="黑体" panose="02010609060101010101" charset="-122"/>
              </a:rPr>
              <a:t>   </a:t>
            </a:r>
            <a:r>
              <a:rPr lang="zh-CN" altLang="en-US" sz="2400" b="1">
                <a:solidFill>
                  <a:schemeClr val="tx1"/>
                </a:solidFill>
                <a:latin typeface="黑体" panose="02010609060101010101" charset="-122"/>
                <a:ea typeface="黑体" panose="02010609060101010101" charset="-122"/>
              </a:rPr>
              <a:t>唧唧复唧唧，木兰当户织。不闻机杼声，唯闻女叹息。问女何所思，问女何所忆。女亦无所思，女亦无所忆。昨夜见军帖，可汗大点兵，军书十二卷，卷卷有爷名。阿爷无大儿，木兰无长兄，愿为市鞍马，从此替爷征。</a:t>
            </a:r>
          </a:p>
          <a:p>
            <a:pPr marL="0" indent="0" algn="just">
              <a:lnSpc>
                <a:spcPct val="110000"/>
              </a:lnSpc>
              <a:spcAft>
                <a:spcPct val="0"/>
              </a:spcAft>
              <a:buNone/>
            </a:pPr>
            <a:r>
              <a:rPr lang="zh-CN" altLang="en-US" sz="2400" b="1">
                <a:solidFill>
                  <a:schemeClr val="tx1"/>
                </a:solidFill>
                <a:latin typeface="黑体" panose="02010609060101010101" charset="-122"/>
                <a:ea typeface="黑体" panose="02010609060101010101" charset="-122"/>
              </a:rPr>
              <a:t>   东市买骏马，西市买鞍鞯，南市买辔头，北市买长鞭。旦辞爷娘去，暮宿黄河边，不闻爷娘唤女声，但闻黄河流水鸣溅溅。旦辞黄河去，暮至黑山头，不闻爷娘唤女声，但闻燕山胡骑鸣啾啾。</a:t>
            </a:r>
          </a:p>
          <a:p>
            <a:pPr marL="0" indent="0" algn="just">
              <a:lnSpc>
                <a:spcPct val="110000"/>
              </a:lnSpc>
              <a:spcAft>
                <a:spcPct val="0"/>
              </a:spcAft>
              <a:buNone/>
            </a:pPr>
            <a:r>
              <a:rPr lang="zh-CN" altLang="en-US" sz="2400" b="1">
                <a:solidFill>
                  <a:schemeClr val="tx1"/>
                </a:solidFill>
                <a:latin typeface="黑体" panose="02010609060101010101" charset="-122"/>
                <a:ea typeface="黑体" panose="02010609060101010101" charset="-122"/>
              </a:rPr>
              <a:t>  万里赴戎机，关山度若飞。朔气传金柝，寒光照铁衣。将军百战死，壮士十年归。</a:t>
            </a:r>
            <a:r>
              <a:rPr lang="en-US" altLang="zh-CN" sz="2400" b="1">
                <a:solidFill>
                  <a:schemeClr val="tx1"/>
                </a:solidFill>
                <a:latin typeface="黑体" panose="02010609060101010101" charset="-122"/>
                <a:ea typeface="黑体" panose="02010609060101010101" charset="-122"/>
              </a:rPr>
              <a:t>……</a:t>
            </a:r>
          </a:p>
        </p:txBody>
      </p:sp>
      <p:pic>
        <p:nvPicPr>
          <p:cNvPr id="2" name="图片 1" descr="女将军"/>
          <p:cNvPicPr>
            <a:picLocks noChangeAspect="1"/>
          </p:cNvPicPr>
          <p:nvPr>
            <p:custDataLst>
              <p:tags r:id="rId7"/>
            </p:custDataLst>
          </p:nvPr>
        </p:nvPicPr>
        <p:blipFill>
          <a:blip r:embed="rId6"/>
          <a:stretch>
            <a:fillRect/>
          </a:stretch>
        </p:blipFill>
        <p:spPr>
          <a:xfrm>
            <a:off x="7693660" y="1329690"/>
            <a:ext cx="4407535" cy="4407535"/>
          </a:xfrm>
          <a:prstGeom prst="rect">
            <a:avLst/>
          </a:prstGeom>
          <a:solidFill>
            <a:schemeClr val="bg1"/>
          </a:solidFill>
        </p:spPr>
      </p:pic>
    </p:spTree>
    <p:custDataLst>
      <p:tags r:id="rId8"/>
    </p:custDataLst>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9" name="Title 6"/>
          <p:cNvSpPr txBox="1"/>
          <p:nvPr>
            <p:custDataLst>
              <p:tags r:id="rId3"/>
            </p:custDataLst>
          </p:nvPr>
        </p:nvSpPr>
        <p:spPr>
          <a:xfrm>
            <a:off x="486410" y="1044575"/>
            <a:ext cx="6927850" cy="2120265"/>
          </a:xfrm>
          <a:prstGeom prst="round2SameRect">
            <a:avLst/>
          </a:prstGeom>
          <a:solidFill>
            <a:schemeClr val="bg1"/>
          </a:solidFill>
          <a:ln w="3175">
            <a:solidFill>
              <a:schemeClr val="tx1">
                <a:lumMod val="65000"/>
                <a:lumOff val="35000"/>
              </a:schemeClr>
            </a:solidFill>
            <a:prstDash val="dashDot"/>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rgbClr val="000000"/>
                </a:solidFill>
                <a:effectLst/>
                <a:latin typeface="Arial" pitchFamily="34" charset="0"/>
                <a:ea typeface="微软雅黑" panose="020b0503020204020204" pitchFamily="34" charset="-122"/>
                <a:cs typeface="Segoe UI" panose="020b0502040204020203" pitchFamily="34" charset="0"/>
              </a:defRPr>
            </a:lvl1pPr>
          </a:lstStyle>
          <a:p>
            <a:pPr algn="just">
              <a:lnSpc>
                <a:spcPct val="130000"/>
              </a:lnSpc>
              <a:spcAft>
                <a:spcPts val="800"/>
              </a:spcAft>
            </a:pPr>
            <a:r>
              <a:rPr altLang="zh-CN" sz="2400" b="1" spc="50">
                <a:ln w="3175">
                  <a:noFill/>
                  <a:prstDash val="dash"/>
                </a:ln>
                <a:solidFill>
                  <a:schemeClr val="tx1"/>
                </a:solidFill>
                <a:latin typeface="黑体" panose="02010609060101010101" charset="-122"/>
                <a:ea typeface="黑体" panose="02010609060101010101" charset="-122"/>
                <a:cs typeface="黑体" panose="02010609060101010101" charset="-122"/>
              </a:rPr>
              <a:t>    </a:t>
            </a:r>
            <a:r>
              <a:rPr lang="zh-CN" altLang="en-US" sz="2400" b="1" spc="50">
                <a:ln w="3175">
                  <a:noFill/>
                  <a:prstDash val="dash"/>
                </a:ln>
                <a:solidFill>
                  <a:schemeClr val="tx1"/>
                </a:solidFill>
                <a:latin typeface="黑体" panose="02010609060101010101" charset="-122"/>
                <a:ea typeface="黑体" panose="02010609060101010101" charset="-122"/>
                <a:cs typeface="黑体" panose="02010609060101010101" charset="-122"/>
              </a:rPr>
              <a:t>陶渊明是我国第一位田园诗人，被称为“古今隐逸诗人之宗 ”，著有《陶渊明集》。他的代表作有《饮酒》、《归园田居》、《归去来兮辞》、《桃花源记》、《五柳先生传》等。</a:t>
            </a:r>
            <a:endParaRPr lang="zh-CN" altLang="en-US" sz="2400" b="1" spc="50">
              <a:ln w="3175">
                <a:noFill/>
                <a:prstDash val="dash"/>
              </a:ln>
              <a:solidFill>
                <a:schemeClr val="tx1"/>
              </a:solidFill>
              <a:latin typeface="黑体" panose="02010609060101010101" charset="-122"/>
              <a:ea typeface="黑体" panose="02010609060101010101" charset="-122"/>
              <a:cs typeface="黑体" panose="02010609060101010101" charset="-122"/>
            </a:endParaRPr>
          </a:p>
        </p:txBody>
      </p:sp>
      <p:sp>
        <p:nvSpPr>
          <p:cNvPr id="10" name="Title 6"/>
          <p:cNvSpPr txBox="1"/>
          <p:nvPr>
            <p:custDataLst>
              <p:tags r:id="rId4"/>
            </p:custDataLst>
          </p:nvPr>
        </p:nvSpPr>
        <p:spPr>
          <a:xfrm>
            <a:off x="184785" y="146685"/>
            <a:ext cx="4091305" cy="624840"/>
          </a:xfrm>
          <a:prstGeom prst="rect">
            <a:avLst/>
          </a:prstGeom>
          <a:noFill/>
          <a:ln w="12700" cmpd="sng">
            <a:noFill/>
            <a:prstDash val="solid"/>
          </a:ln>
        </p:spPr>
        <p:txBody>
          <a:bodyPr wrap="square" lIns="72000" tIns="36000" rIns="72000" bIns="36000" anchor="t" anchorCtr="0">
            <a:spAutoFit/>
          </a:bodyPr>
          <a:lstStyle>
            <a:lvl1pPr algn="l" defTabSz="913765" rtl="0" eaLnBrk="1" latinLnBrk="0" hangingPunct="1">
              <a:lnSpc>
                <a:spcPct val="90000"/>
              </a:lnSpc>
              <a:spcBef>
                <a:spcPct val="0"/>
              </a:spcBef>
              <a:buNone/>
              <a:defRPr lang="en-US" sz="2745" b="0" kern="1200" cap="none" spc="-49" baseline="0" smtClean="0">
                <a:ln w="3175">
                  <a:noFill/>
                </a:ln>
                <a:solidFill>
                  <a:srgbClr val="000000"/>
                </a:solidFill>
                <a:effectLst/>
                <a:latin typeface="Arial" pitchFamily="34" charset="0"/>
                <a:ea typeface="微软雅黑" panose="020b0503020204020204" pitchFamily="34" charset="-122"/>
                <a:cs typeface="Segoe UI" panose="020b0502040204020203" pitchFamily="34" charset="0"/>
              </a:defRPr>
            </a:lvl1pPr>
          </a:lstStyle>
          <a:p>
            <a:pPr marL="0" marR="0" lvl="0" indent="0" algn="just" defTabSz="913765" rtl="0" eaLnBrk="1" fontAlgn="auto" latinLnBrk="0" hangingPunct="1">
              <a:lnSpc>
                <a:spcPct val="100000"/>
              </a:lnSpc>
              <a:spcBef>
                <a:spcPct val="0"/>
              </a:spcBef>
              <a:spcAft>
                <a:spcPts val="800"/>
              </a:spcAft>
              <a:buClrTx/>
              <a:buSzTx/>
              <a:buFontTx/>
              <a:buNone/>
              <a:defRPr/>
            </a:pPr>
            <a:r>
              <a:rPr kumimoji="0" lang="zh-CN" altLang="en-US" sz="3600" b="1" i="0" u="none" strike="noStrike" kern="1200" cap="none" spc="300" normalizeH="0" noProof="0">
                <a:ln w="3175">
                  <a:noFill/>
                  <a:prstDash val="dash"/>
                </a:ln>
                <a:solidFill>
                  <a:srgbClr val="000000">
                    <a:lumMod val="50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田园诗人陶渊明</a:t>
            </a:r>
            <a:endParaRPr kumimoji="0" lang="zh-CN" altLang="en-US" sz="3600" b="1" i="0" u="none" strike="noStrike" kern="1200" cap="none" spc="300" normalizeH="0" noProof="0">
              <a:ln w="3175">
                <a:noFill/>
                <a:prstDash val="dash"/>
              </a:ln>
              <a:solidFill>
                <a:srgbClr val="000000">
                  <a:lumMod val="50000"/>
                </a:srgbClr>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5" name="图片 4" descr="C:\Users\lenovo\Desktop\陶渊明.jpg陶渊明"/>
          <p:cNvPicPr>
            <a:picLocks noChangeAspect="1"/>
          </p:cNvPicPr>
          <p:nvPr>
            <p:custDataLst>
              <p:tags r:id="rId6"/>
            </p:custDataLst>
          </p:nvPr>
        </p:nvPicPr>
        <p:blipFill>
          <a:blip r:embed="rId5"/>
          <a:srcRect t="274" b="1444"/>
          <a:stretch>
            <a:fillRect/>
          </a:stretch>
        </p:blipFill>
        <p:spPr>
          <a:xfrm>
            <a:off x="7751445" y="408940"/>
            <a:ext cx="4185920" cy="6241415"/>
          </a:xfrm>
          <a:prstGeom prst="rect">
            <a:avLst/>
          </a:prstGeom>
        </p:spPr>
      </p:pic>
      <p:sp>
        <p:nvSpPr>
          <p:cNvPr id="2" name="文本框 1"/>
          <p:cNvSpPr txBox="1"/>
          <p:nvPr>
            <p:custDataLst>
              <p:tags r:id="rId7"/>
            </p:custDataLst>
          </p:nvPr>
        </p:nvSpPr>
        <p:spPr>
          <a:xfrm>
            <a:off x="9356090" y="771525"/>
            <a:ext cx="1811020" cy="398780"/>
          </a:xfrm>
          <a:prstGeom prst="rect">
            <a:avLst/>
          </a:prstGeom>
          <a:noFill/>
        </p:spPr>
        <p:txBody>
          <a:bodyPr wrap="square" rtlCol="0">
            <a:spAutoFit/>
          </a:bodyPr>
          <a:lstStyle/>
          <a:p>
            <a:pPr algn="ctr"/>
            <a:r>
              <a:rPr lang="en-US" altLang="zh-CN" sz="2000">
                <a:latin typeface="楷体" pitchFamily="49" charset="-122"/>
                <a:ea typeface="楷体" pitchFamily="49" charset="-122"/>
                <a:cs typeface="楷体" panose="02010609060101010101" pitchFamily="49" charset="-122"/>
              </a:rPr>
              <a:t> </a:t>
            </a:r>
            <a:r>
              <a:rPr lang="zh-CN" altLang="en-US" sz="2000">
                <a:latin typeface="楷体" pitchFamily="49" charset="-122"/>
                <a:ea typeface="楷体" pitchFamily="49" charset="-122"/>
                <a:cs typeface="楷体" panose="02010609060101010101" pitchFamily="49" charset="-122"/>
              </a:rPr>
              <a:t>陶渊明</a:t>
            </a:r>
          </a:p>
        </p:txBody>
      </p:sp>
      <p:sp>
        <p:nvSpPr>
          <p:cNvPr id="3" name="Title 6"/>
          <p:cNvSpPr txBox="1"/>
          <p:nvPr>
            <p:custDataLst>
              <p:tags r:id="rId8"/>
            </p:custDataLst>
          </p:nvPr>
        </p:nvSpPr>
        <p:spPr>
          <a:xfrm>
            <a:off x="1066165" y="3597275"/>
            <a:ext cx="5032375" cy="2972435"/>
          </a:xfrm>
          <a:prstGeom prst="rect">
            <a:avLst/>
          </a:prstGeom>
          <a:solidFill>
            <a:schemeClr val="bg1"/>
          </a:solidFill>
          <a:ln w="3175">
            <a:noFill/>
            <a:prstDash val="dashDot"/>
          </a:ln>
        </p:spPr>
        <p:txBody>
          <a:bodyPr wrap="square" lIns="72000" tIns="36000" rIns="72000" bIns="36000" anchor="t" anchorCtr="0">
            <a:noAutofit/>
          </a:bodyPr>
          <a:lstStyle>
            <a:lvl1pPr algn="l" defTabSz="913765" rtl="0" eaLnBrk="1" latinLnBrk="0" hangingPunct="1">
              <a:lnSpc>
                <a:spcPct val="90000"/>
              </a:lnSpc>
              <a:spcBef>
                <a:spcPct val="0"/>
              </a:spcBef>
              <a:buNone/>
              <a:defRPr lang="en-US" sz="2745" b="0" kern="1200" cap="none" spc="-49" baseline="0" smtClean="0">
                <a:ln w="3175">
                  <a:noFill/>
                </a:ln>
                <a:solidFill>
                  <a:srgbClr val="000000"/>
                </a:solidFill>
                <a:effectLst/>
                <a:latin typeface="Arial" pitchFamily="34" charset="0"/>
                <a:ea typeface="微软雅黑" panose="020b0503020204020204" pitchFamily="34" charset="-122"/>
                <a:cs typeface="Segoe UI" panose="020b0502040204020203" pitchFamily="34" charset="0"/>
              </a:defRPr>
            </a:lvl1pPr>
          </a:lstStyle>
          <a:p>
            <a:pPr algn="ctr" fontAlgn="auto">
              <a:lnSpc>
                <a:spcPct val="125000"/>
              </a:lnSpc>
              <a:spcAft>
                <a:spcPct val="0"/>
              </a:spcAft>
            </a:pPr>
            <a:r>
              <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rPr>
              <a:t>饮酒</a:t>
            </a: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endParaRPr>
          </a:p>
          <a:p>
            <a:pPr algn="ctr" fontAlgn="auto">
              <a:lnSpc>
                <a:spcPct val="125000"/>
              </a:lnSpc>
              <a:spcAft>
                <a:spcPct val="0"/>
              </a:spcAft>
            </a:pPr>
            <a:r>
              <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rPr>
              <a:t>结庐在人境，而无车马喧。 </a:t>
            </a: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endParaRPr>
          </a:p>
          <a:p>
            <a:pPr algn="ctr" fontAlgn="auto">
              <a:lnSpc>
                <a:spcPct val="125000"/>
              </a:lnSpc>
              <a:spcAft>
                <a:spcPct val="0"/>
              </a:spcAft>
            </a:pPr>
            <a:r>
              <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rPr>
              <a:t>问君何能尔？心远地自偏。 </a:t>
            </a: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endParaRPr>
          </a:p>
          <a:p>
            <a:pPr algn="ctr" fontAlgn="auto">
              <a:lnSpc>
                <a:spcPct val="125000"/>
              </a:lnSpc>
              <a:spcAft>
                <a:spcPct val="0"/>
              </a:spcAft>
            </a:pPr>
            <a:r>
              <a:rPr lang="zh-CN" altLang="en-US" sz="2400" b="1" spc="50">
                <a:ln w="3175">
                  <a:noFill/>
                  <a:prstDash val="dash"/>
                </a:ln>
                <a:solidFill>
                  <a:srgbClr val="FF0000"/>
                </a:solidFill>
                <a:latin typeface="微软雅黑 Light" panose="020b0502040204020203" charset="-122"/>
                <a:ea typeface="微软雅黑 Light" panose="020b0502040204020203" charset="-122"/>
                <a:cs typeface="微软雅黑" panose="020b0503020204020204" pitchFamily="34" charset="-122"/>
                <a:sym typeface="+mn-ea"/>
              </a:rPr>
              <a:t>采菊东篱下，悠然见南山。</a:t>
            </a:r>
            <a:r>
              <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rPr>
              <a:t> </a:t>
            </a: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endParaRPr>
          </a:p>
          <a:p>
            <a:pPr algn="ctr" fontAlgn="auto">
              <a:lnSpc>
                <a:spcPct val="125000"/>
              </a:lnSpc>
              <a:spcAft>
                <a:spcPct val="0"/>
              </a:spcAft>
            </a:pPr>
            <a:r>
              <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rPr>
              <a:t>山气日夕佳，飞鸟相与还。 </a:t>
            </a: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endParaRPr>
          </a:p>
          <a:p>
            <a:pPr algn="ctr" fontAlgn="auto">
              <a:lnSpc>
                <a:spcPct val="125000"/>
              </a:lnSpc>
              <a:spcAft>
                <a:spcPct val="0"/>
              </a:spcAft>
            </a:pPr>
            <a:r>
              <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rPr>
              <a:t>此中有真意，欲辨已忘言。</a:t>
            </a: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endParaRPr>
          </a:p>
          <a:p>
            <a:pPr algn="just">
              <a:lnSpc>
                <a:spcPct val="130000"/>
              </a:lnSpc>
              <a:spcAft>
                <a:spcPts val="800"/>
              </a:spcAft>
            </a:pPr>
            <a:endParaRPr lang="zh-CN" altLang="en-US" sz="20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endParaRPr>
          </a:p>
          <a:p>
            <a:pPr algn="ctr" fontAlgn="auto">
              <a:lnSpc>
                <a:spcPct val="125000"/>
              </a:lnSpc>
              <a:spcAft>
                <a:spcPct val="0"/>
              </a:spcAft>
            </a:pPr>
            <a:endParaRPr lang="zh-CN" altLang="en-US" sz="2400" b="1" spc="50">
              <a:ln w="3175">
                <a:noFill/>
                <a:prstDash val="dash"/>
              </a:ln>
              <a:solidFill>
                <a:schemeClr val="tx1"/>
              </a:solidFill>
              <a:latin typeface="微软雅黑 Light" panose="020b0502040204020203" charset="-122"/>
              <a:ea typeface="微软雅黑 Light" panose="020b0502040204020203" charset="-122"/>
              <a:cs typeface="微软雅黑" panose="020b0503020204020204" pitchFamily="34" charset="-122"/>
              <a:sym typeface="+mn-ea"/>
            </a:endParaRPr>
          </a:p>
        </p:txBody>
      </p:sp>
    </p:spTree>
    <p:custDataLst>
      <p:tags r:id="rId9"/>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up)">
                                      <p:cBhvr>
                                        <p:cTn id="8" dur="500"/>
                                        <p:tgtEl>
                                          <p:spTgt spid="9"/>
                                        </p:tgtEl>
                                      </p:cBhvr>
                                    </p:animEffect>
                                  </p:childTnLst>
                                </p:cTn>
                              </p:par>
                              <p:par>
                                <p:cTn id="9" presetID="1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up)">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12" presetClass="entr" presetSubtype="4" fill="hold" grpId="2"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ppt_y</p:attrName>
                                        </p:attrNameLst>
                                      </p:cBhvr>
                                      <p:tavLst>
                                        <p:tav tm="0">
                                          <p:val>
                                            <p:strVal val="#ppt_y+#ppt_h*1.125000"/>
                                          </p:val>
                                        </p:tav>
                                        <p:tav tm="100000">
                                          <p:val>
                                            <p:strVal val="#ppt_y"/>
                                          </p:val>
                                        </p:tav>
                                      </p:tavLst>
                                    </p:anim>
                                    <p:animEffect transition="in" filter="wipe(up)">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3" grpId="2"/>
      <p:bldP spid="3" grpId="3"/>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17" name="矩形 16"/>
          <p:cNvSpPr/>
          <p:nvPr>
            <p:custDataLst>
              <p:tags r:id="rId3"/>
            </p:custDataLst>
          </p:nvPr>
        </p:nvSpPr>
        <p:spPr>
          <a:xfrm>
            <a:off x="469920" y="2178220"/>
            <a:ext cx="11264880" cy="2133091"/>
          </a:xfrm>
          <a:prstGeom prst="rect">
            <a:avLst/>
          </a:prstGeom>
          <a:solidFill>
            <a:sysClr val="window" lastClr="FFFEFF"/>
          </a:solidFill>
          <a:ln>
            <a:solidFill>
              <a:sysClr val="window" lastClr="FFFEFF">
                <a:lumMod val="85000"/>
                <a:alpha val="50000"/>
              </a:sysClr>
            </a:solidFill>
          </a:ln>
        </p:spPr>
        <p:style>
          <a:lnRef idx="2">
            <a:srgbClr val="4472C4">
              <a:shade val="50000"/>
            </a:srgbClr>
          </a:lnRef>
          <a:fillRef idx="1">
            <a:srgbClr val="4472C4"/>
          </a:fillRef>
          <a:effectRef idx="0">
            <a:srgbClr val="4472C4"/>
          </a:effectRef>
          <a:fontRef idx="minor">
            <a:sysClr val="window" lastClr="FFFEFF"/>
          </a:fontRef>
        </p:style>
        <p:txBody>
          <a:bodyPr rtlCol="0" anchor="ctr"/>
          <a:lstStyle/>
          <a:p>
            <a:pPr algn="ctr"/>
            <a:endParaRPr lang="zh-CN" altLang="en-US"/>
          </a:p>
        </p:txBody>
      </p:sp>
      <p:sp>
        <p:nvSpPr>
          <p:cNvPr id="9" name="矩形 8"/>
          <p:cNvSpPr>
            <a:spLocks noChangeAspect="1"/>
          </p:cNvSpPr>
          <p:nvPr>
            <p:custDataLst>
              <p:tags r:id="rId4"/>
            </p:custDataLst>
          </p:nvPr>
        </p:nvSpPr>
        <p:spPr>
          <a:xfrm>
            <a:off x="802025" y="2387040"/>
            <a:ext cx="2287267" cy="1715450"/>
          </a:xfrm>
          <a:prstGeom prst="rect">
            <a:avLst/>
          </a:prstGeom>
          <a:solidFill>
            <a:sysClr val="window" lastClr="FFFEFF">
              <a:lumMod val="85000"/>
            </a:sysClr>
          </a:solidFill>
          <a:ln>
            <a:noFill/>
          </a:ln>
        </p:spPr>
        <p:style>
          <a:lnRef idx="2">
            <a:srgbClr val="4472C4">
              <a:shade val="50000"/>
            </a:srgbClr>
          </a:lnRef>
          <a:fillRef idx="1">
            <a:srgbClr val="4472C4"/>
          </a:fillRef>
          <a:effectRef idx="0">
            <a:srgbClr val="4472C4"/>
          </a:effectRef>
          <a:fontRef idx="minor">
            <a:sysClr val="window" lastClr="FFFEFF"/>
          </a:fontRef>
        </p:style>
        <p:txBody>
          <a:bodyPr rtlCol="0" anchor="ctr"/>
          <a:lstStyle/>
          <a:p>
            <a:pPr algn="ctr"/>
            <a:endParaRPr lang="zh-CN" altLang="en-US"/>
          </a:p>
        </p:txBody>
      </p:sp>
      <p:sp>
        <p:nvSpPr>
          <p:cNvPr id="12" name="文本框 11"/>
          <p:cNvSpPr txBox="1"/>
          <p:nvPr>
            <p:custDataLst>
              <p:tags r:id="rId5"/>
            </p:custDataLst>
          </p:nvPr>
        </p:nvSpPr>
        <p:spPr>
          <a:xfrm>
            <a:off x="3282315" y="2162810"/>
            <a:ext cx="1631315" cy="460375"/>
          </a:xfrm>
          <a:prstGeom prst="rect">
            <a:avLst/>
          </a:prstGeom>
          <a:noFill/>
        </p:spPr>
        <p:txBody>
          <a:bodyPr wrap="square" rtlCol="0" anchor="ctr" anchorCtr="0">
            <a:spAutoFit/>
          </a:bodyPr>
          <a:lstStyle/>
          <a:p>
            <a:pPr algn="just"/>
            <a:r>
              <a:rPr lang="zh-CN" altLang="en-US" sz="2400" b="1">
                <a:solidFill>
                  <a:sysClr val="windowText" lastClr="000000">
                    <a:lumMod val="75000"/>
                    <a:lumOff val="25000"/>
                  </a:sysClr>
                </a:solidFill>
                <a:latin typeface="微软雅黑" panose="020b0503020204020204" pitchFamily="34" charset="-122"/>
                <a:ea typeface="微软雅黑" panose="020b0503020204020204" pitchFamily="34" charset="-122"/>
                <a:cs typeface="Arial" pitchFamily="34" charset="0"/>
              </a:rPr>
              <a:t>《将进酒》</a:t>
            </a:r>
          </a:p>
        </p:txBody>
      </p:sp>
      <p:sp>
        <p:nvSpPr>
          <p:cNvPr id="13" name="文本框 12"/>
          <p:cNvSpPr txBox="1"/>
          <p:nvPr>
            <p:custDataLst>
              <p:tags r:id="rId6"/>
            </p:custDataLst>
          </p:nvPr>
        </p:nvSpPr>
        <p:spPr>
          <a:xfrm>
            <a:off x="3435843" y="2663879"/>
            <a:ext cx="8000507" cy="1529715"/>
          </a:xfrm>
          <a:prstGeom prst="rect">
            <a:avLst/>
          </a:prstGeom>
          <a:noFill/>
        </p:spPr>
        <p:txBody>
          <a:bodyPr wrap="square" rtlCol="0" anchor="t" anchorCtr="0">
            <a:spAutoFit/>
          </a:bodyPr>
          <a:lstStyle/>
          <a:p>
            <a:pPr>
              <a:lnSpc>
                <a:spcPct val="130000"/>
              </a:lnSpc>
            </a:pPr>
            <a:r>
              <a:rPr lang="en-US" altLang="zh-CN" sz="2400">
                <a:solidFill>
                  <a:sysClr val="windowText" lastClr="000000">
                    <a:lumMod val="75000"/>
                    <a:lumOff val="25000"/>
                  </a:sysClr>
                </a:solidFill>
                <a:latin typeface="微软雅黑 Light" panose="020b0502040204020203" charset="-122"/>
                <a:ea typeface="微软雅黑 Light" panose="020b0502040204020203" charset="-122"/>
                <a:sym typeface="等线" charset="0"/>
              </a:rPr>
              <a:t>   </a:t>
            </a:r>
            <a:r>
              <a:rPr lang="zh-CN" altLang="en-US" sz="2400">
                <a:solidFill>
                  <a:sysClr val="windowText" lastClr="000000">
                    <a:lumMod val="75000"/>
                    <a:lumOff val="25000"/>
                  </a:sysClr>
                </a:solidFill>
                <a:latin typeface="微软雅黑 Light" panose="020b0502040204020203" charset="-122"/>
                <a:ea typeface="微软雅黑 Light" panose="020b0502040204020203" charset="-122"/>
                <a:sym typeface="等线" charset="0"/>
              </a:rPr>
              <a:t>君不见，黄河之水天上来，奔流到海不复回。君不见，高堂明镜悲白发，朝如青丝暮成雪。人生得意须尽欢，莫使金樽空对月。天生我材必有用，千金散尽还复来。</a:t>
            </a:r>
          </a:p>
        </p:txBody>
      </p:sp>
      <p:sp>
        <p:nvSpPr>
          <p:cNvPr id="20" name="矩形 19"/>
          <p:cNvSpPr/>
          <p:nvPr>
            <p:custDataLst>
              <p:tags r:id="rId7"/>
            </p:custDataLst>
          </p:nvPr>
        </p:nvSpPr>
        <p:spPr>
          <a:xfrm>
            <a:off x="469920" y="4549567"/>
            <a:ext cx="11264880" cy="2133091"/>
          </a:xfrm>
          <a:prstGeom prst="rect">
            <a:avLst/>
          </a:prstGeom>
          <a:solidFill>
            <a:sysClr val="window" lastClr="FFFEFF"/>
          </a:solidFill>
          <a:ln>
            <a:solidFill>
              <a:sysClr val="window" lastClr="FFFEFF">
                <a:lumMod val="85000"/>
                <a:alpha val="50000"/>
              </a:sysClr>
            </a:solidFill>
          </a:ln>
        </p:spPr>
        <p:style>
          <a:lnRef idx="2">
            <a:srgbClr val="4472C4">
              <a:shade val="50000"/>
            </a:srgbClr>
          </a:lnRef>
          <a:fillRef idx="1">
            <a:srgbClr val="4472C4"/>
          </a:fillRef>
          <a:effectRef idx="0">
            <a:srgbClr val="4472C4"/>
          </a:effectRef>
          <a:fontRef idx="minor">
            <a:sysClr val="window" lastClr="FFFEFF"/>
          </a:fontRef>
        </p:style>
        <p:txBody>
          <a:bodyPr rtlCol="0" anchor="ctr"/>
          <a:lstStyle/>
          <a:p>
            <a:pPr algn="ctr"/>
            <a:endParaRPr lang="zh-CN" altLang="en-US"/>
          </a:p>
        </p:txBody>
      </p:sp>
      <p:sp>
        <p:nvSpPr>
          <p:cNvPr id="22" name="文本框 21"/>
          <p:cNvSpPr txBox="1"/>
          <p:nvPr>
            <p:custDataLst>
              <p:tags r:id="rId8"/>
            </p:custDataLst>
          </p:nvPr>
        </p:nvSpPr>
        <p:spPr>
          <a:xfrm>
            <a:off x="3340100" y="4578350"/>
            <a:ext cx="3054985" cy="460375"/>
          </a:xfrm>
          <a:prstGeom prst="rect">
            <a:avLst/>
          </a:prstGeom>
          <a:noFill/>
        </p:spPr>
        <p:txBody>
          <a:bodyPr wrap="square" rtlCol="0" anchor="ctr" anchorCtr="0">
            <a:spAutoFit/>
          </a:bodyPr>
          <a:lstStyle/>
          <a:p>
            <a:r>
              <a:rPr lang="zh-CN" altLang="en-US" sz="2400" b="1">
                <a:solidFill>
                  <a:sysClr val="windowText" lastClr="000000">
                    <a:lumMod val="75000"/>
                    <a:lumOff val="25000"/>
                  </a:sysClr>
                </a:solidFill>
                <a:latin typeface="微软雅黑" panose="020b0503020204020204" pitchFamily="34" charset="-122"/>
                <a:ea typeface="微软雅黑" panose="020b0503020204020204" pitchFamily="34" charset="-122"/>
                <a:cs typeface="Arial" pitchFamily="34" charset="0"/>
              </a:rPr>
              <a:t>《茅屋为秋风所破歌》</a:t>
            </a:r>
          </a:p>
        </p:txBody>
      </p:sp>
      <p:sp>
        <p:nvSpPr>
          <p:cNvPr id="23" name="文本框 22"/>
          <p:cNvSpPr txBox="1"/>
          <p:nvPr>
            <p:custDataLst>
              <p:tags r:id="rId9"/>
            </p:custDataLst>
          </p:nvPr>
        </p:nvSpPr>
        <p:spPr>
          <a:xfrm>
            <a:off x="3435843" y="5270811"/>
            <a:ext cx="8000507" cy="1050290"/>
          </a:xfrm>
          <a:prstGeom prst="rect">
            <a:avLst/>
          </a:prstGeom>
          <a:noFill/>
        </p:spPr>
        <p:txBody>
          <a:bodyPr wrap="square" rtlCol="0" anchor="t" anchorCtr="0">
            <a:spAutoFit/>
          </a:bodyPr>
          <a:lstStyle/>
          <a:p>
            <a:pPr algn="just">
              <a:lnSpc>
                <a:spcPct val="130000"/>
              </a:lnSpc>
            </a:pPr>
            <a:r>
              <a:rPr lang="en-US" altLang="zh-CN" sz="2400">
                <a:solidFill>
                  <a:sysClr val="windowText" lastClr="000000">
                    <a:lumMod val="75000"/>
                    <a:lumOff val="25000"/>
                  </a:sysClr>
                </a:solidFill>
                <a:latin typeface="微软雅黑 Light" panose="020b0502040204020203" charset="-122"/>
                <a:ea typeface="微软雅黑 Light" panose="020b0502040204020203" charset="-122"/>
                <a:sym typeface="等线" charset="0"/>
              </a:rPr>
              <a:t>   </a:t>
            </a:r>
            <a:r>
              <a:rPr lang="zh-CN" altLang="en-US" sz="2400">
                <a:solidFill>
                  <a:sysClr val="windowText" lastClr="000000">
                    <a:lumMod val="75000"/>
                    <a:lumOff val="25000"/>
                  </a:sysClr>
                </a:solidFill>
                <a:latin typeface="微软雅黑 Light" panose="020b0502040204020203" charset="-122"/>
                <a:ea typeface="微软雅黑 Light" panose="020b0502040204020203" charset="-122"/>
                <a:sym typeface="等线" charset="0"/>
              </a:rPr>
              <a:t>安得广厦千万间，大庇天下寒士俱欢颜，风雨不动安如山。呜呼！何时眼前突兀见此屋，吾庐独破受冻死亦足。</a:t>
            </a:r>
          </a:p>
        </p:txBody>
      </p:sp>
      <p:pic>
        <p:nvPicPr>
          <p:cNvPr id="32" name="图片 31" descr="C:\Users\lenovo\Desktop\李白.jpg李白"/>
          <p:cNvPicPr>
            <a:picLocks noChangeAspect="1"/>
          </p:cNvPicPr>
          <p:nvPr>
            <p:custDataLst>
              <p:tags r:id="rId11"/>
            </p:custDataLst>
          </p:nvPr>
        </p:nvPicPr>
        <p:blipFill>
          <a:blip r:embed="rId10"/>
          <a:srcRect l="4024" t="4147" r="3989" b="1666"/>
          <a:stretch>
            <a:fillRect/>
          </a:stretch>
        </p:blipFill>
        <p:spPr>
          <a:xfrm>
            <a:off x="802005" y="2282825"/>
            <a:ext cx="2286635" cy="1923415"/>
          </a:xfrm>
          <a:custGeom>
            <a:gdLst>
              <a:gd name="connsiteX0" fmla="*/ 0 w 2287267"/>
              <a:gd name="connsiteY0" fmla="*/ 0 h 1715450"/>
              <a:gd name="connsiteX1" fmla="*/ 2287267 w 2287267"/>
              <a:gd name="connsiteY1" fmla="*/ 0 h 1715450"/>
              <a:gd name="connsiteX2" fmla="*/ 2287267 w 2287267"/>
              <a:gd name="connsiteY2" fmla="*/ 1715450 h 1715450"/>
              <a:gd name="connsiteX3" fmla="*/ 0 w 2287267"/>
              <a:gd name="connsiteY3" fmla="*/ 1715450 h 1715450"/>
            </a:gdLst>
            <a:cxnLst>
              <a:cxn ang="0">
                <a:pos x="connsiteX0" y="connsiteY0"/>
              </a:cxn>
              <a:cxn ang="0">
                <a:pos x="connsiteX1" y="connsiteY1"/>
              </a:cxn>
              <a:cxn ang="0">
                <a:pos x="connsiteX2" y="connsiteY2"/>
              </a:cxn>
              <a:cxn ang="0">
                <a:pos x="connsiteX3" y="connsiteY3"/>
              </a:cxn>
            </a:cxnLst>
            <a:rect l="l" t="t" r="r" b="b"/>
            <a:pathLst>
              <a:path w="2287267" h="1715450">
                <a:moveTo>
                  <a:pt x="0" y="0"/>
                </a:moveTo>
                <a:lnTo>
                  <a:pt x="2287267" y="0"/>
                </a:lnTo>
                <a:lnTo>
                  <a:pt x="2287267" y="1715450"/>
                </a:lnTo>
                <a:lnTo>
                  <a:pt x="0" y="1715450"/>
                </a:lnTo>
                <a:close/>
              </a:path>
            </a:pathLst>
          </a:custGeom>
        </p:spPr>
      </p:pic>
      <p:sp>
        <p:nvSpPr>
          <p:cNvPr id="21" name="矩形 20"/>
          <p:cNvSpPr>
            <a:spLocks noChangeAspect="1"/>
          </p:cNvSpPr>
          <p:nvPr>
            <p:custDataLst>
              <p:tags r:id="rId12"/>
            </p:custDataLst>
          </p:nvPr>
        </p:nvSpPr>
        <p:spPr>
          <a:xfrm>
            <a:off x="802005" y="4798060"/>
            <a:ext cx="2287270" cy="1715135"/>
          </a:xfrm>
          <a:prstGeom prst="rect">
            <a:avLst/>
          </a:prstGeom>
          <a:solidFill>
            <a:sysClr val="window" lastClr="FFFEFF">
              <a:lumMod val="85000"/>
            </a:sysClr>
          </a:solidFill>
          <a:ln>
            <a:noFill/>
          </a:ln>
        </p:spPr>
        <p:style>
          <a:lnRef idx="2">
            <a:srgbClr val="4472C4">
              <a:shade val="50000"/>
            </a:srgbClr>
          </a:lnRef>
          <a:fillRef idx="1">
            <a:srgbClr val="4472C4"/>
          </a:fillRef>
          <a:effectRef idx="0">
            <a:srgbClr val="4472C4"/>
          </a:effectRef>
          <a:fontRef idx="minor">
            <a:sysClr val="window" lastClr="FFFEFF"/>
          </a:fontRef>
        </p:style>
        <p:txBody>
          <a:bodyPr rtlCol="0" anchor="ctr"/>
          <a:lstStyle/>
          <a:p>
            <a:pPr algn="ctr"/>
            <a:endParaRPr lang="zh-CN" altLang="en-US"/>
          </a:p>
        </p:txBody>
      </p:sp>
      <p:pic>
        <p:nvPicPr>
          <p:cNvPr id="37" name="图片 36" descr="C:\Users\lenovo\Desktop\杜甫.jpg杜甫"/>
          <p:cNvPicPr>
            <a:picLocks noChangeAspect="1"/>
          </p:cNvPicPr>
          <p:nvPr>
            <p:custDataLst>
              <p:tags r:id="rId14"/>
            </p:custDataLst>
          </p:nvPr>
        </p:nvPicPr>
        <p:blipFill>
          <a:blip r:embed="rId13">
            <a:lum bright="-6000"/>
          </a:blip>
          <a:stretch>
            <a:fillRect/>
          </a:stretch>
        </p:blipFill>
        <p:spPr>
          <a:xfrm>
            <a:off x="802005" y="4758690"/>
            <a:ext cx="2287270" cy="1715135"/>
          </a:xfrm>
          <a:custGeom>
            <a:gdLst>
              <a:gd name="connsiteX0" fmla="*/ 0 w 2287267"/>
              <a:gd name="connsiteY0" fmla="*/ 0 h 1715450"/>
              <a:gd name="connsiteX1" fmla="*/ 2287267 w 2287267"/>
              <a:gd name="connsiteY1" fmla="*/ 0 h 1715450"/>
              <a:gd name="connsiteX2" fmla="*/ 2287267 w 2287267"/>
              <a:gd name="connsiteY2" fmla="*/ 1715450 h 1715450"/>
              <a:gd name="connsiteX3" fmla="*/ 0 w 2287267"/>
              <a:gd name="connsiteY3" fmla="*/ 1715450 h 1715450"/>
            </a:gdLst>
            <a:cxnLst>
              <a:cxn ang="0">
                <a:pos x="connsiteX0" y="connsiteY0"/>
              </a:cxn>
              <a:cxn ang="0">
                <a:pos x="connsiteX1" y="connsiteY1"/>
              </a:cxn>
              <a:cxn ang="0">
                <a:pos x="connsiteX2" y="connsiteY2"/>
              </a:cxn>
              <a:cxn ang="0">
                <a:pos x="connsiteX3" y="connsiteY3"/>
              </a:cxn>
            </a:cxnLst>
            <a:rect l="l" t="t" r="r" b="b"/>
            <a:pathLst>
              <a:path w="2287267" h="1715450">
                <a:moveTo>
                  <a:pt x="0" y="0"/>
                </a:moveTo>
                <a:lnTo>
                  <a:pt x="2287267" y="0"/>
                </a:lnTo>
                <a:lnTo>
                  <a:pt x="2287267" y="1715450"/>
                </a:lnTo>
                <a:lnTo>
                  <a:pt x="0" y="1715450"/>
                </a:lnTo>
                <a:close/>
              </a:path>
            </a:pathLst>
          </a:custGeom>
        </p:spPr>
      </p:pic>
      <p:sp>
        <p:nvSpPr>
          <p:cNvPr id="4" name="矩形 3"/>
          <p:cNvSpPr/>
          <p:nvPr>
            <p:custDataLst>
              <p:tags r:id="rId15"/>
            </p:custDataLst>
          </p:nvPr>
        </p:nvSpPr>
        <p:spPr>
          <a:xfrm>
            <a:off x="469900" y="4054475"/>
            <a:ext cx="1139825" cy="25654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solidFill>
                <a:latin typeface="楷体" pitchFamily="49" charset="-122"/>
                <a:ea typeface="楷体" pitchFamily="49" charset="-122"/>
                <a:cs typeface="楷体" panose="02010609060101010101" pitchFamily="49" charset="-122"/>
              </a:rPr>
              <a:t>李白</a:t>
            </a:r>
          </a:p>
        </p:txBody>
      </p:sp>
      <p:sp>
        <p:nvSpPr>
          <p:cNvPr id="8" name="矩形 7"/>
          <p:cNvSpPr/>
          <p:nvPr>
            <p:custDataLst>
              <p:tags r:id="rId16"/>
            </p:custDataLst>
          </p:nvPr>
        </p:nvSpPr>
        <p:spPr>
          <a:xfrm>
            <a:off x="469900" y="6426200"/>
            <a:ext cx="1139825" cy="25654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tx1"/>
                </a:solidFill>
                <a:latin typeface="楷体" pitchFamily="49" charset="-122"/>
                <a:ea typeface="楷体" pitchFamily="49" charset="-122"/>
                <a:cs typeface="楷体" panose="02010609060101010101" pitchFamily="49" charset="-122"/>
              </a:rPr>
              <a:t>杜甫</a:t>
            </a:r>
          </a:p>
        </p:txBody>
      </p:sp>
      <p:sp>
        <p:nvSpPr>
          <p:cNvPr id="5" name="文本占位符 4"/>
          <p:cNvSpPr>
            <a:spLocks noGrp="1"/>
          </p:cNvSpPr>
          <p:nvPr>
            <p:custDataLst>
              <p:tags r:id="rId17"/>
            </p:custDataLst>
          </p:nvPr>
        </p:nvSpPr>
        <p:spPr>
          <a:xfrm>
            <a:off x="527050" y="67310"/>
            <a:ext cx="11378565" cy="20161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lgn="just">
              <a:lnSpc>
                <a:spcPct val="110000"/>
              </a:lnSpc>
              <a:spcAft>
                <a:spcPct val="0"/>
              </a:spcAft>
              <a:buNone/>
            </a:pPr>
            <a:r>
              <a:rPr lang="en-US" altLang="zh-CN" sz="3200" b="1">
                <a:solidFill>
                  <a:srgbClr val="FF0000"/>
                </a:solidFill>
                <a:latin typeface="黑体" panose="02010609060101010101" charset="-122"/>
                <a:ea typeface="黑体" panose="02010609060101010101" charset="-122"/>
              </a:rPr>
              <a:t>  </a:t>
            </a:r>
            <a:r>
              <a:rPr lang="zh-CN" altLang="en-US" sz="3200" b="1">
                <a:solidFill>
                  <a:srgbClr val="FF0000"/>
                </a:solidFill>
                <a:latin typeface="黑体" panose="02010609060101010101" charset="-122"/>
                <a:ea typeface="黑体" panose="02010609060101010101" charset="-122"/>
              </a:rPr>
              <a:t>唐诗</a:t>
            </a:r>
            <a:r>
              <a:rPr lang="zh-CN" altLang="en-US" b="1">
                <a:solidFill>
                  <a:schemeClr val="tx1"/>
                </a:solidFill>
                <a:latin typeface="黑体" panose="02010609060101010101" charset="-122"/>
                <a:ea typeface="黑体" panose="02010609060101010101" charset="-122"/>
              </a:rPr>
              <a:t>，泛指创作于唐朝诗人的诗，为唐代儒客文人之智慧佳作。唐诗是中华民族珍贵的文化遗产之一，是中华文化宝库中的一颗明珠，同时也对世界上许多国家的文化发展产生了很大影响，对于后人研究唐代的政治、民情、风俗、文化等都有重要的参考意义。</a:t>
            </a:r>
          </a:p>
        </p:txBody>
      </p:sp>
    </p:spTree>
    <p:custDataLst>
      <p:tags r:id="rId18"/>
    </p:custDataLst>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515620" y="702945"/>
            <a:ext cx="2917190" cy="583565"/>
          </a:xfrm>
          <a:prstGeom prst="rect">
            <a:avLst/>
          </a:prstGeom>
          <a:noFill/>
        </p:spPr>
        <p:txBody>
          <a:bodyPr wrap="square" rtlCol="0">
            <a:spAutoFit/>
          </a:bodyPr>
          <a:lstStyle/>
          <a:p>
            <a:r>
              <a:rPr lang="zh-CN" altLang="en-US" sz="3200" b="1">
                <a:latin typeface="黑体" panose="02010609060101010101" charset="-122"/>
                <a:ea typeface="黑体" panose="02010609060101010101" charset="-122"/>
              </a:rPr>
              <a:t>（二）艺术</a:t>
            </a:r>
          </a:p>
        </p:txBody>
      </p:sp>
      <p:sp>
        <p:nvSpPr>
          <p:cNvPr id="5" name="文本框 4"/>
          <p:cNvSpPr txBox="1"/>
          <p:nvPr>
            <p:custDataLst>
              <p:tags r:id="rId5"/>
            </p:custDataLst>
          </p:nvPr>
        </p:nvSpPr>
        <p:spPr>
          <a:xfrm>
            <a:off x="318770" y="57785"/>
            <a:ext cx="3310890" cy="645160"/>
          </a:xfrm>
          <a:prstGeom prst="rect">
            <a:avLst/>
          </a:prstGeom>
          <a:noFill/>
          <a:ln>
            <a:noFill/>
          </a:ln>
        </p:spPr>
        <p:txBody>
          <a:bodyPr wrap="square" rtlCol="0" anchor="t">
            <a:spAutoFit/>
          </a:bodyPr>
          <a:lstStyle/>
          <a:p>
            <a:r>
              <a:rPr lang="zh-CN" altLang="en-US" sz="3600" b="1">
                <a:sym typeface="+mn-ea"/>
              </a:rPr>
              <a:t>二、文学艺术</a:t>
            </a:r>
            <a:endParaRPr lang="zh-CN" altLang="en-US" sz="3600" b="1"/>
          </a:p>
        </p:txBody>
      </p:sp>
      <p:sp>
        <p:nvSpPr>
          <p:cNvPr id="2" name="文本框 1"/>
          <p:cNvSpPr txBox="1"/>
          <p:nvPr>
            <p:custDataLst>
              <p:tags r:id="rId6"/>
            </p:custDataLst>
          </p:nvPr>
        </p:nvSpPr>
        <p:spPr>
          <a:xfrm>
            <a:off x="3088640" y="702945"/>
            <a:ext cx="2609850" cy="583565"/>
          </a:xfrm>
          <a:prstGeom prst="rect">
            <a:avLst/>
          </a:prstGeom>
          <a:noFill/>
        </p:spPr>
        <p:txBody>
          <a:bodyPr wrap="square" rtlCol="0">
            <a:spAutoFit/>
          </a:bodyPr>
          <a:lstStyle/>
          <a:p>
            <a:r>
              <a:rPr lang="zh-CN" altLang="en-US" sz="3200" b="1">
                <a:latin typeface="黑体" panose="02010609060101010101" charset="-122"/>
                <a:ea typeface="黑体" panose="02010609060101010101" charset="-122"/>
              </a:rPr>
              <a:t>（</a:t>
            </a:r>
            <a:r>
              <a:rPr lang="en-US" altLang="zh-CN" sz="3200" b="1">
                <a:latin typeface="黑体" panose="02010609060101010101" charset="-122"/>
                <a:ea typeface="黑体" panose="02010609060101010101" charset="-122"/>
              </a:rPr>
              <a:t>1</a:t>
            </a:r>
            <a:r>
              <a:rPr lang="zh-CN" altLang="en-US" sz="3200" b="1">
                <a:latin typeface="黑体" panose="02010609060101010101" charset="-122"/>
                <a:ea typeface="黑体" panose="02010609060101010101" charset="-122"/>
              </a:rPr>
              <a:t>）</a:t>
            </a:r>
            <a:r>
              <a:rPr lang="en-US" altLang="zh-CN" sz="3200" b="1">
                <a:latin typeface="黑体" panose="02010609060101010101" charset="-122"/>
                <a:ea typeface="黑体" panose="02010609060101010101" charset="-122"/>
              </a:rPr>
              <a:t>.</a:t>
            </a:r>
            <a:r>
              <a:rPr lang="zh-CN" altLang="en-US" sz="3200" b="1">
                <a:latin typeface="黑体" panose="02010609060101010101" charset="-122"/>
                <a:ea typeface="黑体" panose="02010609060101010101" charset="-122"/>
              </a:rPr>
              <a:t>书法</a:t>
            </a:r>
          </a:p>
        </p:txBody>
      </p:sp>
      <p:sp>
        <p:nvSpPr>
          <p:cNvPr id="49162" name="文本框 11"/>
          <p:cNvSpPr/>
          <p:nvPr>
            <p:custDataLst>
              <p:tags r:id="rId7"/>
            </p:custDataLst>
          </p:nvPr>
        </p:nvSpPr>
        <p:spPr>
          <a:xfrm>
            <a:off x="515620" y="1392555"/>
            <a:ext cx="11249660" cy="1964689"/>
          </a:xfrm>
          <a:prstGeom prst="round1Rect">
            <a:avLst/>
          </a:prstGeom>
          <a:solidFill>
            <a:schemeClr val="bg1"/>
          </a:solidFill>
          <a:ln w="9525">
            <a:noFill/>
          </a:ln>
        </p:spPr>
        <p:txBody>
          <a:bodyPr wrap="square" anchor="t">
            <a:spAutoFit/>
          </a:bodyPr>
          <a:lstStyle/>
          <a:p>
            <a:pPr defTabSz="914400">
              <a:lnSpc>
                <a:spcPct val="145000"/>
              </a:lnSpc>
              <a:tabLst>
                <a:tab pos="1028700"/>
                <a:tab pos="1851025"/>
                <a:tab pos="2538730"/>
                <a:tab pos="3222625"/>
              </a:tabLst>
            </a:pPr>
            <a:r>
              <a:rPr lang="en-US" altLang="zh-CN" sz="2800" b="1">
                <a:solidFill>
                  <a:schemeClr val="tx1"/>
                </a:solidFill>
                <a:latin typeface="黑体" panose="02010609060101010101" charset="-122"/>
                <a:ea typeface="黑体" panose="02010609060101010101" charset="-122"/>
                <a:sym typeface="等线" charset="0"/>
              </a:rPr>
              <a:t>(1)</a:t>
            </a:r>
            <a:r>
              <a:rPr lang="zh-CN" altLang="en-US" sz="2800" b="1">
                <a:solidFill>
                  <a:schemeClr val="tx1"/>
                </a:solidFill>
                <a:latin typeface="黑体" panose="02010609060101010101" charset="-122"/>
                <a:ea typeface="黑体" panose="02010609060101010101" charset="-122"/>
                <a:sym typeface="等线" charset="0"/>
              </a:rPr>
              <a:t>书法在</a:t>
            </a:r>
            <a:r>
              <a:rPr lang="zh-CN" altLang="en-US" sz="2800" b="1">
                <a:solidFill>
                  <a:srgbClr val="FF0000"/>
                </a:solidFill>
                <a:latin typeface="黑体" panose="02010609060101010101" charset="-122"/>
                <a:ea typeface="黑体" panose="02010609060101010101" charset="-122"/>
                <a:sym typeface="等线" charset="0"/>
              </a:rPr>
              <a:t>东汉末年</a:t>
            </a:r>
            <a:r>
              <a:rPr lang="zh-CN" altLang="en-US" sz="2800" b="1">
                <a:solidFill>
                  <a:schemeClr val="tx1"/>
                </a:solidFill>
                <a:latin typeface="黑体" panose="02010609060101010101" charset="-122"/>
                <a:ea typeface="黑体" panose="02010609060101010101" charset="-122"/>
                <a:sym typeface="等线" charset="0"/>
              </a:rPr>
              <a:t>成为一种艺术</a:t>
            </a:r>
            <a:r>
              <a:rPr lang="zh-CN" altLang="zh-CN" sz="2800" b="1">
                <a:solidFill>
                  <a:schemeClr val="tx1"/>
                </a:solidFill>
                <a:latin typeface="黑体" panose="02010609060101010101" charset="-122"/>
                <a:ea typeface="黑体" panose="02010609060101010101" charset="-122"/>
                <a:sym typeface="等线" charset="0"/>
              </a:rPr>
              <a:t>。</a:t>
            </a:r>
            <a:endParaRPr lang="zh-CN" altLang="zh-CN" sz="2800" b="1">
              <a:solidFill>
                <a:schemeClr val="tx1"/>
              </a:solidFill>
              <a:latin typeface="黑体" panose="02010609060101010101" charset="-122"/>
              <a:ea typeface="黑体" panose="02010609060101010101" charset="-122"/>
            </a:endParaRPr>
          </a:p>
          <a:p>
            <a:pPr defTabSz="914400">
              <a:lnSpc>
                <a:spcPct val="145000"/>
              </a:lnSpc>
              <a:tabLst>
                <a:tab pos="1028700"/>
                <a:tab pos="1851025"/>
                <a:tab pos="2538730"/>
                <a:tab pos="3222625"/>
              </a:tabLst>
            </a:pPr>
            <a:r>
              <a:rPr lang="en-US" altLang="zh-CN" sz="2800" b="1">
                <a:solidFill>
                  <a:schemeClr val="tx1"/>
                </a:solidFill>
                <a:latin typeface="黑体" panose="02010609060101010101" charset="-122"/>
                <a:ea typeface="黑体" panose="02010609060101010101" charset="-122"/>
                <a:sym typeface="等线" charset="0"/>
              </a:rPr>
              <a:t>(2)</a:t>
            </a:r>
            <a:r>
              <a:rPr lang="zh-CN" altLang="en-US" sz="2800" b="1">
                <a:solidFill>
                  <a:srgbClr val="FF0000"/>
                </a:solidFill>
                <a:latin typeface="黑体" panose="02010609060101010101" charset="-122"/>
                <a:ea typeface="黑体" panose="02010609060101010101" charset="-122"/>
                <a:sym typeface="等线" charset="0"/>
              </a:rPr>
              <a:t>魏晋南北朝时期</a:t>
            </a:r>
            <a:r>
              <a:rPr lang="zh-CN" altLang="en-US" sz="2800" b="1">
                <a:solidFill>
                  <a:schemeClr val="tx1"/>
                </a:solidFill>
                <a:latin typeface="黑体" panose="02010609060101010101" charset="-122"/>
                <a:ea typeface="黑体" panose="02010609060101010101" charset="-122"/>
                <a:sym typeface="等线" charset="0"/>
              </a:rPr>
              <a:t>，隶书、草书、楷书和行书等各种书体均已完备</a:t>
            </a:r>
            <a:r>
              <a:rPr lang="zh-CN" altLang="zh-CN" sz="2800" b="1">
                <a:solidFill>
                  <a:schemeClr val="tx1"/>
                </a:solidFill>
                <a:latin typeface="黑体" panose="02010609060101010101" charset="-122"/>
                <a:ea typeface="黑体" panose="02010609060101010101" charset="-122"/>
                <a:sym typeface="等线" charset="0"/>
              </a:rPr>
              <a:t>。</a:t>
            </a:r>
            <a:endParaRPr lang="zh-CN" altLang="zh-CN" sz="2800" b="1">
              <a:solidFill>
                <a:schemeClr val="tx1"/>
              </a:solidFill>
              <a:latin typeface="黑体" panose="02010609060101010101" charset="-122"/>
              <a:ea typeface="黑体" panose="02010609060101010101" charset="-122"/>
            </a:endParaRPr>
          </a:p>
          <a:p>
            <a:pPr defTabSz="914400">
              <a:lnSpc>
                <a:spcPct val="145000"/>
              </a:lnSpc>
              <a:tabLst>
                <a:tab pos="1028700"/>
                <a:tab pos="1851025"/>
                <a:tab pos="2538730"/>
                <a:tab pos="3222625"/>
              </a:tabLst>
            </a:pPr>
            <a:r>
              <a:rPr lang="en-US" altLang="zh-CN" sz="2800" b="1">
                <a:solidFill>
                  <a:schemeClr val="tx1"/>
                </a:solidFill>
                <a:latin typeface="黑体" panose="02010609060101010101" charset="-122"/>
                <a:ea typeface="黑体" panose="02010609060101010101" charset="-122"/>
                <a:sym typeface="等线" charset="0"/>
              </a:rPr>
              <a:t>(3)</a:t>
            </a:r>
            <a:r>
              <a:rPr lang="zh-CN" altLang="en-US" sz="2800" b="1">
                <a:solidFill>
                  <a:srgbClr val="FF0000"/>
                </a:solidFill>
                <a:latin typeface="黑体" panose="02010609060101010101" charset="-122"/>
                <a:ea typeface="黑体" panose="02010609060101010101" charset="-122"/>
                <a:sym typeface="等线" charset="0"/>
              </a:rPr>
              <a:t>东晋</a:t>
            </a:r>
            <a:r>
              <a:rPr lang="zh-CN" altLang="en-US" sz="2800" b="1">
                <a:solidFill>
                  <a:schemeClr val="tx1"/>
                </a:solidFill>
                <a:latin typeface="黑体" panose="02010609060101010101" charset="-122"/>
                <a:ea typeface="黑体" panose="02010609060101010101" charset="-122"/>
                <a:sym typeface="等线" charset="0"/>
              </a:rPr>
              <a:t>大书法家王羲之博采众长，诸体兼精，世称</a:t>
            </a:r>
            <a:r>
              <a:rPr lang="en-US" altLang="zh-CN" sz="2800" b="1">
                <a:solidFill>
                  <a:schemeClr val="tx1"/>
                </a:solidFill>
                <a:latin typeface="黑体" panose="02010609060101010101" charset="-122"/>
                <a:ea typeface="黑体" panose="02010609060101010101" charset="-122"/>
                <a:sym typeface="等线" charset="0"/>
              </a:rPr>
              <a:t>“</a:t>
            </a:r>
            <a:r>
              <a:rPr lang="zh-CN" altLang="en-US" sz="2800" b="1">
                <a:solidFill>
                  <a:schemeClr val="tx1"/>
                </a:solidFill>
                <a:latin typeface="黑体" panose="02010609060101010101" charset="-122"/>
                <a:ea typeface="黑体" panose="02010609060101010101" charset="-122"/>
                <a:sym typeface="等线" charset="0"/>
              </a:rPr>
              <a:t>书圣</a:t>
            </a:r>
            <a:r>
              <a:rPr lang="en-US" altLang="zh-CN" sz="2800" b="1">
                <a:solidFill>
                  <a:schemeClr val="tx1"/>
                </a:solidFill>
                <a:latin typeface="黑体" panose="02010609060101010101" charset="-122"/>
                <a:ea typeface="黑体" panose="02010609060101010101" charset="-122"/>
                <a:sym typeface="等线" charset="0"/>
              </a:rPr>
              <a:t>”</a:t>
            </a:r>
            <a:r>
              <a:rPr lang="zh-CN" altLang="zh-CN" sz="2800" b="1">
                <a:solidFill>
                  <a:schemeClr val="tx1"/>
                </a:solidFill>
                <a:latin typeface="黑体" panose="02010609060101010101" charset="-122"/>
                <a:ea typeface="黑体" panose="02010609060101010101" charset="-122"/>
                <a:sym typeface="等线" charset="0"/>
              </a:rPr>
              <a:t>。</a:t>
            </a:r>
          </a:p>
        </p:txBody>
      </p:sp>
      <p:pic>
        <p:nvPicPr>
          <p:cNvPr id="8" name="Picture 2"/>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1604010" y="3676015"/>
            <a:ext cx="9187180" cy="25819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custDataLst>
              <p:tags r:id="rId10"/>
            </p:custDataLst>
          </p:nvPr>
        </p:nvSpPr>
        <p:spPr>
          <a:xfrm>
            <a:off x="3571875" y="6315075"/>
            <a:ext cx="5623560" cy="398780"/>
          </a:xfrm>
          <a:prstGeom prst="rect">
            <a:avLst/>
          </a:prstGeom>
          <a:noFill/>
        </p:spPr>
        <p:txBody>
          <a:bodyPr wrap="square" rtlCol="0">
            <a:spAutoFit/>
          </a:bodyPr>
          <a:lstStyle/>
          <a:p>
            <a:pPr indent="0">
              <a:buFont typeface="Arial" pitchFamily="34" charset="0"/>
              <a:buNone/>
            </a:pPr>
            <a:r>
              <a:rPr lang="zh-CN" altLang="en-US" sz="2000" b="1" smtClean="0">
                <a:solidFill>
                  <a:schemeClr val="tx1"/>
                </a:solidFill>
              </a:rPr>
              <a:t>王羲之</a:t>
            </a:r>
            <a:r>
              <a:rPr lang="en-US" altLang="zh-CN" sz="2000" b="1" smtClean="0">
                <a:solidFill>
                  <a:schemeClr val="tx1"/>
                </a:solidFill>
              </a:rPr>
              <a:t>《</a:t>
            </a:r>
            <a:r>
              <a:rPr lang="zh-CN" altLang="en-US" sz="2000" b="1" smtClean="0">
                <a:solidFill>
                  <a:schemeClr val="tx1"/>
                </a:solidFill>
              </a:rPr>
              <a:t>兰亭序</a:t>
            </a:r>
            <a:r>
              <a:rPr lang="en-US" altLang="zh-CN" sz="2000" b="1" smtClean="0">
                <a:solidFill>
                  <a:schemeClr val="tx1"/>
                </a:solidFill>
              </a:rPr>
              <a:t>》</a:t>
            </a:r>
            <a:r>
              <a:rPr lang="zh-CN" altLang="en-US" sz="2000" b="1" smtClean="0">
                <a:solidFill>
                  <a:schemeClr val="tx1"/>
                </a:solidFill>
              </a:rPr>
              <a:t>“天下第一行书” （摹本）</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4916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par>
                          <p:cTn id="17" fill="hold" nodeType="withGroup">
                            <p:stCondLst>
                              <p:cond delay="0"/>
                            </p:stCondLst>
                            <p:childTnLst>
                              <p:par>
                                <p:cTn id="18" presetID="1" presetClass="entr" presetSubtype="0" fill="hold" grpId="2" nodeType="afterEffect">
                                  <p:stCondLst>
                                    <p:cond delay="0"/>
                                  </p:stCondLst>
                                  <p:childTnLst>
                                    <p:set>
                                      <p:cBhvr>
                                        <p:cTn id="1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162" grpId="1"/>
      <p:bldP spid="9" grpId="2"/>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5" name="文本框 4"/>
          <p:cNvSpPr txBox="1"/>
          <p:nvPr>
            <p:custDataLst>
              <p:tags r:id="rId4"/>
            </p:custDataLst>
          </p:nvPr>
        </p:nvSpPr>
        <p:spPr>
          <a:xfrm>
            <a:off x="444500" y="993140"/>
            <a:ext cx="5010150" cy="3682147"/>
          </a:xfrm>
          <a:prstGeom prst="roundRect">
            <a:avLst/>
          </a:prstGeom>
          <a:solidFill>
            <a:schemeClr val="bg1"/>
          </a:solidFill>
        </p:spPr>
        <p:txBody>
          <a:bodyPr wrap="square" rtlCol="0" anchor="t">
            <a:spAutoFit/>
          </a:bodyPr>
          <a:lstStyle/>
          <a:p>
            <a:pPr algn="just" defTabSz="914400" fontAlgn="auto">
              <a:lnSpc>
                <a:spcPct val="125000"/>
              </a:lnSpc>
              <a:spcBef>
                <a:spcPct val="0"/>
              </a:spcBef>
              <a:spcAft>
                <a:spcPct val="0"/>
              </a:spcAft>
              <a:tabLst>
                <a:tab pos="2700655"/>
              </a:tabLst>
            </a:pPr>
            <a:r>
              <a:rPr lang="zh-CN" altLang="en-US" sz="2800" kern="100" smtClean="0">
                <a:latin typeface="华文中宋" panose="02010600040101010101" charset="-122"/>
                <a:ea typeface="华文中宋" panose="02010600040101010101" charset="-122"/>
                <a:cs typeface="华文中宋" panose="02010600040101010101" charset="-122"/>
                <a:sym typeface="+mn-ea"/>
              </a:rPr>
              <a:t>（</a:t>
            </a:r>
            <a:r>
              <a:rPr sz="2800" kern="100" smtClean="0">
                <a:latin typeface="华文中宋" panose="02010600040101010101" charset="-122"/>
                <a:ea typeface="华文中宋" panose="02010600040101010101" charset="-122"/>
                <a:cs typeface="华文中宋" panose="02010600040101010101" charset="-122"/>
                <a:sym typeface="+mn-ea"/>
              </a:rPr>
              <a:t>1</a:t>
            </a:r>
            <a:r>
              <a:rPr lang="zh-CN" altLang="en-US" sz="2800" kern="100" smtClean="0">
                <a:latin typeface="华文中宋" panose="02010600040101010101" charset="-122"/>
                <a:ea typeface="华文中宋" panose="02010600040101010101" charset="-122"/>
                <a:cs typeface="华文中宋" panose="02010600040101010101" charset="-122"/>
                <a:sym typeface="+mn-ea"/>
              </a:rPr>
              <a:t>）</a:t>
            </a:r>
            <a:r>
              <a:rPr lang="zh-CN" sz="2800" kern="100" smtClean="0">
                <a:latin typeface="华文中宋" panose="02010600040101010101" charset="-122"/>
                <a:ea typeface="华文中宋" panose="02010600040101010101" charset="-122"/>
                <a:cs typeface="华文中宋" panose="02010600040101010101" charset="-122"/>
                <a:sym typeface="+mn-ea"/>
              </a:rPr>
              <a:t>书法</a:t>
            </a:r>
            <a:endParaRPr lang="zh-CN" sz="2800" kern="100">
              <a:latin typeface="华文中宋" panose="02010600040101010101" charset="-122"/>
              <a:ea typeface="华文中宋" panose="02010600040101010101" charset="-122"/>
              <a:cs typeface="华文中宋" panose="02010600040101010101" charset="-122"/>
              <a:sym typeface="+mn-ea"/>
            </a:endParaRPr>
          </a:p>
          <a:p>
            <a:pPr algn="just" defTabSz="914400" fontAlgn="auto">
              <a:lnSpc>
                <a:spcPct val="125000"/>
              </a:lnSpc>
              <a:spcBef>
                <a:spcPct val="0"/>
              </a:spcBef>
              <a:spcAft>
                <a:spcPct val="0"/>
              </a:spcAft>
              <a:tabLst>
                <a:tab pos="2700655"/>
              </a:tabLst>
            </a:pPr>
            <a:r>
              <a:rPr lang="zh-CN" sz="2800" kern="100">
                <a:latin typeface="楷体" pitchFamily="49" charset="-122"/>
                <a:ea typeface="楷体" pitchFamily="49" charset="-122"/>
                <a:cs typeface="黑体" panose="02010609060101010101" charset="-122"/>
                <a:sym typeface="+mn-ea"/>
              </a:rPr>
              <a:t>  </a:t>
            </a:r>
            <a:r>
              <a:rPr lang="zh-CN" sz="2800" kern="100">
                <a:latin typeface="华文中宋" panose="02010600040101010101" charset="-122"/>
                <a:ea typeface="华文中宋" panose="02010600040101010101" charset="-122"/>
                <a:cs typeface="黑体" panose="02010609060101010101" charset="-122"/>
                <a:sym typeface="+mn-ea"/>
              </a:rPr>
              <a:t>隋唐时期的书法艺术，融汇了南朝的秀美和北朝的雄健，创出新风格。颜真卿气势雄浑的颜体和柳公权骨力遒劲的柳体最为有名。</a:t>
            </a:r>
          </a:p>
        </p:txBody>
      </p:sp>
      <p:pic>
        <p:nvPicPr>
          <p:cNvPr id="4" name="图片 3" descr="apxrA3EkGs_b[1]"/>
          <p:cNvPicPr>
            <a:picLocks noChangeAspect="1"/>
          </p:cNvPicPr>
          <p:nvPr>
            <p:custDataLst>
              <p:tags r:id="rId6"/>
            </p:custDataLst>
          </p:nvPr>
        </p:nvPicPr>
        <p:blipFill>
          <a:blip r:embed="rId5">
            <a:lum contrast="66000"/>
          </a:blip>
          <a:srcRect l="6249" t="7832" r="10825" b="5281"/>
          <a:stretch>
            <a:fillRect/>
          </a:stretch>
        </p:blipFill>
        <p:spPr>
          <a:xfrm>
            <a:off x="5586095" y="1300480"/>
            <a:ext cx="2705786" cy="4752000"/>
          </a:xfrm>
          <a:prstGeom prst="rect">
            <a:avLst/>
          </a:prstGeom>
        </p:spPr>
      </p:pic>
      <p:pic>
        <p:nvPicPr>
          <p:cNvPr id="7" name="图片 6" descr="20140923211134159[1]"/>
          <p:cNvPicPr>
            <a:picLocks noChangeAspect="1"/>
          </p:cNvPicPr>
          <p:nvPr>
            <p:custDataLst>
              <p:tags r:id="rId8"/>
            </p:custDataLst>
          </p:nvPr>
        </p:nvPicPr>
        <p:blipFill>
          <a:blip r:embed="rId7">
            <a:lum contrast="24000"/>
          </a:blip>
          <a:srcRect l="5274" r="2483" b="1306"/>
          <a:stretch>
            <a:fillRect/>
          </a:stretch>
        </p:blipFill>
        <p:spPr>
          <a:xfrm>
            <a:off x="8903970" y="1300480"/>
            <a:ext cx="2665730" cy="4751705"/>
          </a:xfrm>
          <a:prstGeom prst="rect">
            <a:avLst/>
          </a:prstGeom>
        </p:spPr>
      </p:pic>
      <p:sp>
        <p:nvSpPr>
          <p:cNvPr id="9" name="文本框 8"/>
          <p:cNvSpPr txBox="1"/>
          <p:nvPr>
            <p:custDataLst>
              <p:tags r:id="rId9"/>
            </p:custDataLst>
          </p:nvPr>
        </p:nvSpPr>
        <p:spPr>
          <a:xfrm>
            <a:off x="8277586" y="1315856"/>
            <a:ext cx="551815" cy="5208511"/>
          </a:xfrm>
          <a:prstGeom prst="rect">
            <a:avLst/>
          </a:prstGeom>
          <a:noFill/>
        </p:spPr>
        <p:txBody>
          <a:bodyPr vert="eaVert" wrap="square" rtlCol="0">
            <a:spAutoFit/>
          </a:bodyPr>
          <a:lstStyle/>
          <a:p>
            <a:r>
              <a:rPr lang="zh-CN" altLang="en-US" sz="2400">
                <a:latin typeface="华文中宋" panose="02010600040101010101" charset="-122"/>
                <a:ea typeface="华文中宋" panose="02010600040101010101" charset="-122"/>
              </a:rPr>
              <a:t>颜真卿《多宝塔感应碑》（拓本）</a:t>
            </a:r>
          </a:p>
        </p:txBody>
      </p:sp>
      <p:sp>
        <p:nvSpPr>
          <p:cNvPr id="10" name="文本框 9"/>
          <p:cNvSpPr txBox="1"/>
          <p:nvPr>
            <p:custDataLst>
              <p:tags r:id="rId10"/>
            </p:custDataLst>
          </p:nvPr>
        </p:nvSpPr>
        <p:spPr>
          <a:xfrm>
            <a:off x="11533231" y="1315856"/>
            <a:ext cx="551815" cy="5208511"/>
          </a:xfrm>
          <a:prstGeom prst="rect">
            <a:avLst/>
          </a:prstGeom>
          <a:noFill/>
        </p:spPr>
        <p:txBody>
          <a:bodyPr vert="eaVert" wrap="square" rtlCol="0">
            <a:spAutoFit/>
          </a:bodyPr>
          <a:lstStyle/>
          <a:p>
            <a:r>
              <a:rPr lang="zh-CN" altLang="en-US" sz="2400">
                <a:latin typeface="华文中宋" panose="02010600040101010101" charset="-122"/>
                <a:ea typeface="华文中宋" panose="02010600040101010101" charset="-122"/>
              </a:rPr>
              <a:t>柳公权《玄秘塔碑》（拓本）</a:t>
            </a:r>
          </a:p>
        </p:txBody>
      </p:sp>
      <p:sp>
        <p:nvSpPr>
          <p:cNvPr id="100" name="文本框 99"/>
          <p:cNvSpPr txBox="1"/>
          <p:nvPr>
            <p:custDataLst>
              <p:tags r:id="rId11"/>
            </p:custDataLst>
          </p:nvPr>
        </p:nvSpPr>
        <p:spPr>
          <a:xfrm>
            <a:off x="1388110" y="5178425"/>
            <a:ext cx="2910205" cy="645160"/>
          </a:xfrm>
          <a:prstGeom prst="rect">
            <a:avLst/>
          </a:prstGeom>
          <a:noFill/>
          <a:ln w="9525">
            <a:noFill/>
          </a:ln>
        </p:spPr>
        <p:txBody>
          <a:bodyPr wrap="square">
            <a:spAutoFit/>
          </a:bodyPr>
          <a:lstStyle/>
          <a:p>
            <a:pPr indent="0" algn="ctr"/>
            <a:r>
              <a:rPr lang="en-US" sz="3600" b="0" spc="300">
                <a:solidFill>
                  <a:schemeClr val="tx1"/>
                </a:solidFill>
                <a:uFillTx/>
                <a:latin typeface="华文中宋" panose="02010600040101010101" charset="-122"/>
                <a:ea typeface="华文中宋" panose="02010600040101010101" charset="-122"/>
                <a:cs typeface="华文中宋" panose="02010600040101010101" charset="-122"/>
              </a:rPr>
              <a:t>“</a:t>
            </a:r>
            <a:r>
              <a:rPr lang="zh-CN" sz="3600" b="0" spc="300">
                <a:solidFill>
                  <a:schemeClr val="tx1"/>
                </a:solidFill>
                <a:uFillTx/>
                <a:latin typeface="华文中宋" panose="02010600040101010101" charset="-122"/>
                <a:ea typeface="华文中宋" panose="02010600040101010101" charset="-122"/>
                <a:cs typeface="华文中宋" panose="02010600040101010101" charset="-122"/>
              </a:rPr>
              <a:t>颜筋柳骨</a:t>
            </a:r>
            <a:r>
              <a:rPr lang="en-US" sz="3600" b="0" spc="300">
                <a:solidFill>
                  <a:schemeClr val="tx1"/>
                </a:solidFill>
                <a:uFillTx/>
                <a:latin typeface="华文中宋" panose="02010600040101010101" charset="-122"/>
                <a:ea typeface="华文中宋" panose="02010600040101010101" charset="-122"/>
                <a:cs typeface="华文中宋" panose="02010600040101010101" charset="-122"/>
              </a:rPr>
              <a:t>”</a:t>
            </a:r>
            <a:endParaRPr lang="en-US" altLang="en-US" sz="3600" b="0" spc="300">
              <a:solidFill>
                <a:schemeClr val="tx1"/>
              </a:solidFill>
              <a:uFillTx/>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checker dir="vert"/>
  </p:transition>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5" name="文本框 4"/>
          <p:cNvSpPr txBox="1"/>
          <p:nvPr>
            <p:custDataLst>
              <p:tags r:id="rId4"/>
            </p:custDataLst>
          </p:nvPr>
        </p:nvSpPr>
        <p:spPr>
          <a:xfrm>
            <a:off x="1010920" y="934720"/>
            <a:ext cx="9270365" cy="2245360"/>
          </a:xfrm>
          <a:prstGeom prst="rect">
            <a:avLst/>
          </a:prstGeom>
          <a:solidFill>
            <a:schemeClr val="bg1"/>
          </a:solidFill>
        </p:spPr>
        <p:txBody>
          <a:bodyPr wrap="square" rtlCol="0" anchor="t">
            <a:spAutoFit/>
          </a:bodyPr>
          <a:lstStyle/>
          <a:p>
            <a:pPr algn="just" defTabSz="914400" fontAlgn="auto">
              <a:lnSpc>
                <a:spcPct val="125000"/>
              </a:lnSpc>
              <a:spcBef>
                <a:spcPct val="0"/>
              </a:spcBef>
              <a:spcAft>
                <a:spcPct val="0"/>
              </a:spcAft>
              <a:tabLst>
                <a:tab pos="2700655"/>
              </a:tabLst>
            </a:pPr>
            <a:r>
              <a:rPr lang="zh-CN" sz="2800" kern="100">
                <a:latin typeface="华文中宋" panose="02010600040101010101" charset="-122"/>
                <a:ea typeface="华文中宋" panose="02010600040101010101" charset="-122"/>
                <a:cs typeface="华文中宋" panose="02010600040101010101" charset="-122"/>
                <a:sym typeface="+mn-ea"/>
              </a:rPr>
              <a:t>①东晋顾恺之提出“以形写神”，代表作《女史箴图》</a:t>
            </a:r>
            <a:r>
              <a:rPr lang="zh-CN" sz="2800" kern="100" smtClean="0">
                <a:latin typeface="华文中宋" panose="02010600040101010101" charset="-122"/>
                <a:ea typeface="华文中宋" panose="02010600040101010101" charset="-122"/>
                <a:cs typeface="华文中宋" panose="02010600040101010101" charset="-122"/>
                <a:sym typeface="+mn-ea"/>
              </a:rPr>
              <a:t>《洛神赋图》</a:t>
            </a:r>
            <a:r>
              <a:rPr lang="zh-CN" altLang="en-US" sz="2800" kern="100">
                <a:latin typeface="华文中宋" panose="02010600040101010101" charset="-122"/>
                <a:ea typeface="华文中宋" panose="02010600040101010101" charset="-122"/>
                <a:cs typeface="华文中宋" panose="02010600040101010101" charset="-122"/>
                <a:sym typeface="+mn-ea"/>
              </a:rPr>
              <a:t>。</a:t>
            </a:r>
            <a:endParaRPr lang="zh-CN" sz="2800" kern="100">
              <a:latin typeface="华文中宋" panose="02010600040101010101" charset="-122"/>
              <a:ea typeface="华文中宋" panose="02010600040101010101" charset="-122"/>
              <a:cs typeface="华文中宋" panose="02010600040101010101" charset="-122"/>
              <a:sym typeface="+mn-ea"/>
            </a:endParaRPr>
          </a:p>
          <a:p>
            <a:pPr algn="just" defTabSz="914400" fontAlgn="auto">
              <a:lnSpc>
                <a:spcPct val="125000"/>
              </a:lnSpc>
              <a:spcBef>
                <a:spcPct val="0"/>
              </a:spcBef>
              <a:spcAft>
                <a:spcPct val="0"/>
              </a:spcAft>
              <a:tabLst>
                <a:tab pos="2700655"/>
              </a:tabLst>
            </a:pPr>
            <a:r>
              <a:rPr lang="zh-CN" sz="2800" kern="100">
                <a:latin typeface="华文中宋" panose="02010600040101010101" charset="-122"/>
                <a:ea typeface="华文中宋" panose="02010600040101010101" charset="-122"/>
                <a:cs typeface="华文中宋" panose="02010600040101010101" charset="-122"/>
                <a:sym typeface="+mn-ea"/>
              </a:rPr>
              <a:t>②唐朝宗教画生活气息浓厚，代表人物是吴道子，被尊为“画圣”，代表作</a:t>
            </a:r>
            <a:r>
              <a:rPr lang="zh-CN" sz="2800" kern="100" smtClean="0">
                <a:latin typeface="华文中宋" panose="02010600040101010101" charset="-122"/>
                <a:ea typeface="华文中宋" panose="02010600040101010101" charset="-122"/>
                <a:cs typeface="华文中宋" panose="02010600040101010101" charset="-122"/>
                <a:sym typeface="+mn-ea"/>
              </a:rPr>
              <a:t>《送子天王图》</a:t>
            </a:r>
            <a:r>
              <a:rPr lang="zh-CN" altLang="en-US" sz="2800" kern="100" smtClean="0">
                <a:latin typeface="华文中宋" panose="02010600040101010101" charset="-122"/>
                <a:ea typeface="华文中宋" panose="02010600040101010101" charset="-122"/>
                <a:cs typeface="华文中宋" panose="02010600040101010101" charset="-122"/>
                <a:sym typeface="+mn-ea"/>
              </a:rPr>
              <a:t>。</a:t>
            </a:r>
            <a:endParaRPr lang="zh-CN" sz="2800" kern="100">
              <a:latin typeface="华文中宋" panose="02010600040101010101" charset="-122"/>
              <a:ea typeface="华文中宋" panose="02010600040101010101" charset="-122"/>
              <a:cs typeface="华文中宋" panose="02010600040101010101" charset="-122"/>
              <a:sym typeface="+mn-ea"/>
            </a:endParaRPr>
          </a:p>
        </p:txBody>
      </p:sp>
      <p:pic>
        <p:nvPicPr>
          <p:cNvPr id="11" name="图片 10" descr="01de99589027c0a8012060c819b0d4.jpg@2o[1]"/>
          <p:cNvPicPr>
            <a:picLocks noChangeAspect="1"/>
          </p:cNvPicPr>
          <p:nvPr>
            <p:custDataLst>
              <p:tags r:id="rId6"/>
            </p:custDataLst>
          </p:nvPr>
        </p:nvPicPr>
        <p:blipFill>
          <a:blip r:embed="rId5">
            <a:lum contrast="54000"/>
          </a:blip>
          <a:srcRect l="2344" r="1370" b="6957"/>
          <a:stretch>
            <a:fillRect/>
          </a:stretch>
        </p:blipFill>
        <p:spPr>
          <a:xfrm rot="16200000">
            <a:off x="7138670" y="1462405"/>
            <a:ext cx="3018790" cy="7086600"/>
          </a:xfrm>
          <a:prstGeom prst="rect">
            <a:avLst/>
          </a:prstGeom>
        </p:spPr>
      </p:pic>
      <p:sp>
        <p:nvSpPr>
          <p:cNvPr id="12" name="文本框 11"/>
          <p:cNvSpPr txBox="1"/>
          <p:nvPr>
            <p:custDataLst>
              <p:tags r:id="rId7"/>
            </p:custDataLst>
          </p:nvPr>
        </p:nvSpPr>
        <p:spPr>
          <a:xfrm>
            <a:off x="81280" y="6515100"/>
            <a:ext cx="11699240" cy="398780"/>
          </a:xfrm>
          <a:prstGeom prst="rect">
            <a:avLst/>
          </a:prstGeom>
          <a:noFill/>
        </p:spPr>
        <p:txBody>
          <a:bodyPr wrap="square" rtlCol="0">
            <a:spAutoFit/>
          </a:bodyPr>
          <a:lstStyle/>
          <a:p>
            <a:r>
              <a:rPr lang="zh-CN" altLang="en-US" sz="2000" smtClean="0">
                <a:latin typeface="楷体" pitchFamily="49" charset="-122"/>
                <a:ea typeface="楷体" pitchFamily="49" charset="-122"/>
              </a:rPr>
              <a:t>顾恺之</a:t>
            </a:r>
            <a:r>
              <a:rPr lang="zh-CN" altLang="en-US" sz="2000">
                <a:latin typeface="楷体" pitchFamily="49" charset="-122"/>
                <a:ea typeface="楷体" pitchFamily="49" charset="-122"/>
              </a:rPr>
              <a:t>《女史箴图》（摹本</a:t>
            </a:r>
            <a:r>
              <a:rPr lang="zh-CN" altLang="en-US" sz="2000" smtClean="0">
                <a:latin typeface="楷体" pitchFamily="49" charset="-122"/>
                <a:ea typeface="楷体" pitchFamily="49" charset="-122"/>
              </a:rPr>
              <a:t>）                        吴</a:t>
            </a:r>
            <a:r>
              <a:rPr lang="zh-CN" altLang="en-US" sz="2000">
                <a:latin typeface="楷体" pitchFamily="49" charset="-122"/>
                <a:ea typeface="楷体" pitchFamily="49" charset="-122"/>
              </a:rPr>
              <a:t>道子《送子天王图》（摹本）</a:t>
            </a:r>
          </a:p>
        </p:txBody>
      </p:sp>
      <p:pic>
        <p:nvPicPr>
          <p:cNvPr id="13" name="图片 12" descr="图片包含 物体&#10;&#10;描述已自动生成"/>
          <p:cNvPicPr>
            <a:picLocks noChangeAspect="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a:xfrm>
            <a:off x="10204259" y="-1"/>
            <a:ext cx="1416328" cy="2026814"/>
          </a:xfrm>
          <a:prstGeom prst="rect">
            <a:avLst/>
          </a:prstGeom>
        </p:spPr>
      </p:pic>
      <p:sp>
        <p:nvSpPr>
          <p:cNvPr id="4" name="文本框 3"/>
          <p:cNvSpPr txBox="1"/>
          <p:nvPr>
            <p:custDataLst>
              <p:tags r:id="rId10"/>
            </p:custDataLst>
          </p:nvPr>
        </p:nvSpPr>
        <p:spPr>
          <a:xfrm>
            <a:off x="80963" y="83820"/>
            <a:ext cx="2060575" cy="706755"/>
          </a:xfrm>
          <a:prstGeom prst="rect">
            <a:avLst/>
          </a:prstGeom>
          <a:noFill/>
        </p:spPr>
        <p:txBody>
          <a:bodyPr wrap="none" rtlCol="0">
            <a:spAutoFit/>
          </a:bodyPr>
          <a:lstStyle/>
          <a:p>
            <a:pPr algn="just" defTabSz="914400" fontAlgn="auto">
              <a:lnSpc>
                <a:spcPct val="125000"/>
              </a:lnSpc>
              <a:spcBef>
                <a:spcPct val="0"/>
              </a:spcBef>
              <a:spcAft>
                <a:spcPct val="0"/>
              </a:spcAft>
              <a:tabLst>
                <a:tab pos="2700655"/>
              </a:tabLst>
            </a:pPr>
            <a:r>
              <a:rPr lang="zh-CN" altLang="en-US" sz="3200" kern="100" smtClean="0">
                <a:latin typeface="华文中宋" panose="02010600040101010101" charset="-122"/>
                <a:ea typeface="华文中宋" panose="02010600040101010101" charset="-122"/>
                <a:cs typeface="华文中宋" panose="02010600040101010101" charset="-122"/>
                <a:sym typeface="+mn-ea"/>
              </a:rPr>
              <a:t>（</a:t>
            </a:r>
            <a:r>
              <a:rPr lang="en-US" sz="3200" kern="100" smtClean="0">
                <a:latin typeface="华文中宋" panose="02010600040101010101" charset="-122"/>
                <a:ea typeface="华文中宋" panose="02010600040101010101" charset="-122"/>
                <a:cs typeface="华文中宋" panose="02010600040101010101" charset="-122"/>
                <a:sym typeface="+mn-ea"/>
              </a:rPr>
              <a:t>2</a:t>
            </a:r>
            <a:r>
              <a:rPr lang="zh-CN" altLang="en-US" sz="3200" kern="100" smtClean="0">
                <a:latin typeface="华文中宋" panose="02010600040101010101" charset="-122"/>
                <a:ea typeface="华文中宋" panose="02010600040101010101" charset="-122"/>
                <a:cs typeface="华文中宋" panose="02010600040101010101" charset="-122"/>
                <a:sym typeface="+mn-ea"/>
              </a:rPr>
              <a:t>）</a:t>
            </a:r>
            <a:r>
              <a:rPr lang="zh-CN" sz="3200" kern="100" smtClean="0">
                <a:latin typeface="华文中宋" panose="02010600040101010101" charset="-122"/>
                <a:ea typeface="华文中宋" panose="02010600040101010101" charset="-122"/>
                <a:cs typeface="华文中宋" panose="02010600040101010101" charset="-122"/>
                <a:sym typeface="+mn-ea"/>
              </a:rPr>
              <a:t>绘画</a:t>
            </a:r>
            <a:endParaRPr lang="zh-CN" altLang="en-US" sz="3200" kern="100">
              <a:latin typeface="华文中宋" panose="02010600040101010101" charset="-122"/>
              <a:ea typeface="华文中宋" panose="02010600040101010101" charset="-122"/>
              <a:cs typeface="华文中宋" panose="02010600040101010101" charset="-122"/>
              <a:sym typeface="+mn-ea"/>
            </a:endParaRPr>
          </a:p>
        </p:txBody>
      </p:sp>
      <p:sp>
        <p:nvSpPr>
          <p:cNvPr id="7" name="文本框 6"/>
          <p:cNvSpPr txBox="1"/>
          <p:nvPr>
            <p:custDataLst>
              <p:tags r:id="rId11"/>
            </p:custDataLst>
          </p:nvPr>
        </p:nvSpPr>
        <p:spPr>
          <a:xfrm>
            <a:off x="7811135" y="2762885"/>
            <a:ext cx="2625090" cy="583565"/>
          </a:xfrm>
          <a:prstGeom prst="rect">
            <a:avLst/>
          </a:prstGeom>
          <a:noFill/>
        </p:spPr>
        <p:txBody>
          <a:bodyPr wrap="none" rtlCol="0" anchor="t">
            <a:spAutoFit/>
          </a:bodyPr>
          <a:lstStyle/>
          <a:p>
            <a:r>
              <a:rPr lang="zh-CN" altLang="en-US" sz="3200" b="1">
                <a:solidFill>
                  <a:schemeClr val="tx1"/>
                </a:solidFill>
                <a:latin typeface="华文中宋" panose="02010600040101010101" charset="-122"/>
                <a:ea typeface="华文中宋" panose="02010600040101010101" charset="-122"/>
                <a:cs typeface="华文中宋" panose="02010600040101010101" charset="-122"/>
                <a:sym typeface="+mn-ea"/>
              </a:rPr>
              <a:t>“吴带当风”</a:t>
            </a:r>
          </a:p>
        </p:txBody>
      </p:sp>
      <p:pic>
        <p:nvPicPr>
          <p:cNvPr id="8" name="Picture 2"/>
          <p:cNvPicPr>
            <a:picLocks noChangeAspect="1" noChangeArrowheads="1"/>
          </p:cNvPicPr>
          <p:nvPr>
            <p:custDataLst>
              <p:tags r:id="rId13"/>
            </p:custDataLst>
          </p:nvPr>
        </p:nvPicPr>
        <p:blipFill>
          <a:blip r:embed="rId12">
            <a:extLst>
              <a:ext uri="{28A0092B-C50C-407E-A947-70E740481C1C}">
                <a14:useLocalDpi xmlns:a14="http://schemas.microsoft.com/office/drawing/2010/main" val="0"/>
              </a:ext>
            </a:extLst>
          </a:blip>
          <a:stretch>
            <a:fillRect/>
          </a:stretch>
        </p:blipFill>
        <p:spPr bwMode="auto">
          <a:xfrm>
            <a:off x="0" y="3969385"/>
            <a:ext cx="5038725" cy="2545715"/>
          </a:xfrm>
          <a:prstGeom prst="rect">
            <a:avLst/>
          </a:prstGeom>
          <a:noFill/>
          <a:ln>
            <a:noFill/>
          </a:ln>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9525">
                <a:solidFill>
                  <a:sysClr val="windowText" lastClr="000000"/>
                </a:solidFill>
                <a:miter lim="800000"/>
                <a:headEnd/>
                <a:tailEnd/>
              </a14:hiddenLine>
            </a:ext>
          </a:extLst>
        </p:spPr>
      </p:pic>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pic>
        <p:nvPicPr>
          <p:cNvPr id="62466" name="Picture 2"/>
          <p:cNvPicPr>
            <a:picLocks noChangeAspect="1" noChangeArrowheads="1"/>
          </p:cNvPicPr>
          <p:nvPr>
            <p:custDataLst>
              <p:tags r:id="rId5"/>
            </p:custDataLst>
          </p:nvPr>
        </p:nvPicPr>
        <p:blipFill>
          <a:blip r:embed="rId4"/>
          <a:stretch>
            <a:fillRect/>
          </a:stretch>
        </p:blipFill>
        <p:spPr bwMode="auto">
          <a:xfrm>
            <a:off x="502920" y="323850"/>
            <a:ext cx="7289800" cy="5507038"/>
          </a:xfrm>
          <a:prstGeom prst="rect">
            <a:avLst/>
          </a:prstGeom>
          <a:noFill/>
          <a:ln w="9525">
            <a:noFill/>
            <a:miter lim="800000"/>
          </a:ln>
          <a:effectLst/>
        </p:spPr>
      </p:pic>
      <p:sp>
        <p:nvSpPr>
          <p:cNvPr id="62467" name="Rectangle 3"/>
          <p:cNvSpPr>
            <a:spLocks noChangeArrowheads="1"/>
          </p:cNvSpPr>
          <p:nvPr>
            <p:custDataLst>
              <p:tags r:id="rId6"/>
            </p:custDataLst>
          </p:nvPr>
        </p:nvSpPr>
        <p:spPr bwMode="auto">
          <a:xfrm>
            <a:off x="8855710" y="5309235"/>
            <a:ext cx="2227580" cy="521970"/>
          </a:xfrm>
          <a:prstGeom prst="rect">
            <a:avLst/>
          </a:prstGeom>
          <a:noFill/>
          <a:ln w="9525">
            <a:noFill/>
            <a:miter lim="800000"/>
          </a:ln>
          <a:effectLst/>
        </p:spPr>
        <p:txBody>
          <a:bodyPr wrap="square">
            <a:spAutoFit/>
          </a:bodyPr>
          <a:lstStyle/>
          <a:p>
            <a:pPr eaLnBrk="1" hangingPunct="1"/>
            <a:r>
              <a:rPr kumimoji="1" lang="zh-CN" altLang="en-US" sz="2800" b="1">
                <a:solidFill>
                  <a:schemeClr val="tx1"/>
                </a:solidFill>
                <a:latin typeface="Times New Roman" panose="02020603050405020304" pitchFamily="18" charset="0"/>
              </a:rPr>
              <a:t>洛神赋图</a:t>
            </a:r>
          </a:p>
        </p:txBody>
      </p:sp>
      <p:sp>
        <p:nvSpPr>
          <p:cNvPr id="62468" name="Text Box 4"/>
          <p:cNvSpPr txBox="1">
            <a:spLocks noChangeArrowheads="1"/>
          </p:cNvSpPr>
          <p:nvPr>
            <p:custDataLst>
              <p:tags r:id="rId7"/>
            </p:custDataLst>
          </p:nvPr>
        </p:nvSpPr>
        <p:spPr bwMode="auto">
          <a:xfrm>
            <a:off x="1600200" y="6236653"/>
            <a:ext cx="8991600" cy="521970"/>
          </a:xfrm>
          <a:prstGeom prst="rect">
            <a:avLst/>
          </a:prstGeom>
          <a:noFill/>
          <a:ln w="9525">
            <a:noFill/>
            <a:miter lim="800000"/>
          </a:ln>
        </p:spPr>
        <p:txBody>
          <a:bodyPr>
            <a:spAutoFit/>
          </a:bodyPr>
          <a:lstStyle/>
          <a:p>
            <a:pPr eaLnBrk="1" hangingPunct="1">
              <a:spcBef>
                <a:spcPct val="50000"/>
              </a:spcBef>
            </a:pPr>
            <a:r>
              <a:rPr kumimoji="1" lang="zh-CN" altLang="en-US" sz="2800" b="1">
                <a:latin typeface="Times New Roman" panose="02020603050405020304" pitchFamily="18" charset="0"/>
                <a:ea typeface="黑体" panose="02010609060101010101" charset="-122"/>
              </a:rPr>
              <a:t>取材于民间流传的洛神与陈留王曹植之间的爱情故事。</a:t>
            </a:r>
          </a:p>
        </p:txBody>
      </p:sp>
      <p:pic>
        <p:nvPicPr>
          <p:cNvPr id="64515" name="Picture 3" descr="14"/>
          <p:cNvPicPr>
            <a:picLocks noChangeAspect="1" noChangeArrowheads="1"/>
          </p:cNvPicPr>
          <p:nvPr>
            <p:custDataLst>
              <p:tags r:id="rId9"/>
            </p:custDataLst>
          </p:nvPr>
        </p:nvPicPr>
        <p:blipFill>
          <a:blip r:embed="rId8"/>
          <a:stretch>
            <a:fillRect/>
          </a:stretch>
        </p:blipFill>
        <p:spPr bwMode="auto">
          <a:xfrm>
            <a:off x="8238490" y="471805"/>
            <a:ext cx="3462655" cy="4427855"/>
          </a:xfrm>
          <a:prstGeom prst="rect">
            <a:avLst/>
          </a:prstGeom>
          <a:noFill/>
          <a:ln w="9525">
            <a:noFill/>
            <a:miter lim="800000"/>
          </a:ln>
        </p:spPr>
      </p:pic>
    </p:spTree>
  </p:cSld>
  <p:clrMapOvr>
    <a:masterClrMapping/>
  </p:clrMapOvr>
  <p:transition/>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4" name="文本框 3"/>
          <p:cNvSpPr txBox="1"/>
          <p:nvPr>
            <p:custDataLst>
              <p:tags r:id="rId4"/>
            </p:custDataLst>
          </p:nvPr>
        </p:nvSpPr>
        <p:spPr>
          <a:xfrm>
            <a:off x="318770" y="117475"/>
            <a:ext cx="2763520" cy="645160"/>
          </a:xfrm>
          <a:prstGeom prst="rect">
            <a:avLst/>
          </a:prstGeom>
          <a:noFill/>
        </p:spPr>
        <p:txBody>
          <a:bodyPr wrap="square" rtlCol="0">
            <a:spAutoFit/>
          </a:bodyPr>
          <a:lstStyle/>
          <a:p>
            <a:r>
              <a:rPr lang="zh-CN" altLang="en-US" sz="3600" b="1">
                <a:latin typeface="黑体" panose="02010609060101010101" charset="-122"/>
                <a:ea typeface="黑体" panose="02010609060101010101" charset="-122"/>
              </a:rPr>
              <a:t>（</a:t>
            </a:r>
            <a:r>
              <a:rPr lang="en-US" altLang="zh-CN" sz="3600" b="1">
                <a:latin typeface="黑体" panose="02010609060101010101" charset="-122"/>
                <a:ea typeface="黑体" panose="02010609060101010101" charset="-122"/>
              </a:rPr>
              <a:t>3</a:t>
            </a:r>
            <a:r>
              <a:rPr lang="zh-CN" altLang="en-US" sz="3600" b="1">
                <a:latin typeface="黑体" panose="02010609060101010101" charset="-122"/>
                <a:ea typeface="黑体" panose="02010609060101010101" charset="-122"/>
              </a:rPr>
              <a:t>）雕塑</a:t>
            </a:r>
          </a:p>
        </p:txBody>
      </p:sp>
      <p:sp>
        <p:nvSpPr>
          <p:cNvPr id="49162" name="文本框 11"/>
          <p:cNvSpPr/>
          <p:nvPr>
            <p:custDataLst>
              <p:tags r:id="rId5"/>
            </p:custDataLst>
          </p:nvPr>
        </p:nvSpPr>
        <p:spPr>
          <a:xfrm>
            <a:off x="1131570" y="918210"/>
            <a:ext cx="9928860" cy="1721580"/>
          </a:xfrm>
          <a:prstGeom prst="round2DiagRect">
            <a:avLst/>
          </a:prstGeom>
          <a:solidFill>
            <a:schemeClr val="bg1"/>
          </a:solidFill>
          <a:ln w="9525">
            <a:noFill/>
          </a:ln>
        </p:spPr>
        <p:txBody>
          <a:bodyPr wrap="square" anchor="t">
            <a:spAutoFit/>
          </a:bodyPr>
          <a:lstStyle/>
          <a:p>
            <a:pPr defTabSz="914400" fontAlgn="auto">
              <a:lnSpc>
                <a:spcPct val="100000"/>
              </a:lnSpc>
              <a:tabLst>
                <a:tab pos="1028700"/>
                <a:tab pos="1851025"/>
                <a:tab pos="2538730"/>
                <a:tab pos="3222625"/>
              </a:tabLst>
            </a:pPr>
            <a:r>
              <a:rPr lang="en-US" altLang="zh-CN" sz="2800" b="1">
                <a:solidFill>
                  <a:schemeClr val="tx1"/>
                </a:solidFill>
                <a:latin typeface="黑体" panose="02010609060101010101" charset="-122"/>
                <a:ea typeface="黑体" panose="02010609060101010101" charset="-122"/>
                <a:sym typeface="等线" charset="0"/>
              </a:rPr>
              <a:t>   </a:t>
            </a:r>
            <a:r>
              <a:rPr lang="zh-CN" altLang="en-US" sz="3200" b="1">
                <a:solidFill>
                  <a:schemeClr val="tx1"/>
                </a:solidFill>
                <a:latin typeface="黑体" panose="02010609060101010101" charset="-122"/>
                <a:ea typeface="黑体" panose="02010609060101010101" charset="-122"/>
                <a:sym typeface="等线" charset="0"/>
              </a:rPr>
              <a:t>魏晋至隋唐时期，因佛教广泛传播而修造的石窟，如山西大同云冈石窟、河南洛阳龙门石窟、甘肃敦煌莫高窟等，都是闻名世界的艺术宝库</a:t>
            </a:r>
            <a:r>
              <a:rPr lang="zh-CN" altLang="zh-CN" sz="3200" b="1">
                <a:solidFill>
                  <a:schemeClr val="tx1"/>
                </a:solidFill>
                <a:latin typeface="黑体" panose="02010609060101010101" charset="-122"/>
                <a:ea typeface="黑体" panose="02010609060101010101" charset="-122"/>
                <a:sym typeface="等线" charset="0"/>
              </a:rPr>
              <a:t>。</a:t>
            </a:r>
          </a:p>
        </p:txBody>
      </p:sp>
      <p:pic>
        <p:nvPicPr>
          <p:cNvPr id="57346" name="Picture 3" descr="云岗石窟1"/>
          <p:cNvPicPr>
            <a:picLocks noChangeAspect="1"/>
          </p:cNvPicPr>
          <p:nvPr>
            <p:custDataLst>
              <p:tags r:id="rId7"/>
            </p:custDataLst>
          </p:nvPr>
        </p:nvPicPr>
        <p:blipFill>
          <a:blip r:embed="rId6"/>
          <a:stretch>
            <a:fillRect/>
          </a:stretch>
        </p:blipFill>
        <p:spPr>
          <a:xfrm>
            <a:off x="605790" y="3025775"/>
            <a:ext cx="4991100" cy="3086100"/>
          </a:xfrm>
          <a:prstGeom prst="rect">
            <a:avLst/>
          </a:prstGeom>
          <a:noFill/>
          <a:ln w="9525">
            <a:noFill/>
          </a:ln>
        </p:spPr>
      </p:pic>
      <p:sp>
        <p:nvSpPr>
          <p:cNvPr id="57347" name="内容占位符 4"/>
          <p:cNvSpPr>
            <a:spLocks noGrp="1"/>
          </p:cNvSpPr>
          <p:nvPr>
            <p:ph idx="1" hasCustomPrompt="1"/>
            <p:custDataLst>
              <p:tags r:id="rId8"/>
            </p:custDataLst>
          </p:nvPr>
        </p:nvSpPr>
        <p:spPr>
          <a:xfrm>
            <a:off x="1561465" y="6207125"/>
            <a:ext cx="3387725" cy="450850"/>
          </a:xfrm>
        </p:spPr>
        <p:txBody>
          <a:bodyPr wrap="square" lIns="91440" tIns="45720" rIns="91440" bIns="45720" anchor="t">
            <a:spAutoFit/>
          </a:bodyPr>
          <a:lstStyle/>
          <a:p>
            <a:pPr marL="0" indent="0">
              <a:buNone/>
            </a:pPr>
            <a:r>
              <a:rPr lang="zh-CN" altLang="en-US" b="1">
                <a:solidFill>
                  <a:schemeClr val="tx1"/>
                </a:solidFill>
                <a:latin typeface="华文中宋" panose="02010600040101010101" charset="-122"/>
                <a:ea typeface="华文中宋" panose="02010600040101010101" charset="-122"/>
              </a:rPr>
              <a:t>河南洛阳龙门石窟</a:t>
            </a:r>
          </a:p>
        </p:txBody>
      </p:sp>
      <p:pic>
        <p:nvPicPr>
          <p:cNvPr id="58370" name="Picture 5" descr="2009331164434993"/>
          <p:cNvPicPr>
            <a:picLocks noChangeAspect="1"/>
          </p:cNvPicPr>
          <p:nvPr>
            <p:custDataLst>
              <p:tags r:id="rId10"/>
            </p:custDataLst>
          </p:nvPr>
        </p:nvPicPr>
        <p:blipFill>
          <a:blip r:embed="rId9"/>
          <a:stretch>
            <a:fillRect/>
          </a:stretch>
        </p:blipFill>
        <p:spPr>
          <a:xfrm>
            <a:off x="6336665" y="3026410"/>
            <a:ext cx="5338445" cy="3085465"/>
          </a:xfrm>
          <a:prstGeom prst="rect">
            <a:avLst/>
          </a:prstGeom>
          <a:noFill/>
          <a:ln w="9525">
            <a:noFill/>
          </a:ln>
        </p:spPr>
      </p:pic>
      <p:sp>
        <p:nvSpPr>
          <p:cNvPr id="58371" name="内容占位符 4"/>
          <p:cNvSpPr>
            <a:spLocks noGrp="1"/>
          </p:cNvSpPr>
          <p:nvPr>
            <p:custDataLst>
              <p:tags r:id="rId11"/>
            </p:custDataLst>
          </p:nvPr>
        </p:nvSpPr>
        <p:spPr>
          <a:xfrm>
            <a:off x="7497445" y="6274435"/>
            <a:ext cx="3189605" cy="478155"/>
          </a:xfrm>
          <a:prstGeom prst="rect">
            <a:avLst/>
          </a:prstGeom>
          <a:noFill/>
          <a:ln w="9525">
            <a:noFill/>
          </a:ln>
        </p:spPr>
        <p:txBody>
          <a:bodyPr wrap="square" lIns="91440" tIns="45720" rIns="91440" bIns="45720" anchor="t">
            <a:spAutoFit/>
          </a:bodyPr>
          <a:lstStyle>
            <a:lvl1pPr marL="228600" indent="-228600" algn="l" defTabSz="914400" rtl="0" eaLnBrk="1" fontAlgn="base" latinLnBrk="0" hangingPunct="1">
              <a:lnSpc>
                <a:spcPct val="90000"/>
              </a:lnSpc>
              <a:spcBef>
                <a:spcPts val="1000"/>
              </a:spcBef>
              <a:spcAft>
                <a:spcPct val="0"/>
              </a:spcAft>
              <a:buClrTx/>
              <a:buSzTx/>
              <a:buFont typeface="Arial" pitchFamily="34" charset="0"/>
              <a:buChar char="•"/>
              <a:defRPr sz="2800" kern="1200">
                <a:solidFill>
                  <a:schemeClr val="tx1"/>
                </a:solidFill>
                <a:latin typeface="+mn-lt"/>
                <a:ea typeface="+mn-ea"/>
                <a:cs typeface="+mn-cs"/>
              </a:defRPr>
            </a:lvl1pPr>
            <a:lvl2pPr marL="685800" indent="-228600" algn="l" defTabSz="914400" rtl="0" eaLnBrk="1" fontAlgn="base" latinLnBrk="0" hangingPunct="1">
              <a:lnSpc>
                <a:spcPct val="90000"/>
              </a:lnSpc>
              <a:spcBef>
                <a:spcPts val="500"/>
              </a:spcBef>
              <a:spcAft>
                <a:spcPct val="0"/>
              </a:spcAft>
              <a:buClrTx/>
              <a:buSzTx/>
              <a:buFont typeface="Arial" pitchFamily="34" charset="0"/>
              <a:buChar char="•"/>
              <a:defRPr sz="2400" kern="1200">
                <a:solidFill>
                  <a:schemeClr val="tx1"/>
                </a:solidFill>
                <a:latin typeface="+mn-lt"/>
                <a:ea typeface="+mn-ea"/>
                <a:cs typeface="+mn-cs"/>
              </a:defRPr>
            </a:lvl2pPr>
            <a:lvl3pPr marL="1143000" indent="-228600" algn="l" defTabSz="914400" rtl="0" eaLnBrk="1" fontAlgn="base" latinLnBrk="0" hangingPunct="1">
              <a:lnSpc>
                <a:spcPct val="90000"/>
              </a:lnSpc>
              <a:spcBef>
                <a:spcPts val="500"/>
              </a:spcBef>
              <a:spcAft>
                <a:spcPct val="0"/>
              </a:spcAft>
              <a:buClrTx/>
              <a:buSzTx/>
              <a:buFont typeface="Arial" pitchFamily="34" charset="0"/>
              <a:buChar char="•"/>
              <a:defRPr sz="2000" kern="1200">
                <a:solidFill>
                  <a:schemeClr val="tx1"/>
                </a:solidFill>
                <a:latin typeface="+mn-lt"/>
                <a:ea typeface="+mn-ea"/>
                <a:cs typeface="+mn-cs"/>
              </a:defRPr>
            </a:lvl3pPr>
            <a:lvl4pPr marL="1600200" indent="-228600" algn="l" defTabSz="914400" rtl="0" eaLnBrk="1" fontAlgn="base" latinLnBrk="0" hangingPunct="1">
              <a:lnSpc>
                <a:spcPct val="90000"/>
              </a:lnSpc>
              <a:spcBef>
                <a:spcPts val="500"/>
              </a:spcBef>
              <a:spcAft>
                <a:spcPct val="0"/>
              </a:spcAft>
              <a:buClrTx/>
              <a:buSzTx/>
              <a:buFont typeface="Arial" pitchFamily="34" charset="0"/>
              <a:buChar char="•"/>
              <a:defRPr sz="1800" kern="1200">
                <a:solidFill>
                  <a:schemeClr val="tx1"/>
                </a:solidFill>
                <a:latin typeface="+mn-lt"/>
                <a:ea typeface="+mn-ea"/>
                <a:cs typeface="+mn-cs"/>
              </a:defRPr>
            </a:lvl4pPr>
            <a:lvl5pPr marL="2057400" indent="-228600" algn="l" defTabSz="914400" rtl="0" eaLnBrk="1" fontAlgn="base" latinLnBrk="0" hangingPunct="1">
              <a:lnSpc>
                <a:spcPct val="90000"/>
              </a:lnSpc>
              <a:spcBef>
                <a:spcPts val="500"/>
              </a:spcBef>
              <a:spcAft>
                <a:spcPct val="0"/>
              </a:spcAft>
              <a:buClrTx/>
              <a:buSzTx/>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marL="0" indent="0">
              <a:buNone/>
            </a:pPr>
            <a:r>
              <a:rPr lang="zh-CN" altLang="en-US" b="1">
                <a:latin typeface="方正古隶繁体" pitchFamily="65" charset="-122"/>
                <a:ea typeface="方正古隶繁体" pitchFamily="65" charset="-122"/>
              </a:rPr>
              <a:t>山西大同云冈石窟</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10" name="图片 9" descr="d9bee16ab93dac1[1]"/>
          <p:cNvPicPr>
            <a:picLocks noChangeAspect="1"/>
          </p:cNvPicPr>
          <p:nvPr>
            <p:custDataLst>
              <p:tags r:id="rId4"/>
            </p:custDataLst>
          </p:nvPr>
        </p:nvPicPr>
        <p:blipFill>
          <a:blip r:embed="rId3"/>
          <a:stretch>
            <a:fillRect/>
          </a:stretch>
        </p:blipFill>
        <p:spPr>
          <a:xfrm>
            <a:off x="490220" y="131445"/>
            <a:ext cx="5312410" cy="3375025"/>
          </a:xfrm>
          <a:prstGeom prst="rect">
            <a:avLst/>
          </a:prstGeom>
        </p:spPr>
      </p:pic>
      <p:sp>
        <p:nvSpPr>
          <p:cNvPr id="4" name="文本框 3"/>
          <p:cNvSpPr txBox="1"/>
          <p:nvPr>
            <p:custDataLst>
              <p:tags r:id="rId5"/>
            </p:custDataLst>
          </p:nvPr>
        </p:nvSpPr>
        <p:spPr>
          <a:xfrm>
            <a:off x="0" y="678815"/>
            <a:ext cx="490220" cy="1873885"/>
          </a:xfrm>
          <a:prstGeom prst="rect">
            <a:avLst/>
          </a:prstGeom>
          <a:noFill/>
        </p:spPr>
        <p:txBody>
          <a:bodyPr vert="eaVert" wrap="none" rtlCol="0" anchor="t">
            <a:spAutoFit/>
          </a:bodyPr>
          <a:lstStyle/>
          <a:p>
            <a:r>
              <a:rPr lang="zh-CN" altLang="en-US" sz="2000" b="1" smtClean="0">
                <a:solidFill>
                  <a:schemeClr val="tx1"/>
                </a:solidFill>
                <a:latin typeface="华文中宋" panose="02010600040101010101" charset="-122"/>
                <a:ea typeface="华文中宋" panose="02010600040101010101" charset="-122"/>
                <a:cs typeface="+mn-ea"/>
                <a:sym typeface="+mn-ea"/>
              </a:rPr>
              <a:t>甘肃</a:t>
            </a:r>
            <a:r>
              <a:rPr lang="zh-CN" altLang="en-US" sz="2000" b="1">
                <a:solidFill>
                  <a:schemeClr val="tx1"/>
                </a:solidFill>
                <a:latin typeface="华文中宋" panose="02010600040101010101" charset="-122"/>
                <a:ea typeface="华文中宋" panose="02010600040101010101" charset="-122"/>
                <a:cs typeface="+mn-ea"/>
                <a:sym typeface="+mn-ea"/>
              </a:rPr>
              <a:t>敦煌莫高窟</a:t>
            </a:r>
          </a:p>
        </p:txBody>
      </p:sp>
      <p:pic>
        <p:nvPicPr>
          <p:cNvPr id="2" name="图片 1" descr="敦煌"/>
          <p:cNvPicPr>
            <a:picLocks noChangeAspect="1"/>
          </p:cNvPicPr>
          <p:nvPr>
            <p:custDataLst>
              <p:tags r:id="rId7"/>
            </p:custDataLst>
          </p:nvPr>
        </p:nvPicPr>
        <p:blipFill>
          <a:blip r:embed="rId6"/>
          <a:stretch>
            <a:fillRect/>
          </a:stretch>
        </p:blipFill>
        <p:spPr>
          <a:xfrm>
            <a:off x="6268720" y="131445"/>
            <a:ext cx="5407025" cy="3373755"/>
          </a:xfrm>
          <a:prstGeom prst="rect">
            <a:avLst/>
          </a:prstGeom>
        </p:spPr>
      </p:pic>
      <p:pic>
        <p:nvPicPr>
          <p:cNvPr id="7" name="图片 6" descr="敦煌1"/>
          <p:cNvPicPr>
            <a:picLocks noChangeAspect="1"/>
          </p:cNvPicPr>
          <p:nvPr>
            <p:custDataLst>
              <p:tags r:id="rId9"/>
            </p:custDataLst>
          </p:nvPr>
        </p:nvPicPr>
        <p:blipFill>
          <a:blip r:embed="rId8"/>
          <a:stretch>
            <a:fillRect/>
          </a:stretch>
        </p:blipFill>
        <p:spPr>
          <a:xfrm>
            <a:off x="478155" y="3561080"/>
            <a:ext cx="5324475" cy="3194685"/>
          </a:xfrm>
          <a:prstGeom prst="rect">
            <a:avLst/>
          </a:prstGeom>
        </p:spPr>
      </p:pic>
      <p:pic>
        <p:nvPicPr>
          <p:cNvPr id="8" name="图片 7" descr="敦煌-飞天"/>
          <p:cNvPicPr>
            <a:picLocks noChangeAspect="1"/>
          </p:cNvPicPr>
          <p:nvPr>
            <p:custDataLst>
              <p:tags r:id="rId11"/>
            </p:custDataLst>
          </p:nvPr>
        </p:nvPicPr>
        <p:blipFill>
          <a:blip r:embed="rId10"/>
          <a:stretch>
            <a:fillRect/>
          </a:stretch>
        </p:blipFill>
        <p:spPr>
          <a:xfrm>
            <a:off x="6180455" y="3623945"/>
            <a:ext cx="5583555" cy="3068955"/>
          </a:xfrm>
          <a:prstGeom prst="rect">
            <a:avLst/>
          </a:prstGeom>
        </p:spPr>
      </p:pic>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pic>
        <p:nvPicPr>
          <p:cNvPr id="4" name="图片 3" descr="敦煌2"/>
          <p:cNvPicPr>
            <a:picLocks noChangeAspect="1"/>
          </p:cNvPicPr>
          <p:nvPr>
            <p:custDataLst>
              <p:tags r:id="rId4"/>
            </p:custDataLst>
          </p:nvPr>
        </p:nvPicPr>
        <p:blipFill>
          <a:blip r:embed="rId3"/>
          <a:stretch>
            <a:fillRect/>
          </a:stretch>
        </p:blipFill>
        <p:spPr>
          <a:xfrm>
            <a:off x="356870" y="106680"/>
            <a:ext cx="5746115" cy="3674110"/>
          </a:xfrm>
          <a:prstGeom prst="rect">
            <a:avLst/>
          </a:prstGeom>
        </p:spPr>
      </p:pic>
      <p:pic>
        <p:nvPicPr>
          <p:cNvPr id="6" name="图片 5" descr="敦煌3"/>
          <p:cNvPicPr>
            <a:picLocks noChangeAspect="1"/>
          </p:cNvPicPr>
          <p:nvPr>
            <p:custDataLst>
              <p:tags r:id="rId6"/>
            </p:custDataLst>
          </p:nvPr>
        </p:nvPicPr>
        <p:blipFill>
          <a:blip r:embed="rId5"/>
          <a:stretch>
            <a:fillRect/>
          </a:stretch>
        </p:blipFill>
        <p:spPr>
          <a:xfrm>
            <a:off x="895350" y="3667125"/>
            <a:ext cx="4457700" cy="3114040"/>
          </a:xfrm>
          <a:prstGeom prst="rect">
            <a:avLst/>
          </a:prstGeom>
        </p:spPr>
      </p:pic>
      <p:pic>
        <p:nvPicPr>
          <p:cNvPr id="7" name="图片 6" descr="敦煌-反弹琵琶"/>
          <p:cNvPicPr>
            <a:picLocks noChangeAspect="1"/>
          </p:cNvPicPr>
          <p:nvPr>
            <p:custDataLst>
              <p:tags r:id="rId8"/>
            </p:custDataLst>
          </p:nvPr>
        </p:nvPicPr>
        <p:blipFill>
          <a:blip r:embed="rId7"/>
          <a:stretch>
            <a:fillRect/>
          </a:stretch>
        </p:blipFill>
        <p:spPr>
          <a:xfrm>
            <a:off x="6468745" y="3667125"/>
            <a:ext cx="5195570" cy="3061970"/>
          </a:xfrm>
          <a:prstGeom prst="rect">
            <a:avLst/>
          </a:prstGeom>
        </p:spPr>
      </p:pic>
      <p:pic>
        <p:nvPicPr>
          <p:cNvPr id="8" name="图片 7" descr="千佛洞"/>
          <p:cNvPicPr>
            <a:picLocks noChangeAspect="1"/>
          </p:cNvPicPr>
          <p:nvPr>
            <p:custDataLst>
              <p:tags r:id="rId10"/>
            </p:custDataLst>
          </p:nvPr>
        </p:nvPicPr>
        <p:blipFill>
          <a:blip r:embed="rId9"/>
          <a:stretch>
            <a:fillRect/>
          </a:stretch>
        </p:blipFill>
        <p:spPr>
          <a:xfrm>
            <a:off x="6468745" y="272415"/>
            <a:ext cx="5498465" cy="3227070"/>
          </a:xfrm>
          <a:prstGeom prst="rect">
            <a:avLst/>
          </a:prstGeom>
        </p:spPr>
      </p:pic>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4" name="文本框 3"/>
          <p:cNvSpPr txBox="1"/>
          <p:nvPr>
            <p:custDataLst>
              <p:tags r:id="rId4"/>
            </p:custDataLst>
          </p:nvPr>
        </p:nvSpPr>
        <p:spPr>
          <a:xfrm>
            <a:off x="212090" y="127000"/>
            <a:ext cx="1775460" cy="645160"/>
          </a:xfrm>
          <a:prstGeom prst="rect">
            <a:avLst/>
          </a:prstGeom>
          <a:noFill/>
        </p:spPr>
        <p:txBody>
          <a:bodyPr wrap="square" rtlCol="0">
            <a:spAutoFit/>
          </a:bodyPr>
          <a:lstStyle/>
          <a:p>
            <a:r>
              <a:rPr lang="en-US" altLang="zh-CN" sz="3600" b="1">
                <a:latin typeface="黑体" panose="02010609060101010101" charset="-122"/>
                <a:ea typeface="黑体" panose="02010609060101010101" charset="-122"/>
              </a:rPr>
              <a:t>4.</a:t>
            </a:r>
            <a:r>
              <a:rPr lang="zh-CN" altLang="en-US" sz="3600" b="1">
                <a:latin typeface="黑体" panose="02010609060101010101" charset="-122"/>
                <a:ea typeface="黑体" panose="02010609060101010101" charset="-122"/>
              </a:rPr>
              <a:t>乐舞</a:t>
            </a:r>
          </a:p>
        </p:txBody>
      </p:sp>
      <p:pic>
        <p:nvPicPr>
          <p:cNvPr id="60418" name="Picture 2" descr="http://s8.sinaimg.cn/mw690/001rXADUty6DPwKmLX177&amp;690"/>
          <p:cNvPicPr>
            <a:picLocks noChangeAspect="1"/>
          </p:cNvPicPr>
          <p:nvPr>
            <p:custDataLst>
              <p:tags r:id="rId6"/>
            </p:custDataLst>
          </p:nvPr>
        </p:nvPicPr>
        <p:blipFill>
          <a:blip r:embed="rId5"/>
          <a:stretch>
            <a:fillRect/>
          </a:stretch>
        </p:blipFill>
        <p:spPr>
          <a:xfrm>
            <a:off x="650240" y="1349375"/>
            <a:ext cx="2928620" cy="4004945"/>
          </a:xfrm>
          <a:prstGeom prst="rect">
            <a:avLst/>
          </a:prstGeom>
          <a:noFill/>
          <a:ln w="9525">
            <a:noFill/>
          </a:ln>
        </p:spPr>
      </p:pic>
      <p:sp>
        <p:nvSpPr>
          <p:cNvPr id="60419" name="文本框 2"/>
          <p:cNvSpPr/>
          <p:nvPr>
            <p:custDataLst>
              <p:tags r:id="rId7"/>
            </p:custDataLst>
          </p:nvPr>
        </p:nvSpPr>
        <p:spPr>
          <a:xfrm>
            <a:off x="261938" y="5719763"/>
            <a:ext cx="3517900" cy="521970"/>
          </a:xfrm>
          <a:prstGeom prst="rect">
            <a:avLst/>
          </a:prstGeom>
          <a:noFill/>
          <a:ln w="9525">
            <a:noFill/>
          </a:ln>
        </p:spPr>
        <p:txBody>
          <a:bodyPr wrap="square" anchor="t">
            <a:spAutoFit/>
          </a:bodyPr>
          <a:lstStyle/>
          <a:p>
            <a:pPr algn="ctr"/>
            <a:r>
              <a:rPr lang="zh-CN" altLang="en-US" sz="2800" b="1">
                <a:latin typeface="楷体" pitchFamily="49" charset="-122"/>
                <a:ea typeface="楷体" pitchFamily="49" charset="-122"/>
              </a:rPr>
              <a:t>胡旋舞 唐 壁画 </a:t>
            </a:r>
          </a:p>
        </p:txBody>
      </p:sp>
      <p:grpSp>
        <p:nvGrpSpPr>
          <p:cNvPr id="60423" name="组合 11"/>
          <p:cNvGrpSpPr/>
          <p:nvPr>
            <p:custDataLst>
              <p:tags r:id="rId8"/>
            </p:custDataLst>
          </p:nvPr>
        </p:nvGrpSpPr>
        <p:grpSpPr>
          <a:xfrm>
            <a:off x="4385628" y="666116"/>
            <a:ext cx="6204839" cy="4171945"/>
            <a:chOff x="2142" y="3241"/>
            <a:chExt cx="9770" cy="6571"/>
          </a:xfrm>
        </p:grpSpPr>
        <p:pic>
          <p:nvPicPr>
            <p:cNvPr id="60424" name="图片 7" descr="霓裳羽衣舞.jpg"/>
            <p:cNvPicPr>
              <a:picLocks noChangeAspect="1"/>
            </p:cNvPicPr>
            <p:nvPr>
              <p:custDataLst>
                <p:tags r:id="rId10"/>
              </p:custDataLst>
            </p:nvPr>
          </p:nvPicPr>
          <p:blipFill>
            <a:blip r:embed="rId9"/>
            <a:srcRect b="4420"/>
            <a:stretch>
              <a:fillRect/>
            </a:stretch>
          </p:blipFill>
          <p:spPr>
            <a:xfrm>
              <a:off x="7634" y="3241"/>
              <a:ext cx="4278" cy="5736"/>
            </a:xfrm>
            <a:prstGeom prst="rect">
              <a:avLst/>
            </a:prstGeom>
            <a:noFill/>
            <a:ln w="9525">
              <a:noFill/>
            </a:ln>
            <a:effectLst>
              <a:outerShdw dist="139700" dir="2699999" algn="tl" rotWithShape="0">
                <a:srgbClr val="333333">
                  <a:alpha val="64999"/>
                </a:srgbClr>
              </a:outerShdw>
            </a:effectLst>
          </p:spPr>
        </p:pic>
        <p:sp>
          <p:nvSpPr>
            <p:cNvPr id="60425" name="矩形 8"/>
            <p:cNvSpPr/>
            <p:nvPr>
              <p:custDataLst>
                <p:tags r:id="rId11"/>
              </p:custDataLst>
            </p:nvPr>
          </p:nvSpPr>
          <p:spPr>
            <a:xfrm>
              <a:off x="7460" y="9087"/>
              <a:ext cx="4145" cy="725"/>
            </a:xfrm>
            <a:prstGeom prst="rect">
              <a:avLst/>
            </a:prstGeom>
            <a:noFill/>
            <a:ln w="9525">
              <a:noFill/>
            </a:ln>
          </p:spPr>
          <p:txBody>
            <a:bodyPr wrap="none" anchor="t">
              <a:spAutoFit/>
            </a:bodyPr>
            <a:lstStyle/>
            <a:p>
              <a:r>
                <a:rPr lang="zh-CN" altLang="en-US" sz="2400" b="1">
                  <a:latin typeface="黑体" panose="02010609060101010101" charset="-122"/>
                  <a:ea typeface="黑体" panose="02010609060101010101" charset="-122"/>
                </a:rPr>
                <a:t>  </a:t>
              </a:r>
              <a:r>
                <a:rPr lang="en-US" altLang="zh-CN" sz="2400" b="1">
                  <a:latin typeface="黑体" panose="02010609060101010101" charset="-122"/>
                  <a:ea typeface="黑体" panose="02010609060101010101" charset="-122"/>
                </a:rPr>
                <a:t>《</a:t>
              </a:r>
              <a:r>
                <a:rPr lang="zh-CN" altLang="en-US" sz="2400" b="1">
                  <a:latin typeface="黑体" panose="02010609060101010101" charset="-122"/>
                  <a:ea typeface="黑体" panose="02010609060101010101" charset="-122"/>
                </a:rPr>
                <a:t>霓裳羽衣舞</a:t>
              </a:r>
              <a:r>
                <a:rPr lang="en-US" altLang="zh-CN" sz="2400" b="1">
                  <a:latin typeface="黑体" panose="02010609060101010101" charset="-122"/>
                  <a:ea typeface="黑体" panose="02010609060101010101" charset="-122"/>
                </a:rPr>
                <a:t>》</a:t>
              </a:r>
              <a:endParaRPr lang="zh-CN" altLang="en-US" sz="2400" b="1">
                <a:latin typeface="黑体" panose="02010609060101010101" charset="-122"/>
                <a:ea typeface="黑体" panose="02010609060101010101" charset="-122"/>
              </a:endParaRPr>
            </a:p>
          </p:txBody>
        </p:sp>
        <p:pic>
          <p:nvPicPr>
            <p:cNvPr id="60426" name="图片 9" descr="t01c5ca5938a04d114f.jpg"/>
            <p:cNvPicPr>
              <a:picLocks noChangeAspect="1"/>
            </p:cNvPicPr>
            <p:nvPr>
              <p:custDataLst>
                <p:tags r:id="rId13"/>
              </p:custDataLst>
            </p:nvPr>
          </p:nvPicPr>
          <p:blipFill>
            <a:blip r:embed="rId12"/>
            <a:stretch>
              <a:fillRect/>
            </a:stretch>
          </p:blipFill>
          <p:spPr>
            <a:xfrm>
              <a:off x="2142" y="3241"/>
              <a:ext cx="4266" cy="5750"/>
            </a:xfrm>
            <a:prstGeom prst="rect">
              <a:avLst/>
            </a:prstGeom>
            <a:noFill/>
            <a:ln w="9525">
              <a:noFill/>
            </a:ln>
            <a:effectLst>
              <a:outerShdw dist="139700" dir="2699999" algn="tl" rotWithShape="0">
                <a:srgbClr val="333333">
                  <a:alpha val="64999"/>
                </a:srgbClr>
              </a:outerShdw>
            </a:effectLst>
          </p:spPr>
        </p:pic>
        <p:sp>
          <p:nvSpPr>
            <p:cNvPr id="60427" name="矩形 10"/>
            <p:cNvSpPr/>
            <p:nvPr>
              <p:custDataLst>
                <p:tags r:id="rId14"/>
              </p:custDataLst>
            </p:nvPr>
          </p:nvSpPr>
          <p:spPr>
            <a:xfrm>
              <a:off x="3318" y="9085"/>
              <a:ext cx="2240" cy="727"/>
            </a:xfrm>
            <a:prstGeom prst="rect">
              <a:avLst/>
            </a:prstGeom>
            <a:noFill/>
            <a:ln w="9525">
              <a:noFill/>
            </a:ln>
          </p:spPr>
          <p:txBody>
            <a:bodyPr wrap="none" anchor="t">
              <a:spAutoFit/>
            </a:bodyPr>
            <a:lstStyle/>
            <a:p>
              <a:r>
                <a:rPr lang="zh-CN" altLang="en-US" sz="2400" b="1">
                  <a:latin typeface="黑体" panose="02010609060101010101" charset="-122"/>
                  <a:ea typeface="黑体" panose="02010609060101010101" charset="-122"/>
                </a:rPr>
                <a:t>唐代乐舞</a:t>
              </a:r>
            </a:p>
          </p:txBody>
        </p:sp>
      </p:grpSp>
      <p:sp>
        <p:nvSpPr>
          <p:cNvPr id="60428" name="矩形 12"/>
          <p:cNvSpPr/>
          <p:nvPr>
            <p:custDataLst>
              <p:tags r:id="rId15"/>
            </p:custDataLst>
          </p:nvPr>
        </p:nvSpPr>
        <p:spPr>
          <a:xfrm>
            <a:off x="3780155" y="4905375"/>
            <a:ext cx="8136890" cy="1814830"/>
          </a:xfrm>
          <a:prstGeom prst="rect">
            <a:avLst/>
          </a:prstGeom>
          <a:solidFill>
            <a:schemeClr val="bg1"/>
          </a:solidFill>
          <a:ln w="9525">
            <a:noFill/>
          </a:ln>
        </p:spPr>
        <p:txBody>
          <a:bodyPr wrap="square" anchor="t">
            <a:spAutoFit/>
          </a:bodyPr>
          <a:lstStyle/>
          <a:p>
            <a:r>
              <a:rPr lang="en-US" altLang="zh-CN" sz="2800" b="1">
                <a:latin typeface="黑体" panose="02010609060101010101" charset="-122"/>
                <a:ea typeface="黑体" panose="02010609060101010101" charset="-122"/>
              </a:rPr>
              <a:t>   </a:t>
            </a:r>
            <a:r>
              <a:rPr lang="zh-CN" altLang="en-US" sz="2800" b="1">
                <a:latin typeface="黑体" panose="02010609060101010101" charset="-122"/>
                <a:ea typeface="黑体" panose="02010609060101010101" charset="-122"/>
              </a:rPr>
              <a:t>唐代政治稳定，经济兴旺，统治者奉行开放政策，不断吸收他方文化，加上魏晋以来已经孕育着的各族音乐文化融合打基础，终于萌发了以歌舞音乐为主要标志的音乐艺术的全面发展的高峰。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8" grpId="0"/>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61443" name="文本框 2"/>
          <p:cNvSpPr/>
          <p:nvPr>
            <p:custDataLst>
              <p:tags r:id="rId4"/>
            </p:custDataLst>
          </p:nvPr>
        </p:nvSpPr>
        <p:spPr>
          <a:xfrm>
            <a:off x="2007870" y="209550"/>
            <a:ext cx="8580120" cy="645160"/>
          </a:xfrm>
          <a:prstGeom prst="rect">
            <a:avLst/>
          </a:prstGeom>
          <a:noFill/>
          <a:ln w="9525">
            <a:noFill/>
          </a:ln>
          <a:extLst>
            <a:ext uri="{909E8E84-426E-40DD-AFC4-6F175D3DCCD1}">
              <a14:hiddenFill xmlns:a14="http://schemas.microsoft.com/office/drawing/2010/main">
                <a:solidFill>
                  <a:schemeClr val="accent1">
                    <a:lumMod val="20000"/>
                    <a:lumOff val="80000"/>
                  </a:schemeClr>
                </a:solidFill>
              </a14:hiddenFill>
            </a:ext>
          </a:extLst>
        </p:spPr>
        <p:txBody>
          <a:bodyPr wrap="square" anchor="t">
            <a:spAutoFit/>
          </a:bodyPr>
          <a:lstStyle/>
          <a:p>
            <a:r>
              <a:rPr lang="zh-CN" altLang="zh-CN" sz="3600" b="1">
                <a:solidFill>
                  <a:schemeClr val="tx1"/>
                </a:solidFill>
                <a:latin typeface="黑体" panose="02010609060101010101" charset="-122"/>
                <a:ea typeface="黑体" panose="02010609060101010101" charset="-122"/>
                <a:sym typeface="等线" charset="0"/>
              </a:rPr>
              <a:t>魏晋南北朝隋唐时期文学艺术发展的原因？</a:t>
            </a:r>
          </a:p>
        </p:txBody>
      </p:sp>
      <p:sp>
        <p:nvSpPr>
          <p:cNvPr id="61442" name="内容占位符 1"/>
          <p:cNvSpPr>
            <a:spLocks noGrp="1"/>
          </p:cNvSpPr>
          <p:nvPr>
            <p:ph sz="quarter" idx="1"/>
            <p:custDataLst>
              <p:tags r:id="rId5"/>
            </p:custDataLst>
          </p:nvPr>
        </p:nvSpPr>
        <p:spPr>
          <a:xfrm>
            <a:off x="3412490" y="943610"/>
            <a:ext cx="7259320" cy="3606800"/>
          </a:xfrm>
          <a:prstGeom prst="round2DiagRect">
            <a:avLst/>
          </a:prstGeom>
          <a:solidFill>
            <a:schemeClr val="bg1"/>
          </a:solidFill>
        </p:spPr>
        <p:txBody>
          <a:bodyPr lIns="91440" tIns="45720" rIns="91440" bIns="45720" anchor="t">
            <a:noAutofit/>
          </a:bodyPr>
          <a:lstStyle/>
          <a:p>
            <a:pPr marL="0" indent="0" defTabSz="914400">
              <a:lnSpc>
                <a:spcPct val="100000"/>
              </a:lnSpc>
              <a:buSzTx/>
              <a:buNone/>
            </a:pPr>
            <a:r>
              <a:rPr lang="en-US" altLang="zh-CN" sz="2800" b="1" kern="1200" baseline="0">
                <a:solidFill>
                  <a:srgbClr val="FF0000"/>
                </a:solidFill>
                <a:latin typeface="黑体" panose="02010609060101010101" charset="-122"/>
                <a:ea typeface="黑体" panose="02010609060101010101" charset="-122"/>
                <a:cs typeface="黑体" panose="02010609060101010101" charset="-122"/>
              </a:rPr>
              <a:t>1.</a:t>
            </a:r>
            <a:r>
              <a:rPr lang="zh-CN" altLang="en-US" sz="2800" b="1" kern="1200" baseline="0">
                <a:solidFill>
                  <a:srgbClr val="FF0000"/>
                </a:solidFill>
                <a:latin typeface="黑体" panose="02010609060101010101" charset="-122"/>
                <a:ea typeface="黑体" panose="02010609060101010101" charset="-122"/>
                <a:cs typeface="黑体" panose="02010609060101010101" charset="-122"/>
              </a:rPr>
              <a:t>经济的发展与繁荣，为文艺成就达到高峰提供了物质基础。</a:t>
            </a:r>
            <a:endParaRPr lang="zh-CN" altLang="en-US" sz="2800" b="1" kern="1200" baseline="0">
              <a:solidFill>
                <a:srgbClr val="262626"/>
              </a:solidFill>
              <a:latin typeface="黑体" panose="02010609060101010101" charset="-122"/>
              <a:ea typeface="黑体" panose="02010609060101010101" charset="-122"/>
              <a:cs typeface="黑体" panose="02010609060101010101" charset="-122"/>
            </a:endParaRPr>
          </a:p>
          <a:p>
            <a:pPr marL="0" indent="0" defTabSz="914400">
              <a:lnSpc>
                <a:spcPct val="100000"/>
              </a:lnSpc>
              <a:buSzTx/>
              <a:buNone/>
            </a:pPr>
            <a:r>
              <a:rPr lang="zh-CN" altLang="en-US" sz="2800" b="1" kern="1200" baseline="0">
                <a:solidFill>
                  <a:srgbClr val="262626"/>
                </a:solidFill>
                <a:latin typeface="黑体" panose="02010609060101010101" charset="-122"/>
                <a:ea typeface="黑体" panose="02010609060101010101" charset="-122"/>
                <a:cs typeface="黑体" panose="02010609060101010101" charset="-122"/>
              </a:rPr>
              <a:t>（魏晋南北朝时期江南经济开发，隋唐时期大运河沟通南北，促进经济发展）</a:t>
            </a:r>
          </a:p>
          <a:p>
            <a:pPr marL="0" indent="0" defTabSz="914400">
              <a:lnSpc>
                <a:spcPct val="100000"/>
              </a:lnSpc>
              <a:buSzTx/>
              <a:buNone/>
            </a:pPr>
            <a:r>
              <a:rPr lang="en-US" altLang="zh-CN" sz="2800" b="1" kern="1200" baseline="0">
                <a:solidFill>
                  <a:srgbClr val="FF0000"/>
                </a:solidFill>
                <a:latin typeface="黑体" panose="02010609060101010101" charset="-122"/>
                <a:ea typeface="黑体" panose="02010609060101010101" charset="-122"/>
                <a:cs typeface="黑体" panose="02010609060101010101" charset="-122"/>
              </a:rPr>
              <a:t>2.选官制的发展与官僚政治的成熟，为文艺成就达到高峰提供了人才基础</a:t>
            </a:r>
            <a:r>
              <a:rPr lang="zh-CN" altLang="en-US" sz="2800" b="1" kern="1200" baseline="0">
                <a:solidFill>
                  <a:srgbClr val="FF0000"/>
                </a:solidFill>
                <a:latin typeface="黑体" panose="02010609060101010101" charset="-122"/>
                <a:ea typeface="黑体" panose="02010609060101010101" charset="-122"/>
                <a:cs typeface="黑体" panose="02010609060101010101" charset="-122"/>
              </a:rPr>
              <a:t>。</a:t>
            </a:r>
            <a:endParaRPr lang="zh-CN" altLang="en-US" sz="2800" b="1" kern="1200" baseline="0">
              <a:solidFill>
                <a:srgbClr val="262626"/>
              </a:solidFill>
              <a:latin typeface="黑体" panose="02010609060101010101" charset="-122"/>
              <a:ea typeface="黑体" panose="02010609060101010101" charset="-122"/>
              <a:cs typeface="黑体" panose="02010609060101010101" charset="-122"/>
            </a:endParaRPr>
          </a:p>
          <a:p>
            <a:pPr marL="0" indent="0" defTabSz="914400">
              <a:lnSpc>
                <a:spcPct val="100000"/>
              </a:lnSpc>
              <a:buSzTx/>
              <a:buNone/>
            </a:pPr>
            <a:r>
              <a:rPr lang="zh-CN" altLang="en-US" sz="2800" b="1" kern="1200" baseline="0">
                <a:solidFill>
                  <a:srgbClr val="262626"/>
                </a:solidFill>
                <a:latin typeface="黑体" panose="02010609060101010101" charset="-122"/>
                <a:ea typeface="黑体" panose="02010609060101010101" charset="-122"/>
                <a:cs typeface="黑体" panose="02010609060101010101" charset="-122"/>
              </a:rPr>
              <a:t>（九品中正制；科举制）</a:t>
            </a:r>
          </a:p>
        </p:txBody>
      </p:sp>
      <p:sp>
        <p:nvSpPr>
          <p:cNvPr id="2" name="文本框 1"/>
          <p:cNvSpPr txBox="1"/>
          <p:nvPr>
            <p:custDataLst>
              <p:tags r:id="rId6"/>
            </p:custDataLst>
          </p:nvPr>
        </p:nvSpPr>
        <p:spPr>
          <a:xfrm>
            <a:off x="1551940" y="4772660"/>
            <a:ext cx="9837420" cy="1814830"/>
          </a:xfrm>
          <a:prstGeom prst="rect">
            <a:avLst/>
          </a:prstGeom>
          <a:solidFill>
            <a:schemeClr val="bg1"/>
          </a:solidFill>
        </p:spPr>
        <p:txBody>
          <a:bodyPr wrap="none" rtlCol="0">
            <a:spAutoFit/>
          </a:bodyPr>
          <a:lstStyle/>
          <a:p>
            <a:pPr marL="0" indent="0" algn="l" defTabSz="914400">
              <a:buSzTx/>
              <a:buNone/>
            </a:pPr>
            <a:r>
              <a:rPr lang="en-US" altLang="zh-CN" sz="2800" b="1">
                <a:solidFill>
                  <a:srgbClr val="FF0000"/>
                </a:solidFill>
                <a:latin typeface="黑体" panose="02010609060101010101" charset="-122"/>
                <a:ea typeface="黑体" panose="02010609060101010101" charset="-122"/>
                <a:cs typeface="黑体" panose="02010609060101010101" charset="-122"/>
                <a:sym typeface="+mn-ea"/>
              </a:rPr>
              <a:t>3.安定的社会环境，为文艺成就达到高峰提供了社会条件</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a:t>
            </a:r>
            <a:endParaRPr lang="zh-CN" altLang="en-US" sz="2800" b="1" kern="1200" baseline="0">
              <a:solidFill>
                <a:srgbClr val="262626"/>
              </a:solidFill>
              <a:latin typeface="黑体" panose="02010609060101010101" charset="-122"/>
              <a:ea typeface="黑体" panose="02010609060101010101" charset="-122"/>
              <a:cs typeface="黑体" panose="02010609060101010101" charset="-122"/>
            </a:endParaRPr>
          </a:p>
          <a:p>
            <a:pPr marL="0" indent="0" algn="l" defTabSz="914400">
              <a:buSzTx/>
              <a:buNone/>
            </a:pPr>
            <a:r>
              <a:rPr lang="zh-CN" altLang="en-US" sz="2800" b="1">
                <a:solidFill>
                  <a:srgbClr val="262626"/>
                </a:solidFill>
                <a:latin typeface="黑体" panose="02010609060101010101" charset="-122"/>
                <a:ea typeface="黑体" panose="02010609060101010101" charset="-122"/>
                <a:cs typeface="黑体" panose="02010609060101010101" charset="-122"/>
                <a:sym typeface="+mn-ea"/>
              </a:rPr>
              <a:t>（魏晋南北朝时期南方相对安定，隋唐统一全国）</a:t>
            </a:r>
            <a:endParaRPr lang="zh-CN" altLang="en-US" sz="2800" b="1" kern="1200" baseline="0">
              <a:solidFill>
                <a:srgbClr val="262626"/>
              </a:solidFill>
              <a:latin typeface="黑体" panose="02010609060101010101" charset="-122"/>
              <a:ea typeface="黑体" panose="02010609060101010101" charset="-122"/>
              <a:cs typeface="黑体" panose="02010609060101010101" charset="-122"/>
            </a:endParaRPr>
          </a:p>
          <a:p>
            <a:pPr marL="0" indent="0" algn="l" defTabSz="914400">
              <a:buSzTx/>
              <a:buNone/>
            </a:pPr>
            <a:r>
              <a:rPr lang="en-US" altLang="zh-CN" sz="2800" b="1">
                <a:solidFill>
                  <a:srgbClr val="FF0000"/>
                </a:solidFill>
                <a:latin typeface="黑体" panose="02010609060101010101" charset="-122"/>
                <a:ea typeface="黑体" panose="02010609060101010101" charset="-122"/>
                <a:cs typeface="黑体" panose="02010609060101010101" charset="-122"/>
                <a:sym typeface="+mn-ea"/>
              </a:rPr>
              <a:t>4.民族交融及开放包容的外交政策，使文艺发展趋于多元化</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a:t>
            </a:r>
            <a:endParaRPr lang="zh-CN" altLang="en-US" sz="2800" b="1" kern="1200" baseline="0">
              <a:solidFill>
                <a:srgbClr val="262626"/>
              </a:solidFill>
              <a:latin typeface="黑体" panose="02010609060101010101" charset="-122"/>
              <a:ea typeface="黑体" panose="02010609060101010101" charset="-122"/>
              <a:cs typeface="黑体" panose="02010609060101010101" charset="-122"/>
            </a:endParaRPr>
          </a:p>
          <a:p>
            <a:pPr marL="0" indent="0" algn="l" defTabSz="914400">
              <a:buSzTx/>
              <a:buNone/>
            </a:pPr>
            <a:r>
              <a:rPr lang="zh-CN" altLang="en-US" sz="2800" b="1">
                <a:solidFill>
                  <a:srgbClr val="262626"/>
                </a:solidFill>
                <a:latin typeface="黑体" panose="02010609060101010101" charset="-122"/>
                <a:ea typeface="黑体" panose="02010609060101010101" charset="-122"/>
                <a:cs typeface="黑体" panose="02010609060101010101" charset="-122"/>
                <a:sym typeface="+mn-ea"/>
              </a:rPr>
              <a:t>（魏晋南北朝时期民族交融；隋唐时期开明的民族政策）</a:t>
            </a:r>
            <a:endParaRPr lang="zh-CN" altLang="en-US" sz="2800" b="1" kern="1200" baseline="0">
              <a:solidFill>
                <a:srgbClr val="262626"/>
              </a:solidFill>
              <a:latin typeface="黑体" panose="02010609060101010101" charset="-122"/>
              <a:ea typeface="黑体" panose="02010609060101010101" charset="-122"/>
              <a:cs typeface="黑体" panose="02010609060101010101" charset="-122"/>
            </a:endParaRPr>
          </a:p>
        </p:txBody>
      </p:sp>
      <p:pic>
        <p:nvPicPr>
          <p:cNvPr id="4" name="图片 3" descr="状元2"/>
          <p:cNvPicPr>
            <a:picLocks noChangeAspect="1"/>
          </p:cNvPicPr>
          <p:nvPr>
            <p:custDataLst>
              <p:tags r:id="rId8"/>
            </p:custDataLst>
          </p:nvPr>
        </p:nvPicPr>
        <p:blipFill>
          <a:blip r:embed="rId7"/>
          <a:stretch>
            <a:fillRect/>
          </a:stretch>
        </p:blipFill>
        <p:spPr>
          <a:xfrm>
            <a:off x="480060" y="1434465"/>
            <a:ext cx="2354580" cy="3181985"/>
          </a:xfrm>
          <a:prstGeom prst="rect">
            <a:avLst/>
          </a:prstGeom>
        </p:spPr>
      </p:pic>
      <p:sp>
        <p:nvSpPr>
          <p:cNvPr id="6" name="云形标注 5"/>
          <p:cNvSpPr/>
          <p:nvPr>
            <p:custDataLst>
              <p:tags r:id="rId9"/>
            </p:custDataLst>
          </p:nvPr>
        </p:nvSpPr>
        <p:spPr>
          <a:xfrm>
            <a:off x="206375" y="151130"/>
            <a:ext cx="1715770" cy="1379855"/>
          </a:xfrm>
          <a:prstGeom prst="cloudCallout">
            <a:avLst>
              <a:gd name="adj1" fmla="val 15914"/>
              <a:gd name="adj2" fmla="val 73423"/>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custDataLst>
              <p:tags r:id="rId10"/>
            </p:custDataLst>
          </p:nvPr>
        </p:nvSpPr>
        <p:spPr>
          <a:xfrm>
            <a:off x="480060" y="491490"/>
            <a:ext cx="995680" cy="583565"/>
          </a:xfrm>
          <a:prstGeom prst="rect">
            <a:avLst/>
          </a:prstGeom>
          <a:noFill/>
        </p:spPr>
        <p:txBody>
          <a:bodyPr wrap="none" rtlCol="0">
            <a:spAutoFit/>
          </a:bodyPr>
          <a:lstStyle/>
          <a:p>
            <a:r>
              <a:rPr lang="zh-CN" altLang="en-US" sz="3200">
                <a:latin typeface="华文琥珀" panose="02010800040101010101" charset="-122"/>
                <a:ea typeface="华文琥珀" panose="02010800040101010101" charset="-122"/>
              </a:rPr>
              <a:t>思考</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 calcmode="lin" valueType="num">
                                      <p:cBhvr>
                                        <p:cTn id="7" dur="500" fill="hold"/>
                                        <p:tgtEl>
                                          <p:spTgt spid="61443"/>
                                        </p:tgtEl>
                                        <p:attrNameLst>
                                          <p:attrName>ppt_x</p:attrName>
                                        </p:attrNameLst>
                                      </p:cBhvr>
                                      <p:tavLst>
                                        <p:tav tm="0">
                                          <p:val>
                                            <p:strVal val="#ppt_x"/>
                                          </p:val>
                                        </p:tav>
                                        <p:tav tm="100000">
                                          <p:val>
                                            <p:strVal val="#ppt_x"/>
                                          </p:val>
                                        </p:tav>
                                      </p:tavLst>
                                    </p:anim>
                                    <p:anim calcmode="lin" valueType="num">
                                      <p:cBhvr>
                                        <p:cTn id="8" dur="500" fill="hold"/>
                                        <p:tgtEl>
                                          <p:spTgt spid="6144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p:cTn id="13" dur="1" fill="hold">
                                          <p:stCondLst>
                                            <p:cond delay="0"/>
                                          </p:stCondLst>
                                        </p:cTn>
                                        <p:tgtEl>
                                          <p:spTgt spid="61442">
                                            <p:txEl>
                                              <p:charRg st="4294967295" end="4294967295"/>
                                            </p:txEl>
                                          </p:spTgt>
                                        </p:tgtEl>
                                        <p:attrNameLst>
                                          <p:attrName>style.visibility</p:attrName>
                                        </p:attrNameLst>
                                      </p:cBhvr>
                                      <p:to>
                                        <p:strVal val="visible"/>
                                      </p:to>
                                    </p:set>
                                    <p:anim calcmode="lin" valueType="num">
                                      <p:cBhvr>
                                        <p:cTn id="14" dur="500" fill="hold"/>
                                        <p:tgtEl>
                                          <p:spTgt spid="61442">
                                            <p:txEl>
                                              <p:charRg st="4294967295" end="4294967295"/>
                                            </p:txEl>
                                          </p:spTgt>
                                        </p:tgtEl>
                                        <p:attrNameLst>
                                          <p:attrName>ppt_x</p:attrName>
                                        </p:attrNameLst>
                                      </p:cBhvr>
                                      <p:tavLst>
                                        <p:tav tm="0">
                                          <p:val>
                                            <p:strVal val="#ppt_x"/>
                                          </p:val>
                                        </p:tav>
                                        <p:tav tm="100000">
                                          <p:val>
                                            <p:strVal val="#ppt_x"/>
                                          </p:val>
                                        </p:tav>
                                      </p:tavLst>
                                    </p:anim>
                                    <p:anim calcmode="lin" valueType="num">
                                      <p:cBhvr>
                                        <p:cTn id="15" dur="500" fill="hold"/>
                                        <p:tgtEl>
                                          <p:spTgt spid="61442">
                                            <p:txEl>
                                              <p:charRg st="4294967295" end="4294967295"/>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1" nodeType="clickEffect">
                                  <p:stCondLst>
                                    <p:cond delay="0"/>
                                  </p:stCondLst>
                                  <p:childTnLst>
                                    <p:set>
                                      <p:cBhvr>
                                        <p:cTn id="20" dur="1" fill="hold">
                                          <p:stCondLst>
                                            <p:cond delay="0"/>
                                          </p:stCondLst>
                                        </p:cTn>
                                        <p:tgtEl>
                                          <p:spTgt spid="61442">
                                            <p:txEl>
                                              <p:charRg st="0" end="28"/>
                                            </p:txEl>
                                          </p:spTgt>
                                        </p:tgtEl>
                                        <p:attrNameLst>
                                          <p:attrName>style.visibility</p:attrName>
                                        </p:attrNameLst>
                                      </p:cBhvr>
                                      <p:to>
                                        <p:strVal val="visible"/>
                                      </p:to>
                                    </p:set>
                                    <p:anim calcmode="lin" valueType="num">
                                      <p:cBhvr>
                                        <p:cTn id="21" dur="500" fill="hold"/>
                                        <p:tgtEl>
                                          <p:spTgt spid="61442">
                                            <p:txEl>
                                              <p:charRg st="0" end="28"/>
                                            </p:txEl>
                                          </p:spTgt>
                                        </p:tgtEl>
                                        <p:attrNameLst>
                                          <p:attrName>ppt_x</p:attrName>
                                        </p:attrNameLst>
                                      </p:cBhvr>
                                      <p:tavLst>
                                        <p:tav tm="0">
                                          <p:val>
                                            <p:strVal val="#ppt_x"/>
                                          </p:val>
                                        </p:tav>
                                        <p:tav tm="100000">
                                          <p:val>
                                            <p:strVal val="#ppt_x"/>
                                          </p:val>
                                        </p:tav>
                                      </p:tavLst>
                                    </p:anim>
                                    <p:anim calcmode="lin" valueType="num">
                                      <p:cBhvr>
                                        <p:cTn id="22" dur="500" fill="hold"/>
                                        <p:tgtEl>
                                          <p:spTgt spid="61442">
                                            <p:txEl>
                                              <p:charRg st="0" end="28"/>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indefinite"/>
                            </p:stCondLst>
                          </p:cTn>
                        </p:par>
                        <p:par>
                          <p:cTn id="25" fill="hold" nodeType="afterGroup">
                            <p:stCondLst>
                              <p:cond delay="0"/>
                            </p:stCondLst>
                            <p:childTnLst>
                              <p:par>
                                <p:cTn id="26" presetID="2" presetClass="entr" presetSubtype="4" fill="hold" grpId="1" nodeType="clickEffect">
                                  <p:stCondLst>
                                    <p:cond delay="0"/>
                                  </p:stCondLst>
                                  <p:childTnLst>
                                    <p:set>
                                      <p:cBhvr>
                                        <p:cTn id="27" dur="1" fill="hold">
                                          <p:stCondLst>
                                            <p:cond delay="0"/>
                                          </p:stCondLst>
                                        </p:cTn>
                                        <p:tgtEl>
                                          <p:spTgt spid="61442">
                                            <p:txEl>
                                              <p:charRg st="28" end="63"/>
                                            </p:txEl>
                                          </p:spTgt>
                                        </p:tgtEl>
                                        <p:attrNameLst>
                                          <p:attrName>style.visibility</p:attrName>
                                        </p:attrNameLst>
                                      </p:cBhvr>
                                      <p:to>
                                        <p:strVal val="visible"/>
                                      </p:to>
                                    </p:set>
                                    <p:anim calcmode="lin" valueType="num">
                                      <p:cBhvr>
                                        <p:cTn id="28" dur="500" fill="hold"/>
                                        <p:tgtEl>
                                          <p:spTgt spid="61442">
                                            <p:txEl>
                                              <p:charRg st="28" end="63"/>
                                            </p:txEl>
                                          </p:spTgt>
                                        </p:tgtEl>
                                        <p:attrNameLst>
                                          <p:attrName>ppt_x</p:attrName>
                                        </p:attrNameLst>
                                      </p:cBhvr>
                                      <p:tavLst>
                                        <p:tav tm="0">
                                          <p:val>
                                            <p:strVal val="#ppt_x"/>
                                          </p:val>
                                        </p:tav>
                                        <p:tav tm="100000">
                                          <p:val>
                                            <p:strVal val="#ppt_x"/>
                                          </p:val>
                                        </p:tav>
                                      </p:tavLst>
                                    </p:anim>
                                    <p:anim calcmode="lin" valueType="num">
                                      <p:cBhvr>
                                        <p:cTn id="29" dur="500" fill="hold"/>
                                        <p:tgtEl>
                                          <p:spTgt spid="61442">
                                            <p:txEl>
                                              <p:charRg st="28" end="6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2" presetClass="entr" presetSubtype="4" fill="hold" grpId="1" nodeType="clickEffect">
                                  <p:stCondLst>
                                    <p:cond delay="0"/>
                                  </p:stCondLst>
                                  <p:childTnLst>
                                    <p:set>
                                      <p:cBhvr>
                                        <p:cTn id="34" dur="1" fill="hold">
                                          <p:stCondLst>
                                            <p:cond delay="0"/>
                                          </p:stCondLst>
                                        </p:cTn>
                                        <p:tgtEl>
                                          <p:spTgt spid="61442">
                                            <p:txEl>
                                              <p:charRg st="63" end="97"/>
                                            </p:txEl>
                                          </p:spTgt>
                                        </p:tgtEl>
                                        <p:attrNameLst>
                                          <p:attrName>style.visibility</p:attrName>
                                        </p:attrNameLst>
                                      </p:cBhvr>
                                      <p:to>
                                        <p:strVal val="visible"/>
                                      </p:to>
                                    </p:set>
                                    <p:anim calcmode="lin" valueType="num">
                                      <p:cBhvr>
                                        <p:cTn id="35" dur="500" fill="hold"/>
                                        <p:tgtEl>
                                          <p:spTgt spid="61442">
                                            <p:txEl>
                                              <p:charRg st="63" end="97"/>
                                            </p:txEl>
                                          </p:spTgt>
                                        </p:tgtEl>
                                        <p:attrNameLst>
                                          <p:attrName>ppt_x</p:attrName>
                                        </p:attrNameLst>
                                      </p:cBhvr>
                                      <p:tavLst>
                                        <p:tav tm="0">
                                          <p:val>
                                            <p:strVal val="#ppt_x"/>
                                          </p:val>
                                        </p:tav>
                                        <p:tav tm="100000">
                                          <p:val>
                                            <p:strVal val="#ppt_x"/>
                                          </p:val>
                                        </p:tav>
                                      </p:tavLst>
                                    </p:anim>
                                    <p:anim calcmode="lin" valueType="num">
                                      <p:cBhvr>
                                        <p:cTn id="36" dur="500" fill="hold"/>
                                        <p:tgtEl>
                                          <p:spTgt spid="61442">
                                            <p:txEl>
                                              <p:charRg st="63" end="97"/>
                                            </p:txEl>
                                          </p:spTgt>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indefinite"/>
                            </p:stCondLst>
                          </p:cTn>
                        </p:par>
                        <p:par>
                          <p:cTn id="39" fill="hold" nodeType="afterGroup">
                            <p:stCondLst>
                              <p:cond delay="0"/>
                            </p:stCondLst>
                            <p:childTnLst>
                              <p:par>
                                <p:cTn id="40" presetID="2" presetClass="entr" presetSubtype="4" fill="hold" grpId="1" nodeType="clickEffect">
                                  <p:stCondLst>
                                    <p:cond delay="0"/>
                                  </p:stCondLst>
                                  <p:childTnLst>
                                    <p:set>
                                      <p:cBhvr>
                                        <p:cTn id="41" dur="1" fill="hold">
                                          <p:stCondLst>
                                            <p:cond delay="0"/>
                                          </p:stCondLst>
                                        </p:cTn>
                                        <p:tgtEl>
                                          <p:spTgt spid="61442">
                                            <p:txEl>
                                              <p:charRg st="97" end="109"/>
                                            </p:txEl>
                                          </p:spTgt>
                                        </p:tgtEl>
                                        <p:attrNameLst>
                                          <p:attrName>style.visibility</p:attrName>
                                        </p:attrNameLst>
                                      </p:cBhvr>
                                      <p:to>
                                        <p:strVal val="visible"/>
                                      </p:to>
                                    </p:set>
                                    <p:anim calcmode="lin" valueType="num">
                                      <p:cBhvr>
                                        <p:cTn id="42" dur="500" fill="hold"/>
                                        <p:tgtEl>
                                          <p:spTgt spid="61442">
                                            <p:txEl>
                                              <p:charRg st="97" end="109"/>
                                            </p:txEl>
                                          </p:spTgt>
                                        </p:tgtEl>
                                        <p:attrNameLst>
                                          <p:attrName>ppt_x</p:attrName>
                                        </p:attrNameLst>
                                      </p:cBhvr>
                                      <p:tavLst>
                                        <p:tav tm="0">
                                          <p:val>
                                            <p:strVal val="#ppt_x"/>
                                          </p:val>
                                        </p:tav>
                                        <p:tav tm="100000">
                                          <p:val>
                                            <p:strVal val="#ppt_x"/>
                                          </p:val>
                                        </p:tav>
                                      </p:tavLst>
                                    </p:anim>
                                    <p:anim calcmode="lin" valueType="num">
                                      <p:cBhvr>
                                        <p:cTn id="43" dur="500" fill="hold"/>
                                        <p:tgtEl>
                                          <p:spTgt spid="61442">
                                            <p:txEl>
                                              <p:charRg st="97" end="10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p:bldP spid="61442" grpId="1" uiExpand="1" build="p"/>
    </p:bldLst>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1689735" y="695325"/>
            <a:ext cx="8555990" cy="3411098"/>
          </a:xfrm>
          <a:prstGeom prst="round2DiagRect">
            <a:avLst/>
          </a:prstGeom>
          <a:solidFill>
            <a:schemeClr val="bg1"/>
          </a:solidFill>
        </p:spPr>
        <p:txBody>
          <a:bodyPr wrap="square" rtlCol="0">
            <a:spAutoFit/>
          </a:bodyPr>
          <a:lstStyle/>
          <a:p>
            <a:r>
              <a:rPr lang="zh-CN" altLang="en-US" sz="2800" b="1">
                <a:solidFill>
                  <a:srgbClr val="FF0000"/>
                </a:solidFill>
                <a:latin typeface="华文中宋" panose="02010600040101010101" charset="-122"/>
                <a:ea typeface="华文中宋" panose="02010600040101010101" charset="-122"/>
                <a:cs typeface="华文中宋" panose="02010600040101010101" charset="-122"/>
              </a:rPr>
              <a:t>（一）魏晋南北朝</a:t>
            </a:r>
          </a:p>
          <a:p>
            <a:r>
              <a:rPr lang="en-US" sz="2800" b="1">
                <a:solidFill>
                  <a:srgbClr val="FF0000"/>
                </a:solidFill>
                <a:latin typeface="华文中宋" panose="02010600040101010101" charset="-122"/>
                <a:ea typeface="华文中宋" panose="02010600040101010101" charset="-122"/>
                <a:cs typeface="华文中宋" panose="02010600040101010101" charset="-122"/>
              </a:rPr>
              <a:t>1.</a:t>
            </a:r>
            <a:r>
              <a:rPr lang="zh-CN" altLang="en-US" sz="2800" b="1">
                <a:solidFill>
                  <a:srgbClr val="FF0000"/>
                </a:solidFill>
                <a:latin typeface="华文中宋" panose="02010600040101010101" charset="-122"/>
                <a:ea typeface="华文中宋" panose="02010600040101010101" charset="-122"/>
                <a:cs typeface="华文中宋" panose="02010600040101010101" charset="-122"/>
              </a:rPr>
              <a:t>数学</a:t>
            </a:r>
            <a:r>
              <a:rPr lang="zh-CN" altLang="en-US" sz="2800" b="1">
                <a:latin typeface="华文中宋" panose="02010600040101010101" charset="-122"/>
                <a:ea typeface="华文中宋" panose="02010600040101010101" charset="-122"/>
                <a:cs typeface="华文中宋" panose="02010600040101010101" charset="-122"/>
              </a:rPr>
              <a:t>：南朝祖冲之精确地算出圆周率是在3.141 592 6～3.141 592 7之间。</a:t>
            </a:r>
          </a:p>
          <a:p>
            <a:r>
              <a:rPr lang="en-US" altLang="zh-CN" sz="2800" b="1">
                <a:solidFill>
                  <a:srgbClr val="FF0000"/>
                </a:solidFill>
                <a:latin typeface="华文中宋" panose="02010600040101010101" charset="-122"/>
                <a:ea typeface="华文中宋" panose="02010600040101010101" charset="-122"/>
                <a:cs typeface="华文中宋" panose="02010600040101010101" charset="-122"/>
              </a:rPr>
              <a:t>2.</a:t>
            </a:r>
            <a:r>
              <a:rPr lang="zh-CN" altLang="en-US" sz="2800" b="1">
                <a:solidFill>
                  <a:srgbClr val="FF0000"/>
                </a:solidFill>
                <a:latin typeface="华文中宋" panose="02010600040101010101" charset="-122"/>
                <a:ea typeface="华文中宋" panose="02010600040101010101" charset="-122"/>
                <a:cs typeface="华文中宋" panose="02010600040101010101" charset="-122"/>
              </a:rPr>
              <a:t>农学：</a:t>
            </a:r>
            <a:r>
              <a:rPr lang="zh-CN" altLang="en-US" sz="2800" b="1">
                <a:latin typeface="华文中宋" panose="02010600040101010101" charset="-122"/>
                <a:ea typeface="华文中宋" panose="02010600040101010101" charset="-122"/>
                <a:cs typeface="华文中宋" panose="02010600040101010101" charset="-122"/>
              </a:rPr>
              <a:t>北朝贾思勰著述的《齐民要术》，是中国现存最早的一部完整的农书。</a:t>
            </a:r>
          </a:p>
          <a:p>
            <a:r>
              <a:rPr lang="en-US" altLang="zh-CN" sz="2800" b="1">
                <a:solidFill>
                  <a:srgbClr val="FF0000"/>
                </a:solidFill>
                <a:latin typeface="华文中宋" panose="02010600040101010101" charset="-122"/>
                <a:ea typeface="华文中宋" panose="02010600040101010101" charset="-122"/>
                <a:cs typeface="华文中宋" panose="02010600040101010101" charset="-122"/>
              </a:rPr>
              <a:t>3.</a:t>
            </a:r>
            <a:r>
              <a:rPr lang="zh-CN" altLang="en-US" sz="2800" b="1">
                <a:solidFill>
                  <a:srgbClr val="FF0000"/>
                </a:solidFill>
                <a:latin typeface="华文中宋" panose="02010600040101010101" charset="-122"/>
                <a:ea typeface="华文中宋" panose="02010600040101010101" charset="-122"/>
                <a:cs typeface="华文中宋" panose="02010600040101010101" charset="-122"/>
              </a:rPr>
              <a:t>地理：</a:t>
            </a:r>
            <a:r>
              <a:rPr lang="zh-CN" altLang="en-US" sz="2800" b="1">
                <a:latin typeface="华文中宋" panose="02010600040101010101" charset="-122"/>
                <a:ea typeface="华文中宋" panose="02010600040101010101" charset="-122"/>
                <a:cs typeface="华文中宋" panose="02010600040101010101" charset="-122"/>
              </a:rPr>
              <a:t>西晋杰出地图学家裴秀绘制出《禹贡地域图》，并提出绘制地图的方法。</a:t>
            </a:r>
          </a:p>
        </p:txBody>
      </p:sp>
      <p:pic>
        <p:nvPicPr>
          <p:cNvPr id="9" name="图片 8" descr="Img363538637[1]"/>
          <p:cNvPicPr>
            <a:picLocks noChangeAspect="1"/>
          </p:cNvPicPr>
          <p:nvPr>
            <p:custDataLst>
              <p:tags r:id="rId5"/>
            </p:custDataLst>
          </p:nvPr>
        </p:nvPicPr>
        <p:blipFill>
          <a:blip r:embed="rId4">
            <a:clrChange>
              <a:clrFrom>
                <a:srgbClr val="FAFBF5">
                  <a:alpha val="100000"/>
                </a:srgbClr>
              </a:clrFrom>
              <a:clrTo>
                <a:srgbClr val="FAFBF5">
                  <a:alpha val="100000"/>
                  <a:alpha val="0"/>
                </a:srgbClr>
              </a:clrTo>
            </a:clrChange>
          </a:blip>
          <a:stretch>
            <a:fillRect/>
          </a:stretch>
        </p:blipFill>
        <p:spPr>
          <a:xfrm>
            <a:off x="414655" y="4106545"/>
            <a:ext cx="2456180" cy="2678430"/>
          </a:xfrm>
          <a:prstGeom prst="rect">
            <a:avLst/>
          </a:prstGeom>
        </p:spPr>
      </p:pic>
      <p:pic>
        <p:nvPicPr>
          <p:cNvPr id="2" name="图片 1" descr="22c70001f435bf742b2b[1]"/>
          <p:cNvPicPr>
            <a:picLocks noChangeAspect="1"/>
          </p:cNvPicPr>
          <p:nvPr>
            <p:custDataLst>
              <p:tags r:id="rId7"/>
            </p:custDataLst>
          </p:nvPr>
        </p:nvPicPr>
        <p:blipFill>
          <a:blip r:embed="rId6">
            <a:lum contrast="30000"/>
          </a:blip>
          <a:srcRect l="1488" t="1825" r="1107"/>
          <a:stretch>
            <a:fillRect/>
          </a:stretch>
        </p:blipFill>
        <p:spPr>
          <a:xfrm>
            <a:off x="8455660" y="4228465"/>
            <a:ext cx="3566160" cy="2171700"/>
          </a:xfrm>
          <a:prstGeom prst="rect">
            <a:avLst/>
          </a:prstGeom>
          <a:ln>
            <a:solidFill>
              <a:schemeClr val="tx1"/>
            </a:solidFill>
          </a:ln>
        </p:spPr>
      </p:pic>
      <p:sp>
        <p:nvSpPr>
          <p:cNvPr id="12" name="文本框 11"/>
          <p:cNvSpPr txBox="1"/>
          <p:nvPr>
            <p:custDataLst>
              <p:tags r:id="rId8"/>
            </p:custDataLst>
          </p:nvPr>
        </p:nvSpPr>
        <p:spPr>
          <a:xfrm>
            <a:off x="8331200" y="6416675"/>
            <a:ext cx="3366770" cy="368300"/>
          </a:xfrm>
          <a:prstGeom prst="rect">
            <a:avLst/>
          </a:prstGeom>
          <a:noFill/>
        </p:spPr>
        <p:txBody>
          <a:bodyPr wrap="square" rtlCol="0">
            <a:spAutoFit/>
          </a:bodyPr>
          <a:lstStyle/>
          <a:p>
            <a:r>
              <a:rPr lang="en-US" altLang="zh-CN"/>
              <a:t>           </a:t>
            </a:r>
            <a:r>
              <a:rPr lang="zh-CN" altLang="en-US"/>
              <a:t>      </a:t>
            </a:r>
            <a:r>
              <a:rPr lang="zh-CN" altLang="en-US" b="1"/>
              <a:t>《禹贡地域图》</a:t>
            </a:r>
          </a:p>
        </p:txBody>
      </p:sp>
      <p:sp>
        <p:nvSpPr>
          <p:cNvPr id="4" name="文本框 3"/>
          <p:cNvSpPr txBox="1"/>
          <p:nvPr>
            <p:custDataLst>
              <p:tags r:id="rId9"/>
            </p:custDataLst>
          </p:nvPr>
        </p:nvSpPr>
        <p:spPr>
          <a:xfrm>
            <a:off x="505460" y="6416675"/>
            <a:ext cx="2083435" cy="368300"/>
          </a:xfrm>
          <a:prstGeom prst="rect">
            <a:avLst/>
          </a:prstGeom>
          <a:noFill/>
        </p:spPr>
        <p:txBody>
          <a:bodyPr wrap="square" rtlCol="0" anchor="t">
            <a:spAutoFit/>
          </a:bodyPr>
          <a:lstStyle/>
          <a:p>
            <a:r>
              <a:rPr lang="en-US" altLang="zh-CN">
                <a:sym typeface="+mn-ea"/>
              </a:rPr>
              <a:t>          </a:t>
            </a:r>
            <a:r>
              <a:rPr lang="en-US" altLang="zh-CN" b="1">
                <a:sym typeface="+mn-ea"/>
              </a:rPr>
              <a:t> </a:t>
            </a:r>
            <a:r>
              <a:rPr lang="zh-CN" altLang="en-US" b="1">
                <a:sym typeface="+mn-ea"/>
              </a:rPr>
              <a:t>祖冲之  </a:t>
            </a:r>
            <a:r>
              <a:rPr lang="zh-CN" altLang="en-US">
                <a:sym typeface="+mn-ea"/>
              </a:rPr>
              <a:t>       </a:t>
            </a:r>
            <a:endParaRPr lang="zh-CN" altLang="en-US"/>
          </a:p>
        </p:txBody>
      </p:sp>
      <p:sp>
        <p:nvSpPr>
          <p:cNvPr id="5" name="文本框 4"/>
          <p:cNvSpPr txBox="1"/>
          <p:nvPr>
            <p:custDataLst>
              <p:tags r:id="rId10"/>
            </p:custDataLst>
          </p:nvPr>
        </p:nvSpPr>
        <p:spPr>
          <a:xfrm>
            <a:off x="153670" y="106680"/>
            <a:ext cx="2621280" cy="583565"/>
          </a:xfrm>
          <a:prstGeom prst="rect">
            <a:avLst/>
          </a:prstGeom>
          <a:noFill/>
          <a:ln>
            <a:noFill/>
          </a:ln>
        </p:spPr>
        <p:txBody>
          <a:bodyPr wrap="none" rtlCol="0" anchor="t">
            <a:spAutoFit/>
          </a:bodyPr>
          <a:lstStyle/>
          <a:p>
            <a:r>
              <a:rPr lang="zh-CN" altLang="en-US" sz="3200" b="1">
                <a:sym typeface="+mn-ea"/>
              </a:rPr>
              <a:t>三、科学技术</a:t>
            </a:r>
            <a:endParaRPr lang="zh-CN" altLang="en-US" sz="3200" b="1"/>
          </a:p>
        </p:txBody>
      </p:sp>
      <p:pic>
        <p:nvPicPr>
          <p:cNvPr id="63493" name="图片 7" descr="C:/Users/ASUS/AppData/Local/Temp/kaimatting_20190908133125/output_20190908133156..pngoutput_20190908133156."/>
          <p:cNvPicPr>
            <a:picLocks noChangeAspect="1"/>
          </p:cNvPicPr>
          <p:nvPr>
            <p:custDataLst>
              <p:tags r:id="rId12"/>
            </p:custDataLst>
          </p:nvPr>
        </p:nvPicPr>
        <p:blipFill>
          <a:blip r:embed="rId11">
            <a:lum contrast="24000"/>
          </a:blip>
          <a:stretch>
            <a:fillRect/>
          </a:stretch>
        </p:blipFill>
        <p:spPr>
          <a:xfrm>
            <a:off x="3914458" y="4228465"/>
            <a:ext cx="3371850" cy="2203450"/>
          </a:xfrm>
          <a:prstGeom prst="rect">
            <a:avLst/>
          </a:prstGeom>
          <a:noFill/>
          <a:ln w="9525">
            <a:noFill/>
          </a:ln>
        </p:spPr>
      </p:pic>
      <p:sp>
        <p:nvSpPr>
          <p:cNvPr id="63496" name="文本框 9"/>
          <p:cNvSpPr/>
          <p:nvPr>
            <p:custDataLst>
              <p:tags r:id="rId13"/>
            </p:custDataLst>
          </p:nvPr>
        </p:nvSpPr>
        <p:spPr>
          <a:xfrm>
            <a:off x="4341495" y="6309995"/>
            <a:ext cx="2798445" cy="460375"/>
          </a:xfrm>
          <a:prstGeom prst="rect">
            <a:avLst/>
          </a:prstGeom>
          <a:noFill/>
          <a:ln w="9525">
            <a:noFill/>
          </a:ln>
        </p:spPr>
        <p:txBody>
          <a:bodyPr wrap="square" anchor="t">
            <a:spAutoFit/>
          </a:bodyPr>
          <a:lstStyle/>
          <a:p>
            <a:r>
              <a:rPr lang="zh-CN" altLang="en-US" sz="2400" b="1">
                <a:latin typeface="書體坊顏體㊣" pitchFamily="2" charset="-122"/>
                <a:ea typeface="書體坊顏體㊣" pitchFamily="2" charset="-122"/>
                <a:sym typeface="宋体" panose="02010600030101010101" pitchFamily="2" charset="-122"/>
              </a:rPr>
              <a:t>    </a:t>
            </a:r>
            <a:r>
              <a:rPr lang="zh-CN" altLang="en-US" sz="1800" b="1">
                <a:sym typeface="宋体" panose="02010600030101010101" pitchFamily="2" charset="-122"/>
              </a:rPr>
              <a:t>《齐民要术》书影</a:t>
            </a:r>
            <a:r>
              <a:rPr lang="zh-CN" altLang="en-US" sz="2400" b="1">
                <a:latin typeface="書體坊顏體㊣" pitchFamily="2" charset="-122"/>
                <a:ea typeface="書體坊顏體㊣" pitchFamily="2" charset="-122"/>
                <a:sym typeface="宋体" panose="02010600030101010101" pitchFamily="2" charset="-122"/>
              </a:rPr>
              <a:t> </a:t>
            </a:r>
            <a:endParaRPr lang="zh-CN" altLang="en-US" sz="2400" b="1">
              <a:latin typeface="書體坊顏體㊣" pitchFamily="2" charset="-122"/>
              <a:ea typeface="書體坊顏體㊣"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childTnLst>
                                </p:cTn>
                              </p:par>
                            </p:childTnLst>
                          </p:cTn>
                        </p:par>
                        <p:par>
                          <p:cTn id="12" fill="hold" nodeType="withGroup">
                            <p:stCondLst>
                              <p:cond delay="0"/>
                            </p:stCondLst>
                            <p:childTnLst>
                              <p:par>
                                <p:cTn id="13" presetID="1"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63493"/>
                                        </p:tgtEl>
                                        <p:attrNameLst>
                                          <p:attrName>style.visibility</p:attrName>
                                        </p:attrNameLst>
                                      </p:cBhvr>
                                      <p:to>
                                        <p:strVal val="visible"/>
                                      </p:to>
                                    </p:set>
                                  </p:childTnLst>
                                </p:cTn>
                              </p:par>
                            </p:childTnLst>
                          </p:cTn>
                        </p:par>
                        <p:par>
                          <p:cTn id="25" fill="hold" nodeType="withGroup">
                            <p:stCondLst>
                              <p:cond delay="0"/>
                            </p:stCondLst>
                            <p:childTnLst>
                              <p:par>
                                <p:cTn id="26" presetID="1" presetClass="entr" presetSubtype="0" fill="hold" grpId="2" nodeType="afterEffect">
                                  <p:stCondLst>
                                    <p:cond delay="0"/>
                                  </p:stCondLst>
                                  <p:childTnLst>
                                    <p:set>
                                      <p:cBhvr>
                                        <p:cTn id="27" dur="1" fill="hold">
                                          <p:stCondLst>
                                            <p:cond delay="0"/>
                                          </p:stCondLst>
                                        </p:cTn>
                                        <p:tgtEl>
                                          <p:spTgt spid="63496"/>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1" presetClass="entr" presetSubtype="0"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childTnLst>
                                </p:cTn>
                              </p:par>
                            </p:childTnLst>
                          </p:cTn>
                        </p:par>
                        <p:par>
                          <p:cTn id="38" fill="hold" nodeType="withGroup">
                            <p:stCondLst>
                              <p:cond delay="0"/>
                            </p:stCondLst>
                            <p:childTnLst>
                              <p:par>
                                <p:cTn id="39" presetID="1" presetClass="entr" presetSubtype="0" fill="hold" grpId="1" nodeType="after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1"/>
      <p:bldP spid="63496" grpId="2"/>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5" name="文本框 4"/>
          <p:cNvSpPr txBox="1"/>
          <p:nvPr>
            <p:custDataLst>
              <p:tags r:id="rId4"/>
            </p:custDataLst>
          </p:nvPr>
        </p:nvSpPr>
        <p:spPr>
          <a:xfrm>
            <a:off x="387985" y="922020"/>
            <a:ext cx="11416030" cy="1322070"/>
          </a:xfrm>
          <a:prstGeom prst="rect">
            <a:avLst/>
          </a:prstGeom>
          <a:noFill/>
        </p:spPr>
        <p:txBody>
          <a:bodyPr wrap="square" rtlCol="0" anchor="t">
            <a:spAutoFit/>
          </a:bodyPr>
          <a:lstStyle/>
          <a:p>
            <a:pPr algn="just" defTabSz="914400" fontAlgn="auto">
              <a:lnSpc>
                <a:spcPct val="125000"/>
              </a:lnSpc>
              <a:spcBef>
                <a:spcPct val="0"/>
              </a:spcBef>
              <a:spcAft>
                <a:spcPct val="0"/>
              </a:spcAft>
              <a:tabLst>
                <a:tab pos="2700655"/>
              </a:tabLst>
            </a:pPr>
            <a:r>
              <a:rPr lang="zh-CN" altLang="en-US" sz="3200" kern="100" smtClean="0">
                <a:latin typeface="华文中宋" panose="02010600040101010101" charset="-122"/>
                <a:ea typeface="华文中宋" panose="02010600040101010101" charset="-122"/>
                <a:cs typeface="华文中宋" panose="02010600040101010101" charset="-122"/>
                <a:sym typeface="+mn-ea"/>
              </a:rPr>
              <a:t>（</a:t>
            </a:r>
            <a:r>
              <a:rPr lang="en-US" sz="3200" kern="100" smtClean="0">
                <a:latin typeface="华文中宋" panose="02010600040101010101" charset="-122"/>
                <a:ea typeface="华文中宋" panose="02010600040101010101" charset="-122"/>
                <a:cs typeface="华文中宋" panose="02010600040101010101" charset="-122"/>
                <a:sym typeface="+mn-ea"/>
              </a:rPr>
              <a:t>1</a:t>
            </a:r>
            <a:r>
              <a:rPr lang="zh-CN" altLang="en-US" sz="3200" kern="100" smtClean="0">
                <a:latin typeface="华文中宋" panose="02010600040101010101" charset="-122"/>
                <a:ea typeface="华文中宋" panose="02010600040101010101" charset="-122"/>
                <a:cs typeface="华文中宋" panose="02010600040101010101" charset="-122"/>
                <a:sym typeface="+mn-ea"/>
              </a:rPr>
              <a:t>）</a:t>
            </a:r>
            <a:r>
              <a:rPr lang="zh-CN" sz="3200" kern="100" smtClean="0">
                <a:latin typeface="华文中宋" panose="02010600040101010101" charset="-122"/>
                <a:ea typeface="华文中宋" panose="02010600040101010101" charset="-122"/>
                <a:cs typeface="华文中宋" panose="02010600040101010101" charset="-122"/>
                <a:sym typeface="+mn-ea"/>
              </a:rPr>
              <a:t>建筑</a:t>
            </a:r>
            <a:r>
              <a:rPr lang="zh-CN" sz="3200" kern="100">
                <a:latin typeface="华文中宋" panose="02010600040101010101" charset="-122"/>
                <a:ea typeface="华文中宋" panose="02010600040101010101" charset="-122"/>
                <a:cs typeface="华文中宋" panose="02010600040101010101" charset="-122"/>
                <a:sym typeface="+mn-ea"/>
              </a:rPr>
              <a:t>：</a:t>
            </a:r>
            <a:r>
              <a:rPr sz="3200" kern="100">
                <a:latin typeface="华文中宋" panose="02010600040101010101" charset="-122"/>
                <a:ea typeface="华文中宋" panose="02010600040101010101" charset="-122"/>
                <a:cs typeface="华文中宋" panose="02010600040101010101" charset="-122"/>
                <a:sym typeface="+mn-ea"/>
              </a:rPr>
              <a:t>隋唐时期是中国古代建筑的成熟期。隋朝工匠李春设计建造的</a:t>
            </a:r>
            <a:r>
              <a:rPr sz="3200" kern="100">
                <a:solidFill>
                  <a:srgbClr val="FF0000"/>
                </a:solidFill>
                <a:latin typeface="华文中宋" panose="02010600040101010101" charset="-122"/>
                <a:ea typeface="华文中宋" panose="02010600040101010101" charset="-122"/>
                <a:cs typeface="华文中宋" panose="02010600040101010101" charset="-122"/>
                <a:sym typeface="+mn-ea"/>
              </a:rPr>
              <a:t>赵州桥</a:t>
            </a:r>
            <a:r>
              <a:rPr lang="zh-CN" sz="3200" kern="100">
                <a:latin typeface="华文中宋" panose="02010600040101010101" charset="-122"/>
                <a:ea typeface="华文中宋" panose="02010600040101010101" charset="-122"/>
                <a:cs typeface="华文中宋" panose="02010600040101010101" charset="-122"/>
                <a:sym typeface="+mn-ea"/>
              </a:rPr>
              <a:t>，</a:t>
            </a:r>
            <a:r>
              <a:rPr sz="3200" kern="100">
                <a:latin typeface="华文中宋" panose="02010600040101010101" charset="-122"/>
                <a:ea typeface="华文中宋" panose="02010600040101010101" charset="-122"/>
                <a:cs typeface="华文中宋" panose="02010600040101010101" charset="-122"/>
                <a:sym typeface="+mn-ea"/>
              </a:rPr>
              <a:t>是世界上现存最古老的石拱桥。</a:t>
            </a:r>
          </a:p>
        </p:txBody>
      </p:sp>
      <p:sp>
        <p:nvSpPr>
          <p:cNvPr id="6" name="文本框 5"/>
          <p:cNvSpPr txBox="1"/>
          <p:nvPr>
            <p:custDataLst>
              <p:tags r:id="rId5"/>
            </p:custDataLst>
          </p:nvPr>
        </p:nvSpPr>
        <p:spPr>
          <a:xfrm>
            <a:off x="386715" y="0"/>
            <a:ext cx="2790825" cy="922020"/>
          </a:xfrm>
          <a:prstGeom prst="rect">
            <a:avLst/>
          </a:prstGeom>
          <a:noFill/>
        </p:spPr>
        <p:txBody>
          <a:bodyPr wrap="square" rtlCol="0" anchor="t">
            <a:spAutoFit/>
          </a:bodyPr>
          <a:lstStyle/>
          <a:p>
            <a:pPr algn="just">
              <a:lnSpc>
                <a:spcPct val="150000"/>
              </a:lnSpc>
              <a:spcAft>
                <a:spcPct val="0"/>
              </a:spcAft>
              <a:tabLst>
                <a:tab pos="2700655"/>
              </a:tabLst>
            </a:pPr>
            <a:r>
              <a:rPr lang="en-US" sz="3600" b="1" kern="100">
                <a:latin typeface="楷体" pitchFamily="49" charset="-122"/>
                <a:ea typeface="楷体" pitchFamily="49" charset="-122"/>
                <a:cs typeface="黑体" panose="02010609060101010101" charset="-122"/>
                <a:sym typeface="+mn-ea"/>
              </a:rPr>
              <a:t>2.</a:t>
            </a:r>
            <a:r>
              <a:rPr lang="zh-CN" altLang="en-US" sz="3600" b="1" kern="100">
                <a:latin typeface="楷体" pitchFamily="49" charset="-122"/>
                <a:ea typeface="楷体" pitchFamily="49" charset="-122"/>
                <a:cs typeface="黑体" panose="02010609060101010101" charset="-122"/>
                <a:sym typeface="+mn-ea"/>
              </a:rPr>
              <a:t>隋唐时期</a:t>
            </a:r>
            <a:endParaRPr lang="zh-CN" altLang="en-US" sz="3600" kern="100" smtClean="0">
              <a:solidFill>
                <a:srgbClr val="FF0000"/>
              </a:solidFill>
              <a:latin typeface="楷体" pitchFamily="49" charset="-122"/>
              <a:ea typeface="楷体" pitchFamily="49" charset="-122"/>
              <a:cs typeface="黑体" panose="02010609060101010101" charset="-122"/>
              <a:sym typeface="+mn-ea"/>
            </a:endParaRPr>
          </a:p>
        </p:txBody>
      </p:sp>
      <p:pic>
        <p:nvPicPr>
          <p:cNvPr id="4" name="图片 3" descr="53ba424f76122a[1]"/>
          <p:cNvPicPr>
            <a:picLocks noChangeAspect="1"/>
          </p:cNvPicPr>
          <p:nvPr>
            <p:custDataLst>
              <p:tags r:id="rId7"/>
            </p:custDataLst>
          </p:nvPr>
        </p:nvPicPr>
        <p:blipFill>
          <a:blip r:embed="rId6"/>
          <a:srcRect t="12485" b="35791"/>
          <a:stretch>
            <a:fillRect/>
          </a:stretch>
        </p:blipFill>
        <p:spPr>
          <a:xfrm>
            <a:off x="-3810" y="2701290"/>
            <a:ext cx="12199620" cy="4196080"/>
          </a:xfrm>
          <a:prstGeom prst="rect">
            <a:avLst/>
          </a:prstGeom>
        </p:spPr>
      </p:pic>
    </p:spTree>
  </p:cSld>
  <p:clrMapOvr>
    <a:masterClrMapping/>
  </p:clrMapOvr>
  <p:transition>
    <p:checker dir="vert"/>
  </p:transition>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37185" y="783590"/>
            <a:ext cx="5734685" cy="1941176"/>
          </a:xfrm>
          <a:prstGeom prst="round2SameRect">
            <a:avLst/>
          </a:prstGeom>
          <a:solidFill>
            <a:schemeClr val="bg1"/>
          </a:solidFill>
        </p:spPr>
        <p:txBody>
          <a:bodyPr wrap="square" rtlCol="0" anchor="t">
            <a:spAutoFit/>
          </a:bodyPr>
          <a:lstStyle/>
          <a:p>
            <a:r>
              <a:rPr lang="zh-CN" altLang="en-US" sz="3200" b="1">
                <a:solidFill>
                  <a:srgbClr val="FF0000"/>
                </a:solidFill>
                <a:latin typeface="黑体" panose="02010609060101010101" charset="-122"/>
                <a:ea typeface="黑体" panose="02010609060101010101" charset="-122"/>
                <a:cs typeface="黑体" panose="02010609060101010101" charset="-122"/>
                <a:sym typeface="微软雅黑" panose="020b0503020204020204" pitchFamily="34" charset="-122"/>
              </a:rPr>
              <a:t>（2）.印刷术（四大发明之一）：</a:t>
            </a:r>
            <a:r>
              <a:rPr lang="zh-CN" altLang="en-US" sz="3200" b="1">
                <a:solidFill>
                  <a:sysClr val="windowText" lastClr="000000"/>
                </a:solidFill>
                <a:latin typeface="黑体" panose="02010609060101010101" charset="-122"/>
                <a:ea typeface="黑体" panose="02010609060101010101" charset="-122"/>
                <a:cs typeface="黑体" panose="02010609060101010101" charset="-122"/>
                <a:sym typeface="微软雅黑" panose="020b0503020204020204" pitchFamily="34" charset="-122"/>
              </a:rPr>
              <a:t>唐朝已有了雕版印刷的佛经、日历和书籍。</a:t>
            </a:r>
            <a:endParaRPr lang="zh-CN" altLang="en-US" sz="3200"/>
          </a:p>
          <a:p>
            <a:endParaRPr lang="zh-CN" altLang="en-US"/>
          </a:p>
        </p:txBody>
      </p:sp>
      <p:pic>
        <p:nvPicPr>
          <p:cNvPr id="6" name="图片 5"/>
          <p:cNvPicPr>
            <a:picLocks noChangeAspect="1"/>
          </p:cNvPicPr>
          <p:nvPr>
            <p:custDataLst>
              <p:tags r:id="rId5"/>
            </p:custDataLst>
          </p:nvPr>
        </p:nvPicPr>
        <p:blipFill>
          <a:blip r:embed="rId4"/>
          <a:stretch>
            <a:fillRect/>
          </a:stretch>
        </p:blipFill>
        <p:spPr>
          <a:xfrm>
            <a:off x="337185" y="3312795"/>
            <a:ext cx="5685155" cy="3124200"/>
          </a:xfrm>
          <a:prstGeom prst="rect">
            <a:avLst/>
          </a:prstGeom>
        </p:spPr>
      </p:pic>
      <p:sp>
        <p:nvSpPr>
          <p:cNvPr id="9" name="文本框 8"/>
          <p:cNvSpPr txBox="1"/>
          <p:nvPr>
            <p:custDataLst>
              <p:tags r:id="rId6"/>
            </p:custDataLst>
          </p:nvPr>
        </p:nvSpPr>
        <p:spPr>
          <a:xfrm>
            <a:off x="6365875" y="3444240"/>
            <a:ext cx="5767705" cy="2861310"/>
          </a:xfrm>
          <a:prstGeom prst="rect">
            <a:avLst/>
          </a:prstGeom>
          <a:solidFill>
            <a:sysClr val="window" lastClr="FFFEFF"/>
          </a:solidFill>
        </p:spPr>
        <p:txBody>
          <a:bodyPr wrap="square" rtlCol="0" anchor="t">
            <a:spAutoFit/>
          </a:bodyPr>
          <a:lstStyle/>
          <a:p>
            <a:pPr algn="l">
              <a:lnSpc>
                <a:spcPct val="125000"/>
              </a:lnSpc>
              <a:spcBef>
                <a:spcPct val="0"/>
              </a:spcBef>
              <a:spcAft>
                <a:spcPct val="0"/>
              </a:spcAft>
            </a:pPr>
            <a:r>
              <a:rPr lang="en-US" altLang="zh-CN" sz="2400" b="1">
                <a:latin typeface="黑体" panose="02010609060101010101" charset="-122"/>
                <a:ea typeface="黑体" panose="02010609060101010101" charset="-122"/>
                <a:cs typeface="黑体" panose="02010609060101010101" charset="-122"/>
                <a:sym typeface="微软雅黑" panose="020b0503020204020204" pitchFamily="34" charset="-122"/>
              </a:rPr>
              <a:t>   </a:t>
            </a:r>
            <a:r>
              <a:rPr lang="zh-CN" altLang="en-US" sz="2400" b="1">
                <a:latin typeface="黑体" panose="02010609060101010101" charset="-122"/>
                <a:ea typeface="黑体" panose="02010609060101010101" charset="-122"/>
                <a:cs typeface="黑体" panose="02010609060101010101" charset="-122"/>
                <a:sym typeface="微软雅黑" panose="020b0503020204020204" pitchFamily="34" charset="-122"/>
              </a:rPr>
              <a:t>世界上最早的雕版印刷品是《金刚经》</a:t>
            </a:r>
          </a:p>
          <a:p>
            <a:pPr algn="just">
              <a:lnSpc>
                <a:spcPct val="125000"/>
              </a:lnSpc>
              <a:spcBef>
                <a:spcPct val="0"/>
              </a:spcBef>
              <a:spcAft>
                <a:spcPct val="0"/>
              </a:spcAft>
            </a:pPr>
            <a:r>
              <a:rPr lang="en-US" altLang="zh-CN" sz="2400" b="1">
                <a:latin typeface="黑体" panose="02010609060101010101" charset="-122"/>
                <a:ea typeface="黑体" panose="02010609060101010101" charset="-122"/>
                <a:cs typeface="黑体" panose="02010609060101010101" charset="-122"/>
                <a:sym typeface="Arial" pitchFamily="34" charset="0"/>
              </a:rPr>
              <a:t>1899</a:t>
            </a:r>
            <a:r>
              <a:rPr lang="zh-CN" altLang="en-US" sz="2400" b="1">
                <a:latin typeface="黑体" panose="02010609060101010101" charset="-122"/>
                <a:ea typeface="黑体" panose="02010609060101010101" charset="-122"/>
                <a:cs typeface="黑体" panose="02010609060101010101" charset="-122"/>
                <a:sym typeface="微软雅黑" panose="020b0503020204020204" pitchFamily="34" charset="-122"/>
              </a:rPr>
              <a:t>年在敦煌千佛洞发现一卷刻印精致的《金刚经》，长一丈六尺、宽一尺，由七个印张粘接而成，上面刻有佛像和经文，卷尾落款是：咸通九年（即公元868年）四月十五日王玠为二亲敬造普施。</a:t>
            </a:r>
          </a:p>
        </p:txBody>
      </p:sp>
      <p:sp>
        <p:nvSpPr>
          <p:cNvPr id="5" name="文本框 4"/>
          <p:cNvSpPr txBox="1"/>
          <p:nvPr>
            <p:custDataLst>
              <p:tags r:id="rId7"/>
            </p:custDataLst>
          </p:nvPr>
        </p:nvSpPr>
        <p:spPr>
          <a:xfrm>
            <a:off x="6504305" y="352425"/>
            <a:ext cx="5490845" cy="2829339"/>
          </a:xfrm>
          <a:prstGeom prst="round2DiagRect">
            <a:avLst/>
          </a:prstGeom>
          <a:solidFill>
            <a:schemeClr val="bg1"/>
          </a:solidFill>
        </p:spPr>
        <p:txBody>
          <a:bodyPr wrap="square" rtlCol="0" anchor="t">
            <a:spAutoFit/>
          </a:bodyPr>
          <a:lstStyle/>
          <a:p>
            <a:pPr algn="just" defTabSz="914400" fontAlgn="auto">
              <a:lnSpc>
                <a:spcPct val="100000"/>
              </a:lnSpc>
              <a:spcBef>
                <a:spcPct val="0"/>
              </a:spcBef>
              <a:spcAft>
                <a:spcPct val="0"/>
              </a:spcAft>
              <a:tabLst>
                <a:tab pos="2700655"/>
              </a:tabLst>
            </a:pPr>
            <a:r>
              <a:rPr lang="zh-CN" altLang="en-US" sz="3200" kern="100" smtClean="0">
                <a:solidFill>
                  <a:sysClr val="windowText" lastClr="000000"/>
                </a:solidFill>
                <a:latin typeface="华文中宋" panose="02010600040101010101" charset="-122"/>
                <a:ea typeface="华文中宋" panose="02010600040101010101" charset="-122"/>
                <a:cs typeface="华文中宋" panose="02010600040101010101" charset="-122"/>
                <a:sym typeface="宋体" panose="02010600030101010101" pitchFamily="2" charset="-122"/>
              </a:rPr>
              <a:t>（</a:t>
            </a:r>
            <a:r>
              <a:rPr lang="en-US" altLang="zh-CN" sz="3200" kern="100" smtClean="0">
                <a:solidFill>
                  <a:sysClr val="windowText" lastClr="000000"/>
                </a:solidFill>
                <a:latin typeface="华文中宋" panose="02010600040101010101" charset="-122"/>
                <a:ea typeface="华文中宋" panose="02010600040101010101" charset="-122"/>
                <a:cs typeface="华文中宋" panose="02010600040101010101" charset="-122"/>
                <a:sym typeface="+mn-ea"/>
              </a:rPr>
              <a:t>3</a:t>
            </a:r>
            <a:r>
              <a:rPr lang="zh-CN" altLang="en-US" sz="3200" kern="100" smtClean="0">
                <a:solidFill>
                  <a:sysClr val="windowText" lastClr="000000"/>
                </a:solidFill>
                <a:latin typeface="华文中宋" panose="02010600040101010101" charset="-122"/>
                <a:ea typeface="华文中宋" panose="02010600040101010101" charset="-122"/>
                <a:cs typeface="华文中宋" panose="02010600040101010101" charset="-122"/>
                <a:sym typeface="宋体" panose="02010600030101010101" pitchFamily="2" charset="-122"/>
              </a:rPr>
              <a:t>）火药</a:t>
            </a:r>
            <a:r>
              <a:rPr lang="zh-CN" altLang="en-US" sz="3200" kern="100">
                <a:solidFill>
                  <a:sysClr val="windowText" lastClr="000000"/>
                </a:solidFill>
                <a:latin typeface="华文中宋" panose="02010600040101010101" charset="-122"/>
                <a:ea typeface="华文中宋" panose="02010600040101010101" charset="-122"/>
                <a:cs typeface="华文中宋" panose="02010600040101010101" charset="-122"/>
                <a:sym typeface="宋体" panose="02010600030101010101" pitchFamily="2" charset="-122"/>
              </a:rPr>
              <a:t>（四大发明之一）：</a:t>
            </a:r>
            <a:r>
              <a:rPr lang="en-US" altLang="zh-CN" sz="3200" kern="100">
                <a:solidFill>
                  <a:sysClr val="windowText" lastClr="000000"/>
                </a:solidFill>
                <a:latin typeface="华文中宋" panose="02010600040101010101" charset="-122"/>
                <a:ea typeface="华文中宋" panose="02010600040101010101" charset="-122"/>
                <a:cs typeface="华文中宋" panose="02010600040101010101" charset="-122"/>
                <a:sym typeface="+mn-ea"/>
              </a:rPr>
              <a:t>唐中期的书籍记载了火药的配方。唐末，火药开始用于战争，火箭是最早的火药武器。</a:t>
            </a:r>
            <a:endParaRPr lang="zh-CN" altLang="en-US" sz="3200">
              <a:latin typeface="华文中宋" panose="02010600040101010101" charset="-122"/>
              <a:ea typeface="华文中宋" panose="02010600040101010101" charset="-122"/>
              <a:cs typeface="华文中宋" panose="020106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nodeType="with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1206500" y="378460"/>
            <a:ext cx="9933940" cy="1903421"/>
          </a:xfrm>
          <a:prstGeom prst="round2SameRect">
            <a:avLst/>
          </a:prstGeom>
          <a:solidFill>
            <a:schemeClr val="bg1"/>
          </a:solidFill>
        </p:spPr>
        <p:txBody>
          <a:bodyPr wrap="square" rtlCol="0" anchor="t">
            <a:spAutoFit/>
          </a:bodyPr>
          <a:lstStyle/>
          <a:p>
            <a:pPr algn="just" defTabSz="914400">
              <a:spcBef>
                <a:spcPct val="0"/>
              </a:spcBef>
              <a:spcAft>
                <a:spcPct val="0"/>
              </a:spcAft>
              <a:tabLst>
                <a:tab pos="2700655"/>
              </a:tabLst>
            </a:pPr>
            <a:r>
              <a:rPr lang="zh-CN" altLang="en-US" sz="2800" kern="100" smtClean="0">
                <a:latin typeface="华文中宋" panose="02010600040101010101" charset="-122"/>
                <a:ea typeface="华文中宋" panose="02010600040101010101" charset="-122"/>
                <a:cs typeface="华文中宋" panose="02010600040101010101" charset="-122"/>
                <a:sym typeface="+mn-ea"/>
              </a:rPr>
              <a:t>（</a:t>
            </a:r>
            <a:r>
              <a:rPr lang="en-US" sz="2800" kern="100" smtClean="0">
                <a:latin typeface="华文中宋" panose="02010600040101010101" charset="-122"/>
                <a:ea typeface="华文中宋" panose="02010600040101010101" charset="-122"/>
                <a:cs typeface="华文中宋" panose="02010600040101010101" charset="-122"/>
                <a:sym typeface="+mn-ea"/>
              </a:rPr>
              <a:t>4</a:t>
            </a:r>
            <a:r>
              <a:rPr lang="zh-CN" altLang="en-US" sz="2800" kern="100" smtClean="0">
                <a:latin typeface="华文中宋" panose="02010600040101010101" charset="-122"/>
                <a:ea typeface="华文中宋" panose="02010600040101010101" charset="-122"/>
                <a:cs typeface="华文中宋" panose="02010600040101010101" charset="-122"/>
                <a:sym typeface="+mn-ea"/>
              </a:rPr>
              <a:t>）</a:t>
            </a:r>
            <a:r>
              <a:rPr lang="zh-CN" sz="2800" kern="100" smtClean="0">
                <a:latin typeface="华文中宋" panose="02010600040101010101" charset="-122"/>
                <a:ea typeface="华文中宋" panose="02010600040101010101" charset="-122"/>
                <a:cs typeface="华文中宋" panose="02010600040101010101" charset="-122"/>
                <a:sym typeface="+mn-ea"/>
              </a:rPr>
              <a:t>天文</a:t>
            </a:r>
            <a:r>
              <a:rPr lang="zh-CN" sz="2800" kern="100">
                <a:latin typeface="华文中宋" panose="02010600040101010101" charset="-122"/>
                <a:ea typeface="华文中宋" panose="02010600040101010101" charset="-122"/>
                <a:cs typeface="华文中宋" panose="02010600040101010101" charset="-122"/>
                <a:sym typeface="+mn-ea"/>
              </a:rPr>
              <a:t>：唐朝天文学家僧一行，测算出了地球子午线长度。</a:t>
            </a:r>
          </a:p>
          <a:p>
            <a:pPr algn="just" defTabSz="914400">
              <a:spcBef>
                <a:spcPct val="0"/>
              </a:spcBef>
              <a:spcAft>
                <a:spcPct val="0"/>
              </a:spcAft>
              <a:tabLst>
                <a:tab pos="2700655"/>
              </a:tabLst>
            </a:pPr>
            <a:r>
              <a:rPr lang="zh-CN" altLang="en-US" sz="2800" kern="100" smtClean="0">
                <a:latin typeface="华文中宋" panose="02010600040101010101" charset="-122"/>
                <a:ea typeface="华文中宋" panose="02010600040101010101" charset="-122"/>
                <a:cs typeface="华文中宋" panose="02010600040101010101" charset="-122"/>
                <a:sym typeface="+mn-ea"/>
              </a:rPr>
              <a:t>（</a:t>
            </a:r>
            <a:r>
              <a:rPr lang="en-US" altLang="zh-CN" sz="2800" kern="100" smtClean="0">
                <a:latin typeface="华文中宋" panose="02010600040101010101" charset="-122"/>
                <a:ea typeface="华文中宋" panose="02010600040101010101" charset="-122"/>
                <a:cs typeface="华文中宋" panose="02010600040101010101" charset="-122"/>
                <a:sym typeface="+mn-ea"/>
              </a:rPr>
              <a:t>5</a:t>
            </a:r>
            <a:r>
              <a:rPr lang="zh-CN" altLang="en-US" sz="2800" kern="100" smtClean="0">
                <a:latin typeface="华文中宋" panose="02010600040101010101" charset="-122"/>
                <a:ea typeface="华文中宋" panose="02010600040101010101" charset="-122"/>
                <a:cs typeface="华文中宋" panose="02010600040101010101" charset="-122"/>
                <a:sym typeface="+mn-ea"/>
              </a:rPr>
              <a:t>）医学</a:t>
            </a:r>
            <a:r>
              <a:rPr lang="zh-CN" altLang="en-US" sz="2800" kern="100">
                <a:latin typeface="华文中宋" panose="02010600040101010101" charset="-122"/>
                <a:ea typeface="华文中宋" panose="02010600040101010101" charset="-122"/>
                <a:cs typeface="华文中宋" panose="02010600040101010101" charset="-122"/>
                <a:sym typeface="+mn-ea"/>
              </a:rPr>
              <a:t>：医学家孙思邈完成医学名著《千金方》，它全面总结历代和当时的医药学成果，且有许多创新。唐高宗时编修的《唐本草》，是世界上最早由国家颁行的药典。</a:t>
            </a:r>
            <a:endParaRPr lang="zh-CN" altLang="en-US"/>
          </a:p>
        </p:txBody>
      </p:sp>
      <p:pic>
        <p:nvPicPr>
          <p:cNvPr id="5" name="图片 4" descr="药王孙思邈"/>
          <p:cNvPicPr>
            <a:picLocks noChangeAspect="1"/>
          </p:cNvPicPr>
          <p:nvPr>
            <p:custDataLst>
              <p:tags r:id="rId5"/>
            </p:custDataLst>
          </p:nvPr>
        </p:nvPicPr>
        <p:blipFill>
          <a:blip r:embed="rId4"/>
          <a:stretch>
            <a:fillRect/>
          </a:stretch>
        </p:blipFill>
        <p:spPr>
          <a:xfrm>
            <a:off x="2670175" y="2710180"/>
            <a:ext cx="2592705" cy="3241040"/>
          </a:xfrm>
          <a:prstGeom prst="rect">
            <a:avLst/>
          </a:prstGeom>
        </p:spPr>
      </p:pic>
      <p:sp>
        <p:nvSpPr>
          <p:cNvPr id="6" name="文本框 5"/>
          <p:cNvSpPr txBox="1"/>
          <p:nvPr>
            <p:custDataLst>
              <p:tags r:id="rId6"/>
            </p:custDataLst>
          </p:nvPr>
        </p:nvSpPr>
        <p:spPr>
          <a:xfrm>
            <a:off x="2807970" y="6080125"/>
            <a:ext cx="2316480" cy="460375"/>
          </a:xfrm>
          <a:prstGeom prst="rect">
            <a:avLst/>
          </a:prstGeom>
          <a:noFill/>
        </p:spPr>
        <p:txBody>
          <a:bodyPr wrap="square" rtlCol="0">
            <a:spAutoFit/>
          </a:bodyPr>
          <a:lstStyle/>
          <a:p>
            <a:r>
              <a:rPr lang="zh-CN" altLang="en-US" sz="2400"/>
              <a:t>药王</a:t>
            </a:r>
            <a:r>
              <a:rPr lang="en-US" altLang="zh-CN" sz="2400"/>
              <a:t>——</a:t>
            </a:r>
            <a:r>
              <a:rPr lang="zh-CN" altLang="en-US" sz="2400"/>
              <a:t>孙思邈</a:t>
            </a:r>
          </a:p>
        </p:txBody>
      </p:sp>
      <p:pic>
        <p:nvPicPr>
          <p:cNvPr id="8" name="图片 7" descr="千金方"/>
          <p:cNvPicPr>
            <a:picLocks noChangeAspect="1"/>
          </p:cNvPicPr>
          <p:nvPr>
            <p:custDataLst>
              <p:tags r:id="rId8"/>
            </p:custDataLst>
          </p:nvPr>
        </p:nvPicPr>
        <p:blipFill>
          <a:blip r:embed="rId7"/>
          <a:stretch>
            <a:fillRect/>
          </a:stretch>
        </p:blipFill>
        <p:spPr>
          <a:xfrm>
            <a:off x="6369685" y="2906395"/>
            <a:ext cx="4279900" cy="2849245"/>
          </a:xfrm>
          <a:prstGeom prst="rect">
            <a:avLst/>
          </a:prstGeom>
        </p:spPr>
      </p:pic>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9" name="文本框 8"/>
          <p:cNvSpPr txBox="1"/>
          <p:nvPr>
            <p:custDataLst>
              <p:tags r:id="rId4"/>
            </p:custDataLst>
          </p:nvPr>
        </p:nvSpPr>
        <p:spPr>
          <a:xfrm>
            <a:off x="3798570" y="1235075"/>
            <a:ext cx="8297545" cy="5259070"/>
          </a:xfrm>
          <a:prstGeom prst="rect">
            <a:avLst/>
          </a:prstGeom>
          <a:solidFill>
            <a:schemeClr val="bg1"/>
          </a:solidFill>
        </p:spPr>
        <p:txBody>
          <a:bodyPr wrap="square" rtlCol="0" anchor="t">
            <a:spAutoFit/>
          </a:bodyPr>
          <a:lstStyle/>
          <a:p>
            <a:pPr>
              <a:lnSpc>
                <a:spcPct val="120000"/>
              </a:lnSpc>
              <a:spcAft>
                <a:spcPct val="0"/>
              </a:spcAft>
              <a:tabLst>
                <a:tab pos="1029335"/>
                <a:tab pos="1850390"/>
                <a:tab pos="2538095"/>
                <a:tab pos="3221990"/>
              </a:tabLst>
            </a:pP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原因：（</a:t>
            </a:r>
            <a:r>
              <a:rPr lang="en-US"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1</a:t>
            </a: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文化</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传承</a:t>
            </a:r>
            <a:r>
              <a:rPr lang="zh-CN" altLang="en-US" sz="280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中华文明源远流长</a:t>
            </a:r>
            <a:r>
              <a:rPr lang="zh-CN" altLang="en-US" sz="280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前代科技成就为后代科技发展奠定了基础</a:t>
            </a:r>
            <a:r>
              <a:rPr lang="zh-CN" altLang="en-US" sz="280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为科技成果的继承创造了条件。</a:t>
            </a:r>
            <a:endParaRPr lang="zh-CN" altLang="zh-CN" sz="2800">
              <a:solidFill>
                <a:schemeClr val="tx1"/>
              </a:solidFill>
              <a:latin typeface="华文中宋" panose="02010600040101010101" charset="-122"/>
              <a:ea typeface="华文中宋" panose="02010600040101010101" charset="-122"/>
              <a:cs typeface="华文中宋" panose="02010600040101010101" charset="-122"/>
            </a:endParaRPr>
          </a:p>
          <a:p>
            <a:pPr>
              <a:lnSpc>
                <a:spcPct val="120000"/>
              </a:lnSpc>
              <a:spcAft>
                <a:spcPct val="0"/>
              </a:spcAft>
              <a:tabLst>
                <a:tab pos="1029335"/>
                <a:tab pos="1850390"/>
                <a:tab pos="2538095"/>
                <a:tab pos="3221990"/>
              </a:tabLst>
            </a:pP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en-US"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2</a:t>
            </a: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政治</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因素：中央集权制度为科技的发展提供了政治保障。</a:t>
            </a:r>
            <a:endParaRPr lang="zh-CN" altLang="zh-CN" sz="2800">
              <a:solidFill>
                <a:schemeClr val="tx1"/>
              </a:solidFill>
              <a:latin typeface="华文中宋" panose="02010600040101010101" charset="-122"/>
              <a:ea typeface="华文中宋" panose="02010600040101010101" charset="-122"/>
              <a:cs typeface="华文中宋" panose="02010600040101010101" charset="-122"/>
            </a:endParaRPr>
          </a:p>
          <a:p>
            <a:pPr>
              <a:lnSpc>
                <a:spcPct val="120000"/>
              </a:lnSpc>
              <a:spcAft>
                <a:spcPct val="0"/>
              </a:spcAft>
              <a:tabLst>
                <a:tab pos="1029335"/>
                <a:tab pos="1850390"/>
                <a:tab pos="2538095"/>
                <a:tab pos="3221990"/>
              </a:tabLst>
            </a:pP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en-US"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3</a:t>
            </a: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经济</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因素</a:t>
            </a:r>
            <a:r>
              <a:rPr lang="zh-CN" altLang="en-US" sz="280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社会生产力的发展、农耕经济的高度繁荣</a:t>
            </a:r>
            <a:r>
              <a:rPr lang="zh-CN" altLang="en-US" sz="280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为科技进步奠定了经济基础。</a:t>
            </a:r>
          </a:p>
          <a:p>
            <a:pPr>
              <a:lnSpc>
                <a:spcPct val="120000"/>
              </a:lnSpc>
              <a:spcAft>
                <a:spcPct val="0"/>
              </a:spcAft>
              <a:tabLst>
                <a:tab pos="1029335"/>
                <a:tab pos="1850390"/>
                <a:tab pos="2538095"/>
                <a:tab pos="3221990"/>
              </a:tabLst>
            </a:pPr>
            <a:r>
              <a:rPr lang="zh-CN" altLang="en-US" sz="2800" b="1">
                <a:solidFill>
                  <a:schemeClr val="tx1"/>
                </a:solidFill>
                <a:latin typeface="黑体" panose="02010609060101010101" charset="-122"/>
                <a:ea typeface="黑体" panose="02010609060101010101" charset="-122"/>
                <a:sym typeface="Arial" pitchFamily="34" charset="0"/>
              </a:rPr>
              <a:t>（</a:t>
            </a:r>
            <a:r>
              <a:rPr lang="en-US" altLang="zh-CN" sz="2800" b="1">
                <a:solidFill>
                  <a:schemeClr val="tx1"/>
                </a:solidFill>
                <a:latin typeface="黑体" panose="02010609060101010101" charset="-122"/>
                <a:ea typeface="黑体" panose="02010609060101010101" charset="-122"/>
                <a:sym typeface="Arial" pitchFamily="34" charset="0"/>
              </a:rPr>
              <a:t>4</a:t>
            </a:r>
            <a:r>
              <a:rPr lang="zh-CN" altLang="en-US" sz="2800" b="1">
                <a:solidFill>
                  <a:schemeClr val="tx1"/>
                </a:solidFill>
                <a:latin typeface="黑体" panose="02010609060101010101" charset="-122"/>
                <a:ea typeface="黑体" panose="02010609060101010101" charset="-122"/>
                <a:sym typeface="Arial" pitchFamily="34" charset="0"/>
              </a:rPr>
              <a:t>）</a:t>
            </a:r>
            <a:r>
              <a:rPr lang="zh-CN" altLang="en-US" sz="2800">
                <a:solidFill>
                  <a:schemeClr val="tx1"/>
                </a:solidFill>
                <a:latin typeface="华文中宋" panose="02010600040101010101" charset="-122"/>
                <a:ea typeface="华文中宋" panose="02010600040101010101" charset="-122"/>
                <a:sym typeface="Arial" pitchFamily="34" charset="0"/>
              </a:rPr>
              <a:t>交流融合：</a:t>
            </a:r>
            <a:r>
              <a:rPr lang="zh-CN" sz="2800">
                <a:latin typeface="华文中宋" panose="02010600040101010101" charset="-122"/>
                <a:ea typeface="华文中宋" panose="02010600040101010101" charset="-122"/>
                <a:sym typeface="Arial" pitchFamily="34" charset="0"/>
              </a:rPr>
              <a:t>民族融合与外来文化的传播促进技术之间的交流为科技繁荣提供社会基础；</a:t>
            </a:r>
            <a:endParaRPr lang="zh-CN" altLang="zh-CN" sz="2800">
              <a:solidFill>
                <a:schemeClr val="tx1"/>
              </a:solidFill>
              <a:latin typeface="华文中宋" panose="02010600040101010101" charset="-122"/>
              <a:ea typeface="华文中宋" panose="02010600040101010101" charset="-122"/>
              <a:cs typeface="华文中宋" panose="02010600040101010101" charset="-122"/>
            </a:endParaRPr>
          </a:p>
          <a:p>
            <a:pPr>
              <a:lnSpc>
                <a:spcPct val="120000"/>
              </a:lnSpc>
              <a:spcAft>
                <a:spcPct val="0"/>
              </a:spcAft>
              <a:tabLst>
                <a:tab pos="1029335"/>
                <a:tab pos="1850390"/>
                <a:tab pos="2538095"/>
                <a:tab pos="3221990"/>
              </a:tabLst>
            </a:pP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en-US"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5</a:t>
            </a:r>
            <a:r>
              <a:rPr lang="zh-CN" altLang="en-US" sz="2800" smtClean="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smtClean="0">
                <a:solidFill>
                  <a:schemeClr val="tx1"/>
                </a:solidFill>
                <a:latin typeface="华文中宋" panose="02010600040101010101" charset="-122"/>
                <a:ea typeface="华文中宋" panose="02010600040101010101" charset="-122"/>
                <a:cs typeface="华文中宋" panose="02010600040101010101" charset="-122"/>
                <a:sym typeface="+mn-ea"/>
              </a:rPr>
              <a:t>人为</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因素</a:t>
            </a:r>
            <a:r>
              <a:rPr lang="zh-CN" altLang="en-US" sz="2800">
                <a:solidFill>
                  <a:schemeClr val="tx1"/>
                </a:solidFill>
                <a:latin typeface="华文中宋" panose="02010600040101010101" charset="-122"/>
                <a:ea typeface="华文中宋" panose="02010600040101010101" charset="-122"/>
                <a:cs typeface="华文中宋" panose="02010600040101010101" charset="-122"/>
                <a:sym typeface="+mn-ea"/>
              </a:rPr>
              <a:t>：</a:t>
            </a:r>
            <a:r>
              <a:rPr lang="zh-CN" altLang="zh-CN" sz="2800">
                <a:solidFill>
                  <a:schemeClr val="tx1"/>
                </a:solidFill>
                <a:latin typeface="华文中宋" panose="02010600040101010101" charset="-122"/>
                <a:ea typeface="华文中宋" panose="02010600040101010101" charset="-122"/>
                <a:cs typeface="华文中宋" panose="02010600040101010101" charset="-122"/>
                <a:sym typeface="+mn-ea"/>
              </a:rPr>
              <a:t>科学家的探索精神。</a:t>
            </a:r>
          </a:p>
        </p:txBody>
      </p:sp>
      <p:sp>
        <p:nvSpPr>
          <p:cNvPr id="3" name="文本框 2"/>
          <p:cNvSpPr txBox="1"/>
          <p:nvPr>
            <p:custDataLst>
              <p:tags r:id="rId5"/>
            </p:custDataLst>
          </p:nvPr>
        </p:nvSpPr>
        <p:spPr>
          <a:xfrm>
            <a:off x="1061720" y="151765"/>
            <a:ext cx="10067925" cy="1198880"/>
          </a:xfrm>
          <a:prstGeom prst="rect">
            <a:avLst/>
          </a:prstGeom>
          <a:noFill/>
        </p:spPr>
        <p:txBody>
          <a:bodyPr wrap="square" rtlCol="0" anchor="t">
            <a:spAutoFit/>
          </a:bodyPr>
          <a:lstStyle/>
          <a:p>
            <a:pPr algn="just" defTabSz="914400" fontAlgn="auto">
              <a:lnSpc>
                <a:spcPct val="100000"/>
              </a:lnSpc>
              <a:tabLst>
                <a:tab pos="2700655"/>
              </a:tabLst>
            </a:pPr>
            <a:r>
              <a:rPr lang="en-US" altLang="zh-CN" sz="3600" b="1">
                <a:solidFill>
                  <a:schemeClr val="tx1"/>
                </a:solidFill>
                <a:latin typeface="黑体" panose="02010609060101010101" charset="-122"/>
                <a:ea typeface="黑体" panose="02010609060101010101" charset="-122"/>
                <a:cs typeface="Arial" pitchFamily="34" charset="0"/>
                <a:sym typeface="等线" charset="0"/>
              </a:rPr>
              <a:t>   </a:t>
            </a:r>
            <a:r>
              <a:rPr lang="zh-CN" altLang="zh-CN" sz="3600" b="1">
                <a:solidFill>
                  <a:schemeClr val="tx1"/>
                </a:solidFill>
                <a:latin typeface="黑体" panose="02010609060101010101" charset="-122"/>
                <a:ea typeface="黑体" panose="02010609060101010101" charset="-122"/>
                <a:cs typeface="Arial" pitchFamily="34" charset="0"/>
                <a:sym typeface="等线" charset="0"/>
              </a:rPr>
              <a:t>根据所学知识，想一想古代中国科技的特点及发达的原因？</a:t>
            </a:r>
          </a:p>
        </p:txBody>
      </p:sp>
      <p:sp>
        <p:nvSpPr>
          <p:cNvPr id="7" name="文本框 6"/>
          <p:cNvSpPr txBox="1"/>
          <p:nvPr>
            <p:custDataLst>
              <p:tags r:id="rId6"/>
            </p:custDataLst>
          </p:nvPr>
        </p:nvSpPr>
        <p:spPr>
          <a:xfrm>
            <a:off x="209550" y="1682750"/>
            <a:ext cx="3473450" cy="4138943"/>
          </a:xfrm>
          <a:prstGeom prst="round2SameRect">
            <a:avLst/>
          </a:prstGeom>
          <a:solidFill>
            <a:schemeClr val="bg1"/>
          </a:solidFill>
        </p:spPr>
        <p:txBody>
          <a:bodyPr wrap="square" rtlCol="0" anchor="t">
            <a:spAutoFit/>
          </a:bodyPr>
          <a:lstStyle/>
          <a:p>
            <a:r>
              <a:rPr lang="en-US" altLang="zh-CN" sz="2800" b="1">
                <a:solidFill>
                  <a:srgbClr val="FF0000"/>
                </a:solidFill>
                <a:latin typeface="黑体" panose="02010609060101010101" charset="-122"/>
                <a:ea typeface="黑体" panose="02010609060101010101" charset="-122"/>
                <a:cs typeface="黑体" panose="02010609060101010101" charset="-122"/>
                <a:sym typeface="+mn-ea"/>
              </a:rPr>
              <a:t>   </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特点:</a:t>
            </a:r>
            <a:r>
              <a:rPr lang="zh-CN" altLang="en-US" sz="2800" b="1">
                <a:latin typeface="黑体" panose="02010609060101010101" charset="-122"/>
                <a:ea typeface="黑体" panose="02010609060101010101" charset="-122"/>
                <a:cs typeface="黑体" panose="02010609060101010101" charset="-122"/>
                <a:sym typeface="+mn-ea"/>
              </a:rPr>
              <a:t>中国科技</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偏重实用</a:t>
            </a:r>
            <a:r>
              <a:rPr lang="zh-CN" altLang="en-US" sz="2800" b="1">
                <a:latin typeface="黑体" panose="02010609060101010101" charset="-122"/>
                <a:ea typeface="黑体" panose="02010609060101010101" charset="-122"/>
                <a:cs typeface="黑体" panose="02010609060101010101" charset="-122"/>
                <a:sym typeface="+mn-ea"/>
              </a:rPr>
              <a:t>，</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忽视理论</a:t>
            </a:r>
            <a:r>
              <a:rPr lang="zh-CN" altLang="en-US" sz="2800" b="1">
                <a:latin typeface="黑体" panose="02010609060101010101" charset="-122"/>
                <a:ea typeface="黑体" panose="02010609060101010101" charset="-122"/>
                <a:cs typeface="黑体" panose="02010609060101010101" charset="-122"/>
                <a:sym typeface="+mn-ea"/>
              </a:rPr>
              <a:t>的研究；研究方法上主要采用</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传统</a:t>
            </a:r>
            <a:r>
              <a:rPr lang="zh-CN" altLang="en-US" sz="2800" b="1">
                <a:latin typeface="黑体" panose="02010609060101010101" charset="-122"/>
                <a:ea typeface="黑体" panose="02010609060101010101" charset="-122"/>
                <a:cs typeface="黑体" panose="02010609060101010101" charset="-122"/>
                <a:sym typeface="+mn-ea"/>
              </a:rPr>
              <a:t>的典籍整理与</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经验总结</a:t>
            </a:r>
            <a:r>
              <a:rPr lang="zh-CN" altLang="en-US" sz="2800" b="1">
                <a:latin typeface="黑体" panose="02010609060101010101" charset="-122"/>
                <a:ea typeface="黑体" panose="02010609060101010101" charset="-122"/>
                <a:cs typeface="黑体" panose="02010609060101010101" charset="-122"/>
                <a:sym typeface="+mn-ea"/>
              </a:rPr>
              <a:t>，</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缺少实验</a:t>
            </a:r>
            <a:r>
              <a:rPr lang="zh-CN" altLang="en-US" sz="2800" b="1">
                <a:latin typeface="黑体" panose="02010609060101010101" charset="-122"/>
                <a:ea typeface="黑体" panose="02010609060101010101" charset="-122"/>
                <a:cs typeface="黑体" panose="02010609060101010101" charset="-122"/>
                <a:sym typeface="+mn-ea"/>
              </a:rPr>
              <a:t>；在科技使用上主要</a:t>
            </a:r>
            <a:r>
              <a:rPr lang="zh-CN" altLang="en-US" sz="2800" b="1">
                <a:solidFill>
                  <a:srgbClr val="FF0000"/>
                </a:solidFill>
                <a:latin typeface="黑体" panose="02010609060101010101" charset="-122"/>
                <a:ea typeface="黑体" panose="02010609060101010101" charset="-122"/>
                <a:cs typeface="黑体" panose="02010609060101010101" charset="-122"/>
                <a:sym typeface="+mn-ea"/>
              </a:rPr>
              <a:t>服务于封建农业经济</a:t>
            </a:r>
            <a:r>
              <a:rPr lang="zh-CN" altLang="en-US" sz="2800" b="1">
                <a:latin typeface="黑体" panose="02010609060101010101" charset="-122"/>
                <a:ea typeface="黑体" panose="02010609060101010101" charset="-122"/>
                <a:cs typeface="黑体" panose="02010609060101010101" charset="-122"/>
                <a:sym typeface="+mn-ea"/>
              </a:rPr>
              <a:t>的发展需要。</a:t>
            </a:r>
            <a:endParaRPr lang="zh-CN" altLang="en-US" sz="2800"/>
          </a:p>
        </p:txBody>
      </p:sp>
    </p:spTree>
  </p:cSld>
  <p:clrMapOvr>
    <a:masterClrMapping/>
  </p:clrMapOvr>
  <p:transition>
    <p:checker dir="vert"/>
  </p:transition>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3"/>
          </p:custDataLst>
        </p:nvPr>
      </p:nvGrpSpPr>
      <p:grpSpPr>
        <a:xfrm>
          <a:off x="0" y="0"/>
          <a:ext cx="0" cy="0"/>
        </a:xfrm>
      </p:grpSpPr>
      <p:sp>
        <p:nvSpPr>
          <p:cNvPr id="17" name="文本框 16"/>
          <p:cNvSpPr txBox="1"/>
          <p:nvPr>
            <p:custDataLst>
              <p:tags r:id="rId4"/>
            </p:custDataLst>
          </p:nvPr>
        </p:nvSpPr>
        <p:spPr>
          <a:xfrm>
            <a:off x="132080" y="101600"/>
            <a:ext cx="3614420" cy="706755"/>
          </a:xfrm>
          <a:prstGeom prst="rect">
            <a:avLst/>
          </a:prstGeom>
          <a:noFill/>
        </p:spPr>
        <p:txBody>
          <a:bodyPr wrap="square" rtlCol="0">
            <a:spAutoFit/>
          </a:bodyPr>
          <a:lstStyle>
            <a:defPPr>
              <a:defRPr lang="zh-CN"/>
            </a:defPPr>
          </a:lstStyle>
          <a:p>
            <a:pPr algn="l"/>
            <a:r>
              <a:rPr lang="zh-CN" altLang="en-US" sz="4000" b="1">
                <a:solidFill>
                  <a:schemeClr val="tx1"/>
                </a:solidFill>
                <a:latin typeface="华文中宋" panose="02010600040101010101" charset="-122"/>
                <a:ea typeface="华文中宋" panose="02010600040101010101" charset="-122"/>
              </a:rPr>
              <a:t>中外文化交流</a:t>
            </a:r>
          </a:p>
        </p:txBody>
      </p:sp>
      <p:sp>
        <p:nvSpPr>
          <p:cNvPr id="6" name="文本框 5"/>
          <p:cNvSpPr txBox="1"/>
          <p:nvPr>
            <p:custDataLst>
              <p:tags r:id="rId5"/>
            </p:custDataLst>
          </p:nvPr>
        </p:nvSpPr>
        <p:spPr>
          <a:xfrm>
            <a:off x="482600" y="643255"/>
            <a:ext cx="2790825" cy="737235"/>
          </a:xfrm>
          <a:prstGeom prst="rect">
            <a:avLst/>
          </a:prstGeom>
          <a:noFill/>
        </p:spPr>
        <p:txBody>
          <a:bodyPr wrap="square" rtlCol="0" anchor="t">
            <a:spAutoFit/>
          </a:bodyPr>
          <a:lstStyle/>
          <a:p>
            <a:pPr algn="just">
              <a:lnSpc>
                <a:spcPct val="150000"/>
              </a:lnSpc>
              <a:spcAft>
                <a:spcPct val="0"/>
              </a:spcAft>
              <a:tabLst>
                <a:tab pos="2700655"/>
              </a:tabLst>
            </a:pPr>
            <a:r>
              <a:rPr lang="en-US" sz="2800" b="1" kern="100">
                <a:latin typeface="楷体" pitchFamily="49" charset="-122"/>
                <a:ea typeface="楷体" pitchFamily="49" charset="-122"/>
                <a:cs typeface="黑体" panose="02010609060101010101" charset="-122"/>
                <a:sym typeface="+mn-ea"/>
              </a:rPr>
              <a:t>1.</a:t>
            </a:r>
            <a:r>
              <a:rPr lang="zh-CN" altLang="en-US" sz="2800" b="1" kern="100">
                <a:latin typeface="楷体" pitchFamily="49" charset="-122"/>
                <a:ea typeface="楷体" pitchFamily="49" charset="-122"/>
                <a:cs typeface="黑体" panose="02010609060101010101" charset="-122"/>
                <a:sym typeface="+mn-ea"/>
              </a:rPr>
              <a:t>佛教传入中国</a:t>
            </a:r>
            <a:endParaRPr lang="zh-CN" altLang="en-US" sz="2800" kern="100" smtClean="0">
              <a:solidFill>
                <a:srgbClr val="FF0000"/>
              </a:solidFill>
              <a:latin typeface="楷体" pitchFamily="49" charset="-122"/>
              <a:ea typeface="楷体" pitchFamily="49" charset="-122"/>
              <a:cs typeface="黑体" panose="02010609060101010101" charset="-122"/>
              <a:sym typeface="+mn-ea"/>
            </a:endParaRPr>
          </a:p>
        </p:txBody>
      </p:sp>
      <p:sp>
        <p:nvSpPr>
          <p:cNvPr id="4" name="文本框 3"/>
          <p:cNvSpPr txBox="1"/>
          <p:nvPr>
            <p:custDataLst>
              <p:tags r:id="rId6"/>
            </p:custDataLst>
          </p:nvPr>
        </p:nvSpPr>
        <p:spPr>
          <a:xfrm>
            <a:off x="6607810" y="932815"/>
            <a:ext cx="5433695" cy="5477510"/>
          </a:xfrm>
          <a:prstGeom prst="rect">
            <a:avLst/>
          </a:prstGeom>
          <a:solidFill>
            <a:schemeClr val="bg1"/>
          </a:solidFill>
        </p:spPr>
        <p:txBody>
          <a:bodyPr wrap="square" rtlCol="0" anchor="t">
            <a:spAutoFit/>
          </a:bodyPr>
          <a:lstStyle/>
          <a:p>
            <a:pPr>
              <a:lnSpc>
                <a:spcPct val="125000"/>
              </a:lnSpc>
              <a:spcBef>
                <a:spcPct val="0"/>
              </a:spcBef>
              <a:spcAft>
                <a:spcPct val="0"/>
              </a:spcAft>
            </a:pPr>
            <a:r>
              <a:rPr lang="zh-CN" altLang="en-US" sz="2800" smtClean="0">
                <a:latin typeface="华文中宋" panose="02010600040101010101" charset="-122"/>
                <a:ea typeface="华文中宋" panose="02010600040101010101" charset="-122"/>
                <a:cs typeface="华文中宋" panose="02010600040101010101" charset="-122"/>
              </a:rPr>
              <a:t>（1）从</a:t>
            </a:r>
            <a:r>
              <a:rPr lang="zh-CN" altLang="en-US" sz="2800">
                <a:latin typeface="华文中宋" panose="02010600040101010101" charset="-122"/>
                <a:ea typeface="华文中宋" panose="02010600040101010101" charset="-122"/>
                <a:cs typeface="华文中宋" panose="02010600040101010101" charset="-122"/>
              </a:rPr>
              <a:t>东汉到北朝，陆续有中亚、天竺的高僧来华，将大批佛经翻译成汉文。</a:t>
            </a:r>
          </a:p>
          <a:p>
            <a:pPr>
              <a:lnSpc>
                <a:spcPct val="125000"/>
              </a:lnSpc>
              <a:spcBef>
                <a:spcPct val="0"/>
              </a:spcBef>
              <a:spcAft>
                <a:spcPct val="0"/>
              </a:spcAft>
            </a:pPr>
            <a:r>
              <a:rPr lang="zh-CN" altLang="en-US" sz="2800" smtClean="0">
                <a:latin typeface="华文中宋" panose="02010600040101010101" charset="-122"/>
                <a:ea typeface="华文中宋" panose="02010600040101010101" charset="-122"/>
                <a:cs typeface="华文中宋" panose="02010600040101010101" charset="-122"/>
              </a:rPr>
              <a:t>（2）中</a:t>
            </a:r>
            <a:r>
              <a:rPr lang="zh-CN" altLang="en-US" sz="2800">
                <a:latin typeface="华文中宋" panose="02010600040101010101" charset="-122"/>
                <a:ea typeface="华文中宋" panose="02010600040101010101" charset="-122"/>
                <a:cs typeface="华文中宋" panose="02010600040101010101" charset="-122"/>
              </a:rPr>
              <a:t>国名僧西行取经。东晋的</a:t>
            </a:r>
            <a:r>
              <a:rPr lang="zh-CN" altLang="en-US" sz="2800">
                <a:solidFill>
                  <a:srgbClr val="FF0000"/>
                </a:solidFill>
                <a:latin typeface="华文中宋" panose="02010600040101010101" charset="-122"/>
                <a:ea typeface="华文中宋" panose="02010600040101010101" charset="-122"/>
                <a:cs typeface="华文中宋" panose="02010600040101010101" charset="-122"/>
              </a:rPr>
              <a:t>法显</a:t>
            </a:r>
            <a:r>
              <a:rPr lang="zh-CN" altLang="en-US" sz="2800">
                <a:latin typeface="华文中宋" panose="02010600040101010101" charset="-122"/>
                <a:ea typeface="华文中宋" panose="02010600040101010101" charset="-122"/>
                <a:cs typeface="华文中宋" panose="02010600040101010101" charset="-122"/>
              </a:rPr>
              <a:t>从长安出发，经西域至天竺，收集了大批梵文经典。唐朝的高僧</a:t>
            </a:r>
            <a:r>
              <a:rPr lang="zh-CN" altLang="en-US" sz="2800">
                <a:solidFill>
                  <a:srgbClr val="FF0000"/>
                </a:solidFill>
                <a:latin typeface="华文中宋" panose="02010600040101010101" charset="-122"/>
                <a:ea typeface="华文中宋" panose="02010600040101010101" charset="-122"/>
                <a:cs typeface="华文中宋" panose="02010600040101010101" charset="-122"/>
              </a:rPr>
              <a:t>玄奘</a:t>
            </a:r>
            <a:r>
              <a:rPr lang="zh-CN" altLang="en-US" sz="2800">
                <a:latin typeface="华文中宋" panose="02010600040101010101" charset="-122"/>
                <a:ea typeface="华文中宋" panose="02010600040101010101" charset="-122"/>
                <a:cs typeface="华文中宋" panose="02010600040101010101" charset="-122"/>
              </a:rPr>
              <a:t>前往天竺取经，成为公认的佛学大师。</a:t>
            </a:r>
          </a:p>
          <a:p>
            <a:pPr>
              <a:lnSpc>
                <a:spcPct val="125000"/>
              </a:lnSpc>
              <a:spcBef>
                <a:spcPct val="0"/>
              </a:spcBef>
              <a:spcAft>
                <a:spcPct val="0"/>
              </a:spcAft>
            </a:pPr>
            <a:r>
              <a:rPr lang="zh-CN" altLang="en-US" sz="2800" smtClean="0">
                <a:latin typeface="华文中宋" panose="02010600040101010101" charset="-122"/>
                <a:ea typeface="华文中宋" panose="02010600040101010101" charset="-122"/>
                <a:cs typeface="华文中宋" panose="02010600040101010101" charset="-122"/>
              </a:rPr>
              <a:t>（3）伴随</a:t>
            </a:r>
            <a:r>
              <a:rPr lang="zh-CN" altLang="en-US" sz="2800">
                <a:latin typeface="华文中宋" panose="02010600040101010101" charset="-122"/>
                <a:ea typeface="华文中宋" panose="02010600040101010101" charset="-122"/>
                <a:cs typeface="华文中宋" panose="02010600040101010101" charset="-122"/>
              </a:rPr>
              <a:t>佛教东传而来的异域文化，对中国产生了深远影响。</a:t>
            </a:r>
          </a:p>
        </p:txBody>
      </p:sp>
      <p:pic>
        <p:nvPicPr>
          <p:cNvPr id="8" name="图片 7"/>
          <p:cNvPicPr>
            <a:picLocks noChangeAspect="1"/>
          </p:cNvPicPr>
          <p:nvPr>
            <p:custDataLst>
              <p:tags r:id="rId8"/>
            </p:custDataLst>
          </p:nvPr>
        </p:nvPicPr>
        <p:blipFill>
          <a:blip r:embed="rId7"/>
          <a:srcRect l="12674" t="3016" r="12773" b="2840"/>
          <a:stretch>
            <a:fillRect/>
          </a:stretch>
        </p:blipFill>
        <p:spPr>
          <a:xfrm>
            <a:off x="287020" y="1574165"/>
            <a:ext cx="6131560" cy="4356100"/>
          </a:xfrm>
          <a:prstGeom prst="rect">
            <a:avLst/>
          </a:prstGeom>
          <a:ln>
            <a:solidFill>
              <a:schemeClr val="tx1"/>
            </a:solidFill>
          </a:ln>
        </p:spPr>
      </p:pic>
      <p:sp>
        <p:nvSpPr>
          <p:cNvPr id="9" name="文本框 8"/>
          <p:cNvSpPr txBox="1"/>
          <p:nvPr>
            <p:custDataLst>
              <p:tags r:id="rId9"/>
            </p:custDataLst>
          </p:nvPr>
        </p:nvSpPr>
        <p:spPr>
          <a:xfrm>
            <a:off x="1202690" y="6123940"/>
            <a:ext cx="2791460" cy="460375"/>
          </a:xfrm>
          <a:prstGeom prst="rect">
            <a:avLst/>
          </a:prstGeom>
          <a:noFill/>
        </p:spPr>
        <p:txBody>
          <a:bodyPr wrap="square" rtlCol="0">
            <a:spAutoFit/>
          </a:bodyPr>
          <a:lstStyle/>
          <a:p>
            <a:r>
              <a:rPr lang="zh-CN" altLang="en-US" sz="2400">
                <a:latin typeface="楷体" pitchFamily="49" charset="-122"/>
                <a:ea typeface="楷体" pitchFamily="49" charset="-122"/>
              </a:rPr>
              <a:t>玄奘西行路线图</a:t>
            </a:r>
          </a:p>
        </p:txBody>
      </p:sp>
    </p:spTree>
  </p:cSld>
  <p:clrMapOvr>
    <a:masterClrMapping/>
  </p:clrMapOvr>
  <p:transition>
    <p:checker dir="vert"/>
  </p:transition>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351155" y="1254125"/>
            <a:ext cx="6254750" cy="4964703"/>
          </a:xfrm>
          <a:prstGeom prst="round2DiagRect">
            <a:avLst/>
          </a:prstGeom>
          <a:solidFill>
            <a:schemeClr val="bg1"/>
          </a:solidFill>
        </p:spPr>
        <p:txBody>
          <a:bodyPr wrap="square" rtlCol="0">
            <a:spAutoFit/>
          </a:bodyPr>
          <a:lstStyle/>
          <a:p>
            <a:r>
              <a:rPr lang="en-US" altLang="zh-CN" sz="3200" b="1">
                <a:solidFill>
                  <a:srgbClr val="FF0000"/>
                </a:solidFill>
                <a:latin typeface="黑体" panose="02010609060101010101" charset="-122"/>
                <a:ea typeface="黑体" panose="02010609060101010101" charset="-122"/>
                <a:cs typeface="黑体" panose="02010609060101010101" charset="-122"/>
              </a:rPr>
              <a:t> </a:t>
            </a:r>
            <a:r>
              <a:rPr lang="en-US" altLang="zh-CN" sz="3200" b="1">
                <a:solidFill>
                  <a:schemeClr val="tx1"/>
                </a:solidFill>
                <a:latin typeface="黑体" panose="02010609060101010101" charset="-122"/>
                <a:ea typeface="黑体" panose="02010609060101010101" charset="-122"/>
                <a:cs typeface="黑体" panose="02010609060101010101" charset="-122"/>
              </a:rPr>
              <a:t>  1.</a:t>
            </a:r>
            <a:r>
              <a:rPr lang="zh-CN" altLang="en-US" sz="3200" b="1">
                <a:solidFill>
                  <a:schemeClr val="tx1"/>
                </a:solidFill>
                <a:latin typeface="黑体" panose="02010609060101010101" charset="-122"/>
                <a:ea typeface="黑体" panose="02010609060101010101" charset="-122"/>
                <a:cs typeface="黑体" panose="02010609060101010101" charset="-122"/>
              </a:rPr>
              <a:t>唐朝高僧</a:t>
            </a:r>
            <a:r>
              <a:rPr lang="zh-CN" altLang="en-US" sz="3200" b="1">
                <a:solidFill>
                  <a:srgbClr val="FF0000"/>
                </a:solidFill>
                <a:latin typeface="黑体" panose="02010609060101010101" charset="-122"/>
                <a:ea typeface="黑体" panose="02010609060101010101" charset="-122"/>
                <a:cs typeface="黑体" panose="02010609060101010101" charset="-122"/>
              </a:rPr>
              <a:t>鉴真</a:t>
            </a:r>
            <a:r>
              <a:rPr lang="zh-CN" altLang="en-US" sz="3200" b="1">
                <a:latin typeface="黑体" panose="02010609060101010101" charset="-122"/>
                <a:ea typeface="黑体" panose="02010609060101010101" charset="-122"/>
                <a:cs typeface="黑体" panose="02010609060101010101" charset="-122"/>
              </a:rPr>
              <a:t>曾六次东渡，历尽艰险最终到达日本，传授佛法。对日本等周边国家的文化发展有着重要贡献。</a:t>
            </a:r>
          </a:p>
          <a:p>
            <a:r>
              <a:rPr lang="en-US" altLang="zh-CN" sz="3200" b="1">
                <a:solidFill>
                  <a:srgbClr val="FF0000"/>
                </a:solidFill>
                <a:latin typeface="黑体" panose="02010609060101010101" charset="-122"/>
                <a:ea typeface="黑体" panose="02010609060101010101" charset="-122"/>
                <a:cs typeface="黑体" panose="02010609060101010101" charset="-122"/>
                <a:sym typeface="+mn-ea"/>
              </a:rPr>
              <a:t>   2.</a:t>
            </a:r>
            <a:r>
              <a:rPr lang="zh-CN" altLang="en-US" sz="3200" b="1">
                <a:solidFill>
                  <a:srgbClr val="FF0000"/>
                </a:solidFill>
                <a:latin typeface="黑体" panose="02010609060101010101" charset="-122"/>
                <a:ea typeface="黑体" panose="02010609060101010101" charset="-122"/>
                <a:cs typeface="黑体" panose="02010609060101010101" charset="-122"/>
                <a:sym typeface="+mn-ea"/>
              </a:rPr>
              <a:t>日本、新罗等国常常派学问僧来长安求法。</a:t>
            </a:r>
            <a:r>
              <a:rPr lang="zh-CN" altLang="en-US" sz="3200" b="1">
                <a:latin typeface="黑体" panose="02010609060101010101" charset="-122"/>
                <a:ea typeface="黑体" panose="02010609060101010101" charset="-122"/>
                <a:cs typeface="黑体" panose="02010609060101010101" charset="-122"/>
                <a:sym typeface="+mn-ea"/>
              </a:rPr>
              <a:t>日本的空海就是很有名的一位高僧，回国时带走了许多佛经和诗文集；</a:t>
            </a:r>
            <a:endParaRPr lang="zh-CN" altLang="en-US" sz="3200" b="1">
              <a:latin typeface="黑体" panose="02010609060101010101" charset="-122"/>
              <a:ea typeface="黑体" panose="02010609060101010101" charset="-122"/>
              <a:cs typeface="黑体" panose="02010609060101010101" charset="-122"/>
            </a:endParaRPr>
          </a:p>
          <a:p>
            <a:endParaRPr lang="zh-CN" altLang="en-US" sz="3200" b="1">
              <a:latin typeface="黑体" panose="02010609060101010101" charset="-122"/>
              <a:ea typeface="黑体" panose="02010609060101010101" charset="-122"/>
              <a:cs typeface="黑体" panose="02010609060101010101" charset="-122"/>
            </a:endParaRPr>
          </a:p>
        </p:txBody>
      </p:sp>
      <p:pic>
        <p:nvPicPr>
          <p:cNvPr id="3077" name="Picture 5" descr="https://timgsa.baidu.com/timg?image&amp;quality=80&amp;size=b9999_10000&amp;sec=1546237046&amp;di=4ffebe724bec6ddd76412cc31972179c&amp;imgtype=jpg&amp;er=1&amp;src=http%3A%2F%2Fimg1.gtimg.com%2Frushidao%2Fpics%2Fhv1%2F59%2F87%2F1491%2F96974519.jpg"/>
          <p:cNvPicPr>
            <a:picLocks noChangeAspect="1" noChangeArrowheads="1"/>
          </p:cNvPicPr>
          <p:nvPr>
            <p:custDataLst>
              <p:tags r:id="rId6"/>
            </p:custDataLst>
          </p:nvPr>
        </p:nvPicPr>
        <p:blipFill>
          <a:blip r:embed="rId5">
            <a:extLst>
              <a:ext uri="{BEBA8EAE-BF5A-486C-A8C5-ECC9F3942E4B}">
                <a14:imgProps xmlns:a14="http://schemas.microsoft.com/office/drawing/2010/main">
                  <a14:imgLayer r:embed="rId4">
                    <a14:imgEffect>
                      <a14:backgroundRemoval t="0" b="99168" l="0" r="100000">
                        <a14:foregroundMark x1="55980" y1="22453" x2="59288" y2="28690"/>
                        <a14:backgroundMark x1="23155" y1="13929" x2="6107" y2="59667"/>
                        <a14:backgroundMark x1="78626" y1="11227" x2="93639" y2="62786"/>
                        <a14:backgroundMark x1="92366" y1="63410" x2="91858" y2="73389"/>
                        <a14:backgroundMark x1="86514" y1="76091" x2="87786" y2="72557"/>
                        <a14:backgroundMark x1="63104" y1="31393" x2="64885" y2="33056"/>
                        <a14:backgroundMark x1="2545" y1="80042" x2="254" y2="82536"/>
                      </a14:backgroundRemoval>
                    </a14:imgEffect>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bwMode="auto">
          <a:xfrm>
            <a:off x="8481824" y="4616569"/>
            <a:ext cx="1721827" cy="2105154"/>
          </a:xfrm>
          <a:prstGeom prst="rect">
            <a:avLst/>
          </a:prstGeom>
          <a:noFill/>
          <a:extLst>
            <a:ext uri="{909E8E84-426E-40DD-AFC4-6F175D3DCCD1}">
              <a14:hiddenFill xmlns:a14="http://schemas.microsoft.com/office/drawing/2010/main">
                <a:solidFill>
                  <a:srgbClr val="FFFFFF"/>
                </a:solidFill>
              </a14:hiddenFill>
            </a:ext>
          </a:extLst>
        </p:spPr>
      </p:pic>
      <p:pic>
        <p:nvPicPr>
          <p:cNvPr id="2" name="图片 1"/>
          <p:cNvPicPr>
            <a:picLocks noChangeAspect="1"/>
          </p:cNvPicPr>
          <p:nvPr>
            <p:custDataLst>
              <p:tags r:id="rId8"/>
            </p:custDataLst>
          </p:nvPr>
        </p:nvPicPr>
        <p:blipFill>
          <a:blip r:embed="rId7"/>
          <a:srcRect l="15378" t="636" r="15153" b="414"/>
          <a:stretch>
            <a:fillRect/>
          </a:stretch>
        </p:blipFill>
        <p:spPr>
          <a:xfrm>
            <a:off x="6849745" y="192405"/>
            <a:ext cx="4986655" cy="3996055"/>
          </a:xfrm>
          <a:prstGeom prst="rect">
            <a:avLst/>
          </a:prstGeom>
          <a:ln>
            <a:solidFill>
              <a:schemeClr val="tx1"/>
            </a:solidFill>
          </a:ln>
        </p:spPr>
      </p:pic>
      <p:sp>
        <p:nvSpPr>
          <p:cNvPr id="4" name="文本框 3"/>
          <p:cNvSpPr txBox="1"/>
          <p:nvPr>
            <p:custDataLst>
              <p:tags r:id="rId9"/>
            </p:custDataLst>
          </p:nvPr>
        </p:nvSpPr>
        <p:spPr>
          <a:xfrm>
            <a:off x="137795" y="192405"/>
            <a:ext cx="4391025" cy="706755"/>
          </a:xfrm>
          <a:prstGeom prst="rect">
            <a:avLst/>
          </a:prstGeom>
          <a:noFill/>
        </p:spPr>
        <p:txBody>
          <a:bodyPr wrap="square" rtlCol="0" anchor="t">
            <a:spAutoFit/>
          </a:bodyPr>
          <a:lstStyle/>
          <a:p>
            <a:r>
              <a:rPr lang="zh-CN" altLang="en-US" sz="4000" b="1">
                <a:latin typeface="黑体" panose="02010609060101010101" charset="-122"/>
                <a:ea typeface="黑体" panose="02010609060101010101" charset="-122"/>
                <a:sym typeface="+mn-ea"/>
              </a:rPr>
              <a:t>（二）佛教外传</a:t>
            </a:r>
            <a:endParaRPr lang="zh-CN" altLang="en-US" sz="4000" b="1">
              <a:latin typeface="黑体" panose="02010609060101010101" charset="-122"/>
              <a:ea typeface="黑体" panose="02010609060101010101" charset="-122"/>
            </a:endParaRPr>
          </a:p>
        </p:txBody>
      </p:sp>
      <p:sp>
        <p:nvSpPr>
          <p:cNvPr id="6" name="TextBox 8"/>
          <p:cNvSpPr txBox="1"/>
          <p:nvPr>
            <p:custDataLst>
              <p:tags r:id="rId10"/>
            </p:custDataLst>
          </p:nvPr>
        </p:nvSpPr>
        <p:spPr>
          <a:xfrm>
            <a:off x="8604250" y="4333875"/>
            <a:ext cx="2033270" cy="368300"/>
          </a:xfrm>
          <a:prstGeom prst="rect">
            <a:avLst/>
          </a:prstGeom>
          <a:noFill/>
        </p:spPr>
        <p:txBody>
          <a:bodyPr wrap="square" rtlCol="0">
            <a:spAutoFit/>
          </a:bodyPr>
          <a:lstStyle/>
          <a:p>
            <a:pPr indent="0">
              <a:buFont typeface="Arial" pitchFamily="34" charset="0"/>
              <a:buNone/>
            </a:pPr>
            <a:r>
              <a:rPr lang="zh-CN" altLang="en-US" b="1" smtClean="0"/>
              <a:t>鉴真东渡路线图</a:t>
            </a:r>
            <a:endParaRPr lang="en-US" altLang="zh-CN"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10" name="TextBox 9"/>
          <p:cNvSpPr txBox="1"/>
          <p:nvPr>
            <p:custDataLst>
              <p:tags r:id="rId3"/>
            </p:custDataLst>
          </p:nvPr>
        </p:nvSpPr>
        <p:spPr>
          <a:xfrm>
            <a:off x="361315" y="1229360"/>
            <a:ext cx="7986395" cy="4399914"/>
          </a:xfrm>
          <a:prstGeom prst="round1Rect">
            <a:avLst/>
          </a:prstGeom>
          <a:solidFill>
            <a:schemeClr val="bg1"/>
          </a:solidFill>
        </p:spPr>
        <p:txBody>
          <a:bodyPr wrap="square" rtlCol="0">
            <a:spAutoFit/>
          </a:bodyPr>
          <a:lstStyle/>
          <a:p>
            <a:pPr indent="457200"/>
            <a:r>
              <a:rPr lang="zh-CN" altLang="en-US" sz="2800" b="1" smtClean="0">
                <a:solidFill>
                  <a:srgbClr val="FF0000"/>
                </a:solidFill>
                <a:latin typeface="黑体" panose="02010609060101010101" charset="-122"/>
                <a:ea typeface="黑体" panose="02010609060101010101" charset="-122"/>
                <a:cs typeface="黑体" panose="02010609060101010101" charset="-122"/>
              </a:rPr>
              <a:t>佛教</a:t>
            </a:r>
            <a:r>
              <a:rPr lang="en-US" altLang="zh-CN" sz="2800" b="1" smtClean="0">
                <a:latin typeface="黑体" panose="02010609060101010101" charset="-122"/>
                <a:ea typeface="黑体" panose="02010609060101010101" charset="-122"/>
                <a:cs typeface="黑体" panose="02010609060101010101" charset="-122"/>
              </a:rPr>
              <a:t>——</a:t>
            </a:r>
            <a:r>
              <a:rPr lang="zh-CN" altLang="en-US" sz="2800" b="1" smtClean="0">
                <a:latin typeface="黑体" panose="02010609060101010101" charset="-122"/>
                <a:ea typeface="黑体" panose="02010609060101010101" charset="-122"/>
                <a:cs typeface="黑体" panose="02010609060101010101" charset="-122"/>
              </a:rPr>
              <a:t>鉴真</a:t>
            </a:r>
            <a:r>
              <a:rPr lang="zh-CN" altLang="en-US" sz="2800" b="1">
                <a:latin typeface="黑体" panose="02010609060101010101" charset="-122"/>
                <a:ea typeface="黑体" panose="02010609060101010101" charset="-122"/>
                <a:cs typeface="黑体" panose="02010609060101010101" charset="-122"/>
              </a:rPr>
              <a:t>在日本首次建立起了严格的戒律制度，使得日本佛教走上正轨</a:t>
            </a:r>
            <a:r>
              <a:rPr lang="zh-CN" altLang="en-US" sz="2800" b="1" smtClean="0">
                <a:latin typeface="黑体" panose="02010609060101010101" charset="-122"/>
                <a:ea typeface="黑体" panose="02010609060101010101" charset="-122"/>
                <a:cs typeface="黑体" panose="02010609060101010101" charset="-122"/>
              </a:rPr>
              <a:t>，促使</a:t>
            </a:r>
            <a:r>
              <a:rPr lang="zh-CN" altLang="en-US" sz="2800" b="1">
                <a:latin typeface="黑体" panose="02010609060101010101" charset="-122"/>
                <a:ea typeface="黑体" panose="02010609060101010101" charset="-122"/>
                <a:cs typeface="黑体" panose="02010609060101010101" charset="-122"/>
              </a:rPr>
              <a:t>佛教被确定成为日本的国家</a:t>
            </a:r>
            <a:r>
              <a:rPr lang="zh-CN" altLang="en-US" sz="2800" b="1" smtClean="0">
                <a:latin typeface="黑体" panose="02010609060101010101" charset="-122"/>
                <a:ea typeface="黑体" panose="02010609060101010101" charset="-122"/>
                <a:cs typeface="黑体" panose="02010609060101010101" charset="-122"/>
              </a:rPr>
              <a:t>宗教；</a:t>
            </a:r>
            <a:endParaRPr lang="en-US" altLang="zh-CN" sz="2800" b="1" smtClean="0">
              <a:latin typeface="黑体" panose="02010609060101010101" charset="-122"/>
              <a:ea typeface="黑体" panose="02010609060101010101" charset="-122"/>
              <a:cs typeface="黑体" panose="02010609060101010101" charset="-122"/>
            </a:endParaRPr>
          </a:p>
          <a:p>
            <a:pPr indent="457200"/>
            <a:r>
              <a:rPr lang="zh-CN" altLang="en-US" sz="2800" b="1" smtClean="0">
                <a:solidFill>
                  <a:srgbClr val="FF0000"/>
                </a:solidFill>
                <a:latin typeface="黑体" panose="02010609060101010101" charset="-122"/>
                <a:ea typeface="黑体" panose="02010609060101010101" charset="-122"/>
                <a:cs typeface="黑体" panose="02010609060101010101" charset="-122"/>
              </a:rPr>
              <a:t>医学</a:t>
            </a:r>
            <a:r>
              <a:rPr lang="en-US" altLang="zh-CN" sz="2800" b="1" smtClean="0">
                <a:latin typeface="黑体" panose="02010609060101010101" charset="-122"/>
                <a:ea typeface="黑体" panose="02010609060101010101" charset="-122"/>
                <a:cs typeface="黑体" panose="02010609060101010101" charset="-122"/>
              </a:rPr>
              <a:t>——</a:t>
            </a:r>
            <a:r>
              <a:rPr lang="zh-CN" altLang="en-US" sz="2800" b="1" smtClean="0">
                <a:latin typeface="黑体" panose="02010609060101010101" charset="-122"/>
                <a:ea typeface="黑体" panose="02010609060101010101" charset="-122"/>
                <a:cs typeface="黑体" panose="02010609060101010101" charset="-122"/>
              </a:rPr>
              <a:t>鉴真大力</a:t>
            </a:r>
            <a:r>
              <a:rPr lang="zh-CN" altLang="en-US" sz="2800" b="1">
                <a:latin typeface="黑体" panose="02010609060101010101" charset="-122"/>
                <a:ea typeface="黑体" panose="02010609060101010101" charset="-122"/>
                <a:cs typeface="黑体" panose="02010609060101010101" charset="-122"/>
              </a:rPr>
              <a:t>传播张仲景的</a:t>
            </a:r>
            <a:r>
              <a:rPr lang="en-US" altLang="zh-CN"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rPr>
              <a:t>伤寒杂病论</a:t>
            </a:r>
            <a:r>
              <a:rPr lang="en-US" altLang="zh-CN"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rPr>
              <a:t>的知识，留有</a:t>
            </a:r>
            <a:r>
              <a:rPr lang="en-US" altLang="zh-CN"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rPr>
              <a:t>鉴上人秘方</a:t>
            </a:r>
            <a:r>
              <a:rPr lang="en-US" altLang="zh-CN" sz="2800" b="1">
                <a:latin typeface="黑体" panose="02010609060101010101" charset="-122"/>
                <a:ea typeface="黑体" panose="02010609060101010101" charset="-122"/>
                <a:cs typeface="黑体" panose="02010609060101010101" charset="-122"/>
              </a:rPr>
              <a:t>》</a:t>
            </a:r>
            <a:r>
              <a:rPr lang="zh-CN" altLang="en-US" sz="2800" b="1">
                <a:latin typeface="黑体" panose="02010609060101010101" charset="-122"/>
                <a:ea typeface="黑体" panose="02010609060101010101" charset="-122"/>
                <a:cs typeface="黑体" panose="02010609060101010101" charset="-122"/>
              </a:rPr>
              <a:t>一卷，因此，被誉为“日本汉方医药之祖</a:t>
            </a:r>
            <a:r>
              <a:rPr lang="zh-CN" altLang="en-US" sz="2800" b="1" smtClean="0">
                <a:latin typeface="黑体" panose="02010609060101010101" charset="-122"/>
                <a:ea typeface="黑体" panose="02010609060101010101" charset="-122"/>
                <a:cs typeface="黑体" panose="02010609060101010101" charset="-122"/>
              </a:rPr>
              <a:t>”；</a:t>
            </a:r>
            <a:endParaRPr lang="en-US" altLang="zh-CN" sz="2800" b="1" smtClean="0">
              <a:latin typeface="黑体" panose="02010609060101010101" charset="-122"/>
              <a:ea typeface="黑体" panose="02010609060101010101" charset="-122"/>
              <a:cs typeface="黑体" panose="02010609060101010101" charset="-122"/>
            </a:endParaRPr>
          </a:p>
          <a:p>
            <a:pPr indent="457200"/>
            <a:r>
              <a:rPr lang="zh-CN" altLang="en-US" sz="2800" b="1" smtClean="0">
                <a:solidFill>
                  <a:srgbClr val="FF0000"/>
                </a:solidFill>
                <a:latin typeface="黑体" panose="02010609060101010101" charset="-122"/>
                <a:ea typeface="黑体" panose="02010609060101010101" charset="-122"/>
                <a:cs typeface="黑体" panose="02010609060101010101" charset="-122"/>
              </a:rPr>
              <a:t>书法</a:t>
            </a:r>
            <a:r>
              <a:rPr lang="en-US" altLang="zh-CN" sz="2800" b="1" smtClean="0">
                <a:latin typeface="黑体" panose="02010609060101010101" charset="-122"/>
                <a:ea typeface="黑体" panose="02010609060101010101" charset="-122"/>
                <a:cs typeface="黑体" panose="02010609060101010101" charset="-122"/>
              </a:rPr>
              <a:t>——</a:t>
            </a:r>
            <a:r>
              <a:rPr lang="zh-CN" altLang="en-US" sz="2800" b="1" smtClean="0">
                <a:latin typeface="黑体" panose="02010609060101010101" charset="-122"/>
                <a:ea typeface="黑体" panose="02010609060101010101" charset="-122"/>
                <a:cs typeface="黑体" panose="02010609060101010101" charset="-122"/>
              </a:rPr>
              <a:t>鉴真在</a:t>
            </a:r>
            <a:r>
              <a:rPr lang="zh-CN" altLang="en-US" sz="2800" b="1">
                <a:latin typeface="黑体" panose="02010609060101010101" charset="-122"/>
                <a:ea typeface="黑体" panose="02010609060101010101" charset="-122"/>
                <a:cs typeface="黑体" panose="02010609060101010101" charset="-122"/>
              </a:rPr>
              <a:t>第六次东渡之时，携带了王羲之的行书摹本一幅丧乱帖、王献之的行书真迹三幅，以及其他各种书法</a:t>
            </a:r>
            <a:r>
              <a:rPr lang="en-US" altLang="zh-CN" sz="2800" b="1">
                <a:latin typeface="黑体" panose="02010609060101010101" charset="-122"/>
                <a:ea typeface="黑体" panose="02010609060101010101" charset="-122"/>
                <a:cs typeface="黑体" panose="02010609060101010101" charset="-122"/>
              </a:rPr>
              <a:t>50</a:t>
            </a:r>
            <a:r>
              <a:rPr lang="zh-CN" altLang="en-US" sz="2800" b="1">
                <a:latin typeface="黑体" panose="02010609060101010101" charset="-122"/>
                <a:ea typeface="黑体" panose="02010609060101010101" charset="-122"/>
                <a:cs typeface="黑体" panose="02010609060101010101" charset="-122"/>
              </a:rPr>
              <a:t>卷。这对日本书道的形成起到了极大的促进作用。</a:t>
            </a:r>
            <a:endParaRPr lang="en-US" altLang="zh-CN" sz="2800" b="1" smtClean="0">
              <a:latin typeface="黑体" panose="02010609060101010101" charset="-122"/>
              <a:ea typeface="黑体" panose="02010609060101010101" charset="-122"/>
              <a:cs typeface="黑体" panose="02010609060101010101" charset="-122"/>
            </a:endParaRPr>
          </a:p>
        </p:txBody>
      </p:sp>
      <p:pic>
        <p:nvPicPr>
          <p:cNvPr id="3074" name="Picture 2" descr="https://timgsa.baidu.com/timg?image&amp;quality=80&amp;size=b9999_10000&amp;sec=1545642417193&amp;di=6e5b91c5dfd478c007e586763b69d990&amp;imgtype=jpg&amp;src=http%3A%2F%2Fimg4.imgtn.bdimg.com%2Fit%2Fu%3D1327770829%2C3421010300%26fm%3D214%26gp%3D0.jpg"/>
          <p:cNvPicPr>
            <a:picLocks noChangeAspect="1" noChangeArrowheads="1"/>
          </p:cNvPicPr>
          <p:nvPr>
            <p:custDataLst>
              <p:tags r:id="rId6"/>
            </p:custDataLst>
          </p:nvPr>
        </p:nvPicPr>
        <p:blipFill>
          <a:blip r:embed="rId5">
            <a:extLst>
              <a:ext uri="{BEBA8EAE-BF5A-486C-A8C5-ECC9F3942E4B}">
                <a14:imgProps xmlns:a14="http://schemas.microsoft.com/office/drawing/2010/main">
                  <a14:imgLayer r:embed="rId4">
                    <a14:imgEffect>
                      <a14:backgroundRemoval t="147" b="100000" l="0" r="100000">
                        <a14:foregroundMark x1="9570" y1="88563" x2="93457" y2="88563"/>
                        <a14:foregroundMark x1="28711" y1="80645" x2="82520" y2="81378"/>
                        <a14:foregroundMark x1="61914" y1="95308" x2="97070" y2="96041"/>
                        <a14:foregroundMark x1="92773" y1="93695" x2="97949" y2="95015"/>
                        <a14:backgroundMark x1="20703" y1="33871" x2="65039" y2="18622"/>
                        <a14:backgroundMark x1="73438" y1="28152" x2="94824" y2="40762"/>
                        <a14:backgroundMark x1="2832" y1="43842" x2="29102" y2="37977"/>
                        <a14:backgroundMark x1="977" y1="45894" x2="10547" y2="46921"/>
                      </a14:backgroundRemoval>
                    </a14:imgEffect>
                  </a14:imgLayer>
                </a14:imgProps>
              </a:ext>
              <a:ext uri="{28A0092B-C50C-407E-A947-70E740481C1C}">
                <a14:useLocalDpi xmlns:a14="http://schemas.microsoft.com/office/drawing/2010/main" val="0"/>
              </a:ext>
            </a:extLst>
          </a:blip>
          <a:srcRect b="7741"/>
          <a:stretch>
            <a:fillRect/>
          </a:stretch>
        </p:blipFill>
        <p:spPr bwMode="auto">
          <a:xfrm>
            <a:off x="8484870" y="1609090"/>
            <a:ext cx="3642360" cy="1793875"/>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p:cNvSpPr txBox="1"/>
          <p:nvPr>
            <p:custDataLst>
              <p:tags r:id="rId7"/>
            </p:custDataLst>
          </p:nvPr>
        </p:nvSpPr>
        <p:spPr>
          <a:xfrm>
            <a:off x="9115425" y="3863975"/>
            <a:ext cx="2828925" cy="1630045"/>
          </a:xfrm>
          <a:prstGeom prst="rect">
            <a:avLst/>
          </a:prstGeom>
          <a:noFill/>
        </p:spPr>
        <p:txBody>
          <a:bodyPr wrap="square" rtlCol="0" anchor="t">
            <a:spAutoFit/>
          </a:bodyPr>
          <a:lstStyle/>
          <a:p>
            <a:r>
              <a:rPr lang="zh-CN" altLang="en-US">
                <a:solidFill>
                  <a:sysClr val="windowText" lastClr="000000"/>
                </a:solidFill>
                <a:latin typeface="Calibri"/>
                <a:ea typeface="宋体" pitchFamily="2" charset="-122"/>
                <a:cs typeface="+mn-ea"/>
                <a:sym typeface="+mn-ea"/>
              </a:rPr>
              <a:t>       </a:t>
            </a:r>
            <a:r>
              <a:rPr lang="zh-CN" altLang="en-US" sz="2000">
                <a:solidFill>
                  <a:schemeClr val="tx1"/>
                </a:solidFill>
                <a:latin typeface="华文中宋" panose="02010600040101010101" charset="-122"/>
                <a:ea typeface="华文中宋" panose="02010600040101010101" charset="-122"/>
                <a:cs typeface="+mn-ea"/>
                <a:sym typeface="+mn-ea"/>
              </a:rPr>
              <a:t>唐招提寺是鉴真和他的弟子在日本奈良仿唐制建造的寺院，是建筑艺术的杰作，至今被日本视为国宝。</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Effect transition="in" filter="wipe(left)">
                                      <p:cBhvr>
                                        <p:cTn id="13" dur="500"/>
                                        <p:tgtEl>
                                          <p:spTgt spid="10">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Effect transition="in" filter="wipe(left)">
                                      <p:cBhvr>
                                        <p:cTn id="19" dur="500"/>
                                        <p:tgtEl>
                                          <p:spTgt spid="10">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xit" presetSubtype="4" fill="hold" grpId="0" nodeType="clickEffect">
                                  <p:stCondLst>
                                    <p:cond delay="0"/>
                                  </p:stCondLst>
                                  <p:childTnLst>
                                    <p:animEffect transition="out" filter="wipe(down)">
                                      <p:cBhvr>
                                        <p:cTn id="24" dur="500"/>
                                        <p:tgtEl>
                                          <p:spTgt spid="10">
                                            <p:txEl>
                                              <p:pRg st="0" end="0"/>
                                            </p:txEl>
                                          </p:spTgt>
                                        </p:tgtEl>
                                      </p:cBhvr>
                                    </p:animEffect>
                                    <p:set>
                                      <p:cBhvr>
                                        <p:cTn id="25" dur="1" fill="hold">
                                          <p:stCondLst>
                                            <p:cond delay="499"/>
                                          </p:stCondLst>
                                        </p:cTn>
                                        <p:tgtEl>
                                          <p:spTgt spid="10">
                                            <p:txEl>
                                              <p:pRg st="0" end="0"/>
                                            </p:txEl>
                                          </p:spTgt>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500"/>
                                        <p:tgtEl>
                                          <p:spTgt spid="10"/>
                                        </p:tgtEl>
                                      </p:cBhvr>
                                    </p:animEffect>
                                    <p:set>
                                      <p:cBhvr>
                                        <p:cTn id="28"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allAtOnce"/>
    </p:bldLst>
  </p:timing>
</p:sld>
</file>

<file path=ppt/slides/slide3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226060" y="1276350"/>
            <a:ext cx="5116195" cy="4831080"/>
          </a:xfrm>
          <a:prstGeom prst="rect">
            <a:avLst/>
          </a:prstGeom>
          <a:solidFill>
            <a:schemeClr val="bg1"/>
          </a:solidFill>
        </p:spPr>
        <p:txBody>
          <a:bodyPr wrap="square" rtlCol="0">
            <a:spAutoFit/>
          </a:bodyPr>
          <a:lstStyle/>
          <a:p>
            <a:r>
              <a:rPr lang="en-US" altLang="zh-CN" sz="2800" b="1">
                <a:latin typeface="黑体" panose="02010609060101010101" charset="-122"/>
                <a:ea typeface="黑体" panose="02010609060101010101" charset="-122"/>
                <a:cs typeface="黑体" panose="02010609060101010101" charset="-122"/>
              </a:rPr>
              <a:t>   1.</a:t>
            </a:r>
            <a:r>
              <a:rPr lang="zh-CN" altLang="en-US" sz="2800" b="1">
                <a:latin typeface="黑体" panose="02010609060101010101" charset="-122"/>
                <a:ea typeface="黑体" panose="02010609060101010101" charset="-122"/>
                <a:cs typeface="黑体" panose="02010609060101010101" charset="-122"/>
              </a:rPr>
              <a:t>唐都城长安聚集了许多国家和地区的使节、商人、侨民，成为当时的国际大都会。</a:t>
            </a:r>
          </a:p>
          <a:p>
            <a:r>
              <a:rPr lang="en-US" altLang="zh-CN" sz="2800" b="1">
                <a:latin typeface="黑体" panose="02010609060101010101" charset="-122"/>
                <a:ea typeface="黑体" panose="02010609060101010101" charset="-122"/>
                <a:cs typeface="黑体" panose="02010609060101010101" charset="-122"/>
              </a:rPr>
              <a:t>   2.</a:t>
            </a:r>
            <a:r>
              <a:rPr lang="zh-CN" altLang="en-US" sz="2800" b="1">
                <a:latin typeface="黑体" panose="02010609060101010101" charset="-122"/>
                <a:ea typeface="黑体" panose="02010609060101010101" charset="-122"/>
                <a:cs typeface="黑体" panose="02010609060101010101" charset="-122"/>
              </a:rPr>
              <a:t>日本、新罗向唐朝派遣了许多使节和留学生，有的留学生还在唐朝考中进士。</a:t>
            </a:r>
            <a:r>
              <a:rPr lang="zh-CN" altLang="en-US" sz="2800" b="1">
                <a:latin typeface="黑体" panose="02010609060101010101" charset="-122"/>
                <a:ea typeface="黑体" panose="02010609060101010101" charset="-122"/>
                <a:cs typeface="黑体" panose="02010609060101010101" charset="-122"/>
                <a:sym typeface="+mn-ea"/>
              </a:rPr>
              <a:t>两国文化都受到唐朝的巨大影响。</a:t>
            </a:r>
            <a:endParaRPr lang="zh-CN" altLang="en-US" sz="2800" b="1">
              <a:latin typeface="黑体" panose="02010609060101010101" charset="-122"/>
              <a:ea typeface="黑体" panose="02010609060101010101" charset="-122"/>
              <a:cs typeface="黑体" panose="02010609060101010101" charset="-122"/>
            </a:endParaRPr>
          </a:p>
          <a:p>
            <a:r>
              <a:rPr lang="en-US" altLang="zh-CN" sz="2800" b="1">
                <a:latin typeface="黑体" panose="02010609060101010101" charset="-122"/>
                <a:ea typeface="黑体" panose="02010609060101010101" charset="-122"/>
                <a:cs typeface="黑体" panose="02010609060101010101" charset="-122"/>
              </a:rPr>
              <a:t>  3.</a:t>
            </a:r>
            <a:r>
              <a:rPr lang="zh-CN" altLang="en-US" sz="2800" b="1">
                <a:latin typeface="黑体" panose="02010609060101010101" charset="-122"/>
                <a:ea typeface="黑体" panose="02010609060101010101" charset="-122"/>
                <a:cs typeface="黑体" panose="02010609060101010101" charset="-122"/>
              </a:rPr>
              <a:t>唐朝后期，不少经海路来华的西亚商人在广州、泉州等港口城市定居。</a:t>
            </a:r>
          </a:p>
          <a:p>
            <a:r>
              <a:rPr lang="en-US" altLang="zh-CN" sz="2800" b="1">
                <a:latin typeface="黑体" panose="02010609060101010101" charset="-122"/>
                <a:ea typeface="黑体" panose="02010609060101010101" charset="-122"/>
                <a:cs typeface="黑体" panose="02010609060101010101" charset="-122"/>
              </a:rPr>
              <a:t>  4.</a:t>
            </a:r>
            <a:r>
              <a:rPr lang="zh-CN" altLang="en-US" sz="2800" b="1">
                <a:latin typeface="黑体" panose="02010609060101010101" charset="-122"/>
                <a:ea typeface="黑体" panose="02010609060101010101" charset="-122"/>
                <a:cs typeface="黑体" panose="02010609060101010101" charset="-122"/>
              </a:rPr>
              <a:t>伊斯兰教也开始传入唐朝。</a:t>
            </a:r>
          </a:p>
        </p:txBody>
      </p:sp>
      <p:sp>
        <p:nvSpPr>
          <p:cNvPr id="4" name="文本框 3"/>
          <p:cNvSpPr txBox="1"/>
          <p:nvPr>
            <p:custDataLst>
              <p:tags r:id="rId4"/>
            </p:custDataLst>
          </p:nvPr>
        </p:nvSpPr>
        <p:spPr>
          <a:xfrm>
            <a:off x="360045" y="208280"/>
            <a:ext cx="4391025" cy="645160"/>
          </a:xfrm>
          <a:prstGeom prst="rect">
            <a:avLst/>
          </a:prstGeom>
          <a:noFill/>
        </p:spPr>
        <p:txBody>
          <a:bodyPr wrap="square" rtlCol="0" anchor="t">
            <a:spAutoFit/>
          </a:bodyPr>
          <a:lstStyle/>
          <a:p>
            <a:r>
              <a:rPr lang="zh-CN" altLang="en-US" sz="3600" b="1">
                <a:latin typeface="黑体" panose="02010609060101010101" charset="-122"/>
                <a:ea typeface="黑体" panose="02010609060101010101" charset="-122"/>
                <a:sym typeface="+mn-ea"/>
              </a:rPr>
              <a:t>（三）其他文化交流</a:t>
            </a:r>
            <a:endParaRPr lang="zh-CN" altLang="en-US" sz="3600" b="1">
              <a:latin typeface="黑体" panose="02010609060101010101" charset="-122"/>
              <a:ea typeface="黑体" panose="02010609060101010101" charset="-122"/>
            </a:endParaRPr>
          </a:p>
        </p:txBody>
      </p:sp>
      <p:pic>
        <p:nvPicPr>
          <p:cNvPr id="6" name="图片 5"/>
          <p:cNvPicPr>
            <a:picLocks noChangeAspect="1"/>
          </p:cNvPicPr>
          <p:nvPr>
            <p:custDataLst>
              <p:tags r:id="rId6"/>
            </p:custDataLst>
          </p:nvPr>
        </p:nvPicPr>
        <p:blipFill>
          <a:blip r:embed="rId5">
            <a:clrChange>
              <a:clrFrom>
                <a:srgbClr val="FFFFFF">
                  <a:alpha val="100000"/>
                </a:srgbClr>
              </a:clrFrom>
              <a:clrTo>
                <a:srgbClr val="FFFFFF">
                  <a:alpha val="100000"/>
                  <a:alpha val="0"/>
                </a:srgbClr>
              </a:clrTo>
            </a:clrChange>
          </a:blip>
          <a:stretch>
            <a:fillRect/>
          </a:stretch>
        </p:blipFill>
        <p:spPr>
          <a:xfrm>
            <a:off x="5405120" y="1276350"/>
            <a:ext cx="6786880" cy="4393565"/>
          </a:xfrm>
          <a:prstGeom prst="rect">
            <a:avLst/>
          </a:prstGeom>
        </p:spPr>
      </p:pic>
      <p:sp>
        <p:nvSpPr>
          <p:cNvPr id="9" name="文本框 8"/>
          <p:cNvSpPr txBox="1"/>
          <p:nvPr>
            <p:custDataLst>
              <p:tags r:id="rId7"/>
            </p:custDataLst>
          </p:nvPr>
        </p:nvSpPr>
        <p:spPr>
          <a:xfrm>
            <a:off x="7609840" y="5739130"/>
            <a:ext cx="3764280" cy="368300"/>
          </a:xfrm>
          <a:prstGeom prst="rect">
            <a:avLst/>
          </a:prstGeom>
          <a:noFill/>
        </p:spPr>
        <p:txBody>
          <a:bodyPr wrap="square" rtlCol="0">
            <a:spAutoFit/>
          </a:bodyPr>
          <a:lstStyle/>
          <a:p>
            <a:r>
              <a:rPr lang="zh-CN" altLang="en-US" b="1">
                <a:latin typeface="黑体" panose="02010609060101010101" charset="-122"/>
                <a:ea typeface="黑体" panose="02010609060101010101" charset="-122"/>
              </a:rPr>
              <a:t>唐朝对外主要交通路线示意图</a:t>
            </a: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custDataLst>
            <p:tags r:id="rId2"/>
          </p:custDataLst>
        </p:nvPr>
      </p:nvGrpSpPr>
      <p:grpSpPr>
        <a:xfrm>
          <a:off x="0" y="0"/>
          <a:ext cx="0" cy="0"/>
        </a:xfrm>
      </p:grpSpPr>
      <p:sp>
        <p:nvSpPr>
          <p:cNvPr id="3" name="文本框 2"/>
          <p:cNvSpPr txBox="1"/>
          <p:nvPr>
            <p:custDataLst>
              <p:tags r:id="rId3"/>
            </p:custDataLst>
          </p:nvPr>
        </p:nvSpPr>
        <p:spPr>
          <a:xfrm>
            <a:off x="251460" y="2505710"/>
            <a:ext cx="5949315" cy="3375359"/>
          </a:xfrm>
          <a:prstGeom prst="round2DiagRect">
            <a:avLst/>
          </a:prstGeom>
          <a:solidFill>
            <a:schemeClr val="bg1"/>
          </a:solidFill>
        </p:spPr>
        <p:txBody>
          <a:bodyPr wrap="square" rtlCol="0">
            <a:spAutoFit/>
          </a:bodyPr>
          <a:lstStyle/>
          <a:p>
            <a:r>
              <a:rPr lang="en-US" altLang="zh-CN" sz="3200" b="1">
                <a:latin typeface="黑体" panose="02010609060101010101" charset="-122"/>
                <a:ea typeface="黑体" panose="02010609060101010101" charset="-122"/>
                <a:cs typeface="黑体" panose="02010609060101010101" charset="-122"/>
              </a:rPr>
              <a:t>1.</a:t>
            </a:r>
            <a:r>
              <a:rPr lang="zh-CN" altLang="en-US" sz="3200" b="1">
                <a:latin typeface="黑体" panose="02010609060101010101" charset="-122"/>
                <a:ea typeface="黑体" panose="02010609060101010101" charset="-122"/>
                <a:cs typeface="黑体" panose="02010609060101010101" charset="-122"/>
              </a:rPr>
              <a:t>唐朝</a:t>
            </a:r>
            <a:r>
              <a:rPr lang="zh-CN" altLang="en-US" sz="3200" b="1">
                <a:solidFill>
                  <a:srgbClr val="FF0000"/>
                </a:solidFill>
                <a:latin typeface="黑体" panose="02010609060101010101" charset="-122"/>
                <a:ea typeface="黑体" panose="02010609060101010101" charset="-122"/>
                <a:cs typeface="黑体" panose="02010609060101010101" charset="-122"/>
              </a:rPr>
              <a:t>政治</a:t>
            </a:r>
            <a:r>
              <a:rPr lang="zh-CN" altLang="en-US" sz="3200" b="1">
                <a:latin typeface="黑体" panose="02010609060101010101" charset="-122"/>
                <a:ea typeface="黑体" panose="02010609060101010101" charset="-122"/>
                <a:cs typeface="黑体" panose="02010609060101010101" charset="-122"/>
              </a:rPr>
              <a:t>统一，经济繁荣，文化昌盛，国力强大。</a:t>
            </a:r>
            <a:endParaRPr lang="en-US" altLang="zh-CN" sz="3200" b="1">
              <a:latin typeface="黑体" panose="02010609060101010101" charset="-122"/>
              <a:ea typeface="黑体" panose="02010609060101010101" charset="-122"/>
              <a:cs typeface="黑体" panose="02010609060101010101" charset="-122"/>
            </a:endParaRPr>
          </a:p>
          <a:p>
            <a:r>
              <a:rPr lang="en-US" altLang="zh-CN" sz="3200" b="1">
                <a:latin typeface="黑体" panose="02010609060101010101" charset="-122"/>
                <a:ea typeface="黑体" panose="02010609060101010101" charset="-122"/>
                <a:cs typeface="黑体" panose="02010609060101010101" charset="-122"/>
              </a:rPr>
              <a:t>2.</a:t>
            </a:r>
            <a:r>
              <a:rPr lang="zh-CN" altLang="en-US" sz="3200" b="1">
                <a:latin typeface="黑体" panose="02010609060101010101" charset="-122"/>
                <a:ea typeface="黑体" panose="02010609060101010101" charset="-122"/>
                <a:cs typeface="黑体" panose="02010609060101010101" charset="-122"/>
              </a:rPr>
              <a:t>唐朝实行</a:t>
            </a:r>
            <a:r>
              <a:rPr lang="zh-CN" altLang="en-US" sz="3200" b="1">
                <a:solidFill>
                  <a:srgbClr val="FF0000"/>
                </a:solidFill>
                <a:latin typeface="黑体" panose="02010609060101010101" charset="-122"/>
                <a:ea typeface="黑体" panose="02010609060101010101" charset="-122"/>
                <a:cs typeface="黑体" panose="02010609060101010101" charset="-122"/>
              </a:rPr>
              <a:t>开放的对外政策</a:t>
            </a:r>
            <a:r>
              <a:rPr lang="zh-CN" altLang="en-US" sz="3200" b="1">
                <a:latin typeface="黑体" panose="02010609060101010101" charset="-122"/>
                <a:ea typeface="黑体" panose="02010609060101010101" charset="-122"/>
                <a:cs typeface="黑体" panose="02010609060101010101" charset="-122"/>
              </a:rPr>
              <a:t>。</a:t>
            </a:r>
            <a:endParaRPr lang="en-US" altLang="zh-CN" sz="3200" b="1">
              <a:latin typeface="黑体" panose="02010609060101010101" charset="-122"/>
              <a:ea typeface="黑体" panose="02010609060101010101" charset="-122"/>
              <a:cs typeface="黑体" panose="02010609060101010101" charset="-122"/>
            </a:endParaRPr>
          </a:p>
          <a:p>
            <a:r>
              <a:rPr lang="en-US" altLang="zh-CN" sz="3200" b="1">
                <a:latin typeface="黑体" panose="02010609060101010101" charset="-122"/>
                <a:ea typeface="黑体" panose="02010609060101010101" charset="-122"/>
                <a:cs typeface="黑体" panose="02010609060101010101" charset="-122"/>
              </a:rPr>
              <a:t>3.</a:t>
            </a:r>
            <a:r>
              <a:rPr lang="zh-CN" altLang="en-US" sz="3200" b="1">
                <a:latin typeface="黑体" panose="02010609060101010101" charset="-122"/>
                <a:ea typeface="黑体" panose="02010609060101010101" charset="-122"/>
                <a:cs typeface="黑体" panose="02010609060101010101" charset="-122"/>
              </a:rPr>
              <a:t>唐朝对以汉文化为主的中国传统</a:t>
            </a:r>
            <a:r>
              <a:rPr lang="zh-CN" altLang="en-US" sz="3200" b="1">
                <a:solidFill>
                  <a:srgbClr val="FF0000"/>
                </a:solidFill>
                <a:latin typeface="黑体" panose="02010609060101010101" charset="-122"/>
                <a:ea typeface="黑体" panose="02010609060101010101" charset="-122"/>
                <a:cs typeface="黑体" panose="02010609060101010101" charset="-122"/>
              </a:rPr>
              <a:t>文化高度自信</a:t>
            </a:r>
            <a:r>
              <a:rPr lang="zh-CN" altLang="en-US" sz="3200" b="1">
                <a:latin typeface="黑体" panose="02010609060101010101" charset="-122"/>
                <a:ea typeface="黑体" panose="02010609060101010101" charset="-122"/>
                <a:cs typeface="黑体" panose="02010609060101010101" charset="-122"/>
              </a:rPr>
              <a:t>。</a:t>
            </a:r>
            <a:endParaRPr lang="en-US" altLang="zh-CN" sz="3200" b="1">
              <a:latin typeface="黑体" panose="02010609060101010101" charset="-122"/>
              <a:ea typeface="黑体" panose="02010609060101010101" charset="-122"/>
              <a:cs typeface="黑体" panose="02010609060101010101" charset="-122"/>
            </a:endParaRPr>
          </a:p>
          <a:p>
            <a:r>
              <a:rPr lang="en-US" altLang="zh-CN" sz="3200" b="1">
                <a:latin typeface="黑体" panose="02010609060101010101" charset="-122"/>
                <a:ea typeface="黑体" panose="02010609060101010101" charset="-122"/>
                <a:cs typeface="黑体" panose="02010609060101010101" charset="-122"/>
              </a:rPr>
              <a:t>4.</a:t>
            </a:r>
            <a:r>
              <a:rPr lang="zh-CN" altLang="en-US" sz="3200" b="1">
                <a:solidFill>
                  <a:srgbClr val="FF0000"/>
                </a:solidFill>
                <a:latin typeface="黑体" panose="02010609060101010101" charset="-122"/>
                <a:ea typeface="黑体" panose="02010609060101010101" charset="-122"/>
                <a:cs typeface="黑体" panose="02010609060101010101" charset="-122"/>
              </a:rPr>
              <a:t>交通</a:t>
            </a:r>
            <a:r>
              <a:rPr lang="zh-CN" altLang="en-US" sz="3200" b="1">
                <a:latin typeface="黑体" panose="02010609060101010101" charset="-122"/>
                <a:ea typeface="黑体" panose="02010609060101010101" charset="-122"/>
                <a:cs typeface="黑体" panose="02010609060101010101" charset="-122"/>
              </a:rPr>
              <a:t>畅通，四通八达。　 </a:t>
            </a:r>
          </a:p>
        </p:txBody>
      </p:sp>
      <p:sp>
        <p:nvSpPr>
          <p:cNvPr id="66563" name="文本框 3"/>
          <p:cNvSpPr/>
          <p:nvPr>
            <p:custDataLst>
              <p:tags r:id="rId4"/>
            </p:custDataLst>
          </p:nvPr>
        </p:nvSpPr>
        <p:spPr>
          <a:xfrm>
            <a:off x="364490" y="1084580"/>
            <a:ext cx="5723890" cy="1198880"/>
          </a:xfrm>
          <a:prstGeom prst="rect">
            <a:avLst/>
          </a:prstGeom>
          <a:noFill/>
          <a:ln w="9525">
            <a:noFill/>
          </a:ln>
        </p:spPr>
        <p:txBody>
          <a:bodyPr wrap="square" anchor="t">
            <a:spAutoFit/>
          </a:bodyPr>
          <a:lstStyle/>
          <a:p>
            <a:pPr algn="just" defTabSz="914400" fontAlgn="auto">
              <a:lnSpc>
                <a:spcPct val="100000"/>
              </a:lnSpc>
              <a:tabLst>
                <a:tab pos="2700655"/>
              </a:tabLst>
            </a:pPr>
            <a:r>
              <a:rPr lang="zh-CN" altLang="zh-CN" sz="3600" b="1">
                <a:solidFill>
                  <a:schemeClr val="tx1"/>
                </a:solidFill>
                <a:latin typeface="黑体" panose="02010609060101010101" charset="-122"/>
                <a:ea typeface="黑体" panose="02010609060101010101" charset="-122"/>
                <a:sym typeface="等线" charset="0"/>
              </a:rPr>
              <a:t>【课堂探究】唐朝对外交往活跃的原因？</a:t>
            </a:r>
          </a:p>
        </p:txBody>
      </p:sp>
      <p:pic>
        <p:nvPicPr>
          <p:cNvPr id="6" name="图片 5" descr="大唐盛世2"/>
          <p:cNvPicPr>
            <a:picLocks noChangeAspect="1"/>
          </p:cNvPicPr>
          <p:nvPr>
            <p:custDataLst>
              <p:tags r:id="rId6"/>
            </p:custDataLst>
          </p:nvPr>
        </p:nvPicPr>
        <p:blipFill>
          <a:blip r:embed="rId5"/>
          <a:stretch>
            <a:fillRect/>
          </a:stretch>
        </p:blipFill>
        <p:spPr>
          <a:xfrm>
            <a:off x="6722110" y="116840"/>
            <a:ext cx="5273675" cy="2959735"/>
          </a:xfrm>
          <a:prstGeom prst="rect">
            <a:avLst/>
          </a:prstGeom>
        </p:spPr>
      </p:pic>
      <p:pic>
        <p:nvPicPr>
          <p:cNvPr id="7" name="图片 6" descr="大唐万邦来朝"/>
          <p:cNvPicPr>
            <a:picLocks noChangeAspect="1"/>
          </p:cNvPicPr>
          <p:nvPr>
            <p:custDataLst>
              <p:tags r:id="rId8"/>
            </p:custDataLst>
          </p:nvPr>
        </p:nvPicPr>
        <p:blipFill>
          <a:blip r:embed="rId7"/>
          <a:stretch>
            <a:fillRect/>
          </a:stretch>
        </p:blipFill>
        <p:spPr>
          <a:xfrm>
            <a:off x="6787515" y="3213100"/>
            <a:ext cx="5208270" cy="3444240"/>
          </a:xfrm>
          <a:prstGeom prst="rect">
            <a:avLst/>
          </a:prstGeom>
        </p:spPr>
      </p:pic>
      <p:pic>
        <p:nvPicPr>
          <p:cNvPr id="66564" name="New picture"/>
          <p:cNvPicPr/>
          <p:nvPr>
            <p:custDataLst>
              <p:tags r:id="rId10"/>
            </p:custDataLst>
          </p:nvPr>
        </p:nvPicPr>
        <p:blipFill>
          <a:blip r:embed="rId9"/>
          <a:stretch>
            <a:fillRect/>
          </a:stretch>
        </p:blipFill>
        <p:spPr>
          <a:xfrm>
            <a:off x="12661900" y="112522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p="http://schemas.openxmlformats.org/presentationml/2006/main">
  <p:tag name="AS_UNIQUEID" val="751"/>
</p:tagLst>
</file>

<file path=ppt/tags/tag2.xml><?xml version="1.0" encoding="utf-8"?>
<p:tagLst xmlns:p="http://schemas.openxmlformats.org/presentationml/2006/main">
  <p:tag name="AS_UNIQUEID" val="752"/>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AS_UNIQUEID" val="753"/>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AS_UNIQUEID" val="754"/>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AS_UNIQUEID" val="755"/>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AS_UNIQUEID" val="756"/>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7.xml><?xml version="1.0" encoding="utf-8"?>
<p:tagLst xmlns:p="http://schemas.openxmlformats.org/presentationml/2006/main">
  <p:tag name="AS_UNIQUEID" val="757"/>
</p:tagLst>
</file>

<file path=ppt/tags/tag8.xml><?xml version="1.0" encoding="utf-8"?>
<p:tagLst xmlns:p="http://schemas.openxmlformats.org/presentationml/2006/main">
  <p:tag name="AS_UNIQUEID" val="758"/>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AS_UNIQUEID" val="75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AS_UNIQUEID" val="76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AS_UNIQUEID" val="76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2.xml><?xml version="1.0" encoding="utf-8"?>
<p:tagLst xmlns:p="http://schemas.openxmlformats.org/presentationml/2006/main">
  <p:tag name="AS_UNIQUEID" val="76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3.xml><?xml version="1.0" encoding="utf-8"?>
<p:tagLst xmlns:p="http://schemas.openxmlformats.org/presentationml/2006/main">
  <p:tag name="AS_UNIQUEID" val="763"/>
</p:tagLst>
</file>

<file path=ppt/tags/tag14.xml><?xml version="1.0" encoding="utf-8"?>
<p:tagLst xmlns:p="http://schemas.openxmlformats.org/presentationml/2006/main">
  <p:tag name="AS_UNIQUEID" val="764"/>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AS_UNIQUEID" val="765"/>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AS_UNIQUEID" val="766"/>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7.xml><?xml version="1.0" encoding="utf-8"?>
<p:tagLst xmlns:p="http://schemas.openxmlformats.org/presentationml/2006/main">
  <p:tag name="AS_UNIQUEID" val="767"/>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8.xml><?xml version="1.0" encoding="utf-8"?>
<p:tagLst xmlns:p="http://schemas.openxmlformats.org/presentationml/2006/main">
  <p:tag name="AS_UNIQUEID" val="768"/>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9.xml><?xml version="1.0" encoding="utf-8"?>
<p:tagLst xmlns:p="http://schemas.openxmlformats.org/presentationml/2006/main">
  <p:tag name="AS_UNIQUEID" val="769"/>
</p:tagLst>
</file>

<file path=ppt/tags/tag20.xml><?xml version="1.0" encoding="utf-8"?>
<p:tagLst xmlns:p="http://schemas.openxmlformats.org/presentationml/2006/main">
  <p:tag name="AS_UNIQUEID" val="770"/>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AS_UNIQUEID" val="771"/>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AS_UNIQUEID" val="772"/>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3.xml><?xml version="1.0" encoding="utf-8"?>
<p:tagLst xmlns:p="http://schemas.openxmlformats.org/presentationml/2006/main">
  <p:tag name="AS_UNIQUEID" val="773"/>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4.xml><?xml version="1.0" encoding="utf-8"?>
<p:tagLst xmlns:p="http://schemas.openxmlformats.org/presentationml/2006/main">
  <p:tag name="AS_UNIQUEID" val="774"/>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5.xml><?xml version="1.0" encoding="utf-8"?>
<p:tagLst xmlns:p="http://schemas.openxmlformats.org/presentationml/2006/main">
  <p:tag name="AS_UNIQUEID" val="775"/>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6.xml><?xml version="1.0" encoding="utf-8"?>
<p:tagLst xmlns:p="http://schemas.openxmlformats.org/presentationml/2006/main">
  <p:tag name="AS_UNIQUEID" val="776"/>
</p:tagLst>
</file>

<file path=ppt/tags/tag27.xml><?xml version="1.0" encoding="utf-8"?>
<p:tagLst xmlns:p="http://schemas.openxmlformats.org/presentationml/2006/main">
  <p:tag name="AS_UNIQUEID" val="777"/>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AS_UNIQUEID" val="778"/>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AS_UNIQUEID" val="779"/>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AS_UNIQUEID" val="780"/>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1.xml><?xml version="1.0" encoding="utf-8"?>
<p:tagLst xmlns:p="http://schemas.openxmlformats.org/presentationml/2006/main">
  <p:tag name="AS_UNIQUEID" val="781"/>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2.xml><?xml version="1.0" encoding="utf-8"?>
<p:tagLst xmlns:p="http://schemas.openxmlformats.org/presentationml/2006/main">
  <p:tag name="AS_UNIQUEID" val="782"/>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3.xml><?xml version="1.0" encoding="utf-8"?>
<p:tagLst xmlns:p="http://schemas.openxmlformats.org/presentationml/2006/main">
  <p:tag name="AS_UNIQUEID" val="783"/>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4.xml><?xml version="1.0" encoding="utf-8"?>
<p:tagLst xmlns:p="http://schemas.openxmlformats.org/presentationml/2006/main">
  <p:tag name="AS_UNIQUEID" val="784"/>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5.xml><?xml version="1.0" encoding="utf-8"?>
<p:tagLst xmlns:p="http://schemas.openxmlformats.org/presentationml/2006/main">
  <p:tag name="AS_UNIQUEID" val="785"/>
</p:tagLst>
</file>

<file path=ppt/tags/tag36.xml><?xml version="1.0" encoding="utf-8"?>
<p:tagLst xmlns:p="http://schemas.openxmlformats.org/presentationml/2006/main">
  <p:tag name="AS_UNIQUEID" val="786"/>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7.xml><?xml version="1.0" encoding="utf-8"?>
<p:tagLst xmlns:p="http://schemas.openxmlformats.org/presentationml/2006/main">
  <p:tag name="AS_UNIQUEID" val="787"/>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8.xml><?xml version="1.0" encoding="utf-8"?>
<p:tagLst xmlns:p="http://schemas.openxmlformats.org/presentationml/2006/main">
  <p:tag name="AS_UNIQUEID" val="788"/>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9.xml><?xml version="1.0" encoding="utf-8"?>
<p:tagLst xmlns:p="http://schemas.openxmlformats.org/presentationml/2006/main">
  <p:tag name="AS_UNIQUEID" val="789"/>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40.xml><?xml version="1.0" encoding="utf-8"?>
<p:tagLst xmlns:p="http://schemas.openxmlformats.org/presentationml/2006/main">
  <p:tag name="AS_UNIQUEID" val="790"/>
</p:tagLst>
</file>

<file path=ppt/tags/tag41.xml><?xml version="1.0" encoding="utf-8"?>
<p:tagLst xmlns:p="http://schemas.openxmlformats.org/presentationml/2006/main">
  <p:tag name="AS_UNIQUEID" val="791"/>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2.xml><?xml version="1.0" encoding="utf-8"?>
<p:tagLst xmlns:p="http://schemas.openxmlformats.org/presentationml/2006/main">
  <p:tag name="AS_UNIQUEID" val="792"/>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3.xml><?xml version="1.0" encoding="utf-8"?>
<p:tagLst xmlns:p="http://schemas.openxmlformats.org/presentationml/2006/main">
  <p:tag name="AS_UNIQUEID" val="793"/>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44.xml><?xml version="1.0" encoding="utf-8"?>
<p:tagLst xmlns:p="http://schemas.openxmlformats.org/presentationml/2006/main">
  <p:tag name="AS_UNIQUEID" val="794"/>
</p:tagLst>
</file>

<file path=ppt/tags/tag45.xml><?xml version="1.0" encoding="utf-8"?>
<p:tagLst xmlns:p="http://schemas.openxmlformats.org/presentationml/2006/main">
  <p:tag name="AS_UNIQUEID" val="795"/>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6.xml><?xml version="1.0" encoding="utf-8"?>
<p:tagLst xmlns:p="http://schemas.openxmlformats.org/presentationml/2006/main">
  <p:tag name="AS_UNIQUEID" val="796"/>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7.xml><?xml version="1.0" encoding="utf-8"?>
<p:tagLst xmlns:p="http://schemas.openxmlformats.org/presentationml/2006/main">
  <p:tag name="AS_UNIQUEID" val="797"/>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8.xml><?xml version="1.0" encoding="utf-8"?>
<p:tagLst xmlns:p="http://schemas.openxmlformats.org/presentationml/2006/main">
  <p:tag name="AS_UNIQUEID" val="798"/>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9.xml><?xml version="1.0" encoding="utf-8"?>
<p:tagLst xmlns:p="http://schemas.openxmlformats.org/presentationml/2006/main">
  <p:tag name="AS_UNIQUEID" val="799"/>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0.xml><?xml version="1.0" encoding="utf-8"?>
<p:tagLst xmlns:p="http://schemas.openxmlformats.org/presentationml/2006/main">
  <p:tag name="AS_UNIQUEID" val="800"/>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51.xml><?xml version="1.0" encoding="utf-8"?>
<p:tagLst xmlns:p="http://schemas.openxmlformats.org/presentationml/2006/main">
  <p:tag name="AS_UNIQUEID" val="801"/>
</p:tagLst>
</file>

<file path=ppt/tags/tag52.xml><?xml version="1.0" encoding="utf-8"?>
<p:tagLst xmlns:p="http://schemas.openxmlformats.org/presentationml/2006/main">
  <p:tag name="AS_UNIQUEID" val="802"/>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3.xml><?xml version="1.0" encoding="utf-8"?>
<p:tagLst xmlns:p="http://schemas.openxmlformats.org/presentationml/2006/main">
  <p:tag name="AS_UNIQUEID" val="803"/>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4.xml><?xml version="1.0" encoding="utf-8"?>
<p:tagLst xmlns:p="http://schemas.openxmlformats.org/presentationml/2006/main">
  <p:tag name="AS_UNIQUEID" val="804"/>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5.xml><?xml version="1.0" encoding="utf-8"?>
<p:tagLst xmlns:p="http://schemas.openxmlformats.org/presentationml/2006/main">
  <p:tag name="AS_UNIQUEID" val="805"/>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6.xml><?xml version="1.0" encoding="utf-8"?>
<p:tagLst xmlns:p="http://schemas.openxmlformats.org/presentationml/2006/main">
  <p:tag name="AS_UNIQUEID" val="806"/>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57.xml><?xml version="1.0" encoding="utf-8"?>
<p:tagLst xmlns:p="http://schemas.openxmlformats.org/presentationml/2006/main">
  <p:tag name="AS_UNIQUEID" val="807"/>
</p:tagLst>
</file>

<file path=ppt/tags/tag58.xml><?xml version="1.0" encoding="utf-8"?>
<p:tagLst xmlns:p="http://schemas.openxmlformats.org/presentationml/2006/main">
  <p:tag name="AS_UNIQUEID" val="808"/>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9.xml><?xml version="1.0" encoding="utf-8"?>
<p:tagLst xmlns:p="http://schemas.openxmlformats.org/presentationml/2006/main">
  <p:tag name="AS_UNIQUEID" val="809"/>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0.xml><?xml version="1.0" encoding="utf-8"?>
<p:tagLst xmlns:p="http://schemas.openxmlformats.org/presentationml/2006/main">
  <p:tag name="AS_UNIQUEID" val="810"/>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1.xml><?xml version="1.0" encoding="utf-8"?>
<p:tagLst xmlns:p="http://schemas.openxmlformats.org/presentationml/2006/main">
  <p:tag name="AS_UNIQUEID" val="811"/>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62.xml><?xml version="1.0" encoding="utf-8"?>
<p:tagLst xmlns:p="http://schemas.openxmlformats.org/presentationml/2006/main">
  <p:tag name="AS_UNIQUEID" val="812"/>
</p:tagLst>
</file>

<file path=ppt/tags/tag63.xml><?xml version="1.0" encoding="utf-8"?>
<p:tagLst xmlns:p="http://schemas.openxmlformats.org/presentationml/2006/main">
  <p:tag name="AS_UNIQUEID" val="813"/>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4.xml><?xml version="1.0" encoding="utf-8"?>
<p:tagLst xmlns:p="http://schemas.openxmlformats.org/presentationml/2006/main">
  <p:tag name="AS_UNIQUEID" val="814"/>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5.xml><?xml version="1.0" encoding="utf-8"?>
<p:tagLst xmlns:p="http://schemas.openxmlformats.org/presentationml/2006/main">
  <p:tag name="AS_UNIQUEID" val="815"/>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6.xml><?xml version="1.0" encoding="utf-8"?>
<p:tagLst xmlns:p="http://schemas.openxmlformats.org/presentationml/2006/main">
  <p:tag name="AS_UNIQUEID" val="816"/>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7.xml><?xml version="1.0" encoding="utf-8"?>
<p:tagLst xmlns:p="http://schemas.openxmlformats.org/presentationml/2006/main">
  <p:tag name="AS_UNIQUEID" val="817"/>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68.xml><?xml version="1.0" encoding="utf-8"?>
<p:tagLst xmlns:p="http://schemas.openxmlformats.org/presentationml/2006/main">
  <p:tag name="AS_UNIQUEID" val="818"/>
</p:tagLst>
</file>

<file path=ppt/tags/tag69.xml><?xml version="1.0" encoding="utf-8"?>
<p:tagLst xmlns:p="http://schemas.openxmlformats.org/presentationml/2006/main">
  <p:tag name="AS_UNIQUEID" val="819"/>
</p:tagLst>
</file>

<file path=ppt/tags/tag70.xml><?xml version="1.0" encoding="utf-8"?>
<p:tagLst xmlns:p="http://schemas.openxmlformats.org/presentationml/2006/main">
  <p:tag name="AS_UNIQUEID" val="820"/>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71.xml><?xml version="1.0" encoding="utf-8"?>
<p:tagLst xmlns:p="http://schemas.openxmlformats.org/presentationml/2006/main">
  <p:tag name="AS_UNIQUEID" val="821"/>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72.xml><?xml version="1.0" encoding="utf-8"?>
<p:tagLst xmlns:p="http://schemas.openxmlformats.org/presentationml/2006/main">
  <p:tag name="AS_UNIQUEID" val="822"/>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3.xml><?xml version="1.0" encoding="utf-8"?>
<p:tagLst xmlns:p="http://schemas.openxmlformats.org/presentationml/2006/main">
  <p:tag name="AS_UNIQUEID" val="823"/>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4.xml><?xml version="1.0" encoding="utf-8"?>
<p:tagLst xmlns:p="http://schemas.openxmlformats.org/presentationml/2006/main">
  <p:tag name="AS_UNIQUEID" val="824"/>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75.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76.xml><?xml version="1.0" encoding="utf-8"?>
<p:tagLst xmlns:p="http://schemas.openxmlformats.org/presentationml/2006/main">
  <p:tag name="AS_UNIQUEID" val="825"/>
</p:tagLst>
</file>

<file path=ppt/tags/tag77.xml><?xml version="1.0" encoding="utf-8"?>
<p:tagLst xmlns:p="http://schemas.openxmlformats.org/presentationml/2006/main">
  <p:tag name="AS_UNIQUEID" val="826"/>
</p:tagLst>
</file>

<file path=ppt/tags/tag78.xml><?xml version="1.0" encoding="utf-8"?>
<p:tagLst xmlns:p="http://schemas.openxmlformats.org/presentationml/2006/main">
  <p:tag name="AS_UNIQUEID" val="827"/>
</p:tagLst>
</file>

<file path=ppt/tags/tag79.xml><?xml version="1.0" encoding="utf-8"?>
<p:tagLst xmlns:p="http://schemas.openxmlformats.org/presentationml/2006/main">
  <p:tag name="AS_UNIQUEID" val="828"/>
</p:tagLst>
</file>

<file path=ppt/tags/tag80.xml><?xml version="1.0" encoding="utf-8"?>
<p:tagLst xmlns:p="http://schemas.openxmlformats.org/presentationml/2006/main">
  <p:tag name="AS_UNIQUEID" val="829"/>
</p:tagLst>
</file>

<file path=ppt/tags/tag81.xml><?xml version="1.0" encoding="utf-8"?>
<p:tagLst xmlns:p="http://schemas.openxmlformats.org/presentationml/2006/main">
  <p:tag name="AS_UNIQUEID" val="830"/>
</p:tagLst>
</file>

<file path=ppt/tags/tag82.xml><?xml version="1.0" encoding="utf-8"?>
<p:tagLst xmlns:p="http://schemas.openxmlformats.org/presentationml/2006/main">
  <p:tag name="AS_UNIQUEID" val="831"/>
</p:tagLst>
</file>

<file path=ppt/tags/tag83.xml><?xml version="1.0" encoding="utf-8"?>
<p:tagLst xmlns:p="http://schemas.openxmlformats.org/presentationml/2006/main">
  <p:tag name="AS_UNIQUEID" val="832"/>
</p:tagLst>
</file>

<file path=ppt/tags/tag84.xml><?xml version="1.0" encoding="utf-8"?>
<p:tagLst xmlns:p="http://schemas.openxmlformats.org/presentationml/2006/main">
  <p:tag name="AS_UNIQUEID" val="543"/>
</p:tagLst>
</file>

<file path=ppt/tags/tag85.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86.xml><?xml version="1.0" encoding="utf-8"?>
<p:tagLst xmlns:p="http://schemas.openxmlformats.org/presentationml/2006/main">
  <p:tag name="AS_UNIQUEID" val="833"/>
</p:tagLst>
</file>

<file path=ppt/tags/tag87.xml><?xml version="1.0" encoding="utf-8"?>
<p:tagLst xmlns:p="http://schemas.openxmlformats.org/presentationml/2006/main">
  <p:tag name="AS_UNIQUEID" val="552"/>
</p:tagLst>
</file>

<file path=ppt/tags/tag88.xml><?xml version="1.0" encoding="utf-8"?>
<p:tagLst xmlns:p="http://schemas.openxmlformats.org/presentationml/2006/main">
  <p:tag name="AS_UNIQUEID" val="553"/>
</p:tagLst>
</file>

<file path=ppt/tags/tag89.xml><?xml version="1.0" encoding="utf-8"?>
<p:tagLst xmlns:p="http://schemas.openxmlformats.org/presentationml/2006/main">
  <p:tag name="AS_UNIQUEID" val="834"/>
</p:tagLst>
</file>

<file path=ppt/tags/tag90.xml><?xml version="1.0" encoding="utf-8"?>
<p:tagLst xmlns:p="http://schemas.openxmlformats.org/presentationml/2006/main">
  <p:tag name="AS_UNIQUEID" val="555"/>
</p:tagLst>
</file>

<file path=ppt/tags/tag91.xml><?xml version="1.0" encoding="utf-8"?>
<p:tagLst xmlns:p="http://schemas.openxmlformats.org/presentationml/2006/main">
  <p:tag name="AS_UNIQUEID" val="559"/>
</p:tagLst>
</file>

<file path=ppt/tags/tag92.xml><?xml version="1.0" encoding="utf-8"?>
<p:tagLst xmlns:p="http://schemas.openxmlformats.org/presentationml/2006/main">
  <p:tag name="AS_UNIQUEID" val="835"/>
</p:tagLst>
</file>

<file path=ppt/tags/tag93.xml><?xml version="1.0" encoding="utf-8"?>
<p:tagLst xmlns:p="http://schemas.openxmlformats.org/presentationml/2006/main">
  <p:tag name="AS_UNIQUEID" val="836"/>
</p:tagLst>
</file>

<file path=ppt/tags/tag94.xml><?xml version="1.0" encoding="utf-8"?>
<p:tagLst xmlns:p="http://schemas.openxmlformats.org/presentationml/2006/main">
  <p:tag name="AS_UNIQUEID" val="837"/>
</p:tagLst>
</file>

<file path=ppt/tags/tag95.xml><?xml version="1.0" encoding="utf-8"?>
<p:tagLst xmlns:p="http://schemas.openxmlformats.org/presentationml/2006/main">
  <p:tag name="AS_UNIQUEID" val="838"/>
</p:tagLst>
</file>

<file path=ppt/tags/tag96.xml><?xml version="1.0" encoding="utf-8"?>
<p:tagLst xmlns:p="http://schemas.openxmlformats.org/presentationml/2006/main">
  <p:tag name="AS_UNIQUEID" val="556"/>
</p:tagLst>
</file>

<file path=ppt/tags/tag97.xml><?xml version="1.0" encoding="utf-8"?>
<p:tagLst xmlns:p="http://schemas.openxmlformats.org/presentationml/2006/main">
  <p:tag name="AS_UNIQUEID" val="557"/>
</p:tagLst>
</file>

<file path=ppt/tags/tag98.xml><?xml version="1.0" encoding="utf-8"?>
<p:tagLst xmlns:p="http://schemas.openxmlformats.org/presentationml/2006/main">
  <p:tag name="KSO_WM_BEAUTIFY_FLAG" val="#wm#"/>
  <p:tag name="KSO_WM_TEMPLATE_CATEGORY" val="custom"/>
  <p:tag name="KSO_WM_TEMPLATE_INDEX" val="20205176"/>
</p:tagLst>
</file>

<file path=ppt/tags/tag99.xml><?xml version="1.0" encoding="utf-8"?>
<p:tagLst xmlns:p="http://schemas.openxmlformats.org/presentationml/2006/main">
  <p:tag name="AS_UNIQUEID" val="839"/>
</p:tagLst>
</file>

<file path=ppt/tags/tag100.xml><?xml version="1.0" encoding="utf-8"?>
<p:tagLst xmlns:p="http://schemas.openxmlformats.org/presentationml/2006/main">
  <p:tag name="AS_UNIQUEID" val="561"/>
</p:tagLst>
</file>

<file path=ppt/tags/tag101.xml><?xml version="1.0" encoding="utf-8"?>
<p:tagLst xmlns:p="http://schemas.openxmlformats.org/presentationml/2006/main">
  <p:tag name="AS_UNIQUEID" val="562"/>
</p:tagLst>
</file>

<file path=ppt/tags/tag102.xml><?xml version="1.0" encoding="utf-8"?>
<p:tagLst xmlns:p="http://schemas.openxmlformats.org/presentationml/2006/main">
  <p:tag name="AS_UNIQUEID" val="566"/>
</p:tagLst>
</file>

<file path=ppt/tags/tag103.xml><?xml version="1.0" encoding="utf-8"?>
<p:tagLst xmlns:p="http://schemas.openxmlformats.org/presentationml/2006/main">
  <p:tag name="AS_UNIQUEID" val="840"/>
</p:tagLst>
</file>

<file path=ppt/tags/tag104.xml><?xml version="1.0" encoding="utf-8"?>
<p:tagLst xmlns:p="http://schemas.openxmlformats.org/presentationml/2006/main">
  <p:tag name="AS_UNIQUEID" val="841"/>
</p:tagLst>
</file>

<file path=ppt/tags/tag105.xml><?xml version="1.0" encoding="utf-8"?>
<p:tagLst xmlns:p="http://schemas.openxmlformats.org/presentationml/2006/main">
  <p:tag name="AS_UNIQUEID" val="842"/>
</p:tagLst>
</file>

<file path=ppt/tags/tag106.xml><?xml version="1.0" encoding="utf-8"?>
<p:tagLst xmlns:p="http://schemas.openxmlformats.org/presentationml/2006/main">
  <p:tag name="AS_UNIQUEID" val="843"/>
</p:tagLst>
</file>

<file path=ppt/tags/tag107.xml><?xml version="1.0" encoding="utf-8"?>
<p:tagLst xmlns:p="http://schemas.openxmlformats.org/presentationml/2006/main">
  <p:tag name="AS_UNIQUEID" val="844"/>
</p:tagLst>
</file>

<file path=ppt/tags/tag108.xml><?xml version="1.0" encoding="utf-8"?>
<p:tagLst xmlns:p="http://schemas.openxmlformats.org/presentationml/2006/main">
  <p:tag name="AS_UNIQUEID" val="588"/>
</p:tagLst>
</file>

<file path=ppt/tags/tag109.xml><?xml version="1.0" encoding="utf-8"?>
<p:tagLst xmlns:p="http://schemas.openxmlformats.org/presentationml/2006/main">
  <p:tag name="AS_UNIQUEID" val="589"/>
</p:tagLst>
</file>

<file path=ppt/tags/tag110.xml><?xml version="1.0" encoding="utf-8"?>
<p:tagLst xmlns:p="http://schemas.openxmlformats.org/presentationml/2006/main">
  <p:tag name="AS_UNIQUEID" val="845"/>
</p:tagLst>
</file>

<file path=ppt/tags/tag111.xml><?xml version="1.0" encoding="utf-8"?>
<p:tagLst xmlns:p="http://schemas.openxmlformats.org/presentationml/2006/main">
  <p:tag name="AS_UNIQUEID" val="846"/>
</p:tagLst>
</file>

<file path=ppt/tags/tag112.xml><?xml version="1.0" encoding="utf-8"?>
<p:tagLst xmlns:p="http://schemas.openxmlformats.org/presentationml/2006/main">
  <p:tag name="AS_UNIQUEID" val="564"/>
</p:tagLst>
</file>

<file path=ppt/tags/tag113.xml><?xml version="1.0" encoding="utf-8"?>
<p:tagLst xmlns:p="http://schemas.openxmlformats.org/presentationml/2006/main">
  <p:tag name="AS_UNIQUEID" val="563"/>
</p:tagLst>
</file>

<file path=ppt/tags/tag114.xml><?xml version="1.0" encoding="utf-8"?>
<p:tagLst xmlns:p="http://schemas.openxmlformats.org/presentationml/2006/main">
  <p:tag name="AS_UNIQUEID" val="847"/>
</p:tagLst>
</file>

<file path=ppt/tags/tag115.xml><?xml version="1.0" encoding="utf-8"?>
<p:tagLst xmlns:p="http://schemas.openxmlformats.org/presentationml/2006/main">
  <p:tag name="AS_UNIQUEID" val="848"/>
</p:tagLst>
</file>

<file path=ppt/tags/tag116.xml><?xml version="1.0" encoding="utf-8"?>
<p:tagLst xmlns:p="http://schemas.openxmlformats.org/presentationml/2006/main">
  <p:tag name="AS_UNIQUEID" val="849"/>
</p:tagLst>
</file>

<file path=ppt/tags/tag117.xml><?xml version="1.0" encoding="utf-8"?>
<p:tagLst xmlns:p="http://schemas.openxmlformats.org/presentationml/2006/main">
  <p:tag name="KSO_WM_BEAUTIFY_FLAG" val="#wm#"/>
  <p:tag name="KSO_WM_TEMPLATE_CATEGORY" val="custom"/>
  <p:tag name="KSO_WM_TEMPLATE_INDEX" val="20205176"/>
</p:tagLst>
</file>

<file path=ppt/tags/tag118.xml><?xml version="1.0" encoding="utf-8"?>
<p:tagLst xmlns:p="http://schemas.openxmlformats.org/presentationml/2006/main">
  <p:tag name="AS_UNIQUEID" val="850"/>
</p:tagLst>
</file>

<file path=ppt/tags/tag119.xml><?xml version="1.0" encoding="utf-8"?>
<p:tagLst xmlns:p="http://schemas.openxmlformats.org/presentationml/2006/main">
  <p:tag name="AS_UNIQUEID" val="568"/>
</p:tagLst>
</file>

<file path=ppt/tags/tag120.xml><?xml version="1.0" encoding="utf-8"?>
<p:tagLst xmlns:p="http://schemas.openxmlformats.org/presentationml/2006/main">
  <p:tag name="AS_UNIQUEID" val="569"/>
</p:tagLst>
</file>

<file path=ppt/tags/tag121.xml><?xml version="1.0" encoding="utf-8"?>
<p:tagLst xmlns:p="http://schemas.openxmlformats.org/presentationml/2006/main">
  <p:tag name="AS_UNIQUEID" val="570"/>
</p:tagLst>
</file>

<file path=ppt/tags/tag122.xml><?xml version="1.0" encoding="utf-8"?>
<p:tagLst xmlns:p="http://schemas.openxmlformats.org/presentationml/2006/main">
  <p:tag name="AS_UNIQUEID" val="851"/>
</p:tagLst>
</file>

<file path=ppt/tags/tag123.xml><?xml version="1.0" encoding="utf-8"?>
<p:tagLst xmlns:p="http://schemas.openxmlformats.org/presentationml/2006/main">
  <p:tag name="AS_UNIQUEID" val="572"/>
</p:tagLst>
</file>

<file path=ppt/tags/tag124.xml><?xml version="1.0" encoding="utf-8"?>
<p:tagLst xmlns:p="http://schemas.openxmlformats.org/presentationml/2006/main">
  <p:tag name="AS_UNIQUEID" val="574"/>
</p:tagLst>
</file>

<file path=ppt/tags/tag125.xml><?xml version="1.0" encoding="utf-8"?>
<p:tagLst xmlns:p="http://schemas.openxmlformats.org/presentationml/2006/main">
  <p:tag name="AS_UNIQUEID" val="575"/>
</p:tagLst>
</file>

<file path=ppt/tags/tag126.xml><?xml version="1.0" encoding="utf-8"?>
<p:tagLst xmlns:p="http://schemas.openxmlformats.org/presentationml/2006/main">
  <p:tag name="AS_UNIQUEID" val="852"/>
</p:tagLst>
</file>

<file path=ppt/tags/tag127.xml><?xml version="1.0" encoding="utf-8"?>
<p:tagLst xmlns:p="http://schemas.openxmlformats.org/presentationml/2006/main">
  <p:tag name="AS_UNIQUEID" val="853"/>
</p:tagLst>
</file>

<file path=ppt/tags/tag128.xml><?xml version="1.0" encoding="utf-8"?>
<p:tagLst xmlns:p="http://schemas.openxmlformats.org/presentationml/2006/main">
  <p:tag name="AS_UNIQUEID" val="854"/>
</p:tagLst>
</file>

<file path=ppt/tags/tag129.xml><?xml version="1.0" encoding="utf-8"?>
<p:tagLst xmlns:p="http://schemas.openxmlformats.org/presentationml/2006/main">
  <p:tag name="AS_UNIQUEID" val="855"/>
</p:tagLst>
</file>

<file path=ppt/tags/tag130.xml><?xml version="1.0" encoding="utf-8"?>
<p:tagLst xmlns:p="http://schemas.openxmlformats.org/presentationml/2006/main">
  <p:tag name="AS_UNIQUEID" val="856"/>
</p:tagLst>
</file>

<file path=ppt/tags/tag131.xml><?xml version="1.0" encoding="utf-8"?>
<p:tagLst xmlns:p="http://schemas.openxmlformats.org/presentationml/2006/main">
  <p:tag name="AS_UNIQUEID" val="577"/>
</p:tagLst>
</file>

<file path=ppt/tags/tag132.xml><?xml version="1.0" encoding="utf-8"?>
<p:tagLst xmlns:p="http://schemas.openxmlformats.org/presentationml/2006/main">
  <p:tag name="AS_UNIQUEID" val="578"/>
</p:tagLst>
</file>

<file path=ppt/tags/tag133.xml><?xml version="1.0" encoding="utf-8"?>
<p:tagLst xmlns:p="http://schemas.openxmlformats.org/presentationml/2006/main">
  <p:tag name="AS_UNIQUEID" val="579"/>
</p:tagLst>
</file>

<file path=ppt/tags/tag134.xml><?xml version="1.0" encoding="utf-8"?>
<p:tagLst xmlns:p="http://schemas.openxmlformats.org/presentationml/2006/main">
  <p:tag name="AS_UNIQUEID" val="857"/>
</p:tagLst>
</file>

<file path=ppt/tags/tag135.xml><?xml version="1.0" encoding="utf-8"?>
<p:tagLst xmlns:p="http://schemas.openxmlformats.org/presentationml/2006/main">
  <p:tag name="AS_UNIQUEID" val="858"/>
</p:tagLst>
</file>

<file path=ppt/tags/tag136.xml><?xml version="1.0" encoding="utf-8"?>
<p:tagLst xmlns:p="http://schemas.openxmlformats.org/presentationml/2006/main">
  <p:tag name="AS_UNIQUEID" val="584"/>
</p:tagLst>
</file>

<file path=ppt/tags/tag137.xml><?xml version="1.0" encoding="utf-8"?>
<p:tagLst xmlns:p="http://schemas.openxmlformats.org/presentationml/2006/main">
  <p:tag name="AS_UNIQUEID" val="859"/>
</p:tagLst>
</file>

<file path=ppt/tags/tag138.xml><?xml version="1.0" encoding="utf-8"?>
<p:tagLst xmlns:p="http://schemas.openxmlformats.org/presentationml/2006/main">
  <p:tag name="AS_UNIQUEID" val="860"/>
</p:tagLst>
</file>

<file path=ppt/tags/tag139.xml><?xml version="1.0" encoding="utf-8"?>
<p:tagLst xmlns:p="http://schemas.openxmlformats.org/presentationml/2006/main">
  <p:tag name="AS_UNIQUEID" val="861"/>
</p:tagLst>
</file>

<file path=ppt/tags/tag140.xml><?xml version="1.0" encoding="utf-8"?>
<p:tagLst xmlns:p="http://schemas.openxmlformats.org/presentationml/2006/main">
  <p:tag name="AS_UNIQUEID" val="862"/>
</p:tagLst>
</file>

<file path=ppt/tags/tag141.xml><?xml version="1.0" encoding="utf-8"?>
<p:tagLst xmlns:p="http://schemas.openxmlformats.org/presentationml/2006/main">
  <p:tag name="AS_UNIQUEID" val="598"/>
</p:tagLst>
</file>

<file path=ppt/tags/tag142.xml><?xml version="1.0" encoding="utf-8"?>
<p:tagLst xmlns:p="http://schemas.openxmlformats.org/presentationml/2006/main">
  <p:tag name="AS_UNIQUEID" val="599"/>
</p:tagLst>
</file>

<file path=ppt/tags/tag143.xml><?xml version="1.0" encoding="utf-8"?>
<p:tagLst xmlns:p="http://schemas.openxmlformats.org/presentationml/2006/main">
  <p:tag name="AS_UNIQUEID" val="863"/>
</p:tagLst>
</file>

<file path=ppt/tags/tag144.xml><?xml version="1.0" encoding="utf-8"?>
<p:tagLst xmlns:p="http://schemas.openxmlformats.org/presentationml/2006/main">
  <p:tag name="AS_UNIQUEID" val="864"/>
</p:tagLst>
</file>

<file path=ppt/tags/tag145.xml><?xml version="1.0" encoding="utf-8"?>
<p:tagLst xmlns:p="http://schemas.openxmlformats.org/presentationml/2006/main">
  <p:tag name="AS_UNIQUEID" val="865"/>
</p:tagLst>
</file>

<file path=ppt/tags/tag146.xml><?xml version="1.0" encoding="utf-8"?>
<p:tagLst xmlns:p="http://schemas.openxmlformats.org/presentationml/2006/main">
  <p:tag name="AS_UNIQUEID" val="866"/>
</p:tagLst>
</file>

<file path=ppt/tags/tag147.xml><?xml version="1.0" encoding="utf-8"?>
<p:tagLst xmlns:p="http://schemas.openxmlformats.org/presentationml/2006/main">
  <p:tag name="AS_UNIQUEID" val="867"/>
</p:tagLst>
</file>

<file path=ppt/tags/tag148.xml><?xml version="1.0" encoding="utf-8"?>
<p:tagLst xmlns:p="http://schemas.openxmlformats.org/presentationml/2006/main">
  <p:tag name="AS_UNIQUEID" val="868"/>
</p:tagLst>
</file>

<file path=ppt/tags/tag149.xml><?xml version="1.0" encoding="utf-8"?>
<p:tagLst xmlns:p="http://schemas.openxmlformats.org/presentationml/2006/main">
  <p:tag name="AS_UNIQUEID" val="612"/>
</p:tagLst>
</file>

<file path=ppt/tags/tag150.xml><?xml version="1.0" encoding="utf-8"?>
<p:tagLst xmlns:p="http://schemas.openxmlformats.org/presentationml/2006/main">
  <p:tag name="AS_UNIQUEID" val="613"/>
</p:tagLst>
</file>

<file path=ppt/tags/tag151.xml><?xml version="1.0" encoding="utf-8"?>
<p:tagLst xmlns:p="http://schemas.openxmlformats.org/presentationml/2006/main">
  <p:tag name="AS_UNIQUEID" val="614"/>
</p:tagLst>
</file>

<file path=ppt/tags/tag152.xml><?xml version="1.0" encoding="utf-8"?>
<p:tagLst xmlns:p="http://schemas.openxmlformats.org/presentationml/2006/main">
  <p:tag name="AS_UNIQUEID" val="869"/>
</p:tagLst>
</file>

<file path=ppt/tags/tag153.xml><?xml version="1.0" encoding="utf-8"?>
<p:tagLst xmlns:p="http://schemas.openxmlformats.org/presentationml/2006/main">
  <p:tag name="AS_UNIQUEID" val="870"/>
</p:tagLst>
</file>

<file path=ppt/tags/tag154.xml><?xml version="1.0" encoding="utf-8"?>
<p:tagLst xmlns:p="http://schemas.openxmlformats.org/presentationml/2006/main">
  <p:tag name="AS_UNIQUEID" val="616"/>
  <p:tag name="KSO_WM_BEAUTIFY_FLAG" val="#wm#"/>
  <p:tag name="KSO_WM_TAG_VERSION" val="1.0"/>
  <p:tag name="KSO_WM_TEMPLATE_CATEGORY" val="diagram"/>
  <p:tag name="KSO_WM_TEMPLATE_INDEX" val="20200864"/>
  <p:tag name="KSO_WM_UNIT_BLOCK" val="0"/>
  <p:tag name="KSO_WM_UNIT_COMPATIBLE" val="0"/>
  <p:tag name="KSO_WM_UNIT_DEFAULT_FONT" val="14;18;2"/>
  <p:tag name="KSO_WM_UNIT_DIAGRAM_ISNUMVISUAL" val="0"/>
  <p:tag name="KSO_WM_UNIT_DIAGRAM_ISREFERUNIT" val="0"/>
  <p:tag name="KSO_WM_UNIT_HIGHLIGHT" val="0"/>
  <p:tag name="KSO_WM_UNIT_ID" val="diagram20200864_1*f*1"/>
  <p:tag name="KSO_WM_UNIT_INDEX" val="1"/>
  <p:tag name="KSO_WM_UNIT_LAYERLEVEL" val="1"/>
  <p:tag name="KSO_WM_UNIT_NOCLEAR" val="0"/>
  <p:tag name="KSO_WM_UNIT_PLACING_PICTURE_MD4" val="0"/>
  <p:tag name="KSO_WM_UNIT_PRESET_TEXT" val="点击输入正文"/>
  <p:tag name="KSO_WM_UNIT_SHOW_EDIT_AREA_INDICATION" val="1"/>
  <p:tag name="KSO_WM_UNIT_TYPE" val="f"/>
  <p:tag name="KSO_WM_UNIT_VALUE" val="564"/>
</p:tagLst>
</file>

<file path=ppt/tags/tag155.xml><?xml version="1.0" encoding="utf-8"?>
<p:tagLst xmlns:p="http://schemas.openxmlformats.org/presentationml/2006/main">
  <p:tag name="AS_UNIQUEID" val="617"/>
  <p:tag name="KSO_WM_BEAUTIFY_FLAG" val="#wm#"/>
  <p:tag name="KSO_WM_TAG_VERSION" val="1.0"/>
  <p:tag name="KSO_WM_TEMPLATE_CATEGORY" val="diagram"/>
  <p:tag name="KSO_WM_TEMPLATE_INDEX" val="20200864"/>
  <p:tag name="KSO_WM_UNIT_BLOCK" val="0"/>
  <p:tag name="KSO_WM_UNIT_COMPATIBLE" val="0"/>
  <p:tag name="KSO_WM_UNIT_DEFAULT_FONT" val="32;36;4"/>
  <p:tag name="KSO_WM_UNIT_DIAGRAM_ISNUMVISUAL" val="0"/>
  <p:tag name="KSO_WM_UNIT_DIAGRAM_ISREFERUNIT" val="0"/>
  <p:tag name="KSO_WM_UNIT_HIGHLIGHT" val="0"/>
  <p:tag name="KSO_WM_UNIT_ID" val="diagram20200864_1*a*1"/>
  <p:tag name="KSO_WM_UNIT_INDEX" val="1"/>
  <p:tag name="KSO_WM_UNIT_ISCONTENTSTITLE" val="0"/>
  <p:tag name="KSO_WM_UNIT_ISNUMDGMTITLE" val="0"/>
  <p:tag name="KSO_WM_UNIT_LAYERLEVEL" val="1"/>
  <p:tag name="KSO_WM_UNIT_NOCLEAR" val="0"/>
  <p:tag name="KSO_WM_UNIT_PLACING_PICTURE_MD4" val="0"/>
  <p:tag name="KSO_WM_UNIT_PRESET_TEXT" val="点击输入大标题"/>
  <p:tag name="KSO_WM_UNIT_SHOW_EDIT_AREA_INDICATION" val="1"/>
  <p:tag name="KSO_WM_UNIT_TYPE" val="a"/>
  <p:tag name="KSO_WM_UNIT_VALUE" val="52"/>
</p:tagLst>
</file>

<file path=ppt/tags/tag156.xml><?xml version="1.0" encoding="utf-8"?>
<p:tagLst xmlns:p="http://schemas.openxmlformats.org/presentationml/2006/main">
  <p:tag name="AS_UNIQUEID" val="618"/>
  <p:tag name="KSO_WM_BEAUTIFY_FLAG" val="#wm#"/>
  <p:tag name="KSO_WM_TAG_VERSION" val="1.0"/>
  <p:tag name="KSO_WM_TEMPLATE_CATEGORY" val="diagram"/>
  <p:tag name="KSO_WM_TEMPLATE_INDEX" val="20200864"/>
  <p:tag name="KSO_WM_UNIT_BLOCK" val="0"/>
  <p:tag name="KSO_WM_UNIT_COMPATIBLE" val="0"/>
  <p:tag name="KSO_WM_UNIT_DEFAULT_FONT" val="14;18;2"/>
  <p:tag name="KSO_WM_UNIT_DIAGRAM_ISNUMVISUAL" val="0"/>
  <p:tag name="KSO_WM_UNIT_DIAGRAM_ISREFERUNIT" val="0"/>
  <p:tag name="KSO_WM_UNIT_HIGHLIGHT" val="0"/>
  <p:tag name="KSO_WM_UNIT_ID" val="diagram20200864_1*f*1"/>
  <p:tag name="KSO_WM_UNIT_INDEX" val="1"/>
  <p:tag name="KSO_WM_UNIT_LAYERLEVEL" val="1"/>
  <p:tag name="KSO_WM_UNIT_NOCLEAR" val="0"/>
  <p:tag name="KSO_WM_UNIT_PLACING_PICTURE_MD4" val="0"/>
  <p:tag name="KSO_WM_UNIT_PRESET_TEXT" val="点击输入正文"/>
  <p:tag name="KSO_WM_UNIT_SHOW_EDIT_AREA_INDICATION" val="1"/>
  <p:tag name="KSO_WM_UNIT_TYPE" val="f"/>
  <p:tag name="KSO_WM_UNIT_VALUE" val="564"/>
</p:tagLst>
</file>

<file path=ppt/tags/tag157.xml><?xml version="1.0" encoding="utf-8"?>
<p:tagLst xmlns:p="http://schemas.openxmlformats.org/presentationml/2006/main">
  <p:tag name="AS_UNIQUEID" val="871"/>
</p:tagLst>
</file>

<file path=ppt/tags/tag158.xml><?xml version="1.0" encoding="utf-8"?>
<p:tagLst xmlns:p="http://schemas.openxmlformats.org/presentationml/2006/main">
  <p:tag name="AS_UNIQUEID" val="872"/>
</p:tagLst>
</file>

<file path=ppt/tags/tag159.xml><?xml version="1.0" encoding="utf-8"?>
<p:tagLst xmlns:p="http://schemas.openxmlformats.org/presentationml/2006/main">
  <p:tag name="KSO_WM_BEAUTIFY_FLAG" val="#wm#"/>
  <p:tag name="KSO_WM_SLIDE_BACKGROUND" val="[&quot;general&quot;,&quot;frame&quot;]"/>
  <p:tag name="KSO_WM_SLIDE_CAN_ADD_NAVIGATION" val="1"/>
  <p:tag name="KSO_WM_SLIDE_ID" val="diagram20200864_1"/>
  <p:tag name="KSO_WM_SLIDE_INDEX" val="1"/>
  <p:tag name="KSO_WM_SLIDE_ITEM_CNT" val="0"/>
  <p:tag name="KSO_WM_SLIDE_LAYOUT" val="a_f"/>
  <p:tag name="KSO_WM_SLIDE_LAYOUT_CNT" val="1_1"/>
  <p:tag name="KSO_WM_SLIDE_LAYOUT_INFO" val="{&quot;direction&quot;:0,&quot;horizontalAlign&quot;:-1,&quot;verticalAlign&quot;:-1,&quot;type&quot;:0,&quot;diagramDirection&quot;:0,&quot;canSetOverLayout&quot;:0,&quot;isOverLayout&quot;:0,&quot;normalSize&quot;:{&quot;size1&quot;:26.0},&quot;minSize&quot;:{&quot;size1&quot;:26.0},&quot;maxSize&quot;:{&quot;size1&quot;:26.0},&quot;edge&quot;:{&quot;left&quot;:true,&quot;top&quot;:true,&quot;right&quot;:true,&quot;bottom&quot;:true},&quot;backgroundInfo&quot;:[{&quot;type&quot;:&quot;general&quot;,&quot;left&quot;:0.0,&quot;top&quot;:0.0,&quot;right&quot;:0.0,&quot;bottom&quot;:0.0},{&quot;type&quot;:&quot;frame&quot;,&quot;left&quot;:0.0,&quot;top&quot;:0.0,&quot;right&quot;:0.0,&quot;bottom&quot;:0.0}],&quot;subLayout&quot;:[{&quot;direction&quot;:0,&quot;horizontalAlign&quot;:0,&quot;verticalAlign&quot;:1,&quot;type&quot;:0,&quot;diagramDirection&quot;:0,&quot;canSetOverLayout&quot;:0,&quot;isOverLayout&quot;:0,&quot;margin&quot;:{&quot;left&quot;:1.69,&quot;top&quot;:1.319,&quot;right&quot;:1.69,&quot;bottom&quot;:0.163},&quot;edge&quot;:{&quot;left&quot;:true,&quot;top&quot;:true,&quot;right&quot;:true,&quot;bottom&quot;:false}},{&quot;direction&quot;:0,&quot;horizontalAlign&quot;:0,&quot;verticalAlign&quot;:1,&quot;type&quot;:0,&quot;diagramDirection&quot;:0,&quot;canSetOverLayout&quot;:0,&quot;isOverLayout&quot;:0,&quot;margin&quot;:{&quot;left&quot;:1.69,&quot;top&quot;:0.026,&quot;right&quot;:1.69,&quot;bottom&quot;:1.69},&quot;edge&quot;:{&quot;left&quot;:true,&quot;top&quot;:false,&quot;right&quot;:true,&quot;bottom&quot;:true}}]}"/>
  <p:tag name="KSO_WM_SLIDE_POSITION" val="47*37"/>
  <p:tag name="KSO_WM_SLIDE_RATIO" val="1.777778"/>
  <p:tag name="KSO_WM_SLIDE_SIZE" val="864*454"/>
  <p:tag name="KSO_WM_SLIDE_SUBTYPE" val="pureTxt"/>
  <p:tag name="KSO_WM_SLIDE_TYPE" val="text"/>
  <p:tag name="KSO_WM_TAG_VERSION" val="1.0"/>
  <p:tag name="KSO_WM_TEMPLATE_CATEGORY" val="diagram"/>
  <p:tag name="KSO_WM_TEMPLATE_COLOR_TYPE" val="1"/>
  <p:tag name="KSO_WM_TEMPLATE_INDEX" val="20200864"/>
  <p:tag name="KSO_WM_TEMPLATE_MASTER_TYPE" val="0"/>
  <p:tag name="KSO_WM_TEMPLATE_SUBCATEGORY" val="11"/>
  <p:tag name="KSO_WM_UNIT_SHOW_EDIT_AREA_INDICATION" val="1"/>
</p:tagLst>
</file>

<file path=ppt/tags/tag160.xml><?xml version="1.0" encoding="utf-8"?>
<p:tagLst xmlns:p="http://schemas.openxmlformats.org/presentationml/2006/main">
  <p:tag name="AS_UNIQUEID" val="873"/>
</p:tagLst>
</file>

<file path=ppt/tags/tag161.xml><?xml version="1.0" encoding="utf-8"?>
<p:tagLst xmlns:p="http://schemas.openxmlformats.org/presentationml/2006/main">
  <p:tag name="AS_UNIQUEID" val="620"/>
</p:tagLst>
</file>

<file path=ppt/tags/tag162.xml><?xml version="1.0" encoding="utf-8"?>
<p:tagLst xmlns:p="http://schemas.openxmlformats.org/presentationml/2006/main">
  <p:tag name="AS_UNIQUEID" val="621"/>
</p:tagLst>
</file>

<file path=ppt/tags/tag163.xml><?xml version="1.0" encoding="utf-8"?>
<p:tagLst xmlns:p="http://schemas.openxmlformats.org/presentationml/2006/main">
  <p:tag name="AS_UNIQUEID" val="622"/>
</p:tagLst>
</file>

<file path=ppt/tags/tag164.xml><?xml version="1.0" encoding="utf-8"?>
<p:tagLst xmlns:p="http://schemas.openxmlformats.org/presentationml/2006/main">
  <p:tag name="AS_UNIQUEID" val="874"/>
</p:tagLst>
</file>

<file path=ppt/tags/tag165.xml><?xml version="1.0" encoding="utf-8"?>
<p:tagLst xmlns:p="http://schemas.openxmlformats.org/presentationml/2006/main">
  <p:tag name="AS_UNIQUEID" val="624"/>
  <p:tag name="KSO_WM_BEAUTIFY_FLAG" val="#wm#"/>
  <p:tag name="KSO_WM_TAG_VERSION" val="1.0"/>
  <p:tag name="KSO_WM_TEMPLATE_CATEGORY" val="custom"/>
  <p:tag name="KSO_WM_TEMPLATE_INDEX" val="20200256"/>
  <p:tag name="KSO_WM_UNIT_COMPATIBLE" val="0"/>
  <p:tag name="KSO_WM_UNIT_DIAGRAM_ISNUMVISUAL" val="0"/>
  <p:tag name="KSO_WM_UNIT_DIAGRAM_ISREFERUNIT" val="0"/>
  <p:tag name="KSO_WM_UNIT_HIGHLIGHT" val="0"/>
  <p:tag name="KSO_WM_UNIT_ID" val="custom20200256_9*a*1"/>
  <p:tag name="KSO_WM_UNIT_INDEX" val="1"/>
  <p:tag name="KSO_WM_UNIT_ISCONTENTSTITLE" val="0"/>
  <p:tag name="KSO_WM_UNIT_LAYERLEVEL" val="1"/>
  <p:tag name="KSO_WM_UNIT_NOCLEAR" val="0"/>
  <p:tag name="KSO_WM_UNIT_PRESET_TEXT" val="单击此处添加标题"/>
  <p:tag name="KSO_WM_UNIT_TYPE" val="a"/>
  <p:tag name="KSO_WM_UNIT_VALUE" val="26"/>
</p:tagLst>
</file>

<file path=ppt/tags/tag166.xml><?xml version="1.0" encoding="utf-8"?>
<p:tagLst xmlns:p="http://schemas.openxmlformats.org/presentationml/2006/main">
  <p:tag name="AS_UNIQUEID" val="625"/>
  <p:tag name="KSO_WM_BEAUTIFY_FLAG" val="#wm#"/>
  <p:tag name="KSO_WM_TAG_VERSION" val="1.0"/>
  <p:tag name="KSO_WM_TEMPLATE_CATEGORY" val="custom"/>
  <p:tag name="KSO_WM_TEMPLATE_INDEX" val="20200256"/>
  <p:tag name="KSO_WM_UNIT_COMPATIBLE" val="0"/>
  <p:tag name="KSO_WM_UNIT_DIAGRAM_ISNUMVISUAL" val="0"/>
  <p:tag name="KSO_WM_UNIT_DIAGRAM_ISREFERUNIT" val="0"/>
  <p:tag name="KSO_WM_UNIT_HIGHLIGHT" val="0"/>
  <p:tag name="KSO_WM_UNIT_ID" val="custom20200256_9*f*1"/>
  <p:tag name="KSO_WM_UNIT_INDEX" val="1"/>
  <p:tag name="KSO_WM_UNIT_LAYERLEVEL" val="1"/>
  <p:tag name="KSO_WM_UNIT_NOCLEAR" val="0"/>
  <p:tag name="KSO_WM_UNIT_PRESET_TEXT" val="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13;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
  <p:tag name="KSO_WM_UNIT_TYPE" val="f"/>
  <p:tag name="KSO_WM_UNIT_VALUE" val="460"/>
</p:tagLst>
</file>

<file path=ppt/tags/tag167.xml><?xml version="1.0" encoding="utf-8"?>
<p:tagLst xmlns:p="http://schemas.openxmlformats.org/presentationml/2006/main">
  <p:tag name="AS_UNIQUEID" val="875"/>
</p:tagLst>
</file>

<file path=ppt/tags/tag168.xml><?xml version="1.0" encoding="utf-8"?>
<p:tagLst xmlns:p="http://schemas.openxmlformats.org/presentationml/2006/main">
  <p:tag name="KSO_WM_BEAUTIFY_FLAG" val="#wm#"/>
  <p:tag name="KSO_WM_SLIDE_ID" val="custom20200256_9"/>
  <p:tag name="KSO_WM_SLIDE_INDEX" val="9"/>
  <p:tag name="KSO_WM_SLIDE_ITEM_CNT" val="0"/>
  <p:tag name="KSO_WM_SLIDE_LAYOUT" val="a_f"/>
  <p:tag name="KSO_WM_SLIDE_LAYOUT_CNT" val="1_1"/>
  <p:tag name="KSO_WM_SLIDE_POSITION" val="100*98"/>
  <p:tag name="KSO_WM_SLIDE_SIZE" val="758*343"/>
  <p:tag name="KSO_WM_SLIDE_SUBTYPE" val="pureTxt"/>
  <p:tag name="KSO_WM_SLIDE_TYPE" val="text"/>
  <p:tag name="KSO_WM_TAG_VERSION" val="1.0"/>
  <p:tag name="KSO_WM_TEMPLATE_CATEGORY" val="custom"/>
  <p:tag name="KSO_WM_TEMPLATE_COLOR_TYPE" val="1"/>
  <p:tag name="KSO_WM_TEMPLATE_INDEX" val="20200256"/>
  <p:tag name="KSO_WM_TEMPLATE_MASTER_TYPE" val="1"/>
  <p:tag name="KSO_WM_TEMPLATE_SUBCATEGORY" val="0"/>
</p:tagLst>
</file>

<file path=ppt/tags/tag169.xml><?xml version="1.0" encoding="utf-8"?>
<p:tagLst xmlns:p="http://schemas.openxmlformats.org/presentationml/2006/main">
  <p:tag name="AS_UNIQUEID" val="876"/>
</p:tagLst>
</file>

<file path=ppt/tags/tag170.xml><?xml version="1.0" encoding="utf-8"?>
<p:tagLst xmlns:p="http://schemas.openxmlformats.org/presentationml/2006/main">
  <p:tag name="AS_UNIQUEID" val="627"/>
  <p:tag name="KSO_WM_BEAUTIFY_FLAG" val="#wm#"/>
  <p:tag name="KSO_WM_TAG_VERSION" val="1.0"/>
  <p:tag name="KSO_WM_TEMPLATE_CATEGORY" val="diagram"/>
  <p:tag name="KSO_WM_TEMPLATE_INDEX" val="20200419"/>
  <p:tag name="KSO_WM_UNIT_BLOCK" val="0"/>
  <p:tag name="KSO_WM_UNIT_COMPATIBLE" val="0"/>
  <p:tag name="KSO_WM_UNIT_DEFAULT_FONT" val="14;20;2"/>
  <p:tag name="KSO_WM_UNIT_DIAGRAM_ISNUMVISUAL" val="0"/>
  <p:tag name="KSO_WM_UNIT_DIAGRAM_ISREFERUNIT" val="0"/>
  <p:tag name="KSO_WM_UNIT_HIGHLIGHT" val="0"/>
  <p:tag name="KSO_WM_UNIT_ID" val="diagram20200419_1*f*1"/>
  <p:tag name="KSO_WM_UNIT_INDEX" val="1"/>
  <p:tag name="KSO_WM_UNIT_LAYERLEVEL" val="1"/>
  <p:tag name="KSO_WM_UNIT_NOCLEAR" val="0"/>
  <p:tag name="KSO_WM_UNIT_PRESET_TEXT" val="点击输入正文"/>
  <p:tag name="KSO_WM_UNIT_SHOW_EDIT_AREA_INDICATION" val="1"/>
  <p:tag name="KSO_WM_UNIT_TYPE" val="f"/>
  <p:tag name="KSO_WM_UNIT_VALUE" val="210"/>
</p:tagLst>
</file>

<file path=ppt/tags/tag171.xml><?xml version="1.0" encoding="utf-8"?>
<p:tagLst xmlns:p="http://schemas.openxmlformats.org/presentationml/2006/main">
  <p:tag name="AS_UNIQUEID" val="628"/>
  <p:tag name="KSO_WM_BEAUTIFY_FLAG" val="#wm#"/>
  <p:tag name="KSO_WM_TAG_VERSION" val="1.0"/>
  <p:tag name="KSO_WM_TEMPLATE_CATEGORY" val="diagram"/>
  <p:tag name="KSO_WM_TEMPLATE_INDEX" val="20200419"/>
  <p:tag name="KSO_WM_UNIT_BLOCK" val="1"/>
  <p:tag name="KSO_WM_UNIT_COMPATIBLE" val="0"/>
  <p:tag name="KSO_WM_UNIT_DEFAULT_FONT" val="24;44;4"/>
  <p:tag name="KSO_WM_UNIT_DIAGRAM_ISNUMVISUAL" val="0"/>
  <p:tag name="KSO_WM_UNIT_DIAGRAM_ISREFERUNIT" val="0"/>
  <p:tag name="KSO_WM_UNIT_HIGHLIGHT" val="0"/>
  <p:tag name="KSO_WM_UNIT_ID" val="diagram20200419_1*a*1"/>
  <p:tag name="KSO_WM_UNIT_INDEX" val="1"/>
  <p:tag name="KSO_WM_UNIT_ISCONTENTSTITLE" val="0"/>
  <p:tag name="KSO_WM_UNIT_LAYERLEVEL" val="1"/>
  <p:tag name="KSO_WM_UNIT_NOCLEAR" val="0"/>
  <p:tag name="KSO_WM_UNIT_PRESET_TEXT" val="点击输入大标题"/>
  <p:tag name="KSO_WM_UNIT_SHOW_EDIT_AREA_INDICATION" val="1"/>
  <p:tag name="KSO_WM_UNIT_TYPE" val="a"/>
  <p:tag name="KSO_WM_UNIT_VALUE" val="12"/>
</p:tagLst>
</file>

<file path=ppt/tags/tag172.xml><?xml version="1.0" encoding="utf-8"?>
<p:tagLst xmlns:p="http://schemas.openxmlformats.org/presentationml/2006/main">
  <p:tag name="AS_UNIQUEID" val="629"/>
  <p:tag name="KSO_WM_BEAUTIFY_FLAG" val="#wm#"/>
  <p:tag name="KSO_WM_TAG_VERSION" val="1.0"/>
  <p:tag name="KSO_WM_TEMPLATE_CATEGORY" val="diagram"/>
  <p:tag name="KSO_WM_TEMPLATE_INDEX" val="20200419"/>
  <p:tag name="KSO_WM_UNIT_BLOCK" val="0"/>
  <p:tag name="KSO_WM_UNIT_COMPATIBLE" val="0"/>
  <p:tag name="KSO_WM_UNIT_DEFAULT_FONT" val="0;0;0"/>
  <p:tag name="KSO_WM_UNIT_DIAGRAM_ISNUMVISUAL" val="0"/>
  <p:tag name="KSO_WM_UNIT_DIAGRAM_ISREFERUNIT" val="0"/>
  <p:tag name="KSO_WM_UNIT_HIGHLIGHT" val="0"/>
  <p:tag name="KSO_WM_UNIT_ID" val="diagram20200419_1*d*1"/>
  <p:tag name="KSO_WM_UNIT_INDEX" val="1"/>
  <p:tag name="KSO_WM_UNIT_LAYERLEVEL" val="1"/>
  <p:tag name="KSO_WM_UNIT_PLACING_PICTURE" val="43635.7397728704"/>
  <p:tag name="KSO_WM_UNIT_PLACING_PICTURE_INFO" val="{&quot;full_picture&quot;:false,&quot;last_crop_picture&quot;:&quot;1-1&quot;,&quot;selected&quot;:&quot;1-1&quot;,&quot;spacing&quot;:6}"/>
  <p:tag name="KSO_WM_UNIT_PLACING_PICTURE_USER_VIEWPORT" val="{&quot;height&quot;:9829,&quot;width&quot;:7399}"/>
  <p:tag name="KSO_WM_UNIT_TYPE" val="d"/>
  <p:tag name="KSO_WM_UNIT_VALUE" val="1565*1372"/>
</p:tagLst>
</file>

<file path=ppt/tags/tag173.xml><?xml version="1.0" encoding="utf-8"?>
<p:tagLst xmlns:p="http://schemas.openxmlformats.org/presentationml/2006/main">
  <p:tag name="AS_UNIQUEID" val="630"/>
</p:tagLst>
</file>

<file path=ppt/tags/tag174.xml><?xml version="1.0" encoding="utf-8"?>
<p:tagLst xmlns:p="http://schemas.openxmlformats.org/presentationml/2006/main">
  <p:tag name="AS_UNIQUEID" val="631"/>
  <p:tag name="KSO_WM_BEAUTIFY_FLAG" val="#wm#"/>
  <p:tag name="KSO_WM_TAG_VERSION" val="1.0"/>
  <p:tag name="KSO_WM_TEMPLATE_CATEGORY" val="diagram"/>
  <p:tag name="KSO_WM_TEMPLATE_INDEX" val="20200419"/>
  <p:tag name="KSO_WM_UNIT_BLOCK" val="0"/>
  <p:tag name="KSO_WM_UNIT_COMPATIBLE" val="0"/>
  <p:tag name="KSO_WM_UNIT_DEFAULT_FONT" val="14;20;2"/>
  <p:tag name="KSO_WM_UNIT_DIAGRAM_ISNUMVISUAL" val="0"/>
  <p:tag name="KSO_WM_UNIT_DIAGRAM_ISREFERUNIT" val="0"/>
  <p:tag name="KSO_WM_UNIT_HIGHLIGHT" val="0"/>
  <p:tag name="KSO_WM_UNIT_ID" val="diagram20200419_1*f*1"/>
  <p:tag name="KSO_WM_UNIT_INDEX" val="1"/>
  <p:tag name="KSO_WM_UNIT_LAYERLEVEL" val="1"/>
  <p:tag name="KSO_WM_UNIT_NOCLEAR" val="0"/>
  <p:tag name="KSO_WM_UNIT_PRESET_TEXT" val="点击输入正文"/>
  <p:tag name="KSO_WM_UNIT_SHOW_EDIT_AREA_INDICATION" val="1"/>
  <p:tag name="KSO_WM_UNIT_TYPE" val="f"/>
  <p:tag name="KSO_WM_UNIT_VALUE" val="210"/>
</p:tagLst>
</file>

<file path=ppt/tags/tag175.xml><?xml version="1.0" encoding="utf-8"?>
<p:tagLst xmlns:p="http://schemas.openxmlformats.org/presentationml/2006/main">
  <p:tag name="KSO_WM_BEAUTIFY_FLAG" val="#wm#"/>
  <p:tag name="KSO_WM_SLIDE_BACKGROUND" val="[&quot;general&quot;,&quot;frame&quot;]"/>
  <p:tag name="KSO_WM_SLIDE_CAN_ADD_NAVIGATION" val="1"/>
  <p:tag name="KSO_WM_SLIDE_ID" val="diagram20200419_1"/>
  <p:tag name="KSO_WM_SLIDE_INDEX" val="1"/>
  <p:tag name="KSO_WM_SLIDE_ITEM_CNT" val="0"/>
  <p:tag name="KSO_WM_SLIDE_LAYOUT" val="a_d_f"/>
  <p:tag name="KSO_WM_SLIDE_LAYOUT_CNT" val="1_1_1"/>
  <p:tag name="KSO_WM_SLIDE_LAYOUT_INFO" val="{&quot;direction&quot;:1,&quot;horizontalAlign&quot;:-1,&quot;verticalAlign&quot;:-1,&quot;type&quot;:1,&quot;diagramDirection&quot;:0,&quot;canSetOverLayout&quot;:0,&quot;isOverLayout&quot;:0,&quot;normalSize&quot;:{&quot;size1&quot;:54.4},&quot;minSize&quot;:{&quot;size1&quot;:47.7},&quot;maxSize&quot;:{&quot;size1&quot;:61.2},&quot;backgroundInfo&quot;:[{&quot;type&quot;:&quot;general&quot;,&quot;left&quot;:0.0,&quot;top&quot;:0.0,&quot;right&quot;:0.0,&quot;bottom&quot;:0.0},{&quot;type&quot;:&quot;frame&quot;,&quot;left&quot;:0.0,&quot;top&quot;:0.0,&quot;right&quot;:0.0,&quot;bottom&quot;:0.0}],&quot;subLayout&quot;:[{&quot;direction&quot;:0,&quot;horizontalAlign&quot;:2,&quot;verticalAlign&quot;:1,&quot;type&quot;:0,&quot;diagramDirection&quot;:1,&quot;canSetOverLayout&quot;:0,&quot;isOverLayout&quot;:0,&quot;margin&quot;:{&quot;left&quot;:1.846,&quot;top&quot;:1.69,&quot;right&quot;:2.583,&quot;bottom&quot;:1.69}},{&quot;direction&quot;:0,&quot;horizontalAlign&quot;:0,&quot;verticalAlign&quot;:1,&quot;type&quot;:1,&quot;diagramDirection&quot;:0,&quot;canSetOverLayout&quot;:1,&quot;isOverLayout&quot;:0,&quot;margin&quot;:{&quot;left&quot;:0.026,&quot;top&quot;:1.69,&quot;right&quot;:1.707,&quot;bottom&quot;:1.69},&quot;marginOverLayout&quot;:{&quot;left&quot;:0.026,&quot;top&quot;:0.0,&quot;right&quot;:0.0,&quot;bottom&quot;:0.0}}]}"/>
  <p:tag name="KSO_WM_SLIDE_POSITION" val="52*47"/>
  <p:tag name="KSO_WM_SLIDE_RATIO" val="1.777778"/>
  <p:tag name="KSO_WM_SLIDE_SIZE" val="859*444"/>
  <p:tag name="KSO_WM_SLIDE_SUBTYPE" val="picTxt"/>
  <p:tag name="KSO_WM_SLIDE_TYPE" val="text"/>
  <p:tag name="KSO_WM_TAG_VERSION" val="1.0"/>
  <p:tag name="KSO_WM_TEMPLATE_CATEGORY" val="diagram"/>
  <p:tag name="KSO_WM_TEMPLATE_INDEX" val="20200419"/>
  <p:tag name="KSO_WM_TEMPLATE_SUBCATEGORY" val="0"/>
  <p:tag name="KSO_WM_UNIT_SHOW_EDIT_AREA_INDICATION" val="1"/>
</p:tagLst>
</file>

<file path=ppt/tags/tag176.xml><?xml version="1.0" encoding="utf-8"?>
<p:tagLst xmlns:p="http://schemas.openxmlformats.org/presentationml/2006/main">
  <p:tag name="AS_UNIQUEID" val="877"/>
</p:tagLst>
</file>

<file path=ppt/tags/tag177.xml><?xml version="1.0" encoding="utf-8"?>
<p:tagLst xmlns:p="http://schemas.openxmlformats.org/presentationml/2006/main">
  <p:tag name="AS_UNIQUEID" val="634"/>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i*1_1"/>
  <p:tag name="KSO_WM_UNIT_INDEX" val="1_1"/>
  <p:tag name="KSO_WM_UNIT_LAYERLEVEL" val="1_1"/>
  <p:tag name="KSO_WM_UNIT_TYPE" val="h_i"/>
</p:tagLst>
</file>

<file path=ppt/tags/tag178.xml><?xml version="1.0" encoding="utf-8"?>
<p:tagLst xmlns:p="http://schemas.openxmlformats.org/presentationml/2006/main">
  <p:tag name="AS_UNIQUEID" val="635"/>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i*1_2"/>
  <p:tag name="KSO_WM_UNIT_INDEX" val="1_2"/>
  <p:tag name="KSO_WM_UNIT_LAYERLEVEL" val="1_1"/>
  <p:tag name="KSO_WM_UNIT_TYPE" val="h_i"/>
</p:tagLst>
</file>

<file path=ppt/tags/tag179.xml><?xml version="1.0" encoding="utf-8"?>
<p:tagLst xmlns:p="http://schemas.openxmlformats.org/presentationml/2006/main">
  <p:tag name="AS_UNIQUEID" val="636"/>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a*1_1"/>
  <p:tag name="KSO_WM_UNIT_INDEX" val="1_1"/>
  <p:tag name="KSO_WM_UNIT_ISCONTENTSTITLE" val="0"/>
  <p:tag name="KSO_WM_UNIT_LAYERLEVEL" val="1_1"/>
  <p:tag name="KSO_WM_UNIT_NOCLEAR" val="0"/>
  <p:tag name="KSO_WM_UNIT_PRESET_TEXT" val="01 项目内容"/>
  <p:tag name="KSO_WM_UNIT_TYPE" val="h_a"/>
  <p:tag name="KSO_WM_UNIT_VALUE" val="30"/>
</p:tagLst>
</file>

<file path=ppt/tags/tag180.xml><?xml version="1.0" encoding="utf-8"?>
<p:tagLst xmlns:p="http://schemas.openxmlformats.org/presentationml/2006/main">
  <p:tag name="AS_UNIQUEID" val="637"/>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f*1_1"/>
  <p:tag name="KSO_WM_UNIT_INDEX" val="1_1"/>
  <p:tag name="KSO_WM_UNIT_LAYERLEVEL" val="1_1"/>
  <p:tag name="KSO_WM_UNIT_NOCLEAR" val="0"/>
  <p:tag name="KSO_WM_UNIT_PRESET_TEXT" val="点击此处添加正文，文字是您思想的提炼，为了演示发布的良好效果，请言简意赅的阐述您的观点。您的正文已经经简明扼要，字字珠玑，但信息却千丝万缕、错综复杂，需要用更多的文字来表述。"/>
  <p:tag name="KSO_WM_UNIT_TYPE" val="h_f"/>
  <p:tag name="KSO_WM_UNIT_VALUE" val="102"/>
</p:tagLst>
</file>

<file path=ppt/tags/tag181.xml><?xml version="1.0" encoding="utf-8"?>
<p:tagLst xmlns:p="http://schemas.openxmlformats.org/presentationml/2006/main">
  <p:tag name="AS_UNIQUEID" val="638"/>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i*2_1"/>
  <p:tag name="KSO_WM_UNIT_INDEX" val="2_1"/>
  <p:tag name="KSO_WM_UNIT_LAYERLEVEL" val="1_1"/>
  <p:tag name="KSO_WM_UNIT_TYPE" val="h_i"/>
</p:tagLst>
</file>

<file path=ppt/tags/tag182.xml><?xml version="1.0" encoding="utf-8"?>
<p:tagLst xmlns:p="http://schemas.openxmlformats.org/presentationml/2006/main">
  <p:tag name="AS_UNIQUEID" val="639"/>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a*2_1"/>
  <p:tag name="KSO_WM_UNIT_INDEX" val="2_1"/>
  <p:tag name="KSO_WM_UNIT_ISCONTENTSTITLE" val="0"/>
  <p:tag name="KSO_WM_UNIT_LAYERLEVEL" val="1_1"/>
  <p:tag name="KSO_WM_UNIT_NOCLEAR" val="0"/>
  <p:tag name="KSO_WM_UNIT_PRESET_TEXT" val="02 项目内容"/>
  <p:tag name="KSO_WM_UNIT_TYPE" val="h_a"/>
  <p:tag name="KSO_WM_UNIT_VALUE" val="30"/>
</p:tagLst>
</file>

<file path=ppt/tags/tag183.xml><?xml version="1.0" encoding="utf-8"?>
<p:tagLst xmlns:p="http://schemas.openxmlformats.org/presentationml/2006/main">
  <p:tag name="AS_UNIQUEID" val="640"/>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f*2_1"/>
  <p:tag name="KSO_WM_UNIT_INDEX" val="2_1"/>
  <p:tag name="KSO_WM_UNIT_LAYERLEVEL" val="1_1"/>
  <p:tag name="KSO_WM_UNIT_NOCLEAR" val="0"/>
  <p:tag name="KSO_WM_UNIT_PRESET_TEXT" val="点击此处添加正文，文字是您思想的提炼，为了演示发布的良好效果，请言简意赅的阐述您的观点。您的正文已经经简明扼要，字字珠玑，但信息却千丝万缕、错综复杂，需要用更多的文字来表述。"/>
  <p:tag name="KSO_WM_UNIT_TYPE" val="h_f"/>
  <p:tag name="KSO_WM_UNIT_VALUE" val="102"/>
</p:tagLst>
</file>

<file path=ppt/tags/tag184.xml><?xml version="1.0" encoding="utf-8"?>
<p:tagLst xmlns:p="http://schemas.openxmlformats.org/presentationml/2006/main">
  <p:tag name="AS_UNIQUEID" val="641"/>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d*1_1"/>
  <p:tag name="KSO_WM_UNIT_INDEX" val="1_1"/>
  <p:tag name="KSO_WM_UNIT_LAYERLEVEL" val="1_1"/>
  <p:tag name="KSO_WM_UNIT_TYPE" val="h_d"/>
  <p:tag name="KSO_WM_UNIT_VALUE" val="476*635"/>
</p:tagLst>
</file>

<file path=ppt/tags/tag185.xml><?xml version="1.0" encoding="utf-8"?>
<p:tagLst xmlns:p="http://schemas.openxmlformats.org/presentationml/2006/main">
  <p:tag name="AS_UNIQUEID" val="642"/>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i*2_2"/>
  <p:tag name="KSO_WM_UNIT_INDEX" val="2_2"/>
  <p:tag name="KSO_WM_UNIT_LAYERLEVEL" val="1_1"/>
  <p:tag name="KSO_WM_UNIT_TYPE" val="h_i"/>
</p:tagLst>
</file>

<file path=ppt/tags/tag186.xml><?xml version="1.0" encoding="utf-8"?>
<p:tagLst xmlns:p="http://schemas.openxmlformats.org/presentationml/2006/main">
  <p:tag name="AS_UNIQUEID" val="643"/>
  <p:tag name="KSO_WM_BEAUTIFY_FLAG" val="#wm#"/>
  <p:tag name="KSO_WM_TAG_VERSION" val="1.0"/>
  <p:tag name="KSO_WM_TEMPLATE_CATEGORY" val="diagram"/>
  <p:tag name="KSO_WM_TEMPLATE_INDEX" val="20201612"/>
  <p:tag name="KSO_WM_UNIT_COMPATIBLE" val="0"/>
  <p:tag name="KSO_WM_UNIT_DIAGRAM_ISNUMVISUAL" val="0"/>
  <p:tag name="KSO_WM_UNIT_DIAGRAM_ISREFERUNIT" val="0"/>
  <p:tag name="KSO_WM_UNIT_DIAGRAM_MODELTYPE" val="stripeEnum"/>
  <p:tag name="KSO_WM_UNIT_HIGHLIGHT" val="0"/>
  <p:tag name="KSO_WM_UNIT_ID" val="diagram20201612_1*h_d*2_1"/>
  <p:tag name="KSO_WM_UNIT_INDEX" val="2_1"/>
  <p:tag name="KSO_WM_UNIT_LAYERLEVEL" val="1_1"/>
  <p:tag name="KSO_WM_UNIT_TYPE" val="h_d"/>
  <p:tag name="KSO_WM_UNIT_VALUE" val="476*635"/>
</p:tagLst>
</file>

<file path=ppt/tags/tag187.xml><?xml version="1.0" encoding="utf-8"?>
<p:tagLst xmlns:p="http://schemas.openxmlformats.org/presentationml/2006/main">
  <p:tag name="AS_UNIQUEID" val="644"/>
</p:tagLst>
</file>

<file path=ppt/tags/tag188.xml><?xml version="1.0" encoding="utf-8"?>
<p:tagLst xmlns:p="http://schemas.openxmlformats.org/presentationml/2006/main">
  <p:tag name="AS_UNIQUEID" val="645"/>
</p:tagLst>
</file>

<file path=ppt/tags/tag189.xml><?xml version="1.0" encoding="utf-8"?>
<p:tagLst xmlns:p="http://schemas.openxmlformats.org/presentationml/2006/main">
  <p:tag name="AS_UNIQUEID" val="646"/>
  <p:tag name="KSO_WM_BEAUTIFY_FLAG" val="#wm#"/>
  <p:tag name="KSO_WM_TAG_VERSION" val="1.0"/>
  <p:tag name="KSO_WM_TEMPLATE_CATEGORY" val="custom"/>
  <p:tag name="KSO_WM_TEMPLATE_INDEX" val="20200256"/>
  <p:tag name="KSO_WM_UNIT_COMPATIBLE" val="0"/>
  <p:tag name="KSO_WM_UNIT_DIAGRAM_ISNUMVISUAL" val="0"/>
  <p:tag name="KSO_WM_UNIT_DIAGRAM_ISREFERUNIT" val="0"/>
  <p:tag name="KSO_WM_UNIT_HIGHLIGHT" val="0"/>
  <p:tag name="KSO_WM_UNIT_ID" val="custom20200256_10*f*1"/>
  <p:tag name="KSO_WM_UNIT_INDEX" val="1"/>
  <p:tag name="KSO_WM_UNIT_LAYERLEVEL" val="1"/>
  <p:tag name="KSO_WM_UNIT_NOCLEAR" val="0"/>
  <p:tag name="KSO_WM_UNIT_PRESET_TEXT" val="如果您的内容确实非常重要又难以精简，也请使用分段处理，对内容进行简单的梳理和提炼，这样会使逻辑框架相对清晰。为了能让您有更直观的字数感受，并进一步方便使用，我们设置了文本的最大限度，当您输入的文字到这里时，已濒临页面容纳内容的上限，若还有更多内容，请酌情缩小字号，但我们不建议您的文本字号小于14磅，请您务必注意。"/>
  <p:tag name="KSO_WM_UNIT_TYPE" val="f"/>
  <p:tag name="KSO_WM_UNIT_VALUE" val="216"/>
</p:tagLst>
</file>

<file path=ppt/tags/tag190.xml><?xml version="1.0" encoding="utf-8"?>
<p:tagLst xmlns:p="http://schemas.openxmlformats.org/presentationml/2006/main">
  <p:tag name="KSO_WM_BEAUTIFY_FLAG" val="#wm#"/>
  <p:tag name="KSO_WM_SLIDE_ID" val="diagram20201612_1"/>
  <p:tag name="KSO_WM_SLIDE_INDEX" val="1"/>
  <p:tag name="KSO_WM_SLIDE_ITEM_CNT" val="0"/>
  <p:tag name="KSO_WM_SLIDE_LAYOUT" val="a_h"/>
  <p:tag name="KSO_WM_SLIDE_LAYOUT_CNT" val="1_2"/>
  <p:tag name="KSO_WM_SLIDE_POSITION" val="37.0016*144.113"/>
  <p:tag name="KSO_WM_SLIDE_SIZE" val="886.998*347.68"/>
  <p:tag name="KSO_WM_SLIDE_SUBTYPE" val="diag"/>
  <p:tag name="KSO_WM_SLIDE_TYPE" val="text"/>
  <p:tag name="KSO_WM_TAG_VERSION" val="1.0"/>
  <p:tag name="KSO_WM_TEMPLATE_CATEGORY" val="diagram"/>
  <p:tag name="KSO_WM_TEMPLATE_INDEX" val="20201612"/>
  <p:tag name="KSO_WM_TEMPLATE_SUBCATEGORY" val="0"/>
</p:tagLst>
</file>

<file path=ppt/tags/tag191.xml><?xml version="1.0" encoding="utf-8"?>
<p:tagLst xmlns:p="http://schemas.openxmlformats.org/presentationml/2006/main">
  <p:tag name="AS_UNIQUEID" val="878"/>
</p:tagLst>
</file>

<file path=ppt/tags/tag192.xml><?xml version="1.0" encoding="utf-8"?>
<p:tagLst xmlns:p="http://schemas.openxmlformats.org/presentationml/2006/main">
  <p:tag name="AS_UNIQUEID" val="653"/>
</p:tagLst>
</file>

<file path=ppt/tags/tag193.xml><?xml version="1.0" encoding="utf-8"?>
<p:tagLst xmlns:p="http://schemas.openxmlformats.org/presentationml/2006/main">
  <p:tag name="AS_UNIQUEID" val="654"/>
</p:tagLst>
</file>

<file path=ppt/tags/tag194.xml><?xml version="1.0" encoding="utf-8"?>
<p:tagLst xmlns:p="http://schemas.openxmlformats.org/presentationml/2006/main">
  <p:tag name="AS_UNIQUEID" val="879"/>
</p:tagLst>
</file>

<file path=ppt/tags/tag195.xml><?xml version="1.0" encoding="utf-8"?>
<p:tagLst xmlns:p="http://schemas.openxmlformats.org/presentationml/2006/main">
  <p:tag name="AS_UNIQUEID" val="656"/>
</p:tagLst>
</file>

<file path=ppt/tags/tag196.xml><?xml version="1.0" encoding="utf-8"?>
<p:tagLst xmlns:p="http://schemas.openxmlformats.org/presentationml/2006/main">
  <p:tag name="AS_UNIQUEID" val="657"/>
</p:tagLst>
</file>

<file path=ppt/tags/tag197.xml><?xml version="1.0" encoding="utf-8"?>
<p:tagLst xmlns:p="http://schemas.openxmlformats.org/presentationml/2006/main">
  <p:tag name="AS_UNIQUEID" val="658"/>
</p:tagLst>
</file>

<file path=ppt/tags/tag198.xml><?xml version="1.0" encoding="utf-8"?>
<p:tagLst xmlns:p="http://schemas.openxmlformats.org/presentationml/2006/main">
  <p:tag name="AS_UNIQUEID" val="318"/>
</p:tagLst>
</file>

<file path=ppt/tags/tag199.xml><?xml version="1.0" encoding="utf-8"?>
<p:tagLst xmlns:p="http://schemas.openxmlformats.org/presentationml/2006/main">
  <p:tag name="AS_UNIQUEID" val="659"/>
</p:tagLst>
</file>

<file path=ppt/tags/tag200.xml><?xml version="1.0" encoding="utf-8"?>
<p:tagLst xmlns:p="http://schemas.openxmlformats.org/presentationml/2006/main">
  <p:tag name="AS_UNIQUEID" val="660"/>
</p:tagLst>
</file>

<file path=ppt/tags/tag201.xml><?xml version="1.0" encoding="utf-8"?>
<p:tagLst xmlns:p="http://schemas.openxmlformats.org/presentationml/2006/main">
  <p:tag name="AS_UNIQUEID" val="880"/>
</p:tagLst>
</file>

<file path=ppt/tags/tag202.xml><?xml version="1.0" encoding="utf-8"?>
<p:tagLst xmlns:p="http://schemas.openxmlformats.org/presentationml/2006/main">
  <p:tag name="AS_UNIQUEID" val="881"/>
</p:tagLst>
</file>

<file path=ppt/tags/tag203.xml><?xml version="1.0" encoding="utf-8"?>
<p:tagLst xmlns:p="http://schemas.openxmlformats.org/presentationml/2006/main">
  <p:tag name="AS_UNIQUEID" val="882"/>
</p:tagLst>
</file>

<file path=ppt/tags/tag204.xml><?xml version="1.0" encoding="utf-8"?>
<p:tagLst xmlns:p="http://schemas.openxmlformats.org/presentationml/2006/main">
  <p:tag name="AS_UNIQUEID" val="883"/>
</p:tagLst>
</file>

<file path=ppt/tags/tag205.xml><?xml version="1.0" encoding="utf-8"?>
<p:tagLst xmlns:p="http://schemas.openxmlformats.org/presentationml/2006/main">
  <p:tag name="AS_UNIQUEID" val="884"/>
</p:tagLst>
</file>

<file path=ppt/tags/tag206.xml><?xml version="1.0" encoding="utf-8"?>
<p:tagLst xmlns:p="http://schemas.openxmlformats.org/presentationml/2006/main">
  <p:tag name="AS_UNIQUEID" val="885"/>
</p:tagLst>
</file>

<file path=ppt/tags/tag207.xml><?xml version="1.0" encoding="utf-8"?>
<p:tagLst xmlns:p="http://schemas.openxmlformats.org/presentationml/2006/main">
  <p:tag name="AS_UNIQUEID" val="886"/>
</p:tagLst>
</file>

<file path=ppt/tags/tag208.xml><?xml version="1.0" encoding="utf-8"?>
<p:tagLst xmlns:p="http://schemas.openxmlformats.org/presentationml/2006/main">
  <p:tag name="AS_UNIQUEID" val="887"/>
</p:tagLst>
</file>

<file path=ppt/tags/tag209.xml><?xml version="1.0" encoding="utf-8"?>
<p:tagLst xmlns:p="http://schemas.openxmlformats.org/presentationml/2006/main">
  <p:tag name="AS_UNIQUEID" val="888"/>
</p:tagLst>
</file>

<file path=ppt/tags/tag210.xml><?xml version="1.0" encoding="utf-8"?>
<p:tagLst xmlns:p="http://schemas.openxmlformats.org/presentationml/2006/main">
  <p:tag name="AS_UNIQUEID" val="889"/>
</p:tagLst>
</file>

<file path=ppt/tags/tag211.xml><?xml version="1.0" encoding="utf-8"?>
<p:tagLst xmlns:p="http://schemas.openxmlformats.org/presentationml/2006/main">
  <p:tag name="AS_UNIQUEID" val="890"/>
</p:tagLst>
</file>

<file path=ppt/tags/tag212.xml><?xml version="1.0" encoding="utf-8"?>
<p:tagLst xmlns:p="http://schemas.openxmlformats.org/presentationml/2006/main">
  <p:tag name="AS_UNIQUEID" val="891"/>
</p:tagLst>
</file>

<file path=ppt/tags/tag213.xml><?xml version="1.0" encoding="utf-8"?>
<p:tagLst xmlns:p="http://schemas.openxmlformats.org/presentationml/2006/main">
  <p:tag name="AS_UNIQUEID" val="892"/>
</p:tagLst>
</file>

<file path=ppt/tags/tag214.xml><?xml version="1.0" encoding="utf-8"?>
<p:tagLst xmlns:p="http://schemas.openxmlformats.org/presentationml/2006/main">
  <p:tag name="AS_UNIQUEID" val="893"/>
</p:tagLst>
</file>

<file path=ppt/tags/tag215.xml><?xml version="1.0" encoding="utf-8"?>
<p:tagLst xmlns:p="http://schemas.openxmlformats.org/presentationml/2006/main">
  <p:tag name="AS_UNIQUEID" val="894"/>
</p:tagLst>
</file>

<file path=ppt/tags/tag216.xml><?xml version="1.0" encoding="utf-8"?>
<p:tagLst xmlns:p="http://schemas.openxmlformats.org/presentationml/2006/main">
  <p:tag name="AS_UNIQUEID" val="895"/>
</p:tagLst>
</file>

<file path=ppt/tags/tag217.xml><?xml version="1.0" encoding="utf-8"?>
<p:tagLst xmlns:p="http://schemas.openxmlformats.org/presentationml/2006/main">
  <p:tag name="AS_UNIQUEID" val="896"/>
</p:tagLst>
</file>

<file path=ppt/tags/tag218.xml><?xml version="1.0" encoding="utf-8"?>
<p:tagLst xmlns:p="http://schemas.openxmlformats.org/presentationml/2006/main">
  <p:tag name="AS_UNIQUEID" val="897"/>
</p:tagLst>
</file>

<file path=ppt/tags/tag219.xml><?xml version="1.0" encoding="utf-8"?>
<p:tagLst xmlns:p="http://schemas.openxmlformats.org/presentationml/2006/main">
  <p:tag name="AS_UNIQUEID" val="898"/>
</p:tagLst>
</file>

<file path=ppt/tags/tag220.xml><?xml version="1.0" encoding="utf-8"?>
<p:tagLst xmlns:p="http://schemas.openxmlformats.org/presentationml/2006/main">
  <p:tag name="AS_UNIQUEID" val="899"/>
</p:tagLst>
</file>

<file path=ppt/tags/tag221.xml><?xml version="1.0" encoding="utf-8"?>
<p:tagLst xmlns:p="http://schemas.openxmlformats.org/presentationml/2006/main">
  <p:tag name="AS_UNIQUEID" val="681"/>
</p:tagLst>
</file>

<file path=ppt/tags/tag222.xml><?xml version="1.0" encoding="utf-8"?>
<p:tagLst xmlns:p="http://schemas.openxmlformats.org/presentationml/2006/main">
  <p:tag name="AS_UNIQUEID" val="900"/>
</p:tagLst>
</file>

<file path=ppt/tags/tag223.xml><?xml version="1.0" encoding="utf-8"?>
<p:tagLst xmlns:p="http://schemas.openxmlformats.org/presentationml/2006/main">
  <p:tag name="AS_UNIQUEID" val="901"/>
</p:tagLst>
</file>

<file path=ppt/tags/tag224.xml><?xml version="1.0" encoding="utf-8"?>
<p:tagLst xmlns:p="http://schemas.openxmlformats.org/presentationml/2006/main">
  <p:tag name="AS_UNIQUEID" val="902"/>
</p:tagLst>
</file>

<file path=ppt/tags/tag225.xml><?xml version="1.0" encoding="utf-8"?>
<p:tagLst xmlns:p="http://schemas.openxmlformats.org/presentationml/2006/main">
  <p:tag name="AS_UNIQUEID" val="903"/>
</p:tagLst>
</file>

<file path=ppt/tags/tag226.xml><?xml version="1.0" encoding="utf-8"?>
<p:tagLst xmlns:p="http://schemas.openxmlformats.org/presentationml/2006/main">
  <p:tag name="AS_UNIQUEID" val="904"/>
</p:tagLst>
</file>

<file path=ppt/tags/tag227.xml><?xml version="1.0" encoding="utf-8"?>
<p:tagLst xmlns:p="http://schemas.openxmlformats.org/presentationml/2006/main">
  <p:tag name="AS_UNIQUEID" val="905"/>
</p:tagLst>
</file>

<file path=ppt/tags/tag228.xml><?xml version="1.0" encoding="utf-8"?>
<p:tagLst xmlns:p="http://schemas.openxmlformats.org/presentationml/2006/main">
  <p:tag name="AS_UNIQUEID" val="906"/>
</p:tagLst>
</file>

<file path=ppt/tags/tag229.xml><?xml version="1.0" encoding="utf-8"?>
<p:tagLst xmlns:p="http://schemas.openxmlformats.org/presentationml/2006/main">
  <p:tag name="AS_UNIQUEID" val="907"/>
</p:tagLst>
</file>

<file path=ppt/tags/tag230.xml><?xml version="1.0" encoding="utf-8"?>
<p:tagLst xmlns:p="http://schemas.openxmlformats.org/presentationml/2006/main">
  <p:tag name="AS_UNIQUEID" val="908"/>
</p:tagLst>
</file>

<file path=ppt/tags/tag231.xml><?xml version="1.0" encoding="utf-8"?>
<p:tagLst xmlns:p="http://schemas.openxmlformats.org/presentationml/2006/main">
  <p:tag name="AS_UNIQUEID" val="909"/>
</p:tagLst>
</file>

<file path=ppt/tags/tag232.xml><?xml version="1.0" encoding="utf-8"?>
<p:tagLst xmlns:p="http://schemas.openxmlformats.org/presentationml/2006/main">
  <p:tag name="AS_UNIQUEID" val="687"/>
</p:tagLst>
</file>

<file path=ppt/tags/tag233.xml><?xml version="1.0" encoding="utf-8"?>
<p:tagLst xmlns:p="http://schemas.openxmlformats.org/presentationml/2006/main">
  <p:tag name="AS_UNIQUEID" val="688"/>
</p:tagLst>
</file>

<file path=ppt/tags/tag234.xml><?xml version="1.0" encoding="utf-8"?>
<p:tagLst xmlns:p="http://schemas.openxmlformats.org/presentationml/2006/main">
  <p:tag name="AS_UNIQUEID" val="910"/>
</p:tagLst>
</file>

<file path=ppt/tags/tag235.xml><?xml version="1.0" encoding="utf-8"?>
<p:tagLst xmlns:p="http://schemas.openxmlformats.org/presentationml/2006/main">
  <p:tag name="AS_UNIQUEID" val="692"/>
</p:tagLst>
</file>

<file path=ppt/tags/tag236.xml><?xml version="1.0" encoding="utf-8"?>
<p:tagLst xmlns:p="http://schemas.openxmlformats.org/presentationml/2006/main">
  <p:tag name="AS_UNIQUEID" val="318"/>
</p:tagLst>
</file>

<file path=ppt/tags/tag237.xml><?xml version="1.0" encoding="utf-8"?>
<p:tagLst xmlns:p="http://schemas.openxmlformats.org/presentationml/2006/main">
  <p:tag name="AS_UNIQUEID" val="374"/>
</p:tagLst>
</file>

<file path=ppt/tags/tag238.xml><?xml version="1.0" encoding="utf-8"?>
<p:tagLst xmlns:p="http://schemas.openxmlformats.org/presentationml/2006/main">
  <p:tag name="AS_UNIQUEID" val="375"/>
</p:tagLst>
</file>

<file path=ppt/tags/tag239.xml><?xml version="1.0" encoding="utf-8"?>
<p:tagLst xmlns:p="http://schemas.openxmlformats.org/presentationml/2006/main">
  <p:tag name="AS_UNIQUEID" val="376"/>
</p:tagLst>
</file>

<file path=ppt/tags/tag240.xml><?xml version="1.0" encoding="utf-8"?>
<p:tagLst xmlns:p="http://schemas.openxmlformats.org/presentationml/2006/main">
  <p:tag name="AS_UNIQUEID" val="377"/>
</p:tagLst>
</file>

<file path=ppt/tags/tag241.xml><?xml version="1.0" encoding="utf-8"?>
<p:tagLst xmlns:p="http://schemas.openxmlformats.org/presentationml/2006/main">
  <p:tag name="AS_UNIQUEID" val="911"/>
</p:tagLst>
</file>

<file path=ppt/tags/tag242.xml><?xml version="1.0" encoding="utf-8"?>
<p:tagLst xmlns:p="http://schemas.openxmlformats.org/presentationml/2006/main">
  <p:tag name="AS_UNIQUEID" val="912"/>
</p:tagLst>
</file>

<file path=ppt/tags/tag243.xml><?xml version="1.0" encoding="utf-8"?>
<p:tagLst xmlns:p="http://schemas.openxmlformats.org/presentationml/2006/main">
  <p:tag name="AS_UNIQUEID" val="913"/>
</p:tagLst>
</file>

<file path=ppt/tags/tag244.xml><?xml version="1.0" encoding="utf-8"?>
<p:tagLst xmlns:p="http://schemas.openxmlformats.org/presentationml/2006/main">
  <p:tag name="AS_UNIQUEID" val="914"/>
</p:tagLst>
</file>

<file path=ppt/tags/tag245.xml><?xml version="1.0" encoding="utf-8"?>
<p:tagLst xmlns:p="http://schemas.openxmlformats.org/presentationml/2006/main">
  <p:tag name="AS_UNIQUEID" val="915"/>
</p:tagLst>
</file>

<file path=ppt/tags/tag246.xml><?xml version="1.0" encoding="utf-8"?>
<p:tagLst xmlns:p="http://schemas.openxmlformats.org/presentationml/2006/main">
  <p:tag name="AS_UNIQUEID" val="916"/>
</p:tagLst>
</file>

<file path=ppt/tags/tag247.xml><?xml version="1.0" encoding="utf-8"?>
<p:tagLst xmlns:p="http://schemas.openxmlformats.org/presentationml/2006/main">
  <p:tag name="AS_UNIQUEID" val="917"/>
</p:tagLst>
</file>

<file path=ppt/tags/tag248.xml><?xml version="1.0" encoding="utf-8"?>
<p:tagLst xmlns:p="http://schemas.openxmlformats.org/presentationml/2006/main">
  <p:tag name="AS_UNIQUEID" val="918"/>
  <p:tag name="KSO_WM_UNIT_PLACING_PICTURE_USER_VIEWPORT" val="{&quot;height&quot;:5390,&quot;width&quot;:9077}"/>
</p:tagLst>
</file>

<file path=ppt/tags/tag249.xml><?xml version="1.0" encoding="utf-8"?>
<p:tagLst xmlns:p="http://schemas.openxmlformats.org/presentationml/2006/main">
  <p:tag name="AS_UNIQUEID" val="919"/>
</p:tagLst>
</file>

<file path=ppt/tags/tag250.xml><?xml version="1.0" encoding="utf-8"?>
<p:tagLst xmlns:p="http://schemas.openxmlformats.org/presentationml/2006/main">
  <p:tag name="AS_UNIQUEID" val="920"/>
</p:tagLst>
</file>

<file path=ppt/tags/tag251.xml><?xml version="1.0" encoding="utf-8"?>
<p:tagLst xmlns:p="http://schemas.openxmlformats.org/presentationml/2006/main">
  <p:tag name="AS_UNIQUEID" val="921"/>
</p:tagLst>
</file>

<file path=ppt/tags/tag252.xml><?xml version="1.0" encoding="utf-8"?>
<p:tagLst xmlns:p="http://schemas.openxmlformats.org/presentationml/2006/main">
  <p:tag name="AS_UNIQUEID" val="922"/>
</p:tagLst>
</file>

<file path=ppt/tags/tag253.xml><?xml version="1.0" encoding="utf-8"?>
<p:tagLst xmlns:p="http://schemas.openxmlformats.org/presentationml/2006/main">
  <p:tag name="AS_UNIQUEID" val="694"/>
</p:tagLst>
</file>

<file path=ppt/tags/tag254.xml><?xml version="1.0" encoding="utf-8"?>
<p:tagLst xmlns:p="http://schemas.openxmlformats.org/presentationml/2006/main">
  <p:tag name="AS_UNIQUEID" val="695"/>
</p:tagLst>
</file>

<file path=ppt/tags/tag255.xml><?xml version="1.0" encoding="utf-8"?>
<p:tagLst xmlns:p="http://schemas.openxmlformats.org/presentationml/2006/main">
  <p:tag name="AS_UNIQUEID" val="923"/>
</p:tagLst>
</file>

<file path=ppt/tags/tag256.xml><?xml version="1.0" encoding="utf-8"?>
<p:tagLst xmlns:p="http://schemas.openxmlformats.org/presentationml/2006/main">
  <p:tag name="AS_UNIQUEID" val="699"/>
</p:tagLst>
</file>

<file path=ppt/tags/tag257.xml><?xml version="1.0" encoding="utf-8"?>
<p:tagLst xmlns:p="http://schemas.openxmlformats.org/presentationml/2006/main">
  <p:tag name="AS_UNIQUEID" val="382"/>
</p:tagLst>
</file>

<file path=ppt/tags/tag258.xml><?xml version="1.0" encoding="utf-8"?>
<p:tagLst xmlns:p="http://schemas.openxmlformats.org/presentationml/2006/main">
  <p:tag name="AS_UNIQUEID" val="383"/>
</p:tagLst>
</file>

<file path=ppt/tags/tag259.xml><?xml version="1.0" encoding="utf-8"?>
<p:tagLst xmlns:p="http://schemas.openxmlformats.org/presentationml/2006/main">
  <p:tag name="AS_UNIQUEID" val="700"/>
</p:tagLst>
</file>

<file path=ppt/tags/tag260.xml><?xml version="1.0" encoding="utf-8"?>
<p:tagLst xmlns:p="http://schemas.openxmlformats.org/presentationml/2006/main">
  <p:tag name="AS_UNIQUEID" val="387"/>
</p:tagLst>
</file>

<file path=ppt/tags/tag261.xml><?xml version="1.0" encoding="utf-8"?>
<p:tagLst xmlns:p="http://schemas.openxmlformats.org/presentationml/2006/main">
  <p:tag name="AS_UNIQUEID" val="388"/>
</p:tagLst>
</file>

<file path=ppt/tags/tag262.xml><?xml version="1.0" encoding="utf-8"?>
<p:tagLst xmlns:p="http://schemas.openxmlformats.org/presentationml/2006/main">
  <p:tag name="AS_UNIQUEID" val="389"/>
</p:tagLst>
</file>

<file path=ppt/tags/tag263.xml><?xml version="1.0" encoding="utf-8"?>
<p:tagLst xmlns:p="http://schemas.openxmlformats.org/presentationml/2006/main">
  <p:tag name="AS_UNIQUEID" val="390"/>
</p:tagLst>
</file>

<file path=ppt/tags/tag264.xml><?xml version="1.0" encoding="utf-8"?>
<p:tagLst xmlns:p="http://schemas.openxmlformats.org/presentationml/2006/main">
  <p:tag name="AS_UNIQUEID" val="391"/>
</p:tagLst>
</file>

<file path=ppt/tags/tag265.xml><?xml version="1.0" encoding="utf-8"?>
<p:tagLst xmlns:p="http://schemas.openxmlformats.org/presentationml/2006/main">
  <p:tag name="AS_UNIQUEID" val="924"/>
</p:tagLst>
</file>

<file path=ppt/tags/tag266.xml><?xml version="1.0" encoding="utf-8"?>
<p:tagLst xmlns:p="http://schemas.openxmlformats.org/presentationml/2006/main">
  <p:tag name="AS_UNIQUEID" val="702"/>
</p:tagLst>
</file>

<file path=ppt/tags/tag267.xml><?xml version="1.0" encoding="utf-8"?>
<p:tagLst xmlns:p="http://schemas.openxmlformats.org/presentationml/2006/main">
  <p:tag name="AS_UNIQUEID" val="703"/>
</p:tagLst>
</file>

<file path=ppt/tags/tag268.xml><?xml version="1.0" encoding="utf-8"?>
<p:tagLst xmlns:p="http://schemas.openxmlformats.org/presentationml/2006/main">
  <p:tag name="AS_UNIQUEID" val="925"/>
</p:tagLst>
</file>

<file path=ppt/tags/tag269.xml><?xml version="1.0" encoding="utf-8"?>
<p:tagLst xmlns:p="http://schemas.openxmlformats.org/presentationml/2006/main">
  <p:tag name="AS_UNIQUEID" val="393"/>
</p:tagLst>
</file>

<file path=ppt/tags/tag270.xml><?xml version="1.0" encoding="utf-8"?>
<p:tagLst xmlns:p="http://schemas.openxmlformats.org/presentationml/2006/main">
  <p:tag name="AS_UNIQUEID" val="392"/>
</p:tagLst>
</file>

<file path=ppt/tags/tag271.xml><?xml version="1.0" encoding="utf-8"?>
<p:tagLst xmlns:p="http://schemas.openxmlformats.org/presentationml/2006/main">
  <p:tag name="AS_UNIQUEID" val="926"/>
</p:tagLst>
</file>

<file path=ppt/tags/tag272.xml><?xml version="1.0" encoding="utf-8"?>
<p:tagLst xmlns:p="http://schemas.openxmlformats.org/presentationml/2006/main">
  <p:tag name="AS_UNIQUEID" val="927"/>
</p:tagLst>
</file>

<file path=ppt/tags/tag273.xml><?xml version="1.0" encoding="utf-8"?>
<p:tagLst xmlns:p="http://schemas.openxmlformats.org/presentationml/2006/main">
  <p:tag name="AS_UNIQUEID" val="928"/>
</p:tagLst>
</file>

<file path=ppt/tags/tag274.xml><?xml version="1.0" encoding="utf-8"?>
<p:tagLst xmlns:p="http://schemas.openxmlformats.org/presentationml/2006/main">
  <p:tag name="AS_UNIQUEID" val="929"/>
</p:tagLst>
</file>

<file path=ppt/tags/tag275.xml><?xml version="1.0" encoding="utf-8"?>
<p:tagLst xmlns:p="http://schemas.openxmlformats.org/presentationml/2006/main">
  <p:tag name="AS_UNIQUEID" val="930"/>
</p:tagLst>
</file>

<file path=ppt/tags/tag276.xml><?xml version="1.0" encoding="utf-8"?>
<p:tagLst xmlns:p="http://schemas.openxmlformats.org/presentationml/2006/main">
  <p:tag name="AS_UNIQUEID" val="707"/>
</p:tagLst>
</file>

<file path=ppt/tags/tag277.xml><?xml version="1.0" encoding="utf-8"?>
<p:tagLst xmlns:p="http://schemas.openxmlformats.org/presentationml/2006/main">
  <p:tag name="AS_UNIQUEID" val="708"/>
</p:tagLst>
</file>

<file path=ppt/tags/tag278.xml><?xml version="1.0" encoding="utf-8"?>
<p:tagLst xmlns:p="http://schemas.openxmlformats.org/presentationml/2006/main">
  <p:tag name="AS_UNIQUEID" val="709"/>
</p:tagLst>
</file>

<file path=ppt/tags/tag279.xml><?xml version="1.0" encoding="utf-8"?>
<p:tagLst xmlns:p="http://schemas.openxmlformats.org/presentationml/2006/main">
  <p:tag name="AS_UNIQUEID" val="710"/>
</p:tagLst>
</file>

<file path=ppt/tags/tag280.xml><?xml version="1.0" encoding="utf-8"?>
<p:tagLst xmlns:p="http://schemas.openxmlformats.org/presentationml/2006/main">
  <p:tag name="AS_UNIQUEID" val="711"/>
</p:tagLst>
</file>

<file path=ppt/tags/tag281.xml><?xml version="1.0" encoding="utf-8"?>
<p:tagLst xmlns:p="http://schemas.openxmlformats.org/presentationml/2006/main">
  <p:tag name="AS_UNIQUEID" val="712"/>
</p:tagLst>
</file>

<file path=ppt/tags/tag282.xml><?xml version="1.0" encoding="utf-8"?>
<p:tagLst xmlns:p="http://schemas.openxmlformats.org/presentationml/2006/main">
  <p:tag name="AS_UNIQUEID" val="404"/>
</p:tagLst>
</file>

<file path=ppt/tags/tag283.xml><?xml version="1.0" encoding="utf-8"?>
<p:tagLst xmlns:p="http://schemas.openxmlformats.org/presentationml/2006/main">
  <p:tag name="AS_UNIQUEID" val="407"/>
</p:tagLst>
</file>

<file path=ppt/tags/tag284.xml><?xml version="1.0" encoding="utf-8"?>
<p:tagLst xmlns:p="http://schemas.openxmlformats.org/presentationml/2006/main">
  <p:tag name="AS_UNIQUEID" val="931"/>
</p:tagLst>
</file>

<file path=ppt/tags/tag285.xml><?xml version="1.0" encoding="utf-8"?>
<p:tagLst xmlns:p="http://schemas.openxmlformats.org/presentationml/2006/main">
  <p:tag name="AS_UNIQUEID" val="932"/>
</p:tagLst>
</file>

<file path=ppt/tags/tag286.xml><?xml version="1.0" encoding="utf-8"?>
<p:tagLst xmlns:p="http://schemas.openxmlformats.org/presentationml/2006/main">
  <p:tag name="AS_UNIQUEID" val="933"/>
</p:tagLst>
</file>

<file path=ppt/tags/tag287.xml><?xml version="1.0" encoding="utf-8"?>
<p:tagLst xmlns:p="http://schemas.openxmlformats.org/presentationml/2006/main">
  <p:tag name="AS_UNIQUEID" val="934"/>
</p:tagLst>
</file>

<file path=ppt/tags/tag288.xml><?xml version="1.0" encoding="utf-8"?>
<p:tagLst xmlns:p="http://schemas.openxmlformats.org/presentationml/2006/main">
  <p:tag name="AS_UNIQUEID" val="935"/>
</p:tagLst>
</file>

<file path=ppt/tags/tag289.xml><?xml version="1.0" encoding="utf-8"?>
<p:tagLst xmlns:p="http://schemas.openxmlformats.org/presentationml/2006/main">
  <p:tag name="AS_UNIQUEID" val="936"/>
</p:tagLst>
</file>

<file path=ppt/tags/tag290.xml><?xml version="1.0" encoding="utf-8"?>
<p:tagLst xmlns:p="http://schemas.openxmlformats.org/presentationml/2006/main">
  <p:tag name="AS_UNIQUEID" val="937"/>
</p:tagLst>
</file>

<file path=ppt/tags/tag291.xml><?xml version="1.0" encoding="utf-8"?>
<p:tagLst xmlns:p="http://schemas.openxmlformats.org/presentationml/2006/main">
  <p:tag name="AS_UNIQUEID" val="938"/>
</p:tagLst>
</file>

<file path=ppt/tags/tag292.xml><?xml version="1.0" encoding="utf-8"?>
<p:tagLst xmlns:p="http://schemas.openxmlformats.org/presentationml/2006/main">
  <p:tag name="AS_UNIQUEID" val="939"/>
</p:tagLst>
</file>

<file path=ppt/tags/tag293.xml><?xml version="1.0" encoding="utf-8"?>
<p:tagLst xmlns:p="http://schemas.openxmlformats.org/presentationml/2006/main">
  <p:tag name="AS_UNIQUEID" val="720"/>
</p:tagLst>
</file>

<file path=ppt/tags/tag294.xml><?xml version="1.0" encoding="utf-8"?>
<p:tagLst xmlns:p="http://schemas.openxmlformats.org/presentationml/2006/main">
  <p:tag name="AS_UNIQUEID" val="721"/>
</p:tagLst>
</file>

<file path=ppt/tags/tag295.xml><?xml version="1.0" encoding="utf-8"?>
<p:tagLst xmlns:p="http://schemas.openxmlformats.org/presentationml/2006/main">
  <p:tag name="AS_UNIQUEID" val="940"/>
</p:tagLst>
</file>

<file path=ppt/tags/tag296.xml><?xml version="1.0" encoding="utf-8"?>
<p:tagLst xmlns:p="http://schemas.openxmlformats.org/presentationml/2006/main">
  <p:tag name="AS_UNIQUEID" val="941"/>
</p:tagLst>
</file>

<file path=ppt/tags/tag297.xml><?xml version="1.0" encoding="utf-8"?>
<p:tagLst xmlns:p="http://schemas.openxmlformats.org/presentationml/2006/main">
  <p:tag name="AS_UNIQUEID" val="942"/>
</p:tagLst>
</file>

<file path=ppt/tags/tag298.xml><?xml version="1.0" encoding="utf-8"?>
<p:tagLst xmlns:p="http://schemas.openxmlformats.org/presentationml/2006/main">
  <p:tag name="AS_UNIQUEID" val="943"/>
</p:tagLst>
</file>

<file path=ppt/tags/tag299.xml><?xml version="1.0" encoding="utf-8"?>
<p:tagLst xmlns:p="http://schemas.openxmlformats.org/presentationml/2006/main">
  <p:tag name="AS_UNIQUEID" val="944"/>
</p:tagLst>
</file>

<file path=ppt/tags/tag300.xml><?xml version="1.0" encoding="utf-8"?>
<p:tagLst xmlns:p="http://schemas.openxmlformats.org/presentationml/2006/main">
  <p:tag name="AS_UNIQUEID" val="945"/>
</p:tagLst>
</file>

<file path=ppt/tags/tag301.xml><?xml version="1.0" encoding="utf-8"?>
<p:tagLst xmlns:p="http://schemas.openxmlformats.org/presentationml/2006/main">
  <p:tag name="AS_UNIQUEID" val="946"/>
</p:tagLst>
</file>

<file path=ppt/tags/tag302.xml><?xml version="1.0" encoding="utf-8"?>
<p:tagLst xmlns:p="http://schemas.openxmlformats.org/presentationml/2006/main">
  <p:tag name="AS_UNIQUEID" val="947"/>
</p:tagLst>
</file>

<file path=ppt/tags/tag303.xml><?xml version="1.0" encoding="utf-8"?>
<p:tagLst xmlns:p="http://schemas.openxmlformats.org/presentationml/2006/main">
  <p:tag name="AS_UNIQUEID" val="948"/>
</p:tagLst>
</file>

<file path=ppt/tags/tag304.xml><?xml version="1.0" encoding="utf-8"?>
<p:tagLst xmlns:p="http://schemas.openxmlformats.org/presentationml/2006/main">
  <p:tag name="AS_UNIQUEID" val="949"/>
</p:tagLst>
</file>

<file path=ppt/tags/tag305.xml><?xml version="1.0" encoding="utf-8"?>
<p:tagLst xmlns:p="http://schemas.openxmlformats.org/presentationml/2006/main">
  <p:tag name="AS_UNIQUEID" val="950"/>
</p:tagLst>
</file>

<file path=ppt/tags/tag306.xml><?xml version="1.0" encoding="utf-8"?>
<p:tagLst xmlns:p="http://schemas.openxmlformats.org/presentationml/2006/main">
  <p:tag name="AS_UNIQUEID" val="951"/>
</p:tagLst>
</file>

<file path=ppt/tags/tag307.xml><?xml version="1.0" encoding="utf-8"?>
<p:tagLst xmlns:p="http://schemas.openxmlformats.org/presentationml/2006/main">
  <p:tag name="AS_UNIQUEID" val="952"/>
</p:tagLst>
</file>

<file path=ppt/tags/tag308.xml><?xml version="1.0" encoding="utf-8"?>
<p:tagLst xmlns:p="http://schemas.openxmlformats.org/presentationml/2006/main">
  <p:tag name="AS_UNIQUEID" val="953"/>
</p:tagLst>
</file>

<file path=ppt/tags/tag309.xml><?xml version="1.0" encoding="utf-8"?>
<p:tagLst xmlns:p="http://schemas.openxmlformats.org/presentationml/2006/main">
  <p:tag name="AS_UNIQUEID" val="954"/>
</p:tagLst>
</file>

<file path=ppt/tags/tag310.xml><?xml version="1.0" encoding="utf-8"?>
<p:tagLst xmlns:p="http://schemas.openxmlformats.org/presentationml/2006/main">
  <p:tag name="AS_UNIQUEID" val="955"/>
</p:tagLst>
</file>

<file path=ppt/tags/tag311.xml><?xml version="1.0" encoding="utf-8"?>
<p:tagLst xmlns:p="http://schemas.openxmlformats.org/presentationml/2006/main">
  <p:tag name="AS_UNIQUEID" val="956"/>
</p:tagLst>
</file>

<file path=ppt/tags/tag312.xml><?xml version="1.0" encoding="utf-8"?>
<p:tagLst xmlns:p="http://schemas.openxmlformats.org/presentationml/2006/main">
  <p:tag name="AS_UNIQUEID" val="957"/>
</p:tagLst>
</file>

<file path=ppt/tags/tag313.xml><?xml version="1.0" encoding="utf-8"?>
<p:tagLst xmlns:p="http://schemas.openxmlformats.org/presentationml/2006/main">
  <p:tag name="AS_UNIQUEID" val="958"/>
</p:tagLst>
</file>

<file path=ppt/tags/tag314.xml><?xml version="1.0" encoding="utf-8"?>
<p:tagLst xmlns:p="http://schemas.openxmlformats.org/presentationml/2006/main">
  <p:tag name="AS_UNIQUEID" val="959"/>
</p:tagLst>
</file>

<file path=ppt/tags/tag315.xml><?xml version="1.0" encoding="utf-8"?>
<p:tagLst xmlns:p="http://schemas.openxmlformats.org/presentationml/2006/main">
  <p:tag name="AS_UNIQUEID" val="960"/>
</p:tagLst>
</file>

<file path=ppt/tags/tag316.xml><?xml version="1.0" encoding="utf-8"?>
<p:tagLst xmlns:p="http://schemas.openxmlformats.org/presentationml/2006/main">
  <p:tag name="AS_UNIQUEID" val="961"/>
</p:tagLst>
</file>

<file path=ppt/tags/tag317.xml><?xml version="1.0" encoding="utf-8"?>
<p:tagLst xmlns:p="http://schemas.openxmlformats.org/presentationml/2006/main">
  <p:tag name="AS_UNIQUEID" val="962"/>
</p:tagLst>
</file>

<file path=ppt/tags/tag318.xml><?xml version="1.0" encoding="utf-8"?>
<p:tagLst xmlns:p="http://schemas.openxmlformats.org/presentationml/2006/main">
  <p:tag name="AS_UNIQUEID" val="734"/>
</p:tagLst>
</file>

<file path=ppt/tags/tag319.xml><?xml version="1.0" encoding="utf-8"?>
<p:tagLst xmlns:p="http://schemas.openxmlformats.org/presentationml/2006/main">
  <p:tag name="AS_UNIQUEID" val="736"/>
</p:tagLst>
</file>

<file path=ppt/tags/tag320.xml><?xml version="1.0" encoding="utf-8"?>
<p:tagLst xmlns:p="http://schemas.openxmlformats.org/presentationml/2006/main">
  <p:tag name="AS_UNIQUEID" val="738"/>
</p:tagLst>
</file>

<file path=ppt/tags/tag321.xml><?xml version="1.0" encoding="utf-8"?>
<p:tagLst xmlns:p="http://schemas.openxmlformats.org/presentationml/2006/main">
  <p:tag name="AS_UNIQUEID" val="740"/>
</p:tagLst>
</file>

<file path=ppt/tags/tag322.xml><?xml version="1.0" encoding="utf-8"?>
<p:tagLst xmlns:p="http://schemas.openxmlformats.org/presentationml/2006/main">
  <p:tag name="AS_UNIQUEID" val="741"/>
</p:tagLst>
</file>

<file path=ppt/tags/tag323.xml><?xml version="1.0" encoding="utf-8"?>
<p:tagLst xmlns:p="http://schemas.openxmlformats.org/presentationml/2006/main">
  <p:tag name="AS_UNIQUEID" val="963"/>
</p:tagLst>
</file>

<file path=ppt/tags/tag324.xml><?xml version="1.0" encoding="utf-8"?>
<p:tagLst xmlns:p="http://schemas.openxmlformats.org/presentationml/2006/main">
  <p:tag name="AS_UNIQUEID" val="742"/>
</p:tagLst>
</file>

<file path=ppt/tags/tag325.xml><?xml version="1.0" encoding="utf-8"?>
<p:tagLst xmlns:p="http://schemas.openxmlformats.org/presentationml/2006/main">
  <p:tag name="AS_UNIQUEID" val="735"/>
</p:tagLst>
</file>

<file path=ppt/tags/tag326.xml><?xml version="1.0" encoding="utf-8"?>
<p:tagLst xmlns:p="http://schemas.openxmlformats.org/presentationml/2006/main">
  <p:tag name="AS_UNIQUEID" val="964"/>
</p:tagLst>
</file>

<file path=ppt/tags/tag327.xml><?xml version="1.0" encoding="utf-8"?>
<p:tagLst xmlns:p="http://schemas.openxmlformats.org/presentationml/2006/main">
  <p:tag name="AS_UNIQUEID" val="965"/>
</p:tagLst>
</file>

<file path=ppt/tags/tag328.xml><?xml version="1.0" encoding="utf-8"?>
<p:tagLst xmlns:p="http://schemas.openxmlformats.org/presentationml/2006/main">
  <p:tag name="AS_UNIQUEID" val="744"/>
</p:tagLst>
</file>

<file path=ppt/tags/tag329.xml><?xml version="1.0" encoding="utf-8"?>
<p:tagLst xmlns:p="http://schemas.openxmlformats.org/presentationml/2006/main">
  <p:tag name="AS_UNIQUEID" val="746"/>
</p:tagLst>
</file>

<file path=ppt/tags/tag330.xml><?xml version="1.0" encoding="utf-8"?>
<p:tagLst xmlns:p="http://schemas.openxmlformats.org/presentationml/2006/main">
  <p:tag name="AS_UNIQUEID" val="747"/>
</p:tagLst>
</file>

<file path=ppt/tags/tag331.xml><?xml version="1.0" encoding="utf-8"?>
<p:tagLst xmlns:p="http://schemas.openxmlformats.org/presentationml/2006/main">
  <p:tag name="AS_UNIQUEID" val="748"/>
</p:tagLst>
</file>

<file path=ppt/tags/tag332.xml><?xml version="1.0" encoding="utf-8"?>
<p:tagLst xmlns:p="http://schemas.openxmlformats.org/presentationml/2006/main">
  <p:tag name="AS_UNIQUEID" val="966"/>
</p:tagLst>
</file>

<file path=ppt/tags/tag333.xml><?xml version="1.0" encoding="utf-8"?>
<p:tagLst xmlns:p="http://schemas.openxmlformats.org/presentationml/2006/main">
  <p:tag name="AS_UNIQUEID" val="750"/>
</p:tagLst>
</file>

<file path=ppt/tags/tag334.xml><?xml version="1.0" encoding="utf-8"?>
<p:tagLst xmlns:p="http://schemas.openxmlformats.org/presentationml/2006/main">
  <p:tag name="AS_UNIQUEID" val="443"/>
</p:tagLst>
</file>

<file path=ppt/tags/tag335.xml><?xml version="1.0" encoding="utf-8"?>
<p:tagLst xmlns:p="http://schemas.openxmlformats.org/presentationml/2006/main">
  <p:tag name="AS_UNIQUEID" val="967"/>
</p:tagLst>
</file>

<file path=ppt/tags/tag336.xml><?xml version="1.0" encoding="utf-8"?>
<p:tagLst xmlns:p="http://schemas.openxmlformats.org/presentationml/2006/main">
  <p:tag name="AS_UNIQUEID" val="968"/>
</p:tagLst>
</file>

<file path=ppt/tags/tag337.xml><?xml version="1.0" encoding="utf-8"?>
<p:tagLst xmlns:p="http://schemas.openxmlformats.org/presentationml/2006/main">
  <p:tag name="AS_UNIQUEID" val="969"/>
</p:tagLst>
</file>

<file path=ppt/tags/tag338.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aragraphs>178</Paragraphs>
  <Slides>35</Slides>
  <Notes>12</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主题​​</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北朝民歌·木兰辞（乐府双璧之一）</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2020-11-02T14:15:48Z</cp:lastPrinted>
  <dcterms:created xsi:type="dcterms:W3CDTF">2020-11-02T14:15:48Z</dcterms:created>
  <dcterms:modified xsi:type="dcterms:W3CDTF">2020-11-02T06:15:58Z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