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Lst>
  <p:notesMasterIdLst>
    <p:notesMasterId r:id="rId4"/>
  </p:notesMasterIdLst>
  <p:sldIdLst>
    <p:sldId id="324" r:id="rId5"/>
    <p:sldId id="322" r:id="rId6"/>
    <p:sldId id="323" r:id="rId7"/>
    <p:sldId id="348" r:id="rId8"/>
    <p:sldId id="259" r:id="rId9"/>
    <p:sldId id="261" r:id="rId10"/>
    <p:sldId id="266" r:id="rId11"/>
    <p:sldId id="393" r:id="rId12"/>
    <p:sldId id="262" r:id="rId13"/>
    <p:sldId id="263" r:id="rId14"/>
    <p:sldId id="267" r:id="rId15"/>
    <p:sldId id="268" r:id="rId16"/>
    <p:sldId id="269" r:id="rId17"/>
    <p:sldId id="264" r:id="rId18"/>
    <p:sldId id="270" r:id="rId19"/>
    <p:sldId id="271" r:id="rId20"/>
    <p:sldId id="341" r:id="rId21"/>
    <p:sldId id="342" r:id="rId22"/>
    <p:sldId id="343" r:id="rId23"/>
    <p:sldId id="344" r:id="rId24"/>
    <p:sldId id="345" r:id="rId25"/>
    <p:sldId id="347" r:id="rId26"/>
    <p:sldId id="272" r:id="rId27"/>
    <p:sldId id="275" r:id="rId28"/>
    <p:sldId id="277" r:id="rId29"/>
    <p:sldId id="391" r:id="rId30"/>
    <p:sldId id="326" r:id="rId31"/>
    <p:sldId id="350" r:id="rId32"/>
    <p:sldId id="329" r:id="rId33"/>
    <p:sldId id="330" r:id="rId34"/>
    <p:sldId id="383" r:id="rId35"/>
    <p:sldId id="331" r:id="rId36"/>
    <p:sldId id="332" r:id="rId37"/>
    <p:sldId id="384" r:id="rId38"/>
    <p:sldId id="385" r:id="rId39"/>
    <p:sldId id="397" r:id="rId40"/>
    <p:sldId id="395" r:id="rId41"/>
    <p:sldId id="339" r:id="rId42"/>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tags" Target="tags/tag724.xml" /><Relationship Id="rId44" Type="http://schemas.openxmlformats.org/officeDocument/2006/relationships/presProps" Target="presProps.xml" /><Relationship Id="rId45" Type="http://schemas.openxmlformats.org/officeDocument/2006/relationships/viewProps" Target="viewProps.xml" /><Relationship Id="rId46" Type="http://schemas.openxmlformats.org/officeDocument/2006/relationships/theme" Target="theme/theme1.xml" /><Relationship Id="rId47"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iagrams/colors1.xml><?xml version="1.0" encoding="utf-8"?>
<dgm:colorsDef xmlns:a="http://schemas.openxmlformats.org/drawingml/2006/main" xmlns:dgm="http://schemas.openxmlformats.org/drawingml/2006/diagram" uniqueId="urn:microsoft.com/office/officeart/2005/8/colors/accent0_3">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CA0D49E3-DA80-4142-A1AA-FA0B2DB2B3DB}" type="doc">
      <dgm:prSet loTypeId="urn:microsoft.com/office/officeart/2005/8/layout/hierarchy2" loCatId="hierarchy" qsTypeId="urn:microsoft.com/office/officeart/2005/8/quickstyle/simple3" qsCatId="simple" csTypeId="urn:microsoft.com/office/officeart/2005/8/colors/accent0_3" csCatId="mainScheme" phldr="1"/>
      <dgm:spPr/>
      <dgm:t>
        <a:bodyPr/>
        <a:lstStyle/>
        <a:p>
          <a:endParaRPr lang="zh-CN" altLang="en-US"/>
        </a:p>
      </dgm:t>
    </dgm:pt>
    <dgm:pt modelId="{3E714952-17F2-4E62-B211-81FD2479A916}" type="parTrans" cxnId="{AFB8B9B6-1354-4E52-A82A-B6443566C2B2}">
      <dgm:prSet custT="1"/>
      <dgm:spPr/>
      <dgm:t>
        <a:bodyPr/>
        <a:lstStyle/>
        <a:p>
          <a:endParaRPr lang="zh-CN" altLang="en-US" sz="2400">
            <a:latin typeface="隶书" panose="02010509060101010101" charset="-122"/>
            <a:ea typeface="隶书" panose="02010509060101010101" charset="-122"/>
          </a:endParaRPr>
        </a:p>
      </dgm:t>
    </dgm:pt>
    <dgm:pt modelId="{00B84BEA-8178-4E75-A018-8457604B71E0}">
      <dgm:prSet phldrT="[文本]" custT="1"/>
      <dgm:spPr/>
      <dgm:t>
        <a:bodyPr/>
        <a:lstStyle/>
        <a:p>
          <a:r>
            <a:rPr lang="zh-CN" altLang="en-US" sz="2400">
              <a:latin typeface="隶书" panose="02010509060101010101" charset="-122"/>
              <a:ea typeface="隶书" panose="02010509060101010101" charset="-122"/>
            </a:rPr>
            <a:t>社会主义探索时期</a:t>
          </a:r>
        </a:p>
      </dgm:t>
    </dgm:pt>
    <dgm:pt modelId="{C4D9C1F1-CAC9-4D38-89F2-D1621BF58FBC}" type="parTrans" cxnId="{488DA5BA-E00D-4001-8CC6-15428C16436E}">
      <dgm:prSet custT="1"/>
      <dgm:spPr/>
      <dgm:t>
        <a:bodyPr/>
        <a:lstStyle/>
        <a:p>
          <a:endParaRPr lang="zh-CN" altLang="en-US" sz="2400">
            <a:latin typeface="隶书" panose="02010509060101010101" charset="-122"/>
            <a:ea typeface="隶书" panose="02010509060101010101" charset="-122"/>
          </a:endParaRPr>
        </a:p>
      </dgm:t>
    </dgm:pt>
    <dgm:pt modelId="{4B9BEF74-6094-4BA3-A199-5FF9607C2BD0}">
      <dgm:prSet phldrT="[文本]" custT="1"/>
      <dgm:spPr/>
      <dgm:t>
        <a:bodyPr/>
        <a:lstStyle/>
        <a:p>
          <a:r>
            <a:rPr lang="zh-CN" altLang="en-US" sz="2400">
              <a:latin typeface="隶书" panose="02010509060101010101" charset="-122"/>
              <a:ea typeface="隶书" panose="02010509060101010101" charset="-122"/>
            </a:rPr>
            <a:t>正确</a:t>
          </a:r>
        </a:p>
      </dgm:t>
    </dgm:pt>
    <dgm:pt modelId="{1AC68DC4-2580-4733-94C7-14FB98CE2604}" type="parTrans" cxnId="{47DB93C6-04D8-48B4-9BB4-C6A04173AE1E}">
      <dgm:prSet custT="1"/>
      <dgm:spPr/>
      <dgm:t>
        <a:bodyPr/>
        <a:lstStyle/>
        <a:p>
          <a:endParaRPr lang="zh-CN" altLang="en-US" sz="2400">
            <a:latin typeface="隶书" panose="02010509060101010101" charset="-122"/>
            <a:ea typeface="隶书" panose="02010509060101010101" charset="-122"/>
          </a:endParaRPr>
        </a:p>
      </dgm:t>
    </dgm:pt>
    <dgm:pt modelId="{2FD4506C-00C1-4917-A300-261BE13E1BE8}">
      <dgm:prSet phldrT="[文本]" custT="1"/>
      <dgm:spPr/>
      <dgm:t>
        <a:bodyPr/>
        <a:lstStyle/>
        <a:p>
          <a:r>
            <a:rPr lang="en-US" altLang="zh-CN" sz="2400">
              <a:latin typeface="隶书" panose="02010509060101010101" charset="-122"/>
              <a:ea typeface="隶书" panose="02010509060101010101" charset="-122"/>
            </a:rPr>
            <a:t>《</a:t>
          </a:r>
          <a:r>
            <a:rPr lang="zh-CN" altLang="en-US" sz="2400">
              <a:latin typeface="隶书" panose="02010509060101010101" charset="-122"/>
              <a:ea typeface="隶书" panose="02010509060101010101" charset="-122"/>
            </a:rPr>
            <a:t>论十大关系</a:t>
          </a:r>
          <a:r>
            <a:rPr lang="en-US" altLang="zh-CN" sz="2400">
              <a:latin typeface="隶书" panose="02010509060101010101" charset="-122"/>
              <a:ea typeface="隶书" panose="02010509060101010101" charset="-122"/>
            </a:rPr>
            <a:t>》</a:t>
          </a:r>
          <a:r>
            <a:rPr lang="zh-CN" altLang="en-US" sz="2400">
              <a:latin typeface="隶书" panose="02010509060101010101" charset="-122"/>
              <a:ea typeface="隶书" panose="02010509060101010101" charset="-122"/>
            </a:rPr>
            <a:t>、中共八大</a:t>
          </a:r>
        </a:p>
      </dgm:t>
    </dgm:pt>
    <dgm:pt modelId="{1C68B053-0CA2-49C1-8422-358298BFBCB1}" type="sibTrans" cxnId="{47DB93C6-04D8-48B4-9BB4-C6A04173AE1E}">
      <dgm:prSet custT="1"/>
      <dgm:spPr/>
      <dgm:t>
        <a:bodyPr/>
        <a:lstStyle/>
        <a:p>
          <a:endParaRPr lang="zh-CN" altLang="en-US" sz="2400">
            <a:latin typeface="隶书" panose="02010509060101010101" charset="-122"/>
            <a:ea typeface="隶书" panose="02010509060101010101" charset="-122"/>
          </a:endParaRPr>
        </a:p>
      </dgm:t>
    </dgm:pt>
    <dgm:pt modelId="{4A9500A1-BFD5-408E-AC73-BBC807F71426}" type="parTrans" cxnId="{9A4A8564-6DCD-47E2-8C8A-82EE09776192}">
      <dgm:prSet custT="1"/>
      <dgm:spPr/>
      <dgm:t>
        <a:bodyPr/>
        <a:lstStyle/>
        <a:p>
          <a:endParaRPr lang="zh-CN" altLang="en-US" sz="2400">
            <a:latin typeface="隶书" panose="02010509060101010101" charset="-122"/>
            <a:ea typeface="隶书" panose="02010509060101010101" charset="-122"/>
          </a:endParaRPr>
        </a:p>
      </dgm:t>
    </dgm:pt>
    <dgm:pt modelId="{6AE61839-FAE1-47BE-8496-C53DB9D69B24}">
      <dgm:prSet phldrT="[文本]" custT="1"/>
      <dgm:spPr/>
      <dgm:t>
        <a:bodyPr vert="horz" wrap="square"/>
        <a:lstStyle/>
        <a:p>
          <a:pPr>
            <a:lnSpc>
              <a:spcPct val="100000"/>
            </a:lnSpc>
            <a:spcBef>
              <a:spcPct val="0"/>
            </a:spcBef>
            <a:spcAft>
              <a:spcPct val="35000"/>
            </a:spcAft>
          </a:pPr>
          <a:r>
            <a:rPr lang="zh-CN" altLang="en-US" sz="2400">
              <a:latin typeface="隶书" panose="02010509060101010101" charset="-122"/>
              <a:ea typeface="隶书" panose="02010509060101010101" charset="-122"/>
            </a:rPr>
            <a:t>八字方针、</a:t>
          </a:r>
          <a:endParaRPr sz="6500"/>
        </a:p>
      </dgm:t>
    </dgm:pt>
    <dgm:pt modelId="{D7D747E5-9353-49AF-849D-755A6320474B}" type="sibTrans" cxnId="{9A4A8564-6DCD-47E2-8C8A-82EE09776192}">
      <dgm:prSet custT="1"/>
      <dgm:spPr/>
      <dgm:t>
        <a:bodyPr/>
        <a:lstStyle/>
        <a:p>
          <a:endParaRPr lang="zh-CN" altLang="en-US" sz="2400">
            <a:latin typeface="隶书" panose="02010509060101010101" charset="-122"/>
            <a:ea typeface="隶书" panose="02010509060101010101" charset="-122"/>
          </a:endParaRPr>
        </a:p>
      </dgm:t>
    </dgm:pt>
    <dgm:pt modelId="{05BDFA0D-0921-4E24-BD39-635465733D17}" type="sibTrans" cxnId="{488DA5BA-E00D-4001-8CC6-15428C16436E}">
      <dgm:prSet custT="1"/>
      <dgm:spPr/>
      <dgm:t>
        <a:bodyPr/>
        <a:lstStyle/>
        <a:p>
          <a:endParaRPr lang="zh-CN" altLang="en-US" sz="2400">
            <a:latin typeface="隶书" panose="02010509060101010101" charset="-122"/>
            <a:ea typeface="隶书" panose="02010509060101010101" charset="-122"/>
          </a:endParaRPr>
        </a:p>
      </dgm:t>
    </dgm:pt>
    <dgm:pt modelId="{1D9A6FC3-C4B9-47EB-9BAA-6CEFBC253FE3}" type="parTrans" cxnId="{012C6773-5F5C-4F29-9BFF-5072F5E4499F}">
      <dgm:prSet custT="1"/>
      <dgm:spPr/>
      <dgm:t>
        <a:bodyPr/>
        <a:lstStyle/>
        <a:p>
          <a:endParaRPr lang="zh-CN" altLang="en-US" sz="2400">
            <a:latin typeface="隶书" panose="02010509060101010101" charset="-122"/>
            <a:ea typeface="隶书" panose="02010509060101010101" charset="-122"/>
          </a:endParaRPr>
        </a:p>
      </dgm:t>
    </dgm:pt>
    <dgm:pt modelId="{848DD7A3-85FB-4CFC-A7CB-FE3A0B0BCE24}">
      <dgm:prSet phldrT="[文本]" custT="1"/>
      <dgm:spPr/>
      <dgm:t>
        <a:bodyPr/>
        <a:lstStyle/>
        <a:p>
          <a:r>
            <a:rPr lang="zh-CN" altLang="en-US" sz="2400">
              <a:latin typeface="隶书" panose="02010509060101010101" charset="-122"/>
              <a:ea typeface="隶书" panose="02010509060101010101" charset="-122"/>
            </a:rPr>
            <a:t>失误</a:t>
          </a:r>
        </a:p>
      </dgm:t>
    </dgm:pt>
    <dgm:pt modelId="{F711E045-AE5C-4601-A486-4CFE7A45B4C8}" type="parTrans" cxnId="{C019140B-3EE8-4765-846C-C6DE953817BD}">
      <dgm:prSet custT="1"/>
      <dgm:spPr/>
      <dgm:t>
        <a:bodyPr/>
        <a:lstStyle/>
        <a:p>
          <a:endParaRPr lang="zh-CN" altLang="en-US" sz="2400">
            <a:latin typeface="隶书" panose="02010509060101010101" charset="-122"/>
            <a:ea typeface="隶书" panose="02010509060101010101" charset="-122"/>
          </a:endParaRPr>
        </a:p>
      </dgm:t>
    </dgm:pt>
    <dgm:pt modelId="{B86CE6AB-BD29-4AFE-90AB-ECDC8278791B}">
      <dgm:prSet phldrT="[文本]" custT="1"/>
      <dgm:spPr/>
      <dgm:t>
        <a:bodyPr/>
        <a:lstStyle/>
        <a:p>
          <a:r>
            <a:rPr lang="zh-CN" altLang="en-US" sz="2400">
              <a:latin typeface="隶书" panose="02010509060101010101" charset="-122"/>
              <a:ea typeface="隶书" panose="02010509060101010101" charset="-122"/>
            </a:rPr>
            <a:t>三面红旗</a:t>
          </a:r>
        </a:p>
      </dgm:t>
    </dgm:pt>
    <dgm:pt modelId="{3F977B7A-1AF6-4AA9-87E7-E7E56517912F}" type="sibTrans" cxnId="{C019140B-3EE8-4765-846C-C6DE953817BD}">
      <dgm:prSet custT="1"/>
      <dgm:spPr/>
      <dgm:t>
        <a:bodyPr/>
        <a:lstStyle/>
        <a:p>
          <a:endParaRPr lang="zh-CN" altLang="en-US" sz="2400">
            <a:latin typeface="隶书" panose="02010509060101010101" charset="-122"/>
            <a:ea typeface="隶书" panose="02010509060101010101" charset="-122"/>
          </a:endParaRPr>
        </a:p>
      </dgm:t>
    </dgm:pt>
    <dgm:pt modelId="{3FD5F74F-C40C-4C61-83A2-37181DC995B3}" type="parTrans" cxnId="{701581C0-1BCD-40E3-99B8-CC6AFDCD3B6F}">
      <dgm:prSet custT="1"/>
      <dgm:spPr/>
      <dgm:t>
        <a:bodyPr/>
        <a:lstStyle/>
        <a:p>
          <a:endParaRPr lang="zh-CN" altLang="en-US" sz="2400">
            <a:latin typeface="隶书" panose="02010509060101010101" charset="-122"/>
            <a:ea typeface="隶书" panose="02010509060101010101" charset="-122"/>
          </a:endParaRPr>
        </a:p>
      </dgm:t>
    </dgm:pt>
    <dgm:pt modelId="{4AF94BAB-C6FB-4619-8D43-11DEF1BD07F8}">
      <dgm:prSet custT="1"/>
      <dgm:spPr/>
      <dgm:t>
        <a:bodyPr/>
        <a:lstStyle/>
        <a:p>
          <a:r>
            <a:rPr lang="zh-CN" altLang="en-US" sz="2400">
              <a:latin typeface="隶书" panose="02010509060101010101" charset="-122"/>
              <a:ea typeface="隶书" panose="02010509060101010101" charset="-122"/>
            </a:rPr>
            <a:t>文化大革命</a:t>
          </a:r>
        </a:p>
      </dgm:t>
    </dgm:pt>
    <dgm:pt modelId="{9C8A520C-A4B4-437B-8AA8-29B2244F89EB}" type="sibTrans" cxnId="{701581C0-1BCD-40E3-99B8-CC6AFDCD3B6F}">
      <dgm:prSet custT="1"/>
      <dgm:spPr/>
      <dgm:t>
        <a:bodyPr/>
        <a:lstStyle/>
        <a:p>
          <a:endParaRPr lang="zh-CN" altLang="en-US" sz="2400">
            <a:latin typeface="隶书" panose="02010509060101010101" charset="-122"/>
            <a:ea typeface="隶书" panose="02010509060101010101" charset="-122"/>
          </a:endParaRPr>
        </a:p>
      </dgm:t>
    </dgm:pt>
    <dgm:pt modelId="{1919706D-D90A-4228-85AD-7C78C815668E}" type="sibTrans" cxnId="{012C6773-5F5C-4F29-9BFF-5072F5E4499F}">
      <dgm:prSet custT="1"/>
      <dgm:spPr/>
      <dgm:t>
        <a:bodyPr/>
        <a:lstStyle/>
        <a:p>
          <a:endParaRPr lang="zh-CN" altLang="en-US" sz="2400">
            <a:latin typeface="隶书" panose="02010509060101010101" charset="-122"/>
            <a:ea typeface="隶书" panose="02010509060101010101" charset="-122"/>
          </a:endParaRPr>
        </a:p>
      </dgm:t>
    </dgm:pt>
    <dgm:pt modelId="{BC286ECF-F2FC-4267-A03A-50BA5E2FF1EE}" type="sibTrans" cxnId="{AFB8B9B6-1354-4E52-A82A-B6443566C2B2}">
      <dgm:prSet custT="1"/>
      <dgm:spPr/>
      <dgm:t>
        <a:bodyPr/>
        <a:lstStyle/>
        <a:p>
          <a:endParaRPr lang="zh-CN" altLang="en-US" sz="2400">
            <a:latin typeface="隶书" panose="02010509060101010101" charset="-122"/>
            <a:ea typeface="隶书" panose="02010509060101010101" charset="-122"/>
          </a:endParaRPr>
        </a:p>
      </dgm:t>
    </dgm:pt>
    <dgm:pt modelId="{03786378-9DA2-4D70-A972-795A18FF5699}" type="pres">
      <dgm:prSet presAssocID="{CA0D49E3-DA80-4142-A1AA-FA0B2DB2B3DB}" presName="diagram">
        <dgm:presLayoutVars>
          <dgm:chPref val="1"/>
          <dgm:dir/>
          <dgm:animOne val="branch"/>
          <dgm:animLvl val="lvl"/>
          <dgm:resizeHandles val="exact"/>
        </dgm:presLayoutVars>
      </dgm:prSet>
      <dgm:spPr/>
      <dgm:t>
        <a:bodyPr/>
        <a:lstStyle/>
        <a:p>
          <a:endParaRPr lang="zh-CN" altLang="en-US"/>
        </a:p>
      </dgm:t>
    </dgm:pt>
    <dgm:pt modelId="{C2126BD8-C898-4E2A-A63B-F2F429B7DFC8}" type="pres">
      <dgm:prSet presAssocID="{00B84BEA-8178-4E75-A018-8457604B71E0}" presName="root1"/>
      <dgm:spPr/>
      <dgm:t>
        <a:bodyPr/>
        <a:lstStyle/>
        <a:p>
          <a:endParaRPr lang="zh-CN" altLang="en-US"/>
        </a:p>
      </dgm:t>
    </dgm:pt>
    <dgm:pt modelId="{D52CAE59-4F3A-4659-BE1E-0F8E11712879}" type="pres">
      <dgm:prSet presAssocID="{00B84BEA-8178-4E75-A018-8457604B71E0}" presName="LevelOneTextNode" presStyleLbl="node0" presStyleCnt="1">
        <dgm:presLayoutVars>
          <dgm:chPref val="3"/>
        </dgm:presLayoutVars>
      </dgm:prSet>
      <dgm:spPr/>
      <dgm:t>
        <a:bodyPr/>
        <a:lstStyle/>
        <a:p>
          <a:endParaRPr lang="zh-CN" altLang="en-US"/>
        </a:p>
      </dgm:t>
    </dgm:pt>
    <dgm:pt modelId="{54B861C5-C3C1-4183-883F-3F9B91FF1A24}" type="pres">
      <dgm:prSet presAssocID="{00B84BEA-8178-4E75-A018-8457604B71E0}" presName="level2hierChild"/>
      <dgm:spPr/>
      <dgm:t>
        <a:bodyPr/>
        <a:lstStyle/>
        <a:p>
          <a:endParaRPr lang="zh-CN" altLang="en-US"/>
        </a:p>
      </dgm:t>
    </dgm:pt>
    <dgm:pt modelId="{247EFEE7-E6BC-443D-BAB4-E2B19C421D26}" type="pres">
      <dgm:prSet presAssocID="{C4D9C1F1-CAC9-4D38-89F2-D1621BF58FBC}" presName="conn2-1" presStyleLbl="parChTrans1D2" presStyleCnt="2"/>
      <dgm:spPr/>
      <dgm:t>
        <a:bodyPr/>
        <a:lstStyle/>
        <a:p>
          <a:endParaRPr lang="zh-CN" altLang="en-US"/>
        </a:p>
      </dgm:t>
    </dgm:pt>
    <dgm:pt modelId="{B547E8E5-991D-4C2E-B3DC-B4513FC6EB2C}" type="pres">
      <dgm:prSet presAssocID="{C4D9C1F1-CAC9-4D38-89F2-D1621BF58FBC}" presName="connTx" presStyleLbl="parChTrans2D2" presStyleCnt="2"/>
      <dgm:spPr/>
      <dgm:t>
        <a:bodyPr/>
        <a:lstStyle/>
        <a:p>
          <a:endParaRPr lang="zh-CN" altLang="en-US"/>
        </a:p>
      </dgm:t>
    </dgm:pt>
    <dgm:pt modelId="{08BAD521-95EB-4A0B-A032-A83CBEFC841A}" type="pres">
      <dgm:prSet presAssocID="{4B9BEF74-6094-4BA3-A199-5FF9607C2BD0}" presName="root2"/>
      <dgm:spPr/>
      <dgm:t>
        <a:bodyPr/>
        <a:lstStyle/>
        <a:p>
          <a:endParaRPr lang="zh-CN" altLang="en-US"/>
        </a:p>
      </dgm:t>
    </dgm:pt>
    <dgm:pt modelId="{34974C30-3BCE-4E88-B525-F1B3CDE51865}" type="pres">
      <dgm:prSet presAssocID="{4B9BEF74-6094-4BA3-A199-5FF9607C2BD0}" presName="LevelTwoTextNode" presStyleLbl="node2" presStyleCnt="2">
        <dgm:presLayoutVars>
          <dgm:chPref val="3"/>
        </dgm:presLayoutVars>
      </dgm:prSet>
      <dgm:spPr/>
      <dgm:t>
        <a:bodyPr/>
        <a:lstStyle/>
        <a:p>
          <a:endParaRPr lang="zh-CN" altLang="en-US"/>
        </a:p>
      </dgm:t>
    </dgm:pt>
    <dgm:pt modelId="{65DFB658-77B1-4AD6-8C27-8F067E741F63}" type="pres">
      <dgm:prSet presAssocID="{4B9BEF74-6094-4BA3-A199-5FF9607C2BD0}" presName="level3hierChild"/>
      <dgm:spPr/>
      <dgm:t>
        <a:bodyPr/>
        <a:lstStyle/>
        <a:p>
          <a:endParaRPr lang="zh-CN" altLang="en-US"/>
        </a:p>
      </dgm:t>
    </dgm:pt>
    <dgm:pt modelId="{963EBE63-9B85-4D0B-9456-04A33E884700}" type="pres">
      <dgm:prSet presAssocID="{1AC68DC4-2580-4733-94C7-14FB98CE2604}" presName="conn2-1" presStyleLbl="parChTrans1D3" presStyleCnt="4"/>
      <dgm:spPr/>
      <dgm:t>
        <a:bodyPr/>
        <a:lstStyle/>
        <a:p>
          <a:endParaRPr lang="zh-CN" altLang="en-US"/>
        </a:p>
      </dgm:t>
    </dgm:pt>
    <dgm:pt modelId="{0C53D137-DE5D-465F-85FA-123DA49D28D7}" type="pres">
      <dgm:prSet presAssocID="{1AC68DC4-2580-4733-94C7-14FB98CE2604}" presName="connTx" presStyleLbl="parChTrans2D3" presStyleCnt="4"/>
      <dgm:spPr/>
      <dgm:t>
        <a:bodyPr/>
        <a:lstStyle/>
        <a:p>
          <a:endParaRPr lang="zh-CN" altLang="en-US"/>
        </a:p>
      </dgm:t>
    </dgm:pt>
    <dgm:pt modelId="{34CCB803-AA20-4516-B34E-8E1A78C4B100}" type="pres">
      <dgm:prSet presAssocID="{2FD4506C-00C1-4917-A300-261BE13E1BE8}" presName="root2"/>
      <dgm:spPr/>
      <dgm:t>
        <a:bodyPr/>
        <a:lstStyle/>
        <a:p>
          <a:endParaRPr lang="zh-CN" altLang="en-US"/>
        </a:p>
      </dgm:t>
    </dgm:pt>
    <dgm:pt modelId="{108DAA9E-0AC2-4945-BEE6-8A4DD565A92B}" type="pres">
      <dgm:prSet presAssocID="{2FD4506C-00C1-4917-A300-261BE13E1BE8}" presName="LevelTwoTextNode" presStyleLbl="node3" presStyleCnt="4" custScaleY="135503">
        <dgm:presLayoutVars>
          <dgm:chPref val="3"/>
        </dgm:presLayoutVars>
      </dgm:prSet>
      <dgm:spPr/>
      <dgm:t>
        <a:bodyPr/>
        <a:lstStyle/>
        <a:p>
          <a:endParaRPr lang="zh-CN" altLang="en-US"/>
        </a:p>
      </dgm:t>
    </dgm:pt>
    <dgm:pt modelId="{8867E4F5-A989-4368-A4CD-5F4705BE476E}" type="pres">
      <dgm:prSet presAssocID="{2FD4506C-00C1-4917-A300-261BE13E1BE8}" presName="level3hierChild"/>
      <dgm:spPr/>
      <dgm:t>
        <a:bodyPr/>
        <a:lstStyle/>
        <a:p>
          <a:endParaRPr lang="zh-CN" altLang="en-US"/>
        </a:p>
      </dgm:t>
    </dgm:pt>
    <dgm:pt modelId="{AA27C5C4-2BC6-42B1-A144-D5B97840FEDA}" type="pres">
      <dgm:prSet presAssocID="{4A9500A1-BFD5-408E-AC73-BBC807F71426}" presName="conn2-1" presStyleLbl="parChTrans1D3" presStyleIdx="1" presStyleCnt="4"/>
      <dgm:spPr/>
      <dgm:t>
        <a:bodyPr/>
        <a:lstStyle/>
        <a:p>
          <a:endParaRPr lang="zh-CN" altLang="en-US"/>
        </a:p>
      </dgm:t>
    </dgm:pt>
    <dgm:pt modelId="{6FFC4E62-6980-4B83-ABB5-17819E242AAF}" type="pres">
      <dgm:prSet presAssocID="{4A9500A1-BFD5-408E-AC73-BBC807F71426}" presName="connTx" presStyleLbl="parChTrans2D3" presStyleIdx="1" presStyleCnt="4"/>
      <dgm:spPr/>
      <dgm:t>
        <a:bodyPr/>
        <a:lstStyle/>
        <a:p>
          <a:endParaRPr lang="zh-CN" altLang="en-US"/>
        </a:p>
      </dgm:t>
    </dgm:pt>
    <dgm:pt modelId="{1DF57451-EC47-4219-8F8F-F4C7CC0F8740}" type="pres">
      <dgm:prSet presAssocID="{6AE61839-FAE1-47BE-8496-C53DB9D69B24}" presName="root2"/>
      <dgm:spPr/>
      <dgm:t>
        <a:bodyPr/>
        <a:lstStyle/>
        <a:p>
          <a:endParaRPr lang="zh-CN" altLang="en-US"/>
        </a:p>
      </dgm:t>
    </dgm:pt>
    <dgm:pt modelId="{259B0362-14EA-4571-821E-1498419BA3E6}" type="pres">
      <dgm:prSet presAssocID="{6AE61839-FAE1-47BE-8496-C53DB9D69B24}" presName="LevelTwoTextNode" presStyleLbl="node3" presStyleIdx="1" presStyleCnt="4">
        <dgm:presLayoutVars>
          <dgm:chPref val="3"/>
        </dgm:presLayoutVars>
      </dgm:prSet>
      <dgm:spPr/>
      <dgm:t>
        <a:bodyPr/>
        <a:lstStyle/>
        <a:p>
          <a:endParaRPr lang="zh-CN" altLang="en-US"/>
        </a:p>
      </dgm:t>
    </dgm:pt>
    <dgm:pt modelId="{26FB819F-9752-4239-A9A4-BDE042E8317D}" type="pres">
      <dgm:prSet presAssocID="{6AE61839-FAE1-47BE-8496-C53DB9D69B24}" presName="level3hierChild"/>
      <dgm:spPr/>
      <dgm:t>
        <a:bodyPr/>
        <a:lstStyle/>
        <a:p>
          <a:endParaRPr lang="zh-CN" altLang="en-US"/>
        </a:p>
      </dgm:t>
    </dgm:pt>
    <dgm:pt modelId="{86D7482D-BF61-4CAC-9D43-B7350C8C5D7E}" type="pres">
      <dgm:prSet presAssocID="{1D9A6FC3-C4B9-47EB-9BAA-6CEFBC253FE3}" presName="conn2-1" presStyleLbl="parChTrans1D2" presStyleIdx="1" presStyleCnt="2"/>
      <dgm:spPr/>
      <dgm:t>
        <a:bodyPr/>
        <a:lstStyle/>
        <a:p>
          <a:endParaRPr lang="zh-CN" altLang="en-US"/>
        </a:p>
      </dgm:t>
    </dgm:pt>
    <dgm:pt modelId="{EE6DB330-71CF-488B-910C-FC47EF9D0935}" type="pres">
      <dgm:prSet presAssocID="{1D9A6FC3-C4B9-47EB-9BAA-6CEFBC253FE3}" presName="connTx" presStyleLbl="parChTrans2D2" presStyleIdx="1" presStyleCnt="2"/>
      <dgm:spPr/>
      <dgm:t>
        <a:bodyPr/>
        <a:lstStyle/>
        <a:p>
          <a:endParaRPr lang="zh-CN" altLang="en-US"/>
        </a:p>
      </dgm:t>
    </dgm:pt>
    <dgm:pt modelId="{E80ACA3C-271B-48CF-8E75-510682BB7E8E}" type="pres">
      <dgm:prSet presAssocID="{848DD7A3-85FB-4CFC-A7CB-FE3A0B0BCE24}" presName="root2"/>
      <dgm:spPr/>
      <dgm:t>
        <a:bodyPr/>
        <a:lstStyle/>
        <a:p>
          <a:endParaRPr lang="zh-CN" altLang="en-US"/>
        </a:p>
      </dgm:t>
    </dgm:pt>
    <dgm:pt modelId="{20FA8767-E577-40A8-B31D-FBAB1932B770}" type="pres">
      <dgm:prSet presAssocID="{848DD7A3-85FB-4CFC-A7CB-FE3A0B0BCE24}" presName="LevelTwoTextNode" presStyleLbl="node2" presStyleIdx="1" presStyleCnt="2">
        <dgm:presLayoutVars>
          <dgm:chPref val="3"/>
        </dgm:presLayoutVars>
      </dgm:prSet>
      <dgm:spPr/>
      <dgm:t>
        <a:bodyPr/>
        <a:lstStyle/>
        <a:p>
          <a:endParaRPr lang="zh-CN" altLang="en-US"/>
        </a:p>
      </dgm:t>
    </dgm:pt>
    <dgm:pt modelId="{C01CA295-4051-46B7-938F-5DD82A4B614C}" type="pres">
      <dgm:prSet presAssocID="{848DD7A3-85FB-4CFC-A7CB-FE3A0B0BCE24}" presName="level3hierChild"/>
      <dgm:spPr/>
      <dgm:t>
        <a:bodyPr/>
        <a:lstStyle/>
        <a:p>
          <a:endParaRPr lang="zh-CN" altLang="en-US"/>
        </a:p>
      </dgm:t>
    </dgm:pt>
    <dgm:pt modelId="{C09D093C-8357-41C8-885E-F902345740CB}" type="pres">
      <dgm:prSet presAssocID="{F711E045-AE5C-4601-A486-4CFE7A45B4C8}" presName="conn2-1" presStyleLbl="parChTrans1D3" presStyleIdx="2" presStyleCnt="4"/>
      <dgm:spPr/>
      <dgm:t>
        <a:bodyPr/>
        <a:lstStyle/>
        <a:p>
          <a:endParaRPr lang="zh-CN" altLang="en-US"/>
        </a:p>
      </dgm:t>
    </dgm:pt>
    <dgm:pt modelId="{61B33864-14D2-42D1-8AA0-AAEF9587BD36}" type="pres">
      <dgm:prSet presAssocID="{F711E045-AE5C-4601-A486-4CFE7A45B4C8}" presName="connTx" presStyleLbl="parChTrans2D3" presStyleIdx="2" presStyleCnt="4"/>
      <dgm:spPr/>
      <dgm:t>
        <a:bodyPr/>
        <a:lstStyle/>
        <a:p>
          <a:endParaRPr lang="zh-CN" altLang="en-US"/>
        </a:p>
      </dgm:t>
    </dgm:pt>
    <dgm:pt modelId="{2D373ACC-136C-476B-B29F-79B60F40A5E3}" type="pres">
      <dgm:prSet presAssocID="{B86CE6AB-BD29-4AFE-90AB-ECDC8278791B}" presName="root2"/>
      <dgm:spPr/>
      <dgm:t>
        <a:bodyPr/>
        <a:lstStyle/>
        <a:p>
          <a:endParaRPr lang="zh-CN" altLang="en-US"/>
        </a:p>
      </dgm:t>
    </dgm:pt>
    <dgm:pt modelId="{33519C00-DDD2-4E58-AE3F-BFBFD64A1B4A}" type="pres">
      <dgm:prSet presAssocID="{B86CE6AB-BD29-4AFE-90AB-ECDC8278791B}" presName="LevelTwoTextNode" presStyleLbl="node3" presStyleIdx="2" presStyleCnt="4">
        <dgm:presLayoutVars>
          <dgm:chPref val="3"/>
        </dgm:presLayoutVars>
      </dgm:prSet>
      <dgm:spPr/>
      <dgm:t>
        <a:bodyPr/>
        <a:lstStyle/>
        <a:p>
          <a:endParaRPr lang="zh-CN" altLang="en-US"/>
        </a:p>
      </dgm:t>
    </dgm:pt>
    <dgm:pt modelId="{44F0C5FB-1DE7-4975-A3F2-4057BCC4DFE5}" type="pres">
      <dgm:prSet presAssocID="{B86CE6AB-BD29-4AFE-90AB-ECDC8278791B}" presName="level3hierChild"/>
      <dgm:spPr/>
      <dgm:t>
        <a:bodyPr/>
        <a:lstStyle/>
        <a:p>
          <a:endParaRPr lang="zh-CN" altLang="en-US"/>
        </a:p>
      </dgm:t>
    </dgm:pt>
    <dgm:pt modelId="{9BEA5438-2B85-49FC-8C69-24C63BDBA783}" type="pres">
      <dgm:prSet presAssocID="{3FD5F74F-C40C-4C61-83A2-37181DC995B3}" presName="conn2-1" presStyleLbl="parChTrans1D3" presStyleIdx="3" presStyleCnt="4"/>
      <dgm:spPr/>
      <dgm:t>
        <a:bodyPr/>
        <a:lstStyle/>
        <a:p>
          <a:endParaRPr lang="zh-CN" altLang="en-US"/>
        </a:p>
      </dgm:t>
    </dgm:pt>
    <dgm:pt modelId="{7BD1A8A5-B359-47A1-8538-6912AFC5DC70}" type="pres">
      <dgm:prSet presAssocID="{3FD5F74F-C40C-4C61-83A2-37181DC995B3}" presName="connTx" presStyleLbl="parChTrans2D3" presStyleIdx="3" presStyleCnt="4"/>
      <dgm:spPr/>
      <dgm:t>
        <a:bodyPr/>
        <a:lstStyle/>
        <a:p>
          <a:endParaRPr lang="zh-CN" altLang="en-US"/>
        </a:p>
      </dgm:t>
    </dgm:pt>
    <dgm:pt modelId="{094440D0-8A80-4D77-B776-56322143A390}" type="pres">
      <dgm:prSet presAssocID="{4AF94BAB-C6FB-4619-8D43-11DEF1BD07F8}" presName="root2"/>
      <dgm:spPr/>
      <dgm:t>
        <a:bodyPr/>
        <a:lstStyle/>
        <a:p>
          <a:endParaRPr lang="zh-CN" altLang="en-US"/>
        </a:p>
      </dgm:t>
    </dgm:pt>
    <dgm:pt modelId="{577CCC85-2F7F-4B76-A3C6-279B4CA0469D}" type="pres">
      <dgm:prSet presAssocID="{4AF94BAB-C6FB-4619-8D43-11DEF1BD07F8}" presName="LevelTwoTextNode" presStyleLbl="node3" presStyleIdx="3" presStyleCnt="4">
        <dgm:presLayoutVars>
          <dgm:chPref val="3"/>
        </dgm:presLayoutVars>
      </dgm:prSet>
      <dgm:spPr/>
      <dgm:t>
        <a:bodyPr/>
        <a:lstStyle/>
        <a:p>
          <a:endParaRPr lang="zh-CN" altLang="en-US"/>
        </a:p>
      </dgm:t>
    </dgm:pt>
    <dgm:pt modelId="{9C3726FB-8E7A-4B13-AEA1-B51A21750F2D}" type="pres">
      <dgm:prSet presAssocID="{4AF94BAB-C6FB-4619-8D43-11DEF1BD07F8}" presName="level3hierChild"/>
      <dgm:spPr/>
      <dgm:t>
        <a:bodyPr/>
        <a:lstStyle/>
        <a:p>
          <a:endParaRPr lang="zh-CN" altLang="en-US"/>
        </a:p>
      </dgm:t>
    </dgm:pt>
  </dgm:ptLst>
  <dgm:cxnLst>
    <dgm:cxn modelId="{AFB8B9B6-1354-4E52-A82A-B6443566C2B2}" srcId="{CA0D49E3-DA80-4142-A1AA-FA0B2DB2B3DB}" destId="{00B84BEA-8178-4E75-A018-8457604B71E0}" srcOrd="0" destOrd="0" parTransId="{3E714952-17F2-4E62-B211-81FD2479A916}" sibTransId="{BC286ECF-F2FC-4267-A03A-50BA5E2FF1EE}"/>
    <dgm:cxn modelId="{488DA5BA-E00D-4001-8CC6-15428C16436E}" srcId="{00B84BEA-8178-4E75-A018-8457604B71E0}" destId="{4B9BEF74-6094-4BA3-A199-5FF9607C2BD0}" srcOrd="0" destOrd="0" parTransId="{C4D9C1F1-CAC9-4D38-89F2-D1621BF58FBC}" sibTransId="{05BDFA0D-0921-4E24-BD39-635465733D17}"/>
    <dgm:cxn modelId="{47DB93C6-04D8-48B4-9BB4-C6A04173AE1E}" srcId="{4B9BEF74-6094-4BA3-A199-5FF9607C2BD0}" destId="{2FD4506C-00C1-4917-A300-261BE13E1BE8}" srcOrd="0" destOrd="0" parTransId="{1AC68DC4-2580-4733-94C7-14FB98CE2604}" sibTransId="{1C68B053-0CA2-49C1-8422-358298BFBCB1}"/>
    <dgm:cxn modelId="{9A4A8564-6DCD-47E2-8C8A-82EE09776192}" srcId="{4B9BEF74-6094-4BA3-A199-5FF9607C2BD0}" destId="{6AE61839-FAE1-47BE-8496-C53DB9D69B24}" srcOrd="1" destOrd="0" parTransId="{4A9500A1-BFD5-408E-AC73-BBC807F71426}" sibTransId="{D7D747E5-9353-49AF-849D-755A6320474B}"/>
    <dgm:cxn modelId="{012C6773-5F5C-4F29-9BFF-5072F5E4499F}" srcId="{00B84BEA-8178-4E75-A018-8457604B71E0}" destId="{848DD7A3-85FB-4CFC-A7CB-FE3A0B0BCE24}" srcOrd="1" destOrd="0" parTransId="{1D9A6FC3-C4B9-47EB-9BAA-6CEFBC253FE3}" sibTransId="{1919706D-D90A-4228-85AD-7C78C815668E}"/>
    <dgm:cxn modelId="{C019140B-3EE8-4765-846C-C6DE953817BD}" srcId="{848DD7A3-85FB-4CFC-A7CB-FE3A0B0BCE24}" destId="{B86CE6AB-BD29-4AFE-90AB-ECDC8278791B}" srcOrd="0" destOrd="0" parTransId="{F711E045-AE5C-4601-A486-4CFE7A45B4C8}" sibTransId="{3F977B7A-1AF6-4AA9-87E7-E7E56517912F}"/>
    <dgm:cxn modelId="{701581C0-1BCD-40E3-99B8-CC6AFDCD3B6F}" srcId="{848DD7A3-85FB-4CFC-A7CB-FE3A0B0BCE24}" destId="{4AF94BAB-C6FB-4619-8D43-11DEF1BD07F8}" srcOrd="1" destOrd="0" parTransId="{3FD5F74F-C40C-4C61-83A2-37181DC995B3}" sibTransId="{9C8A520C-A4B4-437B-8AA8-29B2244F89EB}"/>
    <dgm:cxn modelId="{0E2ED8CB-177A-4F59-A570-9D9CC2FA0886}" type="presOf" srcId="{CA0D49E3-DA80-4142-A1AA-FA0B2DB2B3DB}" destId="{03786378-9DA2-4D70-A972-795A18FF5699}" srcOrd="0" destOrd="0" presId="urn:microsoft.com/office/officeart/2005/8/layout/hierarchy2"/>
    <dgm:cxn modelId="{51EE247E-074C-47FB-998A-11ABDED70F7F}" type="presParOf" srcId="{03786378-9DA2-4D70-A972-795A18FF5699}" destId="{C2126BD8-C898-4E2A-A63B-F2F429B7DFC8}" srcOrd="0" destOrd="0" presId="urn:microsoft.com/office/officeart/2005/8/layout/hierarchy2"/>
    <dgm:cxn modelId="{37784C6C-B7E1-440A-8934-E831B58418EA}" type="presParOf" srcId="{C2126BD8-C898-4E2A-A63B-F2F429B7DFC8}" destId="{D52CAE59-4F3A-4659-BE1E-0F8E11712879}" srcOrd="0" destOrd="0" presId="urn:microsoft.com/office/officeart/2005/8/layout/hierarchy2"/>
    <dgm:cxn modelId="{C5A49A77-3A93-43C2-AC97-970F0A643F1C}" type="presOf" srcId="{00B84BEA-8178-4E75-A018-8457604B71E0}" destId="{D52CAE59-4F3A-4659-BE1E-0F8E11712879}" srcOrd="0" destOrd="0" presId="urn:microsoft.com/office/officeart/2005/8/layout/hierarchy2"/>
    <dgm:cxn modelId="{F5EF90F1-C740-4C07-9B30-B848C4597E08}" type="presParOf" srcId="{C2126BD8-C898-4E2A-A63B-F2F429B7DFC8}" destId="{54B861C5-C3C1-4183-883F-3F9B91FF1A24}" srcOrd="1" destOrd="0" presId="urn:microsoft.com/office/officeart/2005/8/layout/hierarchy2"/>
    <dgm:cxn modelId="{7B0AF8DC-858F-451B-947E-24D683071EAA}" type="presParOf" srcId="{54B861C5-C3C1-4183-883F-3F9B91FF1A24}" destId="{247EFEE7-E6BC-443D-BAB4-E2B19C421D26}" srcOrd="0" destOrd="0" presId="urn:microsoft.com/office/officeart/2005/8/layout/hierarchy2"/>
    <dgm:cxn modelId="{1563395B-6AC2-45D6-AAC3-908D6429F524}" type="presOf" srcId="{C4D9C1F1-CAC9-4D38-89F2-D1621BF58FBC}" destId="{247EFEE7-E6BC-443D-BAB4-E2B19C421D26}" srcOrd="0" destOrd="0" presId="urn:microsoft.com/office/officeart/2005/8/layout/hierarchy2"/>
    <dgm:cxn modelId="{D755471E-0F40-44B4-BF54-652F97F4CC0B}" type="presParOf" srcId="{247EFEE7-E6BC-443D-BAB4-E2B19C421D26}" destId="{B547E8E5-991D-4C2E-B3DC-B4513FC6EB2C}" srcOrd="0" destOrd="0" presId="urn:microsoft.com/office/officeart/2005/8/layout/hierarchy2"/>
    <dgm:cxn modelId="{091653AF-4DF4-498B-83EF-C55D1655F77F}" type="presOf" srcId="{C4D9C1F1-CAC9-4D38-89F2-D1621BF58FBC}" destId="{B547E8E5-991D-4C2E-B3DC-B4513FC6EB2C}" srcOrd="1" destOrd="0" presId="urn:microsoft.com/office/officeart/2005/8/layout/hierarchy2"/>
    <dgm:cxn modelId="{C331C4B8-F90F-4D2B-B84D-499D06D55E82}" type="presParOf" srcId="{54B861C5-C3C1-4183-883F-3F9B91FF1A24}" destId="{08BAD521-95EB-4A0B-A032-A83CBEFC841A}" srcOrd="1" destOrd="0" presId="urn:microsoft.com/office/officeart/2005/8/layout/hierarchy2"/>
    <dgm:cxn modelId="{61BA2ED6-31E5-4C16-AB84-6CC81A20AB49}" type="presParOf" srcId="{08BAD521-95EB-4A0B-A032-A83CBEFC841A}" destId="{34974C30-3BCE-4E88-B525-F1B3CDE51865}" srcOrd="0" destOrd="0" presId="urn:microsoft.com/office/officeart/2005/8/layout/hierarchy2"/>
    <dgm:cxn modelId="{873B20C4-22A5-4890-9CAE-25A7196DC8EC}" type="presOf" srcId="{4B9BEF74-6094-4BA3-A199-5FF9607C2BD0}" destId="{34974C30-3BCE-4E88-B525-F1B3CDE51865}" srcOrd="0" destOrd="0" presId="urn:microsoft.com/office/officeart/2005/8/layout/hierarchy2"/>
    <dgm:cxn modelId="{3572D0F5-D658-4282-AB89-E2365C624162}" type="presParOf" srcId="{08BAD521-95EB-4A0B-A032-A83CBEFC841A}" destId="{65DFB658-77B1-4AD6-8C27-8F067E741F63}" srcOrd="1" destOrd="0" presId="urn:microsoft.com/office/officeart/2005/8/layout/hierarchy2"/>
    <dgm:cxn modelId="{65893E2F-1602-4696-89CF-E9EED3497466}" type="presParOf" srcId="{65DFB658-77B1-4AD6-8C27-8F067E741F63}" destId="{963EBE63-9B85-4D0B-9456-04A33E884700}" srcOrd="0" destOrd="0" presId="urn:microsoft.com/office/officeart/2005/8/layout/hierarchy2"/>
    <dgm:cxn modelId="{0E44364D-63F3-4B34-8F1F-C5A3D82550F0}" type="presOf" srcId="{1AC68DC4-2580-4733-94C7-14FB98CE2604}" destId="{963EBE63-9B85-4D0B-9456-04A33E884700}" srcOrd="0" destOrd="0" presId="urn:microsoft.com/office/officeart/2005/8/layout/hierarchy2"/>
    <dgm:cxn modelId="{C8780DAE-EFF6-440F-ACCC-2715E92CB3D5}" type="presParOf" srcId="{963EBE63-9B85-4D0B-9456-04A33E884700}" destId="{0C53D137-DE5D-465F-85FA-123DA49D28D7}" srcOrd="0" destOrd="0" presId="urn:microsoft.com/office/officeart/2005/8/layout/hierarchy2"/>
    <dgm:cxn modelId="{D1EF1B8D-C475-4BBA-8450-28A4D833A17B}" type="presOf" srcId="{1AC68DC4-2580-4733-94C7-14FB98CE2604}" destId="{0C53D137-DE5D-465F-85FA-123DA49D28D7}" srcOrd="1" destOrd="0" presId="urn:microsoft.com/office/officeart/2005/8/layout/hierarchy2"/>
    <dgm:cxn modelId="{A6DCBAC4-CC09-443A-92E4-2DA474FB3FAD}" type="presParOf" srcId="{65DFB658-77B1-4AD6-8C27-8F067E741F63}" destId="{34CCB803-AA20-4516-B34E-8E1A78C4B100}" srcOrd="1" destOrd="0" presId="urn:microsoft.com/office/officeart/2005/8/layout/hierarchy2"/>
    <dgm:cxn modelId="{6613FF21-607E-4A0A-92EC-C8FC97F5E7B1}" type="presParOf" srcId="{34CCB803-AA20-4516-B34E-8E1A78C4B100}" destId="{108DAA9E-0AC2-4945-BEE6-8A4DD565A92B}" srcOrd="0" destOrd="0" presId="urn:microsoft.com/office/officeart/2005/8/layout/hierarchy2"/>
    <dgm:cxn modelId="{430E42F5-B7CC-4C3A-A7CB-43F6E77A9E16}" type="presOf" srcId="{2FD4506C-00C1-4917-A300-261BE13E1BE8}" destId="{108DAA9E-0AC2-4945-BEE6-8A4DD565A92B}" srcOrd="0" destOrd="0" presId="urn:microsoft.com/office/officeart/2005/8/layout/hierarchy2"/>
    <dgm:cxn modelId="{D07E0530-1558-42FB-96AB-31AC09A0931F}" type="presParOf" srcId="{34CCB803-AA20-4516-B34E-8E1A78C4B100}" destId="{8867E4F5-A989-4368-A4CD-5F4705BE476E}" srcOrd="1" destOrd="0" presId="urn:microsoft.com/office/officeart/2005/8/layout/hierarchy2"/>
    <dgm:cxn modelId="{73F43215-4800-460D-ABA8-AB5669571694}" type="presParOf" srcId="{65DFB658-77B1-4AD6-8C27-8F067E741F63}" destId="{AA27C5C4-2BC6-42B1-A144-D5B97840FEDA}" srcOrd="2" destOrd="0" presId="urn:microsoft.com/office/officeart/2005/8/layout/hierarchy2"/>
    <dgm:cxn modelId="{A4A8D8BB-525C-4B76-A4CF-CC90E8EC23FD}" type="presOf" srcId="{4A9500A1-BFD5-408E-AC73-BBC807F71426}" destId="{AA27C5C4-2BC6-42B1-A144-D5B97840FEDA}" srcOrd="0" destOrd="0" presId="urn:microsoft.com/office/officeart/2005/8/layout/hierarchy2"/>
    <dgm:cxn modelId="{8223E0A2-0059-46AB-8460-EC49DA1DF2C0}" type="presParOf" srcId="{AA27C5C4-2BC6-42B1-A144-D5B97840FEDA}" destId="{6FFC4E62-6980-4B83-ABB5-17819E242AAF}" srcOrd="0" destOrd="0" presId="urn:microsoft.com/office/officeart/2005/8/layout/hierarchy2"/>
    <dgm:cxn modelId="{ED1CF3EB-913F-49C9-A1DE-92C4ED7926FE}" type="presOf" srcId="{4A9500A1-BFD5-408E-AC73-BBC807F71426}" destId="{6FFC4E62-6980-4B83-ABB5-17819E242AAF}" srcOrd="1" destOrd="0" presId="urn:microsoft.com/office/officeart/2005/8/layout/hierarchy2"/>
    <dgm:cxn modelId="{036A92E0-4B53-468F-A66B-FC06D33DA0DC}" type="presParOf" srcId="{65DFB658-77B1-4AD6-8C27-8F067E741F63}" destId="{1DF57451-EC47-4219-8F8F-F4C7CC0F8740}" srcOrd="3" destOrd="0" presId="urn:microsoft.com/office/officeart/2005/8/layout/hierarchy2"/>
    <dgm:cxn modelId="{482CA36E-9FB7-4CF5-B84E-9742EE1C21AA}" type="presParOf" srcId="{1DF57451-EC47-4219-8F8F-F4C7CC0F8740}" destId="{259B0362-14EA-4571-821E-1498419BA3E6}" srcOrd="0" destOrd="0" presId="urn:microsoft.com/office/officeart/2005/8/layout/hierarchy2"/>
    <dgm:cxn modelId="{93284C8B-E77F-48EA-9281-FFAAE40CAF75}" type="presOf" srcId="{6AE61839-FAE1-47BE-8496-C53DB9D69B24}" destId="{259B0362-14EA-4571-821E-1498419BA3E6}" srcOrd="0" destOrd="0" presId="urn:microsoft.com/office/officeart/2005/8/layout/hierarchy2"/>
    <dgm:cxn modelId="{D3D33565-EFFF-4EB8-BA7E-2BCB977D0895}" type="presParOf" srcId="{1DF57451-EC47-4219-8F8F-F4C7CC0F8740}" destId="{26FB819F-9752-4239-A9A4-BDE042E8317D}" srcOrd="1" destOrd="0" presId="urn:microsoft.com/office/officeart/2005/8/layout/hierarchy2"/>
    <dgm:cxn modelId="{7C8A6B2F-8CD0-4B54-89AE-22A5BBFE9C74}" type="presParOf" srcId="{54B861C5-C3C1-4183-883F-3F9B91FF1A24}" destId="{86D7482D-BF61-4CAC-9D43-B7350C8C5D7E}" srcOrd="2" destOrd="0" presId="urn:microsoft.com/office/officeart/2005/8/layout/hierarchy2"/>
    <dgm:cxn modelId="{C647BC54-E805-4034-83B9-5246D6622241}" type="presOf" srcId="{1D9A6FC3-C4B9-47EB-9BAA-6CEFBC253FE3}" destId="{86D7482D-BF61-4CAC-9D43-B7350C8C5D7E}" srcOrd="0" destOrd="0" presId="urn:microsoft.com/office/officeart/2005/8/layout/hierarchy2"/>
    <dgm:cxn modelId="{476C686C-3AB2-4236-ABE8-A55E514D3E65}" type="presParOf" srcId="{86D7482D-BF61-4CAC-9D43-B7350C8C5D7E}" destId="{EE6DB330-71CF-488B-910C-FC47EF9D0935}" srcOrd="0" destOrd="0" presId="urn:microsoft.com/office/officeart/2005/8/layout/hierarchy2"/>
    <dgm:cxn modelId="{6CA57ACB-89B5-4BDA-830F-18FD21EEDB6A}" type="presOf" srcId="{1D9A6FC3-C4B9-47EB-9BAA-6CEFBC253FE3}" destId="{EE6DB330-71CF-488B-910C-FC47EF9D0935}" srcOrd="1" destOrd="0" presId="urn:microsoft.com/office/officeart/2005/8/layout/hierarchy2"/>
    <dgm:cxn modelId="{8DAB67A8-DA51-4348-965A-74BDCD100A97}" type="presParOf" srcId="{54B861C5-C3C1-4183-883F-3F9B91FF1A24}" destId="{E80ACA3C-271B-48CF-8E75-510682BB7E8E}" srcOrd="3" destOrd="0" presId="urn:microsoft.com/office/officeart/2005/8/layout/hierarchy2"/>
    <dgm:cxn modelId="{063514A9-A4A8-4CC5-8F04-BFF99896A979}" type="presParOf" srcId="{E80ACA3C-271B-48CF-8E75-510682BB7E8E}" destId="{20FA8767-E577-40A8-B31D-FBAB1932B770}" srcOrd="0" destOrd="0" presId="urn:microsoft.com/office/officeart/2005/8/layout/hierarchy2"/>
    <dgm:cxn modelId="{DDC75CE5-B180-4CB9-92FB-9C870767C070}" type="presOf" srcId="{848DD7A3-85FB-4CFC-A7CB-FE3A0B0BCE24}" destId="{20FA8767-E577-40A8-B31D-FBAB1932B770}" srcOrd="0" destOrd="0" presId="urn:microsoft.com/office/officeart/2005/8/layout/hierarchy2"/>
    <dgm:cxn modelId="{E4C643E2-A048-45C5-8332-8BB65E0D23BB}" type="presParOf" srcId="{E80ACA3C-271B-48CF-8E75-510682BB7E8E}" destId="{C01CA295-4051-46B7-938F-5DD82A4B614C}" srcOrd="1" destOrd="0" presId="urn:microsoft.com/office/officeart/2005/8/layout/hierarchy2"/>
    <dgm:cxn modelId="{AA02BA1E-975A-4EF4-BFFC-8C313E28C232}" type="presParOf" srcId="{C01CA295-4051-46B7-938F-5DD82A4B614C}" destId="{C09D093C-8357-41C8-885E-F902345740CB}" srcOrd="0" destOrd="0" presId="urn:microsoft.com/office/officeart/2005/8/layout/hierarchy2"/>
    <dgm:cxn modelId="{C81F05EE-2120-45EB-8839-614B0DB89F04}" type="presOf" srcId="{F711E045-AE5C-4601-A486-4CFE7A45B4C8}" destId="{C09D093C-8357-41C8-885E-F902345740CB}" srcOrd="0" destOrd="0" presId="urn:microsoft.com/office/officeart/2005/8/layout/hierarchy2"/>
    <dgm:cxn modelId="{C4FC45E5-546B-41E4-9167-B8FFF632BB42}" type="presParOf" srcId="{C09D093C-8357-41C8-885E-F902345740CB}" destId="{61B33864-14D2-42D1-8AA0-AAEF9587BD36}" srcOrd="0" destOrd="0" presId="urn:microsoft.com/office/officeart/2005/8/layout/hierarchy2"/>
    <dgm:cxn modelId="{31D5C902-85A6-45E5-B9F1-BB7C252A9B5C}" type="presOf" srcId="{F711E045-AE5C-4601-A486-4CFE7A45B4C8}" destId="{61B33864-14D2-42D1-8AA0-AAEF9587BD36}" srcOrd="1" destOrd="0" presId="urn:microsoft.com/office/officeart/2005/8/layout/hierarchy2"/>
    <dgm:cxn modelId="{0764EE2D-F5B1-432D-8BA5-148C240201CC}" type="presParOf" srcId="{C01CA295-4051-46B7-938F-5DD82A4B614C}" destId="{2D373ACC-136C-476B-B29F-79B60F40A5E3}" srcOrd="1" destOrd="0" presId="urn:microsoft.com/office/officeart/2005/8/layout/hierarchy2"/>
    <dgm:cxn modelId="{6F816EF0-DB38-4C4B-BB31-23F9F5F5B7E9}" type="presParOf" srcId="{2D373ACC-136C-476B-B29F-79B60F40A5E3}" destId="{33519C00-DDD2-4E58-AE3F-BFBFD64A1B4A}" srcOrd="0" destOrd="0" presId="urn:microsoft.com/office/officeart/2005/8/layout/hierarchy2"/>
    <dgm:cxn modelId="{25CEB19F-BCEA-47AB-9E5E-2B11346B709C}" type="presOf" srcId="{B86CE6AB-BD29-4AFE-90AB-ECDC8278791B}" destId="{33519C00-DDD2-4E58-AE3F-BFBFD64A1B4A}" srcOrd="0" destOrd="0" presId="urn:microsoft.com/office/officeart/2005/8/layout/hierarchy2"/>
    <dgm:cxn modelId="{F724D2F1-1BEE-4095-8FB2-5D579C7A09C6}" type="presParOf" srcId="{2D373ACC-136C-476B-B29F-79B60F40A5E3}" destId="{44F0C5FB-1DE7-4975-A3F2-4057BCC4DFE5}" srcOrd="1" destOrd="0" presId="urn:microsoft.com/office/officeart/2005/8/layout/hierarchy2"/>
    <dgm:cxn modelId="{1CF565D9-2519-40F4-B875-17C5EEB04608}" type="presParOf" srcId="{C01CA295-4051-46B7-938F-5DD82A4B614C}" destId="{9BEA5438-2B85-49FC-8C69-24C63BDBA783}" srcOrd="2" destOrd="0" presId="urn:microsoft.com/office/officeart/2005/8/layout/hierarchy2"/>
    <dgm:cxn modelId="{4C7B3F38-438C-4486-B75A-9E97AEFD4647}" type="presOf" srcId="{3FD5F74F-C40C-4C61-83A2-37181DC995B3}" destId="{9BEA5438-2B85-49FC-8C69-24C63BDBA783}" srcOrd="0" destOrd="0" presId="urn:microsoft.com/office/officeart/2005/8/layout/hierarchy2"/>
    <dgm:cxn modelId="{01DDC15D-2974-4277-B072-055F25FC55E0}" type="presParOf" srcId="{9BEA5438-2B85-49FC-8C69-24C63BDBA783}" destId="{7BD1A8A5-B359-47A1-8538-6912AFC5DC70}" srcOrd="0" destOrd="0" presId="urn:microsoft.com/office/officeart/2005/8/layout/hierarchy2"/>
    <dgm:cxn modelId="{6CAAF259-8409-4654-ACC0-F697AFF9DA08}" type="presOf" srcId="{3FD5F74F-C40C-4C61-83A2-37181DC995B3}" destId="{7BD1A8A5-B359-47A1-8538-6912AFC5DC70}" srcOrd="1" destOrd="0" presId="urn:microsoft.com/office/officeart/2005/8/layout/hierarchy2"/>
    <dgm:cxn modelId="{E3B504D5-84D8-425C-8054-50889FE91ABF}" type="presParOf" srcId="{C01CA295-4051-46B7-938F-5DD82A4B614C}" destId="{094440D0-8A80-4D77-B776-56322143A390}" srcOrd="3" destOrd="0" presId="urn:microsoft.com/office/officeart/2005/8/layout/hierarchy2"/>
    <dgm:cxn modelId="{0A719551-E0BD-48B1-A05F-2DBDE2B9C95C}" type="presParOf" srcId="{094440D0-8A80-4D77-B776-56322143A390}" destId="{577CCC85-2F7F-4B76-A3C6-279B4CA0469D}" srcOrd="0" destOrd="0" presId="urn:microsoft.com/office/officeart/2005/8/layout/hierarchy2"/>
    <dgm:cxn modelId="{230E3DD2-910C-467A-946C-D50B614E006C}" type="presOf" srcId="{4AF94BAB-C6FB-4619-8D43-11DEF1BD07F8}" destId="{577CCC85-2F7F-4B76-A3C6-279B4CA0469D}" srcOrd="0" destOrd="0" presId="urn:microsoft.com/office/officeart/2005/8/layout/hierarchy2"/>
    <dgm:cxn modelId="{4312F811-6C2E-4FAB-90DE-2673A000A9BE}" type="presParOf" srcId="{094440D0-8A80-4D77-B776-56322143A390}" destId="{9C3726FB-8E7A-4B13-AEA1-B51A21750F2D}" srcOrd="1" destOrd="0" presId="urn:microsoft.com/office/officeart/2005/8/layout/hierarchy2"/>
  </dgm:cxnLst>
  <dgm:bg/>
  <dgm:whole/>
  <dgm:extLst>
    <a:ext uri="http://schemas.microsoft.com/office/drawing/2008/diagram">
      <dsp:dataModelExt xmlns:dsp="http://schemas.microsoft.com/office/drawing/2008/diagram" relId="rId4"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23" name=""/>
      <dsp:cNvGrpSpPr/>
    </dsp:nvGrpSpPr>
    <dsp:grpSpPr/>
    <dsp:sp modelId="{D52CAE59-4F3A-4659-BE1E-0F8E11712879}">
      <dsp:nvSpPr>
        <dsp:cNvPr id="24" name=""/>
        <dsp:cNvSpPr/>
      </dsp:nvSpPr>
      <dsp:spPr>
        <a:xfrm>
          <a:off x="273865" y="2029822"/>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社会主义探索时期</a:t>
          </a:r>
        </a:p>
      </dsp:txBody>
      <dsp:txXfrm>
        <a:off x="273865" y="2029822"/>
        <a:ext cx="2035049" cy="1017524"/>
      </dsp:txXfrm>
    </dsp:sp>
    <dsp:sp modelId="{247EFEE7-E6BC-443D-BAB4-E2B19C421D26}">
      <dsp:nvSpPr>
        <dsp:cNvPr id="25" name=""/>
        <dsp:cNvSpPr/>
      </dsp:nvSpPr>
      <dsp:spPr>
        <a:xfrm rot="18171284">
          <a:off x="1965691" y="1889649"/>
          <a:ext cx="1500467" cy="37404"/>
        </a:xfrm>
        <a:custGeom>
          <a:rect l="0" t="0" r="0" b="0"/>
          <a:pathLst>
            <a:path>
              <a:moveTo>
                <a:pt x="0" y="18702"/>
              </a:moveTo>
              <a:lnTo>
                <a:pt x="1500467" y="18702"/>
              </a:lnTo>
            </a:path>
          </a:pathLst>
        </a:custGeom>
        <a:noFill/>
        <a:ln w="381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18171284">
        <a:off x="2678413" y="1870840"/>
        <a:ext cx="75023" cy="75023"/>
      </dsp:txXfrm>
    </dsp:sp>
    <dsp:sp modelId="{34974C30-3BCE-4E88-B525-F1B3CDE51865}">
      <dsp:nvSpPr>
        <dsp:cNvPr id="26" name=""/>
        <dsp:cNvSpPr/>
      </dsp:nvSpPr>
      <dsp:spPr>
        <a:xfrm>
          <a:off x="3122935" y="769356"/>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正确</a:t>
          </a:r>
        </a:p>
      </dsp:txBody>
      <dsp:txXfrm>
        <a:off x="3122935" y="769356"/>
        <a:ext cx="2035049" cy="1017524"/>
      </dsp:txXfrm>
    </dsp:sp>
    <dsp:sp modelId="{963EBE63-9B85-4D0B-9456-04A33E884700}">
      <dsp:nvSpPr>
        <dsp:cNvPr id="27" name=""/>
        <dsp:cNvSpPr/>
      </dsp:nvSpPr>
      <dsp:spPr>
        <a:xfrm rot="19457600">
          <a:off x="5063760" y="966877"/>
          <a:ext cx="1002468" cy="37404"/>
        </a:xfrm>
        <a:custGeom>
          <a:rect l="0" t="0" r="0" b="0"/>
          <a:pathLst>
            <a:path>
              <a:moveTo>
                <a:pt x="0" y="18702"/>
              </a:moveTo>
              <a:lnTo>
                <a:pt x="1002468" y="18702"/>
              </a:lnTo>
            </a:path>
          </a:pathLst>
        </a:custGeom>
        <a:noFill/>
        <a:ln w="38100"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19457600">
        <a:off x="5539932" y="960518"/>
        <a:ext cx="50123" cy="50123"/>
      </dsp:txXfrm>
    </dsp:sp>
    <dsp:sp modelId="{108DAA9E-0AC2-4945-BEE6-8A4DD565A92B}">
      <dsp:nvSpPr>
        <dsp:cNvPr id="28" name=""/>
        <dsp:cNvSpPr/>
      </dsp:nvSpPr>
      <dsp:spPr>
        <a:xfrm>
          <a:off x="5972004" y="3653"/>
          <a:ext cx="2035049" cy="1378776"/>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altLang="zh-CN" sz="2400" kern="1200">
              <a:latin typeface="隶书" pitchFamily="49" charset="-122"/>
              <a:ea typeface="隶书" pitchFamily="49" charset="-122"/>
            </a:rPr>
            <a:t>《</a:t>
          </a:r>
          <a:r>
            <a:rPr lang="zh-CN" altLang="en-US" sz="2400" kern="1200">
              <a:latin typeface="隶书" pitchFamily="49" charset="-122"/>
              <a:ea typeface="隶书" pitchFamily="49" charset="-122"/>
            </a:rPr>
            <a:t>论十大关系</a:t>
          </a:r>
          <a:r>
            <a:rPr lang="en-US" altLang="zh-CN" sz="2400" kern="1200">
              <a:latin typeface="隶书" pitchFamily="49" charset="-122"/>
              <a:ea typeface="隶书" pitchFamily="49" charset="-122"/>
            </a:rPr>
            <a:t>》</a:t>
          </a:r>
          <a:r>
            <a:rPr lang="zh-CN" altLang="en-US" sz="2400" kern="1200">
              <a:latin typeface="隶书" pitchFamily="49" charset="-122"/>
              <a:ea typeface="隶书" pitchFamily="49" charset="-122"/>
            </a:rPr>
            <a:t>、中共八大</a:t>
          </a:r>
        </a:p>
      </dsp:txBody>
      <dsp:txXfrm>
        <a:off x="5972004" y="3653"/>
        <a:ext cx="2035049" cy="1378776"/>
      </dsp:txXfrm>
    </dsp:sp>
    <dsp:sp modelId="{AA27C5C4-2BC6-42B1-A144-D5B97840FEDA}">
      <dsp:nvSpPr>
        <dsp:cNvPr id="29" name=""/>
        <dsp:cNvSpPr/>
      </dsp:nvSpPr>
      <dsp:spPr>
        <a:xfrm rot="2594886">
          <a:off x="5006217" y="1642267"/>
          <a:ext cx="1117554" cy="37404"/>
        </a:xfrm>
        <a:custGeom>
          <a:rect l="0" t="0" r="0" b="0"/>
          <a:pathLst>
            <a:path>
              <a:moveTo>
                <a:pt x="0" y="18702"/>
              </a:moveTo>
              <a:lnTo>
                <a:pt x="1117554" y="18702"/>
              </a:lnTo>
            </a:path>
          </a:pathLst>
        </a:custGeom>
        <a:noFill/>
        <a:ln w="38100"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2594886">
        <a:off x="5537055" y="1633030"/>
        <a:ext cx="55877" cy="55877"/>
      </dsp:txXfrm>
    </dsp:sp>
    <dsp:sp modelId="{259B0362-14EA-4571-821E-1498419BA3E6}">
      <dsp:nvSpPr>
        <dsp:cNvPr id="30" name=""/>
        <dsp:cNvSpPr/>
      </dsp:nvSpPr>
      <dsp:spPr>
        <a:xfrm>
          <a:off x="5972004" y="1535058"/>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八字方针、七千人大会</a:t>
          </a:r>
        </a:p>
      </dsp:txBody>
      <dsp:txXfrm>
        <a:off x="5972004" y="1535058"/>
        <a:ext cx="2035049" cy="1017524"/>
      </dsp:txXfrm>
    </dsp:sp>
    <dsp:sp modelId="{86D7482D-BF61-4CAC-9D43-B7350C8C5D7E}">
      <dsp:nvSpPr>
        <dsp:cNvPr id="31" name=""/>
        <dsp:cNvSpPr/>
      </dsp:nvSpPr>
      <dsp:spPr>
        <a:xfrm rot="3428717">
          <a:off x="1965691" y="3150115"/>
          <a:ext cx="1500467" cy="37404"/>
        </a:xfrm>
        <a:custGeom>
          <a:rect l="0" t="0" r="0" b="0"/>
          <a:pathLst>
            <a:path>
              <a:moveTo>
                <a:pt x="0" y="18702"/>
              </a:moveTo>
              <a:lnTo>
                <a:pt x="1500467" y="18702"/>
              </a:lnTo>
            </a:path>
          </a:pathLst>
        </a:custGeom>
        <a:noFill/>
        <a:ln w="381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3428717">
        <a:off x="2678413" y="3131306"/>
        <a:ext cx="75023" cy="75023"/>
      </dsp:txXfrm>
    </dsp:sp>
    <dsp:sp modelId="{20FA8767-E577-40A8-B31D-FBAB1932B770}">
      <dsp:nvSpPr>
        <dsp:cNvPr id="32" name=""/>
        <dsp:cNvSpPr/>
      </dsp:nvSpPr>
      <dsp:spPr>
        <a:xfrm>
          <a:off x="3122935" y="3290289"/>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失误</a:t>
          </a:r>
        </a:p>
      </dsp:txBody>
      <dsp:txXfrm>
        <a:off x="3122935" y="3290289"/>
        <a:ext cx="2035049" cy="1017524"/>
      </dsp:txXfrm>
    </dsp:sp>
    <dsp:sp modelId="{C09D093C-8357-41C8-885E-F902345740CB}">
      <dsp:nvSpPr>
        <dsp:cNvPr id="33" name=""/>
        <dsp:cNvSpPr/>
      </dsp:nvSpPr>
      <dsp:spPr>
        <a:xfrm rot="19457600">
          <a:off x="5063760" y="3487810"/>
          <a:ext cx="1002468" cy="37404"/>
        </a:xfrm>
        <a:custGeom>
          <a:rect l="0" t="0" r="0" b="0"/>
          <a:pathLst>
            <a:path>
              <a:moveTo>
                <a:pt x="0" y="18702"/>
              </a:moveTo>
              <a:lnTo>
                <a:pt x="1002468" y="18702"/>
              </a:lnTo>
            </a:path>
          </a:pathLst>
        </a:custGeom>
        <a:noFill/>
        <a:ln w="38100"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19457600">
        <a:off x="5539932" y="3481451"/>
        <a:ext cx="50123" cy="50123"/>
      </dsp:txXfrm>
    </dsp:sp>
    <dsp:sp modelId="{33519C00-DDD2-4E58-AE3F-BFBFD64A1B4A}">
      <dsp:nvSpPr>
        <dsp:cNvPr id="34" name=""/>
        <dsp:cNvSpPr/>
      </dsp:nvSpPr>
      <dsp:spPr>
        <a:xfrm>
          <a:off x="5972004" y="2705212"/>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三面红旗</a:t>
          </a:r>
        </a:p>
      </dsp:txBody>
      <dsp:txXfrm>
        <a:off x="5972004" y="2705212"/>
        <a:ext cx="2035049" cy="1017524"/>
      </dsp:txXfrm>
    </dsp:sp>
    <dsp:sp modelId="{9BEA5438-2B85-49FC-8C69-24C63BDBA783}">
      <dsp:nvSpPr>
        <dsp:cNvPr id="35" name=""/>
        <dsp:cNvSpPr/>
      </dsp:nvSpPr>
      <dsp:spPr>
        <a:xfrm rot="2142401">
          <a:off x="5063760" y="4072887"/>
          <a:ext cx="1002468" cy="37404"/>
        </a:xfrm>
        <a:custGeom>
          <a:rect l="0" t="0" r="0" b="0"/>
          <a:pathLst>
            <a:path>
              <a:moveTo>
                <a:pt x="0" y="18702"/>
              </a:moveTo>
              <a:lnTo>
                <a:pt x="1002468" y="18702"/>
              </a:lnTo>
            </a:path>
          </a:pathLst>
        </a:custGeom>
        <a:noFill/>
        <a:ln w="38100"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2142401">
        <a:off x="5539932" y="4066528"/>
        <a:ext cx="50123" cy="50123"/>
      </dsp:txXfrm>
    </dsp:sp>
    <dsp:sp modelId="{577CCC85-2F7F-4B76-A3C6-279B4CA0469D}">
      <dsp:nvSpPr>
        <dsp:cNvPr id="36" name=""/>
        <dsp:cNvSpPr/>
      </dsp:nvSpPr>
      <dsp:spPr>
        <a:xfrm>
          <a:off x="5972004" y="3875365"/>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文化大革命</a:t>
          </a:r>
        </a:p>
      </dsp:txBody>
      <dsp:txXfrm>
        <a:off x="5972004" y="3875365"/>
        <a:ext cx="2035049" cy="1017524"/>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rSet csTypeId="urn:microsoft.com/office/officeart/2005/8/colors/accent6_5"/>
        </dgm:pt>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r:blip="">
            <dgm:adjLst/>
          </dgm:shape>
          <dgm:presOf/>
          <dgm:constrLst/>
          <dgm:ruleLst/>
          <dgm:layoutNode name="LevelOneTextNode" styleLbl="node0">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fact="0.25"/>
                      <dgm:rule type="w" fact="0.8"/>
                      <dgm:rule type="primFontSz" val="5"/>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r:blip="">
                    <dgm:adjLst/>
                  </dgm:shape>
                  <dgm:presOf/>
                  <dgm:constrLst/>
                  <dgm:ruleLst/>
                  <dgm:layoutNode name="LevelTwoTextNode">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3">
  <dgm:title val=""/>
  <dgm:desc val=""/>
  <dgm:catLst>
    <dgm:cat type="simple" pri="10300"/>
  </dgm:catLst>
  <dgm:scene3d>
    <a:camera prst="orthographicFront"/>
    <a:lightRig rig="threePt" dir="t"/>
  </dgm:scene3d>
  <dgm:styleLbl name="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ags" Target="../tags/tag164.xml" /><Relationship Id="rId2" Type="http://schemas.openxmlformats.org/officeDocument/2006/relationships/tags" Target="../tags/tag165.xml" /><Relationship Id="rId3" Type="http://schemas.openxmlformats.org/officeDocument/2006/relationships/tags" Target="../tags/tag166.xml" /><Relationship Id="rId4" Type="http://schemas.openxmlformats.org/officeDocument/2006/relationships/tags" Target="../tags/tag167.xml" /><Relationship Id="rId5" Type="http://schemas.openxmlformats.org/officeDocument/2006/relationships/tags" Target="../tags/tag168.xml" /><Relationship Id="rId6" Type="http://schemas.openxmlformats.org/officeDocument/2006/relationships/tags" Target="../tags/tag169.xml" /><Relationship Id="rId7" Type="http://schemas.openxmlformats.org/officeDocument/2006/relationships/tags" Target="../tags/tag170.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 Id="rId3" Type="http://schemas.openxmlformats.org/officeDocument/2006/relationships/tags" Target="../tags/tag171.xml" /><Relationship Id="rId4" Type="http://schemas.openxmlformats.org/officeDocument/2006/relationships/tags" Target="../tags/tag172.xml" /><Relationship Id="rId5" Type="http://schemas.openxmlformats.org/officeDocument/2006/relationships/tags" Target="../tags/tag173.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188.xml" /><Relationship Id="rId4" Type="http://schemas.openxmlformats.org/officeDocument/2006/relationships/tags" Target="../tags/tag189.xml" /><Relationship Id="rId5" Type="http://schemas.openxmlformats.org/officeDocument/2006/relationships/tags" Target="../tags/tag190.xml" /><Relationship Id="rId6" Type="http://schemas.openxmlformats.org/officeDocument/2006/relationships/tags" Target="../tags/tag19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 Id="rId3" Type="http://schemas.openxmlformats.org/officeDocument/2006/relationships/tags" Target="../tags/tag227.xml" /><Relationship Id="rId4" Type="http://schemas.openxmlformats.org/officeDocument/2006/relationships/tags" Target="../tags/tag228.xml" /><Relationship Id="rId5" Type="http://schemas.openxmlformats.org/officeDocument/2006/relationships/tags" Target="../tags/tag229.xml" /><Relationship Id="rId6" Type="http://schemas.openxmlformats.org/officeDocument/2006/relationships/tags" Target="../tags/tag230.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 Id="rId3" Type="http://schemas.openxmlformats.org/officeDocument/2006/relationships/tags" Target="../tags/tag243.xml" /><Relationship Id="rId4" Type="http://schemas.openxmlformats.org/officeDocument/2006/relationships/tags" Target="../tags/tag244.xml" /><Relationship Id="rId5" Type="http://schemas.openxmlformats.org/officeDocument/2006/relationships/tags" Target="../tags/tag245.xml" /><Relationship Id="rId6" Type="http://schemas.openxmlformats.org/officeDocument/2006/relationships/tags" Target="../tags/tag246.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tags" Target="../tags/tag260.xml" /><Relationship Id="rId4" Type="http://schemas.openxmlformats.org/officeDocument/2006/relationships/tags" Target="../tags/tag261.xml" /><Relationship Id="rId5" Type="http://schemas.openxmlformats.org/officeDocument/2006/relationships/tags" Target="../tags/tag262.xml" /><Relationship Id="rId6" Type="http://schemas.openxmlformats.org/officeDocument/2006/relationships/tags" Target="../tags/tag263.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 Id="rId3" Type="http://schemas.openxmlformats.org/officeDocument/2006/relationships/tags" Target="../tags/tag279.xml" /><Relationship Id="rId4" Type="http://schemas.openxmlformats.org/officeDocument/2006/relationships/tags" Target="../tags/tag280.xml" /><Relationship Id="rId5" Type="http://schemas.openxmlformats.org/officeDocument/2006/relationships/tags" Target="../tags/tag28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304.xml" /><Relationship Id="rId4" Type="http://schemas.openxmlformats.org/officeDocument/2006/relationships/tags" Target="../tags/tag305.xml" /><Relationship Id="rId5" Type="http://schemas.openxmlformats.org/officeDocument/2006/relationships/tags" Target="../tags/tag306.xml" /><Relationship Id="rId6" Type="http://schemas.openxmlformats.org/officeDocument/2006/relationships/tags" Target="../tags/tag307.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 Id="rId3" Type="http://schemas.openxmlformats.org/officeDocument/2006/relationships/tags" Target="../tags/tag319.xml" /><Relationship Id="rId4" Type="http://schemas.openxmlformats.org/officeDocument/2006/relationships/tags" Target="../tags/tag320.xml" /><Relationship Id="rId5" Type="http://schemas.openxmlformats.org/officeDocument/2006/relationships/tags" Target="../tags/tag321.xml" /><Relationship Id="rId6" Type="http://schemas.openxmlformats.org/officeDocument/2006/relationships/tags" Target="../tags/tag322.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 Id="rId3" Type="http://schemas.openxmlformats.org/officeDocument/2006/relationships/tags" Target="../tags/tag338.xml" /><Relationship Id="rId4" Type="http://schemas.openxmlformats.org/officeDocument/2006/relationships/tags" Target="../tags/tag339.xml" /><Relationship Id="rId5" Type="http://schemas.openxmlformats.org/officeDocument/2006/relationships/tags" Target="../tags/tag340.xml" /><Relationship Id="rId6" Type="http://schemas.openxmlformats.org/officeDocument/2006/relationships/tags" Target="../tags/tag34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 Id="rId3" Type="http://schemas.openxmlformats.org/officeDocument/2006/relationships/tags" Target="../tags/tag360.xml" /><Relationship Id="rId4" Type="http://schemas.openxmlformats.org/officeDocument/2006/relationships/tags" Target="../tags/tag361.xml" /><Relationship Id="rId5" Type="http://schemas.openxmlformats.org/officeDocument/2006/relationships/tags" Target="../tags/tag362.xml" /><Relationship Id="rId6" Type="http://schemas.openxmlformats.org/officeDocument/2006/relationships/tags" Target="../tags/tag363.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380.xml" /><Relationship Id="rId4" Type="http://schemas.openxmlformats.org/officeDocument/2006/relationships/tags" Target="../tags/tag381.xml" /><Relationship Id="rId5" Type="http://schemas.openxmlformats.org/officeDocument/2006/relationships/tags" Target="../tags/tag382.xml" /><Relationship Id="rId6" Type="http://schemas.openxmlformats.org/officeDocument/2006/relationships/tags" Target="../tags/tag383.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395.xml" /><Relationship Id="rId4" Type="http://schemas.openxmlformats.org/officeDocument/2006/relationships/tags" Target="../tags/tag396.xml" /><Relationship Id="rId5" Type="http://schemas.openxmlformats.org/officeDocument/2006/relationships/tags" Target="../tags/tag397.xml" /><Relationship Id="rId6" Type="http://schemas.openxmlformats.org/officeDocument/2006/relationships/tags" Target="../tags/tag398.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 Id="rId3" Type="http://schemas.openxmlformats.org/officeDocument/2006/relationships/tags" Target="../tags/tag410.xml" /><Relationship Id="rId4" Type="http://schemas.openxmlformats.org/officeDocument/2006/relationships/tags" Target="../tags/tag411.xml" /><Relationship Id="rId5" Type="http://schemas.openxmlformats.org/officeDocument/2006/relationships/tags" Target="../tags/tag412.xml" /><Relationship Id="rId6" Type="http://schemas.openxmlformats.org/officeDocument/2006/relationships/tags" Target="../tags/tag413.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428.xml" /><Relationship Id="rId4" Type="http://schemas.openxmlformats.org/officeDocument/2006/relationships/tags" Target="../tags/tag429.xml" /><Relationship Id="rId5" Type="http://schemas.openxmlformats.org/officeDocument/2006/relationships/tags" Target="../tags/tag430.xml" /><Relationship Id="rId6" Type="http://schemas.openxmlformats.org/officeDocument/2006/relationships/tags" Target="../tags/tag43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477.xml" /><Relationship Id="rId4" Type="http://schemas.openxmlformats.org/officeDocument/2006/relationships/tags" Target="../tags/tag478.xml" /><Relationship Id="rId5" Type="http://schemas.openxmlformats.org/officeDocument/2006/relationships/tags" Target="../tags/tag479.xml" /><Relationship Id="rId6" Type="http://schemas.openxmlformats.org/officeDocument/2006/relationships/tags" Target="../tags/tag480.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 Id="rId3" Type="http://schemas.openxmlformats.org/officeDocument/2006/relationships/tags" Target="../tags/tag492.xml" /><Relationship Id="rId4" Type="http://schemas.openxmlformats.org/officeDocument/2006/relationships/tags" Target="../tags/tag493.xml" /><Relationship Id="rId5" Type="http://schemas.openxmlformats.org/officeDocument/2006/relationships/tags" Target="../tags/tag494.xml" /><Relationship Id="rId6" Type="http://schemas.openxmlformats.org/officeDocument/2006/relationships/tags" Target="../tags/tag495.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 Id="rId3" Type="http://schemas.openxmlformats.org/officeDocument/2006/relationships/tags" Target="../tags/tag510.xml" /><Relationship Id="rId4" Type="http://schemas.openxmlformats.org/officeDocument/2006/relationships/tags" Target="../tags/tag511.xml" /><Relationship Id="rId5" Type="http://schemas.openxmlformats.org/officeDocument/2006/relationships/tags" Target="../tags/tag512.xml" /><Relationship Id="rId6" Type="http://schemas.openxmlformats.org/officeDocument/2006/relationships/tags" Target="../tags/tag513.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 Id="rId3" Type="http://schemas.openxmlformats.org/officeDocument/2006/relationships/tags" Target="../tags/tag575.xml" /><Relationship Id="rId4" Type="http://schemas.openxmlformats.org/officeDocument/2006/relationships/tags" Target="../tags/tag576.xml" /><Relationship Id="rId5" Type="http://schemas.openxmlformats.org/officeDocument/2006/relationships/tags" Target="../tags/tag577.xml" /><Relationship Id="rId6" Type="http://schemas.openxmlformats.org/officeDocument/2006/relationships/tags" Target="../tags/tag578.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 Id="rId3" Type="http://schemas.openxmlformats.org/officeDocument/2006/relationships/tags" Target="../tags/tag596.xml" /><Relationship Id="rId4" Type="http://schemas.openxmlformats.org/officeDocument/2006/relationships/tags" Target="../tags/tag597.xml" /><Relationship Id="rId5" Type="http://schemas.openxmlformats.org/officeDocument/2006/relationships/tags" Target="../tags/tag598.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smtClean="0">
                <a:latin typeface="黑体" panose="02010609060101010101" charset="-122"/>
                <a:ea typeface="黑体" panose="02010609060101010101" charset="-122"/>
                <a:sym typeface="+mn-ea"/>
              </a:rPr>
              <a:t>请</a:t>
            </a:r>
            <a:r>
              <a:rPr lang="zh-CN" altLang="en-US">
                <a:latin typeface="黑体" panose="02010609060101010101" charset="-122"/>
                <a:ea typeface="黑体" panose="02010609060101010101" charset="-122"/>
                <a:sym typeface="+mn-ea"/>
              </a:rPr>
              <a:t>同学们观察上面两幅图片</a:t>
            </a:r>
            <a:r>
              <a:rPr lang="zh-CN" altLang="en-US" smtClean="0">
                <a:latin typeface="黑体" panose="02010609060101010101" charset="-122"/>
                <a:ea typeface="黑体" panose="02010609060101010101" charset="-122"/>
                <a:sym typeface="+mn-ea"/>
              </a:rPr>
              <a:t>，左图是商鞅，右图是康有为。大家</a:t>
            </a:r>
            <a:r>
              <a:rPr lang="zh-CN" altLang="en-US">
                <a:latin typeface="黑体" panose="02010609060101010101" charset="-122"/>
                <a:ea typeface="黑体" panose="02010609060101010101" charset="-122"/>
                <a:sym typeface="+mn-ea"/>
              </a:rPr>
              <a:t>思考一下</a:t>
            </a:r>
            <a:r>
              <a:rPr lang="zh-CN" altLang="en-US" smtClean="0">
                <a:latin typeface="黑体" panose="02010609060101010101" charset="-122"/>
                <a:ea typeface="黑体" panose="02010609060101010101" charset="-122"/>
                <a:sym typeface="+mn-ea"/>
              </a:rPr>
              <a:t>，两者有何共同之处？对！都是中国历史上的改革家。</a:t>
            </a:r>
            <a:r>
              <a:rPr lang="zh-CN" altLang="en-US">
                <a:latin typeface="黑体" panose="02010609060101010101" charset="-122"/>
                <a:ea typeface="黑体" panose="02010609060101010101" charset="-122"/>
                <a:sym typeface="+mn-ea"/>
              </a:rPr>
              <a:t>那么，</a:t>
            </a:r>
            <a:r>
              <a:rPr lang="zh-CN" altLang="en-US" smtClean="0">
                <a:latin typeface="黑体" panose="02010609060101010101" charset="-122"/>
                <a:ea typeface="黑体" panose="02010609060101010101" charset="-122"/>
                <a:sym typeface="+mn-ea"/>
              </a:rPr>
              <a:t>中国历史上有哪些有代表性的变法</a:t>
            </a:r>
            <a:r>
              <a:rPr lang="zh-CN" altLang="en-US">
                <a:latin typeface="黑体" panose="02010609060101010101" charset="-122"/>
                <a:ea typeface="黑体" panose="02010609060101010101" charset="-122"/>
                <a:sym typeface="+mn-ea"/>
              </a:rPr>
              <a:t>和改革</a:t>
            </a:r>
            <a:r>
              <a:rPr lang="zh-CN" altLang="en-US" smtClean="0">
                <a:latin typeface="黑体" panose="02010609060101010101" charset="-122"/>
                <a:ea typeface="黑体" panose="02010609060101010101" charset="-122"/>
                <a:sym typeface="+mn-ea"/>
              </a:rPr>
              <a:t>？如何认识其原因、内容、影响？这些</a:t>
            </a:r>
            <a:r>
              <a:rPr lang="zh-CN" altLang="en-US">
                <a:latin typeface="黑体" panose="02010609060101010101" charset="-122"/>
                <a:ea typeface="黑体" panose="02010609060101010101" charset="-122"/>
                <a:sym typeface="+mn-ea"/>
              </a:rPr>
              <a:t>正是我们这节课所要探讨的主题。</a:t>
            </a:r>
          </a:p>
          <a:p>
            <a:r>
              <a:rPr lang="zh-CN" altLang="en-US">
                <a:latin typeface="Times New Roman" panose="02020603050405020304" pitchFamily="18" charset="0"/>
                <a:ea typeface="黑体" panose="02010609060101010101" charset="-122"/>
                <a:cs typeface="宋体" panose="02010600030101010101" pitchFamily="2" charset="-122"/>
                <a:sym typeface="+mn-ea"/>
              </a:rPr>
              <a:t>中国自古就有改革传统，顺应时代潮流的改革，促进了生产力的发展，促进了社会进步和民族交融，但改革的过程充满了曲折和艰辛。</a:t>
            </a:r>
            <a:endParaRPr lang="zh-CN" altLang="en-US">
              <a:latin typeface="黑体" panose="02010609060101010101" charset="-122"/>
              <a:ea typeface="黑体"/>
            </a:endParaRPr>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lang="zh-CN" altLang="en-US" b="1">
                <a:cs typeface="+mn-ea"/>
                <a:sym typeface="+mn-ea"/>
              </a:rPr>
              <a:t>①</a:t>
            </a:r>
            <a:r>
              <a:rPr lang="zh-CN" altLang="en-US" b="1">
                <a:latin typeface="+mn-ea"/>
                <a:cs typeface="+mn-ea"/>
                <a:sym typeface="+mn-ea"/>
              </a:rPr>
              <a:t>经济：</a:t>
            </a:r>
            <a:r>
              <a:rPr lang="zh-CN" b="1">
                <a:latin typeface="+mn-ea"/>
                <a:cs typeface="+mn-ea"/>
                <a:sym typeface="+mn-ea"/>
              </a:rPr>
              <a:t>铁器牛耕，生产力发展；井田制瓦解，封建土地私有制兴起；</a:t>
            </a:r>
            <a:endParaRPr lang="zh-CN" b="1">
              <a:latin typeface="+mn-ea"/>
              <a:ea typeface="+mn-ea"/>
              <a:cs typeface="+mn-ea"/>
            </a:endParaRPr>
          </a:p>
          <a:p>
            <a:pPr marL="0" marR="0" lvl="0" indent="0" algn="l" defTabSz="914400" rtl="0" eaLnBrk="1" fontAlgn="auto" latinLnBrk="0" hangingPunct="1">
              <a:lnSpc>
                <a:spcPct val="100000"/>
              </a:lnSpc>
              <a:spcBef>
                <a:spcPct val="0"/>
              </a:spcBef>
              <a:spcAft>
                <a:spcPct val="0"/>
              </a:spcAft>
              <a:buClrTx/>
              <a:buSzTx/>
              <a:buFontTx/>
              <a:buNone/>
            </a:pPr>
            <a:r>
              <a:rPr lang="zh-CN" altLang="en-US" b="1">
                <a:cs typeface="+mn-ea"/>
                <a:sym typeface="+mn-ea"/>
              </a:rPr>
              <a:t>②</a:t>
            </a:r>
            <a:r>
              <a:rPr lang="zh-CN" altLang="en-US" b="1">
                <a:latin typeface="+mn-ea"/>
                <a:cs typeface="+mn-ea"/>
                <a:sym typeface="+mn-ea"/>
              </a:rPr>
              <a:t>政治上：诸侯争霸，分封制、宗法制遭破坏；新兴地主阶级要求改革；</a:t>
            </a:r>
          </a:p>
          <a:p>
            <a:pPr marL="0" marR="0" lvl="0" indent="0" algn="l" defTabSz="914400" rtl="0" eaLnBrk="1" fontAlgn="auto" latinLnBrk="0" hangingPunct="1">
              <a:lnSpc>
                <a:spcPct val="100000"/>
              </a:lnSpc>
              <a:spcBef>
                <a:spcPct val="0"/>
              </a:spcBef>
              <a:spcAft>
                <a:spcPct val="0"/>
              </a:spcAft>
              <a:buClrTx/>
              <a:buSzTx/>
              <a:buFontTx/>
              <a:buNone/>
            </a:pPr>
            <a:r>
              <a:rPr lang="zh-CN" altLang="en-US" b="1">
                <a:effectLst/>
                <a:cs typeface="+mn-ea"/>
                <a:sym typeface="+mn-ea"/>
              </a:rPr>
              <a:t>③</a:t>
            </a:r>
            <a:r>
              <a:rPr lang="zh-CN" altLang="en-US" b="1">
                <a:effectLst/>
                <a:latin typeface="+mn-ea"/>
                <a:cs typeface="+mn-ea"/>
                <a:sym typeface="+mn-ea"/>
              </a:rPr>
              <a:t>思想文化：士阶层活跃壮大；学术下移，百家争鸣，形成思想解放运动。</a:t>
            </a:r>
            <a:endParaRPr lang="zh-CN" altLang="en-US" b="1">
              <a:solidFill>
                <a:schemeClr val="tx1"/>
              </a:solidFill>
              <a:effectLst/>
              <a:latin typeface="+mn-ea"/>
              <a:ea typeface="+mn-ea"/>
              <a:cs typeface="+mn-ea"/>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lang="zh-CN" altLang="en-US" b="1">
                <a:latin typeface="黑体" panose="02010609060101010101" charset="-122"/>
                <a:ea typeface="黑体" panose="02010609060101010101" charset="-122"/>
                <a:sym typeface="+mn-ea"/>
              </a:rPr>
              <a:t>经济：</a:t>
            </a:r>
            <a:r>
              <a:rPr lang="zh-CN" altLang="en-US" b="1">
                <a:latin typeface="宋体" panose="02010600030101010101" pitchFamily="2" charset="-122"/>
                <a:ea typeface="宋体" panose="02010600030101010101" pitchFamily="2" charset="-122"/>
                <a:sym typeface="+mn-ea"/>
              </a:rPr>
              <a:t>废除旧的生产关系，确立土地私有制，激发劳动者积极性，促进封建经济发展，增强了国力。</a:t>
            </a:r>
          </a:p>
          <a:p>
            <a:pPr marL="0" marR="0" lvl="0" indent="0" algn="l" defTabSz="914400" rtl="0" eaLnBrk="1" fontAlgn="auto" latinLnBrk="0" hangingPunct="1">
              <a:lnSpc>
                <a:spcPct val="100000"/>
              </a:lnSpc>
              <a:spcBef>
                <a:spcPct val="0"/>
              </a:spcBef>
              <a:spcAft>
                <a:spcPct val="0"/>
              </a:spcAft>
              <a:buClrTx/>
              <a:buSzTx/>
              <a:buFontTx/>
              <a:buNone/>
            </a:pPr>
            <a:r>
              <a:rPr lang="zh-CN" altLang="en-US" b="1">
                <a:latin typeface="黑体" panose="02010609060101010101" charset="-122"/>
                <a:ea typeface="黑体" panose="02010609060101010101" charset="-122"/>
                <a:sym typeface="+mn-ea"/>
              </a:rPr>
              <a:t>政治：</a:t>
            </a:r>
            <a:r>
              <a:rPr lang="zh-CN" altLang="en-US" b="1">
                <a:latin typeface="宋体" panose="02010600030101010101" pitchFamily="2" charset="-122"/>
                <a:ea typeface="宋体" panose="02010600030101010101" pitchFamily="2" charset="-122"/>
                <a:sym typeface="+mn-ea"/>
              </a:rPr>
              <a:t>打击了血缘宗法制度，健全了封建国家机器，开始中央集权制度的建设。</a:t>
            </a:r>
          </a:p>
          <a:p>
            <a:pPr marL="0" marR="0" lvl="0" indent="0" algn="l" defTabSz="914400" rtl="0" eaLnBrk="1" fontAlgn="auto" latinLnBrk="0" hangingPunct="1">
              <a:lnSpc>
                <a:spcPct val="100000"/>
              </a:lnSpc>
              <a:spcBef>
                <a:spcPct val="0"/>
              </a:spcBef>
              <a:spcAft>
                <a:spcPct val="0"/>
              </a:spcAft>
              <a:buClrTx/>
              <a:buSzTx/>
              <a:buFontTx/>
              <a:buNone/>
            </a:pPr>
            <a:r>
              <a:rPr lang="zh-CN" altLang="en-US" b="1">
                <a:latin typeface="黑体" panose="02010609060101010101" charset="-122"/>
                <a:ea typeface="黑体" panose="02010609060101010101" charset="-122"/>
                <a:sym typeface="+mn-ea"/>
              </a:rPr>
              <a:t>军事：</a:t>
            </a:r>
            <a:r>
              <a:rPr lang="zh-CN" altLang="en-US" b="1">
                <a:latin typeface="宋体" panose="02010600030101010101" pitchFamily="2" charset="-122"/>
                <a:ea typeface="宋体" panose="02010600030101010101" pitchFamily="2" charset="-122"/>
                <a:sym typeface="+mn-ea"/>
              </a:rPr>
              <a:t>提高了秦国军队的战斗力，为秦统一中国奠定了基础。</a:t>
            </a:r>
          </a:p>
          <a:p>
            <a:pPr algn="l"/>
            <a:r>
              <a:rPr lang="zh-CN" altLang="en-US" b="1" u="sng">
                <a:effectLst>
                  <a:outerShdw blurRad="38100" dist="38100" dir="2700000" algn="tl">
                    <a:srgbClr val="000000">
                      <a:alpha val="43137"/>
                    </a:srgbClr>
                  </a:outerShdw>
                </a:effectLst>
                <a:latin typeface="文鼎粗行楷体" panose="03000800000000000000" charset="-122"/>
                <a:ea typeface="文鼎粗行楷体" panose="03000800000000000000" charset="-122"/>
                <a:sym typeface="+mn-ea"/>
              </a:rPr>
              <a:t>整体：为秦富国强兵和统一全国奠定基础。</a:t>
            </a:r>
          </a:p>
          <a:p>
            <a:pPr algn="l"/>
            <a:r>
              <a:rPr lang="zh-CN" altLang="en-US" b="1" u="sng">
                <a:effectLst>
                  <a:outerShdw blurRad="38100" dist="38100" dir="2700000" algn="tl">
                    <a:srgbClr val="000000">
                      <a:alpha val="43137"/>
                    </a:srgbClr>
                  </a:outerShdw>
                </a:effectLst>
                <a:latin typeface="文鼎粗行楷体" panose="03000800000000000000" charset="-122"/>
                <a:ea typeface="文鼎粗行楷体" panose="03000800000000000000" charset="-122"/>
                <a:sym typeface="+mn-ea"/>
              </a:rPr>
              <a:t>推动奴隶制社会向封建制社会转型。</a:t>
            </a:r>
            <a:endParaRPr lang="zh-CN" altLang="en-US" b="1" u="sng">
              <a:solidFill>
                <a:schemeClr val="bg2">
                  <a:lumMod val="25000"/>
                </a:schemeClr>
              </a:solidFill>
              <a:effectLst>
                <a:outerShdw blurRad="38100" dist="38100" dir="2700000" algn="tl">
                  <a:srgbClr val="000000">
                    <a:alpha val="43137"/>
                  </a:srgbClr>
                </a:outerShdw>
              </a:effectLst>
              <a:latin typeface="文鼎粗行楷体" panose="03000800000000000000" charset="-122"/>
              <a:ea typeface="文鼎粗行楷体" panose="03000800000000000000" charset="-122"/>
              <a:sym typeface="+mn-ea"/>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b="1">
              <a:solidFill>
                <a:schemeClr val="tx1"/>
              </a:solidFill>
              <a:latin typeface="宋体" pitchFamily="2" charset="-122"/>
              <a:ea typeface="宋体" panose="02010600030101010101" pitchFamily="2" charset="-122"/>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b="1">
              <a:solidFill>
                <a:schemeClr val="tx1"/>
              </a:solidFill>
              <a:latin typeface="宋体" panose="02010600030101010101" pitchFamily="2" charset="-122"/>
              <a:ea typeface="宋体" panose="02010600030101010101" pitchFamily="2" charset="-122"/>
            </a:endParaRPr>
          </a:p>
          <a:p>
            <a:pPr marL="0" marR="0" lvl="0" indent="0" algn="l" defTabSz="914400" rtl="0" eaLnBrk="1" fontAlgn="auto" latinLnBrk="0" hangingPunct="1">
              <a:lnSpc>
                <a:spcPct val="100000"/>
              </a:lnSpc>
              <a:spcBef>
                <a:spcPct val="0"/>
              </a:spcBef>
              <a:spcAft>
                <a:spcPct val="0"/>
              </a:spcAft>
              <a:buClrTx/>
              <a:buSzTx/>
              <a:buFontTx/>
              <a:buNone/>
            </a:pPr>
            <a:endParaRPr kumimoji="1" lang="zh-CN" altLang="en-US" b="1">
              <a:latin typeface="华文中宋" charset="-122"/>
              <a:ea typeface="华文中宋"/>
              <a:sym typeface="+mn-ea"/>
            </a:endParaRPr>
          </a:p>
          <a:p>
            <a:pPr marL="0" marR="0" lvl="0" indent="0" algn="l" defTabSz="914400" rtl="0" eaLnBrk="1" fontAlgn="auto" latinLnBrk="0" hangingPunct="1">
              <a:lnSpc>
                <a:spcPct val="100000"/>
              </a:lnSpc>
              <a:spcBef>
                <a:spcPct val="0"/>
              </a:spcBef>
              <a:spcAft>
                <a:spcPct val="0"/>
              </a:spcAft>
              <a:buClrTx/>
              <a:buSzTx/>
              <a:buFontTx/>
              <a:buNone/>
            </a:pPr>
            <a:endParaRPr kumimoji="1" lang="en-US" altLang="zh-CN" b="1">
              <a:latin typeface="华文中宋" charset="-122"/>
              <a:ea typeface="华文中宋"/>
              <a:sym typeface="+mn-ea"/>
            </a:endParaRPr>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9</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10</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11</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12</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13</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b="1">
                <a:solidFill>
                  <a:srgbClr val="000000"/>
                </a:solidFill>
                <a:latin typeface="黑体" panose="02010609060101010101" charset="-122"/>
                <a:ea typeface="黑体" panose="02010609060101010101" charset="-122"/>
                <a:cs typeface="Arial"/>
                <a:sym typeface="Helvetica" pitchFamily="34" charset="0"/>
              </a:rPr>
              <a:t>王安石变法达到了富国目的，增加了大笔收入</a:t>
            </a:r>
            <a:r>
              <a:rPr lang="zh-CN" b="1">
                <a:solidFill>
                  <a:srgbClr val="000000"/>
                </a:solidFill>
                <a:latin typeface="黑体" panose="02010609060101010101" charset="-122"/>
                <a:ea typeface="黑体" panose="02010609060101010101" charset="-122"/>
                <a:cs typeface="Arial"/>
                <a:sym typeface="Helvetica" pitchFamily="34" charset="0"/>
              </a:rPr>
              <a:t>；</a:t>
            </a:r>
          </a:p>
          <a:p>
            <a:pPr marL="0" lvl="0" algn="just" eaLnBrk="1" hangingPunct="1">
              <a:lnSpc>
                <a:spcPct val="125000"/>
              </a:lnSpc>
              <a:buClrTx/>
              <a:buSzTx/>
              <a:buFontTx/>
              <a:buNone/>
            </a:pPr>
            <a:r>
              <a:rPr b="1">
                <a:solidFill>
                  <a:srgbClr val="000000"/>
                </a:solidFill>
                <a:latin typeface="黑体" panose="02010609060101010101" charset="-122"/>
                <a:ea typeface="黑体" panose="02010609060101010101" charset="-122"/>
                <a:cs typeface="Arial"/>
                <a:sym typeface="Helvetica" pitchFamily="34" charset="0"/>
              </a:rPr>
              <a:t>①强兵的效果并不明显</a:t>
            </a:r>
            <a:r>
              <a:rPr lang="zh-CN" b="1">
                <a:solidFill>
                  <a:srgbClr val="000000"/>
                </a:solidFill>
                <a:latin typeface="黑体" panose="02010609060101010101" charset="-122"/>
                <a:ea typeface="黑体" panose="02010609060101010101" charset="-122"/>
                <a:cs typeface="Arial"/>
                <a:sym typeface="Helvetica" pitchFamily="34" charset="0"/>
              </a:rPr>
              <a:t>；</a:t>
            </a:r>
            <a:endParaRPr b="1">
              <a:solidFill>
                <a:srgbClr val="000000"/>
              </a:solidFill>
              <a:latin typeface="黑体" panose="02010609060101010101" charset="-122"/>
              <a:ea typeface="黑体"/>
              <a:cs typeface="Arial"/>
              <a:sym typeface="Helvetica" pitchFamily="34" charset="0"/>
            </a:endParaRPr>
          </a:p>
          <a:p>
            <a:pPr marL="0" lvl="0" algn="just" eaLnBrk="1" hangingPunct="1">
              <a:lnSpc>
                <a:spcPct val="125000"/>
              </a:lnSpc>
              <a:buClrTx/>
              <a:buSzTx/>
              <a:buFontTx/>
              <a:buNone/>
            </a:pPr>
            <a:r>
              <a:rPr b="1">
                <a:solidFill>
                  <a:srgbClr val="000000"/>
                </a:solidFill>
                <a:latin typeface="黑体" panose="02010609060101010101" charset="-122"/>
                <a:ea typeface="黑体" panose="02010609060101010101" charset="-122"/>
                <a:cs typeface="Arial"/>
                <a:sym typeface="Helvetica" pitchFamily="34" charset="0"/>
              </a:rPr>
              <a:t>②加重了人民的负担；</a:t>
            </a:r>
          </a:p>
          <a:p>
            <a:pPr marL="0" lvl="0" algn="just" eaLnBrk="1" hangingPunct="1">
              <a:lnSpc>
                <a:spcPct val="125000"/>
              </a:lnSpc>
              <a:buClrTx/>
              <a:buSzTx/>
              <a:buFontTx/>
              <a:buNone/>
            </a:pPr>
            <a:r>
              <a:rPr b="1">
                <a:solidFill>
                  <a:srgbClr val="000000"/>
                </a:solidFill>
                <a:latin typeface="黑体" panose="02010609060101010101" charset="-122"/>
                <a:ea typeface="黑体" panose="02010609060101010101" charset="-122"/>
                <a:cs typeface="Arial"/>
                <a:sym typeface="Helvetica" pitchFamily="34" charset="0"/>
              </a:rPr>
              <a:t>③统治集团内部的分裂日益严重，北宋逐渐走向衰亡。</a:t>
            </a:r>
            <a:endParaRPr lang="zh-CN" b="1">
              <a:solidFill>
                <a:srgbClr val="000000"/>
              </a:solidFill>
              <a:latin typeface="黑体" panose="02010609060101010101" charset="-122"/>
              <a:ea typeface="黑体"/>
              <a:cs typeface="Arial"/>
              <a:sym typeface="Helvetica" pitchFamily="34" charset="0"/>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14</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15</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16</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23</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1</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、根本原因：资产阶级维新派和封建顽固派的</a:t>
            </a:r>
            <a:r>
              <a:rPr lang="zh-CN" altLang="en-US" b="1" u="sng">
                <a:solidFill>
                  <a:schemeClr val="bg1"/>
                </a:solidFill>
                <a:latin typeface="DFKai-SB" panose="03000509000000000000" charset="-120"/>
                <a:ea typeface="DFKai-SB" panose="03000509000000000000" charset="-120"/>
                <a:cs typeface="DFKai-SB" panose="03000509000000000000" charset="-120"/>
                <a:sym typeface="+mn-ea"/>
              </a:rPr>
              <a:t>力量对比悬殊。</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zh-CN" altLang="en-US" b="1">
                <a:solidFill>
                  <a:schemeClr val="bg1"/>
                </a:solidFill>
                <a:latin typeface="DFKai-SB" panose="03000509000000000000" charset="-120"/>
                <a:ea typeface="DFKai-SB" panose="03000509000000000000" charset="-120"/>
                <a:cs typeface="DFKai-SB" panose="03000509000000000000" charset="-120"/>
                <a:sym typeface="+mn-ea"/>
              </a:rPr>
              <a:t>2.脱离群众，没有广泛的</a:t>
            </a:r>
            <a:r>
              <a:rPr lang="zh-CN" altLang="en-US" b="1" u="sng">
                <a:solidFill>
                  <a:schemeClr val="bg1"/>
                </a:solidFill>
                <a:latin typeface="DFKai-SB" panose="03000509000000000000" charset="-120"/>
                <a:ea typeface="DFKai-SB" panose="03000509000000000000" charset="-120"/>
                <a:cs typeface="DFKai-SB" panose="03000509000000000000" charset="-120"/>
                <a:sym typeface="+mn-ea"/>
              </a:rPr>
              <a:t>群众基础</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3</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.依靠有名无实的</a:t>
            </a:r>
            <a:r>
              <a:rPr lang="zh-CN" altLang="en-US" b="1" u="sng">
                <a:solidFill>
                  <a:schemeClr val="bg1"/>
                </a:solidFill>
                <a:latin typeface="DFKai-SB" panose="03000509000000000000" charset="-120"/>
                <a:ea typeface="DFKai-SB" panose="03000509000000000000" charset="-120"/>
                <a:cs typeface="DFKai-SB" panose="03000509000000000000" charset="-120"/>
                <a:sym typeface="+mn-ea"/>
              </a:rPr>
              <a:t>光绪皇帝</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4.</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变法的措施给自己树立的对立面太多、操之过急。</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5</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.对极少数帝党官僚和帝国主义抱有</a:t>
            </a:r>
            <a:r>
              <a:rPr lang="zh-CN" altLang="en-US" b="1" u="sng">
                <a:solidFill>
                  <a:schemeClr val="bg1"/>
                </a:solidFill>
                <a:latin typeface="DFKai-SB" panose="03000509000000000000" charset="-120"/>
                <a:ea typeface="DFKai-SB" panose="03000509000000000000" charset="-120"/>
                <a:cs typeface="DFKai-SB" panose="03000509000000000000" charset="-120"/>
                <a:sym typeface="+mn-ea"/>
              </a:rPr>
              <a:t>幻想</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6</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.国际环境：19世纪主要资本主义国家向帝国主义阶段过渡加紧侵略中国。</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24</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25</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29</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algn="just">
              <a:lnSpc>
                <a:spcPct val="125000"/>
              </a:lnSpc>
              <a:spcBef>
                <a:spcPct val="0"/>
              </a:spcBef>
              <a:spcAft>
                <a:spcPct val="0"/>
              </a:spcAft>
            </a:pPr>
            <a:r>
              <a:rPr lang="en-US" altLang="zh-CN">
                <a:latin typeface="黑体" panose="02010609060101010101" charset="-122"/>
                <a:ea typeface="黑体" panose="02010609060101010101" charset="-122"/>
                <a:cs typeface="黑体" panose="02010609060101010101" charset="-122"/>
                <a:sym typeface="+mn-ea"/>
              </a:rPr>
              <a:t>(1)</a:t>
            </a:r>
            <a:r>
              <a:rPr lang="zh-CN">
                <a:latin typeface="黑体" panose="02010609060101010101" charset="-122"/>
                <a:ea typeface="黑体" panose="02010609060101010101" charset="-122"/>
                <a:cs typeface="黑体" panose="02010609060101010101" charset="-122"/>
                <a:sym typeface="+mn-ea"/>
              </a:rPr>
              <a:t>对内改革：</a:t>
            </a:r>
            <a:r>
              <a:rPr lang="zh-CN" altLang="en-US">
                <a:latin typeface="黑体" panose="02010609060101010101" charset="-122"/>
                <a:ea typeface="黑体" panose="02010609060101010101" charset="-122"/>
                <a:cs typeface="黑体" panose="02010609060101010101" charset="-122"/>
                <a:sym typeface="+mn-ea"/>
              </a:rPr>
              <a:t>①</a:t>
            </a:r>
            <a:r>
              <a:rPr lang="zh-CN">
                <a:latin typeface="黑体" panose="02010609060101010101" charset="-122"/>
                <a:ea typeface="黑体" panose="02010609060101010101" charset="-122"/>
                <a:cs typeface="黑体" panose="02010609060101010101" charset="-122"/>
                <a:sym typeface="+mn-ea"/>
              </a:rPr>
              <a:t>农村：家庭联产承包责任制；</a:t>
            </a:r>
          </a:p>
          <a:p>
            <a:pPr algn="just">
              <a:lnSpc>
                <a:spcPct val="125000"/>
              </a:lnSpc>
              <a:spcBef>
                <a:spcPct val="0"/>
              </a:spcBef>
              <a:spcAft>
                <a:spcPct val="0"/>
              </a:spcAft>
            </a:pPr>
            <a:r>
              <a:rPr lang="zh-CN">
                <a:latin typeface="黑体" panose="02010609060101010101" charset="-122"/>
                <a:ea typeface="黑体" panose="02010609060101010101" charset="-122"/>
                <a:cs typeface="黑体" panose="02010609060101010101" charset="-122"/>
                <a:sym typeface="+mn-ea"/>
              </a:rPr>
              <a:t>             </a:t>
            </a:r>
            <a:r>
              <a:rPr lang="zh-CN" altLang="en-US">
                <a:latin typeface="黑体" panose="02010609060101010101" charset="-122"/>
                <a:ea typeface="黑体" panose="02010609060101010101" charset="-122"/>
                <a:cs typeface="黑体" panose="02010609060101010101" charset="-122"/>
                <a:sym typeface="+mn-ea"/>
              </a:rPr>
              <a:t>②</a:t>
            </a:r>
            <a:r>
              <a:rPr lang="zh-CN">
                <a:latin typeface="黑体" panose="02010609060101010101" charset="-122"/>
                <a:ea typeface="黑体" panose="02010609060101010101" charset="-122"/>
                <a:cs typeface="黑体" panose="02010609060101010101" charset="-122"/>
                <a:sym typeface="+mn-ea"/>
              </a:rPr>
              <a:t>城市：扩大国有企业经营自主权、实行政企分开原则</a:t>
            </a:r>
          </a:p>
          <a:p>
            <a:pPr algn="just">
              <a:lnSpc>
                <a:spcPct val="125000"/>
              </a:lnSpc>
              <a:spcBef>
                <a:spcPct val="0"/>
              </a:spcBef>
              <a:spcAft>
                <a:spcPct val="0"/>
              </a:spcAft>
            </a:pPr>
            <a:r>
              <a:rPr lang="en-US" altLang="zh-CN">
                <a:latin typeface="黑体" panose="02010609060101010101" charset="-122"/>
                <a:ea typeface="黑体" panose="02010609060101010101" charset="-122"/>
                <a:cs typeface="黑体" panose="02010609060101010101" charset="-122"/>
                <a:sym typeface="+mn-ea"/>
              </a:rPr>
              <a:t>(2)</a:t>
            </a:r>
            <a:r>
              <a:rPr lang="zh-CN" altLang="en-US">
                <a:latin typeface="黑体" panose="02010609060101010101" charset="-122"/>
                <a:ea typeface="黑体" panose="02010609060101010101" charset="-122"/>
                <a:cs typeface="黑体" panose="02010609060101010101" charset="-122"/>
                <a:sym typeface="+mn-ea"/>
              </a:rPr>
              <a:t>对外开放：①1980年5月，中央决定在深圳、珠海、汕头、厦门设立经济特区；      </a:t>
            </a:r>
          </a:p>
          <a:p>
            <a:pPr algn="just">
              <a:lnSpc>
                <a:spcPct val="125000"/>
              </a:lnSpc>
              <a:spcBef>
                <a:spcPct val="0"/>
              </a:spcBef>
              <a:spcAft>
                <a:spcPct val="0"/>
              </a:spcAft>
            </a:pPr>
            <a:r>
              <a:rPr lang="zh-CN" altLang="en-US">
                <a:latin typeface="黑体" panose="02010609060101010101" charset="-122"/>
                <a:ea typeface="黑体" panose="02010609060101010101" charset="-122"/>
                <a:cs typeface="黑体" panose="02010609060101010101" charset="-122"/>
                <a:sym typeface="+mn-ea"/>
              </a:rPr>
              <a:t>             ②1984年，中央进一步决定开放14个沿海港口城市。</a:t>
            </a:r>
            <a:endParaRPr lang="zh-CN" altLang="en-US">
              <a:solidFill>
                <a:schemeClr val="tx1"/>
              </a:solidFill>
              <a:latin typeface="黑体" panose="02010609060101010101" charset="-122"/>
              <a:ea typeface="黑体"/>
              <a:cs typeface="黑体" panose="02010609060101010101" charset="-122"/>
              <a:sym typeface="+mn-ea"/>
            </a:endParaRPr>
          </a:p>
          <a:p>
            <a:pPr algn="just">
              <a:lnSpc>
                <a:spcPct val="125000"/>
              </a:lnSpc>
              <a:spcBef>
                <a:spcPct val="0"/>
              </a:spcBef>
              <a:spcAft>
                <a:spcPct val="0"/>
              </a:spcAft>
            </a:pPr>
            <a:r>
              <a:rPr lang="en-US" altLang="zh-CN">
                <a:latin typeface="黑体" panose="02010609060101010101" charset="-122"/>
                <a:ea typeface="黑体" panose="02010609060101010101" charset="-122"/>
                <a:cs typeface="黑体" panose="02010609060101010101" charset="-122"/>
                <a:sym typeface="+mn-ea"/>
              </a:rPr>
              <a:t>(3)</a:t>
            </a:r>
            <a:r>
              <a:rPr lang="zh-CN" altLang="en-US">
                <a:latin typeface="黑体" panose="02010609060101010101" charset="-122"/>
                <a:ea typeface="黑体" panose="02010609060101010101" charset="-122"/>
                <a:cs typeface="黑体" panose="02010609060101010101" charset="-122"/>
                <a:sym typeface="+mn-ea"/>
              </a:rPr>
              <a:t>逐步深化：</a:t>
            </a:r>
            <a:r>
              <a:rPr lang="zh-CN" altLang="en-US">
                <a:latin typeface="黑体" panose="02010609060101010101" charset="-122"/>
                <a:ea typeface="黑体" panose="02010609060101010101" charset="-122"/>
                <a:cs typeface="Arial" panose="020b0604020202020204" pitchFamily="34" charset="0"/>
                <a:sym typeface="+mn-ea"/>
              </a:rPr>
              <a:t>邓小平提出建设有中国特色的社会主义重大课题（</a:t>
            </a:r>
            <a:r>
              <a:rPr lang="en-US" altLang="zh-CN">
                <a:latin typeface="黑体" panose="02010609060101010101" charset="-122"/>
                <a:ea typeface="黑体" panose="02010609060101010101" charset="-122"/>
                <a:cs typeface="Arial" panose="020b0604020202020204" pitchFamily="34" charset="0"/>
                <a:sym typeface="+mn-ea"/>
              </a:rPr>
              <a:t>1982</a:t>
            </a:r>
            <a:r>
              <a:rPr lang="zh-CN" altLang="en-US">
                <a:latin typeface="黑体" panose="02010609060101010101" charset="-122"/>
                <a:ea typeface="黑体" panose="02010609060101010101" charset="-122"/>
                <a:cs typeface="Arial" panose="020b0604020202020204" pitchFamily="34" charset="0"/>
                <a:sym typeface="+mn-ea"/>
              </a:rPr>
              <a:t>）→确立</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一个中心，两个基本点</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的基本路线（</a:t>
            </a:r>
            <a:r>
              <a:rPr lang="en-US" altLang="zh-CN">
                <a:latin typeface="黑体" panose="02010609060101010101" charset="-122"/>
                <a:ea typeface="黑体" panose="02010609060101010101" charset="-122"/>
                <a:cs typeface="黑体" panose="02010609060101010101" charset="-122"/>
                <a:sym typeface="+mn-ea"/>
              </a:rPr>
              <a:t>1987</a:t>
            </a:r>
            <a:r>
              <a:rPr lang="zh-CN" altLang="en-US">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Arial" panose="020b0604020202020204" pitchFamily="34" charset="0"/>
                <a:sym typeface="+mn-ea"/>
              </a:rPr>
              <a:t>→明确提出我国经济体制改革的目标是建立</a:t>
            </a:r>
            <a:r>
              <a:rPr lang="zh-CN" altLang="en-US">
                <a:solidFill>
                  <a:srgbClr val="FF0000"/>
                </a:solidFill>
                <a:latin typeface="黑体" panose="02010609060101010101" charset="-122"/>
                <a:ea typeface="黑体" panose="02010609060101010101" charset="-122"/>
                <a:cs typeface="Arial" panose="020b0604020202020204" pitchFamily="34" charset="0"/>
                <a:sym typeface="+mn-ea"/>
              </a:rPr>
              <a:t>社会主义市场经济体制</a:t>
            </a:r>
            <a:r>
              <a:rPr lang="zh-CN" altLang="en-US">
                <a:latin typeface="黑体" panose="02010609060101010101" charset="-122"/>
                <a:ea typeface="黑体" panose="02010609060101010101" charset="-122"/>
                <a:cs typeface="Arial" panose="020b0604020202020204" pitchFamily="34" charset="0"/>
                <a:sym typeface="+mn-ea"/>
              </a:rPr>
              <a:t>（</a:t>
            </a:r>
            <a:r>
              <a:rPr lang="en-US" altLang="zh-CN">
                <a:latin typeface="黑体" panose="02010609060101010101" charset="-122"/>
                <a:ea typeface="黑体" panose="02010609060101010101" charset="-122"/>
                <a:cs typeface="Arial" panose="020b0604020202020204" pitchFamily="34" charset="0"/>
                <a:sym typeface="+mn-ea"/>
              </a:rPr>
              <a:t>1992</a:t>
            </a:r>
            <a:r>
              <a:rPr lang="zh-CN" altLang="en-US">
                <a:latin typeface="黑体" panose="02010609060101010101" charset="-122"/>
                <a:ea typeface="黑体" panose="02010609060101010101" charset="-122"/>
                <a:cs typeface="Arial" panose="020b0604020202020204" pitchFamily="34" charset="0"/>
                <a:sym typeface="+mn-ea"/>
              </a:rPr>
              <a:t>）→</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引进来</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和</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走出去</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相结合的开放战略（</a:t>
            </a:r>
            <a:r>
              <a:rPr lang="en-US" altLang="zh-CN">
                <a:latin typeface="黑体" panose="02010609060101010101" charset="-122"/>
                <a:ea typeface="黑体" panose="02010609060101010101" charset="-122"/>
                <a:cs typeface="黑体" panose="02010609060101010101" charset="-122"/>
                <a:sym typeface="+mn-ea"/>
              </a:rPr>
              <a:t>2000</a:t>
            </a:r>
            <a:r>
              <a:rPr lang="zh-CN" altLang="en-US">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Arial" panose="020b0604020202020204" pitchFamily="34" charset="0"/>
                <a:sym typeface="+mn-ea"/>
              </a:rPr>
              <a:t>→加入世贸（</a:t>
            </a:r>
            <a:r>
              <a:rPr lang="en-US" altLang="zh-CN">
                <a:latin typeface="黑体" panose="02010609060101010101" charset="-122"/>
                <a:ea typeface="黑体" panose="02010609060101010101" charset="-122"/>
                <a:cs typeface="Arial" panose="020b0604020202020204" pitchFamily="34" charset="0"/>
                <a:sym typeface="+mn-ea"/>
              </a:rPr>
              <a:t>2001</a:t>
            </a:r>
            <a:r>
              <a:rPr lang="zh-CN" altLang="en-US">
                <a:latin typeface="黑体" panose="02010609060101010101" charset="-122"/>
                <a:ea typeface="黑体" panose="02010609060101010101" charset="-122"/>
                <a:cs typeface="Arial" panose="020b0604020202020204" pitchFamily="34" charset="0"/>
                <a:sym typeface="+mn-ea"/>
              </a:rPr>
              <a:t>）</a:t>
            </a:r>
          </a:p>
          <a:p>
            <a:pPr algn="just">
              <a:lnSpc>
                <a:spcPct val="125000"/>
              </a:lnSpc>
              <a:spcBef>
                <a:spcPct val="0"/>
              </a:spcBef>
              <a:spcAft>
                <a:spcPct val="0"/>
              </a:spcAft>
            </a:pPr>
            <a:r>
              <a:rPr lang="en-US" altLang="zh-CN">
                <a:latin typeface="黑体" panose="02010609060101010101" charset="-122"/>
                <a:ea typeface="黑体" panose="02010609060101010101" charset="-122"/>
                <a:cs typeface="Arial" panose="020b0604020202020204" pitchFamily="34" charset="0"/>
                <a:sym typeface="+mn-ea"/>
              </a:rPr>
              <a:t>(4)</a:t>
            </a:r>
            <a:r>
              <a:rPr lang="zh-CN" altLang="en-US">
                <a:latin typeface="黑体" panose="02010609060101010101" charset="-122"/>
                <a:ea typeface="黑体" panose="02010609060101010101" charset="-122"/>
                <a:cs typeface="Arial" panose="020b0604020202020204" pitchFamily="34" charset="0"/>
                <a:sym typeface="+mn-ea"/>
              </a:rPr>
              <a:t>稳步推进：进入21世纪，改革开放向重点领域和关键环节稳步推进，国民经济迈上新台阶。到2010年，成为仅次于美国的第二大经济体。</a:t>
            </a:r>
          </a:p>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76.xml" /><Relationship Id="rId2" Type="http://schemas.openxmlformats.org/officeDocument/2006/relationships/tags" Target="../tags/tag77.xml" /><Relationship Id="rId3" Type="http://schemas.openxmlformats.org/officeDocument/2006/relationships/tags" Target="../tags/tag78.xml" /><Relationship Id="rId4" Type="http://schemas.openxmlformats.org/officeDocument/2006/relationships/tags" Target="../tags/tag79.xml" /><Relationship Id="rId5" Type="http://schemas.openxmlformats.org/officeDocument/2006/relationships/tags" Target="../tags/tag80.xml" /><Relationship Id="rId6" Type="http://schemas.openxmlformats.org/officeDocument/2006/relationships/tags" Target="../tags/tag81.xml" /><Relationship Id="rId7" Type="http://schemas.openxmlformats.org/officeDocument/2006/relationships/tags" Target="../tags/tag82.xml" /><Relationship Id="rId8"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83.xml" /><Relationship Id="rId2" Type="http://schemas.openxmlformats.org/officeDocument/2006/relationships/tags" Target="../tags/tag84.xml" /><Relationship Id="rId3" Type="http://schemas.openxmlformats.org/officeDocument/2006/relationships/tags" Target="../tags/tag85.xml" /><Relationship Id="rId4" Type="http://schemas.openxmlformats.org/officeDocument/2006/relationships/tags" Target="../tags/tag86.xml" /><Relationship Id="rId5" Type="http://schemas.openxmlformats.org/officeDocument/2006/relationships/tags" Target="../tags/tag87.xml" /><Relationship Id="rId6" Type="http://schemas.openxmlformats.org/officeDocument/2006/relationships/tags" Target="../tags/tag88.xml" /><Relationship Id="rId7" Type="http://schemas.openxmlformats.org/officeDocument/2006/relationships/tags" Target="../tags/tag89.xml" /><Relationship Id="rId8"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90.xml" /><Relationship Id="rId2" Type="http://schemas.openxmlformats.org/officeDocument/2006/relationships/tags" Target="../tags/tag91.xml" /><Relationship Id="rId3" Type="http://schemas.openxmlformats.org/officeDocument/2006/relationships/tags" Target="../tags/tag92.xml" /><Relationship Id="rId4" Type="http://schemas.openxmlformats.org/officeDocument/2006/relationships/tags" Target="../tags/tag93.xml" /><Relationship Id="rId5" Type="http://schemas.openxmlformats.org/officeDocument/2006/relationships/tags" Target="../tags/tag94.xml" /><Relationship Id="rId6" Type="http://schemas.openxmlformats.org/officeDocument/2006/relationships/tags" Target="../tags/tag95.xml" /><Relationship Id="rId7" Type="http://schemas.openxmlformats.org/officeDocument/2006/relationships/tags" Target="../tags/tag96.xml" /><Relationship Id="rId8"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97.xml" /><Relationship Id="rId2" Type="http://schemas.openxmlformats.org/officeDocument/2006/relationships/tags" Target="../tags/tag98.xml" /><Relationship Id="rId3" Type="http://schemas.openxmlformats.org/officeDocument/2006/relationships/tags" Target="../tags/tag99.xml" /><Relationship Id="rId4" Type="http://schemas.openxmlformats.org/officeDocument/2006/relationships/tags" Target="../tags/tag100.xml" /><Relationship Id="rId5" Type="http://schemas.openxmlformats.org/officeDocument/2006/relationships/tags" Target="../tags/tag101.xml" /><Relationship Id="rId6" Type="http://schemas.openxmlformats.org/officeDocument/2006/relationships/tags" Target="../tags/tag102.xml" /><Relationship Id="rId7" Type="http://schemas.openxmlformats.org/officeDocument/2006/relationships/tags" Target="../tags/tag103.xml" /><Relationship Id="rId8" Type="http://schemas.openxmlformats.org/officeDocument/2006/relationships/tags" Target="../tags/tag104.xml" /><Relationship Id="rId9"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05.xml" /><Relationship Id="rId10" Type="http://schemas.openxmlformats.org/officeDocument/2006/relationships/tags" Target="../tags/tag114.xml" /><Relationship Id="rId11" Type="http://schemas.openxmlformats.org/officeDocument/2006/relationships/slideMaster" Target="../slideMasters/slideMaster2.xml" /><Relationship Id="rId2" Type="http://schemas.openxmlformats.org/officeDocument/2006/relationships/tags" Target="../tags/tag106.xml" /><Relationship Id="rId3" Type="http://schemas.openxmlformats.org/officeDocument/2006/relationships/tags" Target="../tags/tag107.xml" /><Relationship Id="rId4" Type="http://schemas.openxmlformats.org/officeDocument/2006/relationships/tags" Target="../tags/tag108.xml" /><Relationship Id="rId5" Type="http://schemas.openxmlformats.org/officeDocument/2006/relationships/tags" Target="../tags/tag109.xml" /><Relationship Id="rId6" Type="http://schemas.openxmlformats.org/officeDocument/2006/relationships/tags" Target="../tags/tag110.xml" /><Relationship Id="rId7" Type="http://schemas.openxmlformats.org/officeDocument/2006/relationships/tags" Target="../tags/tag111.xml" /><Relationship Id="rId8" Type="http://schemas.openxmlformats.org/officeDocument/2006/relationships/tags" Target="../tags/tag112.xml" /><Relationship Id="rId9" Type="http://schemas.openxmlformats.org/officeDocument/2006/relationships/tags" Target="../tags/tag113.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15.xml" /><Relationship Id="rId2" Type="http://schemas.openxmlformats.org/officeDocument/2006/relationships/tags" Target="../tags/tag116.xml" /><Relationship Id="rId3" Type="http://schemas.openxmlformats.org/officeDocument/2006/relationships/tags" Target="../tags/tag117.xml" /><Relationship Id="rId4" Type="http://schemas.openxmlformats.org/officeDocument/2006/relationships/tags" Target="../tags/tag118.xml" /><Relationship Id="rId5" Type="http://schemas.openxmlformats.org/officeDocument/2006/relationships/tags" Target="../tags/tag119.xml" /><Relationship Id="rId6" Type="http://schemas.openxmlformats.org/officeDocument/2006/relationships/tags" Target="../tags/tag120.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121.xml" /><Relationship Id="rId2" Type="http://schemas.openxmlformats.org/officeDocument/2006/relationships/tags" Target="../tags/tag122.xml" /><Relationship Id="rId3" Type="http://schemas.openxmlformats.org/officeDocument/2006/relationships/tags" Target="../tags/tag123.xml" /><Relationship Id="rId4" Type="http://schemas.openxmlformats.org/officeDocument/2006/relationships/tags" Target="../tags/tag124.xml" /><Relationship Id="rId5" Type="http://schemas.openxmlformats.org/officeDocument/2006/relationships/tags" Target="../tags/tag125.xml" /><Relationship Id="rId6"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26.xml" /><Relationship Id="rId2" Type="http://schemas.openxmlformats.org/officeDocument/2006/relationships/tags" Target="../tags/tag127.xml" /><Relationship Id="rId3" Type="http://schemas.openxmlformats.org/officeDocument/2006/relationships/tags" Target="../tags/tag128.xml" /><Relationship Id="rId4" Type="http://schemas.openxmlformats.org/officeDocument/2006/relationships/tags" Target="../tags/tag129.xml" /><Relationship Id="rId5" Type="http://schemas.openxmlformats.org/officeDocument/2006/relationships/tags" Target="../tags/tag130.xml" /><Relationship Id="rId6" Type="http://schemas.openxmlformats.org/officeDocument/2006/relationships/tags" Target="../tags/tag131.xml" /><Relationship Id="rId7" Type="http://schemas.openxmlformats.org/officeDocument/2006/relationships/tags" Target="../tags/tag132.xml" /><Relationship Id="rId8" Type="http://schemas.openxmlformats.org/officeDocument/2006/relationships/tags" Target="../tags/tag133.xml" /><Relationship Id="rId9"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134.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tags" Target="../tags/tag140.xml" /><Relationship Id="rId8"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41.xml" /><Relationship Id="rId2" Type="http://schemas.openxmlformats.org/officeDocument/2006/relationships/tags" Target="../tags/tag142.xml" /><Relationship Id="rId3" Type="http://schemas.openxmlformats.org/officeDocument/2006/relationships/tags" Target="../tags/tag143.xml" /><Relationship Id="rId4" Type="http://schemas.openxmlformats.org/officeDocument/2006/relationships/tags" Target="../tags/tag144.xml" /><Relationship Id="rId5" Type="http://schemas.openxmlformats.org/officeDocument/2006/relationships/tags" Target="../tags/tag145.xml" /><Relationship Id="rId6" Type="http://schemas.openxmlformats.org/officeDocument/2006/relationships/tags" Target="../tags/tag146.xml" /><Relationship Id="rId7"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47.xml" /><Relationship Id="rId2" Type="http://schemas.openxmlformats.org/officeDocument/2006/relationships/tags" Target="../tags/tag148.xml" /><Relationship Id="rId3" Type="http://schemas.openxmlformats.org/officeDocument/2006/relationships/tags" Target="../tags/tag149.xml" /><Relationship Id="rId4" Type="http://schemas.openxmlformats.org/officeDocument/2006/relationships/tags" Target="../tags/tag150.xml" /><Relationship Id="rId5" Type="http://schemas.openxmlformats.org/officeDocument/2006/relationships/tags" Target="../tags/tag151.xml" /><Relationship Id="rId6" Type="http://schemas.openxmlformats.org/officeDocument/2006/relationships/tags" Target="../tags/tag152.xml" /><Relationship Id="rId7"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153.xml" /><Relationship Id="rId2" Type="http://schemas.openxmlformats.org/officeDocument/2006/relationships/tags" Target="../tags/tag154.xml" /><Relationship Id="rId3" Type="http://schemas.openxmlformats.org/officeDocument/2006/relationships/tags" Target="../tags/tag155.xml" /><Relationship Id="rId4" Type="http://schemas.openxmlformats.org/officeDocument/2006/relationships/tags" Target="../tags/tag156.xml" /><Relationship Id="rId5"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spc="600"/>
            </a:lvl1pPr>
          </a:lstStyle>
          <a:p>
            <a:r>
              <a:rPr lang="zh-CN" altLang="en-US"/>
              <a:t>单击此处编辑标题</a:t>
            </a:r>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4"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u="none" strike="noStrike" kern="1200" cap="none" spc="300" normalizeH="0">
                <a:solidFill>
                  <a:schemeClr val="tx1"/>
                </a:solidFill>
                <a:uFillTx/>
                <a:latin typeface="微软雅黑" panose="020b0503020204020204" charset="-122"/>
                <a:ea typeface="微软雅黑" panose="020b0503020204020204" charset="-122"/>
              </a:defRPr>
            </a:lvl1pPr>
          </a:lstStyle>
          <a:p>
            <a:r>
              <a:rPr lang="zh-CN" altLang="en-US"/>
              <a:t>单击此处编辑母版标题样式</a:t>
            </a:r>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238877" y="952508"/>
            <a:ext cx="5283242" cy="5388907"/>
          </a:xfrm>
        </p:spPr>
        <p:txBody>
          <a:bodyPr>
            <a:noAutofit/>
          </a:bodyPr>
          <a:lstStyle>
            <a:lvl1pPr>
              <a:defRPr sz="1600">
                <a:latin typeface="微软雅黑" panose="020b0503020204020204" charset="-122"/>
                <a:ea typeface="微软雅黑" panose="020b0503020204020204" charset="-122"/>
              </a:defRPr>
            </a:lvl1pPr>
            <a:lvl2pPr>
              <a:defRPr sz="1600">
                <a:latin typeface="微软雅黑" panose="020b0503020204020204" charset="-122"/>
                <a:ea typeface="微软雅黑" panose="020b0503020204020204" charset="-122"/>
              </a:defRPr>
            </a:lvl2pPr>
            <a:lvl3pPr>
              <a:defRPr sz="1600">
                <a:latin typeface="微软雅黑" panose="020b0503020204020204" charset="-122"/>
                <a:ea typeface="微软雅黑" panose="020b0503020204020204" charset="-122"/>
              </a:defRPr>
            </a:lvl3pPr>
            <a:lvl4pPr>
              <a:defRPr sz="1600">
                <a:latin typeface="微软雅黑" panose="020b0503020204020204" charset="-122"/>
                <a:ea typeface="微软雅黑" panose="020b0503020204020204" charset="-122"/>
              </a:defRPr>
            </a:lvl4pPr>
            <a:lvl5pPr>
              <a:defRPr sz="1600">
                <a:latin typeface="微软雅黑" panose="020b0503020204020204" charset="-122"/>
                <a:ea typeface="微软雅黑" panose="020b050302020402020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
            </a:fld>
            <a:endParaRPr lang="zh-CN" altLang="en-US"/>
          </a:p>
        </p:txBody>
      </p:sp>
      <p:sp>
        <p:nvSpPr>
          <p:cNvPr id="8" name="KSO_TEMPLATE" hidden="1"/>
          <p:cNvSpPr/>
          <p:nvPr>
            <p:custDataLst>
              <p:tags r:id="rId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微软雅黑" panose="020b0503020204020204" charset="-122"/>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solidFill>
                <a:uFillTx/>
                <a:latin typeface="微软雅黑" panose="020b0503020204020204" charset="-122"/>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
            </a:fld>
            <a:endParaRPr lang="zh-CN" altLang="en-US"/>
          </a:p>
        </p:txBody>
      </p:sp>
      <p:sp>
        <p:nvSpPr>
          <p:cNvPr id="10" name="KSO_TEMPLATE" hidden="1"/>
          <p:cNvSpPr/>
          <p:nvPr>
            <p:custDataLst>
              <p:tags r:id="rId1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6"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5" name="KSO_TEMPLATE" hidden="1"/>
          <p:cNvSpPr/>
          <p:nvPr>
            <p:custDataLst>
              <p:tags r:id="rId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t/>
            </a:fld>
            <a:endParaRPr lang="zh-CN" altLang="en-US"/>
          </a:p>
        </p:txBody>
      </p:sp>
      <p:sp>
        <p:nvSpPr>
          <p:cNvPr id="8" name="KSO_TEMPLATE" hidden="1"/>
          <p:cNvSpPr/>
          <p:nvPr>
            <p:custDataLst>
              <p:tags r:id="rId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latin typeface="微软雅黑" panose="020b0503020204020204" charset="-122"/>
                <a:ea typeface="微软雅黑" panose="020b0503020204020204" charset="-122"/>
              </a:defRPr>
            </a:lvl1pPr>
            <a:lvl2pPr indent="0" eaLnBrk="1" fontAlgn="auto" latinLnBrk="0" hangingPunct="1">
              <a:defRPr>
                <a:latin typeface="微软雅黑" panose="020b0503020204020204" charset="-122"/>
                <a:ea typeface="微软雅黑" panose="020b0503020204020204" charset="-122"/>
              </a:defRPr>
            </a:lvl2pPr>
            <a:lvl3pPr indent="0" eaLnBrk="1" fontAlgn="auto" latinLnBrk="0" hangingPunct="1">
              <a:defRPr>
                <a:latin typeface="微软雅黑" panose="020b0503020204020204" charset="-122"/>
                <a:ea typeface="微软雅黑" panose="020b0503020204020204" charset="-122"/>
              </a:defRPr>
            </a:lvl3pPr>
            <a:lvl4pPr indent="0" eaLnBrk="1" fontAlgn="auto" latinLnBrk="0" hangingPunct="1">
              <a:defRPr>
                <a:latin typeface="微软雅黑" panose="020b0503020204020204" charset="-122"/>
                <a:ea typeface="微软雅黑" panose="020b0503020204020204" charset="-122"/>
              </a:defRPr>
            </a:lvl4pPr>
            <a:lvl5pPr indent="0" eaLnBrk="1" fontAlgn="auto" latinLnBrk="0" hangingPunct="1">
              <a:defRPr>
                <a:latin typeface="微软雅黑" panose="020b0503020204020204" charset="-122"/>
                <a:ea typeface="微软雅黑" panose="020b050302020402020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1" i="0" u="none" strike="noStrike" kern="1200" cap="none" spc="6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单击此处编辑标题</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6"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1">
    <p:spTree>
      <p:nvGrpSpPr>
        <p:cNvPr id="1" name=""/>
        <p:cNvGrpSpPr/>
        <p:nvPr>
          <p:custDataLst>
            <p:tags r:id="rId1"/>
          </p:custDataLst>
        </p:nvPr>
      </p:nvGrpSpPr>
      <p:grpSpPr>
        <a:xfrm>
          <a:off x="0" y="0"/>
          <a:ext cx="0" cy="0"/>
        </a:xfrm>
      </p:grpSpPr>
      <p:sp>
        <p:nvSpPr>
          <p:cNvPr id="4" name="日期占位符 3"/>
          <p:cNvSpPr>
            <a:spLocks noGrp="1"/>
          </p:cNvSpPr>
          <p:nvPr>
            <p:ph type="dt" sz="half" idx="10"/>
            <p:custDataLst>
              <p:tags r:id="rId2"/>
            </p:custDataLst>
          </p:nvPr>
        </p:nvSpPr>
        <p:spPr/>
        <p:txBody>
          <a:bodyPr/>
          <a:lstStyle/>
          <a:p>
            <a:fld id="{AB2DA330-99E0-4B4D-9C61-82CFEE5A232F}" type="datetimeFigureOut">
              <a:rPr lang="zh-CN" altLang="en-US" smtClean="0"/>
              <a:t/>
            </a:fld>
            <a:endParaRPr lang="zh-CN" altLang="en-US"/>
          </a:p>
        </p:txBody>
      </p:sp>
      <p:sp>
        <p:nvSpPr>
          <p:cNvPr id="5" name="页脚占位符 4"/>
          <p:cNvSpPr>
            <a:spLocks noGrp="1"/>
          </p:cNvSpPr>
          <p:nvPr>
            <p:ph type="ftr" sz="quarter" idx="11"/>
            <p:custDataLst>
              <p:tags r:id="rId3"/>
            </p:custDataLst>
          </p:nvPr>
        </p:nvSpPr>
        <p:spPr/>
        <p:txBody>
          <a:bodyPr/>
          <a:lstStyle/>
          <a:p>
            <a:endParaRPr lang="zh-CN" altLang="en-US"/>
          </a:p>
        </p:txBody>
      </p:sp>
      <p:sp>
        <p:nvSpPr>
          <p:cNvPr id="6" name="灯片编号占位符 5"/>
          <p:cNvSpPr>
            <a:spLocks noGrp="1"/>
          </p:cNvSpPr>
          <p:nvPr>
            <p:ph type="sldNum" sz="quarter" idx="12"/>
            <p:custDataLst>
              <p:tags r:id="rId4"/>
            </p:custDataLst>
          </p:nvPr>
        </p:nvSpPr>
        <p:spPr/>
        <p:txBody>
          <a:bodyPr/>
          <a:lstStyle/>
          <a:p>
            <a:fld id="{08E02866-32EA-4EDE-B1EF-E5D366E4AC42}"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70.xml" /><Relationship Id="rId13" Type="http://schemas.openxmlformats.org/officeDocument/2006/relationships/tags" Target="../tags/tag71.xml" /><Relationship Id="rId14" Type="http://schemas.openxmlformats.org/officeDocument/2006/relationships/tags" Target="../tags/tag72.xml" /><Relationship Id="rId15" Type="http://schemas.openxmlformats.org/officeDocument/2006/relationships/tags" Target="../tags/tag73.xml" /><Relationship Id="rId16" Type="http://schemas.openxmlformats.org/officeDocument/2006/relationships/tags" Target="../tags/tag74.xml" /><Relationship Id="rId17" Type="http://schemas.openxmlformats.org/officeDocument/2006/relationships/tags" Target="../tags/tag75.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tags" Target="../tags/tag157.xml" /><Relationship Id="rId14" Type="http://schemas.openxmlformats.org/officeDocument/2006/relationships/tags" Target="../tags/tag158.xml" /><Relationship Id="rId15" Type="http://schemas.openxmlformats.org/officeDocument/2006/relationships/tags" Target="../tags/tag159.xml" /><Relationship Id="rId16" Type="http://schemas.openxmlformats.org/officeDocument/2006/relationships/tags" Target="../tags/tag160.xml" /><Relationship Id="rId17" Type="http://schemas.openxmlformats.org/officeDocument/2006/relationships/tags" Target="../tags/tag161.xml" /><Relationship Id="rId18" Type="http://schemas.openxmlformats.org/officeDocument/2006/relationships/tags" Target="../tags/tag162.xml" /><Relationship Id="rId19" Type="http://schemas.openxmlformats.org/officeDocument/2006/relationships/tags" Target="../tags/tag163.xml" /><Relationship Id="rId2" Type="http://schemas.openxmlformats.org/officeDocument/2006/relationships/slideLayout" Target="../slideLayouts/slideLayout13.xml" /><Relationship Id="rId20" Type="http://schemas.openxmlformats.org/officeDocument/2006/relationships/theme" Target="../theme/theme2.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custDataLst>
              <p:tags r:id="rId15"/>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custDataLst>
            <p:tags r:id="rId13"/>
          </p:custDataLst>
        </p:nvPr>
      </p:nvGrpSpPr>
      <p:grpSpPr>
        <a:xfrm>
          <a:off x="0" y="0"/>
          <a:ext cx="0" cy="0"/>
        </a:xfrm>
      </p:grpSpPr>
      <p:sp>
        <p:nvSpPr>
          <p:cNvPr id="2" name="标题占位符 1"/>
          <p:cNvSpPr>
            <a:spLocks noGrp="1"/>
          </p:cNvSpPr>
          <p:nvPr>
            <p:ph type="title"/>
            <p:custDataLst>
              <p:tags r:id="rId14"/>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a:t>单击此处编辑母版标题样式</a:t>
            </a:r>
          </a:p>
        </p:txBody>
      </p:sp>
      <p:sp>
        <p:nvSpPr>
          <p:cNvPr id="3" name="文本占位符 2"/>
          <p:cNvSpPr>
            <a:spLocks noGrp="1"/>
          </p:cNvSpPr>
          <p:nvPr>
            <p:ph type="body" idx="1"/>
            <p:custDataLst>
              <p:tags r:id="rId15"/>
            </p:custDataLst>
          </p:nvPr>
        </p:nvSpPr>
        <p:spPr>
          <a:xfrm>
            <a:off x="669882" y="952508"/>
            <a:ext cx="10852237" cy="5388907"/>
          </a:xfrm>
          <a:prstGeom prst="rect">
            <a:avLst/>
          </a:prstGeo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p:custDataLst>
              <p:tags r:id="rId19"/>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timing/>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微软雅黑" panose="020b0503020204020204" charset="-122"/>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79.xml" /><Relationship Id="rId2" Type="http://schemas.openxmlformats.org/officeDocument/2006/relationships/notesSlide" Target="../notesSlides/notesSlide1.xml" /><Relationship Id="rId3" Type="http://schemas.openxmlformats.org/officeDocument/2006/relationships/tags" Target="../tags/tag174.xml" /><Relationship Id="rId4" Type="http://schemas.openxmlformats.org/officeDocument/2006/relationships/tags" Target="../tags/tag175.xml" /><Relationship Id="rId5" Type="http://schemas.openxmlformats.org/officeDocument/2006/relationships/tags" Target="../tags/tag176.xml" /><Relationship Id="rId6" Type="http://schemas.openxmlformats.org/officeDocument/2006/relationships/image" Target="../media/image1.png" /><Relationship Id="rId7" Type="http://schemas.openxmlformats.org/officeDocument/2006/relationships/tags" Target="../tags/tag177.xml" /><Relationship Id="rId8" Type="http://schemas.openxmlformats.org/officeDocument/2006/relationships/image" Target="../media/image2.png" /><Relationship Id="rId9" Type="http://schemas.openxmlformats.org/officeDocument/2006/relationships/tags" Target="../tags/tag178.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5.jpeg" /><Relationship Id="rId11" Type="http://schemas.openxmlformats.org/officeDocument/2006/relationships/tags" Target="../tags/tag186.xml" /><Relationship Id="rId12" Type="http://schemas.openxmlformats.org/officeDocument/2006/relationships/image" Target="../media/image6.jpeg" /><Relationship Id="rId13" Type="http://schemas.openxmlformats.org/officeDocument/2006/relationships/tags" Target="../tags/tag187.xml" /><Relationship Id="rId2" Type="http://schemas.openxmlformats.org/officeDocument/2006/relationships/tags" Target="../tags/tag180.xml" /><Relationship Id="rId3" Type="http://schemas.openxmlformats.org/officeDocument/2006/relationships/tags" Target="../tags/tag181.xml" /><Relationship Id="rId4" Type="http://schemas.openxmlformats.org/officeDocument/2006/relationships/tags" Target="../tags/tag182.xml" /><Relationship Id="rId5" Type="http://schemas.openxmlformats.org/officeDocument/2006/relationships/tags" Target="../tags/tag183.xml" /><Relationship Id="rId6" Type="http://schemas.openxmlformats.org/officeDocument/2006/relationships/image" Target="../media/image3.png" /><Relationship Id="rId7" Type="http://schemas.openxmlformats.org/officeDocument/2006/relationships/tags" Target="../tags/tag184.xml" /><Relationship Id="rId8" Type="http://schemas.openxmlformats.org/officeDocument/2006/relationships/image" Target="../media/image4.jpeg" /><Relationship Id="rId9" Type="http://schemas.openxmlformats.org/officeDocument/2006/relationships/tags" Target="../tags/tag18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99.xml" /><Relationship Id="rId11" Type="http://schemas.openxmlformats.org/officeDocument/2006/relationships/tags" Target="../tags/tag200.xml" /><Relationship Id="rId12" Type="http://schemas.openxmlformats.org/officeDocument/2006/relationships/tags" Target="../tags/tag201.xml" /><Relationship Id="rId13" Type="http://schemas.openxmlformats.org/officeDocument/2006/relationships/tags" Target="../tags/tag202.xml" /><Relationship Id="rId14" Type="http://schemas.openxmlformats.org/officeDocument/2006/relationships/tags" Target="../tags/tag203.xml" /><Relationship Id="rId15" Type="http://schemas.openxmlformats.org/officeDocument/2006/relationships/tags" Target="../tags/tag204.xml" /><Relationship Id="rId16" Type="http://schemas.openxmlformats.org/officeDocument/2006/relationships/tags" Target="../tags/tag205.xml" /><Relationship Id="rId17" Type="http://schemas.openxmlformats.org/officeDocument/2006/relationships/tags" Target="../tags/tag206.xml" /><Relationship Id="rId2" Type="http://schemas.openxmlformats.org/officeDocument/2006/relationships/notesSlide" Target="../notesSlides/notesSlide2.xml" /><Relationship Id="rId3" Type="http://schemas.openxmlformats.org/officeDocument/2006/relationships/tags" Target="../tags/tag192.xml" /><Relationship Id="rId4" Type="http://schemas.openxmlformats.org/officeDocument/2006/relationships/tags" Target="../tags/tag193.xml" /><Relationship Id="rId5" Type="http://schemas.openxmlformats.org/officeDocument/2006/relationships/tags" Target="../tags/tag194.xml" /><Relationship Id="rId6" Type="http://schemas.openxmlformats.org/officeDocument/2006/relationships/tags" Target="../tags/tag195.xml" /><Relationship Id="rId7" Type="http://schemas.openxmlformats.org/officeDocument/2006/relationships/tags" Target="../tags/tag196.xml" /><Relationship Id="rId8" Type="http://schemas.openxmlformats.org/officeDocument/2006/relationships/tags" Target="../tags/tag197.xml" /><Relationship Id="rId9" Type="http://schemas.openxmlformats.org/officeDocument/2006/relationships/tags" Target="../tags/tag198.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14.xml" /><Relationship Id="rId11" Type="http://schemas.openxmlformats.org/officeDocument/2006/relationships/tags" Target="../tags/tag215.xml" /><Relationship Id="rId12" Type="http://schemas.openxmlformats.org/officeDocument/2006/relationships/tags" Target="../tags/tag216.xml" /><Relationship Id="rId13" Type="http://schemas.openxmlformats.org/officeDocument/2006/relationships/tags" Target="../tags/tag217.xml" /><Relationship Id="rId14" Type="http://schemas.openxmlformats.org/officeDocument/2006/relationships/tags" Target="../tags/tag218.xml" /><Relationship Id="rId15" Type="http://schemas.openxmlformats.org/officeDocument/2006/relationships/tags" Target="../tags/tag219.xml" /><Relationship Id="rId16" Type="http://schemas.openxmlformats.org/officeDocument/2006/relationships/tags" Target="../tags/tag220.xml" /><Relationship Id="rId17" Type="http://schemas.openxmlformats.org/officeDocument/2006/relationships/tags" Target="../tags/tag221.xml" /><Relationship Id="rId18" Type="http://schemas.openxmlformats.org/officeDocument/2006/relationships/tags" Target="../tags/tag222.xml" /><Relationship Id="rId19" Type="http://schemas.openxmlformats.org/officeDocument/2006/relationships/tags" Target="../tags/tag223.xml" /><Relationship Id="rId2" Type="http://schemas.openxmlformats.org/officeDocument/2006/relationships/tags" Target="../tags/tag207.xml" /><Relationship Id="rId20" Type="http://schemas.openxmlformats.org/officeDocument/2006/relationships/tags" Target="../tags/tag224.xml" /><Relationship Id="rId21" Type="http://schemas.openxmlformats.org/officeDocument/2006/relationships/tags" Target="../tags/tag225.xml" /><Relationship Id="rId22" Type="http://schemas.openxmlformats.org/officeDocument/2006/relationships/tags" Target="../tags/tag226.xml" /><Relationship Id="rId3" Type="http://schemas.openxmlformats.org/officeDocument/2006/relationships/tags" Target="../tags/tag208.xml" /><Relationship Id="rId4" Type="http://schemas.openxmlformats.org/officeDocument/2006/relationships/tags" Target="../tags/tag209.xml" /><Relationship Id="rId5" Type="http://schemas.openxmlformats.org/officeDocument/2006/relationships/tags" Target="../tags/tag210.xml" /><Relationship Id="rId6" Type="http://schemas.openxmlformats.org/officeDocument/2006/relationships/tags" Target="../tags/tag211.xml" /><Relationship Id="rId7" Type="http://schemas.openxmlformats.org/officeDocument/2006/relationships/image" Target="../media/image7.png" /><Relationship Id="rId8" Type="http://schemas.openxmlformats.org/officeDocument/2006/relationships/tags" Target="../tags/tag212.xml" /><Relationship Id="rId9" Type="http://schemas.openxmlformats.org/officeDocument/2006/relationships/tags" Target="../tags/tag21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microsoft.com/office/2007/relationships/hdphoto" Target="../media/image9.wdp" /><Relationship Id="rId11" Type="http://schemas.openxmlformats.org/officeDocument/2006/relationships/tags" Target="../tags/tag237.xml" /><Relationship Id="rId12" Type="http://schemas.openxmlformats.org/officeDocument/2006/relationships/image" Target="../media/image10.jpeg" /><Relationship Id="rId13" Type="http://schemas.openxmlformats.org/officeDocument/2006/relationships/tags" Target="../tags/tag238.xml" /><Relationship Id="rId14" Type="http://schemas.openxmlformats.org/officeDocument/2006/relationships/tags" Target="../tags/tag239.xml" /><Relationship Id="rId15" Type="http://schemas.openxmlformats.org/officeDocument/2006/relationships/tags" Target="../tags/tag240.xml" /><Relationship Id="rId16" Type="http://schemas.openxmlformats.org/officeDocument/2006/relationships/tags" Target="../tags/tag241.xml" /><Relationship Id="rId17" Type="http://schemas.openxmlformats.org/officeDocument/2006/relationships/tags" Target="../tags/tag242.xml" /><Relationship Id="rId2" Type="http://schemas.openxmlformats.org/officeDocument/2006/relationships/notesSlide" Target="../notesSlides/notesSlide3.xml" /><Relationship Id="rId3" Type="http://schemas.openxmlformats.org/officeDocument/2006/relationships/tags" Target="../tags/tag231.xml" /><Relationship Id="rId4" Type="http://schemas.openxmlformats.org/officeDocument/2006/relationships/tags" Target="../tags/tag232.xml" /><Relationship Id="rId5" Type="http://schemas.openxmlformats.org/officeDocument/2006/relationships/tags" Target="../tags/tag233.xml" /><Relationship Id="rId6" Type="http://schemas.openxmlformats.org/officeDocument/2006/relationships/tags" Target="../tags/tag234.xml" /><Relationship Id="rId7" Type="http://schemas.openxmlformats.org/officeDocument/2006/relationships/tags" Target="../tags/tag235.xml" /><Relationship Id="rId8" Type="http://schemas.openxmlformats.org/officeDocument/2006/relationships/tags" Target="../tags/tag236.xml" /><Relationship Id="rId9" Type="http://schemas.openxmlformats.org/officeDocument/2006/relationships/image" Target="../media/image8.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image" Target="../media/image11.png" /><Relationship Id="rId11" Type="http://schemas.openxmlformats.org/officeDocument/2006/relationships/tags" Target="../tags/tag254.xml" /><Relationship Id="rId12" Type="http://schemas.openxmlformats.org/officeDocument/2006/relationships/tags" Target="../tags/tag255.xml" /><Relationship Id="rId13" Type="http://schemas.openxmlformats.org/officeDocument/2006/relationships/tags" Target="../tags/tag256.xml" /><Relationship Id="rId14" Type="http://schemas.openxmlformats.org/officeDocument/2006/relationships/tags" Target="../tags/tag257.xml" /><Relationship Id="rId15" Type="http://schemas.openxmlformats.org/officeDocument/2006/relationships/tags" Target="../tags/tag258.xml" /><Relationship Id="rId16" Type="http://schemas.openxmlformats.org/officeDocument/2006/relationships/tags" Target="../tags/tag259.xml" /><Relationship Id="rId2" Type="http://schemas.openxmlformats.org/officeDocument/2006/relationships/notesSlide" Target="../notesSlides/notesSlide4.xml" /><Relationship Id="rId3" Type="http://schemas.openxmlformats.org/officeDocument/2006/relationships/tags" Target="../tags/tag247.xml" /><Relationship Id="rId4" Type="http://schemas.openxmlformats.org/officeDocument/2006/relationships/tags" Target="../tags/tag248.xml" /><Relationship Id="rId5" Type="http://schemas.openxmlformats.org/officeDocument/2006/relationships/tags" Target="../tags/tag249.xml" /><Relationship Id="rId6" Type="http://schemas.openxmlformats.org/officeDocument/2006/relationships/tags" Target="../tags/tag250.xml" /><Relationship Id="rId7" Type="http://schemas.openxmlformats.org/officeDocument/2006/relationships/tags" Target="../tags/tag251.xml" /><Relationship Id="rId8" Type="http://schemas.openxmlformats.org/officeDocument/2006/relationships/tags" Target="../tags/tag252.xml" /><Relationship Id="rId9" Type="http://schemas.openxmlformats.org/officeDocument/2006/relationships/tags" Target="../tags/tag25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271.xml" /><Relationship Id="rId11" Type="http://schemas.openxmlformats.org/officeDocument/2006/relationships/tags" Target="../tags/tag272.xml" /><Relationship Id="rId12" Type="http://schemas.openxmlformats.org/officeDocument/2006/relationships/tags" Target="../tags/tag273.xml" /><Relationship Id="rId13" Type="http://schemas.openxmlformats.org/officeDocument/2006/relationships/tags" Target="../tags/tag274.xml" /><Relationship Id="rId14" Type="http://schemas.openxmlformats.org/officeDocument/2006/relationships/tags" Target="../tags/tag275.xml" /><Relationship Id="rId15" Type="http://schemas.openxmlformats.org/officeDocument/2006/relationships/tags" Target="../tags/tag276.xml" /><Relationship Id="rId16" Type="http://schemas.openxmlformats.org/officeDocument/2006/relationships/tags" Target="../tags/tag277.xml" /><Relationship Id="rId17" Type="http://schemas.openxmlformats.org/officeDocument/2006/relationships/tags" Target="../tags/tag278.xml" /><Relationship Id="rId2" Type="http://schemas.openxmlformats.org/officeDocument/2006/relationships/notesSlide" Target="../notesSlides/notesSlide5.xml" /><Relationship Id="rId3" Type="http://schemas.openxmlformats.org/officeDocument/2006/relationships/tags" Target="../tags/tag264.xml" /><Relationship Id="rId4" Type="http://schemas.openxmlformats.org/officeDocument/2006/relationships/tags" Target="../tags/tag265.xml" /><Relationship Id="rId5" Type="http://schemas.openxmlformats.org/officeDocument/2006/relationships/tags" Target="../tags/tag266.xml" /><Relationship Id="rId6" Type="http://schemas.openxmlformats.org/officeDocument/2006/relationships/tags" Target="../tags/tag267.xml" /><Relationship Id="rId7" Type="http://schemas.openxmlformats.org/officeDocument/2006/relationships/tags" Target="../tags/tag268.xml" /><Relationship Id="rId8" Type="http://schemas.openxmlformats.org/officeDocument/2006/relationships/tags" Target="../tags/tag269.xml" /><Relationship Id="rId9" Type="http://schemas.openxmlformats.org/officeDocument/2006/relationships/tags" Target="../tags/tag270.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288.xml" /><Relationship Id="rId11" Type="http://schemas.openxmlformats.org/officeDocument/2006/relationships/tags" Target="../tags/tag289.xml" /><Relationship Id="rId12" Type="http://schemas.openxmlformats.org/officeDocument/2006/relationships/tags" Target="../tags/tag290.xml" /><Relationship Id="rId13" Type="http://schemas.openxmlformats.org/officeDocument/2006/relationships/tags" Target="../tags/tag291.xml" /><Relationship Id="rId14" Type="http://schemas.openxmlformats.org/officeDocument/2006/relationships/tags" Target="../tags/tag292.xml" /><Relationship Id="rId15" Type="http://schemas.openxmlformats.org/officeDocument/2006/relationships/tags" Target="../tags/tag293.xml" /><Relationship Id="rId16" Type="http://schemas.openxmlformats.org/officeDocument/2006/relationships/tags" Target="../tags/tag294.xml" /><Relationship Id="rId17" Type="http://schemas.openxmlformats.org/officeDocument/2006/relationships/tags" Target="../tags/tag295.xml" /><Relationship Id="rId18" Type="http://schemas.openxmlformats.org/officeDocument/2006/relationships/tags" Target="../tags/tag296.xml" /><Relationship Id="rId19" Type="http://schemas.openxmlformats.org/officeDocument/2006/relationships/tags" Target="../tags/tag297.xml" /><Relationship Id="rId2" Type="http://schemas.openxmlformats.org/officeDocument/2006/relationships/notesSlide" Target="../notesSlides/notesSlide6.xml" /><Relationship Id="rId20" Type="http://schemas.openxmlformats.org/officeDocument/2006/relationships/tags" Target="../tags/tag298.xml" /><Relationship Id="rId21" Type="http://schemas.openxmlformats.org/officeDocument/2006/relationships/tags" Target="../tags/tag299.xml" /><Relationship Id="rId22" Type="http://schemas.openxmlformats.org/officeDocument/2006/relationships/tags" Target="../tags/tag300.xml" /><Relationship Id="rId23" Type="http://schemas.openxmlformats.org/officeDocument/2006/relationships/tags" Target="../tags/tag301.xml" /><Relationship Id="rId24" Type="http://schemas.openxmlformats.org/officeDocument/2006/relationships/tags" Target="../tags/tag302.xml" /><Relationship Id="rId25" Type="http://schemas.openxmlformats.org/officeDocument/2006/relationships/tags" Target="../tags/tag303.xml" /><Relationship Id="rId3" Type="http://schemas.openxmlformats.org/officeDocument/2006/relationships/tags" Target="../tags/tag282.xml" /><Relationship Id="rId4" Type="http://schemas.openxmlformats.org/officeDocument/2006/relationships/image" Target="../media/image12.png" /><Relationship Id="rId5" Type="http://schemas.openxmlformats.org/officeDocument/2006/relationships/tags" Target="../tags/tag283.xml" /><Relationship Id="rId6" Type="http://schemas.openxmlformats.org/officeDocument/2006/relationships/tags" Target="../tags/tag284.xml" /><Relationship Id="rId7" Type="http://schemas.openxmlformats.org/officeDocument/2006/relationships/tags" Target="../tags/tag285.xml" /><Relationship Id="rId8" Type="http://schemas.openxmlformats.org/officeDocument/2006/relationships/tags" Target="../tags/tag286.xml" /><Relationship Id="rId9" Type="http://schemas.openxmlformats.org/officeDocument/2006/relationships/tags" Target="../tags/tag28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image" Target="../media/image13.png" /><Relationship Id="rId11" Type="http://schemas.openxmlformats.org/officeDocument/2006/relationships/tags" Target="../tags/tag315.xml" /><Relationship Id="rId12" Type="http://schemas.openxmlformats.org/officeDocument/2006/relationships/tags" Target="../tags/tag316.xml" /><Relationship Id="rId13" Type="http://schemas.openxmlformats.org/officeDocument/2006/relationships/tags" Target="../tags/tag317.xml" /><Relationship Id="rId14" Type="http://schemas.openxmlformats.org/officeDocument/2006/relationships/tags" Target="../tags/tag318.xml" /><Relationship Id="rId2" Type="http://schemas.openxmlformats.org/officeDocument/2006/relationships/notesSlide" Target="../notesSlides/notesSlide7.xml" /><Relationship Id="rId3" Type="http://schemas.openxmlformats.org/officeDocument/2006/relationships/tags" Target="../tags/tag308.xml" /><Relationship Id="rId4" Type="http://schemas.openxmlformats.org/officeDocument/2006/relationships/tags" Target="../tags/tag309.xml" /><Relationship Id="rId5" Type="http://schemas.openxmlformats.org/officeDocument/2006/relationships/tags" Target="../tags/tag310.xml" /><Relationship Id="rId6" Type="http://schemas.openxmlformats.org/officeDocument/2006/relationships/tags" Target="../tags/tag311.xml" /><Relationship Id="rId7" Type="http://schemas.openxmlformats.org/officeDocument/2006/relationships/tags" Target="../tags/tag312.xml" /><Relationship Id="rId8" Type="http://schemas.openxmlformats.org/officeDocument/2006/relationships/tags" Target="../tags/tag313.xml" /><Relationship Id="rId9" Type="http://schemas.openxmlformats.org/officeDocument/2006/relationships/tags" Target="../tags/tag314.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30.xml" /><Relationship Id="rId11" Type="http://schemas.openxmlformats.org/officeDocument/2006/relationships/tags" Target="../tags/tag331.xml" /><Relationship Id="rId12" Type="http://schemas.openxmlformats.org/officeDocument/2006/relationships/tags" Target="../tags/tag332.xml" /><Relationship Id="rId13" Type="http://schemas.openxmlformats.org/officeDocument/2006/relationships/tags" Target="../tags/tag333.xml" /><Relationship Id="rId14" Type="http://schemas.openxmlformats.org/officeDocument/2006/relationships/tags" Target="../tags/tag334.xml" /><Relationship Id="rId15" Type="http://schemas.openxmlformats.org/officeDocument/2006/relationships/tags" Target="../tags/tag335.xml" /><Relationship Id="rId16" Type="http://schemas.openxmlformats.org/officeDocument/2006/relationships/tags" Target="../tags/tag336.xml" /><Relationship Id="rId17" Type="http://schemas.openxmlformats.org/officeDocument/2006/relationships/tags" Target="../tags/tag337.xml" /><Relationship Id="rId2" Type="http://schemas.openxmlformats.org/officeDocument/2006/relationships/notesSlide" Target="../notesSlides/notesSlide8.xml" /><Relationship Id="rId3" Type="http://schemas.openxmlformats.org/officeDocument/2006/relationships/tags" Target="../tags/tag323.xml" /><Relationship Id="rId4" Type="http://schemas.openxmlformats.org/officeDocument/2006/relationships/tags" Target="../tags/tag324.xml" /><Relationship Id="rId5" Type="http://schemas.openxmlformats.org/officeDocument/2006/relationships/tags" Target="../tags/tag325.xml" /><Relationship Id="rId6" Type="http://schemas.openxmlformats.org/officeDocument/2006/relationships/tags" Target="../tags/tag326.xml" /><Relationship Id="rId7" Type="http://schemas.openxmlformats.org/officeDocument/2006/relationships/tags" Target="../tags/tag327.xml" /><Relationship Id="rId8" Type="http://schemas.openxmlformats.org/officeDocument/2006/relationships/tags" Target="../tags/tag328.xml" /><Relationship Id="rId9" Type="http://schemas.openxmlformats.org/officeDocument/2006/relationships/tags" Target="../tags/tag32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49.xml" /><Relationship Id="rId11" Type="http://schemas.openxmlformats.org/officeDocument/2006/relationships/tags" Target="../tags/tag350.xml" /><Relationship Id="rId12" Type="http://schemas.openxmlformats.org/officeDocument/2006/relationships/tags" Target="../tags/tag351.xml" /><Relationship Id="rId13" Type="http://schemas.openxmlformats.org/officeDocument/2006/relationships/tags" Target="../tags/tag352.xml" /><Relationship Id="rId14" Type="http://schemas.openxmlformats.org/officeDocument/2006/relationships/tags" Target="../tags/tag353.xml" /><Relationship Id="rId15" Type="http://schemas.openxmlformats.org/officeDocument/2006/relationships/tags" Target="../tags/tag354.xml" /><Relationship Id="rId16" Type="http://schemas.openxmlformats.org/officeDocument/2006/relationships/tags" Target="../tags/tag355.xml" /><Relationship Id="rId17" Type="http://schemas.openxmlformats.org/officeDocument/2006/relationships/tags" Target="../tags/tag356.xml" /><Relationship Id="rId18" Type="http://schemas.openxmlformats.org/officeDocument/2006/relationships/tags" Target="../tags/tag357.xml" /><Relationship Id="rId19" Type="http://schemas.openxmlformats.org/officeDocument/2006/relationships/tags" Target="../tags/tag358.xml" /><Relationship Id="rId2" Type="http://schemas.openxmlformats.org/officeDocument/2006/relationships/notesSlide" Target="../notesSlides/notesSlide9.xml" /><Relationship Id="rId20" Type="http://schemas.openxmlformats.org/officeDocument/2006/relationships/tags" Target="../tags/tag359.xml" /><Relationship Id="rId3" Type="http://schemas.openxmlformats.org/officeDocument/2006/relationships/tags" Target="../tags/tag342.xml" /><Relationship Id="rId4" Type="http://schemas.openxmlformats.org/officeDocument/2006/relationships/tags" Target="../tags/tag343.xml" /><Relationship Id="rId5" Type="http://schemas.openxmlformats.org/officeDocument/2006/relationships/tags" Target="../tags/tag344.xml" /><Relationship Id="rId6" Type="http://schemas.openxmlformats.org/officeDocument/2006/relationships/tags" Target="../tags/tag345.xml" /><Relationship Id="rId7" Type="http://schemas.openxmlformats.org/officeDocument/2006/relationships/tags" Target="../tags/tag346.xml" /><Relationship Id="rId8" Type="http://schemas.openxmlformats.org/officeDocument/2006/relationships/tags" Target="../tags/tag347.xml" /><Relationship Id="rId9" Type="http://schemas.openxmlformats.org/officeDocument/2006/relationships/tags" Target="../tags/tag348.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71.xml" /><Relationship Id="rId11" Type="http://schemas.openxmlformats.org/officeDocument/2006/relationships/tags" Target="../tags/tag372.xml" /><Relationship Id="rId12" Type="http://schemas.openxmlformats.org/officeDocument/2006/relationships/tags" Target="../tags/tag373.xml" /><Relationship Id="rId13" Type="http://schemas.openxmlformats.org/officeDocument/2006/relationships/tags" Target="../tags/tag374.xml" /><Relationship Id="rId14" Type="http://schemas.openxmlformats.org/officeDocument/2006/relationships/tags" Target="../tags/tag375.xml" /><Relationship Id="rId15" Type="http://schemas.openxmlformats.org/officeDocument/2006/relationships/tags" Target="../tags/tag376.xml" /><Relationship Id="rId16" Type="http://schemas.openxmlformats.org/officeDocument/2006/relationships/tags" Target="../tags/tag377.xml" /><Relationship Id="rId17" Type="http://schemas.openxmlformats.org/officeDocument/2006/relationships/tags" Target="../tags/tag378.xml" /><Relationship Id="rId18" Type="http://schemas.openxmlformats.org/officeDocument/2006/relationships/tags" Target="../tags/tag379.xml" /><Relationship Id="rId2" Type="http://schemas.openxmlformats.org/officeDocument/2006/relationships/notesSlide" Target="../notesSlides/notesSlide10.xml" /><Relationship Id="rId3" Type="http://schemas.openxmlformats.org/officeDocument/2006/relationships/tags" Target="../tags/tag364.xml" /><Relationship Id="rId4" Type="http://schemas.openxmlformats.org/officeDocument/2006/relationships/tags" Target="../tags/tag365.xml" /><Relationship Id="rId5" Type="http://schemas.openxmlformats.org/officeDocument/2006/relationships/tags" Target="../tags/tag366.xml" /><Relationship Id="rId6" Type="http://schemas.openxmlformats.org/officeDocument/2006/relationships/tags" Target="../tags/tag367.xml" /><Relationship Id="rId7" Type="http://schemas.openxmlformats.org/officeDocument/2006/relationships/tags" Target="../tags/tag368.xml" /><Relationship Id="rId8" Type="http://schemas.openxmlformats.org/officeDocument/2006/relationships/tags" Target="../tags/tag369.xml" /><Relationship Id="rId9" Type="http://schemas.openxmlformats.org/officeDocument/2006/relationships/tags" Target="../tags/tag370.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91.xml" /><Relationship Id="rId11" Type="http://schemas.openxmlformats.org/officeDocument/2006/relationships/tags" Target="../tags/tag392.xml" /><Relationship Id="rId12" Type="http://schemas.openxmlformats.org/officeDocument/2006/relationships/tags" Target="../tags/tag393.xml" /><Relationship Id="rId13" Type="http://schemas.openxmlformats.org/officeDocument/2006/relationships/tags" Target="../tags/tag394.xml" /><Relationship Id="rId2" Type="http://schemas.openxmlformats.org/officeDocument/2006/relationships/notesSlide" Target="../notesSlides/notesSlide11.xml" /><Relationship Id="rId3" Type="http://schemas.openxmlformats.org/officeDocument/2006/relationships/tags" Target="../tags/tag384.xml" /><Relationship Id="rId4" Type="http://schemas.openxmlformats.org/officeDocument/2006/relationships/tags" Target="../tags/tag385.xml" /><Relationship Id="rId5" Type="http://schemas.openxmlformats.org/officeDocument/2006/relationships/tags" Target="../tags/tag386.xml" /><Relationship Id="rId6" Type="http://schemas.openxmlformats.org/officeDocument/2006/relationships/tags" Target="../tags/tag387.xml" /><Relationship Id="rId7" Type="http://schemas.openxmlformats.org/officeDocument/2006/relationships/tags" Target="../tags/tag388.xml" /><Relationship Id="rId8" Type="http://schemas.openxmlformats.org/officeDocument/2006/relationships/tags" Target="../tags/tag389.xml" /><Relationship Id="rId9" Type="http://schemas.openxmlformats.org/officeDocument/2006/relationships/tags" Target="../tags/tag39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05.xml" /><Relationship Id="rId11" Type="http://schemas.openxmlformats.org/officeDocument/2006/relationships/tags" Target="../tags/tag406.xml" /><Relationship Id="rId12" Type="http://schemas.openxmlformats.org/officeDocument/2006/relationships/tags" Target="../tags/tag407.xml" /><Relationship Id="rId13" Type="http://schemas.openxmlformats.org/officeDocument/2006/relationships/tags" Target="../tags/tag408.xml" /><Relationship Id="rId14" Type="http://schemas.openxmlformats.org/officeDocument/2006/relationships/tags" Target="../tags/tag409.xml" /><Relationship Id="rId2" Type="http://schemas.openxmlformats.org/officeDocument/2006/relationships/notesSlide" Target="../notesSlides/notesSlide12.xml" /><Relationship Id="rId3" Type="http://schemas.openxmlformats.org/officeDocument/2006/relationships/tags" Target="../tags/tag399.xml" /><Relationship Id="rId4" Type="http://schemas.openxmlformats.org/officeDocument/2006/relationships/tags" Target="../tags/tag400.xml" /><Relationship Id="rId5" Type="http://schemas.openxmlformats.org/officeDocument/2006/relationships/tags" Target="../tags/tag401.xml" /><Relationship Id="rId6" Type="http://schemas.openxmlformats.org/officeDocument/2006/relationships/tags" Target="../tags/tag402.xml" /><Relationship Id="rId7" Type="http://schemas.openxmlformats.org/officeDocument/2006/relationships/tags" Target="../tags/tag403.xml" /><Relationship Id="rId8" Type="http://schemas.openxmlformats.org/officeDocument/2006/relationships/tags" Target="../tags/tag404.xml" /><Relationship Id="rId9" Type="http://schemas.openxmlformats.org/officeDocument/2006/relationships/image" Target="../media/image14.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21.xml" /><Relationship Id="rId11" Type="http://schemas.openxmlformats.org/officeDocument/2006/relationships/tags" Target="../tags/tag422.xml" /><Relationship Id="rId12" Type="http://schemas.openxmlformats.org/officeDocument/2006/relationships/tags" Target="../tags/tag423.xml" /><Relationship Id="rId13" Type="http://schemas.openxmlformats.org/officeDocument/2006/relationships/tags" Target="../tags/tag424.xml" /><Relationship Id="rId14" Type="http://schemas.openxmlformats.org/officeDocument/2006/relationships/tags" Target="../tags/tag425.xml" /><Relationship Id="rId15" Type="http://schemas.openxmlformats.org/officeDocument/2006/relationships/tags" Target="../tags/tag426.xml" /><Relationship Id="rId16" Type="http://schemas.openxmlformats.org/officeDocument/2006/relationships/tags" Target="../tags/tag427.xml" /><Relationship Id="rId2" Type="http://schemas.openxmlformats.org/officeDocument/2006/relationships/notesSlide" Target="../notesSlides/notesSlide13.xml" /><Relationship Id="rId3" Type="http://schemas.openxmlformats.org/officeDocument/2006/relationships/tags" Target="../tags/tag414.xml" /><Relationship Id="rId4" Type="http://schemas.openxmlformats.org/officeDocument/2006/relationships/tags" Target="../tags/tag415.xml" /><Relationship Id="rId5" Type="http://schemas.openxmlformats.org/officeDocument/2006/relationships/tags" Target="../tags/tag416.xml" /><Relationship Id="rId6" Type="http://schemas.openxmlformats.org/officeDocument/2006/relationships/tags" Target="../tags/tag417.xml" /><Relationship Id="rId7" Type="http://schemas.openxmlformats.org/officeDocument/2006/relationships/tags" Target="../tags/tag418.xml" /><Relationship Id="rId8" Type="http://schemas.openxmlformats.org/officeDocument/2006/relationships/tags" Target="../tags/tag419.xml" /><Relationship Id="rId9" Type="http://schemas.openxmlformats.org/officeDocument/2006/relationships/tags" Target="../tags/tag420.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39.xml" /><Relationship Id="rId11" Type="http://schemas.openxmlformats.org/officeDocument/2006/relationships/tags" Target="../tags/tag440.xml" /><Relationship Id="rId12" Type="http://schemas.openxmlformats.org/officeDocument/2006/relationships/image" Target="../media/image15.jpeg" /><Relationship Id="rId13" Type="http://schemas.openxmlformats.org/officeDocument/2006/relationships/tags" Target="../tags/tag441.xml" /><Relationship Id="rId14" Type="http://schemas.openxmlformats.org/officeDocument/2006/relationships/tags" Target="../tags/tag442.xml" /><Relationship Id="rId2" Type="http://schemas.openxmlformats.org/officeDocument/2006/relationships/notesSlide" Target="../notesSlides/notesSlide14.xml" /><Relationship Id="rId3" Type="http://schemas.openxmlformats.org/officeDocument/2006/relationships/tags" Target="../tags/tag432.xml" /><Relationship Id="rId4" Type="http://schemas.openxmlformats.org/officeDocument/2006/relationships/tags" Target="../tags/tag433.xml" /><Relationship Id="rId5" Type="http://schemas.openxmlformats.org/officeDocument/2006/relationships/tags" Target="../tags/tag434.xml" /><Relationship Id="rId6" Type="http://schemas.openxmlformats.org/officeDocument/2006/relationships/tags" Target="../tags/tag435.xml" /><Relationship Id="rId7" Type="http://schemas.openxmlformats.org/officeDocument/2006/relationships/tags" Target="../tags/tag436.xml" /><Relationship Id="rId8" Type="http://schemas.openxmlformats.org/officeDocument/2006/relationships/tags" Target="../tags/tag437.xml" /><Relationship Id="rId9" Type="http://schemas.openxmlformats.org/officeDocument/2006/relationships/tags" Target="../tags/tag438.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43.xml" /><Relationship Id="rId3" Type="http://schemas.openxmlformats.org/officeDocument/2006/relationships/tags" Target="../tags/tag444.xml" /><Relationship Id="rId4" Type="http://schemas.openxmlformats.org/officeDocument/2006/relationships/tags" Target="../tags/tag445.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46.xml" /><Relationship Id="rId3" Type="http://schemas.openxmlformats.org/officeDocument/2006/relationships/tags" Target="../tags/tag447.xml" /><Relationship Id="rId4" Type="http://schemas.openxmlformats.org/officeDocument/2006/relationships/tags" Target="../tags/tag44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49.xml" /><Relationship Id="rId3" Type="http://schemas.openxmlformats.org/officeDocument/2006/relationships/tags" Target="../tags/tag450.xml" /><Relationship Id="rId4" Type="http://schemas.openxmlformats.org/officeDocument/2006/relationships/tags" Target="../tags/tag45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52.xml" /><Relationship Id="rId3" Type="http://schemas.openxmlformats.org/officeDocument/2006/relationships/tags" Target="../tags/tag453.xml" /><Relationship Id="rId4" Type="http://schemas.openxmlformats.org/officeDocument/2006/relationships/tags" Target="../tags/tag454.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55.xml" /><Relationship Id="rId3" Type="http://schemas.openxmlformats.org/officeDocument/2006/relationships/tags" Target="../tags/tag456.xml" /><Relationship Id="rId4" Type="http://schemas.openxmlformats.org/officeDocument/2006/relationships/tags" Target="../tags/tag45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tags" Target="../tags/tag465.xml" /><Relationship Id="rId11" Type="http://schemas.openxmlformats.org/officeDocument/2006/relationships/tags" Target="../tags/tag466.xml" /><Relationship Id="rId12" Type="http://schemas.openxmlformats.org/officeDocument/2006/relationships/tags" Target="../tags/tag467.xml" /><Relationship Id="rId13" Type="http://schemas.openxmlformats.org/officeDocument/2006/relationships/tags" Target="../tags/tag468.xml" /><Relationship Id="rId14" Type="http://schemas.openxmlformats.org/officeDocument/2006/relationships/tags" Target="../tags/tag469.xml" /><Relationship Id="rId15" Type="http://schemas.openxmlformats.org/officeDocument/2006/relationships/tags" Target="../tags/tag470.xml" /><Relationship Id="rId16" Type="http://schemas.openxmlformats.org/officeDocument/2006/relationships/tags" Target="../tags/tag471.xml" /><Relationship Id="rId17" Type="http://schemas.openxmlformats.org/officeDocument/2006/relationships/tags" Target="../tags/tag472.xml" /><Relationship Id="rId18" Type="http://schemas.openxmlformats.org/officeDocument/2006/relationships/tags" Target="../tags/tag473.xml" /><Relationship Id="rId19" Type="http://schemas.openxmlformats.org/officeDocument/2006/relationships/tags" Target="../tags/tag474.xml" /><Relationship Id="rId2" Type="http://schemas.openxmlformats.org/officeDocument/2006/relationships/tags" Target="../tags/tag458.xml" /><Relationship Id="rId20" Type="http://schemas.openxmlformats.org/officeDocument/2006/relationships/tags" Target="../tags/tag475.xml" /><Relationship Id="rId21" Type="http://schemas.openxmlformats.org/officeDocument/2006/relationships/tags" Target="../tags/tag476.xml" /><Relationship Id="rId3" Type="http://schemas.openxmlformats.org/officeDocument/2006/relationships/tags" Target="../tags/tag459.xml" /><Relationship Id="rId4" Type="http://schemas.openxmlformats.org/officeDocument/2006/relationships/image" Target="../media/image7.png" /><Relationship Id="rId5" Type="http://schemas.openxmlformats.org/officeDocument/2006/relationships/tags" Target="../tags/tag460.xml" /><Relationship Id="rId6" Type="http://schemas.openxmlformats.org/officeDocument/2006/relationships/tags" Target="../tags/tag461.xml" /><Relationship Id="rId7" Type="http://schemas.openxmlformats.org/officeDocument/2006/relationships/tags" Target="../tags/tag462.xml" /><Relationship Id="rId8" Type="http://schemas.openxmlformats.org/officeDocument/2006/relationships/tags" Target="../tags/tag463.xml" /><Relationship Id="rId9" Type="http://schemas.openxmlformats.org/officeDocument/2006/relationships/tags" Target="../tags/tag464.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88.xml" /><Relationship Id="rId11" Type="http://schemas.openxmlformats.org/officeDocument/2006/relationships/image" Target="../media/image16.jpeg" /><Relationship Id="rId12" Type="http://schemas.openxmlformats.org/officeDocument/2006/relationships/tags" Target="../tags/tag489.xml" /><Relationship Id="rId13" Type="http://schemas.openxmlformats.org/officeDocument/2006/relationships/tags" Target="../tags/tag490.xml" /><Relationship Id="rId14" Type="http://schemas.openxmlformats.org/officeDocument/2006/relationships/tags" Target="../tags/tag491.xml" /><Relationship Id="rId2" Type="http://schemas.openxmlformats.org/officeDocument/2006/relationships/notesSlide" Target="../notesSlides/notesSlide15.xml" /><Relationship Id="rId3" Type="http://schemas.openxmlformats.org/officeDocument/2006/relationships/tags" Target="../tags/tag481.xml" /><Relationship Id="rId4" Type="http://schemas.openxmlformats.org/officeDocument/2006/relationships/tags" Target="../tags/tag482.xml" /><Relationship Id="rId5" Type="http://schemas.openxmlformats.org/officeDocument/2006/relationships/tags" Target="../tags/tag483.xml" /><Relationship Id="rId6" Type="http://schemas.openxmlformats.org/officeDocument/2006/relationships/tags" Target="../tags/tag484.xml" /><Relationship Id="rId7" Type="http://schemas.openxmlformats.org/officeDocument/2006/relationships/tags" Target="../tags/tag485.xml" /><Relationship Id="rId8" Type="http://schemas.openxmlformats.org/officeDocument/2006/relationships/tags" Target="../tags/tag486.xml" /><Relationship Id="rId9" Type="http://schemas.openxmlformats.org/officeDocument/2006/relationships/tags" Target="../tags/tag48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503.xml" /><Relationship Id="rId11" Type="http://schemas.openxmlformats.org/officeDocument/2006/relationships/tags" Target="../tags/tag504.xml" /><Relationship Id="rId12" Type="http://schemas.openxmlformats.org/officeDocument/2006/relationships/image" Target="../media/image17.png" /><Relationship Id="rId13" Type="http://schemas.openxmlformats.org/officeDocument/2006/relationships/tags" Target="../tags/tag505.xml" /><Relationship Id="rId14" Type="http://schemas.openxmlformats.org/officeDocument/2006/relationships/tags" Target="../tags/tag506.xml" /><Relationship Id="rId15" Type="http://schemas.openxmlformats.org/officeDocument/2006/relationships/tags" Target="../tags/tag507.xml" /><Relationship Id="rId16" Type="http://schemas.openxmlformats.org/officeDocument/2006/relationships/tags" Target="../tags/tag508.xml" /><Relationship Id="rId17" Type="http://schemas.openxmlformats.org/officeDocument/2006/relationships/tags" Target="../tags/tag509.xml" /><Relationship Id="rId2" Type="http://schemas.openxmlformats.org/officeDocument/2006/relationships/notesSlide" Target="../notesSlides/notesSlide16.xml" /><Relationship Id="rId3" Type="http://schemas.openxmlformats.org/officeDocument/2006/relationships/tags" Target="../tags/tag496.xml" /><Relationship Id="rId4" Type="http://schemas.openxmlformats.org/officeDocument/2006/relationships/tags" Target="../tags/tag497.xml" /><Relationship Id="rId5" Type="http://schemas.openxmlformats.org/officeDocument/2006/relationships/tags" Target="../tags/tag498.xml" /><Relationship Id="rId6" Type="http://schemas.openxmlformats.org/officeDocument/2006/relationships/tags" Target="../tags/tag499.xml" /><Relationship Id="rId7" Type="http://schemas.openxmlformats.org/officeDocument/2006/relationships/tags" Target="../tags/tag500.xml" /><Relationship Id="rId8" Type="http://schemas.openxmlformats.org/officeDocument/2006/relationships/tags" Target="../tags/tag501.xml" /><Relationship Id="rId9" Type="http://schemas.openxmlformats.org/officeDocument/2006/relationships/tags" Target="../tags/tag50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521.xml" /><Relationship Id="rId11" Type="http://schemas.openxmlformats.org/officeDocument/2006/relationships/tags" Target="../tags/tag522.xml" /><Relationship Id="rId12" Type="http://schemas.openxmlformats.org/officeDocument/2006/relationships/image" Target="../media/image18.jpeg" /><Relationship Id="rId13" Type="http://schemas.openxmlformats.org/officeDocument/2006/relationships/tags" Target="../tags/tag523.xml" /><Relationship Id="rId14" Type="http://schemas.openxmlformats.org/officeDocument/2006/relationships/tags" Target="../tags/tag524.xml" /><Relationship Id="rId2" Type="http://schemas.openxmlformats.org/officeDocument/2006/relationships/notesSlide" Target="../notesSlides/notesSlide17.xml" /><Relationship Id="rId3" Type="http://schemas.openxmlformats.org/officeDocument/2006/relationships/tags" Target="../tags/tag514.xml" /><Relationship Id="rId4" Type="http://schemas.openxmlformats.org/officeDocument/2006/relationships/tags" Target="../tags/tag515.xml" /><Relationship Id="rId5" Type="http://schemas.openxmlformats.org/officeDocument/2006/relationships/tags" Target="../tags/tag516.xml" /><Relationship Id="rId6" Type="http://schemas.openxmlformats.org/officeDocument/2006/relationships/tags" Target="../tags/tag517.xml" /><Relationship Id="rId7" Type="http://schemas.openxmlformats.org/officeDocument/2006/relationships/tags" Target="../tags/tag518.xml" /><Relationship Id="rId8" Type="http://schemas.openxmlformats.org/officeDocument/2006/relationships/tags" Target="../tags/tag519.xml" /><Relationship Id="rId9" Type="http://schemas.openxmlformats.org/officeDocument/2006/relationships/tags" Target="../tags/tag520.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532.xml" /><Relationship Id="rId11" Type="http://schemas.openxmlformats.org/officeDocument/2006/relationships/tags" Target="../tags/tag533.xml" /><Relationship Id="rId12" Type="http://schemas.openxmlformats.org/officeDocument/2006/relationships/tags" Target="../tags/tag534.xml" /><Relationship Id="rId13" Type="http://schemas.openxmlformats.org/officeDocument/2006/relationships/tags" Target="../tags/tag535.xml" /><Relationship Id="rId14" Type="http://schemas.openxmlformats.org/officeDocument/2006/relationships/tags" Target="../tags/tag536.xml" /><Relationship Id="rId15" Type="http://schemas.openxmlformats.org/officeDocument/2006/relationships/tags" Target="../tags/tag537.xml" /><Relationship Id="rId16" Type="http://schemas.openxmlformats.org/officeDocument/2006/relationships/tags" Target="../tags/tag538.xml" /><Relationship Id="rId17" Type="http://schemas.openxmlformats.org/officeDocument/2006/relationships/tags" Target="../tags/tag539.xml" /><Relationship Id="rId18" Type="http://schemas.openxmlformats.org/officeDocument/2006/relationships/tags" Target="../tags/tag540.xml" /><Relationship Id="rId19" Type="http://schemas.openxmlformats.org/officeDocument/2006/relationships/tags" Target="../tags/tag541.xml" /><Relationship Id="rId2" Type="http://schemas.openxmlformats.org/officeDocument/2006/relationships/tags" Target="../tags/tag525.xml" /><Relationship Id="rId20" Type="http://schemas.openxmlformats.org/officeDocument/2006/relationships/tags" Target="../tags/tag542.xml" /><Relationship Id="rId21" Type="http://schemas.openxmlformats.org/officeDocument/2006/relationships/tags" Target="../tags/tag543.xml" /><Relationship Id="rId22" Type="http://schemas.openxmlformats.org/officeDocument/2006/relationships/tags" Target="../tags/tag544.xml" /><Relationship Id="rId23" Type="http://schemas.openxmlformats.org/officeDocument/2006/relationships/tags" Target="../tags/tag545.xml" /><Relationship Id="rId24" Type="http://schemas.openxmlformats.org/officeDocument/2006/relationships/tags" Target="../tags/tag546.xml" /><Relationship Id="rId25" Type="http://schemas.openxmlformats.org/officeDocument/2006/relationships/tags" Target="../tags/tag547.xml" /><Relationship Id="rId26" Type="http://schemas.openxmlformats.org/officeDocument/2006/relationships/tags" Target="../tags/tag548.xml" /><Relationship Id="rId27" Type="http://schemas.openxmlformats.org/officeDocument/2006/relationships/tags" Target="../tags/tag549.xml" /><Relationship Id="rId28" Type="http://schemas.openxmlformats.org/officeDocument/2006/relationships/tags" Target="../tags/tag550.xml" /><Relationship Id="rId29" Type="http://schemas.openxmlformats.org/officeDocument/2006/relationships/tags" Target="../tags/tag551.xml" /><Relationship Id="rId3" Type="http://schemas.openxmlformats.org/officeDocument/2006/relationships/tags" Target="../tags/tag526.xml" /><Relationship Id="rId4" Type="http://schemas.openxmlformats.org/officeDocument/2006/relationships/tags" Target="../tags/tag527.xml" /><Relationship Id="rId5" Type="http://schemas.openxmlformats.org/officeDocument/2006/relationships/tags" Target="../tags/tag528.xml" /><Relationship Id="rId6" Type="http://schemas.openxmlformats.org/officeDocument/2006/relationships/tags" Target="../tags/tag529.xml" /><Relationship Id="rId7" Type="http://schemas.openxmlformats.org/officeDocument/2006/relationships/image" Target="../media/image7.png" /><Relationship Id="rId8" Type="http://schemas.openxmlformats.org/officeDocument/2006/relationships/tags" Target="../tags/tag530.xml" /><Relationship Id="rId9" Type="http://schemas.openxmlformats.org/officeDocument/2006/relationships/tags" Target="../tags/tag53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560.xml" /><Relationship Id="rId11" Type="http://schemas.openxmlformats.org/officeDocument/2006/relationships/tags" Target="../tags/tag561.xml" /><Relationship Id="rId12" Type="http://schemas.openxmlformats.org/officeDocument/2006/relationships/tags" Target="../tags/tag562.xml" /><Relationship Id="rId13" Type="http://schemas.openxmlformats.org/officeDocument/2006/relationships/tags" Target="../tags/tag563.xml" /><Relationship Id="rId14" Type="http://schemas.openxmlformats.org/officeDocument/2006/relationships/tags" Target="../tags/tag564.xml" /><Relationship Id="rId15" Type="http://schemas.openxmlformats.org/officeDocument/2006/relationships/tags" Target="../tags/tag565.xml" /><Relationship Id="rId16" Type="http://schemas.openxmlformats.org/officeDocument/2006/relationships/tags" Target="../tags/tag566.xml" /><Relationship Id="rId17" Type="http://schemas.openxmlformats.org/officeDocument/2006/relationships/tags" Target="../tags/tag567.xml" /><Relationship Id="rId2" Type="http://schemas.openxmlformats.org/officeDocument/2006/relationships/tags" Target="../tags/tag552.xml" /><Relationship Id="rId3" Type="http://schemas.openxmlformats.org/officeDocument/2006/relationships/tags" Target="../tags/tag553.xml" /><Relationship Id="rId4" Type="http://schemas.openxmlformats.org/officeDocument/2006/relationships/tags" Target="../tags/tag554.xml" /><Relationship Id="rId5" Type="http://schemas.openxmlformats.org/officeDocument/2006/relationships/tags" Target="../tags/tag555.xml" /><Relationship Id="rId6" Type="http://schemas.openxmlformats.org/officeDocument/2006/relationships/tags" Target="../tags/tag556.xml" /><Relationship Id="rId7" Type="http://schemas.openxmlformats.org/officeDocument/2006/relationships/tags" Target="../tags/tag557.xml" /><Relationship Id="rId8" Type="http://schemas.openxmlformats.org/officeDocument/2006/relationships/tags" Target="../tags/tag558.xml" /><Relationship Id="rId9" Type="http://schemas.openxmlformats.org/officeDocument/2006/relationships/tags" Target="../tags/tag559.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571.xml" /><Relationship Id="rId11" Type="http://schemas.openxmlformats.org/officeDocument/2006/relationships/tags" Target="../tags/tag572.xml" /><Relationship Id="rId12" Type="http://schemas.openxmlformats.org/officeDocument/2006/relationships/tags" Target="../tags/tag573.xml" /><Relationship Id="rId13" Type="http://schemas.openxmlformats.org/officeDocument/2006/relationships/tags" Target="../tags/tag574.xml" /><Relationship Id="rId2" Type="http://schemas.openxmlformats.org/officeDocument/2006/relationships/tags" Target="../tags/tag568.xml" /><Relationship Id="rId3" Type="http://schemas.openxmlformats.org/officeDocument/2006/relationships/tags" Target="../tags/tag569.xml" /><Relationship Id="rId4" Type="http://schemas.microsoft.com/office/2007/relationships/diagramDrawing" Target="../diagrams/drawing1.xml" /><Relationship Id="rId5" Type="http://schemas.openxmlformats.org/officeDocument/2006/relationships/diagramData" Target="../diagrams/data1.xml" /><Relationship Id="rId6" Type="http://schemas.openxmlformats.org/officeDocument/2006/relationships/diagramLayout" Target="../diagrams/layout1.xml" /><Relationship Id="rId7" Type="http://schemas.openxmlformats.org/officeDocument/2006/relationships/diagramQuickStyle" Target="../diagrams/quickStyle1.xml" /><Relationship Id="rId8" Type="http://schemas.openxmlformats.org/officeDocument/2006/relationships/diagramColors" Target="../diagrams/colors1.xml" /><Relationship Id="rId9" Type="http://schemas.openxmlformats.org/officeDocument/2006/relationships/tags" Target="../tags/tag570.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image" Target="../media/image21.jpeg" /><Relationship Id="rId11" Type="http://schemas.openxmlformats.org/officeDocument/2006/relationships/tags" Target="../tags/tag584.xml" /><Relationship Id="rId12" Type="http://schemas.openxmlformats.org/officeDocument/2006/relationships/image" Target="../media/image22.jpeg" /><Relationship Id="rId13" Type="http://schemas.openxmlformats.org/officeDocument/2006/relationships/tags" Target="../tags/tag585.xml" /><Relationship Id="rId14" Type="http://schemas.openxmlformats.org/officeDocument/2006/relationships/tags" Target="../tags/tag586.xml" /><Relationship Id="rId15" Type="http://schemas.openxmlformats.org/officeDocument/2006/relationships/tags" Target="../tags/tag587.xml" /><Relationship Id="rId16" Type="http://schemas.openxmlformats.org/officeDocument/2006/relationships/tags" Target="../tags/tag588.xml" /><Relationship Id="rId17" Type="http://schemas.openxmlformats.org/officeDocument/2006/relationships/tags" Target="../tags/tag589.xml" /><Relationship Id="rId18" Type="http://schemas.openxmlformats.org/officeDocument/2006/relationships/tags" Target="../tags/tag590.xml" /><Relationship Id="rId19" Type="http://schemas.openxmlformats.org/officeDocument/2006/relationships/tags" Target="../tags/tag591.xml" /><Relationship Id="rId2" Type="http://schemas.openxmlformats.org/officeDocument/2006/relationships/notesSlide" Target="../notesSlides/notesSlide18.xml" /><Relationship Id="rId20" Type="http://schemas.openxmlformats.org/officeDocument/2006/relationships/tags" Target="../tags/tag592.xml" /><Relationship Id="rId21" Type="http://schemas.openxmlformats.org/officeDocument/2006/relationships/tags" Target="../tags/tag593.xml" /><Relationship Id="rId22" Type="http://schemas.openxmlformats.org/officeDocument/2006/relationships/tags" Target="../tags/tag594.xml" /><Relationship Id="rId23" Type="http://schemas.openxmlformats.org/officeDocument/2006/relationships/tags" Target="../tags/tag595.xml" /><Relationship Id="rId3" Type="http://schemas.openxmlformats.org/officeDocument/2006/relationships/tags" Target="../tags/tag579.xml" /><Relationship Id="rId4" Type="http://schemas.openxmlformats.org/officeDocument/2006/relationships/tags" Target="../tags/tag580.xml" /><Relationship Id="rId5" Type="http://schemas.openxmlformats.org/officeDocument/2006/relationships/tags" Target="../tags/tag581.xml" /><Relationship Id="rId6" Type="http://schemas.openxmlformats.org/officeDocument/2006/relationships/image" Target="../media/image19.jpeg" /><Relationship Id="rId7" Type="http://schemas.openxmlformats.org/officeDocument/2006/relationships/tags" Target="../tags/tag582.xml" /><Relationship Id="rId8" Type="http://schemas.openxmlformats.org/officeDocument/2006/relationships/image" Target="../media/image20.jpeg" /><Relationship Id="rId9" Type="http://schemas.openxmlformats.org/officeDocument/2006/relationships/tags" Target="../tags/tag583.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04.xml" /><Relationship Id="rId11" Type="http://schemas.openxmlformats.org/officeDocument/2006/relationships/tags" Target="../tags/tag605.xml" /><Relationship Id="rId12" Type="http://schemas.openxmlformats.org/officeDocument/2006/relationships/tags" Target="../tags/tag606.xml" /><Relationship Id="rId13" Type="http://schemas.openxmlformats.org/officeDocument/2006/relationships/tags" Target="../tags/tag607.xml" /><Relationship Id="rId14" Type="http://schemas.openxmlformats.org/officeDocument/2006/relationships/tags" Target="../tags/tag608.xml" /><Relationship Id="rId15" Type="http://schemas.openxmlformats.org/officeDocument/2006/relationships/tags" Target="../tags/tag609.xml" /><Relationship Id="rId16" Type="http://schemas.openxmlformats.org/officeDocument/2006/relationships/tags" Target="../tags/tag610.xml" /><Relationship Id="rId17" Type="http://schemas.openxmlformats.org/officeDocument/2006/relationships/tags" Target="../tags/tag611.xml" /><Relationship Id="rId2" Type="http://schemas.openxmlformats.org/officeDocument/2006/relationships/notesSlide" Target="../notesSlides/notesSlide19.xml" /><Relationship Id="rId3" Type="http://schemas.openxmlformats.org/officeDocument/2006/relationships/tags" Target="../tags/tag599.xml" /><Relationship Id="rId4" Type="http://schemas.openxmlformats.org/officeDocument/2006/relationships/tags" Target="../tags/tag600.xml" /><Relationship Id="rId5" Type="http://schemas.openxmlformats.org/officeDocument/2006/relationships/tags" Target="../tags/tag601.xml" /><Relationship Id="rId6" Type="http://schemas.openxmlformats.org/officeDocument/2006/relationships/image" Target="../media/image23.jpeg" /><Relationship Id="rId7" Type="http://schemas.openxmlformats.org/officeDocument/2006/relationships/tags" Target="../tags/tag602.xml" /><Relationship Id="rId8" Type="http://schemas.openxmlformats.org/officeDocument/2006/relationships/image" Target="../media/image24.jpeg" /><Relationship Id="rId9" Type="http://schemas.openxmlformats.org/officeDocument/2006/relationships/tags" Target="../tags/tag603.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tags" Target="../tags/tag617.xml" /><Relationship Id="rId11" Type="http://schemas.openxmlformats.org/officeDocument/2006/relationships/image" Target="../media/image27.jpeg" /><Relationship Id="rId12" Type="http://schemas.openxmlformats.org/officeDocument/2006/relationships/tags" Target="../tags/tag618.xml" /><Relationship Id="rId13" Type="http://schemas.openxmlformats.org/officeDocument/2006/relationships/tags" Target="../tags/tag619.xml" /><Relationship Id="rId14" Type="http://schemas.openxmlformats.org/officeDocument/2006/relationships/tags" Target="../tags/tag620.xml" /><Relationship Id="rId15" Type="http://schemas.openxmlformats.org/officeDocument/2006/relationships/tags" Target="../tags/tag621.xml" /><Relationship Id="rId16" Type="http://schemas.openxmlformats.org/officeDocument/2006/relationships/tags" Target="../tags/tag622.xml" /><Relationship Id="rId17" Type="http://schemas.openxmlformats.org/officeDocument/2006/relationships/tags" Target="../tags/tag623.xml" /><Relationship Id="rId2" Type="http://schemas.openxmlformats.org/officeDocument/2006/relationships/tags" Target="../tags/tag612.xml" /><Relationship Id="rId3" Type="http://schemas.openxmlformats.org/officeDocument/2006/relationships/tags" Target="../tags/tag613.xml" /><Relationship Id="rId4" Type="http://schemas.openxmlformats.org/officeDocument/2006/relationships/image" Target="../media/image7.png" /><Relationship Id="rId5" Type="http://schemas.openxmlformats.org/officeDocument/2006/relationships/tags" Target="../tags/tag614.xml" /><Relationship Id="rId6" Type="http://schemas.openxmlformats.org/officeDocument/2006/relationships/image" Target="../media/image25.jpeg" /><Relationship Id="rId7" Type="http://schemas.openxmlformats.org/officeDocument/2006/relationships/tags" Target="../tags/tag615.xml" /><Relationship Id="rId8" Type="http://schemas.openxmlformats.org/officeDocument/2006/relationships/tags" Target="../tags/tag616.xml" /><Relationship Id="rId9" Type="http://schemas.openxmlformats.org/officeDocument/2006/relationships/image" Target="../media/image26.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31.xml" /><Relationship Id="rId2" Type="http://schemas.openxmlformats.org/officeDocument/2006/relationships/tags" Target="../tags/tag624.xml" /><Relationship Id="rId3" Type="http://schemas.openxmlformats.org/officeDocument/2006/relationships/tags" Target="../tags/tag625.xml" /><Relationship Id="rId4" Type="http://schemas.openxmlformats.org/officeDocument/2006/relationships/tags" Target="../tags/tag626.xml" /><Relationship Id="rId5" Type="http://schemas.openxmlformats.org/officeDocument/2006/relationships/image" Target="../media/image28.jpeg" /><Relationship Id="rId6" Type="http://schemas.openxmlformats.org/officeDocument/2006/relationships/tags" Target="../tags/tag627.xml" /><Relationship Id="rId7" Type="http://schemas.openxmlformats.org/officeDocument/2006/relationships/tags" Target="../tags/tag628.xml" /><Relationship Id="rId8" Type="http://schemas.openxmlformats.org/officeDocument/2006/relationships/tags" Target="../tags/tag629.xml" /><Relationship Id="rId9" Type="http://schemas.openxmlformats.org/officeDocument/2006/relationships/tags" Target="../tags/tag630.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632.xml" /><Relationship Id="rId3" Type="http://schemas.openxmlformats.org/officeDocument/2006/relationships/image" Target="../media/image29.png" /><Relationship Id="rId4" Type="http://schemas.openxmlformats.org/officeDocument/2006/relationships/tags" Target="../tags/tag633.xml" /><Relationship Id="rId5" Type="http://schemas.openxmlformats.org/officeDocument/2006/relationships/tags" Target="../tags/tag634.xml" /><Relationship Id="rId6" Type="http://schemas.openxmlformats.org/officeDocument/2006/relationships/tags" Target="../tags/tag635.xml" /><Relationship Id="rId7" Type="http://schemas.openxmlformats.org/officeDocument/2006/relationships/tags" Target="../tags/tag636.xml" /><Relationship Id="rId8" Type="http://schemas.openxmlformats.org/officeDocument/2006/relationships/tags" Target="../tags/tag637.xml" /><Relationship Id="rId9" Type="http://schemas.openxmlformats.org/officeDocument/2006/relationships/tags" Target="../tags/tag638.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44.xml" /><Relationship Id="rId11" Type="http://schemas.openxmlformats.org/officeDocument/2006/relationships/tags" Target="../tags/tag645.xml" /><Relationship Id="rId12" Type="http://schemas.openxmlformats.org/officeDocument/2006/relationships/image" Target="../media/image33.jpeg" /><Relationship Id="rId13" Type="http://schemas.openxmlformats.org/officeDocument/2006/relationships/tags" Target="../tags/tag646.xml" /><Relationship Id="rId14" Type="http://schemas.openxmlformats.org/officeDocument/2006/relationships/tags" Target="../tags/tag647.xml" /><Relationship Id="rId15" Type="http://schemas.openxmlformats.org/officeDocument/2006/relationships/tags" Target="../tags/tag648.xml" /><Relationship Id="rId16" Type="http://schemas.openxmlformats.org/officeDocument/2006/relationships/tags" Target="../tags/tag649.xml" /><Relationship Id="rId17" Type="http://schemas.openxmlformats.org/officeDocument/2006/relationships/tags" Target="../tags/tag650.xml" /><Relationship Id="rId18" Type="http://schemas.openxmlformats.org/officeDocument/2006/relationships/tags" Target="../tags/tag651.xml" /><Relationship Id="rId2" Type="http://schemas.openxmlformats.org/officeDocument/2006/relationships/tags" Target="../tags/tag639.xml" /><Relationship Id="rId3" Type="http://schemas.openxmlformats.org/officeDocument/2006/relationships/tags" Target="../tags/tag640.xml" /><Relationship Id="rId4" Type="http://schemas.openxmlformats.org/officeDocument/2006/relationships/image" Target="../media/image30.jpeg" /><Relationship Id="rId5" Type="http://schemas.openxmlformats.org/officeDocument/2006/relationships/tags" Target="../tags/tag641.xml" /><Relationship Id="rId6" Type="http://schemas.openxmlformats.org/officeDocument/2006/relationships/image" Target="../media/image31.jpeg" /><Relationship Id="rId7" Type="http://schemas.openxmlformats.org/officeDocument/2006/relationships/tags" Target="../tags/tag642.xml" /><Relationship Id="rId8" Type="http://schemas.openxmlformats.org/officeDocument/2006/relationships/tags" Target="../tags/tag643.xml" /><Relationship Id="rId9" Type="http://schemas.openxmlformats.org/officeDocument/2006/relationships/image" Target="../media/image32.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58.xml" /><Relationship Id="rId11" Type="http://schemas.openxmlformats.org/officeDocument/2006/relationships/tags" Target="../tags/tag659.xml" /><Relationship Id="rId12" Type="http://schemas.openxmlformats.org/officeDocument/2006/relationships/tags" Target="../tags/tag660.xml" /><Relationship Id="rId13" Type="http://schemas.openxmlformats.org/officeDocument/2006/relationships/tags" Target="../tags/tag661.xml" /><Relationship Id="rId2" Type="http://schemas.openxmlformats.org/officeDocument/2006/relationships/tags" Target="../tags/tag652.xml" /><Relationship Id="rId3" Type="http://schemas.openxmlformats.org/officeDocument/2006/relationships/tags" Target="../tags/tag653.xml" /><Relationship Id="rId4" Type="http://schemas.openxmlformats.org/officeDocument/2006/relationships/image" Target="../media/image34.jpeg" /><Relationship Id="rId5" Type="http://schemas.openxmlformats.org/officeDocument/2006/relationships/tags" Target="../tags/tag654.xml" /><Relationship Id="rId6" Type="http://schemas.openxmlformats.org/officeDocument/2006/relationships/tags" Target="../tags/tag655.xml" /><Relationship Id="rId7" Type="http://schemas.openxmlformats.org/officeDocument/2006/relationships/tags" Target="../tags/tag656.xml" /><Relationship Id="rId8" Type="http://schemas.openxmlformats.org/officeDocument/2006/relationships/image" Target="../media/image30.jpeg" /><Relationship Id="rId9" Type="http://schemas.openxmlformats.org/officeDocument/2006/relationships/tags" Target="../tags/tag65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662.xml" /><Relationship Id="rId3" Type="http://schemas.openxmlformats.org/officeDocument/2006/relationships/tags" Target="../tags/tag663.xml" /><Relationship Id="rId4" Type="http://schemas.openxmlformats.org/officeDocument/2006/relationships/tags" Target="../tags/tag664.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673.xml" /><Relationship Id="rId11" Type="http://schemas.openxmlformats.org/officeDocument/2006/relationships/tags" Target="../tags/tag674.xml" /><Relationship Id="rId12" Type="http://schemas.openxmlformats.org/officeDocument/2006/relationships/tags" Target="../tags/tag675.xml" /><Relationship Id="rId13" Type="http://schemas.openxmlformats.org/officeDocument/2006/relationships/tags" Target="../tags/tag676.xml" /><Relationship Id="rId14" Type="http://schemas.openxmlformats.org/officeDocument/2006/relationships/tags" Target="../tags/tag677.xml" /><Relationship Id="rId15" Type="http://schemas.openxmlformats.org/officeDocument/2006/relationships/tags" Target="../tags/tag678.xml" /><Relationship Id="rId16" Type="http://schemas.openxmlformats.org/officeDocument/2006/relationships/tags" Target="../tags/tag679.xml" /><Relationship Id="rId17" Type="http://schemas.openxmlformats.org/officeDocument/2006/relationships/tags" Target="../tags/tag680.xml" /><Relationship Id="rId18" Type="http://schemas.openxmlformats.org/officeDocument/2006/relationships/tags" Target="../tags/tag681.xml" /><Relationship Id="rId19" Type="http://schemas.openxmlformats.org/officeDocument/2006/relationships/tags" Target="../tags/tag682.xml" /><Relationship Id="rId2" Type="http://schemas.openxmlformats.org/officeDocument/2006/relationships/tags" Target="../tags/tag665.xml" /><Relationship Id="rId20" Type="http://schemas.openxmlformats.org/officeDocument/2006/relationships/tags" Target="../tags/tag683.xml" /><Relationship Id="rId21" Type="http://schemas.openxmlformats.org/officeDocument/2006/relationships/tags" Target="../tags/tag684.xml" /><Relationship Id="rId22" Type="http://schemas.openxmlformats.org/officeDocument/2006/relationships/tags" Target="../tags/tag685.xml" /><Relationship Id="rId23" Type="http://schemas.openxmlformats.org/officeDocument/2006/relationships/tags" Target="../tags/tag686.xml" /><Relationship Id="rId24" Type="http://schemas.openxmlformats.org/officeDocument/2006/relationships/tags" Target="../tags/tag687.xml" /><Relationship Id="rId25" Type="http://schemas.openxmlformats.org/officeDocument/2006/relationships/tags" Target="../tags/tag688.xml" /><Relationship Id="rId26" Type="http://schemas.openxmlformats.org/officeDocument/2006/relationships/tags" Target="../tags/tag689.xml" /><Relationship Id="rId3" Type="http://schemas.openxmlformats.org/officeDocument/2006/relationships/tags" Target="../tags/tag666.xml" /><Relationship Id="rId4" Type="http://schemas.openxmlformats.org/officeDocument/2006/relationships/tags" Target="../tags/tag667.xml" /><Relationship Id="rId5" Type="http://schemas.openxmlformats.org/officeDocument/2006/relationships/tags" Target="../tags/tag668.xml" /><Relationship Id="rId6" Type="http://schemas.openxmlformats.org/officeDocument/2006/relationships/tags" Target="../tags/tag669.xml" /><Relationship Id="rId7" Type="http://schemas.openxmlformats.org/officeDocument/2006/relationships/tags" Target="../tags/tag670.xml" /><Relationship Id="rId8" Type="http://schemas.openxmlformats.org/officeDocument/2006/relationships/tags" Target="../tags/tag671.xml" /><Relationship Id="rId9" Type="http://schemas.openxmlformats.org/officeDocument/2006/relationships/tags" Target="../tags/tag67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tags" Target="../tags/tag698.xml" /><Relationship Id="rId11" Type="http://schemas.openxmlformats.org/officeDocument/2006/relationships/tags" Target="../tags/tag699.xml" /><Relationship Id="rId12" Type="http://schemas.openxmlformats.org/officeDocument/2006/relationships/tags" Target="../tags/tag700.xml" /><Relationship Id="rId13" Type="http://schemas.openxmlformats.org/officeDocument/2006/relationships/tags" Target="../tags/tag701.xml" /><Relationship Id="rId14" Type="http://schemas.openxmlformats.org/officeDocument/2006/relationships/tags" Target="../tags/tag702.xml" /><Relationship Id="rId15" Type="http://schemas.openxmlformats.org/officeDocument/2006/relationships/tags" Target="../tags/tag703.xml" /><Relationship Id="rId16" Type="http://schemas.openxmlformats.org/officeDocument/2006/relationships/tags" Target="../tags/tag704.xml" /><Relationship Id="rId17" Type="http://schemas.openxmlformats.org/officeDocument/2006/relationships/tags" Target="../tags/tag705.xml" /><Relationship Id="rId18" Type="http://schemas.openxmlformats.org/officeDocument/2006/relationships/tags" Target="../tags/tag706.xml" /><Relationship Id="rId19" Type="http://schemas.openxmlformats.org/officeDocument/2006/relationships/tags" Target="../tags/tag707.xml" /><Relationship Id="rId2" Type="http://schemas.openxmlformats.org/officeDocument/2006/relationships/tags" Target="../tags/tag690.xml" /><Relationship Id="rId20" Type="http://schemas.openxmlformats.org/officeDocument/2006/relationships/tags" Target="../tags/tag708.xml" /><Relationship Id="rId21" Type="http://schemas.openxmlformats.org/officeDocument/2006/relationships/tags" Target="../tags/tag709.xml" /><Relationship Id="rId22" Type="http://schemas.openxmlformats.org/officeDocument/2006/relationships/tags" Target="../tags/tag710.xml" /><Relationship Id="rId23" Type="http://schemas.openxmlformats.org/officeDocument/2006/relationships/tags" Target="../tags/tag711.xml" /><Relationship Id="rId24" Type="http://schemas.openxmlformats.org/officeDocument/2006/relationships/tags" Target="../tags/tag712.xml" /><Relationship Id="rId25" Type="http://schemas.openxmlformats.org/officeDocument/2006/relationships/tags" Target="../tags/tag713.xml" /><Relationship Id="rId26" Type="http://schemas.openxmlformats.org/officeDocument/2006/relationships/tags" Target="../tags/tag714.xml" /><Relationship Id="rId27" Type="http://schemas.openxmlformats.org/officeDocument/2006/relationships/tags" Target="../tags/tag715.xml" /><Relationship Id="rId28" Type="http://schemas.openxmlformats.org/officeDocument/2006/relationships/tags" Target="../tags/tag716.xml" /><Relationship Id="rId29" Type="http://schemas.openxmlformats.org/officeDocument/2006/relationships/tags" Target="../tags/tag717.xml" /><Relationship Id="rId3" Type="http://schemas.openxmlformats.org/officeDocument/2006/relationships/tags" Target="../tags/tag691.xml" /><Relationship Id="rId30" Type="http://schemas.openxmlformats.org/officeDocument/2006/relationships/tags" Target="../tags/tag718.xml" /><Relationship Id="rId31" Type="http://schemas.openxmlformats.org/officeDocument/2006/relationships/tags" Target="../tags/tag719.xml" /><Relationship Id="rId32" Type="http://schemas.openxmlformats.org/officeDocument/2006/relationships/tags" Target="../tags/tag720.xml" /><Relationship Id="rId33" Type="http://schemas.openxmlformats.org/officeDocument/2006/relationships/tags" Target="../tags/tag721.xml" /><Relationship Id="rId34" Type="http://schemas.openxmlformats.org/officeDocument/2006/relationships/image" Target="../media/image35.png" /><Relationship Id="rId35" Type="http://schemas.openxmlformats.org/officeDocument/2006/relationships/tags" Target="../tags/tag722.xml" /><Relationship Id="rId36" Type="http://schemas.openxmlformats.org/officeDocument/2006/relationships/image" Target="../media/image36.png" /><Relationship Id="rId37" Type="http://schemas.openxmlformats.org/officeDocument/2006/relationships/tags" Target="../tags/tag723.xml" /><Relationship Id="rId4" Type="http://schemas.openxmlformats.org/officeDocument/2006/relationships/tags" Target="../tags/tag692.xml" /><Relationship Id="rId5" Type="http://schemas.openxmlformats.org/officeDocument/2006/relationships/tags" Target="../tags/tag693.xml" /><Relationship Id="rId6" Type="http://schemas.openxmlformats.org/officeDocument/2006/relationships/tags" Target="../tags/tag694.xml" /><Relationship Id="rId7" Type="http://schemas.openxmlformats.org/officeDocument/2006/relationships/tags" Target="../tags/tag695.xml" /><Relationship Id="rId8" Type="http://schemas.openxmlformats.org/officeDocument/2006/relationships/tags" Target="../tags/tag696.xml" /><Relationship Id="rId9" Type="http://schemas.openxmlformats.org/officeDocument/2006/relationships/tags" Target="../tags/tag697.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9" name="矩形 8"/>
          <p:cNvSpPr>
            <a:spLocks noChangeArrowheads="1"/>
          </p:cNvSpPr>
          <p:nvPr>
            <p:custDataLst>
              <p:tags r:id="rId4"/>
            </p:custDataLst>
          </p:nvPr>
        </p:nvSpPr>
        <p:spPr bwMode="auto">
          <a:xfrm>
            <a:off x="1122850" y="4689894"/>
            <a:ext cx="3993865" cy="48958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21877" tIns="60938" rIns="121877" bIns="60938">
            <a:spAutoFit/>
          </a:bodyPr>
          <a:lstStyle/>
          <a:p>
            <a:r>
              <a:rPr lang="zh-CN" altLang="en-US" sz="2400" b="1">
                <a:solidFill>
                  <a:schemeClr val="bg1"/>
                </a:solidFill>
                <a:latin typeface="黑体" panose="02010609060101010101" charset="-122"/>
                <a:ea typeface="黑体" panose="02010609060101010101" charset="-122"/>
              </a:rPr>
              <a:t>商鞅</a:t>
            </a:r>
            <a:r>
              <a:rPr lang="en-US" altLang="zh-CN" sz="2400" b="1">
                <a:solidFill>
                  <a:schemeClr val="bg1"/>
                </a:solidFill>
                <a:latin typeface="黑体" panose="02010609060101010101" charset="-122"/>
                <a:ea typeface="黑体" panose="02010609060101010101" charset="-122"/>
              </a:rPr>
              <a:t>(</a:t>
            </a:r>
            <a:r>
              <a:rPr lang="zh-CN" altLang="en-US" sz="2400" b="1">
                <a:solidFill>
                  <a:schemeClr val="bg1"/>
                </a:solidFill>
                <a:latin typeface="黑体" panose="02010609060101010101" charset="-122"/>
                <a:ea typeface="黑体" panose="02010609060101010101" charset="-122"/>
              </a:rPr>
              <a:t>约公元前</a:t>
            </a:r>
            <a:r>
              <a:rPr lang="en-US" altLang="zh-CN" sz="2400" b="1" smtClean="0">
                <a:solidFill>
                  <a:schemeClr val="bg1"/>
                </a:solidFill>
                <a:latin typeface="黑体" panose="02010609060101010101" charset="-122"/>
                <a:ea typeface="黑体" panose="02010609060101010101" charset="-122"/>
              </a:rPr>
              <a:t>390—</a:t>
            </a:r>
            <a:r>
              <a:rPr lang="zh-CN" altLang="en-US" sz="2400" b="1" smtClean="0">
                <a:solidFill>
                  <a:schemeClr val="bg1"/>
                </a:solidFill>
                <a:latin typeface="黑体" panose="02010609060101010101" charset="-122"/>
                <a:ea typeface="黑体" panose="02010609060101010101" charset="-122"/>
              </a:rPr>
              <a:t>前</a:t>
            </a:r>
            <a:r>
              <a:rPr lang="en-US" altLang="zh-CN" sz="2400" b="1">
                <a:solidFill>
                  <a:schemeClr val="bg1"/>
                </a:solidFill>
                <a:latin typeface="黑体" panose="02010609060101010101" charset="-122"/>
                <a:ea typeface="黑体" panose="02010609060101010101" charset="-122"/>
              </a:rPr>
              <a:t>338)</a:t>
            </a:r>
            <a:endParaRPr lang="zh-CN" altLang="en-US" sz="2400" b="1">
              <a:solidFill>
                <a:schemeClr val="bg1"/>
              </a:solidFill>
              <a:latin typeface="黑体" panose="02010609060101010101" charset="-122"/>
              <a:ea typeface="黑体"/>
            </a:endParaRPr>
          </a:p>
        </p:txBody>
      </p:sp>
      <p:sp>
        <p:nvSpPr>
          <p:cNvPr id="7" name="矩形 6"/>
          <p:cNvSpPr>
            <a:spLocks noChangeArrowheads="1"/>
          </p:cNvSpPr>
          <p:nvPr>
            <p:custDataLst>
              <p:tags r:id="rId5"/>
            </p:custDataLst>
          </p:nvPr>
        </p:nvSpPr>
        <p:spPr bwMode="auto">
          <a:xfrm>
            <a:off x="6702055" y="4689894"/>
            <a:ext cx="3177699" cy="48958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21877" tIns="60938" rIns="121877" bIns="60938">
            <a:spAutoFit/>
          </a:bodyPr>
          <a:lstStyle/>
          <a:p>
            <a:r>
              <a:rPr lang="zh-CN" altLang="en-US" sz="2400" b="1">
                <a:solidFill>
                  <a:schemeClr val="bg1"/>
                </a:solidFill>
                <a:latin typeface="黑体" panose="02010609060101010101" charset="-122"/>
                <a:ea typeface="黑体" panose="02010609060101010101" charset="-122"/>
              </a:rPr>
              <a:t>康有为</a:t>
            </a:r>
            <a:r>
              <a:rPr lang="en-US" altLang="zh-CN" sz="2400" b="1" smtClean="0">
                <a:solidFill>
                  <a:schemeClr val="bg1"/>
                </a:solidFill>
                <a:latin typeface="黑体" panose="02010609060101010101" charset="-122"/>
                <a:ea typeface="黑体" panose="02010609060101010101" charset="-122"/>
              </a:rPr>
              <a:t>(1858</a:t>
            </a:r>
            <a:r>
              <a:rPr lang="zh-CN" altLang="en-US" sz="2400" b="1" smtClean="0">
                <a:solidFill>
                  <a:schemeClr val="bg1"/>
                </a:solidFill>
                <a:latin typeface="黑体" panose="02010609060101010101" charset="-122"/>
                <a:ea typeface="黑体" panose="02010609060101010101" charset="-122"/>
              </a:rPr>
              <a:t>一</a:t>
            </a:r>
            <a:r>
              <a:rPr lang="en-US" altLang="zh-CN" sz="2400" b="1" smtClean="0">
                <a:solidFill>
                  <a:schemeClr val="bg1"/>
                </a:solidFill>
                <a:latin typeface="黑体" panose="02010609060101010101" charset="-122"/>
                <a:ea typeface="黑体" panose="02010609060101010101" charset="-122"/>
              </a:rPr>
              <a:t>1927 </a:t>
            </a:r>
            <a:r>
              <a:rPr lang="en-US" altLang="zh-CN" sz="2400" b="1">
                <a:solidFill>
                  <a:schemeClr val="bg1"/>
                </a:solidFill>
                <a:latin typeface="黑体" panose="02010609060101010101" charset="-122"/>
                <a:ea typeface="黑体" panose="02010609060101010101" charset="-122"/>
              </a:rPr>
              <a:t>)</a:t>
            </a:r>
            <a:endParaRPr lang="zh-CN" altLang="en-US" sz="2400" b="1">
              <a:solidFill>
                <a:schemeClr val="bg1"/>
              </a:solidFill>
              <a:latin typeface="黑体" panose="02010609060101010101" charset="-122"/>
              <a:ea typeface="黑体" panose="02010609060101010101" charset="-122"/>
            </a:endParaRPr>
          </a:p>
        </p:txBody>
      </p:sp>
      <p:pic>
        <p:nvPicPr>
          <p:cNvPr id="1026" name="Picture 2"/>
          <p:cNvPicPr>
            <a:picLocks noChangeAspect="1" noChangeArrowheads="1"/>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bwMode="auto">
          <a:xfrm>
            <a:off x="1160780" y="772160"/>
            <a:ext cx="3917950" cy="3861435"/>
          </a:xfrm>
          <a:prstGeom prst="rect">
            <a:avLst/>
          </a:prstGeom>
          <a:ln w="19050">
            <a:solidFill>
              <a:srgbClr val="FF0000"/>
            </a:solidFill>
          </a:ln>
        </p:spPr>
        <p:style>
          <a:lnRef idx="2">
            <a:schemeClr val="dk1"/>
          </a:lnRef>
          <a:fillRef idx="1">
            <a:schemeClr val="lt1"/>
          </a:fillRef>
          <a:effectRef idx="0">
            <a:schemeClr val="dk1"/>
          </a:effectRef>
          <a:fontRef idx="minor">
            <a:schemeClr val="dk1"/>
          </a:fontRef>
        </p:style>
      </p:pic>
      <p:pic>
        <p:nvPicPr>
          <p:cNvPr id="1027" name="Picture 3"/>
          <p:cNvPicPr>
            <a:picLocks noChangeAspect="1" noChangeArrowheads="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bwMode="auto">
          <a:xfrm>
            <a:off x="6229985" y="772160"/>
            <a:ext cx="4120515" cy="3862070"/>
          </a:xfrm>
          <a:prstGeom prst="rect">
            <a:avLst/>
          </a:prstGeom>
          <a:ln w="19050">
            <a:solidFill>
              <a:srgbClr val="FF0000"/>
            </a:solidFill>
          </a:ln>
        </p:spPr>
        <p:style>
          <a:lnRef idx="2">
            <a:schemeClr val="dk1"/>
          </a:lnRef>
          <a:fillRef idx="1">
            <a:schemeClr val="lt1"/>
          </a:fillRef>
          <a:effectRef idx="0">
            <a:schemeClr val="dk1"/>
          </a:effectRef>
          <a:fontRef idx="minor">
            <a:schemeClr val="dk1"/>
          </a:fontRef>
        </p:style>
      </p:pic>
      <p:sp>
        <p:nvSpPr>
          <p:cNvPr id="2" name="文本框 1"/>
          <p:cNvSpPr txBox="1"/>
          <p:nvPr>
            <p:custDataLst>
              <p:tags r:id="rId10"/>
            </p:custDataLst>
          </p:nvPr>
        </p:nvSpPr>
        <p:spPr>
          <a:xfrm>
            <a:off x="1047115" y="5530215"/>
            <a:ext cx="9484995" cy="583565"/>
          </a:xfrm>
          <a:prstGeom prst="rect">
            <a:avLst/>
          </a:prstGeom>
          <a:noFill/>
          <a:ln w="34925">
            <a:solidFill>
              <a:schemeClr val="accent1"/>
            </a:solidFill>
            <a:prstDash val="sysDash"/>
          </a:ln>
        </p:spPr>
        <p:txBody>
          <a:bodyPr wrap="square" rtlCol="0" anchor="t">
            <a:spAutoFit/>
          </a:bodyPr>
          <a:lstStyle/>
          <a:p>
            <a:r>
              <a:rPr sz="3200" b="1">
                <a:solidFill>
                  <a:srgbClr val="FF0000"/>
                </a:solidFill>
                <a:latin typeface="黑体" panose="02010609060101010101" charset="-122"/>
                <a:ea typeface="黑体" panose="02010609060101010101" charset="-122"/>
                <a:cs typeface="黑体" panose="02010609060101010101" charset="-122"/>
                <a:sym typeface="+mn-ea"/>
              </a:rPr>
              <a:t>穷则变，变则通，通则久。</a:t>
            </a:r>
            <a:r>
              <a:rPr lang="en-US" sz="3200" b="1">
                <a:solidFill>
                  <a:srgbClr val="FF0000"/>
                </a:solidFill>
                <a:latin typeface="黑体" panose="02010609060101010101" charset="-122"/>
                <a:ea typeface="黑体" panose="02010609060101010101" charset="-122"/>
                <a:cs typeface="黑体" panose="02010609060101010101" charset="-122"/>
                <a:sym typeface="+mn-ea"/>
              </a:rPr>
              <a:t> ——</a:t>
            </a:r>
            <a:r>
              <a:rPr sz="3200" b="1">
                <a:solidFill>
                  <a:srgbClr val="FF0000"/>
                </a:solidFill>
                <a:latin typeface="黑体" panose="02010609060101010101" charset="-122"/>
                <a:ea typeface="黑体" panose="02010609060101010101" charset="-122"/>
                <a:cs typeface="黑体" panose="02010609060101010101" charset="-122"/>
                <a:sym typeface="+mn-ea"/>
              </a:rPr>
              <a:t>《周易・系辞下》</a:t>
            </a:r>
            <a:endParaRPr lang="zh-CN" altLang="en-US" sz="3200" b="1">
              <a:solidFill>
                <a:srgbClr val="FF0000"/>
              </a:solidFill>
              <a:latin typeface="黑体" panose="02010609060101010101" charset="-122"/>
              <a:ea typeface="黑体"/>
              <a:cs typeface="黑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1"/>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Rectangle 18"/>
          <p:cNvSpPr>
            <a:spLocks noChangeArrowheads="1"/>
          </p:cNvSpPr>
          <p:nvPr>
            <p:custDataLst>
              <p:tags r:id="rId3"/>
            </p:custDataLst>
          </p:nvPr>
        </p:nvSpPr>
        <p:spPr bwMode="auto">
          <a:xfrm>
            <a:off x="1056005" y="1353185"/>
            <a:ext cx="10079990" cy="819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5330" b="1">
                <a:solidFill>
                  <a:srgbClr val="0535F3"/>
                </a:solidFill>
                <a:latin typeface="微软雅黑" panose="020b0503020204020204" charset="-122"/>
                <a:ea typeface="微软雅黑" panose="020b0503020204020204" charset="-122"/>
                <a:sym typeface="微软雅黑" panose="020b0503020204020204" charset="-122"/>
              </a:rPr>
              <a:t>    </a:t>
            </a:r>
            <a:r>
              <a:rPr lang="zh-CN" altLang="en-US" sz="5330" b="1">
                <a:solidFill>
                  <a:srgbClr val="FF0000"/>
                </a:solidFill>
                <a:latin typeface="微软雅黑" panose="020b0503020204020204" charset="-122"/>
                <a:ea typeface="微软雅黑" panose="020b0503020204020204" charset="-122"/>
                <a:sym typeface="微软雅黑" panose="020b0503020204020204" charset="-122"/>
              </a:rPr>
              <a:t>第</a:t>
            </a:r>
            <a:r>
              <a:rPr lang="en-US" altLang="zh-CN" sz="5330" b="1">
                <a:solidFill>
                  <a:srgbClr val="FF0000"/>
                </a:solidFill>
                <a:latin typeface="微软雅黑" panose="020b0503020204020204" charset="-122"/>
                <a:ea typeface="微软雅黑" panose="020b0503020204020204" charset="-122"/>
                <a:sym typeface="微软雅黑" panose="020b0503020204020204" charset="-122"/>
              </a:rPr>
              <a:t>4</a:t>
            </a:r>
            <a:r>
              <a:rPr lang="zh-CN" altLang="en-US" sz="5330" b="1">
                <a:solidFill>
                  <a:srgbClr val="FF0000"/>
                </a:solidFill>
                <a:latin typeface="微软雅黑" panose="020b0503020204020204" charset="-122"/>
                <a:ea typeface="微软雅黑" panose="020b0503020204020204" charset="-122"/>
                <a:sym typeface="微软雅黑" panose="020b0503020204020204" charset="-122"/>
              </a:rPr>
              <a:t>课      中国历代变法与改革</a:t>
            </a:r>
          </a:p>
        </p:txBody>
      </p:sp>
      <p:sp>
        <p:nvSpPr>
          <p:cNvPr id="6" name="Rectangle 18"/>
          <p:cNvSpPr>
            <a:spLocks noChangeArrowheads="1"/>
          </p:cNvSpPr>
          <p:nvPr>
            <p:custDataLst>
              <p:tags r:id="rId4"/>
            </p:custDataLst>
          </p:nvPr>
        </p:nvSpPr>
        <p:spPr bwMode="auto">
          <a:xfrm>
            <a:off x="1632606" y="1797434"/>
            <a:ext cx="127000" cy="1230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zh-CN" altLang="en-US" sz="8000">
                <a:solidFill>
                  <a:schemeClr val="accent2"/>
                </a:solidFill>
                <a:latin typeface="Impact" panose="020b0806030902050204" pitchFamily="34" charset="0"/>
                <a:ea typeface="微软雅黑" panose="020b0503020204020204" charset="-122"/>
                <a:cs typeface="宋体" panose="02010600030101010101" pitchFamily="2" charset="-122"/>
              </a:rPr>
              <a:t> </a:t>
            </a:r>
            <a:endParaRPr lang="en-US" altLang="zh-CN" sz="8000">
              <a:solidFill>
                <a:srgbClr val="3DBFF1"/>
              </a:solidFill>
              <a:latin typeface="Impact" panose="020b0806030902050204" pitchFamily="34" charset="0"/>
              <a:ea typeface="微软雅黑" panose="020b0503020204020204" charset="-122"/>
              <a:cs typeface="宋体" panose="02010600030101010101" pitchFamily="2" charset="-122"/>
            </a:endParaRPr>
          </a:p>
        </p:txBody>
      </p:sp>
      <p:sp>
        <p:nvSpPr>
          <p:cNvPr id="20" name="文本框 19"/>
          <p:cNvSpPr txBox="1"/>
          <p:nvPr>
            <p:custDataLst>
              <p:tags r:id="rId5"/>
            </p:custDataLst>
          </p:nvPr>
        </p:nvSpPr>
        <p:spPr>
          <a:xfrm>
            <a:off x="-11430" y="127635"/>
            <a:ext cx="7926070" cy="460375"/>
          </a:xfrm>
          <a:prstGeom prst="rect">
            <a:avLst/>
          </a:prstGeom>
          <a:noFill/>
        </p:spPr>
        <p:txBody>
          <a:bodyPr wrap="square" rtlCol="0">
            <a:spAutoFit/>
          </a:bodyPr>
          <a:lstStyle/>
          <a:p>
            <a:r>
              <a:rPr lang="zh-CN" altLang="zh-CN" sz="2400">
                <a:solidFill>
                  <a:schemeClr val="tx1"/>
                </a:solidFill>
                <a:latin typeface="黑体" panose="02010609060101010101" charset="-122"/>
                <a:ea typeface="黑体" panose="02010609060101010101" charset="-122"/>
              </a:rPr>
              <a:t>《</a:t>
            </a:r>
            <a:r>
              <a:rPr lang="zh-CN" altLang="zh-CN" sz="2400">
                <a:solidFill>
                  <a:schemeClr val="tx1"/>
                </a:solidFill>
                <a:latin typeface="黑体" panose="02010609060101010101" charset="-122"/>
                <a:ea typeface="黑体" panose="02010609060101010101" charset="-122"/>
                <a:cs typeface="黑体" panose="02010609060101010101" charset="-122"/>
              </a:rPr>
              <a:t>国家制度与社会治理》  第一单元 政治制度 </a:t>
            </a:r>
            <a:endParaRPr lang="zh-CN" altLang="en-US" sz="2400">
              <a:solidFill>
                <a:schemeClr val="tx1"/>
              </a:solidFill>
              <a:latin typeface="黑体" panose="02010609060101010101" charset="-122"/>
              <a:ea typeface="黑体"/>
              <a:cs typeface="黑体" panose="02010609060101010101" charset="-122"/>
            </a:endParaRPr>
          </a:p>
        </p:txBody>
      </p:sp>
      <p:pic>
        <p:nvPicPr>
          <p:cNvPr id="21" name="图片 20" descr="132460958"/>
          <p:cNvPicPr>
            <a:picLocks noChangeAspect="1"/>
          </p:cNvPicPr>
          <p:nvPr>
            <p:custDataLst>
              <p:tags r:id="rId7"/>
            </p:custDataLst>
          </p:nvPr>
        </p:nvPicPr>
        <p:blipFill>
          <a:blip r:embed="rId6"/>
          <a:stretch>
            <a:fillRect/>
          </a:stretch>
        </p:blipFill>
        <p:spPr>
          <a:xfrm>
            <a:off x="1325880" y="3004185"/>
            <a:ext cx="2305050" cy="2146300"/>
          </a:xfrm>
          <a:prstGeom prst="rect">
            <a:avLst/>
          </a:prstGeom>
        </p:spPr>
      </p:pic>
      <p:pic>
        <p:nvPicPr>
          <p:cNvPr id="22" name="图片 21" descr="0"/>
          <p:cNvPicPr>
            <a:picLocks noChangeAspect="1"/>
          </p:cNvPicPr>
          <p:nvPr>
            <p:custDataLst>
              <p:tags r:id="rId9"/>
            </p:custDataLst>
          </p:nvPr>
        </p:nvPicPr>
        <p:blipFill>
          <a:blip r:embed="rId8"/>
          <a:stretch>
            <a:fillRect/>
          </a:stretch>
        </p:blipFill>
        <p:spPr>
          <a:xfrm>
            <a:off x="6257925" y="3004820"/>
            <a:ext cx="2711450" cy="2132330"/>
          </a:xfrm>
          <a:prstGeom prst="rect">
            <a:avLst/>
          </a:prstGeom>
        </p:spPr>
      </p:pic>
      <p:pic>
        <p:nvPicPr>
          <p:cNvPr id="23" name="图片 22" descr="2015112620022979412"/>
          <p:cNvPicPr>
            <a:picLocks noChangeAspect="1"/>
          </p:cNvPicPr>
          <p:nvPr>
            <p:custDataLst>
              <p:tags r:id="rId11"/>
            </p:custDataLst>
          </p:nvPr>
        </p:nvPicPr>
        <p:blipFill>
          <a:blip r:embed="rId10"/>
          <a:stretch>
            <a:fillRect/>
          </a:stretch>
        </p:blipFill>
        <p:spPr>
          <a:xfrm>
            <a:off x="8969375" y="3009900"/>
            <a:ext cx="2218055" cy="2140585"/>
          </a:xfrm>
          <a:prstGeom prst="rect">
            <a:avLst/>
          </a:prstGeom>
        </p:spPr>
      </p:pic>
      <p:pic>
        <p:nvPicPr>
          <p:cNvPr id="24" name="图片 23" descr="t0150663c740ea4d9e2"/>
          <p:cNvPicPr>
            <a:picLocks noChangeAspect="1"/>
          </p:cNvPicPr>
          <p:nvPr>
            <p:custDataLst>
              <p:tags r:id="rId13"/>
            </p:custDataLst>
          </p:nvPr>
        </p:nvPicPr>
        <p:blipFill>
          <a:blip r:embed="rId12"/>
          <a:stretch>
            <a:fillRect/>
          </a:stretch>
        </p:blipFill>
        <p:spPr>
          <a:xfrm>
            <a:off x="3630930" y="3009265"/>
            <a:ext cx="2626995" cy="212788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528" fill="hold" grpId="1"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41" presetClass="entr" presetSubtype="0" fill="hold" grpId="0" nodeType="afterEffect">
                                  <p:stCondLst>
                                    <p:cond delay="50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anim calcmode="lin" valueType="num">
                                      <p:cBhvr>
                                        <p:cTn id="1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pSp>
        <p:nvGrpSpPr>
          <p:cNvPr id="15" name="组合 14"/>
          <p:cNvGrpSpPr/>
          <p:nvPr>
            <p:custDataLst>
              <p:tags r:id="rId4"/>
            </p:custDataLst>
          </p:nvPr>
        </p:nvGrpSpPr>
        <p:grpSpPr>
          <a:xfrm>
            <a:off x="3010" y="493284"/>
            <a:ext cx="799705" cy="1850618"/>
            <a:chOff x="11571416" y="3959358"/>
            <a:chExt cx="620584" cy="1723139"/>
          </a:xfrm>
        </p:grpSpPr>
        <p:sp>
          <p:nvSpPr>
            <p:cNvPr id="13" name="矩形 12"/>
            <p:cNvSpPr/>
            <p:nvPr>
              <p:custDataLst>
                <p:tags r:id="rId5"/>
              </p:custDataLst>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custDataLst>
                <p:tags r:id="rId6"/>
              </p:custDataLst>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2"/>
          <p:cNvSpPr txBox="1"/>
          <p:nvPr>
            <p:custDataLst>
              <p:tags r:id="rId7"/>
            </p:custDataLst>
          </p:nvPr>
        </p:nvSpPr>
        <p:spPr>
          <a:xfrm>
            <a:off x="1033819" y="450214"/>
            <a:ext cx="618662" cy="1936750"/>
          </a:xfrm>
          <a:prstGeom prst="rect">
            <a:avLst/>
          </a:prstGeom>
          <a:noFill/>
        </p:spPr>
        <p:txBody>
          <a:bodyPr wrap="square" lIns="91425" tIns="45712" rIns="91425" bIns="45712"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anose="020b0604020202020204" pitchFamily="34" charset="0"/>
                <a:ea typeface="微软雅黑" panose="020b0503020204020204" charset="-122"/>
                <a:cs typeface="Arial" panose="020b0604020202020204" pitchFamily="34" charset="0"/>
              </a:defRPr>
            </a:lvl1pPr>
          </a:lstStyle>
          <a:p>
            <a:pPr algn="r"/>
            <a:r>
              <a:rPr lang="zh-CN" altLang="en-US">
                <a:solidFill>
                  <a:schemeClr val="tx1"/>
                </a:solidFill>
              </a:rPr>
              <a:t>目录</a:t>
            </a:r>
          </a:p>
        </p:txBody>
      </p:sp>
      <p:sp>
        <p:nvSpPr>
          <p:cNvPr id="21" name="Oval 5"/>
          <p:cNvSpPr>
            <a:spLocks noChangeArrowheads="1"/>
          </p:cNvSpPr>
          <p:nvPr>
            <p:custDataLst>
              <p:tags r:id="rId8"/>
            </p:custDataLst>
          </p:nvPr>
        </p:nvSpPr>
        <p:spPr bwMode="auto">
          <a:xfrm>
            <a:off x="2864090" y="845593"/>
            <a:ext cx="886023" cy="889195"/>
          </a:xfrm>
          <a:prstGeom prst="ellipse">
            <a:avLst/>
          </a:prstGeom>
          <a:solidFill>
            <a:srgbClr val="3E4150"/>
          </a:solidFill>
          <a:ln w="9525">
            <a:noFill/>
            <a:round/>
          </a:ln>
        </p:spPr>
        <p:txBody>
          <a:bodyPr vert="horz" wrap="square" lIns="91414" tIns="45707" rIns="91414" bIns="45707" numCol="1" anchor="t" anchorCtr="0" compatLnSpc="1"/>
          <a:lstStyle/>
          <a:p>
            <a:endParaRPr lang="zh-CN" altLang="en-US"/>
          </a:p>
        </p:txBody>
      </p:sp>
      <p:sp>
        <p:nvSpPr>
          <p:cNvPr id="28" name="Oval 5"/>
          <p:cNvSpPr>
            <a:spLocks noChangeArrowheads="1"/>
          </p:cNvSpPr>
          <p:nvPr>
            <p:custDataLst>
              <p:tags r:id="rId9"/>
            </p:custDataLst>
          </p:nvPr>
        </p:nvSpPr>
        <p:spPr bwMode="auto">
          <a:xfrm>
            <a:off x="2863878" y="2396555"/>
            <a:ext cx="886023" cy="889195"/>
          </a:xfrm>
          <a:prstGeom prst="ellipse">
            <a:avLst/>
          </a:prstGeom>
          <a:solidFill>
            <a:srgbClr val="3E4150"/>
          </a:solidFill>
          <a:ln w="9525">
            <a:noFill/>
            <a:round/>
          </a:ln>
        </p:spPr>
        <p:txBody>
          <a:bodyPr vert="horz" wrap="square" lIns="91414" tIns="45707" rIns="91414" bIns="45707" numCol="1" anchor="t" anchorCtr="0" compatLnSpc="1"/>
          <a:lstStyle/>
          <a:p>
            <a:endParaRPr lang="zh-CN" altLang="en-US"/>
          </a:p>
        </p:txBody>
      </p:sp>
      <p:sp>
        <p:nvSpPr>
          <p:cNvPr id="31" name="标题 7"/>
          <p:cNvSpPr>
            <a:spLocks noGrp="1"/>
          </p:cNvSpPr>
          <p:nvPr>
            <p:custDataLst>
              <p:tags r:id="rId10"/>
            </p:custDataLst>
          </p:nvPr>
        </p:nvSpPr>
        <p:spPr>
          <a:xfrm>
            <a:off x="3759534" y="916706"/>
            <a:ext cx="6713256" cy="887934"/>
          </a:xfrm>
          <a:prstGeom prst="rect">
            <a:avLst/>
          </a:prstGeom>
        </p:spPr>
        <p:txBody>
          <a:bodyPr vert="horz" lIns="91393" tIns="45696" rIns="91393" bIns="45696"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730" b="1">
                <a:latin typeface="微软雅黑" panose="020b0503020204020204" charset="-122"/>
                <a:ea typeface="微软雅黑" panose="020b0503020204020204" charset="-122"/>
                <a:sym typeface="+mn-ea"/>
              </a:rPr>
              <a:t>中国古代的重要变法与</a:t>
            </a:r>
            <a:r>
              <a:rPr lang="zh-CN" altLang="en-US" sz="3730" b="1">
                <a:solidFill>
                  <a:sysClr val="windowText" lastClr="000000"/>
                </a:solidFill>
                <a:latin typeface="微软雅黑" panose="020b0503020204020204" charset="-122"/>
                <a:ea typeface="微软雅黑" panose="020b0503020204020204" charset="-122"/>
                <a:sym typeface="+mn-ea"/>
              </a:rPr>
              <a:t>改革</a:t>
            </a:r>
            <a:endParaRPr lang="zh-CN" altLang="en-US" sz="3730" b="1">
              <a:solidFill>
                <a:schemeClr val="tx1"/>
              </a:solidFill>
              <a:latin typeface="微软雅黑" panose="020b0503020204020204" charset="-122"/>
              <a:ea typeface="微软雅黑" panose="020b0503020204020204" charset="-122"/>
            </a:endParaRPr>
          </a:p>
        </p:txBody>
      </p:sp>
      <p:sp>
        <p:nvSpPr>
          <p:cNvPr id="33" name="标题 1"/>
          <p:cNvSpPr>
            <a:spLocks noGrp="1"/>
          </p:cNvSpPr>
          <p:nvPr>
            <p:custDataLst>
              <p:tags r:id="rId11"/>
            </p:custDataLst>
          </p:nvPr>
        </p:nvSpPr>
        <p:spPr>
          <a:xfrm>
            <a:off x="3758870" y="2537292"/>
            <a:ext cx="6875853" cy="747662"/>
          </a:xfrm>
          <a:prstGeom prst="rect">
            <a:avLst/>
          </a:prstGeom>
        </p:spPr>
        <p:txBody>
          <a:bodyPr vert="horz" lIns="91393" tIns="45696" rIns="91393" bIns="45696"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lnSpc>
                <a:spcPct val="90000"/>
              </a:lnSpc>
            </a:pPr>
            <a:r>
              <a:rPr lang="zh-CN" altLang="en-US" sz="3730" b="1">
                <a:latin typeface="微软雅黑" panose="020b0503020204020204" charset="-122"/>
                <a:ea typeface="微软雅黑" panose="020b0503020204020204" charset="-122"/>
                <a:cs typeface="+mj-cs"/>
                <a:sym typeface="+mn-ea"/>
              </a:rPr>
              <a:t>中国近代的改革探索</a:t>
            </a:r>
            <a:endParaRPr lang="zh-CN" altLang="en-US" sz="3730" b="1">
              <a:solidFill>
                <a:schemeClr val="tx1"/>
              </a:solidFill>
              <a:latin typeface="微软雅黑" panose="020b0503020204020204" charset="-122"/>
              <a:ea typeface="微软雅黑" panose="020b0503020204020204" charset="-122"/>
              <a:cs typeface="+mj-cs"/>
            </a:endParaRPr>
          </a:p>
        </p:txBody>
      </p:sp>
      <p:sp>
        <p:nvSpPr>
          <p:cNvPr id="39" name="标题 1"/>
          <p:cNvSpPr>
            <a:spLocks noGrp="1"/>
          </p:cNvSpPr>
          <p:nvPr>
            <p:custDataLst>
              <p:tags r:id="rId12"/>
            </p:custDataLst>
          </p:nvPr>
        </p:nvSpPr>
        <p:spPr>
          <a:xfrm>
            <a:off x="3759111" y="3833811"/>
            <a:ext cx="7001051" cy="956075"/>
          </a:xfrm>
          <a:prstGeom prst="rect">
            <a:avLst/>
          </a:prstGeom>
        </p:spPr>
        <p:txBody>
          <a:bodyPr vert="horz" lIns="91393" tIns="45696" rIns="91393" bIns="45696"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zh-CN" altLang="en-US" sz="3600" b="1">
                <a:latin typeface="微软雅黑" panose="020b0503020204020204" charset="-122"/>
                <a:ea typeface="微软雅黑" panose="020b0503020204020204" charset="-122"/>
                <a:sym typeface="+mn-ea"/>
              </a:rPr>
              <a:t>新中国成立以来的重要改革</a:t>
            </a:r>
            <a:endParaRPr lang="zh-CN" altLang="en-US" sz="3600" b="1">
              <a:solidFill>
                <a:schemeClr val="tx1"/>
              </a:solidFill>
              <a:latin typeface="微软雅黑" panose="020b0503020204020204" charset="-122"/>
              <a:ea typeface="微软雅黑" panose="020b0503020204020204" charset="-122"/>
            </a:endParaRPr>
          </a:p>
        </p:txBody>
      </p:sp>
      <p:sp>
        <p:nvSpPr>
          <p:cNvPr id="4" name="文本框 3"/>
          <p:cNvSpPr txBox="1"/>
          <p:nvPr>
            <p:custDataLst>
              <p:tags r:id="rId13"/>
            </p:custDataLst>
          </p:nvPr>
        </p:nvSpPr>
        <p:spPr>
          <a:xfrm>
            <a:off x="2922639" y="900730"/>
            <a:ext cx="726440" cy="748030"/>
          </a:xfrm>
          <a:prstGeom prst="rect">
            <a:avLst/>
          </a:prstGeom>
          <a:noFill/>
        </p:spPr>
        <p:txBody>
          <a:bodyPr wrap="none" rtlCol="0">
            <a:spAutoFit/>
          </a:bodyPr>
          <a:lstStyle/>
          <a:p>
            <a:r>
              <a:rPr lang="en-US" altLang="zh-CN" sz="4265" b="1">
                <a:solidFill>
                  <a:schemeClr val="bg1"/>
                </a:solidFill>
                <a:latin typeface="Kristen ITC" panose="03050502040202030202" pitchFamily="66" charset="0"/>
              </a:rPr>
              <a:t>01</a:t>
            </a:r>
            <a:endParaRPr lang="zh-CN" altLang="en-US" sz="4265" b="1">
              <a:solidFill>
                <a:schemeClr val="bg1"/>
              </a:solidFill>
              <a:latin typeface="Kristen ITC" panose="03050502040202030202" pitchFamily="66" charset="0"/>
            </a:endParaRPr>
          </a:p>
        </p:txBody>
      </p:sp>
      <p:sp>
        <p:nvSpPr>
          <p:cNvPr id="24" name="文本框 23"/>
          <p:cNvSpPr txBox="1"/>
          <p:nvPr>
            <p:custDataLst>
              <p:tags r:id="rId14"/>
            </p:custDataLst>
          </p:nvPr>
        </p:nvSpPr>
        <p:spPr>
          <a:xfrm>
            <a:off x="2912880" y="2451088"/>
            <a:ext cx="726440" cy="748030"/>
          </a:xfrm>
          <a:prstGeom prst="rect">
            <a:avLst/>
          </a:prstGeom>
          <a:noFill/>
        </p:spPr>
        <p:txBody>
          <a:bodyPr wrap="none" rtlCol="0">
            <a:spAutoFit/>
          </a:bodyPr>
          <a:lstStyle/>
          <a:p>
            <a:r>
              <a:rPr lang="en-US" altLang="zh-CN" sz="4265" b="1">
                <a:solidFill>
                  <a:schemeClr val="bg1"/>
                </a:solidFill>
                <a:latin typeface="Kristen ITC" panose="03050502040202030202" pitchFamily="66" charset="0"/>
              </a:rPr>
              <a:t>02</a:t>
            </a:r>
            <a:endParaRPr lang="zh-CN" altLang="en-US" sz="4265" b="1">
              <a:solidFill>
                <a:schemeClr val="bg1"/>
              </a:solidFill>
              <a:latin typeface="Kristen ITC" panose="03050502040202030202" pitchFamily="66" charset="0"/>
            </a:endParaRPr>
          </a:p>
        </p:txBody>
      </p:sp>
      <p:sp>
        <p:nvSpPr>
          <p:cNvPr id="26" name="Oval 5"/>
          <p:cNvSpPr>
            <a:spLocks noChangeArrowheads="1"/>
          </p:cNvSpPr>
          <p:nvPr>
            <p:custDataLst>
              <p:tags r:id="rId15"/>
            </p:custDataLst>
          </p:nvPr>
        </p:nvSpPr>
        <p:spPr bwMode="auto">
          <a:xfrm>
            <a:off x="2872802" y="3833796"/>
            <a:ext cx="886023" cy="889195"/>
          </a:xfrm>
          <a:prstGeom prst="ellipse">
            <a:avLst/>
          </a:prstGeom>
          <a:solidFill>
            <a:srgbClr val="3E4150"/>
          </a:solidFill>
          <a:ln w="9525">
            <a:noFill/>
            <a:round/>
          </a:ln>
        </p:spPr>
        <p:txBody>
          <a:bodyPr vert="horz" wrap="square" lIns="91414" tIns="45707" rIns="91414" bIns="45707" numCol="1" anchor="t" anchorCtr="0" compatLnSpc="1"/>
          <a:lstStyle/>
          <a:p>
            <a:endParaRPr lang="zh-CN" altLang="en-US"/>
          </a:p>
        </p:txBody>
      </p:sp>
      <p:sp>
        <p:nvSpPr>
          <p:cNvPr id="35" name="文本框 34"/>
          <p:cNvSpPr txBox="1"/>
          <p:nvPr>
            <p:custDataLst>
              <p:tags r:id="rId16"/>
            </p:custDataLst>
          </p:nvPr>
        </p:nvSpPr>
        <p:spPr>
          <a:xfrm>
            <a:off x="2914067" y="3889053"/>
            <a:ext cx="726440" cy="748030"/>
          </a:xfrm>
          <a:prstGeom prst="rect">
            <a:avLst/>
          </a:prstGeom>
          <a:noFill/>
        </p:spPr>
        <p:txBody>
          <a:bodyPr wrap="none" rtlCol="0">
            <a:spAutoFit/>
          </a:bodyPr>
          <a:lstStyle/>
          <a:p>
            <a:r>
              <a:rPr lang="en-US" altLang="zh-CN" sz="4265" b="1">
                <a:solidFill>
                  <a:schemeClr val="bg1"/>
                </a:solidFill>
                <a:latin typeface="Kristen ITC" panose="03050502040202030202" pitchFamily="66" charset="0"/>
              </a:rPr>
              <a:t>03</a:t>
            </a:r>
            <a:endParaRPr lang="zh-CN" altLang="en-US" sz="4265" b="1">
              <a:solidFill>
                <a:schemeClr val="bg1"/>
              </a:solidFill>
              <a:latin typeface="Kristen ITC" panose="03050502040202030202" pitchFamily="66" charset="0"/>
            </a:endParaRPr>
          </a:p>
        </p:txBody>
      </p:sp>
      <p:sp useBgFill="1">
        <p:nvSpPr>
          <p:cNvPr id="100" name="文本框 99"/>
          <p:cNvSpPr txBox="1"/>
          <p:nvPr>
            <p:custDataLst>
              <p:tags r:id="rId17"/>
            </p:custDataLst>
          </p:nvPr>
        </p:nvSpPr>
        <p:spPr>
          <a:xfrm>
            <a:off x="949960" y="5459730"/>
            <a:ext cx="10291445" cy="1050290"/>
          </a:xfrm>
          <a:prstGeom prst="rect">
            <a:avLst/>
          </a:prstGeom>
          <a:ln w="31750" cmpd="sng">
            <a:solidFill>
              <a:srgbClr val="C00000"/>
            </a:solidFill>
            <a:prstDash val="dashDot"/>
          </a:ln>
        </p:spPr>
        <p:txBody>
          <a:bodyPr wrap="square">
            <a:spAutoFit/>
          </a:bodyPr>
          <a:lstStyle/>
          <a:p>
            <a:pPr indent="0" algn="just">
              <a:lnSpc>
                <a:spcPct val="130000"/>
              </a:lnSpc>
            </a:pPr>
            <a:r>
              <a:rPr lang="zh-CN" sz="2400" b="0">
                <a:solidFill>
                  <a:srgbClr val="FF0000"/>
                </a:solidFill>
                <a:latin typeface="黑体" panose="02010609060101010101" charset="-122"/>
                <a:ea typeface="黑体" panose="02010609060101010101" charset="-122"/>
              </a:rPr>
              <a:t>【课程标准】明确中国古代、近代、现代的一些重要改革</a:t>
            </a:r>
            <a:r>
              <a:rPr lang="en-US" altLang="zh-CN" sz="2400" b="0">
                <a:solidFill>
                  <a:srgbClr val="FF0000"/>
                </a:solidFill>
                <a:latin typeface="黑体" panose="02010609060101010101" charset="-122"/>
                <a:ea typeface="黑体" panose="02010609060101010101" charset="-122"/>
              </a:rPr>
              <a:t>,</a:t>
            </a:r>
            <a:r>
              <a:rPr lang="zh-CN" altLang="zh-CN" sz="2400" b="0">
                <a:solidFill>
                  <a:srgbClr val="FF0000"/>
                </a:solidFill>
                <a:latin typeface="黑体" panose="02010609060101010101" charset="-122"/>
                <a:ea typeface="黑体" panose="02010609060101010101" charset="-122"/>
              </a:rPr>
              <a:t>并在此基础上形成对改革的规律性认识</a:t>
            </a:r>
            <a:r>
              <a:rPr lang="zh-CN" sz="2400" b="0">
                <a:solidFill>
                  <a:srgbClr val="FF0000"/>
                </a:solidFill>
                <a:latin typeface="黑体" panose="02010609060101010101" charset="-122"/>
                <a:ea typeface="黑体" panose="02010609060101010101" charset="-122"/>
              </a:rPr>
              <a:t>。</a:t>
            </a:r>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6" name="直线连接符 5"/>
          <p:cNvCxnSpPr/>
          <p:nvPr>
            <p:custDataLst>
              <p:tags r:id="rId3"/>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4"/>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5"/>
            </p:custDataLst>
          </p:nvPr>
        </p:nvSpPr>
        <p:spPr>
          <a:xfrm>
            <a:off x="271145" y="177800"/>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中国古代的重要变法和改革</a:t>
            </a:r>
          </a:p>
        </p:txBody>
      </p:sp>
      <p:sp>
        <p:nvSpPr>
          <p:cNvPr id="1048621" name="矩形 33"/>
          <p:cNvSpPr/>
          <p:nvPr>
            <p:custDataLst>
              <p:tags r:id="rId6"/>
            </p:custDataLst>
          </p:nvPr>
        </p:nvSpPr>
        <p:spPr>
          <a:xfrm>
            <a:off x="0" y="1143635"/>
            <a:ext cx="12261215" cy="4973320"/>
          </a:xfrm>
          <a:prstGeom prst="rect">
            <a:avLst/>
          </a:prstGeom>
          <a:solidFill>
            <a:srgbClr val="FCF9E8">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58" name="图片 46"/>
          <p:cNvPicPr>
            <a:picLocks noChangeAspect="1"/>
          </p:cNvPicPr>
          <p:nvPr>
            <p:custDataLst>
              <p:tags r:id="rId8"/>
            </p:custDataLst>
          </p:nvPr>
        </p:nvPicPr>
        <p:blipFill>
          <a:blip r:embed="rId7"/>
          <a:stretch>
            <a:fillRect/>
          </a:stretch>
        </p:blipFill>
        <p:spPr>
          <a:xfrm>
            <a:off x="9666340" y="5599262"/>
            <a:ext cx="2424361" cy="1220404"/>
          </a:xfrm>
          <a:prstGeom prst="rect">
            <a:avLst/>
          </a:prstGeom>
        </p:spPr>
      </p:pic>
      <p:sp>
        <p:nvSpPr>
          <p:cNvPr id="1048773" name="AutoShape 58"/>
          <p:cNvSpPr/>
          <p:nvPr>
            <p:custDataLst>
              <p:tags r:id="rId9"/>
            </p:custDataLst>
          </p:nvPr>
        </p:nvSpPr>
        <p:spPr>
          <a:xfrm>
            <a:off x="993140" y="2708275"/>
            <a:ext cx="10019665" cy="1844675"/>
          </a:xfrm>
          <a:prstGeom prst="rightArrow">
            <a:avLst>
              <a:gd name="adj1" fmla="val 46842"/>
              <a:gd name="adj2" fmla="val 58279"/>
            </a:avLst>
          </a:prstGeom>
          <a:gradFill rotWithShape="0">
            <a:gsLst>
              <a:gs pos="0">
                <a:schemeClr val="dk1">
                  <a:alpha val="75000"/>
                </a:schemeClr>
              </a:gs>
              <a:gs pos="0">
                <a:srgbClr val="000000">
                  <a:alpha val="75000"/>
                </a:srgbClr>
              </a:gs>
              <a:gs pos="81400">
                <a:srgbClr val="000000">
                  <a:alpha val="13950"/>
                </a:srgbClr>
              </a:gs>
              <a:gs pos="100000">
                <a:schemeClr val="dk1">
                  <a:alpha val="0"/>
                </a:schemeClr>
              </a:gs>
              <a:gs pos="100000">
                <a:srgbClr val="000000">
                  <a:alpha val="0"/>
                </a:srgbClr>
              </a:gs>
            </a:gsLst>
            <a:lin ang="0" scaled="0"/>
          </a:gradFill>
          <a:ln>
            <a:noFill/>
          </a:ln>
        </p:spPr>
        <p:txBody>
          <a:bodyPr vert="horz" wrap="none" lIns="91440" tIns="45720" rIns="91440" bIns="45720" anchor="ctr"/>
          <a:lstStyle>
            <a:lvl1pPr marL="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1pPr>
            <a:lvl2pPr marL="4572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2pPr>
            <a:lvl3pPr marL="9144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3pPr>
            <a:lvl4pPr marL="13716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4pPr>
            <a:lvl5pPr marL="18288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5pPr>
          </a:lstStyle>
          <a:p>
            <a:pPr lvl="0"/>
            <a:endParaRPr lang="ko-KR" altLang="en-US">
              <a:latin typeface="微软雅黑" panose="020b0503020204020204" charset="-122"/>
              <a:ea typeface="Malgun Gothic" panose="020b0503020000020004" pitchFamily="2" charset="-127"/>
            </a:endParaRPr>
          </a:p>
        </p:txBody>
      </p:sp>
      <p:sp>
        <p:nvSpPr>
          <p:cNvPr id="1048774" name="WordArt 75"/>
          <p:cNvSpPr/>
          <p:nvPr>
            <p:custDataLst>
              <p:tags r:id="rId10"/>
            </p:custDataLst>
          </p:nvPr>
        </p:nvSpPr>
        <p:spPr>
          <a:xfrm>
            <a:off x="2978150" y="3524250"/>
            <a:ext cx="1372870" cy="290195"/>
          </a:xfrm>
          <a:prstGeom prst="rect">
            <a:avLst/>
          </a:prstGeom>
        </p:spPr>
        <p:txBody>
          <a:bodyPr vert="horz" wrap="none" lIns="91440" tIns="45720" rIns="91440" bIns="45720" fromWordArt="1" anchor="t">
            <a:prstTxWarp prst="textPlain">
              <a:avLst>
                <a:gd name="adj" fmla="val 50004"/>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春秋战国</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5" name="WordArt 76"/>
          <p:cNvSpPr/>
          <p:nvPr>
            <p:custDataLst>
              <p:tags r:id="rId11"/>
            </p:custDataLst>
          </p:nvPr>
        </p:nvSpPr>
        <p:spPr>
          <a:xfrm>
            <a:off x="5347335" y="3524885"/>
            <a:ext cx="877570" cy="290195"/>
          </a:xfrm>
          <a:prstGeom prst="rect">
            <a:avLst/>
          </a:prstGeom>
        </p:spPr>
        <p:txBody>
          <a:bodyPr vert="horz" wrap="none" lIns="91440" tIns="45720" rIns="91440" bIns="45720" fromWordArt="1" anchor="t">
            <a:prstTxWarp prst="textPlain">
              <a:avLst>
                <a:gd name="adj" fmla="val 49194"/>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北朝</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6" name="WordArt 77"/>
          <p:cNvSpPr/>
          <p:nvPr>
            <p:custDataLst>
              <p:tags r:id="rId12"/>
            </p:custDataLst>
          </p:nvPr>
        </p:nvSpPr>
        <p:spPr>
          <a:xfrm>
            <a:off x="7209155" y="3524250"/>
            <a:ext cx="1461770" cy="290830"/>
          </a:xfrm>
          <a:prstGeom prst="rect">
            <a:avLst/>
          </a:prstGeom>
        </p:spPr>
        <p:txBody>
          <a:bodyPr vert="horz" wrap="none" lIns="91440" tIns="45720" rIns="91440" bIns="45720" fromWordArt="1" anchor="t">
            <a:prstTxWarp prst="textPlain">
              <a:avLst>
                <a:gd name="adj" fmla="val 50004"/>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北宋、明</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9" name="Line 80"/>
          <p:cNvSpPr/>
          <p:nvPr>
            <p:custDataLst>
              <p:tags r:id="rId13"/>
            </p:custDataLst>
          </p:nvPr>
        </p:nvSpPr>
        <p:spPr>
          <a:xfrm flipV="1">
            <a:off x="3789680" y="2286000"/>
            <a:ext cx="635" cy="105918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0" name="Line 81"/>
          <p:cNvSpPr/>
          <p:nvPr>
            <p:custDataLst>
              <p:tags r:id="rId14"/>
            </p:custDataLst>
          </p:nvPr>
        </p:nvSpPr>
        <p:spPr>
          <a:xfrm flipV="1">
            <a:off x="7423785" y="2286000"/>
            <a:ext cx="635" cy="105918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9" name="Line 99"/>
          <p:cNvSpPr/>
          <p:nvPr>
            <p:custDataLst>
              <p:tags r:id="rId15"/>
            </p:custDataLst>
          </p:nvPr>
        </p:nvSpPr>
        <p:spPr>
          <a:xfrm flipH="1" flipV="1">
            <a:off x="5558790" y="3959225"/>
            <a:ext cx="6985" cy="1144905"/>
          </a:xfrm>
          <a:prstGeom prst="line">
            <a:avLst/>
          </a:prstGeom>
          <a:noFill/>
          <a:ln w="19050" cap="rnd" cmpd="sng">
            <a:solidFill>
              <a:srgbClr val="333333">
                <a:alpha val="100000"/>
              </a:srgbClr>
            </a:solidFill>
            <a:prstDash val="sysDot"/>
            <a:round/>
            <a:tailEnd type="oval" w="med" len="med"/>
          </a:ln>
        </p:spPr>
        <p:txBody>
          <a:bodyPr/>
          <a:lstStyle/>
          <a:p/>
        </p:txBody>
      </p:sp>
      <p:sp>
        <p:nvSpPr>
          <p:cNvPr id="1048790" name="Text Box 29"/>
          <p:cNvSpPr txBox="1"/>
          <p:nvPr>
            <p:custDataLst>
              <p:tags r:id="rId16"/>
            </p:custDataLst>
          </p:nvPr>
        </p:nvSpPr>
        <p:spPr>
          <a:xfrm>
            <a:off x="1835785" y="3446145"/>
            <a:ext cx="1393190" cy="368300"/>
          </a:xfrm>
          <a:prstGeom prst="rect">
            <a:avLst/>
          </a:prstGeom>
          <a:noFill/>
          <a:ln>
            <a:noFill/>
          </a:ln>
        </p:spPr>
        <p:txBody>
          <a:bodyPr vert="horz" wrap="square" lIns="91440" tIns="45720" rIns="91440" bIns="45720" anchor="t">
            <a:spAutoFit/>
            <a:scene3d>
              <a:camera prst="orthographicFront"/>
              <a:lightRig rig="threePt" dir="t"/>
            </a:scene3d>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1800">
                <a:solidFill>
                  <a:schemeClr val="bg2"/>
                </a:solidFill>
                <a:effectLst>
                  <a:innerShdw blurRad="63500" dist="50800" dir="13500000">
                    <a:srgbClr val="000000">
                      <a:alpha val="50000"/>
                    </a:srgbClr>
                  </a:innerShdw>
                </a:effectLst>
                <a:latin typeface="微软雅黑" panose="020b0503020204020204" charset="-122"/>
                <a:ea typeface="微软雅黑" panose="020b0503020204020204" charset="-122"/>
              </a:rPr>
              <a:t>封建化</a:t>
            </a:r>
          </a:p>
        </p:txBody>
      </p:sp>
      <p:sp>
        <p:nvSpPr>
          <p:cNvPr id="1048791" name="Text Box 29"/>
          <p:cNvSpPr txBox="1"/>
          <p:nvPr>
            <p:custDataLst>
              <p:tags r:id="rId17"/>
            </p:custDataLst>
          </p:nvPr>
        </p:nvSpPr>
        <p:spPr>
          <a:xfrm>
            <a:off x="3088640" y="1649095"/>
            <a:ext cx="167195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商鞅变法</a:t>
            </a:r>
          </a:p>
        </p:txBody>
      </p:sp>
      <p:sp>
        <p:nvSpPr>
          <p:cNvPr id="1048792" name="Text Box 29"/>
          <p:cNvSpPr txBox="1"/>
          <p:nvPr>
            <p:custDataLst>
              <p:tags r:id="rId18"/>
            </p:custDataLst>
          </p:nvPr>
        </p:nvSpPr>
        <p:spPr>
          <a:xfrm>
            <a:off x="3789680" y="2286000"/>
            <a:ext cx="1248410"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立封建促统一</a:t>
            </a:r>
          </a:p>
        </p:txBody>
      </p:sp>
      <p:sp>
        <p:nvSpPr>
          <p:cNvPr id="1048795" name="Text Box 29"/>
          <p:cNvSpPr txBox="1"/>
          <p:nvPr>
            <p:custDataLst>
              <p:tags r:id="rId19"/>
            </p:custDataLst>
          </p:nvPr>
        </p:nvSpPr>
        <p:spPr>
          <a:xfrm>
            <a:off x="4810125" y="5198110"/>
            <a:ext cx="2385695" cy="30670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algn="l">
              <a:lnSpc>
                <a:spcPct val="100000"/>
              </a:lnSpc>
              <a:spcBef>
                <a:spcPct val="50000"/>
              </a:spcBef>
              <a:buClrTx/>
              <a:buSzTx/>
              <a:buFontTx/>
              <a:buNone/>
            </a:pPr>
            <a:r>
              <a:rPr lang="zh-CN" altLang="en-US" sz="2400">
                <a:solidFill>
                  <a:srgbClr val="000000"/>
                </a:solidFill>
                <a:latin typeface="汉仪楷体S" panose="00020600040101010101" charset="-122"/>
                <a:ea typeface="汉仪楷体S" panose="00020600040101010101" charset="-122"/>
              </a:rPr>
              <a:t>北魏孝文帝改革</a:t>
            </a:r>
          </a:p>
        </p:txBody>
      </p:sp>
      <p:sp>
        <p:nvSpPr>
          <p:cNvPr id="9" name="Text Box 29"/>
          <p:cNvSpPr txBox="1"/>
          <p:nvPr>
            <p:custDataLst>
              <p:tags r:id="rId20"/>
            </p:custDataLst>
          </p:nvPr>
        </p:nvSpPr>
        <p:spPr>
          <a:xfrm>
            <a:off x="5720080" y="4213225"/>
            <a:ext cx="1248410"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行汉化促融合</a:t>
            </a:r>
          </a:p>
        </p:txBody>
      </p:sp>
      <p:sp>
        <p:nvSpPr>
          <p:cNvPr id="10" name="Text Box 29"/>
          <p:cNvSpPr txBox="1"/>
          <p:nvPr>
            <p:custDataLst>
              <p:tags r:id="rId21"/>
            </p:custDataLst>
          </p:nvPr>
        </p:nvSpPr>
        <p:spPr>
          <a:xfrm>
            <a:off x="7496175" y="2286000"/>
            <a:ext cx="1248410"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固封建</a:t>
            </a:r>
            <a:r>
              <a:rPr lang="zh-CN" altLang="en-US" sz="2400" b="1">
                <a:solidFill>
                  <a:srgbClr val="000000"/>
                </a:solidFill>
                <a:latin typeface="文鼎粗行楷体" panose="03000800000000000000" charset="-122"/>
                <a:ea typeface="文鼎粗行楷体" panose="03000800000000000000" charset="-122"/>
                <a:sym typeface="+mn-ea"/>
              </a:rPr>
              <a:t>促富强</a:t>
            </a:r>
            <a:endParaRPr lang="zh-CN" altLang="en-US" sz="2400" b="1">
              <a:solidFill>
                <a:srgbClr val="000000"/>
              </a:solidFill>
              <a:latin typeface="文鼎粗行楷体" panose="03000800000000000000" charset="-122"/>
              <a:ea typeface="文鼎粗行楷体" panose="03000800000000000000" charset="-122"/>
            </a:endParaRPr>
          </a:p>
        </p:txBody>
      </p:sp>
      <p:sp>
        <p:nvSpPr>
          <p:cNvPr id="11" name="Text Box 29"/>
          <p:cNvSpPr txBox="1"/>
          <p:nvPr>
            <p:custDataLst>
              <p:tags r:id="rId22"/>
            </p:custDataLst>
          </p:nvPr>
        </p:nvSpPr>
        <p:spPr>
          <a:xfrm>
            <a:off x="6503670" y="1271270"/>
            <a:ext cx="1840865" cy="1014730"/>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cs typeface="汉仪楷体S" panose="00020600040101010101" charset="-122"/>
              </a:rPr>
              <a:t>王安石变法</a:t>
            </a:r>
          </a:p>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cs typeface="汉仪楷体S" panose="00020600040101010101" charset="-122"/>
              </a:rPr>
              <a:t>张居正改革</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1048773"/>
                                        </p:tgtEl>
                                        <p:attrNameLst>
                                          <p:attrName>style.visibility</p:attrName>
                                        </p:attrNameLst>
                                      </p:cBhvr>
                                      <p:to>
                                        <p:strVal val="visible"/>
                                      </p:to>
                                    </p:set>
                                    <p:anim calcmode="lin" valueType="num">
                                      <p:cBhvr additive="base">
                                        <p:cTn id="7" dur="1000" fill="hold"/>
                                        <p:tgtEl>
                                          <p:spTgt spid="1048773"/>
                                        </p:tgtEl>
                                        <p:attrNameLst>
                                          <p:attrName>ppt_x</p:attrName>
                                        </p:attrNameLst>
                                      </p:cBhvr>
                                      <p:tavLst>
                                        <p:tav tm="0">
                                          <p:val>
                                            <p:strVal val="0-#ppt_w/2"/>
                                          </p:val>
                                        </p:tav>
                                        <p:tav tm="100000">
                                          <p:val>
                                            <p:strVal val="#ppt_x"/>
                                          </p:val>
                                        </p:tav>
                                      </p:tavLst>
                                    </p:anim>
                                    <p:anim calcmode="lin" valueType="num">
                                      <p:cBhvr additive="base">
                                        <p:cTn id="8" dur="1000" fill="hold"/>
                                        <p:tgtEl>
                                          <p:spTgt spid="104877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8" fill="hold" nodeType="afterEffect">
                                  <p:stCondLst>
                                    <p:cond delay="1000"/>
                                  </p:stCondLst>
                                  <p:childTnLst>
                                    <p:set>
                                      <p:cBhvr>
                                        <p:cTn id="11" dur="1" fill="hold">
                                          <p:stCondLst>
                                            <p:cond delay="0"/>
                                          </p:stCondLst>
                                        </p:cTn>
                                        <p:tgtEl>
                                          <p:spTgt spid="1048774"/>
                                        </p:tgtEl>
                                        <p:attrNameLst>
                                          <p:attrName>style.visibility</p:attrName>
                                        </p:attrNameLst>
                                      </p:cBhvr>
                                      <p:to>
                                        <p:strVal val="visible"/>
                                      </p:to>
                                    </p:set>
                                    <p:anim calcmode="lin" valueType="num">
                                      <p:cBhvr additive="base">
                                        <p:cTn id="12" dur="500" fill="hold"/>
                                        <p:tgtEl>
                                          <p:spTgt spid="1048774"/>
                                        </p:tgtEl>
                                        <p:attrNameLst>
                                          <p:attrName>ppt_x</p:attrName>
                                        </p:attrNameLst>
                                      </p:cBhvr>
                                      <p:tavLst>
                                        <p:tav tm="0">
                                          <p:val>
                                            <p:strVal val="0-#ppt_w/2"/>
                                          </p:val>
                                        </p:tav>
                                        <p:tav tm="100000">
                                          <p:val>
                                            <p:strVal val="#ppt_x"/>
                                          </p:val>
                                        </p:tav>
                                      </p:tavLst>
                                    </p:anim>
                                    <p:anim calcmode="lin" valueType="num">
                                      <p:cBhvr additive="base">
                                        <p:cTn id="13" dur="500" fill="hold"/>
                                        <p:tgtEl>
                                          <p:spTgt spid="104877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500"/>
                            </p:stCondLst>
                            <p:childTnLst>
                              <p:par>
                                <p:cTn id="15" presetID="2" presetClass="entr" presetSubtype="8" fill="hold" nodeType="afterEffect">
                                  <p:stCondLst>
                                    <p:cond delay="1500"/>
                                  </p:stCondLst>
                                  <p:childTnLst>
                                    <p:set>
                                      <p:cBhvr>
                                        <p:cTn id="16" dur="1" fill="hold">
                                          <p:stCondLst>
                                            <p:cond delay="0"/>
                                          </p:stCondLst>
                                        </p:cTn>
                                        <p:tgtEl>
                                          <p:spTgt spid="1048775"/>
                                        </p:tgtEl>
                                        <p:attrNameLst>
                                          <p:attrName>style.visibility</p:attrName>
                                        </p:attrNameLst>
                                      </p:cBhvr>
                                      <p:to>
                                        <p:strVal val="visible"/>
                                      </p:to>
                                    </p:set>
                                    <p:anim calcmode="lin" valueType="num">
                                      <p:cBhvr additive="base">
                                        <p:cTn id="17" dur="500" fill="hold"/>
                                        <p:tgtEl>
                                          <p:spTgt spid="1048775"/>
                                        </p:tgtEl>
                                        <p:attrNameLst>
                                          <p:attrName>ppt_x</p:attrName>
                                        </p:attrNameLst>
                                      </p:cBhvr>
                                      <p:tavLst>
                                        <p:tav tm="0">
                                          <p:val>
                                            <p:strVal val="0-#ppt_w/2"/>
                                          </p:val>
                                        </p:tav>
                                        <p:tav tm="100000">
                                          <p:val>
                                            <p:strVal val="#ppt_x"/>
                                          </p:val>
                                        </p:tav>
                                      </p:tavLst>
                                    </p:anim>
                                    <p:anim calcmode="lin" valueType="num">
                                      <p:cBhvr additive="base">
                                        <p:cTn id="18" dur="500" fill="hold"/>
                                        <p:tgtEl>
                                          <p:spTgt spid="1048775"/>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4500"/>
                            </p:stCondLst>
                            <p:childTnLst>
                              <p:par>
                                <p:cTn id="20" presetID="2" presetClass="entr" presetSubtype="8" fill="hold" nodeType="afterEffect">
                                  <p:stCondLst>
                                    <p:cond delay="2000"/>
                                  </p:stCondLst>
                                  <p:childTnLst>
                                    <p:set>
                                      <p:cBhvr>
                                        <p:cTn id="21" dur="1" fill="hold">
                                          <p:stCondLst>
                                            <p:cond delay="0"/>
                                          </p:stCondLst>
                                        </p:cTn>
                                        <p:tgtEl>
                                          <p:spTgt spid="1048776"/>
                                        </p:tgtEl>
                                        <p:attrNameLst>
                                          <p:attrName>style.visibility</p:attrName>
                                        </p:attrNameLst>
                                      </p:cBhvr>
                                      <p:to>
                                        <p:strVal val="visible"/>
                                      </p:to>
                                    </p:set>
                                    <p:anim calcmode="lin" valueType="num">
                                      <p:cBhvr additive="base">
                                        <p:cTn id="22" dur="500" fill="hold"/>
                                        <p:tgtEl>
                                          <p:spTgt spid="1048776"/>
                                        </p:tgtEl>
                                        <p:attrNameLst>
                                          <p:attrName>ppt_x</p:attrName>
                                        </p:attrNameLst>
                                      </p:cBhvr>
                                      <p:tavLst>
                                        <p:tav tm="0">
                                          <p:val>
                                            <p:strVal val="0-#ppt_w/2"/>
                                          </p:val>
                                        </p:tav>
                                        <p:tav tm="100000">
                                          <p:val>
                                            <p:strVal val="#ppt_x"/>
                                          </p:val>
                                        </p:tav>
                                      </p:tavLst>
                                    </p:anim>
                                    <p:anim calcmode="lin" valueType="num">
                                      <p:cBhvr additive="base">
                                        <p:cTn id="23" dur="500" fill="hold"/>
                                        <p:tgtEl>
                                          <p:spTgt spid="1048776"/>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7000"/>
                            </p:stCondLst>
                            <p:childTnLst>
                              <p:par>
                                <p:cTn id="25" presetID="2" presetClass="entr" presetSubtype="8" fill="hold" grpId="0" nodeType="afterEffect">
                                  <p:stCondLst>
                                    <p:cond delay="2500"/>
                                  </p:stCondLst>
                                  <p:childTnLst>
                                    <p:set>
                                      <p:cBhvr>
                                        <p:cTn id="26" dur="1" fill="hold">
                                          <p:stCondLst>
                                            <p:cond delay="0"/>
                                          </p:stCondLst>
                                        </p:cTn>
                                        <p:tgtEl>
                                          <p:spTgt spid="1048790"/>
                                        </p:tgtEl>
                                        <p:attrNameLst>
                                          <p:attrName>style.visibility</p:attrName>
                                        </p:attrNameLst>
                                      </p:cBhvr>
                                      <p:to>
                                        <p:strVal val="visible"/>
                                      </p:to>
                                    </p:set>
                                    <p:anim calcmode="lin" valueType="num">
                                      <p:cBhvr additive="base">
                                        <p:cTn id="27" dur="500" fill="hold"/>
                                        <p:tgtEl>
                                          <p:spTgt spid="1048790"/>
                                        </p:tgtEl>
                                        <p:attrNameLst>
                                          <p:attrName>ppt_x</p:attrName>
                                        </p:attrNameLst>
                                      </p:cBhvr>
                                      <p:tavLst>
                                        <p:tav tm="0">
                                          <p:val>
                                            <p:strVal val="0-#ppt_w/2"/>
                                          </p:val>
                                        </p:tav>
                                        <p:tav tm="100000">
                                          <p:val>
                                            <p:strVal val="#ppt_x"/>
                                          </p:val>
                                        </p:tav>
                                      </p:tavLst>
                                    </p:anim>
                                    <p:anim calcmode="lin" valueType="num">
                                      <p:cBhvr additive="base">
                                        <p:cTn id="28" dur="500" fill="hold"/>
                                        <p:tgtEl>
                                          <p:spTgt spid="1048790"/>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0000"/>
                            </p:stCondLst>
                            <p:childTnLst>
                              <p:par>
                                <p:cTn id="30" presetID="12" presetClass="entr" presetSubtype="4" fill="hold" nodeType="afterEffect">
                                  <p:stCondLst>
                                    <p:cond delay="3000"/>
                                  </p:stCondLst>
                                  <p:childTnLst>
                                    <p:set>
                                      <p:cBhvr>
                                        <p:cTn id="31" dur="1" fill="hold">
                                          <p:stCondLst>
                                            <p:cond delay="0"/>
                                          </p:stCondLst>
                                        </p:cTn>
                                        <p:tgtEl>
                                          <p:spTgt spid="1048779"/>
                                        </p:tgtEl>
                                        <p:attrNameLst>
                                          <p:attrName>style.visibility</p:attrName>
                                        </p:attrNameLst>
                                      </p:cBhvr>
                                      <p:to>
                                        <p:strVal val="visible"/>
                                      </p:to>
                                    </p:set>
                                    <p:animEffect transition="in" filter="slide(fromBottom)">
                                      <p:cBhvr>
                                        <p:cTn id="32" dur="500"/>
                                        <p:tgtEl>
                                          <p:spTgt spid="1048779"/>
                                        </p:tgtEl>
                                      </p:cBhvr>
                                    </p:animEffect>
                                  </p:childTnLst>
                                </p:cTn>
                              </p:par>
                            </p:childTnLst>
                          </p:cTn>
                        </p:par>
                        <p:par>
                          <p:cTn id="33" fill="hold" nodeType="afterGroup">
                            <p:stCondLst>
                              <p:cond delay="13500"/>
                            </p:stCondLst>
                            <p:childTnLst>
                              <p:par>
                                <p:cTn id="34" presetID="12" presetClass="entr" presetSubtype="8" fill="hold" grpId="2" nodeType="afterEffect">
                                  <p:stCondLst>
                                    <p:cond delay="3500"/>
                                  </p:stCondLst>
                                  <p:childTnLst>
                                    <p:set>
                                      <p:cBhvr>
                                        <p:cTn id="35" dur="1" fill="hold">
                                          <p:stCondLst>
                                            <p:cond delay="0"/>
                                          </p:stCondLst>
                                        </p:cTn>
                                        <p:tgtEl>
                                          <p:spTgt spid="1048792"/>
                                        </p:tgtEl>
                                        <p:attrNameLst>
                                          <p:attrName>style.visibility</p:attrName>
                                        </p:attrNameLst>
                                      </p:cBhvr>
                                      <p:to>
                                        <p:strVal val="visible"/>
                                      </p:to>
                                    </p:set>
                                    <p:animEffect transition="in" filter="slide(fromLeft)">
                                      <p:cBhvr>
                                        <p:cTn id="36" dur="500"/>
                                        <p:tgtEl>
                                          <p:spTgt spid="1048792"/>
                                        </p:tgtEl>
                                      </p:cBhvr>
                                    </p:animEffect>
                                  </p:childTnLst>
                                </p:cTn>
                              </p:par>
                            </p:childTnLst>
                          </p:cTn>
                        </p:par>
                        <p:par>
                          <p:cTn id="37" fill="hold" nodeType="afterGroup">
                            <p:stCondLst>
                              <p:cond delay="17500"/>
                            </p:stCondLst>
                            <p:childTnLst>
                              <p:par>
                                <p:cTn id="38" presetID="12" presetClass="entr" presetSubtype="8" fill="hold" grpId="1" nodeType="afterEffect">
                                  <p:stCondLst>
                                    <p:cond delay="4000"/>
                                  </p:stCondLst>
                                  <p:childTnLst>
                                    <p:set>
                                      <p:cBhvr>
                                        <p:cTn id="39" dur="1" fill="hold">
                                          <p:stCondLst>
                                            <p:cond delay="0"/>
                                          </p:stCondLst>
                                        </p:cTn>
                                        <p:tgtEl>
                                          <p:spTgt spid="1048791"/>
                                        </p:tgtEl>
                                        <p:attrNameLst>
                                          <p:attrName>style.visibility</p:attrName>
                                        </p:attrNameLst>
                                      </p:cBhvr>
                                      <p:to>
                                        <p:strVal val="visible"/>
                                      </p:to>
                                    </p:set>
                                    <p:animEffect transition="in" filter="slide(fromLeft)">
                                      <p:cBhvr>
                                        <p:cTn id="40" dur="500"/>
                                        <p:tgtEl>
                                          <p:spTgt spid="1048791"/>
                                        </p:tgtEl>
                                      </p:cBhvr>
                                    </p:animEffect>
                                  </p:childTnLst>
                                </p:cTn>
                              </p:par>
                            </p:childTnLst>
                          </p:cTn>
                        </p:par>
                        <p:par>
                          <p:cTn id="41" fill="hold" nodeType="afterGroup">
                            <p:stCondLst>
                              <p:cond delay="22000"/>
                            </p:stCondLst>
                            <p:childTnLst>
                              <p:par>
                                <p:cTn id="42" presetID="12" presetClass="entr" presetSubtype="4" fill="hold" nodeType="afterEffect">
                                  <p:stCondLst>
                                    <p:cond delay="4500"/>
                                  </p:stCondLst>
                                  <p:childTnLst>
                                    <p:set>
                                      <p:cBhvr>
                                        <p:cTn id="43" dur="1" fill="hold">
                                          <p:stCondLst>
                                            <p:cond delay="0"/>
                                          </p:stCondLst>
                                        </p:cTn>
                                        <p:tgtEl>
                                          <p:spTgt spid="1048780"/>
                                        </p:tgtEl>
                                        <p:attrNameLst>
                                          <p:attrName>style.visibility</p:attrName>
                                        </p:attrNameLst>
                                      </p:cBhvr>
                                      <p:to>
                                        <p:strVal val="visible"/>
                                      </p:to>
                                    </p:set>
                                    <p:animEffect transition="in" filter="slide(fromBottom)">
                                      <p:cBhvr>
                                        <p:cTn id="44" dur="500"/>
                                        <p:tgtEl>
                                          <p:spTgt spid="1048780"/>
                                        </p:tgtEl>
                                      </p:cBhvr>
                                    </p:animEffect>
                                  </p:childTnLst>
                                </p:cTn>
                              </p:par>
                            </p:childTnLst>
                          </p:cTn>
                        </p:par>
                        <p:par>
                          <p:cTn id="45" fill="hold" nodeType="afterGroup">
                            <p:stCondLst>
                              <p:cond delay="27000"/>
                            </p:stCondLst>
                            <p:childTnLst>
                              <p:par>
                                <p:cTn id="46" presetID="12" presetClass="entr" presetSubtype="1" fill="hold" nodeType="afterEffect">
                                  <p:stCondLst>
                                    <p:cond delay="5000"/>
                                  </p:stCondLst>
                                  <p:childTnLst>
                                    <p:set>
                                      <p:cBhvr>
                                        <p:cTn id="47" dur="1" fill="hold">
                                          <p:stCondLst>
                                            <p:cond delay="0"/>
                                          </p:stCondLst>
                                        </p:cTn>
                                        <p:tgtEl>
                                          <p:spTgt spid="1048789"/>
                                        </p:tgtEl>
                                        <p:attrNameLst>
                                          <p:attrName>style.visibility</p:attrName>
                                        </p:attrNameLst>
                                      </p:cBhvr>
                                      <p:to>
                                        <p:strVal val="visible"/>
                                      </p:to>
                                    </p:set>
                                    <p:animEffect transition="in" filter="slide(fromTop)">
                                      <p:cBhvr>
                                        <p:cTn id="48" dur="500"/>
                                        <p:tgtEl>
                                          <p:spTgt spid="1048789"/>
                                        </p:tgtEl>
                                      </p:cBhvr>
                                    </p:animEffect>
                                  </p:childTnLst>
                                </p:cTn>
                              </p:par>
                            </p:childTnLst>
                          </p:cTn>
                        </p:par>
                        <p:par>
                          <p:cTn id="49" fill="hold" nodeType="afterGroup">
                            <p:stCondLst>
                              <p:cond delay="32500"/>
                            </p:stCondLst>
                            <p:childTnLst>
                              <p:par>
                                <p:cTn id="50" presetID="12" presetClass="entr" presetSubtype="8" fill="hold" grpId="3" nodeType="afterEffect">
                                  <p:stCondLst>
                                    <p:cond delay="5500"/>
                                  </p:stCondLst>
                                  <p:childTnLst>
                                    <p:set>
                                      <p:cBhvr>
                                        <p:cTn id="51" dur="1" fill="hold">
                                          <p:stCondLst>
                                            <p:cond delay="0"/>
                                          </p:stCondLst>
                                        </p:cTn>
                                        <p:tgtEl>
                                          <p:spTgt spid="1048795"/>
                                        </p:tgtEl>
                                        <p:attrNameLst>
                                          <p:attrName>style.visibility</p:attrName>
                                        </p:attrNameLst>
                                      </p:cBhvr>
                                      <p:to>
                                        <p:strVal val="visible"/>
                                      </p:to>
                                    </p:set>
                                    <p:animEffect transition="in" filter="slide(fromLeft)">
                                      <p:cBhvr>
                                        <p:cTn id="52" dur="500"/>
                                        <p:tgtEl>
                                          <p:spTgt spid="1048795"/>
                                        </p:tgtEl>
                                      </p:cBhvr>
                                    </p:animEffect>
                                  </p:childTnLst>
                                </p:cTn>
                              </p:par>
                            </p:childTnLst>
                          </p:cTn>
                        </p:par>
                        <p:par>
                          <p:cTn id="53" fill="hold" nodeType="afterGroup">
                            <p:stCondLst>
                              <p:cond delay="38500"/>
                            </p:stCondLst>
                            <p:childTnLst>
                              <p:par>
                                <p:cTn id="54" presetID="12" presetClass="entr" presetSubtype="8" fill="hold" grpId="4" nodeType="afterEffect">
                                  <p:stCondLst>
                                    <p:cond delay="6000"/>
                                  </p:stCondLst>
                                  <p:childTnLst>
                                    <p:set>
                                      <p:cBhvr>
                                        <p:cTn id="55" dur="1" fill="hold">
                                          <p:stCondLst>
                                            <p:cond delay="0"/>
                                          </p:stCondLst>
                                        </p:cTn>
                                        <p:tgtEl>
                                          <p:spTgt spid="9"/>
                                        </p:tgtEl>
                                        <p:attrNameLst>
                                          <p:attrName>style.visibility</p:attrName>
                                        </p:attrNameLst>
                                      </p:cBhvr>
                                      <p:to>
                                        <p:strVal val="visible"/>
                                      </p:to>
                                    </p:set>
                                    <p:animEffect transition="in" filter="slide(fromLeft)">
                                      <p:cBhvr>
                                        <p:cTn id="56" dur="500"/>
                                        <p:tgtEl>
                                          <p:spTgt spid="9"/>
                                        </p:tgtEl>
                                      </p:cBhvr>
                                    </p:animEffect>
                                  </p:childTnLst>
                                </p:cTn>
                              </p:par>
                            </p:childTnLst>
                          </p:cTn>
                        </p:par>
                        <p:par>
                          <p:cTn id="57" fill="hold" nodeType="afterGroup">
                            <p:stCondLst>
                              <p:cond delay="45000"/>
                            </p:stCondLst>
                            <p:childTnLst>
                              <p:par>
                                <p:cTn id="58" presetID="12" presetClass="entr" presetSubtype="8" fill="hold" grpId="5" nodeType="afterEffect">
                                  <p:stCondLst>
                                    <p:cond delay="6500"/>
                                  </p:stCondLst>
                                  <p:childTnLst>
                                    <p:set>
                                      <p:cBhvr>
                                        <p:cTn id="59" dur="1" fill="hold">
                                          <p:stCondLst>
                                            <p:cond delay="0"/>
                                          </p:stCondLst>
                                        </p:cTn>
                                        <p:tgtEl>
                                          <p:spTgt spid="10"/>
                                        </p:tgtEl>
                                        <p:attrNameLst>
                                          <p:attrName>style.visibility</p:attrName>
                                        </p:attrNameLst>
                                      </p:cBhvr>
                                      <p:to>
                                        <p:strVal val="visible"/>
                                      </p:to>
                                    </p:set>
                                    <p:animEffect transition="in" filter="slide(fromLeft)">
                                      <p:cBhvr>
                                        <p:cTn id="60" dur="500"/>
                                        <p:tgtEl>
                                          <p:spTgt spid="10"/>
                                        </p:tgtEl>
                                      </p:cBhvr>
                                    </p:animEffect>
                                  </p:childTnLst>
                                </p:cTn>
                              </p:par>
                            </p:childTnLst>
                          </p:cTn>
                        </p:par>
                        <p:par>
                          <p:cTn id="61" fill="hold" nodeType="afterGroup">
                            <p:stCondLst>
                              <p:cond delay="52000"/>
                            </p:stCondLst>
                            <p:childTnLst>
                              <p:par>
                                <p:cTn id="62" presetID="12" presetClass="entr" presetSubtype="8" fill="hold" grpId="6" nodeType="afterEffect">
                                  <p:stCondLst>
                                    <p:cond delay="7000"/>
                                  </p:stCondLst>
                                  <p:childTnLst>
                                    <p:set>
                                      <p:cBhvr>
                                        <p:cTn id="63" dur="1" fill="hold">
                                          <p:stCondLst>
                                            <p:cond delay="0"/>
                                          </p:stCondLst>
                                        </p:cTn>
                                        <p:tgtEl>
                                          <p:spTgt spid="11"/>
                                        </p:tgtEl>
                                        <p:attrNameLst>
                                          <p:attrName>style.visibility</p:attrName>
                                        </p:attrNameLst>
                                      </p:cBhvr>
                                      <p:to>
                                        <p:strVal val="visible"/>
                                      </p:to>
                                    </p:set>
                                    <p:animEffect transition="in" filter="slide(fromLeft)">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90" grpId="0"/>
      <p:bldP spid="1048791" grpId="1"/>
      <p:bldP spid="1048792" grpId="2"/>
      <p:bldP spid="1048795" grpId="3"/>
      <p:bldP spid="9" grpId="4"/>
      <p:bldP spid="10" grpId="5"/>
      <p:bldP spid="11" grpId="6"/>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春秋战国商鞅变法</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271145" y="177800"/>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中国古代的重要变法和改革</a:t>
            </a:r>
          </a:p>
        </p:txBody>
      </p:sp>
      <p:pic>
        <p:nvPicPr>
          <p:cNvPr id="2" name="图片 1"/>
          <p:cNvPicPr>
            <a:picLocks noChangeAspect="1"/>
          </p:cNvPicPr>
          <p:nvPr>
            <p:custDataLst>
              <p:tags r:id="rId11"/>
            </p:custDataLst>
          </p:nvPr>
        </p:nvPicPr>
        <p:blipFill>
          <a:blip r:embed="rId9">
            <a:extLst>
              <a:ext uri="{BEBA8EAE-BF5A-486C-A8C5-ECC9F3942E4B}">
                <a14:imgProps xmlns:a14="http://schemas.microsoft.com/office/drawing/2010/main">
                  <a14:imgLayer r:embed="rId10">
                    <a14:imgEffect>
                      <a14:backgroundRemoval t="4423" b="97052" l="5417" r="94583">
                        <a14:foregroundMark x1="24167" y1="10074" x2="30833" y2="7371"/>
                        <a14:foregroundMark x1="34167" y1="4423" x2="44167" y2="4423"/>
                        <a14:foregroundMark x1="26250" y1="35872" x2="38333" y2="43489"/>
                        <a14:foregroundMark x1="38333" y1="43489" x2="38333" y2="43735"/>
                        <a14:foregroundMark x1="5417" y1="54791" x2="14167" y2="53317"/>
                        <a14:foregroundMark x1="27917" y1="32187" x2="42500" y2="30958"/>
                        <a14:foregroundMark x1="53333" y1="19410" x2="56250" y2="20147"/>
                        <a14:foregroundMark x1="54167" y1="11794" x2="56250" y2="11302"/>
                        <a14:foregroundMark x1="24583" y1="92138" x2="44583" y2="92383"/>
                        <a14:foregroundMark x1="44583" y1="92383" x2="69167" y2="91155"/>
                        <a14:foregroundMark x1="53750" y1="97052" x2="56667" y2="94103"/>
                        <a14:foregroundMark x1="89583" y1="90172" x2="94583" y2="89926"/>
                        <a14:foregroundMark x1="21667" y1="95332" x2="21667" y2="95332"/>
                      </a14:backgroundRemoval>
                    </a14:imgEffect>
                  </a14:imgLayer>
                </a14:imgProps>
              </a:ext>
            </a:extLst>
          </a:blip>
          <a:stretch>
            <a:fillRect/>
          </a:stretch>
        </p:blipFill>
        <p:spPr>
          <a:xfrm flipH="1">
            <a:off x="63755" y="1608709"/>
            <a:ext cx="3048000" cy="5168900"/>
          </a:xfrm>
          <a:prstGeom prst="rect">
            <a:avLst/>
          </a:prstGeom>
          <a:effectLst>
            <a:softEdge rad="31750"/>
          </a:effectLst>
        </p:spPr>
      </p:pic>
      <p:pic>
        <p:nvPicPr>
          <p:cNvPr id="5" name="Picture 2" descr="商鞅论战图2"/>
          <p:cNvPicPr>
            <a:picLocks noChangeAspect="1" noChangeArrowheads="1"/>
          </p:cNvPicPr>
          <p:nvPr>
            <p:custDataLst>
              <p:tags r:id="rId13"/>
            </p:custDataLst>
          </p:nvPr>
        </p:nvPicPr>
        <p:blipFill>
          <a:blip r:embed="rId12">
            <a:extLst>
              <a:ext uri="{28A0092B-C50C-407E-A947-70E740481C1C}">
                <a14:useLocalDpi xmlns:a14="http://schemas.microsoft.com/office/drawing/2010/main" val="0"/>
              </a:ext>
            </a:extLst>
          </a:blip>
          <a:stretch>
            <a:fillRect/>
          </a:stretch>
        </p:blipFill>
        <p:spPr bwMode="auto">
          <a:xfrm>
            <a:off x="8260874" y="3094048"/>
            <a:ext cx="3957542" cy="3777591"/>
          </a:xfrm>
          <a:prstGeom prst="rect">
            <a:avLst/>
          </a:prstGeom>
          <a:noFill/>
          <a:ln>
            <a:noFill/>
          </a:ln>
          <a:effectLst>
            <a:softEdge rad="3175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custDataLst>
              <p:tags r:id="rId14"/>
            </p:custDataLst>
          </p:nvPr>
        </p:nvSpPr>
        <p:spPr>
          <a:xfrm>
            <a:off x="2579370" y="1118870"/>
            <a:ext cx="9608820" cy="1814830"/>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1</a:t>
            </a:r>
            <a:r>
              <a:rPr lang="zh-CN" altLang="en-US" sz="2800" b="1">
                <a:latin typeface="DFKai-SB" panose="03000509000000000000" charset="-120"/>
                <a:ea typeface="DFKai-SB" panose="03000509000000000000" charset="-120"/>
                <a:cs typeface="DFKai-SB" panose="03000509000000000000" charset="-120"/>
              </a:rPr>
              <a:t>）背景：社会大变革——</a:t>
            </a:r>
            <a:r>
              <a:rPr lang="zh-CN" altLang="en-US" sz="2800" b="1">
                <a:solidFill>
                  <a:srgbClr val="FF0000"/>
                </a:solidFill>
                <a:latin typeface="DFKai-SB" panose="03000509000000000000" charset="-120"/>
                <a:ea typeface="DFKai-SB" panose="03000509000000000000" charset="-120"/>
                <a:cs typeface="DFKai-SB" panose="03000509000000000000" charset="-120"/>
              </a:rPr>
              <a:t>铁器牛耕</a:t>
            </a:r>
            <a:r>
              <a:rPr lang="zh-CN" altLang="en-US" sz="2800" b="1">
                <a:latin typeface="DFKai-SB" panose="03000509000000000000" charset="-120"/>
                <a:ea typeface="DFKai-SB" panose="03000509000000000000" charset="-120"/>
                <a:cs typeface="DFKai-SB" panose="03000509000000000000" charset="-120"/>
              </a:rPr>
              <a:t>使用推广，</a:t>
            </a:r>
            <a:r>
              <a:rPr lang="zh-CN" altLang="en-US" sz="2800" b="1">
                <a:solidFill>
                  <a:srgbClr val="FF0000"/>
                </a:solidFill>
                <a:latin typeface="DFKai-SB" panose="03000509000000000000" charset="-120"/>
                <a:ea typeface="DFKai-SB" panose="03000509000000000000" charset="-120"/>
                <a:cs typeface="DFKai-SB" panose="03000509000000000000" charset="-120"/>
              </a:rPr>
              <a:t>生产力发展</a:t>
            </a:r>
            <a:r>
              <a:rPr lang="zh-CN" altLang="en-US" sz="2800" b="1">
                <a:latin typeface="DFKai-SB" panose="03000509000000000000" charset="-120"/>
                <a:ea typeface="DFKai-SB" panose="03000509000000000000" charset="-120"/>
                <a:cs typeface="DFKai-SB" panose="03000509000000000000" charset="-120"/>
              </a:rPr>
              <a:t>，生产关系处于急剧变动中；兼并战争不断，各诸侯国要</a:t>
            </a:r>
            <a:r>
              <a:rPr lang="zh-CN" altLang="en-US" sz="2800" b="1">
                <a:solidFill>
                  <a:srgbClr val="FF0000"/>
                </a:solidFill>
                <a:latin typeface="DFKai-SB" panose="03000509000000000000" charset="-120"/>
                <a:ea typeface="DFKai-SB" panose="03000509000000000000" charset="-120"/>
                <a:cs typeface="DFKai-SB" panose="03000509000000000000" charset="-120"/>
              </a:rPr>
              <a:t>富国强兵</a:t>
            </a:r>
            <a:r>
              <a:rPr lang="zh-CN" altLang="en-US" sz="2800" b="1">
                <a:latin typeface="DFKai-SB" panose="03000509000000000000" charset="-120"/>
                <a:ea typeface="DFKai-SB" panose="03000509000000000000" charset="-120"/>
                <a:cs typeface="DFKai-SB" panose="03000509000000000000" charset="-120"/>
              </a:rPr>
              <a:t>；</a:t>
            </a:r>
          </a:p>
          <a:p>
            <a:r>
              <a:rPr lang="zh-CN" altLang="en-US" sz="2800" b="1">
                <a:latin typeface="DFKai-SB" panose="03000509000000000000" charset="-120"/>
                <a:ea typeface="DFKai-SB" panose="03000509000000000000" charset="-120"/>
                <a:cs typeface="DFKai-SB" panose="03000509000000000000" charset="-120"/>
              </a:rPr>
              <a:t> </a:t>
            </a:r>
          </a:p>
        </p:txBody>
      </p:sp>
      <p:sp>
        <p:nvSpPr>
          <p:cNvPr id="8" name="文本框 7"/>
          <p:cNvSpPr txBox="1"/>
          <p:nvPr>
            <p:custDataLst>
              <p:tags r:id="rId15"/>
            </p:custDataLst>
          </p:nvPr>
        </p:nvSpPr>
        <p:spPr>
          <a:xfrm>
            <a:off x="3116580" y="2560955"/>
            <a:ext cx="5144135" cy="2245360"/>
          </a:xfrm>
          <a:prstGeom prst="rect">
            <a:avLst/>
          </a:prstGeom>
          <a:noFill/>
        </p:spPr>
        <p:txBody>
          <a:bodyPr wrap="square" rtlCol="0">
            <a:spAutoFit/>
          </a:bodyPr>
          <a:lstStyle/>
          <a:p>
            <a:pPr algn="l">
              <a:buClrTx/>
              <a:buSzTx/>
              <a:buNone/>
            </a:pPr>
            <a:r>
              <a:rPr lang="zh-CN" altLang="en-US" sz="2800" b="1">
                <a:latin typeface="DFKai-SB" panose="03000509000000000000" charset="-120"/>
                <a:ea typeface="DFKai-SB" panose="03000509000000000000" charset="-120"/>
                <a:cs typeface="DFKai-SB" panose="03000509000000000000" charset="-120"/>
              </a:rPr>
              <a:t>（2）措施：经济——废除井田制，奖励耕织；</a:t>
            </a:r>
          </a:p>
          <a:p>
            <a:pPr algn="l">
              <a:buClrTx/>
              <a:buSzTx/>
              <a:buNone/>
            </a:pPr>
            <a:r>
              <a:rPr lang="zh-CN" altLang="en-US" sz="2800" b="1">
                <a:latin typeface="DFKai-SB" panose="03000509000000000000" charset="-120"/>
                <a:ea typeface="DFKai-SB" panose="03000509000000000000" charset="-120"/>
                <a:cs typeface="DFKai-SB" panose="03000509000000000000" charset="-120"/>
              </a:rPr>
              <a:t> 政治——废除世卿世禄制，奖励军功；实行什伍连坐；建立县制；</a:t>
            </a:r>
            <a:endParaRPr lang="zh-CN" altLang="en-US" sz="2400" b="1">
              <a:latin typeface="DFKai-SB" panose="03000509000000000000" charset="-120"/>
              <a:ea typeface="DFKai-SB" panose="03000509000000000000" charset="-120"/>
            </a:endParaRPr>
          </a:p>
        </p:txBody>
      </p:sp>
      <p:sp>
        <p:nvSpPr>
          <p:cNvPr id="13" name="文本框 12"/>
          <p:cNvSpPr txBox="1"/>
          <p:nvPr>
            <p:custDataLst>
              <p:tags r:id="rId16"/>
            </p:custDataLst>
          </p:nvPr>
        </p:nvSpPr>
        <p:spPr>
          <a:xfrm>
            <a:off x="2955290" y="5057140"/>
            <a:ext cx="5144135" cy="1814830"/>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（3）影响：打击了</a:t>
            </a:r>
            <a:r>
              <a:rPr lang="zh-CN" altLang="en-US" sz="2800" b="1">
                <a:solidFill>
                  <a:srgbClr val="FF0000"/>
                </a:solidFill>
                <a:latin typeface="DFKai-SB" panose="03000509000000000000" charset="-120"/>
                <a:ea typeface="DFKai-SB" panose="03000509000000000000" charset="-120"/>
                <a:cs typeface="DFKai-SB" panose="03000509000000000000" charset="-120"/>
              </a:rPr>
              <a:t>贵族特权</a:t>
            </a:r>
            <a:r>
              <a:rPr lang="zh-CN" altLang="en-US" sz="2800" b="1">
                <a:latin typeface="DFKai-SB" panose="03000509000000000000" charset="-120"/>
                <a:ea typeface="DFKai-SB" panose="03000509000000000000" charset="-120"/>
                <a:cs typeface="DFKai-SB" panose="03000509000000000000" charset="-120"/>
              </a:rPr>
              <a:t>；促进了</a:t>
            </a:r>
            <a:r>
              <a:rPr lang="zh-CN" altLang="en-US" sz="2800" b="1">
                <a:solidFill>
                  <a:srgbClr val="FF0000"/>
                </a:solidFill>
                <a:latin typeface="DFKai-SB" panose="03000509000000000000" charset="-120"/>
                <a:ea typeface="DFKai-SB" panose="03000509000000000000" charset="-120"/>
                <a:cs typeface="DFKai-SB" panose="03000509000000000000" charset="-120"/>
              </a:rPr>
              <a:t>封建政治、经济、军事</a:t>
            </a:r>
            <a:r>
              <a:rPr lang="zh-CN" altLang="en-US" sz="2800" b="1">
                <a:latin typeface="DFKai-SB" panose="03000509000000000000" charset="-120"/>
                <a:ea typeface="DFKai-SB" panose="03000509000000000000" charset="-120"/>
                <a:cs typeface="DFKai-SB" panose="03000509000000000000" charset="-120"/>
              </a:rPr>
              <a:t>发展；使秦成为政治军事强国，为秦</a:t>
            </a:r>
            <a:r>
              <a:rPr lang="zh-CN" altLang="en-US" sz="2800" b="1">
                <a:solidFill>
                  <a:srgbClr val="FF0000"/>
                </a:solidFill>
                <a:latin typeface="DFKai-SB" panose="03000509000000000000" charset="-120"/>
                <a:ea typeface="DFKai-SB" panose="03000509000000000000" charset="-120"/>
                <a:cs typeface="DFKai-SB" panose="03000509000000000000" charset="-120"/>
              </a:rPr>
              <a:t>统一全国</a:t>
            </a:r>
            <a:r>
              <a:rPr lang="zh-CN" altLang="en-US" sz="2800" b="1">
                <a:latin typeface="DFKai-SB" panose="03000509000000000000" charset="-120"/>
                <a:ea typeface="DFKai-SB" panose="03000509000000000000" charset="-120"/>
                <a:cs typeface="DFKai-SB" panose="03000509000000000000" charset="-120"/>
              </a:rPr>
              <a:t>奠定基础</a:t>
            </a:r>
            <a:r>
              <a:rPr lang="zh-CN" altLang="en-US" sz="2400" b="1">
                <a:latin typeface="DFKai-SB" panose="03000509000000000000" charset="-120"/>
                <a:ea typeface="DFKai-SB" panose="03000509000000000000" charset="-120"/>
              </a:rPr>
              <a:t>。</a:t>
            </a:r>
          </a:p>
        </p:txBody>
      </p:sp>
    </p:spTree>
    <p:custDataLst>
      <p:tags r:id="rId1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40" presetClass="entr" presetSubtype="0" fill="hold" grpId="0" nodeType="clickEffect">
                                  <p:stCondLst>
                                    <p:cond delay="0"/>
                                  </p:stCondLst>
                                  <p:iterate type="lt">
                                    <p:tmPct val="10000"/>
                                  </p:iterate>
                                  <p:childTnLst>
                                    <p:set>
                                      <p:cBhvr>
                                        <p:cTn id="14" dur="500"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anim calcmode="lin" valueType="num">
                                      <p:cBhvr>
                                        <p:cTn id="16" dur="500" fill="hold"/>
                                        <p:tgtEl>
                                          <p:spTgt spid="7"/>
                                        </p:tgtEl>
                                        <p:attrNameLst>
                                          <p:attrName>ppt_x</p:attrName>
                                        </p:attrNameLst>
                                      </p:cBhvr>
                                      <p:tavLst>
                                        <p:tav tm="0">
                                          <p:val>
                                            <p:strVal val="#ppt_x-.1"/>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40" presetClass="entr" presetSubtype="0" fill="hold" grpId="1" nodeType="clickEffect">
                                  <p:stCondLst>
                                    <p:cond delay="0"/>
                                  </p:stCondLst>
                                  <p:iterate type="lt">
                                    <p:tmPct val="10000"/>
                                  </p:iterate>
                                  <p:childTnLst>
                                    <p:set>
                                      <p:cBhvr>
                                        <p:cTn id="21" dur="500"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anim calcmode="lin" valueType="num">
                                      <p:cBhvr>
                                        <p:cTn id="23" dur="500" fill="hold"/>
                                        <p:tgtEl>
                                          <p:spTgt spid="8"/>
                                        </p:tgtEl>
                                        <p:attrNameLst>
                                          <p:attrName>ppt_x</p:attrName>
                                        </p:attrNameLst>
                                      </p:cBhvr>
                                      <p:tavLst>
                                        <p:tav tm="0">
                                          <p:val>
                                            <p:strVal val="#ppt_x-.1"/>
                                          </p:val>
                                        </p:tav>
                                        <p:tav tm="100000">
                                          <p:val>
                                            <p:strVal val="#ppt_x"/>
                                          </p:val>
                                        </p:tav>
                                      </p:tavLst>
                                    </p:anim>
                                    <p:anim calcmode="lin" valueType="num">
                                      <p:cBhvr>
                                        <p:cTn id="2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40" presetClass="entr" presetSubtype="0" fill="hold" grpId="2" nodeType="clickEffect">
                                  <p:stCondLst>
                                    <p:cond delay="0"/>
                                  </p:stCondLst>
                                  <p:iterate type="lt">
                                    <p:tmPct val="10000"/>
                                  </p:iterate>
                                  <p:childTnLst>
                                    <p:set>
                                      <p:cBhvr>
                                        <p:cTn id="28" dur="500"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anim calcmode="lin" valueType="num">
                                      <p:cBhvr>
                                        <p:cTn id="30" dur="500" fill="hold"/>
                                        <p:tgtEl>
                                          <p:spTgt spid="13"/>
                                        </p:tgtEl>
                                        <p:attrNameLst>
                                          <p:attrName>ppt_x</p:attrName>
                                        </p:attrNameLst>
                                      </p:cBhvr>
                                      <p:tavLst>
                                        <p:tav tm="0">
                                          <p:val>
                                            <p:strVal val="#ppt_x-.1"/>
                                          </p:val>
                                        </p:tav>
                                        <p:tav tm="100000">
                                          <p:val>
                                            <p:strVal val="#ppt_x"/>
                                          </p:val>
                                        </p:tav>
                                      </p:tavLst>
                                    </p:anim>
                                    <p:anim calcmode="lin" valueType="num">
                                      <p:cBhvr>
                                        <p:cTn id="3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1"/>
      <p:bldP spid="13" grpId="2"/>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春秋战国商鞅变法</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00355" y="317500"/>
            <a:ext cx="277368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68605" y="163830"/>
            <a:ext cx="2963545"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402590" y="247015"/>
            <a:ext cx="2828925" cy="460375"/>
          </a:xfrm>
          <a:prstGeom prst="rect">
            <a:avLst/>
          </a:prstGeom>
          <a:no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cs typeface="微软雅黑" panose="020b0503020204020204" charset="-122"/>
              </a:rPr>
              <a:t>重   难  拓   展</a:t>
            </a:r>
          </a:p>
        </p:txBody>
      </p:sp>
      <p:sp>
        <p:nvSpPr>
          <p:cNvPr id="100" name="文本框 99"/>
          <p:cNvSpPr txBox="1"/>
          <p:nvPr>
            <p:custDataLst>
              <p:tags r:id="rId9"/>
            </p:custDataLst>
          </p:nvPr>
        </p:nvSpPr>
        <p:spPr>
          <a:xfrm>
            <a:off x="300355" y="1026160"/>
            <a:ext cx="11284585" cy="521970"/>
          </a:xfrm>
          <a:prstGeom prst="rect">
            <a:avLst/>
          </a:prstGeom>
          <a:noFill/>
          <a:ln w="9525">
            <a:noFill/>
          </a:ln>
        </p:spPr>
        <p:txBody>
          <a:bodyPr wrap="square">
            <a:spAutoFit/>
          </a:bodyPr>
          <a:lstStyle/>
          <a:p>
            <a:pPr indent="0"/>
            <a:r>
              <a:rPr lang="zh-CN" sz="2800" b="1">
                <a:latin typeface="楷体" panose="02010609060101010101" charset="-122"/>
                <a:ea typeface="楷体" panose="02010609060101010101" charset="-122"/>
                <a:cs typeface="楷体" panose="02010609060101010101" charset="-122"/>
              </a:rPr>
              <a:t>（</a:t>
            </a:r>
            <a:r>
              <a:rPr lang="en-US" altLang="zh-CN" sz="2800" b="1">
                <a:latin typeface="楷体" panose="02010609060101010101" charset="-122"/>
                <a:ea typeface="楷体" panose="02010609060101010101" charset="-122"/>
                <a:cs typeface="楷体" panose="02010609060101010101" charset="-122"/>
              </a:rPr>
              <a:t>1</a:t>
            </a:r>
            <a:r>
              <a:rPr lang="zh-CN" sz="2800" b="1">
                <a:latin typeface="楷体" panose="02010609060101010101" charset="-122"/>
                <a:ea typeface="楷体" panose="02010609060101010101" charset="-122"/>
                <a:cs typeface="楷体" panose="02010609060101010101" charset="-122"/>
              </a:rPr>
              <a:t>）从政治、经济和军事三个方面看商鞅变法与封建制确立的关系</a:t>
            </a:r>
            <a:endParaRPr lang="zh-CN" altLang="en-US" sz="2800" b="1">
              <a:latin typeface="楷体" panose="02010609060101010101" charset="-122"/>
              <a:ea typeface="楷体" panose="02010609060101010101" charset="-122"/>
              <a:cs typeface="楷体" panose="02010609060101010101" charset="-122"/>
            </a:endParaRPr>
          </a:p>
        </p:txBody>
      </p:sp>
      <p:pic>
        <p:nvPicPr>
          <p:cNvPr id="9" name="图片 1"/>
          <p:cNvPicPr>
            <a:picLocks noChangeAspect="1"/>
          </p:cNvPicPr>
          <p:nvPr>
            <p:custDataLst>
              <p:tags r:id="rId11"/>
            </p:custDataLst>
          </p:nvPr>
        </p:nvPicPr>
        <p:blipFill>
          <a:blip r:embed="rId10"/>
          <a:stretch>
            <a:fillRect/>
          </a:stretch>
        </p:blipFill>
        <p:spPr>
          <a:xfrm>
            <a:off x="1090930" y="1597660"/>
            <a:ext cx="10113645" cy="2337435"/>
          </a:xfrm>
          <a:prstGeom prst="rect">
            <a:avLst/>
          </a:prstGeom>
          <a:noFill/>
          <a:ln w="9525">
            <a:noFill/>
          </a:ln>
        </p:spPr>
      </p:pic>
      <p:sp>
        <p:nvSpPr>
          <p:cNvPr id="10" name="文本框 9"/>
          <p:cNvSpPr txBox="1"/>
          <p:nvPr>
            <p:custDataLst>
              <p:tags r:id="rId12"/>
            </p:custDataLst>
          </p:nvPr>
        </p:nvSpPr>
        <p:spPr>
          <a:xfrm>
            <a:off x="974090" y="4297045"/>
            <a:ext cx="4885055" cy="521970"/>
          </a:xfrm>
          <a:prstGeom prst="rect">
            <a:avLst/>
          </a:prstGeom>
          <a:gradFill>
            <a:gsLst>
              <a:gs pos="0">
                <a:srgbClr val="FECF40"/>
              </a:gs>
              <a:gs pos="100000">
                <a:srgbClr val="846C21"/>
              </a:gs>
            </a:gsLst>
            <a:lin scaled="0"/>
          </a:gradFill>
        </p:spPr>
        <p:txBody>
          <a:bodyPr wrap="square" rtlCol="0" anchor="t">
            <a:spAutoFit/>
          </a:bodyPr>
          <a:lstStyle/>
          <a:p>
            <a:r>
              <a:rPr lang="zh-CN" altLang="en-US" sz="2800" b="1">
                <a:latin typeface="DFKai-SB" panose="03000509000000000000" charset="-120"/>
                <a:ea typeface="DFKai-SB" panose="03000509000000000000" charset="-120"/>
                <a:sym typeface="+mn-ea"/>
              </a:rPr>
              <a:t>打击旧贵族，加强中央集权</a:t>
            </a:r>
            <a:endParaRPr lang="zh-CN" altLang="en-US"/>
          </a:p>
        </p:txBody>
      </p:sp>
      <p:sp>
        <p:nvSpPr>
          <p:cNvPr id="11" name="文本框 10"/>
          <p:cNvSpPr txBox="1"/>
          <p:nvPr>
            <p:custDataLst>
              <p:tags r:id="rId13"/>
            </p:custDataLst>
          </p:nvPr>
        </p:nvSpPr>
        <p:spPr>
          <a:xfrm>
            <a:off x="929640" y="5694680"/>
            <a:ext cx="4901565" cy="521970"/>
          </a:xfrm>
          <a:prstGeom prst="rect">
            <a:avLst/>
          </a:prstGeom>
          <a:gradFill>
            <a:gsLst>
              <a:gs pos="0">
                <a:srgbClr val="FECF40"/>
              </a:gs>
              <a:gs pos="100000">
                <a:srgbClr val="846C21"/>
              </a:gs>
            </a:gsLst>
            <a:lin scaled="0"/>
          </a:gradFill>
        </p:spPr>
        <p:txBody>
          <a:bodyPr wrap="square" rtlCol="0" anchor="t">
            <a:spAutoFit/>
          </a:bodyPr>
          <a:lstStyle/>
          <a:p>
            <a:r>
              <a:rPr lang="zh-CN" altLang="en-US" sz="2800" b="1">
                <a:latin typeface="DFKai-SB" panose="03000509000000000000" charset="-120"/>
                <a:ea typeface="DFKai-SB" panose="03000509000000000000" charset="-120"/>
                <a:sym typeface="+mn-ea"/>
              </a:rPr>
              <a:t>发展封建经济，增强国力</a:t>
            </a:r>
            <a:endParaRPr lang="zh-CN" altLang="en-US"/>
          </a:p>
        </p:txBody>
      </p:sp>
      <p:sp>
        <p:nvSpPr>
          <p:cNvPr id="16" name="右大括号 15"/>
          <p:cNvSpPr/>
          <p:nvPr>
            <p:custDataLst>
              <p:tags r:id="rId14"/>
            </p:custDataLst>
          </p:nvPr>
        </p:nvSpPr>
        <p:spPr>
          <a:xfrm>
            <a:off x="6009005" y="4486910"/>
            <a:ext cx="576580" cy="1612900"/>
          </a:xfrm>
          <a:prstGeom prst="rightBrac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文本框 16"/>
          <p:cNvSpPr txBox="1"/>
          <p:nvPr>
            <p:custDataLst>
              <p:tags r:id="rId15"/>
            </p:custDataLst>
          </p:nvPr>
        </p:nvSpPr>
        <p:spPr>
          <a:xfrm>
            <a:off x="6944995" y="4975860"/>
            <a:ext cx="2363470" cy="521970"/>
          </a:xfrm>
          <a:prstGeom prst="rect">
            <a:avLst/>
          </a:prstGeom>
          <a:gradFill>
            <a:gsLst>
              <a:gs pos="0">
                <a:srgbClr val="FECF40"/>
              </a:gs>
              <a:gs pos="100000">
                <a:srgbClr val="846C21"/>
              </a:gs>
            </a:gsLst>
            <a:lin scaled="0"/>
          </a:gradFill>
        </p:spPr>
        <p:txBody>
          <a:bodyPr wrap="square" rtlCol="0">
            <a:spAutoFit/>
          </a:bodyPr>
          <a:lstStyle/>
          <a:p>
            <a:r>
              <a:rPr lang="en-US" altLang="zh-CN"/>
              <a:t>      </a:t>
            </a:r>
            <a:r>
              <a:rPr lang="zh-CN" altLang="en-US" sz="2800" b="1">
                <a:latin typeface="DFKai-SB" panose="03000509000000000000" charset="-120"/>
                <a:ea typeface="DFKai-SB" panose="03000509000000000000" charset="-120"/>
              </a:rPr>
              <a:t>社会转型</a:t>
            </a:r>
          </a:p>
        </p:txBody>
      </p:sp>
    </p:spTree>
    <p:custDataLst>
      <p:tags r:id="rId1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0" presetClass="entr" presetSubtype="0" fill="hold" grpId="0" nodeType="clickEffect">
                                  <p:stCondLst>
                                    <p:cond delay="0"/>
                                  </p:stCondLst>
                                  <p:iterate type="lt">
                                    <p:tmPct val="10000"/>
                                  </p:iterate>
                                  <p:childTnLst>
                                    <p:set>
                                      <p:cBhvr>
                                        <p:cTn id="10" dur="500"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anim calcmode="lin" valueType="num">
                                      <p:cBhvr>
                                        <p:cTn id="12" dur="500" fill="hold"/>
                                        <p:tgtEl>
                                          <p:spTgt spid="10"/>
                                        </p:tgtEl>
                                        <p:attrNameLst>
                                          <p:attrName>ppt_x</p:attrName>
                                        </p:attrNameLst>
                                      </p:cBhvr>
                                      <p:tavLst>
                                        <p:tav tm="0">
                                          <p:val>
                                            <p:strVal val="#ppt_x-.1"/>
                                          </p:val>
                                        </p:tav>
                                        <p:tav tm="100000">
                                          <p:val>
                                            <p:strVal val="#ppt_x"/>
                                          </p:val>
                                        </p:tav>
                                      </p:tavLst>
                                    </p:anim>
                                    <p:anim calcmode="lin" valueType="num">
                                      <p:cBhvr>
                                        <p:cTn id="13"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40" presetClass="entr" presetSubtype="0" fill="hold" grpId="1" nodeType="clickEffect">
                                  <p:stCondLst>
                                    <p:cond delay="0"/>
                                  </p:stCondLst>
                                  <p:iterate type="lt">
                                    <p:tmPct val="10000"/>
                                  </p:iterate>
                                  <p:childTnLst>
                                    <p:set>
                                      <p:cBhvr>
                                        <p:cTn id="17" dur="500"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anim calcmode="lin" valueType="num">
                                      <p:cBhvr>
                                        <p:cTn id="19" dur="500" fill="hold"/>
                                        <p:tgtEl>
                                          <p:spTgt spid="11"/>
                                        </p:tgtEl>
                                        <p:attrNameLst>
                                          <p:attrName>ppt_x</p:attrName>
                                        </p:attrNameLst>
                                      </p:cBhvr>
                                      <p:tavLst>
                                        <p:tav tm="0">
                                          <p:val>
                                            <p:strVal val="#ppt_x-.1"/>
                                          </p:val>
                                        </p:tav>
                                        <p:tav tm="100000">
                                          <p:val>
                                            <p:strVal val="#ppt_x"/>
                                          </p:val>
                                        </p:tav>
                                      </p:tavLst>
                                    </p:anim>
                                    <p:anim calcmode="lin" valueType="num">
                                      <p:cBhvr>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2"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40" presetClass="entr" presetSubtype="0" fill="hold" grpId="3" nodeType="clickEffect">
                                  <p:stCondLst>
                                    <p:cond delay="0"/>
                                  </p:stCondLst>
                                  <p:iterate type="lt">
                                    <p:tmPct val="10000"/>
                                  </p:iterate>
                                  <p:childTnLst>
                                    <p:set>
                                      <p:cBhvr>
                                        <p:cTn id="28" dur="500"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anim calcmode="lin" valueType="num">
                                      <p:cBhvr>
                                        <p:cTn id="30" dur="500" fill="hold"/>
                                        <p:tgtEl>
                                          <p:spTgt spid="17"/>
                                        </p:tgtEl>
                                        <p:attrNameLst>
                                          <p:attrName>ppt_x</p:attrName>
                                        </p:attrNameLst>
                                      </p:cBhvr>
                                      <p:tavLst>
                                        <p:tav tm="0">
                                          <p:val>
                                            <p:strVal val="#ppt_x-.1"/>
                                          </p:val>
                                        </p:tav>
                                        <p:tav tm="100000">
                                          <p:val>
                                            <p:strVal val="#ppt_x"/>
                                          </p:val>
                                        </p:tav>
                                      </p:tavLst>
                                    </p:anim>
                                    <p:anim calcmode="lin" valueType="num">
                                      <p:cBhvr>
                                        <p:cTn id="31"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1"/>
      <p:bldP spid="16" grpId="2"/>
      <p:bldP spid="17" grpId="3"/>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春秋战国商鞅变法</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7368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68605" y="163830"/>
            <a:ext cx="2963545"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402590" y="247015"/>
            <a:ext cx="2714625" cy="460375"/>
          </a:xfrm>
          <a:prstGeom prst="rect">
            <a:avLst/>
          </a:prstGeom>
          <a:no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cs typeface="微软雅黑" panose="020b0503020204020204" charset="-122"/>
              </a:rPr>
              <a:t>重   难  拓   展</a:t>
            </a:r>
          </a:p>
        </p:txBody>
      </p:sp>
      <p:sp>
        <p:nvSpPr>
          <p:cNvPr id="100" name="文本框 99"/>
          <p:cNvSpPr txBox="1"/>
          <p:nvPr>
            <p:custDataLst>
              <p:tags r:id="rId9"/>
            </p:custDataLst>
          </p:nvPr>
        </p:nvSpPr>
        <p:spPr>
          <a:xfrm>
            <a:off x="300355" y="1026160"/>
            <a:ext cx="8105775" cy="521970"/>
          </a:xfrm>
          <a:prstGeom prst="rect">
            <a:avLst/>
          </a:prstGeom>
          <a:noFill/>
          <a:ln w="9525">
            <a:noFill/>
          </a:ln>
        </p:spPr>
        <p:txBody>
          <a:bodyPr wrap="square">
            <a:spAutoFit/>
          </a:bodyPr>
          <a:lstStyle/>
          <a:p>
            <a:pPr indent="0"/>
            <a:r>
              <a:rPr lang="zh-CN" sz="2800" b="1">
                <a:latin typeface="楷体" panose="02010609060101010101" charset="-122"/>
                <a:ea typeface="楷体" panose="02010609060101010101" charset="-122"/>
                <a:cs typeface="楷体" panose="02010609060101010101" charset="-122"/>
              </a:rPr>
              <a:t>（2）从商鞅的结局看对变法结果的认识</a:t>
            </a:r>
          </a:p>
        </p:txBody>
      </p:sp>
      <p:sp>
        <p:nvSpPr>
          <p:cNvPr id="14" name="任意多边形: 形状 49"/>
          <p:cNvSpPr/>
          <p:nvPr>
            <p:custDataLst>
              <p:tags r:id="rId10"/>
            </p:custDataLst>
          </p:nvPr>
        </p:nvSpPr>
        <p:spPr>
          <a:xfrm rot="10800000">
            <a:off x="6350" y="1510665"/>
            <a:ext cx="6164580" cy="3683635"/>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50" name="任意多边形: 形状 49"/>
          <p:cNvSpPr/>
          <p:nvPr>
            <p:custDataLst>
              <p:tags r:id="rId11"/>
            </p:custDataLst>
          </p:nvPr>
        </p:nvSpPr>
        <p:spPr>
          <a:xfrm>
            <a:off x="6127750" y="1480820"/>
            <a:ext cx="6107430" cy="3726815"/>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7" name="文本框 6"/>
          <p:cNvSpPr txBox="1"/>
          <p:nvPr>
            <p:custDataLst>
              <p:tags r:id="rId12"/>
            </p:custDataLst>
          </p:nvPr>
        </p:nvSpPr>
        <p:spPr>
          <a:xfrm>
            <a:off x="209550" y="1724025"/>
            <a:ext cx="5546090" cy="3538220"/>
          </a:xfrm>
          <a:prstGeom prst="rect">
            <a:avLst/>
          </a:prstGeom>
          <a:noFill/>
        </p:spPr>
        <p:txBody>
          <a:bodyPr wrap="square" rtlCol="0">
            <a:spAutoFit/>
          </a:bodyPr>
          <a:lstStyle/>
          <a:p>
            <a:r>
              <a:rPr kumimoji="1" lang="zh-CN" altLang="en-US" sz="2800" smtClean="0">
                <a:solidFill>
                  <a:schemeClr val="bg1"/>
                </a:solidFill>
                <a:latin typeface="DFKai-SB" panose="03000509000000000000" charset="-120"/>
                <a:ea typeface="DFKai-SB" panose="03000509000000000000" charset="-120"/>
                <a:sym typeface="+mn-ea"/>
              </a:rPr>
              <a:t>新法令刚刚开始推行，就遭到了旧贵族的强烈反对。秦孝公死后，商鞅被诬告谋反，结果被车裂而死。车裂是古代的一种非常残忍的死刑，就是把人的四肢和头分别拴在五辆马车上，让马车向不同的方向奔跑，撕裂人的肢体。</a:t>
            </a:r>
            <a:endParaRPr kumimoji="1" lang="zh-CN" altLang="en-US" sz="2800" smtClean="0">
              <a:solidFill>
                <a:schemeClr val="bg1"/>
              </a:solidFill>
              <a:latin typeface="DFKai-SB" panose="03000509000000000000" charset="-120"/>
              <a:ea typeface="DFKai-SB" panose="03000509000000000000" charset="-120"/>
            </a:endParaRPr>
          </a:p>
          <a:p>
            <a:endParaRPr kumimoji="1" lang="zh-CN" altLang="en-US" sz="2800" smtClean="0">
              <a:solidFill>
                <a:schemeClr val="bg1"/>
              </a:solidFill>
              <a:latin typeface="DFKai-SB" panose="03000509000000000000" charset="-120"/>
              <a:ea typeface="DFKai-SB" panose="03000509000000000000" charset="-120"/>
            </a:endParaRPr>
          </a:p>
        </p:txBody>
      </p:sp>
      <p:sp>
        <p:nvSpPr>
          <p:cNvPr id="8" name="矩形 7"/>
          <p:cNvSpPr/>
          <p:nvPr>
            <p:custDataLst>
              <p:tags r:id="rId13"/>
            </p:custDataLst>
          </p:nvPr>
        </p:nvSpPr>
        <p:spPr>
          <a:xfrm>
            <a:off x="6336030" y="1771650"/>
            <a:ext cx="5709285" cy="2245360"/>
          </a:xfrm>
          <a:prstGeom prst="rect">
            <a:avLst/>
          </a:prstGeom>
        </p:spPr>
        <p:txBody>
          <a:bodyPr wrap="square">
            <a:spAutoFit/>
          </a:bodyPr>
          <a:lstStyle/>
          <a:p>
            <a:r>
              <a:rPr lang="zh-CN" altLang="en-US" sz="2800">
                <a:latin typeface="楷体" panose="02010609060101010101" charset="-122"/>
                <a:ea typeface="楷体" panose="02010609060101010101" charset="-122"/>
              </a:rPr>
              <a:t>   </a:t>
            </a:r>
            <a:r>
              <a:rPr kumimoji="1" lang="zh-CN" altLang="en-US" sz="2800" smtClean="0">
                <a:solidFill>
                  <a:schemeClr val="bg1"/>
                </a:solidFill>
                <a:latin typeface="DFKai-SB" panose="03000509000000000000" charset="-120"/>
                <a:ea typeface="DFKai-SB" panose="03000509000000000000" charset="-120"/>
              </a:rPr>
              <a:t>孝公用商鞅之法移风易俗，民以殷富，国以富强，百姓乐用，诸侯亲服，获楚师，举地千里，至今治强。     </a:t>
            </a:r>
          </a:p>
          <a:p>
            <a:r>
              <a:rPr kumimoji="1" lang="zh-CN" altLang="en-US" sz="2800" smtClean="0">
                <a:solidFill>
                  <a:schemeClr val="bg1"/>
                </a:solidFill>
                <a:latin typeface="DFKai-SB" panose="03000509000000000000" charset="-120"/>
                <a:ea typeface="DFKai-SB" panose="03000509000000000000" charset="-120"/>
              </a:rPr>
              <a:t>            ——李斯《谏逐客书》</a:t>
            </a:r>
          </a:p>
        </p:txBody>
      </p:sp>
      <p:sp>
        <p:nvSpPr>
          <p:cNvPr id="13" name="文本框 12"/>
          <p:cNvSpPr txBox="1"/>
          <p:nvPr>
            <p:custDataLst>
              <p:tags r:id="rId14"/>
            </p:custDataLst>
          </p:nvPr>
        </p:nvSpPr>
        <p:spPr>
          <a:xfrm>
            <a:off x="238760" y="5339715"/>
            <a:ext cx="9955530" cy="460375"/>
          </a:xfrm>
          <a:prstGeom prst="rect">
            <a:avLst/>
          </a:prstGeom>
          <a:noFill/>
        </p:spPr>
        <p:txBody>
          <a:bodyPr wrap="square" rtlCol="0">
            <a:spAutoFit/>
          </a:bodyPr>
          <a:lstStyle/>
          <a:p>
            <a:r>
              <a:rPr lang="zh-CN" altLang="en-US" sz="2400" b="1">
                <a:latin typeface="黑体" panose="02010609060101010101" charset="-122"/>
                <a:ea typeface="黑体" panose="02010609060101010101" charset="-122"/>
                <a:cs typeface="方正兰亭超细黑简体" panose="02000000000000000000" charset="-122"/>
              </a:rPr>
              <a:t>【课堂探究】</a:t>
            </a:r>
            <a:r>
              <a:rPr lang="zh-CN" altLang="en-US" sz="2400" b="1">
                <a:latin typeface="黑体" panose="02010609060101010101" charset="-122"/>
                <a:ea typeface="黑体" panose="02010609060101010101" charset="-122"/>
                <a:cs typeface="黑体" panose="02010609060101010101" charset="-122"/>
              </a:rPr>
              <a:t>商鞅变法成功了吗？思考判断一场改革成败的标准是什么？</a:t>
            </a:r>
          </a:p>
        </p:txBody>
      </p:sp>
      <p:sp>
        <p:nvSpPr>
          <p:cNvPr id="18" name="文本框 17"/>
          <p:cNvSpPr txBox="1"/>
          <p:nvPr>
            <p:custDataLst>
              <p:tags r:id="rId15"/>
            </p:custDataLst>
          </p:nvPr>
        </p:nvSpPr>
        <p:spPr>
          <a:xfrm>
            <a:off x="325120" y="2300605"/>
            <a:ext cx="11611610" cy="1938020"/>
          </a:xfrm>
          <a:prstGeom prst="rect">
            <a:avLst/>
          </a:prstGeom>
          <a:solidFill>
            <a:schemeClr val="accent2"/>
          </a:solidFill>
        </p:spPr>
        <p:txBody>
          <a:bodyPr wrap="square" rtlCol="0">
            <a:spAutoFit/>
          </a:bodyPr>
          <a:lstStyle/>
          <a:p>
            <a:r>
              <a:rPr lang="zh-CN" altLang="en-US" sz="2800" b="1">
                <a:solidFill>
                  <a:schemeClr val="bg1"/>
                </a:solidFill>
                <a:latin typeface="DFKai-SB" panose="03000509000000000000" charset="-120"/>
                <a:ea typeface="DFKai-SB" panose="03000509000000000000" charset="-120"/>
                <a:cs typeface="DFKai-SB" panose="03000509000000000000" charset="-120"/>
              </a:rPr>
              <a:t>春秋战国时期是我国从奴隶社会向封建社会过渡的时期。商鞅变法维护了新兴地主阶级的利益，取消了奴隶主贵族的特权，以致秦孝公死后，商鞅被“车裂”。尽管如此，商鞅变法的措施顺应了历史发展的潮流，深入民心，在秦国得以延续，故“</a:t>
            </a:r>
            <a:r>
              <a:rPr lang="zh-CN" altLang="en-US" sz="3600" b="1">
                <a:solidFill>
                  <a:schemeClr val="bg1"/>
                </a:solidFill>
                <a:latin typeface="DFKai-SB" panose="03000509000000000000" charset="-120"/>
                <a:ea typeface="DFKai-SB" panose="03000509000000000000" charset="-120"/>
                <a:cs typeface="DFKai-SB" panose="03000509000000000000" charset="-120"/>
              </a:rPr>
              <a:t>商鞅虽死，秦法未亡</a:t>
            </a:r>
            <a:r>
              <a:rPr lang="zh-CN" altLang="en-US" sz="3600">
                <a:solidFill>
                  <a:schemeClr val="bg1"/>
                </a:solidFill>
                <a:latin typeface="DFKai-SB" panose="03000509000000000000" charset="-120"/>
                <a:ea typeface="DFKai-SB" panose="03000509000000000000" charset="-120"/>
                <a:cs typeface="DFKai-SB" panose="03000509000000000000" charset="-120"/>
              </a:rPr>
              <a:t>”</a:t>
            </a:r>
            <a:r>
              <a:rPr lang="zh-CN" altLang="en-US" sz="2800">
                <a:solidFill>
                  <a:schemeClr val="bg1"/>
                </a:solidFill>
                <a:latin typeface="DFKai-SB" panose="03000509000000000000" charset="-120"/>
                <a:ea typeface="DFKai-SB" panose="03000509000000000000" charset="-120"/>
                <a:cs typeface="DFKai-SB" panose="03000509000000000000" charset="-120"/>
              </a:rPr>
              <a:t>。</a:t>
            </a:r>
          </a:p>
        </p:txBody>
      </p:sp>
      <p:sp>
        <p:nvSpPr>
          <p:cNvPr id="19" name="文本框 18"/>
          <p:cNvSpPr txBox="1"/>
          <p:nvPr>
            <p:custDataLst>
              <p:tags r:id="rId16"/>
            </p:custDataLst>
          </p:nvPr>
        </p:nvSpPr>
        <p:spPr>
          <a:xfrm>
            <a:off x="382270" y="5858510"/>
            <a:ext cx="11525250" cy="953135"/>
          </a:xfrm>
          <a:prstGeom prst="rect">
            <a:avLst/>
          </a:prstGeom>
          <a:noFill/>
        </p:spPr>
        <p:txBody>
          <a:bodyPr wrap="square" rtlCol="0">
            <a:spAutoFit/>
          </a:bodyPr>
          <a:lstStyle/>
          <a:p>
            <a:r>
              <a:rPr lang="zh-CN" altLang="en-US" sz="2800" b="1">
                <a:solidFill>
                  <a:srgbClr val="FF0000"/>
                </a:solidFill>
                <a:latin typeface="DFKai-SB" panose="03000509000000000000" charset="-120"/>
                <a:ea typeface="DFKai-SB" panose="03000509000000000000" charset="-120"/>
                <a:cs typeface="DFKai-SB" panose="03000509000000000000" charset="-120"/>
              </a:rPr>
              <a:t>判断变法成功的标准：一是改革是否达到了预期目标；二是改革是否被中断。</a:t>
            </a:r>
          </a:p>
        </p:txBody>
      </p:sp>
    </p:spTree>
    <p:custDataLst>
      <p:tags r:id="rId1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2"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40" presetClass="entr" presetSubtype="0" fill="hold" grpId="1" nodeType="clickEffect">
                                  <p:stCondLst>
                                    <p:cond delay="0"/>
                                  </p:stCondLst>
                                  <p:iterate type="lt">
                                    <p:tmPct val="10000"/>
                                  </p:iterate>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1"/>
                                          </p:val>
                                        </p:tav>
                                        <p:tav tm="100000">
                                          <p:val>
                                            <p:strVal val="#ppt_x"/>
                                          </p:val>
                                        </p:tav>
                                      </p:tavLst>
                                    </p:anim>
                                    <p:anim calcmode="lin" valueType="num">
                                      <p:cBhvr>
                                        <p:cTn id="17"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P spid="13" grpId="2"/>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3" name="图片 2" descr="时间图"/>
          <p:cNvPicPr>
            <a:picLocks noChangeAspect="1"/>
          </p:cNvPicPr>
          <p:nvPr>
            <p:custDataLst>
              <p:tags r:id="rId5"/>
            </p:custDataLst>
          </p:nvPr>
        </p:nvPicPr>
        <p:blipFill>
          <a:blip r:embed="rId4"/>
          <a:srcRect l="5720" t="11037" b="16285"/>
          <a:stretch>
            <a:fillRect/>
          </a:stretch>
        </p:blipFill>
        <p:spPr>
          <a:xfrm>
            <a:off x="487045" y="2872740"/>
            <a:ext cx="9665970" cy="3674110"/>
          </a:xfrm>
          <a:prstGeom prst="rect">
            <a:avLst/>
          </a:prstGeom>
        </p:spPr>
      </p:pic>
      <p:sp>
        <p:nvSpPr>
          <p:cNvPr id="2" name="标题 1"/>
          <p:cNvSpPr>
            <a:spLocks noGrp="1"/>
          </p:cNvSpPr>
          <p:nvPr>
            <p:ph type="title"/>
            <p:custDataLst>
              <p:tags r:id="rId6"/>
            </p:custDataLst>
          </p:nvPr>
        </p:nvSpPr>
        <p:spPr>
          <a:xfrm>
            <a:off x="10793095" y="689610"/>
            <a:ext cx="865505" cy="5857240"/>
          </a:xfrm>
        </p:spPr>
        <p:txBody>
          <a:bodyPr/>
          <a:lstStyle/>
          <a:p>
            <a:pPr algn="ctr"/>
            <a:r>
              <a:rPr lang="zh-CN" altLang="en-US" sz="6600" b="0">
                <a:latin typeface="汉仪醒示体简" panose="02010600000101010101" charset="-122"/>
                <a:ea typeface="汉仪醒示体简" panose="02010600000101010101" charset="-122"/>
              </a:rPr>
              <a:t>锁定历史时空</a:t>
            </a:r>
          </a:p>
        </p:txBody>
      </p:sp>
      <p:cxnSp>
        <p:nvCxnSpPr>
          <p:cNvPr id="5" name="直接连接符 4"/>
          <p:cNvCxnSpPr/>
          <p:nvPr>
            <p:custDataLst>
              <p:tags r:id="rId7"/>
            </p:custDataLst>
          </p:nvPr>
        </p:nvCxnSpPr>
        <p:spPr>
          <a:xfrm flipV="1">
            <a:off x="486410" y="2373630"/>
            <a:ext cx="9665970" cy="5715"/>
          </a:xfrm>
          <a:prstGeom prst="line">
            <a:avLst/>
          </a:prstGeom>
          <a:ln w="25400" cmpd="sng">
            <a:solidFill>
              <a:schemeClr val="accent4"/>
            </a:solidFill>
            <a:prstDash val="solid"/>
          </a:ln>
        </p:spPr>
        <p:style>
          <a:lnRef idx="1">
            <a:schemeClr val="accent1"/>
          </a:lnRef>
          <a:fillRef idx="0">
            <a:schemeClr val="accent1"/>
          </a:fillRef>
          <a:effectRef idx="0">
            <a:schemeClr val="accent1"/>
          </a:effectRef>
          <a:fontRef idx="minor">
            <a:schemeClr val="tx1"/>
          </a:fontRef>
        </p:style>
      </p:cxnSp>
      <p:graphicFrame>
        <p:nvGraphicFramePr>
          <p:cNvPr id="8" name="表格 7"/>
          <p:cNvGraphicFramePr>
            <a:graphicFrameLocks noGrp="1"/>
          </p:cNvGraphicFramePr>
          <p:nvPr>
            <p:custDataLst>
              <p:tags r:id="rId8"/>
            </p:custDataLst>
          </p:nvPr>
        </p:nvGraphicFramePr>
        <p:xfrm>
          <a:off x="824230" y="1644015"/>
          <a:ext cx="1504315" cy="652780"/>
        </p:xfrm>
        <a:graphic>
          <a:graphicData uri="http://schemas.openxmlformats.org/drawingml/2006/table">
            <a:tbl>
              <a:tblPr firstRow="1" bandRow="1">
                <a:tableStyleId>{5C22544A-7EE6-4342-B048-85BDC9FD1C3A}</a:tableStyleId>
              </a:tblPr>
              <a:tblGrid>
                <a:gridCol w="1504315"/>
              </a:tblGrid>
              <a:tr h="652780">
                <a:tc>
                  <a:txBody>
                    <a:bodyPr vert="horz" wrap="square"/>
                    <a:lstStyle/>
                    <a:p>
                      <a:pPr algn="ctr">
                        <a:buNone/>
                      </a:pPr>
                      <a:r>
                        <a:rPr lang="zh-CN" altLang="en-US" sz="3600">
                          <a:solidFill>
                            <a:schemeClr val="tx1"/>
                          </a:solidFill>
                          <a:latin typeface="田英章毛笔楷书" panose="03000509000000000000" charset="-122"/>
                          <a:ea typeface="田英章毛笔楷书" panose="03000509000000000000" charset="-122"/>
                        </a:rPr>
                        <a:t>秦汉</a:t>
                      </a:r>
                    </a:p>
                  </a:txBody>
                  <a:tcPr anchor="b">
                    <a:lnL>
                      <a:noFill/>
                    </a:lnL>
                    <a:lnR>
                      <a:noFill/>
                    </a:lnR>
                    <a:lnT>
                      <a:noFill/>
                    </a:lnT>
                    <a:lnB>
                      <a:noFill/>
                    </a:lnB>
                    <a:lnTlToBr>
                      <a:noFill/>
                    </a:lnTlToBr>
                    <a:lnBlToTr>
                      <a:noFill/>
                    </a:lnBlToTr>
                    <a:gradFill>
                      <a:gsLst>
                        <a:gs pos="19000">
                          <a:schemeClr val="bg1"/>
                        </a:gs>
                        <a:gs pos="77000">
                          <a:schemeClr val="accent4"/>
                        </a:gs>
                        <a:gs pos="100000">
                          <a:schemeClr val="accent4"/>
                        </a:gs>
                        <a:gs pos="100000">
                          <a:schemeClr val="accent1">
                            <a:lumMod val="30000"/>
                            <a:lumOff val="70000"/>
                          </a:schemeClr>
                        </a:gs>
                      </a:gsLst>
                      <a:lin ang="0" scaled="0"/>
                    </a:gradFill>
                  </a:tcPr>
                </a:tc>
              </a:tr>
            </a:tbl>
          </a:graphicData>
        </a:graphic>
      </p:graphicFrame>
      <p:graphicFrame>
        <p:nvGraphicFramePr>
          <p:cNvPr id="9" name="表格 8"/>
          <p:cNvGraphicFramePr>
            <a:graphicFrameLocks noGrp="1"/>
          </p:cNvGraphicFramePr>
          <p:nvPr>
            <p:custDataLst>
              <p:tags r:id="rId9"/>
            </p:custDataLst>
          </p:nvPr>
        </p:nvGraphicFramePr>
        <p:xfrm>
          <a:off x="2327910" y="1644015"/>
          <a:ext cx="5908040" cy="640715"/>
        </p:xfrm>
        <a:graphic>
          <a:graphicData uri="http://schemas.openxmlformats.org/drawingml/2006/table">
            <a:tbl>
              <a:tblPr firstRow="1" bandRow="1">
                <a:tableStyleId>{5C22544A-7EE6-4342-B048-85BDC9FD1C3A}</a:tableStyleId>
              </a:tblPr>
              <a:tblGrid>
                <a:gridCol w="5908040"/>
              </a:tblGrid>
              <a:tr h="640715">
                <a:tc>
                  <a:txBody>
                    <a:bodyPr vert="horz" wrap="square"/>
                    <a:lstStyle/>
                    <a:p>
                      <a:pPr algn="ctr">
                        <a:buNone/>
                      </a:pPr>
                      <a:r>
                        <a:rPr lang="zh-CN" altLang="en-US" sz="3600">
                          <a:solidFill>
                            <a:schemeClr val="tx1"/>
                          </a:solidFill>
                          <a:latin typeface="田英章毛笔楷书" panose="03000509000000000000" charset="-122"/>
                          <a:ea typeface="田英章毛笔楷书" panose="03000509000000000000" charset="-122"/>
                        </a:rPr>
                        <a:t>三国两晋南北朝</a:t>
                      </a:r>
                    </a:p>
                  </a:txBody>
                  <a:tcPr anchor="b">
                    <a:lnL>
                      <a:noFill/>
                    </a:lnL>
                    <a:lnR>
                      <a:noFill/>
                    </a:lnR>
                    <a:lnT>
                      <a:noFill/>
                    </a:lnT>
                    <a:lnB>
                      <a:noFill/>
                    </a:lnB>
                    <a:lnTlToBr>
                      <a:noFill/>
                    </a:lnTlToBr>
                    <a:lnBlToTr>
                      <a:noFill/>
                    </a:lnBlToTr>
                    <a:solidFill>
                      <a:schemeClr val="accent4"/>
                    </a:solidFill>
                  </a:tcPr>
                </a:tc>
              </a:tr>
            </a:tbl>
          </a:graphicData>
        </a:graphic>
      </p:graphicFrame>
      <p:graphicFrame>
        <p:nvGraphicFramePr>
          <p:cNvPr id="13" name="表格 12"/>
          <p:cNvGraphicFramePr>
            <a:graphicFrameLocks noGrp="1"/>
          </p:cNvGraphicFramePr>
          <p:nvPr>
            <p:custDataLst>
              <p:tags r:id="rId10"/>
            </p:custDataLst>
          </p:nvPr>
        </p:nvGraphicFramePr>
        <p:xfrm>
          <a:off x="8236585" y="1644015"/>
          <a:ext cx="1778000" cy="640715"/>
        </p:xfrm>
        <a:graphic>
          <a:graphicData uri="http://schemas.openxmlformats.org/drawingml/2006/table">
            <a:tbl>
              <a:tblPr firstRow="1" bandRow="1">
                <a:tableStyleId>{5C22544A-7EE6-4342-B048-85BDC9FD1C3A}</a:tableStyleId>
              </a:tblPr>
              <a:tblGrid>
                <a:gridCol w="1778000"/>
              </a:tblGrid>
              <a:tr h="640715">
                <a:tc>
                  <a:txBody>
                    <a:bodyPr vert="horz" wrap="square"/>
                    <a:lstStyle/>
                    <a:p>
                      <a:pPr algn="ctr">
                        <a:buNone/>
                      </a:pPr>
                      <a:r>
                        <a:rPr lang="zh-CN" altLang="en-US" sz="3600">
                          <a:solidFill>
                            <a:schemeClr val="tx1"/>
                          </a:solidFill>
                          <a:latin typeface="田英章毛笔楷书" panose="03000509000000000000" charset="-122"/>
                          <a:ea typeface="田英章毛笔楷书" panose="03000509000000000000" charset="-122"/>
                        </a:rPr>
                        <a:t>隋唐</a:t>
                      </a:r>
                    </a:p>
                  </a:txBody>
                  <a:tcPr anchor="b">
                    <a:lnL>
                      <a:noFill/>
                    </a:lnL>
                    <a:lnR>
                      <a:noFill/>
                    </a:lnR>
                    <a:lnT>
                      <a:noFill/>
                    </a:lnT>
                    <a:lnB>
                      <a:noFill/>
                    </a:lnB>
                    <a:lnTlToBr>
                      <a:noFill/>
                    </a:lnTlToBr>
                    <a:lnBlToTr>
                      <a:noFill/>
                    </a:lnBlToTr>
                    <a:gradFill>
                      <a:gsLst>
                        <a:gs pos="100000">
                          <a:schemeClr val="bg1"/>
                        </a:gs>
                        <a:gs pos="0">
                          <a:schemeClr val="accent1">
                            <a:lumMod val="45000"/>
                            <a:lumOff val="55000"/>
                          </a:schemeClr>
                        </a:gs>
                        <a:gs pos="0">
                          <a:schemeClr val="accent4"/>
                        </a:gs>
                        <a:gs pos="100000">
                          <a:schemeClr val="accent1">
                            <a:lumMod val="30000"/>
                            <a:lumOff val="70000"/>
                          </a:schemeClr>
                        </a:gs>
                      </a:gsLst>
                      <a:lin ang="0" scaled="0"/>
                    </a:gradFill>
                  </a:tcPr>
                </a:tc>
              </a:tr>
            </a:tbl>
          </a:graphicData>
        </a:graphic>
      </p:graphicFrame>
      <p:cxnSp>
        <p:nvCxnSpPr>
          <p:cNvPr id="4" name="直接连接符 3"/>
          <p:cNvCxnSpPr/>
          <p:nvPr>
            <p:custDataLst>
              <p:tags r:id="rId11"/>
            </p:custDataLst>
          </p:nvPr>
        </p:nvCxnSpPr>
        <p:spPr>
          <a:xfrm>
            <a:off x="487680" y="1512570"/>
            <a:ext cx="9665335" cy="3175"/>
          </a:xfrm>
          <a:prstGeom prst="line">
            <a:avLst/>
          </a:prstGeom>
          <a:ln w="25400">
            <a:solidFill>
              <a:schemeClr val="accent4"/>
            </a:solidFill>
          </a:ln>
        </p:spPr>
        <p:style>
          <a:lnRef idx="2">
            <a:schemeClr val="dk1">
              <a:shade val="50000"/>
            </a:schemeClr>
          </a:lnRef>
          <a:fillRef idx="1">
            <a:schemeClr val="dk1"/>
          </a:fillRef>
          <a:effectRef idx="0">
            <a:schemeClr val="dk1"/>
          </a:effectRef>
          <a:fontRef idx="minor">
            <a:schemeClr val="lt1"/>
          </a:fontRef>
        </p:style>
      </p:cxnSp>
      <p:sp>
        <p:nvSpPr>
          <p:cNvPr id="34" name="椭圆 33"/>
          <p:cNvSpPr/>
          <p:nvPr>
            <p:custDataLst>
              <p:tags r:id="rId12"/>
            </p:custDataLst>
          </p:nvPr>
        </p:nvSpPr>
        <p:spPr>
          <a:xfrm>
            <a:off x="766445" y="1398905"/>
            <a:ext cx="120650" cy="12255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35" name="椭圆 34"/>
          <p:cNvSpPr/>
          <p:nvPr>
            <p:custDataLst>
              <p:tags r:id="rId13"/>
            </p:custDataLst>
          </p:nvPr>
        </p:nvSpPr>
        <p:spPr>
          <a:xfrm>
            <a:off x="2081530" y="1452880"/>
            <a:ext cx="120650" cy="12255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39" name="椭圆 38"/>
          <p:cNvSpPr/>
          <p:nvPr>
            <p:custDataLst>
              <p:tags r:id="rId14"/>
            </p:custDataLst>
          </p:nvPr>
        </p:nvSpPr>
        <p:spPr>
          <a:xfrm>
            <a:off x="8488680" y="1390015"/>
            <a:ext cx="120650" cy="12255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40" name="文本框 39"/>
          <p:cNvSpPr txBox="1"/>
          <p:nvPr>
            <p:custDataLst>
              <p:tags r:id="rId15"/>
            </p:custDataLst>
          </p:nvPr>
        </p:nvSpPr>
        <p:spPr>
          <a:xfrm>
            <a:off x="99060" y="892810"/>
            <a:ext cx="1454785" cy="460375"/>
          </a:xfrm>
          <a:prstGeom prst="rect">
            <a:avLst/>
          </a:prstGeom>
          <a:noFill/>
        </p:spPr>
        <p:txBody>
          <a:bodyPr wrap="square" rtlCol="0">
            <a:spAutoFit/>
          </a:bodyPr>
          <a:lstStyle/>
          <a:p>
            <a:pPr algn="ctr"/>
            <a:r>
              <a:rPr lang="en-US" altLang="zh-CN" sz="2400" b="1">
                <a:latin typeface="经典楷体简" panose="02010609000101010101" charset="-122"/>
                <a:ea typeface="经典楷体简" panose="02010609000101010101" charset="-122"/>
              </a:rPr>
              <a:t>221BC</a:t>
            </a:r>
          </a:p>
        </p:txBody>
      </p:sp>
      <p:sp>
        <p:nvSpPr>
          <p:cNvPr id="41" name="文本框 40"/>
          <p:cNvSpPr txBox="1"/>
          <p:nvPr>
            <p:custDataLst>
              <p:tags r:id="rId16"/>
            </p:custDataLst>
          </p:nvPr>
        </p:nvSpPr>
        <p:spPr>
          <a:xfrm>
            <a:off x="1645920" y="929640"/>
            <a:ext cx="1454785" cy="460375"/>
          </a:xfrm>
          <a:prstGeom prst="rect">
            <a:avLst/>
          </a:prstGeom>
          <a:noFill/>
        </p:spPr>
        <p:txBody>
          <a:bodyPr wrap="square" rtlCol="0">
            <a:spAutoFit/>
          </a:bodyPr>
          <a:lstStyle/>
          <a:p>
            <a:pPr algn="ctr"/>
            <a:r>
              <a:rPr lang="en-US" altLang="zh-CN" sz="2400" b="1">
                <a:solidFill>
                  <a:srgbClr val="FF0000"/>
                </a:solidFill>
                <a:latin typeface="经典楷体简" panose="02010609000101010101" charset="-122"/>
                <a:ea typeface="经典楷体简" panose="02010609000101010101" charset="-122"/>
              </a:rPr>
              <a:t>220AD</a:t>
            </a:r>
          </a:p>
        </p:txBody>
      </p:sp>
      <p:sp>
        <p:nvSpPr>
          <p:cNvPr id="15" name="文本框 14"/>
          <p:cNvSpPr txBox="1"/>
          <p:nvPr>
            <p:custDataLst>
              <p:tags r:id="rId17"/>
            </p:custDataLst>
          </p:nvPr>
        </p:nvSpPr>
        <p:spPr>
          <a:xfrm>
            <a:off x="7607300" y="892810"/>
            <a:ext cx="1454785" cy="460375"/>
          </a:xfrm>
          <a:prstGeom prst="rect">
            <a:avLst/>
          </a:prstGeom>
          <a:noFill/>
        </p:spPr>
        <p:txBody>
          <a:bodyPr wrap="square" rtlCol="0">
            <a:spAutoFit/>
          </a:bodyPr>
          <a:lstStyle/>
          <a:p>
            <a:pPr algn="ctr"/>
            <a:r>
              <a:rPr lang="en-US" altLang="zh-CN" sz="2400" b="1">
                <a:solidFill>
                  <a:schemeClr val="tx1">
                    <a:lumMod val="95000"/>
                    <a:lumOff val="5000"/>
                  </a:schemeClr>
                </a:solidFill>
                <a:latin typeface="经典楷体简" panose="02010609000101010101" charset="-122"/>
                <a:ea typeface="经典楷体简" panose="02010609000101010101" charset="-122"/>
              </a:rPr>
              <a:t>589AD</a:t>
            </a:r>
          </a:p>
        </p:txBody>
      </p:sp>
      <p:sp>
        <p:nvSpPr>
          <p:cNvPr id="16" name="文本框 15"/>
          <p:cNvSpPr txBox="1"/>
          <p:nvPr>
            <p:custDataLst>
              <p:tags r:id="rId18"/>
            </p:custDataLst>
          </p:nvPr>
        </p:nvSpPr>
        <p:spPr>
          <a:xfrm>
            <a:off x="8885555" y="815340"/>
            <a:ext cx="1129030" cy="583565"/>
          </a:xfrm>
          <a:prstGeom prst="rect">
            <a:avLst/>
          </a:prstGeom>
          <a:noFill/>
        </p:spPr>
        <p:txBody>
          <a:bodyPr wrap="square" rtlCol="0">
            <a:spAutoFit/>
          </a:bodyPr>
          <a:lstStyle/>
          <a:p>
            <a:pPr algn="ctr"/>
            <a:r>
              <a:rPr lang="en-US" altLang="zh-CN" sz="3200" b="1">
                <a:latin typeface="经典楷体简" panose="02010609000101010101" charset="-122"/>
                <a:ea typeface="经典楷体简" panose="02010609000101010101" charset="-122"/>
              </a:rPr>
              <a:t>……</a:t>
            </a:r>
          </a:p>
        </p:txBody>
      </p:sp>
      <p:sp>
        <p:nvSpPr>
          <p:cNvPr id="50" name="椭圆形标注 49"/>
          <p:cNvSpPr/>
          <p:nvPr>
            <p:custDataLst>
              <p:tags r:id="rId19"/>
            </p:custDataLst>
          </p:nvPr>
        </p:nvSpPr>
        <p:spPr>
          <a:xfrm>
            <a:off x="486410" y="2537460"/>
            <a:ext cx="4372610" cy="741045"/>
          </a:xfrm>
          <a:prstGeom prst="wedgeEllipseCallout">
            <a:avLst>
              <a:gd name="adj1" fmla="val 93537"/>
              <a:gd name="adj2" fmla="val 138688"/>
            </a:avLst>
          </a:prstGeom>
          <a:solidFill>
            <a:schemeClr val="bg1">
              <a:alpha val="67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3200">
                <a:solidFill>
                  <a:schemeClr val="tx1">
                    <a:lumMod val="95000"/>
                    <a:lumOff val="5000"/>
                  </a:schemeClr>
                </a:solidFill>
                <a:effectLst>
                  <a:outerShdw blurRad="38100" dist="38100" dir="2700000" algn="tl">
                    <a:srgbClr val="000000">
                      <a:alpha val="43137"/>
                    </a:srgbClr>
                  </a:outerShdw>
                </a:effectLst>
                <a:latin typeface="经典楷体简" panose="02010609000101010101" charset="-122"/>
                <a:ea typeface="经典楷体简" panose="02010609000101010101" charset="-122"/>
                <a:sym typeface="+mn-ea"/>
              </a:rPr>
              <a:t>北魏孝文帝时期</a:t>
            </a:r>
          </a:p>
        </p:txBody>
      </p:sp>
      <p:sp>
        <p:nvSpPr>
          <p:cNvPr id="12" name="标题 1"/>
          <p:cNvSpPr>
            <a:spLocks noGrp="1"/>
          </p:cNvSpPr>
          <p:nvPr>
            <p:custDataLst>
              <p:tags r:id="rId20"/>
            </p:custDataLst>
          </p:nvPr>
        </p:nvSpPr>
        <p:spPr>
          <a:xfrm>
            <a:off x="486410" y="6270625"/>
            <a:ext cx="9666605" cy="648335"/>
          </a:xfrm>
          <a:prstGeom prst="rect">
            <a:avLst/>
          </a:prstGeom>
          <a:solidFill>
            <a:schemeClr val="accent2">
              <a:lumMod val="20000"/>
              <a:lumOff val="80000"/>
              <a:alpha val="85000"/>
            </a:schemeClr>
          </a:solidFill>
        </p:spPr>
        <p:txBody>
          <a:bodyPr vert="horz" lIns="101600" tIns="38100" rIns="76200" bIns="38100" rtlCol="0" anchor="ctr" anchorCtr="0">
            <a:noAutofit/>
          </a:bodyPr>
          <a:lstStyle>
            <a:lvl1pPr marL="0" marR="0" algn="l" defTabSz="914400" rtl="0" eaLnBrk="1" fontAlgn="auto" latinLnBrk="0" hangingPunct="1">
              <a:lnSpc>
                <a:spcPct val="100000"/>
              </a:lnSpc>
              <a:spcBef>
                <a:spcPct val="0"/>
              </a:spcBef>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algn="ctr">
              <a:lnSpc>
                <a:spcPct val="120000"/>
              </a:lnSpc>
            </a:pPr>
            <a:r>
              <a:rPr lang="zh-CN" altLang="en-US" sz="3600">
                <a:latin typeface="米开飘逸行楷" panose="02000000000000000000" charset="-122"/>
                <a:ea typeface="米开飘逸行楷" panose="02000000000000000000" charset="-122"/>
              </a:rPr>
              <a:t>国家分裂、政权纷争、民族交融、走向统一</a:t>
            </a:r>
          </a:p>
        </p:txBody>
      </p:sp>
      <p:cxnSp>
        <p:nvCxnSpPr>
          <p:cNvPr id="11" name="直线连接符 5"/>
          <p:cNvCxnSpPr/>
          <p:nvPr>
            <p:custDataLst>
              <p:tags r:id="rId21"/>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4" name="平行四边形 13"/>
          <p:cNvSpPr/>
          <p:nvPr>
            <p:custDataLst>
              <p:tags r:id="rId22"/>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7" name="文本框 16"/>
          <p:cNvSpPr txBox="1"/>
          <p:nvPr>
            <p:custDataLst>
              <p:tags r:id="rId23"/>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中国古代的重要变法和改革</a:t>
            </a:r>
          </a:p>
        </p:txBody>
      </p:sp>
      <p:sp>
        <p:nvSpPr>
          <p:cNvPr id="49" name="文本框 48"/>
          <p:cNvSpPr txBox="1"/>
          <p:nvPr>
            <p:custDataLst>
              <p:tags r:id="rId2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spTree>
    <p:custDataLst>
      <p:tags r:id="rId25"/>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blinds(horizontal)">
                                      <p:cBhvr>
                                        <p:cTn id="7" dur="500"/>
                                        <p:tgtEl>
                                          <p:spTgt spid="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ssolv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12" grpId="1"/>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8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8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中国古代的重要变法和改革</a:t>
            </a:r>
          </a:p>
        </p:txBody>
      </p:sp>
      <p:sp>
        <p:nvSpPr>
          <p:cNvPr id="2" name="文本框 1"/>
          <p:cNvSpPr txBox="1"/>
          <p:nvPr>
            <p:custDataLst>
              <p:tags r:id="rId9"/>
            </p:custDataLst>
          </p:nvPr>
        </p:nvSpPr>
        <p:spPr>
          <a:xfrm>
            <a:off x="43180" y="1032510"/>
            <a:ext cx="11438890" cy="521970"/>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1</a:t>
            </a:r>
            <a:r>
              <a:rPr lang="zh-CN" altLang="en-US" sz="2800" b="1">
                <a:latin typeface="DFKai-SB" panose="03000509000000000000" charset="-120"/>
                <a:ea typeface="DFKai-SB" panose="03000509000000000000" charset="-120"/>
                <a:cs typeface="DFKai-SB" panose="03000509000000000000" charset="-120"/>
              </a:rPr>
              <a:t>）背景：政权纷争——北方统一——民族交融</a:t>
            </a:r>
          </a:p>
        </p:txBody>
      </p:sp>
      <p:pic>
        <p:nvPicPr>
          <p:cNvPr id="17" name="图片 16" descr="C:/Users/ASUS/AppData/Local/Temp/kaimatting_20190905133408/output_20190905133432..pngoutput_20190905133432."/>
          <p:cNvPicPr>
            <a:picLocks noChangeAspect="1"/>
          </p:cNvPicPr>
          <p:nvPr>
            <p:custDataLst>
              <p:tags r:id="rId11"/>
            </p:custDataLst>
          </p:nvPr>
        </p:nvPicPr>
        <p:blipFill>
          <a:blip r:embed="rId10">
            <a:lum bright="-12000" contrast="30000"/>
          </a:blip>
          <a:srcRect r="39029"/>
          <a:stretch>
            <a:fillRect/>
          </a:stretch>
        </p:blipFill>
        <p:spPr>
          <a:xfrm flipH="1">
            <a:off x="9740900" y="1998345"/>
            <a:ext cx="2463165" cy="4833620"/>
          </a:xfrm>
          <a:prstGeom prst="rect">
            <a:avLst/>
          </a:prstGeom>
          <a:effectLst>
            <a:softEdge rad="12700"/>
          </a:effectLst>
        </p:spPr>
      </p:pic>
      <p:sp>
        <p:nvSpPr>
          <p:cNvPr id="5" name="文本框 4"/>
          <p:cNvSpPr txBox="1"/>
          <p:nvPr>
            <p:custDataLst>
              <p:tags r:id="rId12"/>
            </p:custDataLst>
          </p:nvPr>
        </p:nvSpPr>
        <p:spPr>
          <a:xfrm>
            <a:off x="34290" y="2142490"/>
            <a:ext cx="9796145" cy="1383665"/>
          </a:xfrm>
          <a:prstGeom prst="rect">
            <a:avLst/>
          </a:prstGeom>
          <a:noFill/>
        </p:spPr>
        <p:txBody>
          <a:bodyPr wrap="square" rtlCol="0">
            <a:spAutoFit/>
          </a:bodyPr>
          <a:lstStyle/>
          <a:p>
            <a:pPr algn="l">
              <a:buClrTx/>
              <a:buSzTx/>
              <a:buFontTx/>
            </a:pPr>
            <a:r>
              <a:rPr lang="zh-CN" altLang="en-US" sz="2800" b="1">
                <a:latin typeface="DFKai-SB" panose="03000509000000000000" charset="-120"/>
                <a:ea typeface="DFKai-SB" panose="03000509000000000000" charset="-120"/>
                <a:cs typeface="DFKai-SB" panose="03000509000000000000" charset="-120"/>
              </a:rPr>
              <a:t>（2）内容：前期——实行俸禄制；推行均田制、三长制；</a:t>
            </a:r>
          </a:p>
          <a:p>
            <a:pPr algn="l">
              <a:buClrTx/>
              <a:buSzTx/>
              <a:buFontTx/>
            </a:pPr>
            <a:r>
              <a:rPr lang="zh-CN" altLang="en-US" sz="2800" b="1">
                <a:latin typeface="DFKai-SB" panose="03000509000000000000" charset="-120"/>
                <a:ea typeface="DFKai-SB" panose="03000509000000000000" charset="-120"/>
                <a:cs typeface="DFKai-SB" panose="03000509000000000000" charset="-120"/>
              </a:rPr>
              <a:t>           后期——迁都洛阳；易服装、改汉姓、说汉话、通婚姻；</a:t>
            </a:r>
          </a:p>
        </p:txBody>
      </p:sp>
      <p:sp>
        <p:nvSpPr>
          <p:cNvPr id="7" name="文本框 6"/>
          <p:cNvSpPr txBox="1"/>
          <p:nvPr>
            <p:custDataLst>
              <p:tags r:id="rId13"/>
            </p:custDataLst>
          </p:nvPr>
        </p:nvSpPr>
        <p:spPr>
          <a:xfrm>
            <a:off x="43180" y="4177665"/>
            <a:ext cx="9594850" cy="126047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（3）影响：有效巩固了北魏政权，促进了北方社会经济的发展；加快了北方的民族交融,缓和了民族矛盾,缩小了南北差距,为中国统一多民族国家的发展作出了重要贡献</a:t>
            </a:r>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1"/>
      <p:bldP spid="7" grpId="2"/>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288925"/>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7431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91846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189230"/>
            <a:ext cx="2212340" cy="460375"/>
          </a:xfrm>
          <a:prstGeom prst="rect">
            <a:avLst/>
          </a:prstGeom>
          <a:noFill/>
        </p:spPr>
        <p:txBody>
          <a:bodyPr wrap="square" rtlCol="0">
            <a:spAutoFit/>
          </a:bodyPr>
          <a:lstStyle/>
          <a:p>
            <a:r>
              <a:rPr lang="en-US" altLang="zh-CN" sz="2400" b="1">
                <a:solidFill>
                  <a:schemeClr val="bg1"/>
                </a:solidFill>
                <a:latin typeface="方正兰亭超细黑简体" panose="02000000000000000000" charset="-122"/>
                <a:ea typeface="方正兰亭超细黑简体" panose="02000000000000000000" charset="-122"/>
              </a:rPr>
              <a:t>     </a:t>
            </a:r>
            <a:r>
              <a:rPr lang="zh-CN" altLang="en-US" sz="2400" b="1">
                <a:solidFill>
                  <a:schemeClr val="bg1"/>
                </a:solidFill>
                <a:latin typeface="方正兰亭超细黑简体" panose="02000000000000000000" charset="-122"/>
                <a:ea typeface="方正兰亭超细黑简体" panose="02000000000000000000" charset="-122"/>
              </a:rPr>
              <a:t>重难拓展</a:t>
            </a:r>
          </a:p>
        </p:txBody>
      </p:sp>
      <p:sp>
        <p:nvSpPr>
          <p:cNvPr id="2" name="文本框 1"/>
          <p:cNvSpPr txBox="1"/>
          <p:nvPr>
            <p:custDataLst>
              <p:tags r:id="rId9"/>
            </p:custDataLst>
          </p:nvPr>
        </p:nvSpPr>
        <p:spPr>
          <a:xfrm>
            <a:off x="202565" y="844550"/>
            <a:ext cx="7203440" cy="521970"/>
          </a:xfrm>
          <a:prstGeom prst="rect">
            <a:avLst/>
          </a:prstGeom>
          <a:noFill/>
        </p:spPr>
        <p:txBody>
          <a:bodyPr wrap="square" rtlCol="0">
            <a:spAutoFit/>
          </a:bodyPr>
          <a:lstStyle/>
          <a:p>
            <a:r>
              <a:rPr lang="zh-CN" sz="2800" b="1">
                <a:latin typeface="楷体" panose="02010609060101010101" charset="-122"/>
                <a:ea typeface="楷体" panose="02010609060101010101" charset="-122"/>
                <a:cs typeface="楷体" panose="02010609060101010101" charset="-122"/>
              </a:rPr>
              <a:t>从改革内容看孝文帝改革成功的原因</a:t>
            </a:r>
          </a:p>
        </p:txBody>
      </p:sp>
      <p:sp>
        <p:nvSpPr>
          <p:cNvPr id="5" name="文本框 4"/>
          <p:cNvSpPr txBox="1"/>
          <p:nvPr>
            <p:custDataLst>
              <p:tags r:id="rId10"/>
            </p:custDataLst>
          </p:nvPr>
        </p:nvSpPr>
        <p:spPr>
          <a:xfrm>
            <a:off x="187960" y="1306830"/>
            <a:ext cx="9868535" cy="460375"/>
          </a:xfrm>
          <a:prstGeom prst="rect">
            <a:avLst/>
          </a:prstGeom>
          <a:noFill/>
        </p:spPr>
        <p:txBody>
          <a:bodyPr wrap="square" rtlCol="0">
            <a:spAutoFit/>
          </a:bodyPr>
          <a:lstStyle/>
          <a:p>
            <a:pPr eaLnBrk="1" fontAlgn="base" hangingPunct="1">
              <a:spcBef>
                <a:spcPct val="0"/>
              </a:spcBef>
              <a:spcAft>
                <a:spcPct val="0"/>
              </a:spcAft>
            </a:pPr>
            <a:r>
              <a:rPr lang="zh-CN" altLang="en-US" sz="2400" b="1">
                <a:latin typeface="DFKai-SB" panose="03000509000000000000" charset="-120"/>
                <a:ea typeface="DFKai-SB" panose="03000509000000000000" charset="-120"/>
                <a:cs typeface="DFKai-SB" panose="03000509000000000000" charset="-120"/>
                <a:sym typeface="+mn-ea"/>
              </a:rPr>
              <a:t>（1）俸禄制：官吏俸禄由国家筹集发放，严惩贪污。</a:t>
            </a:r>
          </a:p>
        </p:txBody>
      </p:sp>
      <p:grpSp>
        <p:nvGrpSpPr>
          <p:cNvPr id="11" name="组合 10"/>
          <p:cNvGrpSpPr/>
          <p:nvPr>
            <p:custDataLst>
              <p:tags r:id="rId11"/>
            </p:custDataLst>
          </p:nvPr>
        </p:nvGrpSpPr>
        <p:grpSpPr>
          <a:xfrm>
            <a:off x="234950" y="1709420"/>
            <a:ext cx="10928350" cy="2275840"/>
            <a:chOff x="370" y="2692"/>
            <a:chExt cx="17210" cy="3584"/>
          </a:xfrm>
        </p:grpSpPr>
        <p:sp>
          <p:nvSpPr>
            <p:cNvPr id="7" name="文本框 6"/>
            <p:cNvSpPr txBox="1"/>
            <p:nvPr>
              <p:custDataLst>
                <p:tags r:id="rId12"/>
              </p:custDataLst>
            </p:nvPr>
          </p:nvSpPr>
          <p:spPr>
            <a:xfrm>
              <a:off x="370" y="2692"/>
              <a:ext cx="3993" cy="725"/>
            </a:xfrm>
            <a:prstGeom prst="rect">
              <a:avLst/>
            </a:prstGeom>
            <a:noFill/>
          </p:spPr>
          <p:txBody>
            <a:bodyPr wrap="square" rtlCol="0">
              <a:spAutoFit/>
            </a:bodyPr>
            <a:lstStyle/>
            <a:p>
              <a:r>
                <a:rPr lang="zh-CN" altLang="en-US" sz="2400" b="1">
                  <a:latin typeface="DFKai-SB" panose="03000509000000000000" charset="-120"/>
                  <a:ea typeface="DFKai-SB" panose="03000509000000000000" charset="-120"/>
                  <a:cs typeface="DFKai-SB" panose="03000509000000000000" charset="-120"/>
                </a:rPr>
                <a:t>（2）均田制：</a:t>
              </a:r>
            </a:p>
          </p:txBody>
        </p:sp>
        <p:sp>
          <p:nvSpPr>
            <p:cNvPr id="8" name="剪去单角的矩形 7"/>
            <p:cNvSpPr/>
            <p:nvPr>
              <p:custDataLst>
                <p:tags r:id="rId13"/>
              </p:custDataLst>
            </p:nvPr>
          </p:nvSpPr>
          <p:spPr>
            <a:xfrm>
              <a:off x="614" y="3304"/>
              <a:ext cx="16697" cy="2972"/>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28" name="Rectangle 32"/>
            <p:cNvSpPr>
              <a:spLocks noChangeArrowheads="1"/>
            </p:cNvSpPr>
            <p:nvPr>
              <p:custDataLst>
                <p:tags r:id="rId14"/>
              </p:custDataLst>
            </p:nvPr>
          </p:nvSpPr>
          <p:spPr bwMode="auto">
            <a:xfrm>
              <a:off x="706" y="3371"/>
              <a:ext cx="16874" cy="2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lnSpc>
                  <a:spcPct val="90000"/>
                </a:lnSpc>
                <a:spcBef>
                  <a:spcPct val="20000"/>
                </a:spcBef>
                <a:spcAft>
                  <a:spcPct val="0"/>
                </a:spcAft>
              </a:pPr>
              <a:r>
                <a:rPr lang="zh-CN" altLang="en-US" sz="2400">
                  <a:solidFill>
                    <a:schemeClr val="bg1"/>
                  </a:solidFill>
                  <a:latin typeface="楷体" panose="02010609060101010101" charset="-122"/>
                  <a:ea typeface="楷体" panose="02010609060101010101" charset="-122"/>
                  <a:cs typeface="楷体" panose="02010609060101010101" charset="-122"/>
                </a:rPr>
                <a:t>材料一</a:t>
              </a:r>
              <a:r>
                <a:rPr lang="zh-CN" altLang="en-US" sz="2400">
                  <a:solidFill>
                    <a:schemeClr val="bg1"/>
                  </a:solidFill>
                  <a:latin typeface="楷体" panose="02010609060101010101" charset="-122"/>
                  <a:ea typeface="楷体" panose="02010609060101010101" charset="-122"/>
                  <a:cs typeface="楷体" panose="02010609060101010101" charset="-122"/>
                  <a:sym typeface="Wingdings" panose="05000000000000000000" pitchFamily="2" charset="2"/>
                </a:rPr>
                <a:t>（北魏孝文帝下诏）“富强者并兼山泽</a:t>
              </a:r>
              <a:r>
                <a:rPr lang="en-US" altLang="zh-CN" sz="2400">
                  <a:solidFill>
                    <a:schemeClr val="bg1"/>
                  </a:solidFill>
                  <a:latin typeface="楷体" panose="02010609060101010101" charset="-122"/>
                  <a:ea typeface="楷体" panose="02010609060101010101" charset="-122"/>
                  <a:cs typeface="楷体" panose="02010609060101010101" charset="-122"/>
                  <a:sym typeface="Wingdings" panose="05000000000000000000" pitchFamily="2" charset="2"/>
                </a:rPr>
                <a:t>……</a:t>
              </a:r>
              <a:r>
                <a:rPr lang="zh-CN" altLang="en-US" sz="2400">
                  <a:solidFill>
                    <a:schemeClr val="bg1"/>
                  </a:solidFill>
                  <a:latin typeface="楷体" panose="02010609060101010101" charset="-122"/>
                  <a:ea typeface="楷体" panose="02010609060101010101" charset="-122"/>
                  <a:cs typeface="楷体" panose="02010609060101010101" charset="-122"/>
                  <a:sym typeface="Wingdings" panose="05000000000000000000" pitchFamily="2" charset="2"/>
                </a:rPr>
                <a:t>而欲天下太平，百姓丰足，安可得哉？”</a:t>
              </a:r>
              <a:r>
                <a:rPr lang="zh-CN" altLang="en-US" sz="2400">
                  <a:solidFill>
                    <a:schemeClr val="bg1"/>
                  </a:solidFill>
                  <a:latin typeface="楷体" panose="02010609060101010101" charset="-122"/>
                  <a:ea typeface="楷体" panose="02010609060101010101" charset="-122"/>
                  <a:cs typeface="楷体" panose="02010609060101010101" charset="-122"/>
                </a:rPr>
                <a:t>。</a:t>
              </a:r>
            </a:p>
            <a:p>
              <a:pPr eaLnBrk="1" fontAlgn="base" hangingPunct="1">
                <a:lnSpc>
                  <a:spcPct val="90000"/>
                </a:lnSpc>
                <a:spcBef>
                  <a:spcPct val="20000"/>
                </a:spcBef>
                <a:spcAft>
                  <a:spcPct val="0"/>
                </a:spcAft>
              </a:pPr>
              <a:r>
                <a:rPr lang="zh-CN" altLang="en-US" sz="2400">
                  <a:solidFill>
                    <a:schemeClr val="bg1"/>
                  </a:solidFill>
                  <a:latin typeface="楷体" panose="02010609060101010101" charset="-122"/>
                  <a:ea typeface="楷体" panose="02010609060101010101" charset="-122"/>
                  <a:cs typeface="楷体" panose="02010609060101010101" charset="-122"/>
                </a:rPr>
                <a:t>材料二：诸男夫十五（岁）以上，受露田四十亩，妇人</a:t>
              </a:r>
              <a:r>
                <a:rPr lang="en-US" altLang="zh-CN" sz="2400">
                  <a:solidFill>
                    <a:schemeClr val="bg1"/>
                  </a:solidFill>
                  <a:latin typeface="楷体" panose="02010609060101010101" charset="-122"/>
                  <a:ea typeface="楷体" panose="02010609060101010101" charset="-122"/>
                  <a:cs typeface="楷体" panose="02010609060101010101" charset="-122"/>
                </a:rPr>
                <a:t>20</a:t>
              </a:r>
              <a:r>
                <a:rPr lang="zh-CN" altLang="en-US" sz="2400">
                  <a:solidFill>
                    <a:schemeClr val="bg1"/>
                  </a:solidFill>
                  <a:latin typeface="楷体" panose="02010609060101010101" charset="-122"/>
                  <a:ea typeface="楷体" panose="02010609060101010101" charset="-122"/>
                  <a:cs typeface="楷体" panose="02010609060101010101" charset="-122"/>
                </a:rPr>
                <a:t>亩</a:t>
              </a:r>
              <a:r>
                <a:rPr lang="en-US" altLang="zh-CN" sz="2400">
                  <a:solidFill>
                    <a:schemeClr val="bg1"/>
                  </a:solidFill>
                  <a:latin typeface="楷体" panose="02010609060101010101" charset="-122"/>
                  <a:ea typeface="楷体" panose="02010609060101010101" charset="-122"/>
                  <a:cs typeface="楷体" panose="02010609060101010101" charset="-122"/>
                </a:rPr>
                <a:t>…</a:t>
              </a:r>
              <a:r>
                <a:rPr lang="en-US" altLang="zh-CN" sz="2400">
                  <a:solidFill>
                    <a:schemeClr val="bg1"/>
                  </a:solidFill>
                  <a:latin typeface="楷体" panose="02010609060101010101" charset="-122"/>
                  <a:ea typeface="楷体" panose="02010609060101010101" charset="-122"/>
                  <a:cs typeface="楷体" panose="02010609060101010101" charset="-122"/>
                  <a:sym typeface="+mn-ea"/>
                </a:rPr>
                <a:t>田地缺乏地区，允许农民“逐空荒”，迁往他郡。</a:t>
              </a:r>
              <a:r>
                <a:rPr lang="en-US" altLang="zh-CN" sz="2400">
                  <a:solidFill>
                    <a:schemeClr val="bg1"/>
                  </a:solidFill>
                  <a:latin typeface="楷体" panose="02010609060101010101" charset="-122"/>
                  <a:ea typeface="楷体" panose="02010609060101010101" charset="-122"/>
                  <a:cs typeface="楷体" panose="02010609060101010101" charset="-122"/>
                </a:rPr>
                <a:t>…</a:t>
              </a:r>
              <a:r>
                <a:rPr lang="zh-CN" altLang="en-US" sz="2400">
                  <a:solidFill>
                    <a:schemeClr val="bg1"/>
                  </a:solidFill>
                  <a:latin typeface="楷体" panose="02010609060101010101" charset="-122"/>
                  <a:ea typeface="楷体" panose="02010609060101010101" charset="-122"/>
                  <a:cs typeface="楷体" panose="02010609060101010101" charset="-122"/>
                </a:rPr>
                <a:t>卖者坐</a:t>
              </a:r>
              <a:r>
                <a:rPr lang="en-US" altLang="zh-CN" sz="2400">
                  <a:solidFill>
                    <a:schemeClr val="bg1"/>
                  </a:solidFill>
                  <a:latin typeface="楷体" panose="02010609060101010101" charset="-122"/>
                  <a:ea typeface="楷体" panose="02010609060101010101" charset="-122"/>
                  <a:cs typeface="楷体" panose="02010609060101010101" charset="-122"/>
                </a:rPr>
                <a:t>(</a:t>
              </a:r>
              <a:r>
                <a:rPr lang="zh-CN" altLang="en-US" sz="2400">
                  <a:solidFill>
                    <a:schemeClr val="bg1"/>
                  </a:solidFill>
                  <a:latin typeface="楷体" panose="02010609060101010101" charset="-122"/>
                  <a:ea typeface="楷体" panose="02010609060101010101" charset="-122"/>
                  <a:cs typeface="楷体" panose="02010609060101010101" charset="-122"/>
                </a:rPr>
                <a:t>处罚</a:t>
              </a:r>
              <a:r>
                <a:rPr lang="en-US" altLang="zh-CN" sz="2400">
                  <a:solidFill>
                    <a:schemeClr val="bg1"/>
                  </a:solidFill>
                  <a:latin typeface="楷体" panose="02010609060101010101" charset="-122"/>
                  <a:ea typeface="楷体" panose="02010609060101010101" charset="-122"/>
                  <a:cs typeface="楷体" panose="02010609060101010101" charset="-122"/>
                </a:rPr>
                <a:t>)</a:t>
              </a:r>
              <a:r>
                <a:rPr lang="zh-CN" altLang="en-US" sz="2400">
                  <a:solidFill>
                    <a:schemeClr val="bg1"/>
                  </a:solidFill>
                  <a:latin typeface="楷体" panose="02010609060101010101" charset="-122"/>
                  <a:ea typeface="楷体" panose="02010609060101010101" charset="-122"/>
                  <a:cs typeface="楷体" panose="02010609060101010101" charset="-122"/>
                </a:rPr>
                <a:t>如律。</a:t>
              </a:r>
              <a:endParaRPr lang="zh-CN" altLang="en-US" sz="2400">
                <a:solidFill>
                  <a:prstClr val="black"/>
                </a:solidFill>
                <a:latin typeface="楷体" panose="02010609060101010101" charset="-122"/>
                <a:ea typeface="楷体" panose="02010609060101010101" charset="-122"/>
                <a:cs typeface="楷体" panose="02010609060101010101" charset="-122"/>
              </a:endParaRPr>
            </a:p>
            <a:p>
              <a:pPr eaLnBrk="1" fontAlgn="base" hangingPunct="1">
                <a:lnSpc>
                  <a:spcPct val="90000"/>
                </a:lnSpc>
                <a:spcBef>
                  <a:spcPct val="20000"/>
                </a:spcBef>
                <a:spcAft>
                  <a:spcPct val="0"/>
                </a:spcAft>
              </a:pPr>
              <a:endParaRPr lang="zh-CN" altLang="en-US" sz="2800" b="1">
                <a:solidFill>
                  <a:prstClr val="black"/>
                </a:solidFill>
                <a:latin typeface="楷体_GB2312" pitchFamily="49" charset="-122"/>
                <a:ea typeface="楷体_GB2312" pitchFamily="49" charset="-122"/>
              </a:endParaRPr>
            </a:p>
            <a:p>
              <a:pPr eaLnBrk="1" fontAlgn="base" hangingPunct="1">
                <a:lnSpc>
                  <a:spcPct val="90000"/>
                </a:lnSpc>
                <a:spcBef>
                  <a:spcPct val="20000"/>
                </a:spcBef>
                <a:spcAft>
                  <a:spcPct val="0"/>
                </a:spcAft>
              </a:pPr>
              <a:r>
                <a:rPr lang="zh-CN" altLang="en-US" sz="2800" b="1">
                  <a:solidFill>
                    <a:prstClr val="black"/>
                  </a:solidFill>
                  <a:latin typeface="楷体_GB2312" pitchFamily="49" charset="-122"/>
                  <a:ea typeface="楷体_GB2312" pitchFamily="49" charset="-122"/>
                </a:rPr>
                <a:t>    </a:t>
              </a:r>
              <a:endParaRPr lang="zh-CN" altLang="en-US" sz="2800" b="1">
                <a:solidFill>
                  <a:srgbClr val="0000FF"/>
                </a:solidFill>
                <a:latin typeface="楷体_GB2312" pitchFamily="49" charset="-122"/>
                <a:ea typeface="楷体_GB2312" pitchFamily="49" charset="-122"/>
              </a:endParaRPr>
            </a:p>
          </p:txBody>
        </p:sp>
      </p:grpSp>
      <p:sp>
        <p:nvSpPr>
          <p:cNvPr id="9" name="文本框 8"/>
          <p:cNvSpPr txBox="1"/>
          <p:nvPr>
            <p:custDataLst>
              <p:tags r:id="rId15"/>
            </p:custDataLst>
          </p:nvPr>
        </p:nvSpPr>
        <p:spPr>
          <a:xfrm>
            <a:off x="259080" y="4115435"/>
            <a:ext cx="11699240" cy="755650"/>
          </a:xfrm>
          <a:prstGeom prst="rect">
            <a:avLst/>
          </a:prstGeom>
          <a:noFill/>
        </p:spPr>
        <p:txBody>
          <a:bodyPr wrap="square" rtlCol="0">
            <a:spAutoFit/>
          </a:bodyPr>
          <a:lstStyle/>
          <a:p>
            <a:pPr eaLnBrk="1" fontAlgn="base" hangingPunct="1">
              <a:lnSpc>
                <a:spcPct val="90000"/>
              </a:lnSpc>
              <a:spcBef>
                <a:spcPct val="20000"/>
              </a:spcBef>
              <a:spcAft>
                <a:spcPct val="0"/>
              </a:spcAft>
            </a:pPr>
            <a:r>
              <a:rPr lang="zh-CN" altLang="en-US" sz="2400" b="1">
                <a:latin typeface="黑体" panose="02010609060101010101" charset="-122"/>
                <a:ea typeface="黑体" panose="02010609060101010101" charset="-122"/>
                <a:cs typeface="黑体" panose="02010609060101010101" charset="-122"/>
              </a:rPr>
              <a:t>【课堂探究】</a:t>
            </a:r>
            <a:r>
              <a:rPr lang="zh-CN" altLang="en-US" sz="2400" b="1">
                <a:latin typeface="黑体" panose="02010609060101010101" charset="-122"/>
                <a:ea typeface="黑体" panose="02010609060101010101" charset="-122"/>
                <a:cs typeface="黑体" panose="02010609060101010101" charset="-122"/>
                <a:sym typeface="+mn-ea"/>
              </a:rPr>
              <a:t>据上述材料分析归纳均田制推行的原因、内容及影响？它能抑制“</a:t>
            </a:r>
            <a:r>
              <a:rPr lang="zh-CN" altLang="en-US" sz="2400" b="1">
                <a:latin typeface="黑体" panose="02010609060101010101" charset="-122"/>
                <a:ea typeface="黑体" panose="02010609060101010101" charset="-122"/>
                <a:cs typeface="黑体" panose="02010609060101010101" charset="-122"/>
                <a:sym typeface="Wingdings" panose="05000000000000000000" pitchFamily="2" charset="2"/>
              </a:rPr>
              <a:t>富强者并兼山泽</a:t>
            </a:r>
            <a:r>
              <a:rPr lang="zh-CN" altLang="en-US" sz="2400" b="1">
                <a:latin typeface="黑体" panose="02010609060101010101" charset="-122"/>
                <a:ea typeface="黑体" panose="02010609060101010101" charset="-122"/>
                <a:cs typeface="黑体" panose="02010609060101010101" charset="-122"/>
                <a:sym typeface="+mn-ea"/>
              </a:rPr>
              <a:t>”吗？为什么？</a:t>
            </a:r>
            <a:endParaRPr lang="zh-CN" altLang="en-US" sz="2400" b="1">
              <a:latin typeface="黑体" panose="02010609060101010101" charset="-122"/>
              <a:ea typeface="黑体"/>
              <a:cs typeface="黑体" panose="02010609060101010101" charset="-122"/>
            </a:endParaRPr>
          </a:p>
        </p:txBody>
      </p:sp>
      <p:sp>
        <p:nvSpPr>
          <p:cNvPr id="10" name="文本框 9"/>
          <p:cNvSpPr txBox="1"/>
          <p:nvPr>
            <p:custDataLst>
              <p:tags r:id="rId16"/>
            </p:custDataLst>
          </p:nvPr>
        </p:nvSpPr>
        <p:spPr>
          <a:xfrm>
            <a:off x="143510" y="4836795"/>
            <a:ext cx="11611610" cy="1938020"/>
          </a:xfrm>
          <a:prstGeom prst="rect">
            <a:avLst/>
          </a:prstGeom>
          <a:gradFill>
            <a:gsLst>
              <a:gs pos="0">
                <a:srgbClr val="FE4444"/>
              </a:gs>
              <a:gs pos="100000">
                <a:srgbClr val="832B2B"/>
              </a:gs>
            </a:gsLst>
            <a:lin scaled="0"/>
          </a:gradFill>
        </p:spPr>
        <p:txBody>
          <a:bodyPr wrap="square" rtlCol="0">
            <a:spAutoFit/>
          </a:bodyPr>
          <a:lstStyle/>
          <a:p>
            <a:r>
              <a:rPr lang="zh-CN" altLang="en-US" sz="2400" b="1">
                <a:solidFill>
                  <a:schemeClr val="bg1"/>
                </a:solidFill>
                <a:latin typeface="DFKai-SB" panose="03000509000000000000" charset="-120"/>
                <a:ea typeface="DFKai-SB" panose="03000509000000000000" charset="-120"/>
              </a:rPr>
              <a:t>原因：土地兼并严重，影响国家赋税收入，引起社会动荡；</a:t>
            </a:r>
          </a:p>
          <a:p>
            <a:r>
              <a:rPr lang="zh-CN" altLang="en-US" sz="2400" b="1">
                <a:solidFill>
                  <a:schemeClr val="bg1"/>
                </a:solidFill>
                <a:latin typeface="DFKai-SB" panose="03000509000000000000" charset="-120"/>
                <a:ea typeface="DFKai-SB" panose="03000509000000000000" charset="-120"/>
              </a:rPr>
              <a:t>内容：</a:t>
            </a:r>
            <a:r>
              <a:rPr lang="zh-CN" altLang="en-US" sz="2400" b="1">
                <a:solidFill>
                  <a:schemeClr val="bg1"/>
                </a:solidFill>
                <a:latin typeface="DFKai-SB" panose="03000509000000000000" charset="-120"/>
                <a:ea typeface="DFKai-SB" panose="03000509000000000000" charset="-120"/>
                <a:sym typeface="+mn-ea"/>
              </a:rPr>
              <a:t>政府把控制的土地分配给农民，农民向政府承担一定的徭役和兵役；</a:t>
            </a:r>
          </a:p>
          <a:p>
            <a:r>
              <a:rPr lang="zh-CN" altLang="en-US" sz="2400" b="1">
                <a:solidFill>
                  <a:schemeClr val="bg1"/>
                </a:solidFill>
                <a:latin typeface="DFKai-SB" panose="03000509000000000000" charset="-120"/>
                <a:ea typeface="DFKai-SB" panose="03000509000000000000" charset="-120"/>
                <a:sym typeface="+mn-ea"/>
              </a:rPr>
              <a:t>影响：提高农民生产积极性；遏制土地兼并；有利于国家征收赋税徭役；北方经济恢复发展；</a:t>
            </a:r>
          </a:p>
          <a:p>
            <a:r>
              <a:rPr lang="zh-CN" altLang="en-US" sz="2400" b="1">
                <a:solidFill>
                  <a:schemeClr val="bg1"/>
                </a:solidFill>
                <a:latin typeface="DFKai-SB" panose="03000509000000000000" charset="-120"/>
                <a:ea typeface="DFKai-SB" panose="03000509000000000000" charset="-120"/>
              </a:rPr>
              <a:t>不能，土地兼并的根源是土地私有制的存在，没有触及土地私有制；</a:t>
            </a:r>
          </a:p>
        </p:txBody>
      </p:sp>
    </p:spTree>
    <p:custDataLst>
      <p:tags r:id="rId1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blinds(horizontal)">
                                      <p:cBhvr>
                                        <p:cTn id="19" dur="500"/>
                                        <p:tgtEl>
                                          <p:spTgt spid="10">
                                            <p:txEl>
                                              <p:pRg st="0" end="0"/>
                                            </p:txEl>
                                          </p:spTgt>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10">
                                            <p:txEl>
                                              <p:pRg st="1" end="1"/>
                                            </p:txEl>
                                          </p:spTgt>
                                        </p:tgtEl>
                                        <p:attrNameLst>
                                          <p:attrName>style.visibility</p:attrName>
                                        </p:attrNameLst>
                                      </p:cBhvr>
                                      <p:to>
                                        <p:strVal val="visible"/>
                                      </p:to>
                                    </p:set>
                                    <p:animEffect transition="in" filter="blinds(horizontal)">
                                      <p:cBhvr>
                                        <p:cTn id="24" dur="500"/>
                                        <p:tgtEl>
                                          <p:spTgt spid="10">
                                            <p:txEl>
                                              <p:pRg st="1" end="1"/>
                                            </p:txEl>
                                          </p:spTgt>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10">
                                            <p:txEl>
                                              <p:pRg st="2" end="2"/>
                                            </p:txEl>
                                          </p:spTgt>
                                        </p:tgtEl>
                                        <p:attrNameLst>
                                          <p:attrName>style.visibility</p:attrName>
                                        </p:attrNameLst>
                                      </p:cBhvr>
                                      <p:to>
                                        <p:strVal val="visible"/>
                                      </p:to>
                                    </p:set>
                                    <p:animEffect transition="in" filter="blinds(horizontal)">
                                      <p:cBhvr>
                                        <p:cTn id="29" dur="500"/>
                                        <p:tgtEl>
                                          <p:spTgt spid="10">
                                            <p:txEl>
                                              <p:pRg st="2" end="2"/>
                                            </p:txEl>
                                          </p:spTgt>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10">
                                            <p:txEl>
                                              <p:pRg st="3" end="3"/>
                                            </p:txEl>
                                          </p:spTgt>
                                        </p:tgtEl>
                                        <p:attrNameLst>
                                          <p:attrName>style.visibility</p:attrName>
                                        </p:attrNameLst>
                                      </p:cBhvr>
                                      <p:to>
                                        <p:strVal val="visible"/>
                                      </p:to>
                                    </p:set>
                                    <p:animEffect transition="in" filter="blinds(horizontal)">
                                      <p:cBhvr>
                                        <p:cTn id="34"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1"/>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288925"/>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7431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91846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189230"/>
            <a:ext cx="2212340" cy="460375"/>
          </a:xfrm>
          <a:prstGeom prst="rect">
            <a:avLst/>
          </a:prstGeom>
          <a:noFill/>
        </p:spPr>
        <p:txBody>
          <a:bodyPr wrap="square" rtlCol="0">
            <a:spAutoFit/>
          </a:bodyPr>
          <a:lstStyle/>
          <a:p>
            <a:r>
              <a:rPr lang="en-US" altLang="zh-CN" sz="2400" b="1">
                <a:solidFill>
                  <a:schemeClr val="bg1"/>
                </a:solidFill>
                <a:latin typeface="微软雅黑" panose="020b0503020204020204" charset="-122"/>
                <a:ea typeface="微软雅黑" panose="020b0503020204020204" charset="-122"/>
                <a:cs typeface="微软雅黑" panose="020b0503020204020204" charset="-122"/>
              </a:rPr>
              <a:t>     </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重难拓展</a:t>
            </a:r>
          </a:p>
        </p:txBody>
      </p:sp>
      <p:sp>
        <p:nvSpPr>
          <p:cNvPr id="2" name="文本框 1"/>
          <p:cNvSpPr txBox="1"/>
          <p:nvPr>
            <p:custDataLst>
              <p:tags r:id="rId9"/>
            </p:custDataLst>
          </p:nvPr>
        </p:nvSpPr>
        <p:spPr>
          <a:xfrm>
            <a:off x="187960" y="812800"/>
            <a:ext cx="7203440" cy="521970"/>
          </a:xfrm>
          <a:prstGeom prst="rect">
            <a:avLst/>
          </a:prstGeom>
          <a:noFill/>
        </p:spPr>
        <p:txBody>
          <a:bodyPr wrap="square" rtlCol="0">
            <a:spAutoFit/>
          </a:bodyPr>
          <a:lstStyle/>
          <a:p>
            <a:r>
              <a:rPr lang="zh-CN" sz="2800" b="1">
                <a:solidFill>
                  <a:srgbClr val="FF0000"/>
                </a:solidFill>
                <a:latin typeface="楷体" panose="02010609060101010101" charset="-122"/>
                <a:ea typeface="楷体" panose="02010609060101010101" charset="-122"/>
                <a:cs typeface="楷体" panose="02010609060101010101" charset="-122"/>
              </a:rPr>
              <a:t>从改革内容看孝文帝改革成功的原因</a:t>
            </a:r>
          </a:p>
        </p:txBody>
      </p:sp>
      <p:sp>
        <p:nvSpPr>
          <p:cNvPr id="5" name="文本框 4"/>
          <p:cNvSpPr txBox="1"/>
          <p:nvPr>
            <p:custDataLst>
              <p:tags r:id="rId10"/>
            </p:custDataLst>
          </p:nvPr>
        </p:nvSpPr>
        <p:spPr>
          <a:xfrm>
            <a:off x="175260" y="1271905"/>
            <a:ext cx="2552065" cy="460375"/>
          </a:xfrm>
          <a:prstGeom prst="rect">
            <a:avLst/>
          </a:prstGeom>
          <a:noFill/>
        </p:spPr>
        <p:txBody>
          <a:bodyPr wrap="square" rtlCol="0">
            <a:spAutoFit/>
          </a:bodyPr>
          <a:lstStyle/>
          <a:p>
            <a:pPr eaLnBrk="1" fontAlgn="base" hangingPunct="1">
              <a:spcBef>
                <a:spcPct val="0"/>
              </a:spcBef>
              <a:spcAft>
                <a:spcPct val="0"/>
              </a:spcAft>
            </a:pPr>
            <a:r>
              <a:rPr lang="zh-CN" altLang="en-US" sz="2400" b="1">
                <a:latin typeface="DFKai-SB" panose="03000509000000000000" charset="-120"/>
                <a:ea typeface="DFKai-SB" panose="03000509000000000000" charset="-120"/>
                <a:cs typeface="DFKai-SB" panose="03000509000000000000" charset="-120"/>
                <a:sym typeface="+mn-ea"/>
              </a:rPr>
              <a:t>（</a:t>
            </a:r>
            <a:r>
              <a:rPr lang="en-US" altLang="zh-CN" sz="2400" b="1">
                <a:latin typeface="DFKai-SB" panose="03000509000000000000" charset="-120"/>
                <a:ea typeface="DFKai-SB" panose="03000509000000000000" charset="-120"/>
                <a:cs typeface="DFKai-SB" panose="03000509000000000000" charset="-120"/>
                <a:sym typeface="+mn-ea"/>
              </a:rPr>
              <a:t>3</a:t>
            </a:r>
            <a:r>
              <a:rPr lang="zh-CN" altLang="en-US" sz="2400" b="1">
                <a:latin typeface="DFKai-SB" panose="03000509000000000000" charset="-120"/>
                <a:ea typeface="DFKai-SB" panose="03000509000000000000" charset="-120"/>
                <a:cs typeface="DFKai-SB" panose="03000509000000000000" charset="-120"/>
                <a:sym typeface="+mn-ea"/>
              </a:rPr>
              <a:t>）三长制：</a:t>
            </a:r>
          </a:p>
        </p:txBody>
      </p:sp>
      <p:sp>
        <p:nvSpPr>
          <p:cNvPr id="14" name="任意多边形: 形状 49"/>
          <p:cNvSpPr/>
          <p:nvPr>
            <p:custDataLst>
              <p:tags r:id="rId11"/>
            </p:custDataLst>
          </p:nvPr>
        </p:nvSpPr>
        <p:spPr>
          <a:xfrm rot="10800000">
            <a:off x="-8255" y="1776730"/>
            <a:ext cx="6268085" cy="4009390"/>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50" name="任意多边形: 形状 49"/>
          <p:cNvSpPr/>
          <p:nvPr>
            <p:custDataLst>
              <p:tags r:id="rId12"/>
            </p:custDataLst>
          </p:nvPr>
        </p:nvSpPr>
        <p:spPr>
          <a:xfrm>
            <a:off x="6113145" y="1732280"/>
            <a:ext cx="6107430" cy="4066540"/>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45060" name="文本框 45059"/>
          <p:cNvSpPr txBox="1"/>
          <p:nvPr>
            <p:custDataLst>
              <p:tags r:id="rId13"/>
            </p:custDataLst>
          </p:nvPr>
        </p:nvSpPr>
        <p:spPr>
          <a:xfrm>
            <a:off x="137795" y="1637665"/>
            <a:ext cx="5621020" cy="4154170"/>
          </a:xfrm>
          <a:prstGeom prst="rect">
            <a:avLst/>
          </a:prstGeom>
          <a:noFill/>
          <a:ln w="9525">
            <a:noFill/>
          </a:ln>
        </p:spPr>
        <p:txBody>
          <a:bodyPr wrap="square" anchor="t">
            <a:spAutoFit/>
          </a:bodyPr>
          <a:lstStyle/>
          <a:p>
            <a:pPr algn="l" fontAlgn="auto">
              <a:lnSpc>
                <a:spcPct val="150000"/>
              </a:lnSpc>
              <a:buClr>
                <a:schemeClr val="bg1"/>
              </a:buClr>
            </a:pPr>
            <a:r>
              <a:rPr lang="en-US" altLang="zh-CN" sz="3200" b="1" noProof="1">
                <a:effectLst>
                  <a:outerShdw blurRad="38100" dist="38100" dir="2700000">
                    <a:srgbClr val="C0C0C0"/>
                  </a:outerShdw>
                </a:effectLst>
                <a:latin typeface="黑体" panose="02010609060101010101" charset="-122"/>
                <a:ea typeface="黑体" panose="02010609060101010101" charset="-122"/>
                <a:cs typeface="+mn-cs"/>
              </a:rPr>
              <a:t>    </a:t>
            </a:r>
            <a:r>
              <a:rPr lang="zh-CN" altLang="en-US" sz="2400" b="1">
                <a:solidFill>
                  <a:schemeClr val="bg1"/>
                </a:solidFill>
                <a:effectLst>
                  <a:outerShdw blurRad="38100" dist="38100" dir="2700000">
                    <a:srgbClr val="C0C0C0"/>
                  </a:outerShdw>
                </a:effectLst>
                <a:latin typeface="DFKai-SB" panose="03000509000000000000" charset="-120"/>
                <a:ea typeface="DFKai-SB" panose="03000509000000000000" charset="-120"/>
                <a:sym typeface="+mn-ea"/>
              </a:rPr>
              <a:t>宗主督护制</a:t>
            </a:r>
            <a:endParaRPr lang="en-US" altLang="zh-CN" sz="3200" b="1" noProof="1">
              <a:effectLst>
                <a:outerShdw blurRad="38100" dist="38100" dir="2700000">
                  <a:srgbClr val="C0C0C0"/>
                </a:outerShdw>
              </a:effectLst>
              <a:latin typeface="黑体" panose="02010609060101010101" charset="-122"/>
              <a:ea typeface="黑体"/>
              <a:cs typeface="+mn-cs"/>
            </a:endParaRPr>
          </a:p>
          <a:p>
            <a:pPr algn="l" fontAlgn="auto">
              <a:lnSpc>
                <a:spcPct val="150000"/>
              </a:lnSpc>
              <a:buClr>
                <a:schemeClr val="bg1"/>
              </a:buClr>
            </a:pPr>
            <a:r>
              <a:rPr lang="zh-CN" altLang="en-US" sz="2400" b="1" noProof="1">
                <a:solidFill>
                  <a:schemeClr val="bg1"/>
                </a:solidFill>
                <a:effectLst/>
                <a:latin typeface="楷体" panose="02010609060101010101" charset="-122"/>
                <a:ea typeface="楷体" panose="02010609060101010101" charset="-122"/>
                <a:cs typeface="+mn-cs"/>
              </a:rPr>
              <a:t>北魏初期，在地方上实行宗主督护制。地主豪强把宗族、佃户组织起来，修筑坞堡，割据一方。政府由于无力消灭豪强势力，被迫承认其合法性，地方的赋税、徭役也由他们代管、征收。他们往往隐瞒户籍，借机逃避赋税。</a:t>
            </a:r>
          </a:p>
        </p:txBody>
      </p:sp>
      <p:sp>
        <p:nvSpPr>
          <p:cNvPr id="47119" name="Rectangle 15"/>
          <p:cNvSpPr>
            <a:spLocks noChangeArrowheads="1"/>
          </p:cNvSpPr>
          <p:nvPr>
            <p:custDataLst>
              <p:tags r:id="rId14"/>
            </p:custDataLst>
          </p:nvPr>
        </p:nvSpPr>
        <p:spPr bwMode="auto">
          <a:xfrm>
            <a:off x="6914515" y="2101850"/>
            <a:ext cx="5147945" cy="2676525"/>
          </a:xfrm>
          <a:prstGeom prst="rect">
            <a:avLst/>
          </a:prstGeom>
          <a:noFill/>
          <a:ln w="9525">
            <a:noFill/>
            <a:miter lim="800000"/>
          </a:ln>
          <a:effectLst/>
        </p:spPr>
        <p:txBody>
          <a:bodyPr wrap="square">
            <a:spAutoFit/>
          </a:bodyPr>
          <a:lstStyle/>
          <a:p>
            <a:pPr fontAlgn="base">
              <a:spcBef>
                <a:spcPct val="0"/>
              </a:spcBef>
              <a:spcAft>
                <a:spcPct val="0"/>
              </a:spcAft>
              <a:defRPr/>
            </a:pPr>
            <a:r>
              <a:rPr lang="en-US" altLang="zh-CN" sz="2400">
                <a:solidFill>
                  <a:schemeClr val="bg1"/>
                </a:solidFill>
                <a:effectLst>
                  <a:outerShdw blurRad="38100" dist="38100" dir="2700000">
                    <a:srgbClr val="C0C0C0"/>
                  </a:outerShdw>
                </a:effectLst>
                <a:latin typeface="DFKai-SB" panose="03000509000000000000" charset="-120"/>
                <a:ea typeface="DFKai-SB" panose="03000509000000000000" charset="-120"/>
              </a:rPr>
              <a:t>    </a:t>
            </a:r>
            <a:r>
              <a:rPr lang="en-US" altLang="zh-CN" sz="2400" b="1">
                <a:solidFill>
                  <a:schemeClr val="bg1"/>
                </a:solidFill>
                <a:effectLst>
                  <a:outerShdw blurRad="38100" dist="38100" dir="2700000">
                    <a:srgbClr val="C0C0C0"/>
                  </a:outerShdw>
                </a:effectLst>
                <a:latin typeface="DFKai-SB" panose="03000509000000000000" charset="-120"/>
                <a:ea typeface="DFKai-SB" panose="03000509000000000000" charset="-120"/>
              </a:rPr>
              <a:t>       </a:t>
            </a:r>
            <a:r>
              <a:rPr lang="zh-CN" altLang="en-US" sz="2400" b="1">
                <a:solidFill>
                  <a:schemeClr val="bg1"/>
                </a:solidFill>
                <a:effectLst>
                  <a:outerShdw blurRad="38100" dist="38100" dir="2700000">
                    <a:srgbClr val="C0C0C0"/>
                  </a:outerShdw>
                </a:effectLst>
                <a:latin typeface="DFKai-SB" panose="03000509000000000000" charset="-120"/>
                <a:ea typeface="DFKai-SB" panose="03000509000000000000" charset="-120"/>
              </a:rPr>
              <a:t>三长制</a:t>
            </a:r>
          </a:p>
          <a:p>
            <a:pPr fontAlgn="base">
              <a:spcBef>
                <a:spcPct val="0"/>
              </a:spcBef>
              <a:spcAft>
                <a:spcPct val="0"/>
              </a:spcAft>
              <a:defRPr/>
            </a:pPr>
            <a:endParaRPr lang="zh-CN" altLang="en-US" sz="2400" b="1">
              <a:solidFill>
                <a:schemeClr val="bg1"/>
              </a:solidFill>
              <a:effectLst>
                <a:outerShdw blurRad="38100" dist="38100" dir="2700000">
                  <a:srgbClr val="C0C0C0"/>
                </a:outerShdw>
              </a:effectLst>
              <a:latin typeface="DFKai-SB" panose="03000509000000000000" charset="-120"/>
              <a:ea typeface="DFKai-SB" panose="03000509000000000000" charset="-120"/>
            </a:endParaRPr>
          </a:p>
          <a:p>
            <a:pPr fontAlgn="base">
              <a:spcBef>
                <a:spcPct val="0"/>
              </a:spcBef>
              <a:spcAft>
                <a:spcPct val="0"/>
              </a:spcAft>
              <a:defRPr/>
            </a:pPr>
            <a:r>
              <a:rPr lang="zh-CN" altLang="en-US" sz="2400" b="1">
                <a:solidFill>
                  <a:schemeClr val="bg1"/>
                </a:solidFill>
                <a:effectLst/>
                <a:latin typeface="楷体" panose="02010609060101010101" charset="-122"/>
                <a:ea typeface="楷体" panose="02010609060101010101" charset="-122"/>
              </a:rPr>
              <a:t>设邻长、里长、党长三长，直属州郡，</a:t>
            </a:r>
          </a:p>
          <a:p>
            <a:pPr fontAlgn="base">
              <a:spcBef>
                <a:spcPct val="0"/>
              </a:spcBef>
              <a:spcAft>
                <a:spcPct val="0"/>
              </a:spcAft>
              <a:defRPr/>
            </a:pPr>
            <a:r>
              <a:rPr lang="zh-CN" altLang="en-US" sz="2400" b="1">
                <a:solidFill>
                  <a:schemeClr val="bg1"/>
                </a:solidFill>
                <a:effectLst/>
                <a:latin typeface="楷体" panose="02010609060101010101" charset="-122"/>
                <a:ea typeface="楷体" panose="02010609060101010101" charset="-122"/>
              </a:rPr>
              <a:t> 负责清理户口和田亩，征发徭役和兵役。（五家为一邻，设邻长；五邻为一里，设里长；五里为一党，设党长。）</a:t>
            </a:r>
          </a:p>
        </p:txBody>
      </p:sp>
      <p:grpSp>
        <p:nvGrpSpPr>
          <p:cNvPr id="15" name="组合 14"/>
          <p:cNvGrpSpPr/>
          <p:nvPr>
            <p:custDataLst>
              <p:tags r:id="rId15"/>
            </p:custDataLst>
          </p:nvPr>
        </p:nvGrpSpPr>
        <p:grpSpPr>
          <a:xfrm>
            <a:off x="5574030" y="2980055"/>
            <a:ext cx="1233170" cy="2099310"/>
            <a:chOff x="8288" y="3970"/>
            <a:chExt cx="1942" cy="3306"/>
          </a:xfrm>
        </p:grpSpPr>
        <p:sp>
          <p:nvSpPr>
            <p:cNvPr id="16" name="椭圆 15"/>
            <p:cNvSpPr/>
            <p:nvPr>
              <p:custDataLst>
                <p:tags r:id="rId16"/>
              </p:custDataLst>
            </p:nvPr>
          </p:nvSpPr>
          <p:spPr>
            <a:xfrm>
              <a:off x="8354" y="3970"/>
              <a:ext cx="1877" cy="33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17" name="矩形 16"/>
            <p:cNvSpPr/>
            <p:nvPr>
              <p:custDataLst>
                <p:tags r:id="rId17"/>
              </p:custDataLst>
            </p:nvPr>
          </p:nvSpPr>
          <p:spPr>
            <a:xfrm>
              <a:off x="8288" y="4664"/>
              <a:ext cx="1888" cy="1598"/>
            </a:xfrm>
            <a:prstGeom prst="rect">
              <a:avLst/>
            </a:prstGeom>
            <a:noFill/>
            <a:ln>
              <a:noFill/>
            </a:ln>
          </p:spPr>
          <p:txBody>
            <a:bodyPr wrap="none" rtlCol="0" anchor="t">
              <a:spAutoFit/>
              <a:scene3d>
                <a:camera prst="orthographicFront"/>
                <a:lightRig rig="threePt" dir="t"/>
              </a:scene3d>
            </a:bodyPr>
            <a:lstStyle/>
            <a:p>
              <a:pPr algn="ctr"/>
              <a:r>
                <a:rPr lang="en-US" altLang="zh-CN" sz="6000" b="1">
                  <a:ln w="9525" cmpd="sng">
                    <a:solidFill>
                      <a:schemeClr val="accent1"/>
                    </a:solidFill>
                    <a:prstDash val="solid"/>
                  </a:ln>
                  <a:solidFill>
                    <a:srgbClr val="70AD47">
                      <a:tint val="1000"/>
                    </a:srgbClr>
                  </a:solidFill>
                  <a:effectLst>
                    <a:glow rad="38100">
                      <a:schemeClr val="accent1">
                        <a:alpha val="40000"/>
                      </a:schemeClr>
                    </a:glow>
                  </a:effectLst>
                </a:rPr>
                <a:t>VS</a:t>
              </a:r>
              <a:endParaRPr lang="en-US" altLang="zh-CN" sz="6000" b="1">
                <a:ln w="9525" cmpd="sng">
                  <a:solidFill>
                    <a:schemeClr val="accent1"/>
                  </a:solidFill>
                  <a:prstDash val="solid"/>
                </a:ln>
                <a:solidFill>
                  <a:srgbClr val="70AD47">
                    <a:tint val="1000"/>
                  </a:srgbClr>
                </a:solidFill>
                <a:effectLst>
                  <a:glow rad="38100">
                    <a:schemeClr val="accent1">
                      <a:alpha val="40000"/>
                    </a:schemeClr>
                  </a:glow>
                </a:effectLst>
              </a:endParaRPr>
            </a:p>
          </p:txBody>
        </p:sp>
      </p:grpSp>
      <p:sp>
        <p:nvSpPr>
          <p:cNvPr id="18" name="文本框 17"/>
          <p:cNvSpPr txBox="1"/>
          <p:nvPr>
            <p:custDataLst>
              <p:tags r:id="rId18"/>
            </p:custDataLst>
          </p:nvPr>
        </p:nvSpPr>
        <p:spPr>
          <a:xfrm>
            <a:off x="610870" y="6131560"/>
            <a:ext cx="8249285" cy="460375"/>
          </a:xfrm>
          <a:prstGeom prst="rect">
            <a:avLst/>
          </a:prstGeom>
          <a:noFill/>
        </p:spPr>
        <p:txBody>
          <a:bodyPr wrap="square" rtlCol="0">
            <a:spAutoFit/>
          </a:bodyPr>
          <a:lstStyle/>
          <a:p>
            <a:r>
              <a:rPr lang="zh-CN" altLang="en-US" sz="2400" b="1">
                <a:latin typeface="黑体" panose="02010609060101010101" charset="-122"/>
                <a:ea typeface="黑体" panose="02010609060101010101" charset="-122"/>
                <a:cs typeface="黑体" panose="02010609060101010101" charset="-122"/>
              </a:rPr>
              <a:t>【课堂探究】对比两则材料，思考三长制实行的意义？</a:t>
            </a:r>
          </a:p>
        </p:txBody>
      </p:sp>
      <p:sp>
        <p:nvSpPr>
          <p:cNvPr id="19" name="文本框 18"/>
          <p:cNvSpPr txBox="1"/>
          <p:nvPr>
            <p:custDataLst>
              <p:tags r:id="rId19"/>
            </p:custDataLst>
          </p:nvPr>
        </p:nvSpPr>
        <p:spPr>
          <a:xfrm>
            <a:off x="6981190" y="842010"/>
            <a:ext cx="4825365" cy="829945"/>
          </a:xfrm>
          <a:prstGeom prst="rect">
            <a:avLst/>
          </a:prstGeom>
          <a:gradFill>
            <a:gsLst>
              <a:gs pos="0">
                <a:srgbClr val="FE4444"/>
              </a:gs>
              <a:gs pos="100000">
                <a:srgbClr val="832B2B"/>
              </a:gs>
            </a:gsLst>
            <a:lin scaled="0"/>
          </a:gradFill>
        </p:spPr>
        <p:txBody>
          <a:bodyPr wrap="square" rtlCol="0">
            <a:spAutoFit/>
          </a:bodyPr>
          <a:lstStyle/>
          <a:p>
            <a:r>
              <a:rPr lang="zh-CN" altLang="en-US" sz="2400" b="1">
                <a:solidFill>
                  <a:schemeClr val="bg1"/>
                </a:solidFill>
                <a:latin typeface="DFKai-SB" panose="03000509000000000000" charset="-120"/>
                <a:ea typeface="DFKai-SB" panose="03000509000000000000" charset="-120"/>
                <a:sym typeface="+mn-ea"/>
              </a:rPr>
              <a:t>地方政权掌握在国家手中，有利于中央集权；</a:t>
            </a:r>
          </a:p>
        </p:txBody>
      </p:sp>
    </p:spTree>
    <p:custDataLst>
      <p:tags r:id="rId2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0" presetClass="entr" presetSubtype="0" fill="hold" grpId="1" nodeType="clickEffect">
                                  <p:stCondLst>
                                    <p:cond delay="0"/>
                                  </p:stCondLst>
                                  <p:iterate type="lt">
                                    <p:tmPct val="10000"/>
                                  </p:iterate>
                                  <p:childTnLst>
                                    <p:set>
                                      <p:cBhvr>
                                        <p:cTn id="10" dur="500"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anim calcmode="lin" valueType="num">
                                      <p:cBhvr>
                                        <p:cTn id="12" dur="500" fill="hold"/>
                                        <p:tgtEl>
                                          <p:spTgt spid="19"/>
                                        </p:tgtEl>
                                        <p:attrNameLst>
                                          <p:attrName>ppt_x</p:attrName>
                                        </p:attrNameLst>
                                      </p:cBhvr>
                                      <p:tavLst>
                                        <p:tav tm="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288925"/>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7431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91846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189230"/>
            <a:ext cx="2212340" cy="460375"/>
          </a:xfrm>
          <a:prstGeom prst="rect">
            <a:avLst/>
          </a:prstGeom>
          <a:noFill/>
        </p:spPr>
        <p:txBody>
          <a:bodyPr wrap="square" rtlCol="0">
            <a:spAutoFit/>
          </a:bodyPr>
          <a:lstStyle/>
          <a:p>
            <a:r>
              <a:rPr lang="en-US" altLang="zh-CN" sz="2400" b="1">
                <a:solidFill>
                  <a:schemeClr val="bg1"/>
                </a:solidFill>
                <a:latin typeface="微软雅黑" panose="020b0503020204020204" charset="-122"/>
                <a:ea typeface="微软雅黑" panose="020b0503020204020204" charset="-122"/>
                <a:cs typeface="微软雅黑" panose="020b0503020204020204" charset="-122"/>
              </a:rPr>
              <a:t>     </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重难拓展</a:t>
            </a:r>
          </a:p>
        </p:txBody>
      </p:sp>
      <p:sp>
        <p:nvSpPr>
          <p:cNvPr id="2" name="文本框 1"/>
          <p:cNvSpPr txBox="1"/>
          <p:nvPr>
            <p:custDataLst>
              <p:tags r:id="rId9"/>
            </p:custDataLst>
          </p:nvPr>
        </p:nvSpPr>
        <p:spPr>
          <a:xfrm>
            <a:off x="202565" y="844550"/>
            <a:ext cx="7203440" cy="521970"/>
          </a:xfrm>
          <a:prstGeom prst="rect">
            <a:avLst/>
          </a:prstGeom>
          <a:noFill/>
        </p:spPr>
        <p:txBody>
          <a:bodyPr wrap="square" rtlCol="0">
            <a:spAutoFit/>
          </a:bodyPr>
          <a:lstStyle/>
          <a:p>
            <a:r>
              <a:rPr lang="zh-CN" sz="2800" b="1">
                <a:latin typeface="楷体" panose="02010609060101010101" charset="-122"/>
                <a:ea typeface="楷体" panose="02010609060101010101" charset="-122"/>
                <a:cs typeface="楷体" panose="02010609060101010101" charset="-122"/>
              </a:rPr>
              <a:t>从改革内容看孝文帝改革成功的原因</a:t>
            </a:r>
          </a:p>
        </p:txBody>
      </p:sp>
      <p:sp>
        <p:nvSpPr>
          <p:cNvPr id="5" name="文本框 4"/>
          <p:cNvSpPr txBox="1"/>
          <p:nvPr>
            <p:custDataLst>
              <p:tags r:id="rId10"/>
            </p:custDataLst>
          </p:nvPr>
        </p:nvSpPr>
        <p:spPr>
          <a:xfrm>
            <a:off x="202565" y="1503680"/>
            <a:ext cx="4034155" cy="460375"/>
          </a:xfrm>
          <a:prstGeom prst="rect">
            <a:avLst/>
          </a:prstGeom>
          <a:noFill/>
        </p:spPr>
        <p:txBody>
          <a:bodyPr wrap="square" rtlCol="0">
            <a:spAutoFit/>
          </a:bodyPr>
          <a:lstStyle/>
          <a:p>
            <a:pPr eaLnBrk="1" fontAlgn="base" hangingPunct="1">
              <a:spcBef>
                <a:spcPct val="0"/>
              </a:spcBef>
              <a:spcAft>
                <a:spcPct val="0"/>
              </a:spcAft>
            </a:pPr>
            <a:r>
              <a:rPr lang="zh-CN" altLang="en-US" sz="2400" b="1">
                <a:latin typeface="DFKai-SB" panose="03000509000000000000" charset="-120"/>
                <a:ea typeface="DFKai-SB" panose="03000509000000000000" charset="-120"/>
                <a:cs typeface="DFKai-SB" panose="03000509000000000000" charset="-120"/>
                <a:sym typeface="+mn-ea"/>
              </a:rPr>
              <a:t>（</a:t>
            </a:r>
            <a:r>
              <a:rPr lang="en-US" altLang="zh-CN" sz="2400" b="1">
                <a:latin typeface="DFKai-SB" panose="03000509000000000000" charset="-120"/>
                <a:ea typeface="DFKai-SB" panose="03000509000000000000" charset="-120"/>
                <a:cs typeface="DFKai-SB" panose="03000509000000000000" charset="-120"/>
                <a:sym typeface="+mn-ea"/>
              </a:rPr>
              <a:t>4</a:t>
            </a:r>
            <a:r>
              <a:rPr lang="zh-CN" altLang="en-US" sz="2400" b="1">
                <a:latin typeface="DFKai-SB" panose="03000509000000000000" charset="-120"/>
                <a:ea typeface="DFKai-SB" panose="03000509000000000000" charset="-120"/>
                <a:cs typeface="DFKai-SB" panose="03000509000000000000" charset="-120"/>
                <a:sym typeface="+mn-ea"/>
              </a:rPr>
              <a:t>）移风易俗，汉化措施：</a:t>
            </a:r>
          </a:p>
        </p:txBody>
      </p:sp>
      <p:sp>
        <p:nvSpPr>
          <p:cNvPr id="7" name="文本框 6"/>
          <p:cNvSpPr txBox="1"/>
          <p:nvPr>
            <p:custDataLst>
              <p:tags r:id="rId11"/>
            </p:custDataLst>
          </p:nvPr>
        </p:nvSpPr>
        <p:spPr>
          <a:xfrm>
            <a:off x="4968875" y="1272540"/>
            <a:ext cx="3214370" cy="460375"/>
          </a:xfrm>
          <a:prstGeom prst="rect">
            <a:avLst/>
          </a:prstGeom>
          <a:gradFill>
            <a:gsLst>
              <a:gs pos="0">
                <a:srgbClr val="FE4444"/>
              </a:gs>
              <a:gs pos="100000">
                <a:srgbClr val="832B2B"/>
              </a:gs>
            </a:gsLst>
            <a:lin scaled="0"/>
          </a:gradFill>
        </p:spPr>
        <p:txBody>
          <a:bodyPr wrap="square" rtlCol="0">
            <a:spAutoFit/>
          </a:bodyPr>
          <a:lstStyle/>
          <a:p>
            <a:r>
              <a:rPr lang="zh-CN" altLang="en-US" sz="2400" b="1">
                <a:solidFill>
                  <a:schemeClr val="bg1"/>
                </a:solidFill>
                <a:latin typeface="DFKai-SB" panose="03000509000000000000" charset="-120"/>
                <a:ea typeface="DFKai-SB" panose="03000509000000000000" charset="-120"/>
              </a:rPr>
              <a:t>顺应民族交融的趋势</a:t>
            </a:r>
          </a:p>
        </p:txBody>
      </p:sp>
      <p:sp>
        <p:nvSpPr>
          <p:cNvPr id="60418" name="矩形 60417"/>
          <p:cNvSpPr/>
          <p:nvPr>
            <p:custDataLst>
              <p:tags r:id="rId12"/>
            </p:custDataLst>
          </p:nvPr>
        </p:nvSpPr>
        <p:spPr>
          <a:xfrm>
            <a:off x="717550" y="2151380"/>
            <a:ext cx="7620000" cy="3322955"/>
          </a:xfrm>
          <a:prstGeom prst="rect">
            <a:avLst/>
          </a:prstGeom>
          <a:noFill/>
          <a:ln w="9525">
            <a:noFill/>
          </a:ln>
        </p:spPr>
        <p:txBody>
          <a:bodyPr>
            <a:spAutoFit/>
          </a:bodyPr>
          <a:lstStyle/>
          <a:p>
            <a:pPr fontAlgn="base">
              <a:lnSpc>
                <a:spcPct val="250000"/>
              </a:lnSpc>
              <a:spcBef>
                <a:spcPct val="0"/>
              </a:spcBef>
            </a:pPr>
            <a:r>
              <a:rPr lang="zh-CN" altLang="en-US" sz="2800" b="1" strike="noStrike" noProof="1">
                <a:solidFill>
                  <a:srgbClr val="000000"/>
                </a:solidFill>
                <a:effectLst/>
                <a:latin typeface="DFKai-SB" panose="03000509000000000000" charset="-120"/>
                <a:ea typeface="DFKai-SB" panose="03000509000000000000" charset="-120"/>
                <a:cs typeface="+mn-cs"/>
              </a:rPr>
              <a:t>经济：</a:t>
            </a:r>
            <a:r>
              <a:rPr lang="zh-CN" altLang="en-US" sz="2400" b="1" strike="noStrike" noProof="1">
                <a:solidFill>
                  <a:schemeClr val="tx1"/>
                </a:solidFill>
                <a:effectLst/>
                <a:latin typeface="DFKai-SB" panose="03000509000000000000" charset="-120"/>
                <a:ea typeface="DFKai-SB" panose="03000509000000000000" charset="-120"/>
                <a:cs typeface="+mn-cs"/>
              </a:rPr>
              <a:t>促进了北方社会经济的发展</a:t>
            </a:r>
            <a:endParaRPr lang="zh-CN" altLang="en-US" sz="2400" b="1" strike="noStrike" noProof="1">
              <a:solidFill>
                <a:srgbClr val="0000FF"/>
              </a:solidFill>
              <a:effectLst/>
              <a:latin typeface="黑体" panose="02010609060101010101" charset="-122"/>
              <a:ea typeface="黑体"/>
              <a:cs typeface="+mn-cs"/>
            </a:endParaRPr>
          </a:p>
          <a:p>
            <a:pPr fontAlgn="base">
              <a:lnSpc>
                <a:spcPct val="250000"/>
              </a:lnSpc>
              <a:spcBef>
                <a:spcPct val="0"/>
              </a:spcBef>
            </a:pPr>
            <a:r>
              <a:rPr lang="zh-CN" altLang="en-US" sz="2800" b="1" strike="noStrike" noProof="1">
                <a:solidFill>
                  <a:srgbClr val="000000"/>
                </a:solidFill>
                <a:effectLst/>
                <a:latin typeface="DFKai-SB" panose="03000509000000000000" charset="-120"/>
                <a:ea typeface="DFKai-SB" panose="03000509000000000000" charset="-120"/>
                <a:cs typeface="+mn-cs"/>
              </a:rPr>
              <a:t>政治：</a:t>
            </a:r>
            <a:r>
              <a:rPr lang="zh-CN" altLang="en-US" sz="2400" b="1" strike="noStrike" noProof="1">
                <a:effectLst/>
                <a:latin typeface="DFKai-SB" panose="03000509000000000000" charset="-120"/>
                <a:ea typeface="DFKai-SB" panose="03000509000000000000" charset="-120"/>
                <a:cs typeface="+mn-cs"/>
              </a:rPr>
              <a:t>加速少数民族政权封建化。 </a:t>
            </a:r>
          </a:p>
          <a:p>
            <a:pPr fontAlgn="base">
              <a:lnSpc>
                <a:spcPct val="250000"/>
              </a:lnSpc>
              <a:spcBef>
                <a:spcPct val="0"/>
              </a:spcBef>
            </a:pPr>
            <a:r>
              <a:rPr lang="zh-CN" altLang="en-US" sz="2800" b="1" strike="noStrike" noProof="1">
                <a:solidFill>
                  <a:srgbClr val="000000"/>
                </a:solidFill>
                <a:effectLst/>
                <a:latin typeface="DFKai-SB" panose="03000509000000000000" charset="-120"/>
                <a:ea typeface="DFKai-SB" panose="03000509000000000000" charset="-120"/>
                <a:cs typeface="+mn-cs"/>
              </a:rPr>
              <a:t>民族关系：</a:t>
            </a:r>
            <a:r>
              <a:rPr lang="zh-CN" altLang="en-US" sz="2400" b="1" strike="noStrike" noProof="1">
                <a:effectLst/>
                <a:latin typeface="DFKai-SB" panose="03000509000000000000" charset="-120"/>
                <a:ea typeface="DFKai-SB" panose="03000509000000000000" charset="-120"/>
                <a:cs typeface="+mn-cs"/>
              </a:rPr>
              <a:t>促进民族的交流与融合</a:t>
            </a:r>
            <a:r>
              <a:rPr lang="zh-CN" altLang="en-US" sz="2400" b="1" strike="noStrike" noProof="1">
                <a:effectLst>
                  <a:outerShdw blurRad="38100" dist="38100" dir="2700000">
                    <a:srgbClr val="C0C0C0"/>
                  </a:outerShdw>
                </a:effectLst>
                <a:latin typeface="黑体" panose="02010609060101010101" charset="-122"/>
                <a:ea typeface="黑体" panose="02010609060101010101" charset="-122"/>
                <a:cs typeface="+mn-cs"/>
              </a:rPr>
              <a:t> </a:t>
            </a:r>
            <a:endParaRPr lang="zh-CN" altLang="en-US" sz="2400" b="1" strike="noStrike" noProof="1">
              <a:effectLst>
                <a:outerShdw blurRad="38100" dist="38100" dir="2700000">
                  <a:srgbClr val="C0C0C0"/>
                </a:outerShdw>
              </a:effectLst>
              <a:latin typeface="黑体" panose="02010609060101010101" charset="-122"/>
              <a:ea typeface="黑体"/>
            </a:endParaRPr>
          </a:p>
        </p:txBody>
      </p:sp>
      <p:sp>
        <p:nvSpPr>
          <p:cNvPr id="60425" name="文本框 60424"/>
          <p:cNvSpPr txBox="1"/>
          <p:nvPr>
            <p:custDataLst>
              <p:tags r:id="rId13"/>
            </p:custDataLst>
          </p:nvPr>
        </p:nvSpPr>
        <p:spPr>
          <a:xfrm>
            <a:off x="3132455" y="3150870"/>
            <a:ext cx="3322320" cy="460375"/>
          </a:xfrm>
          <a:prstGeom prst="rect">
            <a:avLst/>
          </a:prstGeom>
          <a:gradFill>
            <a:gsLst>
              <a:gs pos="0">
                <a:srgbClr val="FECF40"/>
              </a:gs>
              <a:gs pos="100000">
                <a:srgbClr val="846C21"/>
              </a:gs>
            </a:gsLst>
            <a:lin scaled="0"/>
          </a:gradFill>
          <a:ln w="9525">
            <a:noFill/>
          </a:ln>
        </p:spPr>
        <p:txBody>
          <a:bodyPr wrap="square" anchor="t">
            <a:spAutoFit/>
          </a:bodyPr>
          <a:lstStyle/>
          <a:p>
            <a:r>
              <a:rPr lang="en-US" altLang="zh-CN" sz="2400" b="1">
                <a:solidFill>
                  <a:schemeClr val="tx1"/>
                </a:solidFill>
                <a:latin typeface="DFKai-SB" panose="03000509000000000000" charset="-120"/>
                <a:ea typeface="DFKai-SB" panose="03000509000000000000" charset="-120"/>
                <a:cs typeface="DFKai-SB" panose="03000509000000000000" charset="-120"/>
              </a:rPr>
              <a:t>——</a:t>
            </a:r>
            <a:r>
              <a:rPr lang="zh-CN" altLang="en-US" sz="2400" b="1">
                <a:solidFill>
                  <a:schemeClr val="tx1"/>
                </a:solidFill>
                <a:latin typeface="DFKai-SB" panose="03000509000000000000" charset="-120"/>
                <a:ea typeface="DFKai-SB" panose="03000509000000000000" charset="-120"/>
                <a:cs typeface="DFKai-SB" panose="03000509000000000000" charset="-120"/>
              </a:rPr>
              <a:t>生产方式农耕化</a:t>
            </a:r>
          </a:p>
        </p:txBody>
      </p:sp>
      <p:sp>
        <p:nvSpPr>
          <p:cNvPr id="60426" name="文本框 60425"/>
          <p:cNvSpPr txBox="1"/>
          <p:nvPr>
            <p:custDataLst>
              <p:tags r:id="rId14"/>
            </p:custDataLst>
          </p:nvPr>
        </p:nvSpPr>
        <p:spPr>
          <a:xfrm>
            <a:off x="3118485" y="4322445"/>
            <a:ext cx="3302635" cy="460375"/>
          </a:xfrm>
          <a:prstGeom prst="rect">
            <a:avLst/>
          </a:prstGeom>
          <a:gradFill>
            <a:gsLst>
              <a:gs pos="0">
                <a:srgbClr val="FECF40"/>
              </a:gs>
              <a:gs pos="100000">
                <a:srgbClr val="846C21"/>
              </a:gs>
            </a:gsLst>
            <a:lin scaled="0"/>
          </a:gradFill>
          <a:ln w="9525">
            <a:noFill/>
          </a:ln>
        </p:spPr>
        <p:txBody>
          <a:bodyPr wrap="square" anchor="t">
            <a:spAutoFit/>
          </a:bodyPr>
          <a:lstStyle/>
          <a:p>
            <a:r>
              <a:rPr lang="zh-CN" altLang="en-US" sz="2400" b="1">
                <a:latin typeface="DFKai-SB" panose="03000509000000000000" charset="-120"/>
                <a:ea typeface="DFKai-SB" panose="03000509000000000000" charset="-120"/>
                <a:cs typeface="DFKai-SB" panose="03000509000000000000" charset="-120"/>
              </a:rPr>
              <a:t>——社会制度封建</a:t>
            </a:r>
            <a:r>
              <a:rPr lang="zh-CN" altLang="en-US" sz="2400">
                <a:latin typeface="DFKai-SB" panose="03000509000000000000" charset="-120"/>
                <a:ea typeface="DFKai-SB" panose="03000509000000000000" charset="-120"/>
                <a:cs typeface="DFKai-SB" panose="03000509000000000000" charset="-120"/>
              </a:rPr>
              <a:t>化</a:t>
            </a:r>
            <a:endParaRPr lang="zh-CN" altLang="en-US" sz="2400">
              <a:solidFill>
                <a:srgbClr val="FC0000"/>
              </a:solidFill>
              <a:latin typeface="Arial" panose="020b0604020202020204" pitchFamily="34" charset="0"/>
              <a:ea typeface="黑体"/>
            </a:endParaRPr>
          </a:p>
        </p:txBody>
      </p:sp>
      <p:sp>
        <p:nvSpPr>
          <p:cNvPr id="60427" name="文本框 60426"/>
          <p:cNvSpPr txBox="1"/>
          <p:nvPr>
            <p:custDataLst>
              <p:tags r:id="rId15"/>
            </p:custDataLst>
          </p:nvPr>
        </p:nvSpPr>
        <p:spPr>
          <a:xfrm>
            <a:off x="3118485" y="5391785"/>
            <a:ext cx="3376930" cy="460375"/>
          </a:xfrm>
          <a:prstGeom prst="rect">
            <a:avLst/>
          </a:prstGeom>
          <a:gradFill>
            <a:gsLst>
              <a:gs pos="0">
                <a:srgbClr val="FECF40"/>
              </a:gs>
              <a:gs pos="100000">
                <a:srgbClr val="846C21"/>
              </a:gs>
            </a:gsLst>
            <a:lin scaled="0"/>
          </a:gradFill>
          <a:ln w="9525">
            <a:noFill/>
          </a:ln>
        </p:spPr>
        <p:txBody>
          <a:bodyPr wrap="square" anchor="t">
            <a:spAutoFit/>
          </a:bodyPr>
          <a:lstStyle/>
          <a:p>
            <a:r>
              <a:rPr lang="zh-CN" altLang="en-US" sz="2400" b="1">
                <a:latin typeface="DFKai-SB" panose="03000509000000000000" charset="-120"/>
                <a:ea typeface="DFKai-SB" panose="03000509000000000000" charset="-120"/>
                <a:cs typeface="DFKai-SB" panose="03000509000000000000" charset="-120"/>
              </a:rPr>
              <a:t>—— 生活方式汉族化</a:t>
            </a:r>
            <a:endParaRPr lang="zh-CN" altLang="en-US" sz="2400" b="1">
              <a:solidFill>
                <a:srgbClr val="FC0000"/>
              </a:solidFill>
              <a:latin typeface="Arial" panose="020b0604020202020204" pitchFamily="34" charset="0"/>
              <a:ea typeface="黑体"/>
            </a:endParaRPr>
          </a:p>
        </p:txBody>
      </p:sp>
      <p:sp>
        <p:nvSpPr>
          <p:cNvPr id="45088" name="Text Box 32"/>
          <p:cNvSpPr txBox="1"/>
          <p:nvPr>
            <p:custDataLst>
              <p:tags r:id="rId16"/>
            </p:custDataLst>
          </p:nvPr>
        </p:nvSpPr>
        <p:spPr>
          <a:xfrm>
            <a:off x="7484745" y="4244340"/>
            <a:ext cx="4216400" cy="460375"/>
          </a:xfrm>
          <a:prstGeom prst="rect">
            <a:avLst/>
          </a:prstGeom>
          <a:gradFill>
            <a:gsLst>
              <a:gs pos="0">
                <a:srgbClr val="FECF40"/>
              </a:gs>
              <a:gs pos="100000">
                <a:srgbClr val="846C21"/>
              </a:gs>
            </a:gsLst>
            <a:lin scaled="0"/>
          </a:gradFill>
          <a:ln w="9525">
            <a:noFill/>
          </a:ln>
        </p:spPr>
        <p:txBody>
          <a:bodyPr wrap="square">
            <a:spAutoFit/>
          </a:bodyPr>
          <a:lstStyle/>
          <a:p>
            <a:pPr algn="l">
              <a:spcBef>
                <a:spcPct val="50000"/>
              </a:spcBef>
              <a:buClrTx/>
              <a:buSzTx/>
              <a:buFontTx/>
            </a:pPr>
            <a:r>
              <a:rPr lang="zh-CN" altLang="en-US" sz="2400" b="1">
                <a:latin typeface="DFKai-SB" panose="03000509000000000000" charset="-120"/>
                <a:ea typeface="DFKai-SB" panose="03000509000000000000" charset="-120"/>
                <a:cs typeface="DFKai-SB" panose="03000509000000000000" charset="-120"/>
              </a:rPr>
              <a:t>为隋唐统一和繁荣奠定基础</a:t>
            </a:r>
          </a:p>
        </p:txBody>
      </p:sp>
      <p:sp>
        <p:nvSpPr>
          <p:cNvPr id="45089" name="AutoShape 33"/>
          <p:cNvSpPr/>
          <p:nvPr>
            <p:custDataLst>
              <p:tags r:id="rId17"/>
            </p:custDataLst>
          </p:nvPr>
        </p:nvSpPr>
        <p:spPr>
          <a:xfrm>
            <a:off x="7032625" y="3343275"/>
            <a:ext cx="284480" cy="2512695"/>
          </a:xfrm>
          <a:prstGeom prst="rightBrace">
            <a:avLst>
              <a:gd name="adj1" fmla="val 170238"/>
              <a:gd name="adj2" fmla="val 50000"/>
            </a:avLst>
          </a:prstGeom>
          <a:noFill/>
          <a:ln w="9525" cap="flat" cmpd="sng">
            <a:solidFill>
              <a:schemeClr val="tx1"/>
            </a:solidFill>
            <a:prstDash val="solid"/>
            <a:headEnd type="none" w="med" len="med"/>
            <a:tailEnd type="none" w="med" len="med"/>
          </a:ln>
        </p:spPr>
        <p:txBody>
          <a:bodyPr wrap="none" anchor="ctr"/>
          <a:lstStyle/>
          <a:p>
            <a:endParaRPr lang="zh-CN" altLang="en-US">
              <a:latin typeface="Arial" panose="020b0604020202020204" pitchFamily="34" charset="0"/>
            </a:endParaRPr>
          </a:p>
        </p:txBody>
      </p:sp>
    </p:spTree>
    <p:custDataLst>
      <p:tags r:id="rId18"/>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6"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04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40" presetClass="entr" presetSubtype="0" fill="hold" grpId="1" nodeType="clickEffect">
                                  <p:stCondLst>
                                    <p:cond delay="0"/>
                                  </p:stCondLst>
                                  <p:iterate type="lt">
                                    <p:tmPct val="10000"/>
                                  </p:iterate>
                                  <p:childTnLst>
                                    <p:set>
                                      <p:cBhvr>
                                        <p:cTn id="14" dur="500" fill="hold">
                                          <p:stCondLst>
                                            <p:cond delay="0"/>
                                          </p:stCondLst>
                                        </p:cTn>
                                        <p:tgtEl>
                                          <p:spTgt spid="60425"/>
                                        </p:tgtEl>
                                        <p:attrNameLst>
                                          <p:attrName>style.visibility</p:attrName>
                                        </p:attrNameLst>
                                      </p:cBhvr>
                                      <p:to>
                                        <p:strVal val="visible"/>
                                      </p:to>
                                    </p:set>
                                    <p:animEffect transition="in" filter="fade">
                                      <p:cBhvr>
                                        <p:cTn id="15" dur="500"/>
                                        <p:tgtEl>
                                          <p:spTgt spid="60425"/>
                                        </p:tgtEl>
                                      </p:cBhvr>
                                    </p:animEffect>
                                    <p:anim calcmode="lin" valueType="num">
                                      <p:cBhvr>
                                        <p:cTn id="16" dur="500" fill="hold"/>
                                        <p:tgtEl>
                                          <p:spTgt spid="60425"/>
                                        </p:tgtEl>
                                        <p:attrNameLst>
                                          <p:attrName>ppt_x</p:attrName>
                                        </p:attrNameLst>
                                      </p:cBhvr>
                                      <p:tavLst>
                                        <p:tav tm="0">
                                          <p:val>
                                            <p:strVal val="#ppt_x-.1"/>
                                          </p:val>
                                        </p:tav>
                                        <p:tav tm="100000">
                                          <p:val>
                                            <p:strVal val="#ppt_x"/>
                                          </p:val>
                                        </p:tav>
                                      </p:tavLst>
                                    </p:anim>
                                    <p:anim calcmode="lin" valueType="num">
                                      <p:cBhvr>
                                        <p:cTn id="17" dur="500" fill="hold"/>
                                        <p:tgtEl>
                                          <p:spTgt spid="60425"/>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40" presetClass="entr" presetSubtype="0" fill="hold" grpId="2" nodeType="clickEffect">
                                  <p:stCondLst>
                                    <p:cond delay="0"/>
                                  </p:stCondLst>
                                  <p:iterate type="lt">
                                    <p:tmPct val="10000"/>
                                  </p:iterate>
                                  <p:childTnLst>
                                    <p:set>
                                      <p:cBhvr>
                                        <p:cTn id="21" dur="500" fill="hold">
                                          <p:stCondLst>
                                            <p:cond delay="0"/>
                                          </p:stCondLst>
                                        </p:cTn>
                                        <p:tgtEl>
                                          <p:spTgt spid="60426"/>
                                        </p:tgtEl>
                                        <p:attrNameLst>
                                          <p:attrName>style.visibility</p:attrName>
                                        </p:attrNameLst>
                                      </p:cBhvr>
                                      <p:to>
                                        <p:strVal val="visible"/>
                                      </p:to>
                                    </p:set>
                                    <p:animEffect transition="in" filter="fade">
                                      <p:cBhvr>
                                        <p:cTn id="22" dur="500"/>
                                        <p:tgtEl>
                                          <p:spTgt spid="60426"/>
                                        </p:tgtEl>
                                      </p:cBhvr>
                                    </p:animEffect>
                                    <p:anim calcmode="lin" valueType="num">
                                      <p:cBhvr>
                                        <p:cTn id="23" dur="500" fill="hold"/>
                                        <p:tgtEl>
                                          <p:spTgt spid="60426"/>
                                        </p:tgtEl>
                                        <p:attrNameLst>
                                          <p:attrName>ppt_x</p:attrName>
                                        </p:attrNameLst>
                                      </p:cBhvr>
                                      <p:tavLst>
                                        <p:tav tm="0">
                                          <p:val>
                                            <p:strVal val="#ppt_x-.1"/>
                                          </p:val>
                                        </p:tav>
                                        <p:tav tm="100000">
                                          <p:val>
                                            <p:strVal val="#ppt_x"/>
                                          </p:val>
                                        </p:tav>
                                      </p:tavLst>
                                    </p:anim>
                                    <p:anim calcmode="lin" valueType="num">
                                      <p:cBhvr>
                                        <p:cTn id="24" dur="500" fill="hold"/>
                                        <p:tgtEl>
                                          <p:spTgt spid="60426"/>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40" presetClass="entr" presetSubtype="0" fill="hold" grpId="3" nodeType="clickEffect">
                                  <p:stCondLst>
                                    <p:cond delay="0"/>
                                  </p:stCondLst>
                                  <p:iterate type="lt">
                                    <p:tmPct val="10000"/>
                                  </p:iterate>
                                  <p:childTnLst>
                                    <p:set>
                                      <p:cBhvr>
                                        <p:cTn id="28" dur="500" fill="hold">
                                          <p:stCondLst>
                                            <p:cond delay="0"/>
                                          </p:stCondLst>
                                        </p:cTn>
                                        <p:tgtEl>
                                          <p:spTgt spid="60427"/>
                                        </p:tgtEl>
                                        <p:attrNameLst>
                                          <p:attrName>style.visibility</p:attrName>
                                        </p:attrNameLst>
                                      </p:cBhvr>
                                      <p:to>
                                        <p:strVal val="visible"/>
                                      </p:to>
                                    </p:set>
                                    <p:animEffect transition="in" filter="fade">
                                      <p:cBhvr>
                                        <p:cTn id="29" dur="500"/>
                                        <p:tgtEl>
                                          <p:spTgt spid="60427"/>
                                        </p:tgtEl>
                                      </p:cBhvr>
                                    </p:animEffect>
                                    <p:anim calcmode="lin" valueType="num">
                                      <p:cBhvr>
                                        <p:cTn id="30" dur="500" fill="hold"/>
                                        <p:tgtEl>
                                          <p:spTgt spid="60427"/>
                                        </p:tgtEl>
                                        <p:attrNameLst>
                                          <p:attrName>ppt_x</p:attrName>
                                        </p:attrNameLst>
                                      </p:cBhvr>
                                      <p:tavLst>
                                        <p:tav tm="0">
                                          <p:val>
                                            <p:strVal val="#ppt_x-.1"/>
                                          </p:val>
                                        </p:tav>
                                        <p:tav tm="100000">
                                          <p:val>
                                            <p:strVal val="#ppt_x"/>
                                          </p:val>
                                        </p:tav>
                                      </p:tavLst>
                                    </p:anim>
                                    <p:anim calcmode="lin" valueType="num">
                                      <p:cBhvr>
                                        <p:cTn id="31" dur="500" fill="hold"/>
                                        <p:tgtEl>
                                          <p:spTgt spid="60427"/>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1" presetClass="entr" presetSubtype="0" fill="hold" grpId="4" nodeType="clickEffect">
                                  <p:stCondLst>
                                    <p:cond delay="0"/>
                                  </p:stCondLst>
                                  <p:childTnLst>
                                    <p:set>
                                      <p:cBhvr>
                                        <p:cTn id="35" dur="1" fill="hold">
                                          <p:stCondLst>
                                            <p:cond delay="0"/>
                                          </p:stCondLst>
                                        </p:cTn>
                                        <p:tgtEl>
                                          <p:spTgt spid="45089"/>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afterGroup">
                            <p:stCondLst>
                              <p:cond delay="0"/>
                            </p:stCondLst>
                            <p:childTnLst>
                              <p:par>
                                <p:cTn id="38" presetID="40" presetClass="entr" presetSubtype="0" fill="hold" grpId="5" nodeType="clickEffect">
                                  <p:stCondLst>
                                    <p:cond delay="0"/>
                                  </p:stCondLst>
                                  <p:iterate type="lt">
                                    <p:tmPct val="10000"/>
                                  </p:iterate>
                                  <p:childTnLst>
                                    <p:set>
                                      <p:cBhvr>
                                        <p:cTn id="39" dur="500" fill="hold">
                                          <p:stCondLst>
                                            <p:cond delay="0"/>
                                          </p:stCondLst>
                                        </p:cTn>
                                        <p:tgtEl>
                                          <p:spTgt spid="45088"/>
                                        </p:tgtEl>
                                        <p:attrNameLst>
                                          <p:attrName>style.visibility</p:attrName>
                                        </p:attrNameLst>
                                      </p:cBhvr>
                                      <p:to>
                                        <p:strVal val="visible"/>
                                      </p:to>
                                    </p:set>
                                    <p:animEffect transition="in" filter="fade">
                                      <p:cBhvr>
                                        <p:cTn id="40" dur="500"/>
                                        <p:tgtEl>
                                          <p:spTgt spid="45088"/>
                                        </p:tgtEl>
                                      </p:cBhvr>
                                    </p:animEffect>
                                    <p:anim calcmode="lin" valueType="num">
                                      <p:cBhvr>
                                        <p:cTn id="41" dur="500" fill="hold"/>
                                        <p:tgtEl>
                                          <p:spTgt spid="45088"/>
                                        </p:tgtEl>
                                        <p:attrNameLst>
                                          <p:attrName>ppt_x</p:attrName>
                                        </p:attrNameLst>
                                      </p:cBhvr>
                                      <p:tavLst>
                                        <p:tav tm="0">
                                          <p:val>
                                            <p:strVal val="#ppt_x-.1"/>
                                          </p:val>
                                        </p:tav>
                                        <p:tav tm="100000">
                                          <p:val>
                                            <p:strVal val="#ppt_x"/>
                                          </p:val>
                                        </p:tav>
                                      </p:tavLst>
                                    </p:anim>
                                    <p:anim calcmode="lin" valueType="num">
                                      <p:cBhvr>
                                        <p:cTn id="42" dur="500" fill="hold"/>
                                        <p:tgtEl>
                                          <p:spTgt spid="450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p:bldP spid="60425" grpId="1"/>
      <p:bldP spid="60426" grpId="2"/>
      <p:bldP spid="60427" grpId="3"/>
      <p:bldP spid="45089" grpId="4"/>
      <p:bldP spid="45088" grpId="5"/>
      <p:bldP spid="7" grpId="6"/>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288925"/>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7431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91846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189230"/>
            <a:ext cx="2212340" cy="460375"/>
          </a:xfrm>
          <a:prstGeom prst="rect">
            <a:avLst/>
          </a:prstGeom>
          <a:noFill/>
        </p:spPr>
        <p:txBody>
          <a:bodyPr wrap="square" rtlCol="0">
            <a:spAutoFit/>
          </a:bodyPr>
          <a:lstStyle/>
          <a:p>
            <a:r>
              <a:rPr lang="en-US" altLang="zh-CN" sz="2400" b="1">
                <a:solidFill>
                  <a:schemeClr val="bg1"/>
                </a:solidFill>
                <a:latin typeface="微软雅黑" panose="020b0503020204020204" charset="-122"/>
                <a:ea typeface="微软雅黑" panose="020b0503020204020204" charset="-122"/>
                <a:cs typeface="微软雅黑" panose="020b0503020204020204" charset="-122"/>
              </a:rPr>
              <a:t>     </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重难拓展</a:t>
            </a:r>
          </a:p>
        </p:txBody>
      </p:sp>
      <p:sp>
        <p:nvSpPr>
          <p:cNvPr id="2" name="文本框 1"/>
          <p:cNvSpPr txBox="1"/>
          <p:nvPr>
            <p:custDataLst>
              <p:tags r:id="rId9"/>
            </p:custDataLst>
          </p:nvPr>
        </p:nvSpPr>
        <p:spPr>
          <a:xfrm>
            <a:off x="254000" y="958850"/>
            <a:ext cx="7203440" cy="521970"/>
          </a:xfrm>
          <a:prstGeom prst="rect">
            <a:avLst/>
          </a:prstGeom>
          <a:noFill/>
        </p:spPr>
        <p:txBody>
          <a:bodyPr wrap="square" rtlCol="0">
            <a:spAutoFit/>
          </a:bodyPr>
          <a:lstStyle/>
          <a:p>
            <a:r>
              <a:rPr lang="zh-CN" sz="2800" b="1">
                <a:latin typeface="楷体" panose="02010609060101010101" charset="-122"/>
                <a:ea typeface="楷体" panose="02010609060101010101" charset="-122"/>
                <a:cs typeface="楷体" panose="02010609060101010101" charset="-122"/>
              </a:rPr>
              <a:t>从改革内容看孝文帝改革成功的原因</a:t>
            </a:r>
          </a:p>
        </p:txBody>
      </p:sp>
      <p:sp>
        <p:nvSpPr>
          <p:cNvPr id="8" name="文本框 7"/>
          <p:cNvSpPr txBox="1"/>
          <p:nvPr>
            <p:custDataLst>
              <p:tags r:id="rId10"/>
            </p:custDataLst>
          </p:nvPr>
        </p:nvSpPr>
        <p:spPr>
          <a:xfrm>
            <a:off x="659130" y="1480820"/>
            <a:ext cx="10146030" cy="267652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（5）归纳概括孝文帝改革成功的原因</a:t>
            </a:r>
          </a:p>
          <a:p>
            <a:r>
              <a:rPr lang="zh-CN" altLang="en-US" sz="2800" b="1">
                <a:latin typeface="DFKai-SB" panose="03000509000000000000" charset="-120"/>
                <a:ea typeface="DFKai-SB" panose="03000509000000000000" charset="-120"/>
                <a:cs typeface="DFKai-SB" panose="03000509000000000000" charset="-120"/>
              </a:rPr>
              <a:t>①根本原因：顺应当时历史发展的潮流；</a:t>
            </a:r>
          </a:p>
          <a:p>
            <a:r>
              <a:rPr lang="zh-CN" altLang="en-US" sz="2800" b="1">
                <a:latin typeface="DFKai-SB" panose="03000509000000000000" charset="-120"/>
                <a:ea typeface="DFKai-SB" panose="03000509000000000000" charset="-120"/>
                <a:cs typeface="DFKai-SB" panose="03000509000000000000" charset="-120"/>
              </a:rPr>
              <a:t>②民族融合趋势的推动；</a:t>
            </a:r>
          </a:p>
          <a:p>
            <a:r>
              <a:rPr lang="zh-CN" altLang="en-US" sz="2800" b="1">
                <a:latin typeface="DFKai-SB" panose="03000509000000000000" charset="-120"/>
                <a:ea typeface="DFKai-SB" panose="03000509000000000000" charset="-120"/>
                <a:cs typeface="DFKai-SB" panose="03000509000000000000" charset="-120"/>
              </a:rPr>
              <a:t>③改革从实际出发，内容全面，措施得当，符合人民群众的愿望；</a:t>
            </a:r>
          </a:p>
          <a:p>
            <a:r>
              <a:rPr lang="zh-CN" altLang="en-US" sz="2800" b="1">
                <a:latin typeface="DFKai-SB" panose="03000509000000000000" charset="-120"/>
                <a:ea typeface="DFKai-SB" panose="03000509000000000000" charset="-120"/>
                <a:cs typeface="DFKai-SB" panose="03000509000000000000" charset="-120"/>
              </a:rPr>
              <a:t>④冯太后的支持和孝文帝本人的改革决心；</a:t>
            </a:r>
          </a:p>
        </p:txBody>
      </p:sp>
      <p:sp>
        <p:nvSpPr>
          <p:cNvPr id="9" name="文本框 8"/>
          <p:cNvSpPr txBox="1"/>
          <p:nvPr>
            <p:custDataLst>
              <p:tags r:id="rId11"/>
            </p:custDataLst>
          </p:nvPr>
        </p:nvSpPr>
        <p:spPr>
          <a:xfrm>
            <a:off x="362585" y="4040505"/>
            <a:ext cx="9138920" cy="460375"/>
          </a:xfrm>
          <a:prstGeom prst="rect">
            <a:avLst/>
          </a:prstGeom>
          <a:noFill/>
        </p:spPr>
        <p:txBody>
          <a:bodyPr wrap="square" rtlCol="0">
            <a:spAutoFit/>
          </a:bodyPr>
          <a:lstStyle/>
          <a:p>
            <a:r>
              <a:rPr lang="zh-CN" altLang="en-US" sz="2400" b="1">
                <a:latin typeface="黑体" panose="02010609060101010101" charset="-122"/>
                <a:ea typeface="黑体" panose="02010609060101010101" charset="-122"/>
                <a:cs typeface="黑体" panose="02010609060101010101" charset="-122"/>
                <a:sym typeface="+mn-ea"/>
              </a:rPr>
              <a:t>【课堂探究】思考影响改革成败的主要因素有哪些</a:t>
            </a:r>
          </a:p>
        </p:txBody>
      </p:sp>
      <p:sp>
        <p:nvSpPr>
          <p:cNvPr id="10" name="文本框 9"/>
          <p:cNvSpPr txBox="1"/>
          <p:nvPr>
            <p:custDataLst>
              <p:tags r:id="rId12"/>
            </p:custDataLst>
          </p:nvPr>
        </p:nvSpPr>
        <p:spPr>
          <a:xfrm>
            <a:off x="924560" y="4375785"/>
            <a:ext cx="9880600" cy="2676525"/>
          </a:xfrm>
          <a:prstGeom prst="rect">
            <a:avLst/>
          </a:prstGeom>
          <a:noFill/>
        </p:spPr>
        <p:txBody>
          <a:bodyPr wrap="square" rtlCol="0">
            <a:spAutoFit/>
          </a:bodyPr>
          <a:lstStyle/>
          <a:p>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是否顺应历史发展的潮流（根本原因）；</a:t>
            </a:r>
          </a:p>
          <a:p>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改革者的策略和措施是否合理</a:t>
            </a:r>
          </a:p>
          <a:p>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改革者的个人品质与能力</a:t>
            </a:r>
          </a:p>
          <a:p>
            <a:pPr algn="l" defTabSz="608965"/>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改革派与保守派之间的力量对比</a:t>
            </a:r>
          </a:p>
          <a:p>
            <a:pPr algn="l" defTabSz="608965"/>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统治者的支持</a:t>
            </a:r>
          </a:p>
          <a:p>
            <a:r>
              <a:rPr lang="en-US" altLang="zh-CN" sz="2800" b="1">
                <a:gradFill>
                  <a:gsLst>
                    <a:gs pos="0">
                      <a:srgbClr val="FE4444"/>
                    </a:gs>
                    <a:gs pos="100000">
                      <a:srgbClr val="832B2B"/>
                    </a:gs>
                  </a:gsLst>
                  <a:lin scaled="0"/>
                </a:gradFill>
                <a:latin typeface="华文中宋" panose="02010600040101010101" charset="-122"/>
                <a:ea typeface="华文中宋" panose="02010600040101010101" charset="-122"/>
                <a:cs typeface="华文中宋" panose="02010600040101010101" charset="-122"/>
                <a:sym typeface="+mn-ea"/>
              </a:rPr>
              <a:t>......</a:t>
            </a:r>
            <a:endParaRPr lang="en-US" altLang="zh-CN" sz="2800" b="1">
              <a:gradFill>
                <a:gsLst>
                  <a:gs pos="0">
                    <a:srgbClr val="FE4444"/>
                  </a:gs>
                  <a:gs pos="100000">
                    <a:srgbClr val="832B2B"/>
                  </a:gs>
                </a:gsLst>
                <a:lin scaled="0"/>
              </a:gradFill>
              <a:latin typeface="华文中宋" charset="-122"/>
              <a:ea typeface="华文中宋"/>
              <a:cs typeface="华文中宋" panose="02010600040101010101" charset="-122"/>
              <a:sym typeface="+mn-ea"/>
            </a:endParaRPr>
          </a:p>
        </p:txBody>
      </p:sp>
    </p:spTree>
    <p:custDataLst>
      <p:tags r:id="rId1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linds(horizontal)">
                                      <p:cBhvr>
                                        <p:cTn id="17" dur="500"/>
                                        <p:tgtEl>
                                          <p:spTgt spid="8">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blinds(horizontal)">
                                      <p:cBhvr>
                                        <p:cTn id="22" dur="500"/>
                                        <p:tgtEl>
                                          <p:spTgt spid="8">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blinds(horizontal)">
                                      <p:cBhvr>
                                        <p:cTn id="27" dur="500"/>
                                        <p:tgtEl>
                                          <p:spTgt spid="8">
                                            <p:txEl>
                                              <p:pRg st="4" end="4"/>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blinds(horizontal)">
                                      <p:cBhvr>
                                        <p:cTn id="37" dur="500"/>
                                        <p:tgtEl>
                                          <p:spTgt spid="10">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0">
                                            <p:txEl>
                                              <p:pRg st="1" end="1"/>
                                            </p:txEl>
                                          </p:spTgt>
                                        </p:tgtEl>
                                        <p:attrNameLst>
                                          <p:attrName>style.visibility</p:attrName>
                                        </p:attrNameLst>
                                      </p:cBhvr>
                                      <p:to>
                                        <p:strVal val="visible"/>
                                      </p:to>
                                    </p:set>
                                    <p:animEffect transition="in" filter="blinds(horizontal)">
                                      <p:cBhvr>
                                        <p:cTn id="42" dur="500"/>
                                        <p:tgtEl>
                                          <p:spTgt spid="10">
                                            <p:txEl>
                                              <p:pRg st="1" end="1"/>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0">
                                            <p:txEl>
                                              <p:pRg st="2" end="2"/>
                                            </p:txEl>
                                          </p:spTgt>
                                        </p:tgtEl>
                                        <p:attrNameLst>
                                          <p:attrName>style.visibility</p:attrName>
                                        </p:attrNameLst>
                                      </p:cBhvr>
                                      <p:to>
                                        <p:strVal val="visible"/>
                                      </p:to>
                                    </p:set>
                                    <p:animEffect transition="in" filter="blinds(horizontal)">
                                      <p:cBhvr>
                                        <p:cTn id="47" dur="500"/>
                                        <p:tgtEl>
                                          <p:spTgt spid="10">
                                            <p:txEl>
                                              <p:pRg st="2" end="2"/>
                                            </p:txEl>
                                          </p:spTgt>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10">
                                            <p:txEl>
                                              <p:pRg st="3" end="3"/>
                                            </p:txEl>
                                          </p:spTgt>
                                        </p:tgtEl>
                                        <p:attrNameLst>
                                          <p:attrName>style.visibility</p:attrName>
                                        </p:attrNameLst>
                                      </p:cBhvr>
                                      <p:to>
                                        <p:strVal val="visible"/>
                                      </p:to>
                                    </p:set>
                                    <p:animEffect transition="in" filter="blinds(horizontal)">
                                      <p:cBhvr>
                                        <p:cTn id="52" dur="500"/>
                                        <p:tgtEl>
                                          <p:spTgt spid="10">
                                            <p:txEl>
                                              <p:pRg st="3" end="3"/>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10">
                                            <p:txEl>
                                              <p:pRg st="4" end="4"/>
                                            </p:txEl>
                                          </p:spTgt>
                                        </p:tgtEl>
                                        <p:attrNameLst>
                                          <p:attrName>style.visibility</p:attrName>
                                        </p:attrNameLst>
                                      </p:cBhvr>
                                      <p:to>
                                        <p:strVal val="visible"/>
                                      </p:to>
                                    </p:set>
                                    <p:animEffect transition="in" filter="blinds(horizontal)">
                                      <p:cBhvr>
                                        <p:cTn id="5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3</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、北宋王安石变法</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2900" y="21272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中国古代的重要变法和改革</a:t>
            </a:r>
          </a:p>
        </p:txBody>
      </p:sp>
      <p:pic>
        <p:nvPicPr>
          <p:cNvPr id="32775" name="图片 1" descr="C:/Users/ASUS/AppData/Local/Temp/kaimatting_20190910130145/output_20190910130155..pngoutput_20190910130155."/>
          <p:cNvPicPr>
            <a:picLocks noChangeAspect="1"/>
          </p:cNvPicPr>
          <p:nvPr>
            <p:custDataLst>
              <p:tags r:id="rId10"/>
            </p:custDataLst>
          </p:nvPr>
        </p:nvPicPr>
        <p:blipFill>
          <a:blip r:embed="rId9"/>
          <a:stretch>
            <a:fillRect/>
          </a:stretch>
        </p:blipFill>
        <p:spPr>
          <a:xfrm>
            <a:off x="9286875" y="3777615"/>
            <a:ext cx="2887663" cy="3060700"/>
          </a:xfrm>
          <a:prstGeom prst="rect">
            <a:avLst/>
          </a:prstGeom>
          <a:noFill/>
          <a:ln w="9525">
            <a:noFill/>
          </a:ln>
        </p:spPr>
      </p:pic>
      <p:sp>
        <p:nvSpPr>
          <p:cNvPr id="5" name="文本框 4"/>
          <p:cNvSpPr txBox="1"/>
          <p:nvPr>
            <p:custDataLst>
              <p:tags r:id="rId11"/>
            </p:custDataLst>
          </p:nvPr>
        </p:nvSpPr>
        <p:spPr>
          <a:xfrm>
            <a:off x="341630" y="966470"/>
            <a:ext cx="10843260" cy="1814830"/>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（1）背景：</a:t>
            </a:r>
            <a:r>
              <a:rPr lang="en-US" altLang="zh-CN" sz="2800" b="1">
                <a:latin typeface="DFKai-SB" panose="03000509000000000000" charset="-120"/>
                <a:ea typeface="DFKai-SB" panose="03000509000000000000" charset="-120"/>
                <a:cs typeface="DFKai-SB" panose="03000509000000000000" charset="-120"/>
              </a:rPr>
              <a:t>A.</a:t>
            </a:r>
            <a:r>
              <a:rPr lang="zh-CN" altLang="en-US" sz="2800" b="1">
                <a:latin typeface="DFKai-SB" panose="03000509000000000000" charset="-120"/>
                <a:ea typeface="DFKai-SB" panose="03000509000000000000" charset="-120"/>
                <a:cs typeface="DFKai-SB" panose="03000509000000000000" charset="-120"/>
              </a:rPr>
              <a:t>必要性：“三冗二积”导致北宋中期出现严重的统治危机</a:t>
            </a:r>
          </a:p>
          <a:p>
            <a:r>
              <a:rPr lang="en-US" altLang="zh-CN" sz="2800" b="1">
                <a:latin typeface="DFKai-SB" panose="03000509000000000000" charset="-120"/>
                <a:ea typeface="DFKai-SB" panose="03000509000000000000" charset="-120"/>
                <a:cs typeface="DFKai-SB" panose="03000509000000000000" charset="-120"/>
              </a:rPr>
              <a:t>           B.</a:t>
            </a:r>
            <a:r>
              <a:rPr lang="zh-CN" altLang="en-US" sz="2800" b="1">
                <a:latin typeface="DFKai-SB" panose="03000509000000000000" charset="-120"/>
                <a:ea typeface="DFKai-SB" panose="03000509000000000000" charset="-120"/>
                <a:cs typeface="DFKai-SB" panose="03000509000000000000" charset="-120"/>
              </a:rPr>
              <a:t>可能性：范仲淹的改革（“庆历新政”）为王安石变法提供了经验教训</a:t>
            </a:r>
          </a:p>
        </p:txBody>
      </p:sp>
      <p:sp>
        <p:nvSpPr>
          <p:cNvPr id="7" name="文本框 6"/>
          <p:cNvSpPr txBox="1"/>
          <p:nvPr>
            <p:custDataLst>
              <p:tags r:id="rId12"/>
            </p:custDataLst>
          </p:nvPr>
        </p:nvSpPr>
        <p:spPr>
          <a:xfrm>
            <a:off x="142240" y="2898775"/>
            <a:ext cx="10830560" cy="9531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（2）内容（富国强兵）：对官僚机构、财政制度、军事体制等方面的弊端，制定和推行了一系列政策和措施。</a:t>
            </a:r>
          </a:p>
        </p:txBody>
      </p:sp>
      <p:sp>
        <p:nvSpPr>
          <p:cNvPr id="8" name="文本框 7"/>
          <p:cNvSpPr txBox="1"/>
          <p:nvPr>
            <p:custDataLst>
              <p:tags r:id="rId13"/>
            </p:custDataLst>
          </p:nvPr>
        </p:nvSpPr>
        <p:spPr>
          <a:xfrm>
            <a:off x="96520" y="4509135"/>
            <a:ext cx="10233025" cy="9531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（3）结果：初期取得了显著成效，但涉及面广、阻力大，有些措施欠妥当，后被废止。</a:t>
            </a:r>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1"/>
      <p:bldP spid="8" grpId="2"/>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3</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、北宋王安石变法</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1589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7476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2776220" cy="521970"/>
          </a:xfrm>
          <a:prstGeom prst="rect">
            <a:avLst/>
          </a:prstGeom>
          <a:solidFill>
            <a:srgbClr val="FF0000"/>
          </a:solidFill>
        </p:spPr>
        <p:txBody>
          <a:bodyPr wrap="square" rtlCol="0">
            <a:spAutoFit/>
          </a:bodyPr>
          <a:lstStyle/>
          <a:p>
            <a:r>
              <a:rPr lang="en-US" altLang="zh-CN" sz="2800" b="1">
                <a:solidFill>
                  <a:schemeClr val="bg1"/>
                </a:solidFill>
                <a:latin typeface="微软雅黑" panose="020b0503020204020204" charset="-122"/>
                <a:ea typeface="微软雅黑" panose="020b0503020204020204" charset="-122"/>
                <a:cs typeface="微软雅黑" panose="020b0503020204020204" charset="-122"/>
              </a:rPr>
              <a:t>     </a:t>
            </a:r>
            <a:r>
              <a:rPr lang="zh-CN" altLang="en-US" sz="2800" b="1">
                <a:solidFill>
                  <a:schemeClr val="bg1"/>
                </a:solidFill>
                <a:latin typeface="微软雅黑" panose="020b0503020204020204" charset="-122"/>
                <a:ea typeface="微软雅黑" panose="020b0503020204020204" charset="-122"/>
                <a:cs typeface="微软雅黑" panose="020b0503020204020204" charset="-122"/>
              </a:rPr>
              <a:t>重难拓展</a:t>
            </a:r>
          </a:p>
        </p:txBody>
      </p:sp>
      <p:sp>
        <p:nvSpPr>
          <p:cNvPr id="2" name="文本框 1"/>
          <p:cNvSpPr txBox="1"/>
          <p:nvPr>
            <p:custDataLst>
              <p:tags r:id="rId9"/>
            </p:custDataLst>
          </p:nvPr>
        </p:nvSpPr>
        <p:spPr>
          <a:xfrm>
            <a:off x="464185" y="965835"/>
            <a:ext cx="4863465" cy="521970"/>
          </a:xfrm>
          <a:prstGeom prst="rect">
            <a:avLst/>
          </a:prstGeom>
          <a:noFill/>
        </p:spPr>
        <p:txBody>
          <a:bodyPr wrap="square" rtlCol="0">
            <a:spAutoFit/>
          </a:bodyPr>
          <a:lstStyle/>
          <a:p>
            <a:r>
              <a:rPr lang="zh-CN" sz="2800" b="1">
                <a:latin typeface="楷体" panose="02010609060101010101" charset="-122"/>
                <a:ea typeface="楷体" panose="02010609060101010101" charset="-122"/>
                <a:cs typeface="楷体" panose="02010609060101010101" charset="-122"/>
              </a:rPr>
              <a:t>从史料解读王安石变法</a:t>
            </a:r>
          </a:p>
        </p:txBody>
      </p:sp>
      <p:sp>
        <p:nvSpPr>
          <p:cNvPr id="14" name="任意多边形: 形状 49"/>
          <p:cNvSpPr/>
          <p:nvPr>
            <p:custDataLst>
              <p:tags r:id="rId10"/>
            </p:custDataLst>
          </p:nvPr>
        </p:nvSpPr>
        <p:spPr>
          <a:xfrm rot="10800000">
            <a:off x="6985" y="1577340"/>
            <a:ext cx="6268085" cy="3043555"/>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50" name="任意多边形: 形状 49"/>
          <p:cNvSpPr/>
          <p:nvPr>
            <p:custDataLst>
              <p:tags r:id="rId11"/>
            </p:custDataLst>
          </p:nvPr>
        </p:nvSpPr>
        <p:spPr>
          <a:xfrm>
            <a:off x="6021705" y="1547495"/>
            <a:ext cx="6168390" cy="3037840"/>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10" name="文本框 9"/>
          <p:cNvSpPr txBox="1"/>
          <p:nvPr>
            <p:custDataLst>
              <p:tags r:id="rId12"/>
            </p:custDataLst>
          </p:nvPr>
        </p:nvSpPr>
        <p:spPr>
          <a:xfrm>
            <a:off x="273050" y="1809750"/>
            <a:ext cx="5153660" cy="2676525"/>
          </a:xfrm>
          <a:prstGeom prst="rect">
            <a:avLst/>
          </a:prstGeom>
          <a:noFill/>
        </p:spPr>
        <p:txBody>
          <a:bodyPr wrap="square" rtlCol="0">
            <a:spAutoFit/>
          </a:bodyPr>
          <a:lstStyle/>
          <a:p>
            <a:r>
              <a:rPr lang="zh-CN" altLang="en-US" sz="2400">
                <a:solidFill>
                  <a:schemeClr val="bg1"/>
                </a:solidFill>
                <a:latin typeface="楷体" panose="02010609060101010101" charset="-122"/>
                <a:ea typeface="楷体" panose="02010609060101010101" charset="-122"/>
                <a:cs typeface="楷体" panose="02010609060101010101" charset="-122"/>
              </a:rPr>
              <a:t>史料一 (王安石)不忍贫民而深疾富民，志欲破富民以惠贫民。……及其得志，专以此为事，设青苗法，以夺富民之利。民无贫富，两税之外，皆重出息十二，吏缘为奸，至倍息，公私皆病矣。</a:t>
            </a:r>
          </a:p>
          <a:p>
            <a:r>
              <a:rPr lang="zh-CN" altLang="en-US" sz="2400">
                <a:solidFill>
                  <a:schemeClr val="bg1"/>
                </a:solidFill>
                <a:latin typeface="楷体" panose="02010609060101010101" charset="-122"/>
                <a:ea typeface="楷体" panose="02010609060101010101" charset="-122"/>
                <a:cs typeface="楷体" panose="02010609060101010101" charset="-122"/>
              </a:rPr>
              <a:t>——苏辙《栾城三集》</a:t>
            </a:r>
          </a:p>
        </p:txBody>
      </p:sp>
      <p:sp>
        <p:nvSpPr>
          <p:cNvPr id="11" name="文本框 10"/>
          <p:cNvSpPr txBox="1"/>
          <p:nvPr>
            <p:custDataLst>
              <p:tags r:id="rId13"/>
            </p:custDataLst>
          </p:nvPr>
        </p:nvSpPr>
        <p:spPr>
          <a:xfrm>
            <a:off x="6470015" y="1779905"/>
            <a:ext cx="5615940" cy="2676525"/>
          </a:xfrm>
          <a:prstGeom prst="rect">
            <a:avLst/>
          </a:prstGeom>
          <a:noFill/>
        </p:spPr>
        <p:txBody>
          <a:bodyPr wrap="square" rtlCol="0">
            <a:spAutoFit/>
          </a:bodyPr>
          <a:lstStyle/>
          <a:p>
            <a:r>
              <a:rPr lang="zh-CN" altLang="en-US" sz="2400">
                <a:solidFill>
                  <a:schemeClr val="bg1"/>
                </a:solidFill>
                <a:latin typeface="楷体" panose="02010609060101010101" charset="-122"/>
                <a:ea typeface="楷体" panose="02010609060101010101" charset="-122"/>
                <a:cs typeface="楷体" panose="02010609060101010101" charset="-122"/>
              </a:rPr>
              <a:t>史料二 变法派所制定的一些政策法令及其实践，虽还远远谈不到解放生产力，但对当时生产力的发展总还是有一些帮助的，因而是产生了积极的作用的。王安石既有军政韬略，又有施政才能，是一个卓越的政治家。</a:t>
            </a:r>
          </a:p>
          <a:p>
            <a:r>
              <a:rPr lang="zh-CN" altLang="en-US" sz="2400">
                <a:solidFill>
                  <a:schemeClr val="bg1"/>
                </a:solidFill>
                <a:latin typeface="楷体" panose="02010609060101010101" charset="-122"/>
                <a:ea typeface="楷体" panose="02010609060101010101" charset="-122"/>
                <a:cs typeface="楷体" panose="02010609060101010101" charset="-122"/>
              </a:rPr>
              <a:t>——邓广铭《北宋政治改革家王安石》</a:t>
            </a:r>
          </a:p>
        </p:txBody>
      </p:sp>
      <p:sp>
        <p:nvSpPr>
          <p:cNvPr id="13" name="文本框 12"/>
          <p:cNvSpPr txBox="1"/>
          <p:nvPr>
            <p:custDataLst>
              <p:tags r:id="rId14"/>
            </p:custDataLst>
          </p:nvPr>
        </p:nvSpPr>
        <p:spPr>
          <a:xfrm>
            <a:off x="188595" y="4739640"/>
            <a:ext cx="11842750" cy="829945"/>
          </a:xfrm>
          <a:prstGeom prst="rect">
            <a:avLst/>
          </a:prstGeom>
          <a:noFill/>
        </p:spPr>
        <p:txBody>
          <a:bodyPr wrap="square" rtlCol="0">
            <a:spAutoFit/>
          </a:bodyPr>
          <a:lstStyle/>
          <a:p>
            <a:r>
              <a:rPr lang="zh-CN" altLang="en-US" sz="2400" b="1">
                <a:latin typeface="黑体" panose="02010609060101010101" charset="-122"/>
                <a:ea typeface="黑体" panose="02010609060101010101" charset="-122"/>
              </a:rPr>
              <a:t>【课堂探究】</a:t>
            </a:r>
            <a:r>
              <a:rPr lang="zh-CN" altLang="en-US" sz="2400">
                <a:latin typeface="黑体" panose="02010609060101010101" charset="-122"/>
                <a:ea typeface="黑体" panose="02010609060101010101" charset="-122"/>
              </a:rPr>
              <a:t>（1）根据史料一并结合所学，分析王安石变法失败的原因？</a:t>
            </a:r>
          </a:p>
          <a:p>
            <a:r>
              <a:rPr lang="zh-CN" altLang="en-US" sz="2400">
                <a:latin typeface="黑体" panose="02010609060101010101" charset="-122"/>
                <a:ea typeface="黑体" panose="02010609060101010101" charset="-122"/>
              </a:rPr>
              <a:t>            （2）史料二是从哪一角度对王安石变法进行评价的？</a:t>
            </a:r>
          </a:p>
        </p:txBody>
      </p:sp>
      <p:sp>
        <p:nvSpPr>
          <p:cNvPr id="15" name="文本框 14"/>
          <p:cNvSpPr txBox="1"/>
          <p:nvPr>
            <p:custDataLst>
              <p:tags r:id="rId15"/>
            </p:custDataLst>
          </p:nvPr>
        </p:nvSpPr>
        <p:spPr>
          <a:xfrm>
            <a:off x="601980" y="5568315"/>
            <a:ext cx="10616565" cy="1198880"/>
          </a:xfrm>
          <a:prstGeom prst="rect">
            <a:avLst/>
          </a:prstGeom>
          <a:gradFill>
            <a:gsLst>
              <a:gs pos="0">
                <a:srgbClr val="FE4444"/>
              </a:gs>
              <a:gs pos="100000">
                <a:srgbClr val="832B2B"/>
              </a:gs>
            </a:gsLst>
            <a:lin scaled="0"/>
          </a:gradFill>
        </p:spPr>
        <p:txBody>
          <a:bodyPr wrap="square" rtlCol="0">
            <a:spAutoFit/>
          </a:bodyPr>
          <a:lstStyle/>
          <a:p>
            <a:r>
              <a:rPr lang="zh-CN" altLang="en-US" sz="2400">
                <a:solidFill>
                  <a:schemeClr val="bg1"/>
                </a:solidFill>
                <a:latin typeface="DFKai-SB" panose="03000509000000000000" charset="-120"/>
                <a:ea typeface="DFKai-SB" panose="03000509000000000000" charset="-120"/>
                <a:cs typeface="DFKai-SB" panose="03000509000000000000" charset="-120"/>
              </a:rPr>
              <a:t>（</a:t>
            </a:r>
            <a:r>
              <a:rPr lang="en-US" altLang="zh-CN" sz="2400">
                <a:solidFill>
                  <a:schemeClr val="bg1"/>
                </a:solidFill>
                <a:latin typeface="DFKai-SB" panose="03000509000000000000" charset="-120"/>
                <a:ea typeface="DFKai-SB" panose="03000509000000000000" charset="-120"/>
                <a:cs typeface="DFKai-SB" panose="03000509000000000000" charset="-120"/>
              </a:rPr>
              <a:t>1</a:t>
            </a:r>
            <a:r>
              <a:rPr lang="zh-CN" altLang="en-US" sz="2400">
                <a:solidFill>
                  <a:schemeClr val="bg1"/>
                </a:solidFill>
                <a:latin typeface="DFKai-SB" panose="03000509000000000000" charset="-120"/>
                <a:ea typeface="DFKai-SB" panose="03000509000000000000" charset="-120"/>
                <a:cs typeface="DFKai-SB" panose="03000509000000000000" charset="-120"/>
              </a:rPr>
              <a:t>）损害了大官僚、大地主的利益，引起他们的反对；新法在执行中存在着危害百姓的现象。</a:t>
            </a:r>
          </a:p>
          <a:p>
            <a:r>
              <a:rPr lang="zh-CN" altLang="en-US" sz="2400">
                <a:solidFill>
                  <a:schemeClr val="bg1"/>
                </a:solidFill>
                <a:latin typeface="DFKai-SB" panose="03000509000000000000" charset="-120"/>
                <a:ea typeface="DFKai-SB" panose="03000509000000000000" charset="-120"/>
                <a:cs typeface="DFKai-SB" panose="03000509000000000000" charset="-120"/>
              </a:rPr>
              <a:t>（</a:t>
            </a:r>
            <a:r>
              <a:rPr lang="en-US" altLang="zh-CN" sz="2400">
                <a:solidFill>
                  <a:schemeClr val="bg1"/>
                </a:solidFill>
                <a:latin typeface="DFKai-SB" panose="03000509000000000000" charset="-120"/>
                <a:ea typeface="DFKai-SB" panose="03000509000000000000" charset="-120"/>
                <a:cs typeface="DFKai-SB" panose="03000509000000000000" charset="-120"/>
              </a:rPr>
              <a:t>2</a:t>
            </a:r>
            <a:r>
              <a:rPr lang="zh-CN" altLang="en-US" sz="2400">
                <a:solidFill>
                  <a:schemeClr val="bg1"/>
                </a:solidFill>
                <a:latin typeface="DFKai-SB" panose="03000509000000000000" charset="-120"/>
                <a:ea typeface="DFKai-SB" panose="03000509000000000000" charset="-120"/>
                <a:cs typeface="DFKai-SB" panose="03000509000000000000" charset="-120"/>
              </a:rPr>
              <a:t>）从生产力的角度和对历史贡献的角度进行评价。</a:t>
            </a:r>
          </a:p>
        </p:txBody>
      </p:sp>
    </p:spTree>
    <p:custDataLst>
      <p:tags r:id="rId1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nodeType="click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blinds(horizontal)">
                                      <p:cBhvr>
                                        <p:cTn id="11" dur="500"/>
                                        <p:tgtEl>
                                          <p:spTgt spid="15">
                                            <p:txEl>
                                              <p:pRg st="0" end="0"/>
                                            </p:txEl>
                                          </p:spTgt>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15">
                                            <p:txEl>
                                              <p:pRg st="1" end="1"/>
                                            </p:txEl>
                                          </p:spTgt>
                                        </p:tgtEl>
                                        <p:attrNameLst>
                                          <p:attrName>style.visibility</p:attrName>
                                        </p:attrNameLst>
                                      </p:cBhvr>
                                      <p:to>
                                        <p:strVal val="visible"/>
                                      </p:to>
                                    </p:set>
                                    <p:animEffect transition="in" filter="blinds(horizontal)">
                                      <p:cBhvr>
                                        <p:cTn id="16" dur="500"/>
                                        <p:tgtEl>
                                          <p:spTgt spid="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4</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、明朝张居正改革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中国古代的重要变法和改革</a:t>
            </a:r>
          </a:p>
        </p:txBody>
      </p:sp>
      <p:sp>
        <p:nvSpPr>
          <p:cNvPr id="8" name="文本框 7"/>
          <p:cNvSpPr txBox="1"/>
          <p:nvPr>
            <p:custDataLst>
              <p:tags r:id="rId9"/>
            </p:custDataLst>
          </p:nvPr>
        </p:nvSpPr>
        <p:spPr>
          <a:xfrm>
            <a:off x="235585" y="1245870"/>
            <a:ext cx="8742045" cy="9531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1</a:t>
            </a:r>
            <a:r>
              <a:rPr lang="zh-CN" altLang="en-US" sz="2800" b="1">
                <a:latin typeface="DFKai-SB" panose="03000509000000000000" charset="-120"/>
                <a:ea typeface="DFKai-SB" panose="03000509000000000000" charset="-120"/>
                <a:cs typeface="DFKai-SB" panose="03000509000000000000" charset="-120"/>
              </a:rPr>
              <a:t>）背景：</a:t>
            </a:r>
            <a:r>
              <a:rPr lang="zh-CN" altLang="en-US" sz="2800" b="1">
                <a:latin typeface="DFKai-SB" panose="03000509000000000000" charset="-120"/>
                <a:ea typeface="DFKai-SB" panose="03000509000000000000" charset="-120"/>
              </a:rPr>
              <a:t>明中后期，政治日益腐败，统治危机不断加深</a:t>
            </a:r>
          </a:p>
        </p:txBody>
      </p:sp>
      <p:sp>
        <p:nvSpPr>
          <p:cNvPr id="9" name="文本框 8"/>
          <p:cNvSpPr txBox="1"/>
          <p:nvPr>
            <p:custDataLst>
              <p:tags r:id="rId10"/>
            </p:custDataLst>
          </p:nvPr>
        </p:nvSpPr>
        <p:spPr>
          <a:xfrm>
            <a:off x="234315" y="2698115"/>
            <a:ext cx="8916670" cy="9531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2</a:t>
            </a:r>
            <a:r>
              <a:rPr lang="zh-CN" altLang="en-US" sz="2800" b="1">
                <a:latin typeface="DFKai-SB" panose="03000509000000000000" charset="-120"/>
                <a:ea typeface="DFKai-SB" panose="03000509000000000000" charset="-120"/>
                <a:cs typeface="DFKai-SB" panose="03000509000000000000" charset="-120"/>
              </a:rPr>
              <a:t>）内容：整顿吏治，加强官吏考核；裁剪开支，清丈土地，改革税制（实行</a:t>
            </a:r>
            <a:r>
              <a:rPr lang="en-US" altLang="zh-CN" sz="2800" b="1">
                <a:latin typeface="DFKai-SB" panose="03000509000000000000" charset="-120"/>
                <a:ea typeface="DFKai-SB" panose="03000509000000000000" charset="-120"/>
                <a:cs typeface="DFKai-SB" panose="03000509000000000000" charset="-120"/>
              </a:rPr>
              <a:t>“</a:t>
            </a:r>
            <a:r>
              <a:rPr lang="zh-CN" altLang="en-US" sz="2800" b="1">
                <a:latin typeface="DFKai-SB" panose="03000509000000000000" charset="-120"/>
                <a:ea typeface="宋体" panose="02010600030101010101" pitchFamily="2" charset="-122"/>
                <a:cs typeface="DFKai-SB" panose="03000509000000000000" charset="-120"/>
              </a:rPr>
              <a:t>一条鞭法</a:t>
            </a:r>
            <a:r>
              <a:rPr lang="en-US" altLang="zh-CN" sz="2800" b="1">
                <a:latin typeface="DFKai-SB" panose="03000509000000000000" charset="-120"/>
                <a:ea typeface="宋体" panose="02010600030101010101" pitchFamily="2" charset="-122"/>
                <a:cs typeface="DFKai-SB" panose="03000509000000000000" charset="-120"/>
              </a:rPr>
              <a:t>”</a:t>
            </a:r>
            <a:r>
              <a:rPr lang="zh-CN" altLang="en-US" sz="2800" b="1">
                <a:latin typeface="DFKai-SB" panose="03000509000000000000" charset="-120"/>
                <a:ea typeface="宋体" panose="02010600030101010101" pitchFamily="2" charset="-122"/>
                <a:cs typeface="DFKai-SB" panose="03000509000000000000" charset="-120"/>
              </a:rPr>
              <a:t>）</a:t>
            </a:r>
          </a:p>
        </p:txBody>
      </p:sp>
      <p:sp>
        <p:nvSpPr>
          <p:cNvPr id="10" name="文本框 9"/>
          <p:cNvSpPr txBox="1"/>
          <p:nvPr>
            <p:custDataLst>
              <p:tags r:id="rId11"/>
            </p:custDataLst>
          </p:nvPr>
        </p:nvSpPr>
        <p:spPr>
          <a:xfrm>
            <a:off x="216535" y="4292600"/>
            <a:ext cx="8063865" cy="138366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3</a:t>
            </a:r>
            <a:r>
              <a:rPr lang="zh-CN" altLang="en-US" sz="2800" b="1">
                <a:latin typeface="DFKai-SB" panose="03000509000000000000" charset="-120"/>
                <a:ea typeface="DFKai-SB" panose="03000509000000000000" charset="-120"/>
                <a:cs typeface="DFKai-SB" panose="03000509000000000000" charset="-120"/>
              </a:rPr>
              <a:t>）影响：财政收入增加，社会矛盾相对缓和，统治危机得到暂时缓解，后改革措施除一条鞭法外，几乎全部废止。</a:t>
            </a:r>
          </a:p>
        </p:txBody>
      </p:sp>
      <p:pic>
        <p:nvPicPr>
          <p:cNvPr id="11" name="图片 10" descr="29b401a677ab4626b00726f0b0d9c176_th"/>
          <p:cNvPicPr>
            <a:picLocks noChangeAspect="1"/>
          </p:cNvPicPr>
          <p:nvPr>
            <p:custDataLst>
              <p:tags r:id="rId13"/>
            </p:custDataLst>
          </p:nvPr>
        </p:nvPicPr>
        <p:blipFill>
          <a:blip r:embed="rId12"/>
          <a:srcRect l="20897" t="8744" r="30073" b="18584"/>
          <a:stretch>
            <a:fillRect/>
          </a:stretch>
        </p:blipFill>
        <p:spPr>
          <a:xfrm>
            <a:off x="8737600" y="2806700"/>
            <a:ext cx="3498215" cy="4019550"/>
          </a:xfrm>
          <a:prstGeom prst="ellipse">
            <a:avLst/>
          </a:prstGeom>
          <a:effectLst>
            <a:softEdge rad="31750"/>
          </a:effectLst>
        </p:spPr>
      </p:pic>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1"/>
      <p:bldP spid="10" grpId="2"/>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696010" y="231845"/>
            <a:ext cx="10757386" cy="1124585"/>
          </a:xfrm>
          <a:prstGeom prst="rect">
            <a:avLst/>
          </a:prstGeom>
          <a:solidFill>
            <a:srgbClr val="FFFF00"/>
          </a:solidFill>
          <a:ln>
            <a:solidFill>
              <a:srgbClr val="FFFF00"/>
            </a:solidFill>
          </a:ln>
        </p:spPr>
        <p:txBody>
          <a:bodyPr wrap="square">
            <a:spAutoFit/>
          </a:bodyPr>
          <a:lstStyle/>
          <a:p>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探究</a:t>
            </a:r>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对比中国古代四次重要的变法改革，探究变法改革的规律（原因、目的、性质、内容）及启示</a:t>
            </a:r>
            <a:endParaRPr lang="zh-CN" altLang="en-US" sz="3360">
              <a:solidFill>
                <a:srgbClr val="FF0000"/>
              </a:solidFill>
              <a:latin typeface="隶书" panose="02010509060101010101" charset="-122"/>
              <a:ea typeface="隶书" panose="02010509060101010101" charset="-122"/>
            </a:endParaRPr>
          </a:p>
        </p:txBody>
      </p:sp>
      <p:sp>
        <p:nvSpPr>
          <p:cNvPr id="3" name="TextBox 2"/>
          <p:cNvSpPr txBox="1"/>
          <p:nvPr>
            <p:custDataLst>
              <p:tags r:id="rId4"/>
            </p:custDataLst>
          </p:nvPr>
        </p:nvSpPr>
        <p:spPr>
          <a:xfrm>
            <a:off x="1170653" y="1614398"/>
            <a:ext cx="9937104" cy="4742815"/>
          </a:xfrm>
          <a:prstGeom prst="rect">
            <a:avLst/>
          </a:prstGeom>
          <a:noFill/>
        </p:spPr>
        <p:txBody>
          <a:bodyPr wrap="square" rtlCol="0">
            <a:spAutoFit/>
          </a:bodyPr>
          <a:lstStyle/>
          <a:p>
            <a:r>
              <a:rPr lang="zh-CN" altLang="en-US" sz="3360" smtClean="0">
                <a:latin typeface="隶书" panose="02010509060101010101" charset="-122"/>
                <a:ea typeface="隶书" panose="02010509060101010101" charset="-122"/>
              </a:rPr>
              <a:t>规律：</a:t>
            </a:r>
            <a:endParaRPr lang="en-US" altLang="zh-CN" sz="3360" smtClean="0">
              <a:latin typeface="隶书" panose="02010509060101010101" charset="-122"/>
              <a:ea typeface="隶书" panose="02010509060101010101" charset="-122"/>
            </a:endParaRPr>
          </a:p>
          <a:p>
            <a:r>
              <a:rPr lang="zh-CN" altLang="en-US" sz="3360" smtClean="0">
                <a:latin typeface="隶书" panose="02010509060101010101" charset="-122"/>
                <a:ea typeface="隶书" panose="02010509060101010101" charset="-122"/>
              </a:rPr>
              <a:t>（</a:t>
            </a:r>
            <a:r>
              <a:rPr lang="en-US" altLang="zh-CN" sz="3360" smtClean="0">
                <a:latin typeface="隶书" panose="02010509060101010101" charset="-122"/>
                <a:ea typeface="隶书" panose="02010509060101010101" charset="-122"/>
              </a:rPr>
              <a:t>1</a:t>
            </a:r>
            <a:r>
              <a:rPr lang="zh-CN" altLang="en-US" sz="3360" smtClean="0">
                <a:latin typeface="隶书" panose="02010509060101010101" charset="-122"/>
                <a:ea typeface="隶书" panose="02010509060101010101" charset="-122"/>
              </a:rPr>
              <a:t>）从原因上看：</a:t>
            </a:r>
            <a:endParaRPr lang="en-US" altLang="zh-CN" sz="3360" smtClean="0">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①旧的生产关系阻碍了社会生产力的发展；</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②为达到某种政治目的，实现富国强兵；</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③顺应历史发展潮流或者社会发展趋势；</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④统治阶级面临严重的统治危机，为抑制土地兼并、缓和阶级矛盾、增加财政收入而进行改革；</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⑤少数民族进入中原后，学习先进制度和文化，加速本民族封建化进程。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linds(horizontal)">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696010" y="231845"/>
            <a:ext cx="10757386" cy="1124585"/>
          </a:xfrm>
          <a:prstGeom prst="rect">
            <a:avLst/>
          </a:prstGeom>
          <a:solidFill>
            <a:srgbClr val="FFFF00"/>
          </a:solidFill>
          <a:ln>
            <a:solidFill>
              <a:srgbClr val="FFFF00"/>
            </a:solidFill>
          </a:ln>
        </p:spPr>
        <p:txBody>
          <a:bodyPr wrap="square">
            <a:spAutoFit/>
          </a:bodyPr>
          <a:lstStyle/>
          <a:p>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探究</a:t>
            </a:r>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对比中国古代四次重要的变法改革，探究变法改革的规律及启示</a:t>
            </a:r>
            <a:endParaRPr lang="zh-CN" altLang="en-US" sz="3360">
              <a:solidFill>
                <a:srgbClr val="FF0000"/>
              </a:solidFill>
              <a:latin typeface="隶书" panose="02010509060101010101" charset="-122"/>
              <a:ea typeface="隶书" panose="02010509060101010101" charset="-122"/>
            </a:endParaRPr>
          </a:p>
        </p:txBody>
      </p:sp>
      <p:sp>
        <p:nvSpPr>
          <p:cNvPr id="3" name="TextBox 2"/>
          <p:cNvSpPr txBox="1"/>
          <p:nvPr>
            <p:custDataLst>
              <p:tags r:id="rId4"/>
            </p:custDataLst>
          </p:nvPr>
        </p:nvSpPr>
        <p:spPr>
          <a:xfrm>
            <a:off x="1170653" y="1614398"/>
            <a:ext cx="9937104" cy="4225925"/>
          </a:xfrm>
          <a:prstGeom prst="rect">
            <a:avLst/>
          </a:prstGeom>
          <a:noFill/>
        </p:spPr>
        <p:txBody>
          <a:bodyPr wrap="square" rtlCol="0">
            <a:spAutoFit/>
          </a:bodyPr>
          <a:lstStyle/>
          <a:p>
            <a:r>
              <a:rPr lang="zh-CN" altLang="en-US" sz="3360" smtClean="0">
                <a:latin typeface="隶书" panose="02010509060101010101" charset="-122"/>
                <a:ea typeface="隶书" panose="02010509060101010101" charset="-122"/>
              </a:rPr>
              <a:t>规律：</a:t>
            </a:r>
            <a:endParaRPr lang="en-US" altLang="zh-CN" sz="3360" smtClean="0">
              <a:latin typeface="隶书" panose="02010509060101010101" charset="-122"/>
              <a:ea typeface="隶书" panose="02010509060101010101" charset="-122"/>
            </a:endParaRPr>
          </a:p>
          <a:p>
            <a:r>
              <a:rPr lang="zh-CN" altLang="en-US" sz="3360" smtClean="0">
                <a:latin typeface="隶书" panose="02010509060101010101" charset="-122"/>
                <a:ea typeface="隶书" panose="02010509060101010101" charset="-122"/>
              </a:rPr>
              <a:t>（</a:t>
            </a:r>
            <a:r>
              <a:rPr lang="en-US" altLang="zh-CN" sz="3360" smtClean="0">
                <a:latin typeface="隶书" panose="02010509060101010101" charset="-122"/>
                <a:ea typeface="隶书" panose="02010509060101010101" charset="-122"/>
              </a:rPr>
              <a:t>2</a:t>
            </a:r>
            <a:r>
              <a:rPr lang="zh-CN" altLang="en-US" sz="3360" smtClean="0">
                <a:latin typeface="隶书" panose="02010509060101010101" charset="-122"/>
                <a:ea typeface="隶书" panose="02010509060101010101" charset="-122"/>
              </a:rPr>
              <a:t>）从目的上看：</a:t>
            </a:r>
          </a:p>
          <a:p>
            <a:r>
              <a:rPr lang="zh-CN" altLang="en-US" sz="3360" smtClean="0">
                <a:solidFill>
                  <a:srgbClr val="FF0000"/>
                </a:solidFill>
                <a:latin typeface="隶书" panose="02010509060101010101" charset="-122"/>
                <a:ea typeface="隶书" panose="02010509060101010101" charset="-122"/>
              </a:rPr>
              <a:t>根本目的都是为了巩固统治，大多是为了富国强兵、解决社会矛盾。</a:t>
            </a:r>
            <a:endParaRPr lang="en-US" altLang="zh-CN" sz="3360" smtClean="0">
              <a:latin typeface="隶书" panose="02010509060101010101" charset="-122"/>
              <a:ea typeface="隶书" panose="02010509060101010101" charset="-122"/>
            </a:endParaRPr>
          </a:p>
          <a:p>
            <a:r>
              <a:rPr lang="zh-CN" altLang="en-US" sz="3360" smtClean="0">
                <a:latin typeface="隶书" panose="02010509060101010101" charset="-122"/>
                <a:ea typeface="隶书" panose="02010509060101010101" charset="-122"/>
              </a:rPr>
              <a:t>（</a:t>
            </a:r>
            <a:r>
              <a:rPr lang="en-US" altLang="zh-CN" sz="3360" smtClean="0">
                <a:latin typeface="隶书" panose="02010509060101010101" charset="-122"/>
                <a:ea typeface="隶书" panose="02010509060101010101" charset="-122"/>
              </a:rPr>
              <a:t>3</a:t>
            </a:r>
            <a:r>
              <a:rPr lang="zh-CN" altLang="en-US" sz="3360" smtClean="0">
                <a:latin typeface="隶书" panose="02010509060101010101" charset="-122"/>
                <a:ea typeface="隶书" panose="02010509060101010101" charset="-122"/>
              </a:rPr>
              <a:t>）从性质上看：</a:t>
            </a:r>
          </a:p>
          <a:p>
            <a:r>
              <a:rPr lang="zh-CN" altLang="en-US" sz="3360" smtClean="0">
                <a:solidFill>
                  <a:srgbClr val="FF0000"/>
                </a:solidFill>
                <a:latin typeface="隶书" panose="02010509060101010101" charset="-122"/>
                <a:ea typeface="隶书" panose="02010509060101010101" charset="-122"/>
              </a:rPr>
              <a:t>可以分为奴隶主贵族为实现富国强兵而进行的军政改革，封建地主阶级为克服封建统治危机、实现富国强兵而进行的变革、少数民族封建化改革三种。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696010" y="231845"/>
            <a:ext cx="10757386" cy="1124585"/>
          </a:xfrm>
          <a:prstGeom prst="rect">
            <a:avLst/>
          </a:prstGeom>
          <a:solidFill>
            <a:srgbClr val="FFFF00"/>
          </a:solidFill>
          <a:ln>
            <a:solidFill>
              <a:srgbClr val="FFFF00"/>
            </a:solidFill>
          </a:ln>
        </p:spPr>
        <p:txBody>
          <a:bodyPr wrap="square">
            <a:spAutoFit/>
          </a:bodyPr>
          <a:lstStyle/>
          <a:p>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探究</a:t>
            </a:r>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对比中国古代四次重要的变法改革，探究变法改革的规律及启示</a:t>
            </a:r>
            <a:endParaRPr lang="zh-CN" altLang="en-US" sz="3360">
              <a:solidFill>
                <a:srgbClr val="FF0000"/>
              </a:solidFill>
              <a:latin typeface="隶书" panose="02010509060101010101" charset="-122"/>
              <a:ea typeface="隶书" panose="02010509060101010101" charset="-122"/>
            </a:endParaRPr>
          </a:p>
        </p:txBody>
      </p:sp>
      <p:sp>
        <p:nvSpPr>
          <p:cNvPr id="3" name="TextBox 2"/>
          <p:cNvSpPr txBox="1"/>
          <p:nvPr>
            <p:custDataLst>
              <p:tags r:id="rId4"/>
            </p:custDataLst>
          </p:nvPr>
        </p:nvSpPr>
        <p:spPr>
          <a:xfrm>
            <a:off x="1127473" y="1575028"/>
            <a:ext cx="9937104" cy="3709035"/>
          </a:xfrm>
          <a:prstGeom prst="rect">
            <a:avLst/>
          </a:prstGeom>
          <a:noFill/>
        </p:spPr>
        <p:txBody>
          <a:bodyPr wrap="square" rtlCol="0">
            <a:spAutoFit/>
          </a:bodyPr>
          <a:lstStyle/>
          <a:p>
            <a:r>
              <a:rPr lang="zh-CN" altLang="en-US" sz="3360" smtClean="0">
                <a:latin typeface="隶书" panose="02010509060101010101" charset="-122"/>
                <a:ea typeface="隶书" panose="02010509060101010101" charset="-122"/>
              </a:rPr>
              <a:t>规律：</a:t>
            </a:r>
            <a:endParaRPr lang="en-US" altLang="zh-CN" sz="3360" smtClean="0">
              <a:latin typeface="隶书" panose="02010509060101010101" charset="-122"/>
              <a:ea typeface="隶书" panose="02010509060101010101" charset="-122"/>
            </a:endParaRPr>
          </a:p>
          <a:p>
            <a:r>
              <a:rPr lang="zh-CN" altLang="en-US" sz="3360" smtClean="0">
                <a:latin typeface="隶书" panose="02010509060101010101" charset="-122"/>
                <a:ea typeface="隶书" panose="02010509060101010101" charset="-122"/>
              </a:rPr>
              <a:t>（</a:t>
            </a:r>
            <a:r>
              <a:rPr lang="en-US" altLang="zh-CN" sz="3360" smtClean="0">
                <a:latin typeface="隶书" panose="02010509060101010101" charset="-122"/>
                <a:ea typeface="隶书" panose="02010509060101010101" charset="-122"/>
              </a:rPr>
              <a:t>4</a:t>
            </a:r>
            <a:r>
              <a:rPr lang="zh-CN" altLang="en-US" sz="3360" smtClean="0">
                <a:latin typeface="隶书" panose="02010509060101010101" charset="-122"/>
                <a:ea typeface="隶书" panose="02010509060101010101" charset="-122"/>
              </a:rPr>
              <a:t>）从内容上看：</a:t>
            </a:r>
            <a:endParaRPr lang="en-US" altLang="zh-CN" sz="3360" smtClean="0">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①调整生产关系、改革土地制度和赋役制度；</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②采取措施恢复、发展经济；</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③整顿吏治，改革军制；</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④开源节流，增加财政收入；</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⑤学习先进民族的政治制度和文化等。</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linds(horizontal)">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696010" y="231845"/>
            <a:ext cx="10757386" cy="1124585"/>
          </a:xfrm>
          <a:prstGeom prst="rect">
            <a:avLst/>
          </a:prstGeom>
          <a:solidFill>
            <a:srgbClr val="FFFF00"/>
          </a:solidFill>
          <a:ln>
            <a:solidFill>
              <a:srgbClr val="FFFF00"/>
            </a:solidFill>
          </a:ln>
        </p:spPr>
        <p:txBody>
          <a:bodyPr wrap="square">
            <a:spAutoFit/>
          </a:bodyPr>
          <a:lstStyle/>
          <a:p>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探究</a:t>
            </a:r>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对比中国古代四次重要的变法改革，探究变法改革的规律及启示</a:t>
            </a:r>
            <a:endParaRPr lang="zh-CN" altLang="en-US" sz="3360">
              <a:solidFill>
                <a:srgbClr val="FF0000"/>
              </a:solidFill>
              <a:latin typeface="隶书" panose="02010509060101010101" charset="-122"/>
              <a:ea typeface="隶书" panose="02010509060101010101" charset="-122"/>
            </a:endParaRPr>
          </a:p>
        </p:txBody>
      </p:sp>
      <p:sp>
        <p:nvSpPr>
          <p:cNvPr id="3" name="TextBox 2"/>
          <p:cNvSpPr txBox="1"/>
          <p:nvPr>
            <p:custDataLst>
              <p:tags r:id="rId4"/>
            </p:custDataLst>
          </p:nvPr>
        </p:nvSpPr>
        <p:spPr>
          <a:xfrm>
            <a:off x="1170653" y="1614398"/>
            <a:ext cx="9937104" cy="3709035"/>
          </a:xfrm>
          <a:prstGeom prst="rect">
            <a:avLst/>
          </a:prstGeom>
          <a:noFill/>
        </p:spPr>
        <p:txBody>
          <a:bodyPr wrap="square" rtlCol="0">
            <a:spAutoFit/>
          </a:bodyPr>
          <a:lstStyle/>
          <a:p>
            <a:r>
              <a:rPr lang="zh-CN" altLang="en-US" sz="3360" smtClean="0">
                <a:latin typeface="隶书" panose="02010509060101010101" charset="-122"/>
                <a:ea typeface="隶书" panose="02010509060101010101" charset="-122"/>
              </a:rPr>
              <a:t>规律：</a:t>
            </a:r>
            <a:endParaRPr lang="en-US" altLang="zh-CN" sz="3360" smtClean="0">
              <a:latin typeface="隶书" panose="02010509060101010101" charset="-122"/>
              <a:ea typeface="隶书" panose="02010509060101010101" charset="-122"/>
            </a:endParaRPr>
          </a:p>
          <a:p>
            <a:r>
              <a:rPr lang="zh-CN" altLang="en-US" sz="3360" smtClean="0">
                <a:latin typeface="隶书" panose="02010509060101010101" charset="-122"/>
                <a:ea typeface="隶书" panose="02010509060101010101" charset="-122"/>
              </a:rPr>
              <a:t>（</a:t>
            </a:r>
            <a:r>
              <a:rPr lang="en-US" altLang="zh-CN" sz="3360" smtClean="0">
                <a:latin typeface="隶书" panose="02010509060101010101" charset="-122"/>
                <a:ea typeface="隶书" panose="02010509060101010101" charset="-122"/>
              </a:rPr>
              <a:t>5</a:t>
            </a:r>
            <a:r>
              <a:rPr lang="zh-CN" altLang="en-US" sz="3360" smtClean="0">
                <a:latin typeface="隶书" panose="02010509060101010101" charset="-122"/>
                <a:ea typeface="隶书" panose="02010509060101010101" charset="-122"/>
              </a:rPr>
              <a:t>）从成败原因看：</a:t>
            </a:r>
            <a:endParaRPr lang="en-US" altLang="zh-CN" sz="3360" smtClean="0">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是否顺应历史发展的潮流（根本原因）；</a:t>
            </a:r>
          </a:p>
          <a:p>
            <a:r>
              <a:rPr lang="zh-CN" altLang="en-US" sz="3360" smtClean="0">
                <a:solidFill>
                  <a:srgbClr val="FF0000"/>
                </a:solidFill>
                <a:latin typeface="隶书" panose="02010509060101010101" charset="-122"/>
                <a:ea typeface="隶书" panose="02010509060101010101" charset="-122"/>
              </a:rPr>
              <a:t>改革者的策略和措施是否合理</a:t>
            </a:r>
          </a:p>
          <a:p>
            <a:r>
              <a:rPr lang="zh-CN" altLang="en-US" sz="3360" smtClean="0">
                <a:solidFill>
                  <a:srgbClr val="FF0000"/>
                </a:solidFill>
                <a:latin typeface="隶书" panose="02010509060101010101" charset="-122"/>
                <a:ea typeface="隶书" panose="02010509060101010101" charset="-122"/>
              </a:rPr>
              <a:t>改革者的个人品质与能力</a:t>
            </a:r>
          </a:p>
          <a:p>
            <a:r>
              <a:rPr lang="zh-CN" altLang="en-US" sz="3360" smtClean="0">
                <a:solidFill>
                  <a:srgbClr val="FF0000"/>
                </a:solidFill>
                <a:latin typeface="隶书" panose="02010509060101010101" charset="-122"/>
                <a:ea typeface="隶书" panose="02010509060101010101" charset="-122"/>
              </a:rPr>
              <a:t>改革派与保守派之间的力量对比</a:t>
            </a:r>
          </a:p>
          <a:p>
            <a:r>
              <a:rPr lang="zh-CN" altLang="en-US" sz="3360" smtClean="0">
                <a:solidFill>
                  <a:srgbClr val="FF0000"/>
                </a:solidFill>
                <a:latin typeface="隶书" panose="02010509060101010101" charset="-122"/>
                <a:ea typeface="隶书" panose="02010509060101010101" charset="-122"/>
              </a:rPr>
              <a:t>统治者的支持</a:t>
            </a:r>
            <a:r>
              <a:rPr lang="en-US" altLang="zh-CN" sz="3360" smtClean="0">
                <a:solidFill>
                  <a:srgbClr val="FF0000"/>
                </a:solidFill>
                <a:latin typeface="隶书" panose="02010509060101010101" charset="-122"/>
                <a:ea typeface="隶书" panose="02010509060101010101"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696010" y="231845"/>
            <a:ext cx="10757386" cy="1124585"/>
          </a:xfrm>
          <a:prstGeom prst="rect">
            <a:avLst/>
          </a:prstGeom>
          <a:solidFill>
            <a:srgbClr val="FFFF00"/>
          </a:solidFill>
          <a:ln>
            <a:solidFill>
              <a:srgbClr val="FFFF00"/>
            </a:solidFill>
          </a:ln>
        </p:spPr>
        <p:txBody>
          <a:bodyPr wrap="square">
            <a:spAutoFit/>
          </a:bodyPr>
          <a:lstStyle/>
          <a:p>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探究</a:t>
            </a:r>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对比中国古代四次重要的变法改革，探究变法改革的规律及启示</a:t>
            </a:r>
            <a:endParaRPr lang="zh-CN" altLang="en-US" sz="3360">
              <a:solidFill>
                <a:srgbClr val="FF0000"/>
              </a:solidFill>
              <a:latin typeface="隶书" panose="02010509060101010101" charset="-122"/>
              <a:ea typeface="隶书" panose="02010509060101010101" charset="-122"/>
            </a:endParaRPr>
          </a:p>
        </p:txBody>
      </p:sp>
      <p:sp>
        <p:nvSpPr>
          <p:cNvPr id="3" name="TextBox 2"/>
          <p:cNvSpPr txBox="1"/>
          <p:nvPr>
            <p:custDataLst>
              <p:tags r:id="rId4"/>
            </p:custDataLst>
          </p:nvPr>
        </p:nvSpPr>
        <p:spPr>
          <a:xfrm>
            <a:off x="1170653" y="1614398"/>
            <a:ext cx="10411747" cy="4742815"/>
          </a:xfrm>
          <a:prstGeom prst="rect">
            <a:avLst/>
          </a:prstGeom>
          <a:noFill/>
        </p:spPr>
        <p:txBody>
          <a:bodyPr wrap="square" rtlCol="0">
            <a:spAutoFit/>
          </a:bodyPr>
          <a:lstStyle/>
          <a:p>
            <a:r>
              <a:rPr lang="zh-CN" altLang="en-US" sz="3360" smtClean="0">
                <a:latin typeface="隶书" panose="02010509060101010101" charset="-122"/>
                <a:ea typeface="隶书" panose="02010509060101010101" charset="-122"/>
              </a:rPr>
              <a:t>启示：</a:t>
            </a:r>
            <a:endParaRPr lang="en-US" altLang="zh-CN" sz="3360" smtClean="0">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①</a:t>
            </a:r>
            <a:r>
              <a:rPr lang="zh-CN" altLang="en-US" sz="3355" smtClean="0">
                <a:solidFill>
                  <a:srgbClr val="FF0000"/>
                </a:solidFill>
                <a:latin typeface="隶书" panose="02010509060101010101" charset="-122"/>
                <a:ea typeface="隶书" panose="02010509060101010101" charset="-122"/>
                <a:sym typeface="+mn-ea"/>
              </a:rPr>
              <a:t>改革是革除弊政、促进国家富强的重要手段</a:t>
            </a:r>
            <a:r>
              <a:rPr lang="zh-CN" altLang="en-US" sz="3360" smtClean="0">
                <a:solidFill>
                  <a:srgbClr val="FF0000"/>
                </a:solidFill>
                <a:latin typeface="隶书" panose="02010509060101010101" charset="-122"/>
                <a:ea typeface="隶书" panose="02010509060101010101" charset="-122"/>
              </a:rPr>
              <a:t>；</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②</a:t>
            </a:r>
            <a:r>
              <a:rPr lang="zh-CN" altLang="en-US" sz="3355" smtClean="0">
                <a:solidFill>
                  <a:srgbClr val="FF0000"/>
                </a:solidFill>
                <a:latin typeface="隶书" panose="02010509060101010101" charset="-122"/>
                <a:ea typeface="隶书" panose="02010509060101010101" charset="-122"/>
                <a:sym typeface="+mn-ea"/>
              </a:rPr>
              <a:t>改革必然触动某些人的利益，因而具有艰巨性和复杂性，不可能一帆风顺；</a:t>
            </a:r>
          </a:p>
          <a:p>
            <a:r>
              <a:rPr lang="zh-CN" altLang="en-US" sz="3360" smtClean="0">
                <a:solidFill>
                  <a:srgbClr val="FF0000"/>
                </a:solidFill>
                <a:latin typeface="隶书" panose="02010509060101010101" charset="-122"/>
                <a:ea typeface="隶书" panose="02010509060101010101" charset="-122"/>
              </a:rPr>
              <a:t>③</a:t>
            </a:r>
            <a:r>
              <a:rPr lang="zh-CN" altLang="en-US" sz="3355" smtClean="0">
                <a:solidFill>
                  <a:srgbClr val="FF0000"/>
                </a:solidFill>
                <a:latin typeface="隶书" panose="02010509060101010101" charset="-122"/>
                <a:ea typeface="隶书" panose="02010509060101010101" charset="-122"/>
                <a:sym typeface="+mn-ea"/>
              </a:rPr>
              <a:t>改革的措施必须行之有效，改革过程中要有用人得当，改革家要有远见卓识和坚定的政治魄力。</a:t>
            </a:r>
            <a:endParaRPr lang="en-US" altLang="zh-CN" sz="3360" smtClean="0">
              <a:solidFill>
                <a:srgbClr val="FF0000"/>
              </a:solidFill>
              <a:latin typeface="隶书" panose="02010509060101010101" charset="-122"/>
              <a:ea typeface="隶书" panose="02010509060101010101" charset="-122"/>
            </a:endParaRPr>
          </a:p>
          <a:p>
            <a:r>
              <a:rPr lang="zh-CN" altLang="en-US" sz="3360" smtClean="0">
                <a:solidFill>
                  <a:srgbClr val="FF0000"/>
                </a:solidFill>
                <a:latin typeface="隶书" panose="02010509060101010101" charset="-122"/>
                <a:ea typeface="隶书" panose="02010509060101010101" charset="-122"/>
              </a:rPr>
              <a:t>④是否顺应历史发展的趋势，是改革成功与否的根本原因</a:t>
            </a:r>
            <a:endParaRPr lang="en-US" altLang="zh-CN" sz="3360" smtClean="0">
              <a:solidFill>
                <a:srgbClr val="FF0000"/>
              </a:solidFill>
              <a:latin typeface="隶书" panose="02010509060101010101" charset="-122"/>
              <a:ea typeface="隶书" panose="02010509060101010101" charset="-122"/>
            </a:endParaRPr>
          </a:p>
          <a:p>
            <a:r>
              <a:rPr lang="en-US" altLang="zh-CN" sz="3360" smtClean="0">
                <a:solidFill>
                  <a:srgbClr val="FF0000"/>
                </a:solidFill>
                <a:latin typeface="隶书" panose="02010509060101010101" charset="-122"/>
                <a:ea typeface="隶书" panose="02010509060101010101"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48621" name="矩形 33"/>
          <p:cNvSpPr/>
          <p:nvPr>
            <p:custDataLst>
              <p:tags r:id="rId3"/>
            </p:custDataLst>
          </p:nvPr>
        </p:nvSpPr>
        <p:spPr>
          <a:xfrm>
            <a:off x="0" y="1143635"/>
            <a:ext cx="12261215" cy="4973320"/>
          </a:xfrm>
          <a:prstGeom prst="rect">
            <a:avLst/>
          </a:prstGeom>
          <a:solidFill>
            <a:srgbClr val="FCF9E8">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58" name="图片 46"/>
          <p:cNvPicPr>
            <a:picLocks noChangeAspect="1"/>
          </p:cNvPicPr>
          <p:nvPr>
            <p:custDataLst>
              <p:tags r:id="rId5"/>
            </p:custDataLst>
          </p:nvPr>
        </p:nvPicPr>
        <p:blipFill>
          <a:blip r:embed="rId4"/>
          <a:stretch>
            <a:fillRect/>
          </a:stretch>
        </p:blipFill>
        <p:spPr>
          <a:xfrm>
            <a:off x="6132565" y="5637362"/>
            <a:ext cx="2424361" cy="1220404"/>
          </a:xfrm>
          <a:prstGeom prst="rect">
            <a:avLst/>
          </a:prstGeom>
        </p:spPr>
      </p:pic>
      <p:sp>
        <p:nvSpPr>
          <p:cNvPr id="1048773" name="AutoShape 58"/>
          <p:cNvSpPr/>
          <p:nvPr>
            <p:custDataLst>
              <p:tags r:id="rId6"/>
            </p:custDataLst>
          </p:nvPr>
        </p:nvSpPr>
        <p:spPr>
          <a:xfrm>
            <a:off x="993140" y="2707640"/>
            <a:ext cx="10019665" cy="1844675"/>
          </a:xfrm>
          <a:prstGeom prst="rightArrow">
            <a:avLst>
              <a:gd name="adj1" fmla="val 46842"/>
              <a:gd name="adj2" fmla="val 58279"/>
            </a:avLst>
          </a:prstGeom>
          <a:gradFill rotWithShape="0">
            <a:gsLst>
              <a:gs pos="0">
                <a:schemeClr val="dk1">
                  <a:alpha val="75000"/>
                </a:schemeClr>
              </a:gs>
              <a:gs pos="0">
                <a:srgbClr val="000000">
                  <a:alpha val="75000"/>
                </a:srgbClr>
              </a:gs>
              <a:gs pos="81400">
                <a:srgbClr val="000000">
                  <a:alpha val="13950"/>
                </a:srgbClr>
              </a:gs>
              <a:gs pos="100000">
                <a:schemeClr val="dk1">
                  <a:alpha val="0"/>
                </a:schemeClr>
              </a:gs>
              <a:gs pos="100000">
                <a:srgbClr val="000000">
                  <a:alpha val="0"/>
                </a:srgbClr>
              </a:gs>
            </a:gsLst>
            <a:lin ang="0" scaled="0"/>
          </a:gradFill>
          <a:ln>
            <a:noFill/>
          </a:ln>
        </p:spPr>
        <p:txBody>
          <a:bodyPr vert="horz" wrap="none" lIns="91440" tIns="45720" rIns="91440" bIns="45720" anchor="ctr"/>
          <a:lstStyle>
            <a:lvl1pPr marL="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1pPr>
            <a:lvl2pPr marL="4572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2pPr>
            <a:lvl3pPr marL="9144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3pPr>
            <a:lvl4pPr marL="13716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4pPr>
            <a:lvl5pPr marL="18288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5pPr>
          </a:lstStyle>
          <a:p>
            <a:pPr lvl="0"/>
            <a:endParaRPr lang="ko-KR" altLang="en-US">
              <a:latin typeface="微软雅黑" panose="020b0503020204020204" charset="-122"/>
              <a:ea typeface="Malgun Gothic" panose="020b0503020000020004" pitchFamily="2" charset="-127"/>
            </a:endParaRPr>
          </a:p>
        </p:txBody>
      </p:sp>
      <p:sp>
        <p:nvSpPr>
          <p:cNvPr id="1048774" name="WordArt 75"/>
          <p:cNvSpPr/>
          <p:nvPr>
            <p:custDataLst>
              <p:tags r:id="rId7"/>
            </p:custDataLst>
          </p:nvPr>
        </p:nvSpPr>
        <p:spPr>
          <a:xfrm>
            <a:off x="3924935" y="3446145"/>
            <a:ext cx="1209040" cy="329565"/>
          </a:xfrm>
          <a:prstGeom prst="rect">
            <a:avLst/>
          </a:prstGeom>
        </p:spPr>
        <p:txBody>
          <a:bodyPr vert="horz" wrap="none" lIns="91440" tIns="45720" rIns="91440" bIns="45720" fromWordArt="1" anchor="t">
            <a:prstTxWarp prst="textPlain">
              <a:avLst>
                <a:gd name="adj" fmla="val 50004"/>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晚清</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6" name="WordArt 77"/>
          <p:cNvSpPr/>
          <p:nvPr>
            <p:custDataLst>
              <p:tags r:id="rId8"/>
            </p:custDataLst>
          </p:nvPr>
        </p:nvSpPr>
        <p:spPr>
          <a:xfrm>
            <a:off x="6968490" y="3484245"/>
            <a:ext cx="1702435" cy="330835"/>
          </a:xfrm>
          <a:prstGeom prst="rect">
            <a:avLst/>
          </a:prstGeom>
        </p:spPr>
        <p:txBody>
          <a:bodyPr vert="horz" wrap="none" lIns="91440" tIns="45720" rIns="91440" bIns="45720" fromWordArt="1" anchor="t">
            <a:prstTxWarp prst="textPlain">
              <a:avLst>
                <a:gd name="adj" fmla="val 50020"/>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中华民国</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9" name="Line 80"/>
          <p:cNvSpPr/>
          <p:nvPr>
            <p:custDataLst>
              <p:tags r:id="rId9"/>
            </p:custDataLst>
          </p:nvPr>
        </p:nvSpPr>
        <p:spPr>
          <a:xfrm flipV="1">
            <a:off x="3924300" y="2286000"/>
            <a:ext cx="635" cy="105918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0" name="Line 81"/>
          <p:cNvSpPr/>
          <p:nvPr>
            <p:custDataLst>
              <p:tags r:id="rId10"/>
            </p:custDataLst>
          </p:nvPr>
        </p:nvSpPr>
        <p:spPr>
          <a:xfrm flipV="1">
            <a:off x="7647940" y="2286000"/>
            <a:ext cx="635" cy="105918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9" name="Line 99"/>
          <p:cNvSpPr/>
          <p:nvPr>
            <p:custDataLst>
              <p:tags r:id="rId11"/>
            </p:custDataLst>
          </p:nvPr>
        </p:nvSpPr>
        <p:spPr>
          <a:xfrm flipH="1" flipV="1">
            <a:off x="5558790" y="3959225"/>
            <a:ext cx="6985" cy="1144905"/>
          </a:xfrm>
          <a:prstGeom prst="line">
            <a:avLst/>
          </a:prstGeom>
          <a:noFill/>
          <a:ln w="19050" cap="rnd" cmpd="sng">
            <a:solidFill>
              <a:srgbClr val="333333">
                <a:alpha val="100000"/>
              </a:srgbClr>
            </a:solidFill>
            <a:prstDash val="sysDot"/>
            <a:round/>
            <a:tailEnd type="oval" w="med" len="med"/>
          </a:ln>
        </p:spPr>
        <p:txBody>
          <a:bodyPr/>
          <a:lstStyle/>
          <a:p/>
        </p:txBody>
      </p:sp>
      <p:sp>
        <p:nvSpPr>
          <p:cNvPr id="1048790" name="Text Box 29"/>
          <p:cNvSpPr txBox="1"/>
          <p:nvPr>
            <p:custDataLst>
              <p:tags r:id="rId12"/>
            </p:custDataLst>
          </p:nvPr>
        </p:nvSpPr>
        <p:spPr>
          <a:xfrm>
            <a:off x="1835785" y="3446145"/>
            <a:ext cx="1072515" cy="368300"/>
          </a:xfrm>
          <a:prstGeom prst="rect">
            <a:avLst/>
          </a:prstGeom>
          <a:noFill/>
          <a:ln>
            <a:noFill/>
          </a:ln>
        </p:spPr>
        <p:txBody>
          <a:bodyPr vert="horz" wrap="square" lIns="91440" tIns="45720" rIns="91440" bIns="45720" anchor="t">
            <a:spAutoFit/>
            <a:scene3d>
              <a:camera prst="orthographicFront"/>
              <a:lightRig rig="threePt" dir="t"/>
            </a:scene3d>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1800">
                <a:solidFill>
                  <a:schemeClr val="bg2"/>
                </a:solidFill>
                <a:effectLst>
                  <a:innerShdw blurRad="63500" dist="50800" dir="13500000">
                    <a:srgbClr val="000000">
                      <a:alpha val="50000"/>
                    </a:srgbClr>
                  </a:innerShdw>
                </a:effectLst>
                <a:latin typeface="微软雅黑" panose="020b0503020204020204" charset="-122"/>
                <a:ea typeface="微软雅黑" panose="020b0503020204020204" charset="-122"/>
              </a:rPr>
              <a:t>民主化</a:t>
            </a:r>
          </a:p>
        </p:txBody>
      </p:sp>
      <p:sp>
        <p:nvSpPr>
          <p:cNvPr id="1048791" name="Text Box 29"/>
          <p:cNvSpPr txBox="1"/>
          <p:nvPr>
            <p:custDataLst>
              <p:tags r:id="rId13"/>
            </p:custDataLst>
          </p:nvPr>
        </p:nvSpPr>
        <p:spPr>
          <a:xfrm>
            <a:off x="3189605" y="1649095"/>
            <a:ext cx="147002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戊戌变法</a:t>
            </a:r>
          </a:p>
        </p:txBody>
      </p:sp>
      <p:sp>
        <p:nvSpPr>
          <p:cNvPr id="1048792" name="Text Box 29"/>
          <p:cNvSpPr txBox="1"/>
          <p:nvPr>
            <p:custDataLst>
              <p:tags r:id="rId14"/>
            </p:custDataLst>
          </p:nvPr>
        </p:nvSpPr>
        <p:spPr>
          <a:xfrm>
            <a:off x="4035425" y="2286000"/>
            <a:ext cx="913765"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变法图强</a:t>
            </a:r>
          </a:p>
        </p:txBody>
      </p:sp>
      <p:sp>
        <p:nvSpPr>
          <p:cNvPr id="1048795" name="Text Box 29"/>
          <p:cNvSpPr txBox="1"/>
          <p:nvPr>
            <p:custDataLst>
              <p:tags r:id="rId15"/>
            </p:custDataLst>
          </p:nvPr>
        </p:nvSpPr>
        <p:spPr>
          <a:xfrm>
            <a:off x="4949825" y="5177155"/>
            <a:ext cx="155384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algn="l">
              <a:lnSpc>
                <a:spcPct val="100000"/>
              </a:lnSpc>
              <a:spcBef>
                <a:spcPct val="50000"/>
              </a:spcBef>
              <a:buClrTx/>
              <a:buSzTx/>
              <a:buFontTx/>
              <a:buNone/>
            </a:pPr>
            <a:r>
              <a:rPr lang="zh-CN" altLang="en-US" sz="2400">
                <a:solidFill>
                  <a:srgbClr val="000000"/>
                </a:solidFill>
                <a:latin typeface="汉仪楷体S" panose="00020600040101010101" charset="-122"/>
                <a:ea typeface="汉仪楷体S" panose="00020600040101010101" charset="-122"/>
              </a:rPr>
              <a:t>清末新政</a:t>
            </a:r>
          </a:p>
        </p:txBody>
      </p:sp>
      <p:sp>
        <p:nvSpPr>
          <p:cNvPr id="3" name="Text Box 29"/>
          <p:cNvSpPr txBox="1"/>
          <p:nvPr>
            <p:custDataLst>
              <p:tags r:id="rId16"/>
            </p:custDataLst>
          </p:nvPr>
        </p:nvSpPr>
        <p:spPr>
          <a:xfrm>
            <a:off x="5720080" y="4213225"/>
            <a:ext cx="972185"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政府自救</a:t>
            </a:r>
          </a:p>
        </p:txBody>
      </p:sp>
      <p:sp>
        <p:nvSpPr>
          <p:cNvPr id="4" name="Text Box 29"/>
          <p:cNvSpPr txBox="1"/>
          <p:nvPr>
            <p:custDataLst>
              <p:tags r:id="rId17"/>
            </p:custDataLst>
          </p:nvPr>
        </p:nvSpPr>
        <p:spPr>
          <a:xfrm>
            <a:off x="7708265" y="2286000"/>
            <a:ext cx="963295"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民主探索</a:t>
            </a:r>
          </a:p>
        </p:txBody>
      </p:sp>
      <p:sp>
        <p:nvSpPr>
          <p:cNvPr id="5" name="Text Box 29"/>
          <p:cNvSpPr txBox="1"/>
          <p:nvPr>
            <p:custDataLst>
              <p:tags r:id="rId18"/>
            </p:custDataLst>
          </p:nvPr>
        </p:nvSpPr>
        <p:spPr>
          <a:xfrm>
            <a:off x="6503670" y="1649095"/>
            <a:ext cx="2053590"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cs typeface="汉仪楷体S" panose="00020600040101010101" charset="-122"/>
              </a:rPr>
              <a:t>民国时期改革</a:t>
            </a:r>
          </a:p>
        </p:txBody>
      </p:sp>
      <p:cxnSp>
        <p:nvCxnSpPr>
          <p:cNvPr id="7" name="直线连接符 5"/>
          <p:cNvCxnSpPr/>
          <p:nvPr>
            <p:custDataLst>
              <p:tags r:id="rId19"/>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8" name="平行四边形 7"/>
          <p:cNvSpPr/>
          <p:nvPr>
            <p:custDataLst>
              <p:tags r:id="rId20"/>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21"/>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1048773"/>
                                        </p:tgtEl>
                                        <p:attrNameLst>
                                          <p:attrName>style.visibility</p:attrName>
                                        </p:attrNameLst>
                                      </p:cBhvr>
                                      <p:to>
                                        <p:strVal val="visible"/>
                                      </p:to>
                                    </p:set>
                                    <p:anim calcmode="lin" valueType="num">
                                      <p:cBhvr additive="base">
                                        <p:cTn id="7" dur="1000" fill="hold"/>
                                        <p:tgtEl>
                                          <p:spTgt spid="1048773"/>
                                        </p:tgtEl>
                                        <p:attrNameLst>
                                          <p:attrName>ppt_x</p:attrName>
                                        </p:attrNameLst>
                                      </p:cBhvr>
                                      <p:tavLst>
                                        <p:tav tm="0">
                                          <p:val>
                                            <p:strVal val="0-#ppt_w/2"/>
                                          </p:val>
                                        </p:tav>
                                        <p:tav tm="100000">
                                          <p:val>
                                            <p:strVal val="#ppt_x"/>
                                          </p:val>
                                        </p:tav>
                                      </p:tavLst>
                                    </p:anim>
                                    <p:anim calcmode="lin" valueType="num">
                                      <p:cBhvr additive="base">
                                        <p:cTn id="8" dur="1000" fill="hold"/>
                                        <p:tgtEl>
                                          <p:spTgt spid="104877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8" fill="hold" nodeType="afterEffect">
                                  <p:stCondLst>
                                    <p:cond delay="1000"/>
                                  </p:stCondLst>
                                  <p:childTnLst>
                                    <p:set>
                                      <p:cBhvr>
                                        <p:cTn id="11" dur="1" fill="hold">
                                          <p:stCondLst>
                                            <p:cond delay="0"/>
                                          </p:stCondLst>
                                        </p:cTn>
                                        <p:tgtEl>
                                          <p:spTgt spid="1048774"/>
                                        </p:tgtEl>
                                        <p:attrNameLst>
                                          <p:attrName>style.visibility</p:attrName>
                                        </p:attrNameLst>
                                      </p:cBhvr>
                                      <p:to>
                                        <p:strVal val="visible"/>
                                      </p:to>
                                    </p:set>
                                    <p:anim calcmode="lin" valueType="num">
                                      <p:cBhvr additive="base">
                                        <p:cTn id="12" dur="500" fill="hold"/>
                                        <p:tgtEl>
                                          <p:spTgt spid="1048774"/>
                                        </p:tgtEl>
                                        <p:attrNameLst>
                                          <p:attrName>ppt_x</p:attrName>
                                        </p:attrNameLst>
                                      </p:cBhvr>
                                      <p:tavLst>
                                        <p:tav tm="0">
                                          <p:val>
                                            <p:strVal val="0-#ppt_w/2"/>
                                          </p:val>
                                        </p:tav>
                                        <p:tav tm="100000">
                                          <p:val>
                                            <p:strVal val="#ppt_x"/>
                                          </p:val>
                                        </p:tav>
                                      </p:tavLst>
                                    </p:anim>
                                    <p:anim calcmode="lin" valueType="num">
                                      <p:cBhvr additive="base">
                                        <p:cTn id="13" dur="500" fill="hold"/>
                                        <p:tgtEl>
                                          <p:spTgt spid="104877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500"/>
                            </p:stCondLst>
                            <p:childTnLst>
                              <p:par>
                                <p:cTn id="15" presetID="2" presetClass="entr" presetSubtype="8" fill="hold" nodeType="afterEffect">
                                  <p:stCondLst>
                                    <p:cond delay="1500"/>
                                  </p:stCondLst>
                                  <p:childTnLst>
                                    <p:set>
                                      <p:cBhvr>
                                        <p:cTn id="16" dur="1" fill="hold">
                                          <p:stCondLst>
                                            <p:cond delay="0"/>
                                          </p:stCondLst>
                                        </p:cTn>
                                        <p:tgtEl>
                                          <p:spTgt spid="1048776"/>
                                        </p:tgtEl>
                                        <p:attrNameLst>
                                          <p:attrName>style.visibility</p:attrName>
                                        </p:attrNameLst>
                                      </p:cBhvr>
                                      <p:to>
                                        <p:strVal val="visible"/>
                                      </p:to>
                                    </p:set>
                                    <p:anim calcmode="lin" valueType="num">
                                      <p:cBhvr additive="base">
                                        <p:cTn id="17" dur="500" fill="hold"/>
                                        <p:tgtEl>
                                          <p:spTgt spid="1048776"/>
                                        </p:tgtEl>
                                        <p:attrNameLst>
                                          <p:attrName>ppt_x</p:attrName>
                                        </p:attrNameLst>
                                      </p:cBhvr>
                                      <p:tavLst>
                                        <p:tav tm="0">
                                          <p:val>
                                            <p:strVal val="0-#ppt_w/2"/>
                                          </p:val>
                                        </p:tav>
                                        <p:tav tm="100000">
                                          <p:val>
                                            <p:strVal val="#ppt_x"/>
                                          </p:val>
                                        </p:tav>
                                      </p:tavLst>
                                    </p:anim>
                                    <p:anim calcmode="lin" valueType="num">
                                      <p:cBhvr additive="base">
                                        <p:cTn id="18" dur="500" fill="hold"/>
                                        <p:tgtEl>
                                          <p:spTgt spid="104877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4500"/>
                            </p:stCondLst>
                            <p:childTnLst>
                              <p:par>
                                <p:cTn id="20" presetID="2" presetClass="entr" presetSubtype="8" fill="hold" grpId="0" nodeType="afterEffect">
                                  <p:stCondLst>
                                    <p:cond delay="2000"/>
                                  </p:stCondLst>
                                  <p:childTnLst>
                                    <p:set>
                                      <p:cBhvr>
                                        <p:cTn id="21" dur="1" fill="hold">
                                          <p:stCondLst>
                                            <p:cond delay="0"/>
                                          </p:stCondLst>
                                        </p:cTn>
                                        <p:tgtEl>
                                          <p:spTgt spid="1048790"/>
                                        </p:tgtEl>
                                        <p:attrNameLst>
                                          <p:attrName>style.visibility</p:attrName>
                                        </p:attrNameLst>
                                      </p:cBhvr>
                                      <p:to>
                                        <p:strVal val="visible"/>
                                      </p:to>
                                    </p:set>
                                    <p:anim calcmode="lin" valueType="num">
                                      <p:cBhvr additive="base">
                                        <p:cTn id="22" dur="500" fill="hold"/>
                                        <p:tgtEl>
                                          <p:spTgt spid="1048790"/>
                                        </p:tgtEl>
                                        <p:attrNameLst>
                                          <p:attrName>ppt_x</p:attrName>
                                        </p:attrNameLst>
                                      </p:cBhvr>
                                      <p:tavLst>
                                        <p:tav tm="0">
                                          <p:val>
                                            <p:strVal val="0-#ppt_w/2"/>
                                          </p:val>
                                        </p:tav>
                                        <p:tav tm="100000">
                                          <p:val>
                                            <p:strVal val="#ppt_x"/>
                                          </p:val>
                                        </p:tav>
                                      </p:tavLst>
                                    </p:anim>
                                    <p:anim calcmode="lin" valueType="num">
                                      <p:cBhvr additive="base">
                                        <p:cTn id="23" dur="500" fill="hold"/>
                                        <p:tgtEl>
                                          <p:spTgt spid="104879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7000"/>
                            </p:stCondLst>
                            <p:childTnLst>
                              <p:par>
                                <p:cTn id="25" presetID="12" presetClass="entr" presetSubtype="4" fill="hold" nodeType="afterEffect">
                                  <p:stCondLst>
                                    <p:cond delay="2500"/>
                                  </p:stCondLst>
                                  <p:childTnLst>
                                    <p:set>
                                      <p:cBhvr>
                                        <p:cTn id="26" dur="1" fill="hold">
                                          <p:stCondLst>
                                            <p:cond delay="0"/>
                                          </p:stCondLst>
                                        </p:cTn>
                                        <p:tgtEl>
                                          <p:spTgt spid="1048779"/>
                                        </p:tgtEl>
                                        <p:attrNameLst>
                                          <p:attrName>style.visibility</p:attrName>
                                        </p:attrNameLst>
                                      </p:cBhvr>
                                      <p:to>
                                        <p:strVal val="visible"/>
                                      </p:to>
                                    </p:set>
                                    <p:animEffect transition="in" filter="slide(fromBottom)">
                                      <p:cBhvr>
                                        <p:cTn id="27" dur="500"/>
                                        <p:tgtEl>
                                          <p:spTgt spid="1048779"/>
                                        </p:tgtEl>
                                      </p:cBhvr>
                                    </p:animEffect>
                                  </p:childTnLst>
                                </p:cTn>
                              </p:par>
                            </p:childTnLst>
                          </p:cTn>
                        </p:par>
                        <p:par>
                          <p:cTn id="28" fill="hold" nodeType="afterGroup">
                            <p:stCondLst>
                              <p:cond delay="10000"/>
                            </p:stCondLst>
                            <p:childTnLst>
                              <p:par>
                                <p:cTn id="29" presetID="12" presetClass="entr" presetSubtype="8" fill="hold" grpId="2" nodeType="afterEffect">
                                  <p:stCondLst>
                                    <p:cond delay="3000"/>
                                  </p:stCondLst>
                                  <p:childTnLst>
                                    <p:set>
                                      <p:cBhvr>
                                        <p:cTn id="30" dur="1" fill="hold">
                                          <p:stCondLst>
                                            <p:cond delay="0"/>
                                          </p:stCondLst>
                                        </p:cTn>
                                        <p:tgtEl>
                                          <p:spTgt spid="1048792"/>
                                        </p:tgtEl>
                                        <p:attrNameLst>
                                          <p:attrName>style.visibility</p:attrName>
                                        </p:attrNameLst>
                                      </p:cBhvr>
                                      <p:to>
                                        <p:strVal val="visible"/>
                                      </p:to>
                                    </p:set>
                                    <p:animEffect transition="in" filter="slide(fromLeft)">
                                      <p:cBhvr>
                                        <p:cTn id="31" dur="500"/>
                                        <p:tgtEl>
                                          <p:spTgt spid="1048792"/>
                                        </p:tgtEl>
                                      </p:cBhvr>
                                    </p:animEffect>
                                  </p:childTnLst>
                                </p:cTn>
                              </p:par>
                            </p:childTnLst>
                          </p:cTn>
                        </p:par>
                        <p:par>
                          <p:cTn id="32" fill="hold" nodeType="afterGroup">
                            <p:stCondLst>
                              <p:cond delay="13500"/>
                            </p:stCondLst>
                            <p:childTnLst>
                              <p:par>
                                <p:cTn id="33" presetID="12" presetClass="entr" presetSubtype="8" fill="hold" grpId="1" nodeType="afterEffect">
                                  <p:stCondLst>
                                    <p:cond delay="3500"/>
                                  </p:stCondLst>
                                  <p:childTnLst>
                                    <p:set>
                                      <p:cBhvr>
                                        <p:cTn id="34" dur="1" fill="hold">
                                          <p:stCondLst>
                                            <p:cond delay="0"/>
                                          </p:stCondLst>
                                        </p:cTn>
                                        <p:tgtEl>
                                          <p:spTgt spid="1048791"/>
                                        </p:tgtEl>
                                        <p:attrNameLst>
                                          <p:attrName>style.visibility</p:attrName>
                                        </p:attrNameLst>
                                      </p:cBhvr>
                                      <p:to>
                                        <p:strVal val="visible"/>
                                      </p:to>
                                    </p:set>
                                    <p:animEffect transition="in" filter="slide(fromLeft)">
                                      <p:cBhvr>
                                        <p:cTn id="35" dur="500"/>
                                        <p:tgtEl>
                                          <p:spTgt spid="1048791"/>
                                        </p:tgtEl>
                                      </p:cBhvr>
                                    </p:animEffect>
                                  </p:childTnLst>
                                </p:cTn>
                              </p:par>
                            </p:childTnLst>
                          </p:cTn>
                        </p:par>
                        <p:par>
                          <p:cTn id="36" fill="hold" nodeType="afterGroup">
                            <p:stCondLst>
                              <p:cond delay="17500"/>
                            </p:stCondLst>
                            <p:childTnLst>
                              <p:par>
                                <p:cTn id="37" presetID="12" presetClass="entr" presetSubtype="4" fill="hold" nodeType="afterEffect">
                                  <p:stCondLst>
                                    <p:cond delay="4000"/>
                                  </p:stCondLst>
                                  <p:childTnLst>
                                    <p:set>
                                      <p:cBhvr>
                                        <p:cTn id="38" dur="1" fill="hold">
                                          <p:stCondLst>
                                            <p:cond delay="0"/>
                                          </p:stCondLst>
                                        </p:cTn>
                                        <p:tgtEl>
                                          <p:spTgt spid="1048780"/>
                                        </p:tgtEl>
                                        <p:attrNameLst>
                                          <p:attrName>style.visibility</p:attrName>
                                        </p:attrNameLst>
                                      </p:cBhvr>
                                      <p:to>
                                        <p:strVal val="visible"/>
                                      </p:to>
                                    </p:set>
                                    <p:animEffect transition="in" filter="slide(fromBottom)">
                                      <p:cBhvr>
                                        <p:cTn id="39" dur="500"/>
                                        <p:tgtEl>
                                          <p:spTgt spid="1048780"/>
                                        </p:tgtEl>
                                      </p:cBhvr>
                                    </p:animEffect>
                                  </p:childTnLst>
                                </p:cTn>
                              </p:par>
                            </p:childTnLst>
                          </p:cTn>
                        </p:par>
                        <p:par>
                          <p:cTn id="40" fill="hold" nodeType="afterGroup">
                            <p:stCondLst>
                              <p:cond delay="22000"/>
                            </p:stCondLst>
                            <p:childTnLst>
                              <p:par>
                                <p:cTn id="41" presetID="12" presetClass="entr" presetSubtype="1" fill="hold" nodeType="afterEffect">
                                  <p:stCondLst>
                                    <p:cond delay="4500"/>
                                  </p:stCondLst>
                                  <p:childTnLst>
                                    <p:set>
                                      <p:cBhvr>
                                        <p:cTn id="42" dur="1" fill="hold">
                                          <p:stCondLst>
                                            <p:cond delay="0"/>
                                          </p:stCondLst>
                                        </p:cTn>
                                        <p:tgtEl>
                                          <p:spTgt spid="1048789"/>
                                        </p:tgtEl>
                                        <p:attrNameLst>
                                          <p:attrName>style.visibility</p:attrName>
                                        </p:attrNameLst>
                                      </p:cBhvr>
                                      <p:to>
                                        <p:strVal val="visible"/>
                                      </p:to>
                                    </p:set>
                                    <p:animEffect transition="in" filter="slide(fromTop)">
                                      <p:cBhvr>
                                        <p:cTn id="43" dur="500"/>
                                        <p:tgtEl>
                                          <p:spTgt spid="1048789"/>
                                        </p:tgtEl>
                                      </p:cBhvr>
                                    </p:animEffect>
                                  </p:childTnLst>
                                </p:cTn>
                              </p:par>
                            </p:childTnLst>
                          </p:cTn>
                        </p:par>
                        <p:par>
                          <p:cTn id="44" fill="hold" nodeType="afterGroup">
                            <p:stCondLst>
                              <p:cond delay="27000"/>
                            </p:stCondLst>
                            <p:childTnLst>
                              <p:par>
                                <p:cTn id="45" presetID="12" presetClass="entr" presetSubtype="8" fill="hold" grpId="3" nodeType="afterEffect">
                                  <p:stCondLst>
                                    <p:cond delay="5000"/>
                                  </p:stCondLst>
                                  <p:childTnLst>
                                    <p:set>
                                      <p:cBhvr>
                                        <p:cTn id="46" dur="1" fill="hold">
                                          <p:stCondLst>
                                            <p:cond delay="0"/>
                                          </p:stCondLst>
                                        </p:cTn>
                                        <p:tgtEl>
                                          <p:spTgt spid="1048795"/>
                                        </p:tgtEl>
                                        <p:attrNameLst>
                                          <p:attrName>style.visibility</p:attrName>
                                        </p:attrNameLst>
                                      </p:cBhvr>
                                      <p:to>
                                        <p:strVal val="visible"/>
                                      </p:to>
                                    </p:set>
                                    <p:animEffect transition="in" filter="slide(fromLeft)">
                                      <p:cBhvr>
                                        <p:cTn id="47" dur="500"/>
                                        <p:tgtEl>
                                          <p:spTgt spid="1048795"/>
                                        </p:tgtEl>
                                      </p:cBhvr>
                                    </p:animEffect>
                                  </p:childTnLst>
                                </p:cTn>
                              </p:par>
                            </p:childTnLst>
                          </p:cTn>
                        </p:par>
                        <p:par>
                          <p:cTn id="48" fill="hold" nodeType="afterGroup">
                            <p:stCondLst>
                              <p:cond delay="32500"/>
                            </p:stCondLst>
                            <p:childTnLst>
                              <p:par>
                                <p:cTn id="49" presetID="12" presetClass="entr" presetSubtype="8" fill="hold" grpId="4" nodeType="afterEffect">
                                  <p:stCondLst>
                                    <p:cond delay="5500"/>
                                  </p:stCondLst>
                                  <p:childTnLst>
                                    <p:set>
                                      <p:cBhvr>
                                        <p:cTn id="50" dur="1" fill="hold">
                                          <p:stCondLst>
                                            <p:cond delay="0"/>
                                          </p:stCondLst>
                                        </p:cTn>
                                        <p:tgtEl>
                                          <p:spTgt spid="3"/>
                                        </p:tgtEl>
                                        <p:attrNameLst>
                                          <p:attrName>style.visibility</p:attrName>
                                        </p:attrNameLst>
                                      </p:cBhvr>
                                      <p:to>
                                        <p:strVal val="visible"/>
                                      </p:to>
                                    </p:set>
                                    <p:animEffect transition="in" filter="slide(fromLeft)">
                                      <p:cBhvr>
                                        <p:cTn id="51" dur="500"/>
                                        <p:tgtEl>
                                          <p:spTgt spid="3"/>
                                        </p:tgtEl>
                                      </p:cBhvr>
                                    </p:animEffect>
                                  </p:childTnLst>
                                </p:cTn>
                              </p:par>
                            </p:childTnLst>
                          </p:cTn>
                        </p:par>
                        <p:par>
                          <p:cTn id="52" fill="hold" nodeType="afterGroup">
                            <p:stCondLst>
                              <p:cond delay="38500"/>
                            </p:stCondLst>
                            <p:childTnLst>
                              <p:par>
                                <p:cTn id="53" presetID="12" presetClass="entr" presetSubtype="8" fill="hold" grpId="5" nodeType="afterEffect">
                                  <p:stCondLst>
                                    <p:cond delay="6000"/>
                                  </p:stCondLst>
                                  <p:childTnLst>
                                    <p:set>
                                      <p:cBhvr>
                                        <p:cTn id="54" dur="1" fill="hold">
                                          <p:stCondLst>
                                            <p:cond delay="0"/>
                                          </p:stCondLst>
                                        </p:cTn>
                                        <p:tgtEl>
                                          <p:spTgt spid="4"/>
                                        </p:tgtEl>
                                        <p:attrNameLst>
                                          <p:attrName>style.visibility</p:attrName>
                                        </p:attrNameLst>
                                      </p:cBhvr>
                                      <p:to>
                                        <p:strVal val="visible"/>
                                      </p:to>
                                    </p:set>
                                    <p:animEffect transition="in" filter="slide(fromLeft)">
                                      <p:cBhvr>
                                        <p:cTn id="55" dur="500"/>
                                        <p:tgtEl>
                                          <p:spTgt spid="4"/>
                                        </p:tgtEl>
                                      </p:cBhvr>
                                    </p:animEffect>
                                  </p:childTnLst>
                                </p:cTn>
                              </p:par>
                            </p:childTnLst>
                          </p:cTn>
                        </p:par>
                        <p:par>
                          <p:cTn id="56" fill="hold" nodeType="afterGroup">
                            <p:stCondLst>
                              <p:cond delay="45000"/>
                            </p:stCondLst>
                            <p:childTnLst>
                              <p:par>
                                <p:cTn id="57" presetID="12" presetClass="entr" presetSubtype="8" fill="hold" grpId="6" nodeType="afterEffect">
                                  <p:stCondLst>
                                    <p:cond delay="6500"/>
                                  </p:stCondLst>
                                  <p:childTnLst>
                                    <p:set>
                                      <p:cBhvr>
                                        <p:cTn id="58" dur="1" fill="hold">
                                          <p:stCondLst>
                                            <p:cond delay="0"/>
                                          </p:stCondLst>
                                        </p:cTn>
                                        <p:tgtEl>
                                          <p:spTgt spid="5"/>
                                        </p:tgtEl>
                                        <p:attrNameLst>
                                          <p:attrName>style.visibility</p:attrName>
                                        </p:attrNameLst>
                                      </p:cBhvr>
                                      <p:to>
                                        <p:strVal val="visible"/>
                                      </p:to>
                                    </p:set>
                                    <p:animEffect transition="in" filter="slide(fromLeft)">
                                      <p:cBhvr>
                                        <p:cTn id="5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90" grpId="0"/>
      <p:bldP spid="1048791" grpId="1"/>
      <p:bldP spid="1048792" grpId="2"/>
      <p:bldP spid="1048795" grpId="3"/>
      <p:bldP spid="3" grpId="4"/>
      <p:bldP spid="4" grpId="5"/>
      <p:bldP spid="5" grpId="6"/>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937760" y="349885"/>
            <a:ext cx="33661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、戊戌变法</a:t>
            </a:r>
            <a:endParaRPr lang="en-US" altLang="zh-CN" sz="2400" b="1" spc="0">
              <a:solidFill>
                <a:srgbClr val="FF0000"/>
              </a:solidFill>
              <a:uFillTx/>
              <a:latin typeface="黑体" panose="02010609060101010101" charset="-122"/>
              <a:ea typeface="黑体"/>
              <a:cs typeface="黑体" panose="02010609060101010101" charset="-122"/>
            </a:endParaRP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
        <p:nvSpPr>
          <p:cNvPr id="2" name="文本框 1"/>
          <p:cNvSpPr txBox="1"/>
          <p:nvPr>
            <p:custDataLst>
              <p:tags r:id="rId9"/>
            </p:custDataLst>
          </p:nvPr>
        </p:nvSpPr>
        <p:spPr>
          <a:xfrm>
            <a:off x="294640" y="1073150"/>
            <a:ext cx="11376025" cy="166052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1</a:t>
            </a:r>
            <a:r>
              <a:rPr lang="zh-CN" altLang="en-US" sz="2800" b="1">
                <a:latin typeface="DFKai-SB" panose="03000509000000000000" charset="-120"/>
                <a:ea typeface="DFKai-SB" panose="03000509000000000000" charset="-120"/>
                <a:cs typeface="DFKai-SB" panose="03000509000000000000" charset="-120"/>
              </a:rPr>
              <a:t>）背景：政治</a:t>
            </a:r>
            <a:r>
              <a:rPr lang="en-US" altLang="zh-CN" sz="2800" b="1">
                <a:latin typeface="DFKai-SB" panose="03000509000000000000" charset="-120"/>
                <a:ea typeface="DFKai-SB" panose="03000509000000000000" charset="-120"/>
                <a:cs typeface="DFKai-SB" panose="03000509000000000000" charset="-120"/>
              </a:rPr>
              <a:t>——</a:t>
            </a:r>
            <a:r>
              <a:rPr lang="zh-CN" altLang="en-US" sz="2800" b="1">
                <a:latin typeface="DFKai-SB" panose="03000509000000000000" charset="-120"/>
                <a:ea typeface="DFKai-SB" panose="03000509000000000000" charset="-120"/>
                <a:cs typeface="DFKai-SB" panose="03000509000000000000" charset="-120"/>
              </a:rPr>
              <a:t>甲午战后，中国内忧外患，民族危机加深；</a:t>
            </a:r>
          </a:p>
          <a:p>
            <a:r>
              <a:rPr lang="zh-CN" altLang="en-US" sz="2800" b="1">
                <a:latin typeface="DFKai-SB" panose="03000509000000000000" charset="-120"/>
                <a:ea typeface="DFKai-SB" panose="03000509000000000000" charset="-120"/>
                <a:cs typeface="DFKai-SB" panose="03000509000000000000" charset="-120"/>
              </a:rPr>
              <a:t>             经济</a:t>
            </a:r>
            <a:r>
              <a:rPr lang="en-US" altLang="zh-CN" sz="2800" b="1">
                <a:latin typeface="DFKai-SB" panose="03000509000000000000" charset="-120"/>
                <a:ea typeface="DFKai-SB" panose="03000509000000000000" charset="-120"/>
                <a:cs typeface="DFKai-SB" panose="03000509000000000000" charset="-120"/>
              </a:rPr>
              <a:t>——</a:t>
            </a:r>
            <a:r>
              <a:rPr lang="zh-CN" altLang="en-US" sz="2800" b="1">
                <a:latin typeface="DFKai-SB" panose="03000509000000000000" charset="-120"/>
                <a:ea typeface="DFKai-SB" panose="03000509000000000000" charset="-120"/>
                <a:cs typeface="DFKai-SB" panose="03000509000000000000" charset="-120"/>
              </a:rPr>
              <a:t>民族资本主义经济的产生和发展；</a:t>
            </a:r>
          </a:p>
          <a:p>
            <a:r>
              <a:rPr lang="zh-CN" altLang="en-US" sz="2800" b="1">
                <a:latin typeface="DFKai-SB" panose="03000509000000000000" charset="-120"/>
                <a:ea typeface="DFKai-SB" panose="03000509000000000000" charset="-120"/>
                <a:cs typeface="DFKai-SB" panose="03000509000000000000" charset="-120"/>
              </a:rPr>
              <a:t>             思想</a:t>
            </a:r>
            <a:r>
              <a:rPr lang="en-US" altLang="zh-CN" sz="2800" b="1">
                <a:latin typeface="DFKai-SB" panose="03000509000000000000" charset="-120"/>
                <a:ea typeface="DFKai-SB" panose="03000509000000000000" charset="-120"/>
                <a:cs typeface="DFKai-SB" panose="03000509000000000000" charset="-120"/>
              </a:rPr>
              <a:t>——</a:t>
            </a:r>
            <a:r>
              <a:rPr lang="zh-CN" altLang="en-US" sz="2800" b="1">
                <a:latin typeface="DFKai-SB" panose="03000509000000000000" charset="-120"/>
                <a:ea typeface="DFKai-SB" panose="03000509000000000000" charset="-120"/>
                <a:cs typeface="DFKai-SB" panose="03000509000000000000" charset="-120"/>
              </a:rPr>
              <a:t>西方近代思想的传播和早期维新思想的影响；</a:t>
            </a:r>
            <a:endParaRPr lang="zh-CN" altLang="en-US" sz="2800" b="1"/>
          </a:p>
          <a:p>
            <a:r>
              <a:rPr lang="zh-CN" altLang="en-US"/>
              <a:t>                     </a:t>
            </a:r>
          </a:p>
        </p:txBody>
      </p:sp>
      <p:sp>
        <p:nvSpPr>
          <p:cNvPr id="5" name="文本框 4"/>
          <p:cNvSpPr txBox="1"/>
          <p:nvPr>
            <p:custDataLst>
              <p:tags r:id="rId10"/>
            </p:custDataLst>
          </p:nvPr>
        </p:nvSpPr>
        <p:spPr>
          <a:xfrm>
            <a:off x="347345" y="2637790"/>
            <a:ext cx="8820785" cy="1814830"/>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2</a:t>
            </a:r>
            <a:r>
              <a:rPr lang="zh-CN" altLang="en-US" sz="2800" b="1">
                <a:latin typeface="DFKai-SB" panose="03000509000000000000" charset="-120"/>
                <a:ea typeface="DFKai-SB" panose="03000509000000000000" charset="-120"/>
                <a:cs typeface="DFKai-SB" panose="03000509000000000000" charset="-120"/>
              </a:rPr>
              <a:t>）内容：创学会、办报刊、兴学堂，宣传维新思想；</a:t>
            </a:r>
          </a:p>
          <a:p>
            <a:r>
              <a:rPr lang="zh-CN" altLang="en-US" sz="2800" b="1">
                <a:latin typeface="DFKai-SB" panose="03000509000000000000" charset="-120"/>
                <a:ea typeface="DFKai-SB" panose="03000509000000000000" charset="-120"/>
                <a:cs typeface="DFKai-SB" panose="03000509000000000000" charset="-120"/>
              </a:rPr>
              <a:t>             提倡西学，议论时政；</a:t>
            </a:r>
          </a:p>
          <a:p>
            <a:r>
              <a:rPr lang="zh-CN" altLang="en-US" sz="2800" b="1">
                <a:latin typeface="DFKai-SB" panose="03000509000000000000" charset="-120"/>
                <a:ea typeface="DFKai-SB" panose="03000509000000000000" charset="-120"/>
                <a:cs typeface="DFKai-SB" panose="03000509000000000000" charset="-120"/>
              </a:rPr>
              <a:t>             学习日本、俄国变革政治；</a:t>
            </a:r>
          </a:p>
          <a:p>
            <a:r>
              <a:rPr lang="zh-CN" altLang="en-US" sz="2800" b="1">
                <a:latin typeface="DFKai-SB" panose="03000509000000000000" charset="-120"/>
                <a:ea typeface="DFKai-SB" panose="03000509000000000000" charset="-120"/>
                <a:cs typeface="DFKai-SB" panose="03000509000000000000" charset="-120"/>
              </a:rPr>
              <a:t>             提倡新学，主张兴民权；</a:t>
            </a:r>
          </a:p>
        </p:txBody>
      </p:sp>
      <p:pic>
        <p:nvPicPr>
          <p:cNvPr id="43012" name="Picture 4" descr="http://dingyue.ws.126.net/7ORJsE12V0p36hwnpwrcenoZV6zjOmq5s71Wq4Nfpbyta1539770473945.jpg"/>
          <p:cNvPicPr>
            <a:picLocks noChangeAspect="1" noChangeArrowheads="1"/>
          </p:cNvPicPr>
          <p:nvPr>
            <p:custDataLst>
              <p:tags r:id="rId12"/>
            </p:custDataLst>
          </p:nvPr>
        </p:nvPicPr>
        <p:blipFill>
          <a:blip r:embed="rId11"/>
          <a:stretch>
            <a:fillRect/>
          </a:stretch>
        </p:blipFill>
        <p:spPr bwMode="auto">
          <a:xfrm>
            <a:off x="7992745" y="3777615"/>
            <a:ext cx="4230370" cy="3095625"/>
          </a:xfrm>
          <a:prstGeom prst="rect">
            <a:avLst/>
          </a:prstGeom>
          <a:ln>
            <a:noFill/>
          </a:ln>
          <a:effectLst>
            <a:outerShdw blurRad="190500" algn="tl" rotWithShape="0">
              <a:srgbClr val="000000">
                <a:alpha val="70000"/>
              </a:srgbClr>
            </a:outerShdw>
            <a:softEdge rad="31750"/>
          </a:effectLst>
        </p:spPr>
      </p:pic>
      <p:sp>
        <p:nvSpPr>
          <p:cNvPr id="7" name="文本框 6"/>
          <p:cNvSpPr txBox="1"/>
          <p:nvPr>
            <p:custDataLst>
              <p:tags r:id="rId13"/>
            </p:custDataLst>
          </p:nvPr>
        </p:nvSpPr>
        <p:spPr>
          <a:xfrm>
            <a:off x="299720" y="4586605"/>
            <a:ext cx="7301865" cy="17532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3</a:t>
            </a:r>
            <a:r>
              <a:rPr lang="zh-CN" altLang="en-US" sz="2800" b="1">
                <a:latin typeface="DFKai-SB" panose="03000509000000000000" charset="-120"/>
                <a:ea typeface="DFKai-SB" panose="03000509000000000000" charset="-120"/>
                <a:cs typeface="DFKai-SB" panose="03000509000000000000" charset="-120"/>
              </a:rPr>
              <a:t>）影响：一定程度上</a:t>
            </a:r>
            <a:r>
              <a:rPr lang="zh-CN" altLang="en-US" sz="2800" b="1">
                <a:solidFill>
                  <a:srgbClr val="FF0000"/>
                </a:solidFill>
                <a:latin typeface="DFKai-SB" panose="03000509000000000000" charset="-120"/>
                <a:ea typeface="DFKai-SB" panose="03000509000000000000" charset="-120"/>
                <a:cs typeface="DFKai-SB" panose="03000509000000000000" charset="-120"/>
              </a:rPr>
              <a:t>冲击了封建制度</a:t>
            </a:r>
            <a:r>
              <a:rPr lang="zh-CN" altLang="en-US" sz="2800" b="1">
                <a:latin typeface="DFKai-SB" panose="03000509000000000000" charset="-120"/>
                <a:ea typeface="DFKai-SB" panose="03000509000000000000" charset="-120"/>
                <a:cs typeface="DFKai-SB" panose="03000509000000000000" charset="-120"/>
              </a:rPr>
              <a:t>；</a:t>
            </a:r>
          </a:p>
          <a:p>
            <a:r>
              <a:rPr lang="zh-CN" altLang="en-US" sz="2800" b="1">
                <a:latin typeface="DFKai-SB" panose="03000509000000000000" charset="-120"/>
                <a:ea typeface="DFKai-SB" panose="03000509000000000000" charset="-120"/>
                <a:cs typeface="DFKai-SB" panose="03000509000000000000" charset="-120"/>
              </a:rPr>
              <a:t>            在社会上起到了</a:t>
            </a:r>
            <a:r>
              <a:rPr lang="zh-CN" altLang="en-US" sz="2800" b="1">
                <a:solidFill>
                  <a:srgbClr val="FF0000"/>
                </a:solidFill>
                <a:latin typeface="DFKai-SB" panose="03000509000000000000" charset="-120"/>
                <a:ea typeface="DFKai-SB" panose="03000509000000000000" charset="-120"/>
                <a:cs typeface="DFKai-SB" panose="03000509000000000000" charset="-120"/>
              </a:rPr>
              <a:t>思想启蒙</a:t>
            </a:r>
            <a:r>
              <a:rPr lang="zh-CN" altLang="en-US" sz="2800" b="1">
                <a:latin typeface="DFKai-SB" panose="03000509000000000000" charset="-120"/>
                <a:ea typeface="DFKai-SB" panose="03000509000000000000" charset="-120"/>
                <a:cs typeface="DFKai-SB" panose="03000509000000000000" charset="-120"/>
              </a:rPr>
              <a:t>作用，促进了中国人民的觉醒；</a:t>
            </a:r>
            <a:endParaRPr lang="zh-CN" altLang="en-US" sz="2400" b="1">
              <a:latin typeface="DFKai-SB" panose="03000509000000000000" charset="-120"/>
              <a:ea typeface="DFKai-SB" panose="03000509000000000000" charset="-120"/>
              <a:cs typeface="DFKai-SB" panose="03000509000000000000" charset="-120"/>
            </a:endParaRPr>
          </a:p>
          <a:p>
            <a:r>
              <a:rPr lang="zh-CN" altLang="en-US" sz="2400" b="1">
                <a:latin typeface="DFKai-SB" panose="03000509000000000000" charset="-120"/>
                <a:ea typeface="DFKai-SB" panose="03000509000000000000" charset="-120"/>
                <a:cs typeface="DFKai-SB" panose="03000509000000000000" charset="-120"/>
              </a:rPr>
              <a:t>            </a:t>
            </a:r>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1"/>
      <p:bldP spid="7" grpId="2"/>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937760" y="349885"/>
            <a:ext cx="33661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、戊戌变法</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58140" y="317500"/>
            <a:ext cx="266954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73177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2056130" cy="460375"/>
          </a:xfrm>
          <a:prstGeom prst="rect">
            <a:avLst/>
          </a:prstGeom>
          <a:noFill/>
        </p:spPr>
        <p:txBody>
          <a:bodyPr wrap="square" rtlCol="0">
            <a:spAutoFit/>
          </a:bodyPr>
          <a:lstStyle/>
          <a:p>
            <a:r>
              <a:rPr lang="en-US" altLang="zh-CN" sz="2400" b="1">
                <a:solidFill>
                  <a:schemeClr val="bg1"/>
                </a:solidFill>
                <a:latin typeface="微软雅黑" panose="020b0503020204020204" charset="-122"/>
                <a:ea typeface="微软雅黑" panose="020b0503020204020204" charset="-122"/>
                <a:cs typeface="微软雅黑" panose="020b0503020204020204" charset="-122"/>
              </a:rPr>
              <a:t>    </a:t>
            </a:r>
            <a:r>
              <a:rPr lang="zh-CN" altLang="en-US" sz="2400" b="1">
                <a:solidFill>
                  <a:schemeClr val="bg1"/>
                </a:solidFill>
                <a:latin typeface="微软雅黑" panose="020b0503020204020204" charset="-122"/>
                <a:ea typeface="微软雅黑" panose="020b0503020204020204" charset="-122"/>
                <a:cs typeface="微软雅黑" panose="020b0503020204020204" charset="-122"/>
              </a:rPr>
              <a:t>重难拓展</a:t>
            </a:r>
          </a:p>
        </p:txBody>
      </p:sp>
      <p:sp>
        <p:nvSpPr>
          <p:cNvPr id="2" name="文本框 1"/>
          <p:cNvSpPr txBox="1"/>
          <p:nvPr>
            <p:custDataLst>
              <p:tags r:id="rId9"/>
            </p:custDataLst>
          </p:nvPr>
        </p:nvSpPr>
        <p:spPr>
          <a:xfrm>
            <a:off x="294640" y="1073150"/>
            <a:ext cx="5859780" cy="521970"/>
          </a:xfrm>
          <a:prstGeom prst="rect">
            <a:avLst/>
          </a:prstGeom>
          <a:noFill/>
        </p:spPr>
        <p:txBody>
          <a:bodyPr wrap="square" rtlCol="0">
            <a:spAutoFit/>
          </a:bodyPr>
          <a:lstStyle/>
          <a:p>
            <a:r>
              <a:rPr lang="zh-CN" sz="2800" b="1">
                <a:latin typeface="楷体" panose="02010609060101010101" charset="-122"/>
                <a:ea typeface="楷体" panose="02010609060101010101" charset="-122"/>
                <a:cs typeface="楷体" panose="02010609060101010101" charset="-122"/>
              </a:rPr>
              <a:t>从史料解读戊戌变法的失败</a:t>
            </a:r>
            <a:r>
              <a:rPr lang="zh-CN" sz="2800">
                <a:latin typeface="楷体" panose="02010609060101010101" charset="-122"/>
                <a:ea typeface="楷体" panose="02010609060101010101" charset="-122"/>
                <a:cs typeface="楷体" panose="02010609060101010101" charset="-122"/>
              </a:rPr>
              <a:t>  </a:t>
            </a:r>
          </a:p>
        </p:txBody>
      </p:sp>
      <p:sp>
        <p:nvSpPr>
          <p:cNvPr id="14" name="任意多边形: 形状 49"/>
          <p:cNvSpPr/>
          <p:nvPr>
            <p:custDataLst>
              <p:tags r:id="rId10"/>
            </p:custDataLst>
          </p:nvPr>
        </p:nvSpPr>
        <p:spPr>
          <a:xfrm rot="10800000">
            <a:off x="-24130" y="1669415"/>
            <a:ext cx="9090660" cy="4054475"/>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just">
              <a:spcBef>
                <a:spcPts val="50"/>
              </a:spcBef>
            </a:pPr>
            <a:endParaRPr kumimoji="1" lang="zh-CN" altLang="en-US" sz="1600" b="1">
              <a:solidFill>
                <a:schemeClr val="bg1"/>
              </a:solidFill>
              <a:latin typeface="+mn-ea"/>
            </a:endParaRPr>
          </a:p>
        </p:txBody>
      </p:sp>
      <p:sp>
        <p:nvSpPr>
          <p:cNvPr id="8" name="文本框 7"/>
          <p:cNvSpPr txBox="1"/>
          <p:nvPr>
            <p:custDataLst>
              <p:tags r:id="rId11"/>
            </p:custDataLst>
          </p:nvPr>
        </p:nvSpPr>
        <p:spPr>
          <a:xfrm>
            <a:off x="3810" y="1610360"/>
            <a:ext cx="8159115" cy="3994785"/>
          </a:xfrm>
          <a:prstGeom prst="rect">
            <a:avLst/>
          </a:prstGeom>
          <a:noFill/>
        </p:spPr>
        <p:txBody>
          <a:bodyPr wrap="square" rtlCol="0">
            <a:spAutoFit/>
          </a:bodyPr>
          <a:lstStyle/>
          <a:p>
            <a:pPr algn="just">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材料一   维新志土们大多是青年士人，为国家民族之救亡图存大业挺身而出，以天下为己任，但却未能走入民间获得众的支持和力量，缺乏足够的社会支援。它是一场准备很不充分的政治运动。</a:t>
            </a:r>
            <a:endParaRPr lang="zh-CN" altLang="en-US" sz="2100">
              <a:solidFill>
                <a:schemeClr val="bg1"/>
              </a:solidFill>
              <a:uFillTx/>
              <a:latin typeface="楷体" panose="02010609060101010101" charset="-122"/>
              <a:ea typeface="楷体" panose="02010609060101010101" charset="-122"/>
              <a:cs typeface="楷体" panose="02010609060101010101" charset="-122"/>
            </a:endParaRPr>
          </a:p>
          <a:p>
            <a:pPr algn="r">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                                       ——王先明《中国近代史》</a:t>
            </a:r>
            <a:endParaRPr lang="zh-CN" altLang="en-US" sz="2100">
              <a:solidFill>
                <a:schemeClr val="bg1"/>
              </a:solidFill>
              <a:uFillTx/>
              <a:latin typeface="楷体" panose="02010609060101010101" charset="-122"/>
              <a:ea typeface="楷体" panose="02010609060101010101" charset="-122"/>
              <a:cs typeface="楷体" panose="02010609060101010101" charset="-122"/>
            </a:endParaRPr>
          </a:p>
          <a:p>
            <a:pPr algn="dist">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材料二  百日维新的新政诏书连篇频发，然其在实践中却常常被化为无形，很多内容只是流于表面粉饰而无实效。各部堂官、各省督抚都持观望、延宕、抵制态度，拒不奉诏……光绪皇帝严责守旧大臣的诏令也达十多次，并采取了相应的措施，力求有所推动。            </a:t>
            </a:r>
          </a:p>
          <a:p>
            <a:pPr algn="dist">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                           ——王先明《中国近代史》</a:t>
            </a:r>
            <a:endParaRPr lang="zh-CN" altLang="en-US" sz="2100">
              <a:solidFill>
                <a:schemeClr val="bg1"/>
              </a:solidFill>
              <a:uFillTx/>
              <a:latin typeface="楷体" panose="02010609060101010101" charset="-122"/>
              <a:ea typeface="楷体" panose="02010609060101010101" charset="-122"/>
              <a:cs typeface="楷体" panose="02010609060101010101" charset="-122"/>
            </a:endParaRPr>
          </a:p>
          <a:p>
            <a:pPr algn="just">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材料三  戊戌变法持续时间仅103天，共发布280多件新政論旨，平均一天就是两件多，其中明确指示具体办法、論令实行的就有175件。</a:t>
            </a:r>
          </a:p>
        </p:txBody>
      </p:sp>
      <p:pic>
        <p:nvPicPr>
          <p:cNvPr id="17409" name="图片 4" descr="C:/Users/ASUS/AppData/Local/Temp/kaimatting_20190923104031/output_20190923104041..pngoutput_20190923104041."/>
          <p:cNvPicPr>
            <a:picLocks noChangeAspect="1"/>
          </p:cNvPicPr>
          <p:nvPr>
            <p:custDataLst>
              <p:tags r:id="rId13"/>
            </p:custDataLst>
          </p:nvPr>
        </p:nvPicPr>
        <p:blipFill>
          <a:blip r:embed="rId12"/>
          <a:srcRect t="6145"/>
          <a:stretch>
            <a:fillRect/>
          </a:stretch>
        </p:blipFill>
        <p:spPr>
          <a:xfrm>
            <a:off x="8620125" y="1628775"/>
            <a:ext cx="3575685" cy="3842385"/>
          </a:xfrm>
          <a:prstGeom prst="rect">
            <a:avLst/>
          </a:prstGeom>
          <a:noFill/>
          <a:ln w="9525">
            <a:noFill/>
          </a:ln>
        </p:spPr>
      </p:pic>
      <p:sp>
        <p:nvSpPr>
          <p:cNvPr id="9" name="文本框 8"/>
          <p:cNvSpPr txBox="1"/>
          <p:nvPr>
            <p:custDataLst>
              <p:tags r:id="rId14"/>
            </p:custDataLst>
          </p:nvPr>
        </p:nvSpPr>
        <p:spPr>
          <a:xfrm>
            <a:off x="362585" y="5798820"/>
            <a:ext cx="11290300" cy="829945"/>
          </a:xfrm>
          <a:prstGeom prst="rect">
            <a:avLst/>
          </a:prstGeom>
          <a:noFill/>
        </p:spPr>
        <p:txBody>
          <a:bodyPr wrap="square" rtlCol="0">
            <a:spAutoFit/>
          </a:bodyPr>
          <a:lstStyle/>
          <a:p>
            <a:r>
              <a:rPr lang="zh-CN" altLang="en-US" sz="2400" b="1">
                <a:latin typeface="黑体" panose="02010609060101010101" charset="-122"/>
                <a:ea typeface="黑体" panose="02010609060101010101" charset="-122"/>
              </a:rPr>
              <a:t>【课堂探究】</a:t>
            </a:r>
            <a:r>
              <a:rPr lang="zh-CN" altLang="en-US" sz="2400">
                <a:latin typeface="黑体" panose="02010609060101010101" charset="-122"/>
                <a:ea typeface="黑体" panose="02010609060101010101" charset="-122"/>
                <a:sym typeface="+mn-ea"/>
              </a:rPr>
              <a:t>根据材料并结合所学知识</a:t>
            </a:r>
            <a:r>
              <a:rPr lang="zh-CN" altLang="en-US" sz="2400">
                <a:latin typeface="黑体" panose="02010609060101010101" charset="-122"/>
                <a:ea typeface="黑体" panose="02010609060101010101" charset="-122"/>
              </a:rPr>
              <a:t>说明戊戌变法失败原因有哪些？并从中得出什么样的认识？</a:t>
            </a:r>
          </a:p>
        </p:txBody>
      </p:sp>
      <p:sp>
        <p:nvSpPr>
          <p:cNvPr id="10" name="文本框 9"/>
          <p:cNvSpPr txBox="1"/>
          <p:nvPr>
            <p:custDataLst>
              <p:tags r:id="rId15"/>
            </p:custDataLst>
          </p:nvPr>
        </p:nvSpPr>
        <p:spPr>
          <a:xfrm>
            <a:off x="146685" y="2499995"/>
            <a:ext cx="11322050" cy="2676525"/>
          </a:xfrm>
          <a:prstGeom prst="rect">
            <a:avLst/>
          </a:prstGeom>
          <a:gradFill>
            <a:gsLst>
              <a:gs pos="0">
                <a:srgbClr val="FE4444"/>
              </a:gs>
              <a:gs pos="100000">
                <a:srgbClr val="832B2B"/>
              </a:gs>
            </a:gsLst>
            <a:lin scaled="0"/>
          </a:gradFill>
        </p:spPr>
        <p:txBody>
          <a:bodyPr wrap="square" rtlCol="0">
            <a:spAutoFit/>
          </a:bodyPr>
          <a:lstStyle/>
          <a:p>
            <a:r>
              <a:rPr lang="en-US" altLang="zh-CN" sz="2400" b="1" u="sng">
                <a:solidFill>
                  <a:schemeClr val="bg1"/>
                </a:solidFill>
                <a:latin typeface="DFKai-SB" panose="03000509000000000000" charset="-120"/>
                <a:ea typeface="DFKai-SB" panose="03000509000000000000" charset="-120"/>
                <a:cs typeface="DFKai-SB" panose="03000509000000000000" charset="-120"/>
              </a:rPr>
              <a:t>1</a:t>
            </a:r>
            <a:r>
              <a:rPr lang="zh-CN" altLang="en-US" sz="2400" b="1" u="sng">
                <a:solidFill>
                  <a:schemeClr val="bg1"/>
                </a:solidFill>
                <a:latin typeface="DFKai-SB" panose="03000509000000000000" charset="-120"/>
                <a:ea typeface="DFKai-SB" panose="03000509000000000000" charset="-120"/>
                <a:cs typeface="DFKai-SB" panose="03000509000000000000" charset="-120"/>
              </a:rPr>
              <a:t>、根本原因：资本主义发展不充分，导致资产阶级维新派和封建顽固派的力量对比悬殊。</a:t>
            </a:r>
          </a:p>
          <a:p>
            <a:r>
              <a:rPr lang="zh-CN" altLang="en-US" sz="2400" b="1" u="sng">
                <a:solidFill>
                  <a:schemeClr val="bg1"/>
                </a:solidFill>
                <a:latin typeface="DFKai-SB" panose="03000509000000000000" charset="-120"/>
                <a:ea typeface="DFKai-SB" panose="03000509000000000000" charset="-120"/>
                <a:cs typeface="DFKai-SB" panose="03000509000000000000" charset="-120"/>
              </a:rPr>
              <a:t>2.脱离群众，没有广泛的群众基础。</a:t>
            </a:r>
          </a:p>
          <a:p>
            <a:r>
              <a:rPr lang="en-US" altLang="zh-CN" sz="2400" b="1" u="sng">
                <a:solidFill>
                  <a:schemeClr val="bg1"/>
                </a:solidFill>
                <a:latin typeface="DFKai-SB" panose="03000509000000000000" charset="-120"/>
                <a:ea typeface="DFKai-SB" panose="03000509000000000000" charset="-120"/>
                <a:cs typeface="DFKai-SB" panose="03000509000000000000" charset="-120"/>
              </a:rPr>
              <a:t>3</a:t>
            </a:r>
            <a:r>
              <a:rPr lang="zh-CN" altLang="en-US" sz="2400" b="1" u="sng">
                <a:solidFill>
                  <a:schemeClr val="bg1"/>
                </a:solidFill>
                <a:latin typeface="DFKai-SB" panose="03000509000000000000" charset="-120"/>
                <a:ea typeface="DFKai-SB" panose="03000509000000000000" charset="-120"/>
                <a:cs typeface="DFKai-SB" panose="03000509000000000000" charset="-120"/>
              </a:rPr>
              <a:t>.依靠有名无实的光绪皇帝。</a:t>
            </a:r>
          </a:p>
          <a:p>
            <a:r>
              <a:rPr lang="en-US" altLang="zh-CN" sz="2400" b="1" u="sng">
                <a:solidFill>
                  <a:schemeClr val="bg1"/>
                </a:solidFill>
                <a:latin typeface="DFKai-SB" panose="03000509000000000000" charset="-120"/>
                <a:ea typeface="DFKai-SB" panose="03000509000000000000" charset="-120"/>
                <a:cs typeface="DFKai-SB" panose="03000509000000000000" charset="-120"/>
              </a:rPr>
              <a:t>4.</a:t>
            </a:r>
            <a:r>
              <a:rPr lang="zh-CN" altLang="en-US" sz="2400" b="1" u="sng">
                <a:solidFill>
                  <a:schemeClr val="bg1"/>
                </a:solidFill>
                <a:latin typeface="DFKai-SB" panose="03000509000000000000" charset="-120"/>
                <a:ea typeface="DFKai-SB" panose="03000509000000000000" charset="-120"/>
                <a:cs typeface="DFKai-SB" panose="03000509000000000000" charset="-120"/>
                <a:sym typeface="+mn-ea"/>
              </a:rPr>
              <a:t>变法的措施给自己树立的对立面太多、操之过急。</a:t>
            </a:r>
            <a:endParaRPr lang="zh-CN" altLang="en-US" sz="2400" b="1" u="sng">
              <a:solidFill>
                <a:schemeClr val="bg1"/>
              </a:solidFill>
              <a:latin typeface="DFKai-SB" panose="03000509000000000000" charset="-120"/>
              <a:ea typeface="DFKai-SB" panose="03000509000000000000" charset="-120"/>
              <a:cs typeface="DFKai-SB" panose="03000509000000000000" charset="-120"/>
            </a:endParaRPr>
          </a:p>
          <a:p>
            <a:r>
              <a:rPr lang="en-US" altLang="zh-CN" sz="2400" b="1">
                <a:solidFill>
                  <a:schemeClr val="bg1"/>
                </a:solidFill>
                <a:latin typeface="DFKai-SB" panose="03000509000000000000" charset="-120"/>
                <a:ea typeface="DFKai-SB" panose="03000509000000000000" charset="-120"/>
                <a:cs typeface="DFKai-SB" panose="03000509000000000000" charset="-120"/>
              </a:rPr>
              <a:t>5</a:t>
            </a:r>
            <a:r>
              <a:rPr lang="zh-CN" altLang="en-US" sz="2400" b="1">
                <a:solidFill>
                  <a:schemeClr val="bg1"/>
                </a:solidFill>
                <a:latin typeface="DFKai-SB" panose="03000509000000000000" charset="-120"/>
                <a:ea typeface="DFKai-SB" panose="03000509000000000000" charset="-120"/>
                <a:cs typeface="DFKai-SB" panose="03000509000000000000" charset="-120"/>
              </a:rPr>
              <a:t>.对极少数帝党官僚和帝国主义抱有</a:t>
            </a:r>
            <a:r>
              <a:rPr lang="zh-CN" altLang="en-US" sz="2400" b="1" u="sng">
                <a:solidFill>
                  <a:schemeClr val="bg1"/>
                </a:solidFill>
                <a:latin typeface="DFKai-SB" panose="03000509000000000000" charset="-120"/>
                <a:ea typeface="DFKai-SB" panose="03000509000000000000" charset="-120"/>
                <a:cs typeface="DFKai-SB" panose="03000509000000000000" charset="-120"/>
              </a:rPr>
              <a:t>幻想</a:t>
            </a:r>
            <a:r>
              <a:rPr lang="zh-CN" altLang="en-US" sz="2400" b="1">
                <a:solidFill>
                  <a:schemeClr val="bg1"/>
                </a:solidFill>
                <a:latin typeface="DFKai-SB" panose="03000509000000000000" charset="-120"/>
                <a:ea typeface="DFKai-SB" panose="03000509000000000000" charset="-120"/>
                <a:cs typeface="DFKai-SB" panose="03000509000000000000" charset="-120"/>
              </a:rPr>
              <a:t>。</a:t>
            </a:r>
          </a:p>
          <a:p>
            <a:r>
              <a:rPr lang="en-US" altLang="zh-CN" sz="2400" b="1">
                <a:solidFill>
                  <a:schemeClr val="bg1"/>
                </a:solidFill>
                <a:latin typeface="DFKai-SB" panose="03000509000000000000" charset="-120"/>
                <a:ea typeface="DFKai-SB" panose="03000509000000000000" charset="-120"/>
                <a:cs typeface="DFKai-SB" panose="03000509000000000000" charset="-120"/>
              </a:rPr>
              <a:t>6</a:t>
            </a:r>
            <a:r>
              <a:rPr lang="zh-CN" altLang="en-US" sz="2400" b="1">
                <a:solidFill>
                  <a:schemeClr val="bg1"/>
                </a:solidFill>
                <a:latin typeface="DFKai-SB" panose="03000509000000000000" charset="-120"/>
                <a:ea typeface="DFKai-SB" panose="03000509000000000000" charset="-120"/>
                <a:cs typeface="DFKai-SB" panose="03000509000000000000" charset="-120"/>
              </a:rPr>
              <a:t>.国际环境：19世纪主要资本主义国家向帝国主义阶段过渡加紧侵略中国。</a:t>
            </a:r>
          </a:p>
        </p:txBody>
      </p:sp>
      <p:sp>
        <p:nvSpPr>
          <p:cNvPr id="11" name="文本框 10"/>
          <p:cNvSpPr txBox="1"/>
          <p:nvPr>
            <p:custDataLst>
              <p:tags r:id="rId16"/>
            </p:custDataLst>
          </p:nvPr>
        </p:nvSpPr>
        <p:spPr>
          <a:xfrm>
            <a:off x="500380" y="6228715"/>
            <a:ext cx="11369040" cy="460375"/>
          </a:xfrm>
          <a:prstGeom prst="rect">
            <a:avLst/>
          </a:prstGeom>
          <a:gradFill>
            <a:gsLst>
              <a:gs pos="0">
                <a:srgbClr val="FE4444"/>
              </a:gs>
              <a:gs pos="100000">
                <a:srgbClr val="832B2B"/>
              </a:gs>
            </a:gsLst>
            <a:lin scaled="0"/>
          </a:gradFill>
        </p:spPr>
        <p:txBody>
          <a:bodyPr wrap="square" rtlCol="0">
            <a:spAutoFit/>
          </a:bodyPr>
          <a:lstStyle/>
          <a:p>
            <a:r>
              <a:rPr lang="zh-CN" altLang="en-US" sz="2400" b="1">
                <a:solidFill>
                  <a:schemeClr val="bg1"/>
                </a:solidFill>
                <a:latin typeface="DFKai-SB" panose="03000509000000000000" charset="-120"/>
                <a:ea typeface="DFKai-SB" panose="03000509000000000000" charset="-120"/>
                <a:cs typeface="DFKai-SB" panose="03000509000000000000" charset="-120"/>
              </a:rPr>
              <a:t>戊戌变法的失败，证明产阶级的改良道路在半殖民地半封建的中国是行不通的。</a:t>
            </a:r>
          </a:p>
        </p:txBody>
      </p:sp>
    </p:spTree>
    <p:custDataLst>
      <p:tags r:id="rId1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grpId="1"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500"/>
                                        <p:tgtEl>
                                          <p:spTgt spid="10"/>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 presetClass="entr" presetSubtype="4" fill="hold" grpId="2" nodeType="click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1"/>
      <p:bldP spid="11" grpId="2"/>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937760" y="349885"/>
            <a:ext cx="33661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、清末新政</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
        <p:nvSpPr>
          <p:cNvPr id="9" name="文本框 8"/>
          <p:cNvSpPr txBox="1"/>
          <p:nvPr>
            <p:custDataLst>
              <p:tags r:id="rId9"/>
            </p:custDataLst>
          </p:nvPr>
        </p:nvSpPr>
        <p:spPr>
          <a:xfrm>
            <a:off x="33655" y="1057275"/>
            <a:ext cx="8806815" cy="521970"/>
          </a:xfrm>
          <a:prstGeom prst="rect">
            <a:avLst/>
          </a:prstGeom>
          <a:noFill/>
        </p:spPr>
        <p:txBody>
          <a:bodyPr wrap="square" rtlCol="0">
            <a:spAutoFit/>
          </a:bodyPr>
          <a:lstStyle/>
          <a:p>
            <a:r>
              <a:rPr lang="zh-CN" altLang="en-US" sz="2800" b="1">
                <a:solidFill>
                  <a:schemeClr val="tx1"/>
                </a:solidFill>
                <a:latin typeface="DFKai-SB" panose="03000509000000000000" charset="-120"/>
                <a:ea typeface="DFKai-SB" panose="03000509000000000000" charset="-120"/>
                <a:cs typeface="DFKai-SB" panose="03000509000000000000" charset="-120"/>
              </a:rPr>
              <a:t>（</a:t>
            </a:r>
            <a:r>
              <a:rPr lang="en-US" altLang="zh-CN" sz="2800" b="1">
                <a:solidFill>
                  <a:schemeClr val="tx1"/>
                </a:solidFill>
                <a:latin typeface="DFKai-SB" panose="03000509000000000000" charset="-120"/>
                <a:ea typeface="DFKai-SB" panose="03000509000000000000" charset="-120"/>
                <a:cs typeface="DFKai-SB" panose="03000509000000000000" charset="-120"/>
              </a:rPr>
              <a:t>1</a:t>
            </a:r>
            <a:r>
              <a:rPr lang="zh-CN" altLang="en-US" sz="2800" b="1">
                <a:solidFill>
                  <a:schemeClr val="tx1"/>
                </a:solidFill>
                <a:latin typeface="DFKai-SB" panose="03000509000000000000" charset="-120"/>
                <a:ea typeface="DFKai-SB" panose="03000509000000000000" charset="-120"/>
                <a:cs typeface="DFKai-SB" panose="03000509000000000000" charset="-120"/>
              </a:rPr>
              <a:t>）目的：应对日益严重的统治危机</a:t>
            </a:r>
          </a:p>
        </p:txBody>
      </p:sp>
      <p:sp>
        <p:nvSpPr>
          <p:cNvPr id="13" name="文本框 12"/>
          <p:cNvSpPr txBox="1"/>
          <p:nvPr>
            <p:custDataLst>
              <p:tags r:id="rId10"/>
            </p:custDataLst>
          </p:nvPr>
        </p:nvSpPr>
        <p:spPr>
          <a:xfrm>
            <a:off x="-112395" y="2284730"/>
            <a:ext cx="8897620" cy="953135"/>
          </a:xfrm>
          <a:prstGeom prst="rect">
            <a:avLst/>
          </a:prstGeom>
          <a:noFill/>
        </p:spPr>
        <p:txBody>
          <a:bodyPr wrap="square" rtlCol="0">
            <a:spAutoFit/>
          </a:bodyPr>
          <a:lstStyle/>
          <a:p>
            <a:r>
              <a:rPr lang="zh-CN" altLang="en-US" sz="2800" b="1">
                <a:solidFill>
                  <a:schemeClr val="tx1"/>
                </a:solidFill>
                <a:latin typeface="DFKai-SB" panose="03000509000000000000" charset="-120"/>
                <a:ea typeface="DFKai-SB" panose="03000509000000000000" charset="-120"/>
                <a:cs typeface="DFKai-SB" panose="03000509000000000000" charset="-120"/>
              </a:rPr>
              <a:t>（</a:t>
            </a:r>
            <a:r>
              <a:rPr lang="en-US" altLang="zh-CN" sz="2800" b="1">
                <a:solidFill>
                  <a:schemeClr val="tx1"/>
                </a:solidFill>
                <a:latin typeface="DFKai-SB" panose="03000509000000000000" charset="-120"/>
                <a:ea typeface="DFKai-SB" panose="03000509000000000000" charset="-120"/>
                <a:cs typeface="DFKai-SB" panose="03000509000000000000" charset="-120"/>
              </a:rPr>
              <a:t>2</a:t>
            </a:r>
            <a:r>
              <a:rPr lang="zh-CN" altLang="en-US" sz="2800" b="1">
                <a:solidFill>
                  <a:schemeClr val="tx1"/>
                </a:solidFill>
                <a:latin typeface="DFKai-SB" panose="03000509000000000000" charset="-120"/>
                <a:ea typeface="DFKai-SB" panose="03000509000000000000" charset="-120"/>
                <a:cs typeface="DFKai-SB" panose="03000509000000000000" charset="-120"/>
              </a:rPr>
              <a:t>）内容：改革教育、派遣留学生、编练新军、振兴商务、奖励实业等</a:t>
            </a:r>
          </a:p>
        </p:txBody>
      </p:sp>
      <p:sp>
        <p:nvSpPr>
          <p:cNvPr id="14" name="文本框 13"/>
          <p:cNvSpPr txBox="1"/>
          <p:nvPr>
            <p:custDataLst>
              <p:tags r:id="rId11"/>
            </p:custDataLst>
          </p:nvPr>
        </p:nvSpPr>
        <p:spPr>
          <a:xfrm>
            <a:off x="-99060" y="4079240"/>
            <a:ext cx="9266555" cy="953135"/>
          </a:xfrm>
          <a:prstGeom prst="rect">
            <a:avLst/>
          </a:prstGeom>
          <a:noFill/>
        </p:spPr>
        <p:txBody>
          <a:bodyPr wrap="square" rtlCol="0">
            <a:spAutoFit/>
          </a:bodyPr>
          <a:lstStyle/>
          <a:p>
            <a:r>
              <a:rPr lang="zh-CN" altLang="en-US" sz="2800" b="1">
                <a:solidFill>
                  <a:schemeClr val="tx1"/>
                </a:solidFill>
                <a:latin typeface="DFKai-SB" panose="03000509000000000000" charset="-120"/>
                <a:ea typeface="DFKai-SB" panose="03000509000000000000" charset="-120"/>
                <a:cs typeface="DFKai-SB" panose="03000509000000000000" charset="-120"/>
              </a:rPr>
              <a:t>（</a:t>
            </a:r>
            <a:r>
              <a:rPr lang="en-US" altLang="zh-CN" sz="2800" b="1">
                <a:solidFill>
                  <a:schemeClr val="tx1"/>
                </a:solidFill>
                <a:latin typeface="DFKai-SB" panose="03000509000000000000" charset="-120"/>
                <a:ea typeface="DFKai-SB" panose="03000509000000000000" charset="-120"/>
                <a:cs typeface="DFKai-SB" panose="03000509000000000000" charset="-120"/>
              </a:rPr>
              <a:t>3</a:t>
            </a:r>
            <a:r>
              <a:rPr lang="zh-CN" altLang="en-US" sz="2800" b="1">
                <a:solidFill>
                  <a:schemeClr val="tx1"/>
                </a:solidFill>
                <a:latin typeface="DFKai-SB" panose="03000509000000000000" charset="-120"/>
                <a:ea typeface="DFKai-SB" panose="03000509000000000000" charset="-120"/>
                <a:cs typeface="DFKai-SB" panose="03000509000000000000" charset="-120"/>
              </a:rPr>
              <a:t>）影响：客观上促进了中国民族资本主义的发展，但并没有使清政府摆脱内外困境。</a:t>
            </a:r>
          </a:p>
        </p:txBody>
      </p:sp>
      <p:pic>
        <p:nvPicPr>
          <p:cNvPr id="15" name="图片 14" descr="WFvY=vcxT5wEXHBFshTdW=zKoGxUpORJT1pzWrC5AmTqs1503833021224compressflag"/>
          <p:cNvPicPr>
            <a:picLocks noChangeAspect="1"/>
          </p:cNvPicPr>
          <p:nvPr>
            <p:custDataLst>
              <p:tags r:id="rId13"/>
            </p:custDataLst>
          </p:nvPr>
        </p:nvPicPr>
        <p:blipFill>
          <a:blip r:embed="rId12"/>
          <a:stretch>
            <a:fillRect/>
          </a:stretch>
        </p:blipFill>
        <p:spPr>
          <a:xfrm>
            <a:off x="9103360" y="2171700"/>
            <a:ext cx="3100705" cy="4704715"/>
          </a:xfrm>
          <a:prstGeom prst="rect">
            <a:avLst/>
          </a:prstGeom>
          <a:effectLst>
            <a:softEdge rad="31750"/>
          </a:effectLst>
        </p:spPr>
      </p:pic>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1"/>
      <p:bldP spid="14" grpId="2"/>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6" name="直线连接符 5"/>
          <p:cNvCxnSpPr/>
          <p:nvPr>
            <p:custDataLst>
              <p:tags r:id="rId3"/>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4"/>
            </p:custDataLst>
          </p:nvPr>
        </p:nvSpPr>
        <p:spPr>
          <a:xfrm>
            <a:off x="342900" y="317500"/>
            <a:ext cx="424878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5"/>
            </p:custDataLst>
          </p:nvPr>
        </p:nvSpPr>
        <p:spPr>
          <a:xfrm>
            <a:off x="342900" y="177800"/>
            <a:ext cx="400685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新中国成立以来的重大改革</a:t>
            </a:r>
          </a:p>
        </p:txBody>
      </p:sp>
      <p:sp>
        <p:nvSpPr>
          <p:cNvPr id="1048621" name="矩形 33"/>
          <p:cNvSpPr/>
          <p:nvPr>
            <p:custDataLst>
              <p:tags r:id="rId6"/>
            </p:custDataLst>
          </p:nvPr>
        </p:nvSpPr>
        <p:spPr>
          <a:xfrm>
            <a:off x="0" y="1143635"/>
            <a:ext cx="12261215" cy="4973320"/>
          </a:xfrm>
          <a:prstGeom prst="rect">
            <a:avLst/>
          </a:prstGeom>
          <a:solidFill>
            <a:srgbClr val="FCF9E8">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58" name="图片 46"/>
          <p:cNvPicPr>
            <a:picLocks noChangeAspect="1"/>
          </p:cNvPicPr>
          <p:nvPr>
            <p:custDataLst>
              <p:tags r:id="rId8"/>
            </p:custDataLst>
          </p:nvPr>
        </p:nvPicPr>
        <p:blipFill>
          <a:blip r:embed="rId7"/>
          <a:stretch>
            <a:fillRect/>
          </a:stretch>
        </p:blipFill>
        <p:spPr>
          <a:xfrm>
            <a:off x="9362810" y="5460832"/>
            <a:ext cx="2424361" cy="1220404"/>
          </a:xfrm>
          <a:prstGeom prst="rect">
            <a:avLst/>
          </a:prstGeom>
        </p:spPr>
      </p:pic>
      <p:sp>
        <p:nvSpPr>
          <p:cNvPr id="1048773" name="AutoShape 58"/>
          <p:cNvSpPr/>
          <p:nvPr>
            <p:custDataLst>
              <p:tags r:id="rId9"/>
            </p:custDataLst>
          </p:nvPr>
        </p:nvSpPr>
        <p:spPr>
          <a:xfrm>
            <a:off x="918845" y="2707005"/>
            <a:ext cx="10553700" cy="1844675"/>
          </a:xfrm>
          <a:prstGeom prst="rightArrow">
            <a:avLst>
              <a:gd name="adj1" fmla="val 46842"/>
              <a:gd name="adj2" fmla="val 58279"/>
            </a:avLst>
          </a:prstGeom>
          <a:gradFill rotWithShape="0">
            <a:gsLst>
              <a:gs pos="0">
                <a:schemeClr val="dk1">
                  <a:alpha val="75000"/>
                </a:schemeClr>
              </a:gs>
              <a:gs pos="0">
                <a:srgbClr val="000000">
                  <a:alpha val="75000"/>
                </a:srgbClr>
              </a:gs>
              <a:gs pos="81400">
                <a:srgbClr val="000000">
                  <a:alpha val="13950"/>
                </a:srgbClr>
              </a:gs>
              <a:gs pos="100000">
                <a:schemeClr val="dk1">
                  <a:alpha val="0"/>
                </a:schemeClr>
              </a:gs>
              <a:gs pos="100000">
                <a:srgbClr val="000000">
                  <a:alpha val="0"/>
                </a:srgbClr>
              </a:gs>
            </a:gsLst>
            <a:lin ang="0" scaled="0"/>
          </a:gradFill>
          <a:ln>
            <a:noFill/>
          </a:ln>
        </p:spPr>
        <p:txBody>
          <a:bodyPr vert="horz" wrap="none" lIns="91440" tIns="45720" rIns="91440" bIns="45720" anchor="ctr"/>
          <a:lstStyle>
            <a:lvl1pPr marL="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1pPr>
            <a:lvl2pPr marL="4572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2pPr>
            <a:lvl3pPr marL="9144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3pPr>
            <a:lvl4pPr marL="13716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4pPr>
            <a:lvl5pPr marL="18288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a:defRPr>
            </a:lvl5pPr>
          </a:lstStyle>
          <a:p>
            <a:pPr lvl="0"/>
            <a:endParaRPr lang="ko-KR" altLang="en-US">
              <a:latin typeface="微软雅黑" panose="020b0503020204020204" charset="-122"/>
              <a:ea typeface="Malgun Gothic" panose="020b0503020000020004" pitchFamily="2" charset="-127"/>
            </a:endParaRPr>
          </a:p>
        </p:txBody>
      </p:sp>
      <p:sp>
        <p:nvSpPr>
          <p:cNvPr id="1048774" name="WordArt 75"/>
          <p:cNvSpPr/>
          <p:nvPr>
            <p:custDataLst>
              <p:tags r:id="rId10"/>
            </p:custDataLst>
          </p:nvPr>
        </p:nvSpPr>
        <p:spPr>
          <a:xfrm>
            <a:off x="2973070" y="3465830"/>
            <a:ext cx="858520" cy="329565"/>
          </a:xfrm>
          <a:prstGeom prst="rect">
            <a:avLst/>
          </a:prstGeom>
        </p:spPr>
        <p:txBody>
          <a:bodyPr vert="horz" wrap="none" lIns="91440" tIns="45720" rIns="91440" bIns="45720" fromWordArt="1" anchor="t">
            <a:prstTxWarp prst="textPlain">
              <a:avLst>
                <a:gd name="adj" fmla="val 50004"/>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1950 </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6" name="WordArt 77"/>
          <p:cNvSpPr/>
          <p:nvPr>
            <p:custDataLst>
              <p:tags r:id="rId11"/>
            </p:custDataLst>
          </p:nvPr>
        </p:nvSpPr>
        <p:spPr>
          <a:xfrm>
            <a:off x="6421755" y="3482975"/>
            <a:ext cx="887730" cy="330835"/>
          </a:xfrm>
          <a:prstGeom prst="rect">
            <a:avLst/>
          </a:prstGeom>
        </p:spPr>
        <p:txBody>
          <a:bodyPr vert="horz" wrap="none" lIns="91440" tIns="45720" rIns="91440" bIns="45720" fromWordArt="1" anchor="t">
            <a:prstTxWarp prst="textPlain">
              <a:avLst>
                <a:gd name="adj" fmla="val 50020"/>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1978</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9" name="Line 80"/>
          <p:cNvSpPr/>
          <p:nvPr>
            <p:custDataLst>
              <p:tags r:id="rId12"/>
            </p:custDataLst>
          </p:nvPr>
        </p:nvSpPr>
        <p:spPr>
          <a:xfrm flipH="1" flipV="1">
            <a:off x="3452495" y="2707005"/>
            <a:ext cx="6350" cy="63754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9" name="Line 99"/>
          <p:cNvSpPr/>
          <p:nvPr>
            <p:custDataLst>
              <p:tags r:id="rId13"/>
            </p:custDataLst>
          </p:nvPr>
        </p:nvSpPr>
        <p:spPr>
          <a:xfrm flipH="1" flipV="1">
            <a:off x="4608195" y="3966210"/>
            <a:ext cx="6350" cy="504190"/>
          </a:xfrm>
          <a:prstGeom prst="line">
            <a:avLst/>
          </a:prstGeom>
          <a:noFill/>
          <a:ln w="19050" cap="rnd" cmpd="sng">
            <a:solidFill>
              <a:srgbClr val="333333">
                <a:alpha val="100000"/>
              </a:srgbClr>
            </a:solidFill>
            <a:prstDash val="sysDot"/>
            <a:round/>
            <a:tailEnd type="oval" w="med" len="med"/>
          </a:ln>
        </p:spPr>
        <p:txBody>
          <a:bodyPr/>
          <a:lstStyle/>
          <a:p/>
        </p:txBody>
      </p:sp>
      <p:sp>
        <p:nvSpPr>
          <p:cNvPr id="1048790" name="Text Box 29"/>
          <p:cNvSpPr txBox="1"/>
          <p:nvPr>
            <p:custDataLst>
              <p:tags r:id="rId14"/>
            </p:custDataLst>
          </p:nvPr>
        </p:nvSpPr>
        <p:spPr>
          <a:xfrm>
            <a:off x="1242695" y="3445510"/>
            <a:ext cx="1564640" cy="368300"/>
          </a:xfrm>
          <a:prstGeom prst="rect">
            <a:avLst/>
          </a:prstGeom>
          <a:noFill/>
          <a:ln>
            <a:noFill/>
          </a:ln>
        </p:spPr>
        <p:txBody>
          <a:bodyPr vert="horz" wrap="square" lIns="91440" tIns="45720" rIns="91440" bIns="45720" anchor="t">
            <a:spAutoFit/>
            <a:scene3d>
              <a:camera prst="orthographicFront"/>
              <a:lightRig rig="threePt" dir="t"/>
            </a:scene3d>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1800">
                <a:solidFill>
                  <a:schemeClr val="bg2"/>
                </a:solidFill>
                <a:effectLst>
                  <a:innerShdw blurRad="63500" dist="50800" dir="13500000">
                    <a:srgbClr val="000000">
                      <a:alpha val="50000"/>
                    </a:srgbClr>
                  </a:innerShdw>
                </a:effectLst>
                <a:latin typeface="微软雅黑" panose="020b0503020204020204" charset="-122"/>
                <a:ea typeface="微软雅黑" panose="020b0503020204020204" charset="-122"/>
              </a:rPr>
              <a:t>社会主义建设</a:t>
            </a:r>
          </a:p>
        </p:txBody>
      </p:sp>
      <p:sp>
        <p:nvSpPr>
          <p:cNvPr id="1048791" name="Text Box 29"/>
          <p:cNvSpPr txBox="1"/>
          <p:nvPr>
            <p:custDataLst>
              <p:tags r:id="rId15"/>
            </p:custDataLst>
          </p:nvPr>
        </p:nvSpPr>
        <p:spPr>
          <a:xfrm>
            <a:off x="2665730" y="2108835"/>
            <a:ext cx="158051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土地改革</a:t>
            </a:r>
          </a:p>
        </p:txBody>
      </p:sp>
      <p:sp>
        <p:nvSpPr>
          <p:cNvPr id="1048795" name="Text Box 29"/>
          <p:cNvSpPr txBox="1"/>
          <p:nvPr>
            <p:custDataLst>
              <p:tags r:id="rId16"/>
            </p:custDataLst>
          </p:nvPr>
        </p:nvSpPr>
        <p:spPr>
          <a:xfrm>
            <a:off x="3871595" y="4631055"/>
            <a:ext cx="147891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algn="l">
              <a:lnSpc>
                <a:spcPct val="100000"/>
              </a:lnSpc>
              <a:spcBef>
                <a:spcPct val="50000"/>
              </a:spcBef>
              <a:buClrTx/>
              <a:buSzTx/>
              <a:buFontTx/>
              <a:buNone/>
            </a:pPr>
            <a:r>
              <a:rPr lang="zh-CN" altLang="en-US" sz="2400">
                <a:solidFill>
                  <a:srgbClr val="000000"/>
                </a:solidFill>
                <a:latin typeface="汉仪楷体S" panose="00020600040101010101" charset="-122"/>
                <a:ea typeface="汉仪楷体S" panose="00020600040101010101" charset="-122"/>
              </a:rPr>
              <a:t>一化三改</a:t>
            </a:r>
          </a:p>
        </p:txBody>
      </p:sp>
      <p:sp>
        <p:nvSpPr>
          <p:cNvPr id="5" name="Text Box 29"/>
          <p:cNvSpPr txBox="1"/>
          <p:nvPr>
            <p:custDataLst>
              <p:tags r:id="rId17"/>
            </p:custDataLst>
          </p:nvPr>
        </p:nvSpPr>
        <p:spPr>
          <a:xfrm>
            <a:off x="7309485" y="2061845"/>
            <a:ext cx="2053590"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cs typeface="汉仪楷体S" panose="00020600040101010101" charset="-122"/>
              </a:rPr>
              <a:t>全面深化改革</a:t>
            </a:r>
          </a:p>
        </p:txBody>
      </p:sp>
      <p:sp>
        <p:nvSpPr>
          <p:cNvPr id="2" name="WordArt 75"/>
          <p:cNvSpPr/>
          <p:nvPr>
            <p:custDataLst>
              <p:tags r:id="rId18"/>
            </p:custDataLst>
          </p:nvPr>
        </p:nvSpPr>
        <p:spPr>
          <a:xfrm>
            <a:off x="4141470" y="3484245"/>
            <a:ext cx="806450" cy="330835"/>
          </a:xfrm>
          <a:prstGeom prst="rect">
            <a:avLst/>
          </a:prstGeom>
        </p:spPr>
        <p:txBody>
          <a:bodyPr vert="horz" wrap="none" lIns="91440" tIns="45720" rIns="91440" bIns="45720" fromWordArt="1" anchor="t">
            <a:prstTxWarp prst="textPlain">
              <a:avLst>
                <a:gd name="adj" fmla="val 50004"/>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1953</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7" name="WordArt 77"/>
          <p:cNvSpPr/>
          <p:nvPr>
            <p:custDataLst>
              <p:tags r:id="rId19"/>
            </p:custDataLst>
          </p:nvPr>
        </p:nvSpPr>
        <p:spPr>
          <a:xfrm>
            <a:off x="7712075" y="3485515"/>
            <a:ext cx="902970" cy="331470"/>
          </a:xfrm>
          <a:prstGeom prst="rect">
            <a:avLst/>
          </a:prstGeom>
        </p:spPr>
        <p:txBody>
          <a:bodyPr vert="horz" wrap="none" lIns="91440" tIns="45720" rIns="91440" bIns="45720" fromWordArt="1" anchor="t">
            <a:prstTxWarp prst="textPlain">
              <a:avLst>
                <a:gd name="adj" fmla="val 50020"/>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2012</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8" name="Line 99"/>
          <p:cNvSpPr/>
          <p:nvPr>
            <p:custDataLst>
              <p:tags r:id="rId20"/>
            </p:custDataLst>
          </p:nvPr>
        </p:nvSpPr>
        <p:spPr>
          <a:xfrm rot="10800000" flipH="1" flipV="1">
            <a:off x="8223885" y="2840355"/>
            <a:ext cx="6350" cy="504190"/>
          </a:xfrm>
          <a:prstGeom prst="line">
            <a:avLst/>
          </a:prstGeom>
          <a:noFill/>
          <a:ln w="19050" cap="rnd" cmpd="sng">
            <a:solidFill>
              <a:srgbClr val="333333">
                <a:alpha val="100000"/>
              </a:srgbClr>
            </a:solidFill>
            <a:prstDash val="sysDot"/>
            <a:round/>
            <a:tailEnd type="oval" w="med" len="med"/>
          </a:ln>
        </p:spPr>
        <p:txBody>
          <a:bodyPr/>
          <a:lstStyle/>
          <a:p/>
        </p:txBody>
      </p:sp>
      <p:sp>
        <p:nvSpPr>
          <p:cNvPr id="9" name="Line 80"/>
          <p:cNvSpPr/>
          <p:nvPr>
            <p:custDataLst>
              <p:tags r:id="rId21"/>
            </p:custDataLst>
          </p:nvPr>
        </p:nvSpPr>
        <p:spPr>
          <a:xfrm rot="10800000" flipH="1" flipV="1">
            <a:off x="6862445" y="3966210"/>
            <a:ext cx="6350" cy="637540"/>
          </a:xfrm>
          <a:prstGeom prst="line">
            <a:avLst/>
          </a:prstGeom>
          <a:noFill/>
          <a:ln w="19050" cap="rnd" cmpd="sng">
            <a:solidFill>
              <a:srgbClr val="333333">
                <a:alpha val="100000"/>
              </a:srgbClr>
            </a:solidFill>
            <a:prstDash val="sysDot"/>
            <a:round/>
            <a:headEnd type="oval" w="med" len="med"/>
          </a:ln>
        </p:spPr>
        <p:txBody>
          <a:bodyPr/>
          <a:lstStyle/>
          <a:p/>
        </p:txBody>
      </p:sp>
      <p:sp>
        <p:nvSpPr>
          <p:cNvPr id="13" name="WordArt 77"/>
          <p:cNvSpPr/>
          <p:nvPr>
            <p:custDataLst>
              <p:tags r:id="rId22"/>
            </p:custDataLst>
          </p:nvPr>
        </p:nvSpPr>
        <p:spPr>
          <a:xfrm>
            <a:off x="8969375" y="3485515"/>
            <a:ext cx="956945" cy="329565"/>
          </a:xfrm>
          <a:prstGeom prst="rect">
            <a:avLst/>
          </a:prstGeom>
        </p:spPr>
        <p:txBody>
          <a:bodyPr vert="horz" wrap="none" lIns="91440" tIns="45720" rIns="91440" bIns="45720" fromWordArt="1" anchor="t">
            <a:prstTxWarp prst="textPlain">
              <a:avLst>
                <a:gd name="adj" fmla="val 50020"/>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2017</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4" name="Line 80"/>
          <p:cNvSpPr/>
          <p:nvPr>
            <p:custDataLst>
              <p:tags r:id="rId23"/>
            </p:custDataLst>
          </p:nvPr>
        </p:nvSpPr>
        <p:spPr>
          <a:xfrm rot="10800000" flipH="1" flipV="1">
            <a:off x="9444355" y="3966210"/>
            <a:ext cx="6350" cy="473075"/>
          </a:xfrm>
          <a:prstGeom prst="line">
            <a:avLst/>
          </a:prstGeom>
          <a:noFill/>
          <a:ln w="19050" cap="rnd" cmpd="sng">
            <a:solidFill>
              <a:srgbClr val="333333">
                <a:alpha val="100000"/>
              </a:srgbClr>
            </a:solidFill>
            <a:prstDash val="sysDot"/>
            <a:round/>
            <a:headEnd type="oval" w="med" len="med"/>
          </a:ln>
        </p:spPr>
        <p:txBody>
          <a:bodyPr/>
          <a:lstStyle/>
          <a:p/>
        </p:txBody>
      </p:sp>
      <p:sp>
        <p:nvSpPr>
          <p:cNvPr id="15" name="Text Box 29"/>
          <p:cNvSpPr txBox="1"/>
          <p:nvPr>
            <p:custDataLst>
              <p:tags r:id="rId24"/>
            </p:custDataLst>
          </p:nvPr>
        </p:nvSpPr>
        <p:spPr>
          <a:xfrm>
            <a:off x="6146165" y="4815840"/>
            <a:ext cx="1438910"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改革开放</a:t>
            </a:r>
          </a:p>
        </p:txBody>
      </p:sp>
      <p:sp>
        <p:nvSpPr>
          <p:cNvPr id="17" name="Text Box 29"/>
          <p:cNvSpPr txBox="1"/>
          <p:nvPr>
            <p:custDataLst>
              <p:tags r:id="rId25"/>
            </p:custDataLst>
          </p:nvPr>
        </p:nvSpPr>
        <p:spPr>
          <a:xfrm>
            <a:off x="8557260" y="4551680"/>
            <a:ext cx="2147570" cy="1198880"/>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习近平新时代中国特色社会主义思想</a:t>
            </a:r>
          </a:p>
        </p:txBody>
      </p:sp>
      <p:sp>
        <p:nvSpPr>
          <p:cNvPr id="3" name="Text Box 29"/>
          <p:cNvSpPr txBox="1"/>
          <p:nvPr>
            <p:custDataLst>
              <p:tags r:id="rId26"/>
            </p:custDataLst>
          </p:nvPr>
        </p:nvSpPr>
        <p:spPr>
          <a:xfrm>
            <a:off x="5014595" y="2108835"/>
            <a:ext cx="1526540"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中共八大</a:t>
            </a:r>
            <a:endParaRPr lang="en-US" altLang="zh-CN" sz="2400">
              <a:solidFill>
                <a:srgbClr val="000000"/>
              </a:solidFill>
              <a:latin typeface="汉仪楷体S" panose="00020600040101010101" charset="-122"/>
              <a:ea typeface="汉仪楷体S" panose="00020600040101010101" charset="-122"/>
            </a:endParaRPr>
          </a:p>
        </p:txBody>
      </p:sp>
      <p:sp>
        <p:nvSpPr>
          <p:cNvPr id="10" name="WordArt 75"/>
          <p:cNvSpPr/>
          <p:nvPr>
            <p:custDataLst>
              <p:tags r:id="rId27"/>
            </p:custDataLst>
          </p:nvPr>
        </p:nvSpPr>
        <p:spPr>
          <a:xfrm>
            <a:off x="5243830" y="3465830"/>
            <a:ext cx="806450" cy="330835"/>
          </a:xfrm>
          <a:prstGeom prst="rect">
            <a:avLst/>
          </a:prstGeom>
        </p:spPr>
        <p:txBody>
          <a:bodyPr vert="horz" wrap="none" lIns="91440" tIns="45720" rIns="91440" bIns="45720" fromWordArt="1" anchor="t">
            <a:prstTxWarp prst="textPlain">
              <a:avLst>
                <a:gd name="adj" fmla="val 50004"/>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1956</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1" name="Line 80"/>
          <p:cNvSpPr/>
          <p:nvPr>
            <p:custDataLst>
              <p:tags r:id="rId28"/>
            </p:custDataLst>
          </p:nvPr>
        </p:nvSpPr>
        <p:spPr>
          <a:xfrm flipH="1" flipV="1">
            <a:off x="5730240" y="2707005"/>
            <a:ext cx="6350" cy="637540"/>
          </a:xfrm>
          <a:prstGeom prst="line">
            <a:avLst/>
          </a:prstGeom>
          <a:noFill/>
          <a:ln w="19050" cap="rnd" cmpd="sng">
            <a:solidFill>
              <a:srgbClr val="333333">
                <a:alpha val="100000"/>
              </a:srgbClr>
            </a:solidFill>
            <a:prstDash val="sysDot"/>
            <a:round/>
            <a:headEnd type="oval" w="med" len="med"/>
          </a:ln>
        </p:spPr>
        <p:txBody>
          <a:bodyPr/>
          <a:lstStyle/>
          <a:p/>
        </p:txBody>
      </p:sp>
    </p:spTree>
    <p:custDataLst>
      <p:tags r:id="rId29"/>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48773"/>
                                        </p:tgtEl>
                                        <p:attrNameLst>
                                          <p:attrName>style.visibility</p:attrName>
                                        </p:attrNameLst>
                                      </p:cBhvr>
                                      <p:to>
                                        <p:strVal val="visible"/>
                                      </p:to>
                                    </p:set>
                                    <p:animEffect transition="in" filter="wipe(left)">
                                      <p:cBhvr>
                                        <p:cTn id="7" dur="500"/>
                                        <p:tgtEl>
                                          <p:spTgt spid="104877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1" nodeType="clickEffect">
                                  <p:stCondLst>
                                    <p:cond delay="0"/>
                                  </p:stCondLst>
                                  <p:childTnLst>
                                    <p:set>
                                      <p:cBhvr>
                                        <p:cTn id="11" dur="1" fill="hold">
                                          <p:stCondLst>
                                            <p:cond delay="0"/>
                                          </p:stCondLst>
                                        </p:cTn>
                                        <p:tgtEl>
                                          <p:spTgt spid="1048774"/>
                                        </p:tgtEl>
                                        <p:attrNameLst>
                                          <p:attrName>style.visibility</p:attrName>
                                        </p:attrNameLst>
                                      </p:cBhvr>
                                      <p:to>
                                        <p:strVal val="visible"/>
                                      </p:to>
                                    </p:set>
                                    <p:anim calcmode="lin" valueType="num">
                                      <p:cBhvr additive="base">
                                        <p:cTn id="12" dur="500"/>
                                        <p:tgtEl>
                                          <p:spTgt spid="1048774"/>
                                        </p:tgtEl>
                                        <p:attrNameLst>
                                          <p:attrName>ppt_y</p:attrName>
                                        </p:attrNameLst>
                                      </p:cBhvr>
                                      <p:tavLst>
                                        <p:tav tm="0">
                                          <p:val>
                                            <p:strVal val="#ppt_y+#ppt_h*1.125000"/>
                                          </p:val>
                                        </p:tav>
                                        <p:tav tm="100000">
                                          <p:val>
                                            <p:strVal val="#ppt_y"/>
                                          </p:val>
                                        </p:tav>
                                      </p:tavLst>
                                    </p:anim>
                                    <p:animEffect transition="in" filter="wipe(up)">
                                      <p:cBhvr>
                                        <p:cTn id="13" dur="500"/>
                                        <p:tgtEl>
                                          <p:spTgt spid="1048774"/>
                                        </p:tgtEl>
                                      </p:cBhvr>
                                    </p:animEffect>
                                  </p:childTnLst>
                                </p:cTn>
                              </p:par>
                              <p:par>
                                <p:cTn id="14" presetID="12" presetClass="entr" presetSubtype="4" fill="hold" grpId="4" nodeType="withEffect">
                                  <p:stCondLst>
                                    <p:cond delay="0"/>
                                  </p:stCondLst>
                                  <p:childTnLst>
                                    <p:set>
                                      <p:cBhvr>
                                        <p:cTn id="15" dur="1" fill="hold">
                                          <p:stCondLst>
                                            <p:cond delay="0"/>
                                          </p:stCondLst>
                                        </p:cTn>
                                        <p:tgtEl>
                                          <p:spTgt spid="1048791"/>
                                        </p:tgtEl>
                                        <p:attrNameLst>
                                          <p:attrName>style.visibility</p:attrName>
                                        </p:attrNameLst>
                                      </p:cBhvr>
                                      <p:to>
                                        <p:strVal val="visible"/>
                                      </p:to>
                                    </p:set>
                                    <p:anim calcmode="lin" valueType="num">
                                      <p:cBhvr additive="base">
                                        <p:cTn id="16" dur="500"/>
                                        <p:tgtEl>
                                          <p:spTgt spid="1048791"/>
                                        </p:tgtEl>
                                        <p:attrNameLst>
                                          <p:attrName>ppt_y</p:attrName>
                                        </p:attrNameLst>
                                      </p:cBhvr>
                                      <p:tavLst>
                                        <p:tav tm="0">
                                          <p:val>
                                            <p:strVal val="#ppt_y+#ppt_h*1.125000"/>
                                          </p:val>
                                        </p:tav>
                                        <p:tav tm="100000">
                                          <p:val>
                                            <p:strVal val="#ppt_y"/>
                                          </p:val>
                                        </p:tav>
                                      </p:tavLst>
                                    </p:anim>
                                    <p:animEffect transition="in" filter="wipe(up)">
                                      <p:cBhvr>
                                        <p:cTn id="17" dur="500"/>
                                        <p:tgtEl>
                                          <p:spTgt spid="1048791"/>
                                        </p:tgtEl>
                                      </p:cBhvr>
                                    </p:animEffect>
                                  </p:childTnLst>
                                </p:cTn>
                              </p:par>
                              <p:par>
                                <p:cTn id="18" presetID="12" presetClass="entr" presetSubtype="4" fill="hold" nodeType="withEffect">
                                  <p:stCondLst>
                                    <p:cond delay="0"/>
                                  </p:stCondLst>
                                  <p:childTnLst>
                                    <p:set>
                                      <p:cBhvr>
                                        <p:cTn id="19" dur="1" fill="hold">
                                          <p:stCondLst>
                                            <p:cond delay="0"/>
                                          </p:stCondLst>
                                        </p:cTn>
                                        <p:tgtEl>
                                          <p:spTgt spid="1048779"/>
                                        </p:tgtEl>
                                        <p:attrNameLst>
                                          <p:attrName>style.visibility</p:attrName>
                                        </p:attrNameLst>
                                      </p:cBhvr>
                                      <p:to>
                                        <p:strVal val="visible"/>
                                      </p:to>
                                    </p:set>
                                    <p:anim calcmode="lin" valueType="num">
                                      <p:cBhvr additive="base">
                                        <p:cTn id="20" dur="500"/>
                                        <p:tgtEl>
                                          <p:spTgt spid="1048779"/>
                                        </p:tgtEl>
                                        <p:attrNameLst>
                                          <p:attrName>ppt_y</p:attrName>
                                        </p:attrNameLst>
                                      </p:cBhvr>
                                      <p:tavLst>
                                        <p:tav tm="0">
                                          <p:val>
                                            <p:strVal val="#ppt_y+#ppt_h*1.125000"/>
                                          </p:val>
                                        </p:tav>
                                        <p:tav tm="100000">
                                          <p:val>
                                            <p:strVal val="#ppt_y"/>
                                          </p:val>
                                        </p:tav>
                                      </p:tavLst>
                                    </p:anim>
                                    <p:animEffect transition="in" filter="wipe(up)">
                                      <p:cBhvr>
                                        <p:cTn id="21" dur="500"/>
                                        <p:tgtEl>
                                          <p:spTgt spid="1048779"/>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2" presetClass="entr" presetSubtype="4" fill="hold" grpId="7" nodeType="click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p:tgtEl>
                                          <p:spTgt spid="2"/>
                                        </p:tgtEl>
                                        <p:attrNameLst>
                                          <p:attrName>ppt_y</p:attrName>
                                        </p:attrNameLst>
                                      </p:cBhvr>
                                      <p:tavLst>
                                        <p:tav tm="0">
                                          <p:val>
                                            <p:strVal val="#ppt_y+#ppt_h*1.125000"/>
                                          </p:val>
                                        </p:tav>
                                        <p:tav tm="100000">
                                          <p:val>
                                            <p:strVal val="#ppt_y"/>
                                          </p:val>
                                        </p:tav>
                                      </p:tavLst>
                                    </p:anim>
                                    <p:animEffect transition="in" filter="wipe(up)">
                                      <p:cBhvr>
                                        <p:cTn id="27" dur="500"/>
                                        <p:tgtEl>
                                          <p:spTgt spid="2"/>
                                        </p:tgtEl>
                                      </p:cBhvr>
                                    </p:animEffect>
                                  </p:childTnLst>
                                </p:cTn>
                              </p:par>
                              <p:par>
                                <p:cTn id="28" presetID="12" presetClass="entr" presetSubtype="4" fill="hold" nodeType="withEffect">
                                  <p:stCondLst>
                                    <p:cond delay="0"/>
                                  </p:stCondLst>
                                  <p:childTnLst>
                                    <p:set>
                                      <p:cBhvr>
                                        <p:cTn id="29" dur="1" fill="hold">
                                          <p:stCondLst>
                                            <p:cond delay="0"/>
                                          </p:stCondLst>
                                        </p:cTn>
                                        <p:tgtEl>
                                          <p:spTgt spid="1048789"/>
                                        </p:tgtEl>
                                        <p:attrNameLst>
                                          <p:attrName>style.visibility</p:attrName>
                                        </p:attrNameLst>
                                      </p:cBhvr>
                                      <p:to>
                                        <p:strVal val="visible"/>
                                      </p:to>
                                    </p:set>
                                    <p:anim calcmode="lin" valueType="num">
                                      <p:cBhvr additive="base">
                                        <p:cTn id="30" dur="500"/>
                                        <p:tgtEl>
                                          <p:spTgt spid="1048789"/>
                                        </p:tgtEl>
                                        <p:attrNameLst>
                                          <p:attrName>ppt_y</p:attrName>
                                        </p:attrNameLst>
                                      </p:cBhvr>
                                      <p:tavLst>
                                        <p:tav tm="0">
                                          <p:val>
                                            <p:strVal val="#ppt_y+#ppt_h*1.125000"/>
                                          </p:val>
                                        </p:tav>
                                        <p:tav tm="100000">
                                          <p:val>
                                            <p:strVal val="#ppt_y"/>
                                          </p:val>
                                        </p:tav>
                                      </p:tavLst>
                                    </p:anim>
                                    <p:animEffect transition="in" filter="wipe(up)">
                                      <p:cBhvr>
                                        <p:cTn id="31" dur="500"/>
                                        <p:tgtEl>
                                          <p:spTgt spid="1048789"/>
                                        </p:tgtEl>
                                      </p:cBhvr>
                                    </p:animEffect>
                                  </p:childTnLst>
                                </p:cTn>
                              </p:par>
                              <p:par>
                                <p:cTn id="32" presetID="12" presetClass="entr" presetSubtype="4" fill="hold" grpId="5" nodeType="withEffect">
                                  <p:stCondLst>
                                    <p:cond delay="0"/>
                                  </p:stCondLst>
                                  <p:childTnLst>
                                    <p:set>
                                      <p:cBhvr>
                                        <p:cTn id="33" dur="1" fill="hold">
                                          <p:stCondLst>
                                            <p:cond delay="0"/>
                                          </p:stCondLst>
                                        </p:cTn>
                                        <p:tgtEl>
                                          <p:spTgt spid="1048795"/>
                                        </p:tgtEl>
                                        <p:attrNameLst>
                                          <p:attrName>style.visibility</p:attrName>
                                        </p:attrNameLst>
                                      </p:cBhvr>
                                      <p:to>
                                        <p:strVal val="visible"/>
                                      </p:to>
                                    </p:set>
                                    <p:anim calcmode="lin" valueType="num">
                                      <p:cBhvr additive="base">
                                        <p:cTn id="34" dur="500"/>
                                        <p:tgtEl>
                                          <p:spTgt spid="1048795"/>
                                        </p:tgtEl>
                                        <p:attrNameLst>
                                          <p:attrName>ppt_y</p:attrName>
                                        </p:attrNameLst>
                                      </p:cBhvr>
                                      <p:tavLst>
                                        <p:tav tm="0">
                                          <p:val>
                                            <p:strVal val="#ppt_y+#ppt_h*1.125000"/>
                                          </p:val>
                                        </p:tav>
                                        <p:tav tm="100000">
                                          <p:val>
                                            <p:strVal val="#ppt_y"/>
                                          </p:val>
                                        </p:tav>
                                      </p:tavLst>
                                    </p:anim>
                                    <p:animEffect transition="in" filter="wipe(up)">
                                      <p:cBhvr>
                                        <p:cTn id="35" dur="500"/>
                                        <p:tgtEl>
                                          <p:spTgt spid="1048795"/>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2" presetClass="entr" presetSubtype="4" fill="hold" grpId="13"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p:tgtEl>
                                          <p:spTgt spid="10"/>
                                        </p:tgtEl>
                                        <p:attrNameLst>
                                          <p:attrName>ppt_y</p:attrName>
                                        </p:attrNameLst>
                                      </p:cBhvr>
                                      <p:tavLst>
                                        <p:tav tm="0">
                                          <p:val>
                                            <p:strVal val="#ppt_y+#ppt_h*1.125000"/>
                                          </p:val>
                                        </p:tav>
                                        <p:tav tm="100000">
                                          <p:val>
                                            <p:strVal val="#ppt_y"/>
                                          </p:val>
                                        </p:tav>
                                      </p:tavLst>
                                    </p:anim>
                                    <p:animEffect transition="in" filter="wipe(up)">
                                      <p:cBhvr>
                                        <p:cTn id="41" dur="500"/>
                                        <p:tgtEl>
                                          <p:spTgt spid="10"/>
                                        </p:tgtEl>
                                      </p:cBhvr>
                                    </p:animEffect>
                                  </p:childTnLst>
                                </p:cTn>
                              </p:par>
                              <p:par>
                                <p:cTn id="42" presetID="12" presetClass="entr" presetSubtype="4" fill="hold"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500"/>
                                        <p:tgtEl>
                                          <p:spTgt spid="11"/>
                                        </p:tgtEl>
                                        <p:attrNameLst>
                                          <p:attrName>ppt_y</p:attrName>
                                        </p:attrNameLst>
                                      </p:cBhvr>
                                      <p:tavLst>
                                        <p:tav tm="0">
                                          <p:val>
                                            <p:strVal val="#ppt_y+#ppt_h*1.125000"/>
                                          </p:val>
                                        </p:tav>
                                        <p:tav tm="100000">
                                          <p:val>
                                            <p:strVal val="#ppt_y"/>
                                          </p:val>
                                        </p:tav>
                                      </p:tavLst>
                                    </p:anim>
                                    <p:animEffect transition="in" filter="wipe(up)">
                                      <p:cBhvr>
                                        <p:cTn id="45" dur="500"/>
                                        <p:tgtEl>
                                          <p:spTgt spid="11"/>
                                        </p:tgtEl>
                                      </p:cBhvr>
                                    </p:animEffect>
                                  </p:childTnLst>
                                </p:cTn>
                              </p:par>
                              <p:par>
                                <p:cTn id="46" presetID="12" presetClass="entr" presetSubtype="4" fill="hold" grpId="12" nodeType="withEffect">
                                  <p:stCondLst>
                                    <p:cond delay="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p:tgtEl>
                                          <p:spTgt spid="3"/>
                                        </p:tgtEl>
                                        <p:attrNameLst>
                                          <p:attrName>ppt_y</p:attrName>
                                        </p:attrNameLst>
                                      </p:cBhvr>
                                      <p:tavLst>
                                        <p:tav tm="0">
                                          <p:val>
                                            <p:strVal val="#ppt_y+#ppt_h*1.125000"/>
                                          </p:val>
                                        </p:tav>
                                        <p:tav tm="100000">
                                          <p:val>
                                            <p:strVal val="#ppt_y"/>
                                          </p:val>
                                        </p:tav>
                                      </p:tavLst>
                                    </p:anim>
                                    <p:animEffect transition="in" filter="wipe(up)">
                                      <p:cBhvr>
                                        <p:cTn id="49" dur="500"/>
                                        <p:tgtEl>
                                          <p:spTgt spid="3"/>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12" presetClass="entr" presetSubtype="4" fill="hold" grpId="2" nodeType="clickEffect">
                                  <p:stCondLst>
                                    <p:cond delay="0"/>
                                  </p:stCondLst>
                                  <p:childTnLst>
                                    <p:set>
                                      <p:cBhvr>
                                        <p:cTn id="53" dur="1" fill="hold">
                                          <p:stCondLst>
                                            <p:cond delay="0"/>
                                          </p:stCondLst>
                                        </p:cTn>
                                        <p:tgtEl>
                                          <p:spTgt spid="1048776"/>
                                        </p:tgtEl>
                                        <p:attrNameLst>
                                          <p:attrName>style.visibility</p:attrName>
                                        </p:attrNameLst>
                                      </p:cBhvr>
                                      <p:to>
                                        <p:strVal val="visible"/>
                                      </p:to>
                                    </p:set>
                                    <p:anim calcmode="lin" valueType="num">
                                      <p:cBhvr additive="base">
                                        <p:cTn id="54" dur="500"/>
                                        <p:tgtEl>
                                          <p:spTgt spid="1048776"/>
                                        </p:tgtEl>
                                        <p:attrNameLst>
                                          <p:attrName>ppt_y</p:attrName>
                                        </p:attrNameLst>
                                      </p:cBhvr>
                                      <p:tavLst>
                                        <p:tav tm="0">
                                          <p:val>
                                            <p:strVal val="#ppt_y+#ppt_h*1.125000"/>
                                          </p:val>
                                        </p:tav>
                                        <p:tav tm="100000">
                                          <p:val>
                                            <p:strVal val="#ppt_y"/>
                                          </p:val>
                                        </p:tav>
                                      </p:tavLst>
                                    </p:anim>
                                    <p:animEffect transition="in" filter="wipe(up)">
                                      <p:cBhvr>
                                        <p:cTn id="55" dur="500"/>
                                        <p:tgtEl>
                                          <p:spTgt spid="1048776"/>
                                        </p:tgtEl>
                                      </p:cBhvr>
                                    </p:animEffect>
                                  </p:childTnLst>
                                </p:cTn>
                              </p:par>
                              <p:par>
                                <p:cTn id="56" presetID="12" presetClass="entr" presetSubtype="4"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500"/>
                                        <p:tgtEl>
                                          <p:spTgt spid="9"/>
                                        </p:tgtEl>
                                        <p:attrNameLst>
                                          <p:attrName>ppt_y</p:attrName>
                                        </p:attrNameLst>
                                      </p:cBhvr>
                                      <p:tavLst>
                                        <p:tav tm="0">
                                          <p:val>
                                            <p:strVal val="#ppt_y+#ppt_h*1.125000"/>
                                          </p:val>
                                        </p:tav>
                                        <p:tav tm="100000">
                                          <p:val>
                                            <p:strVal val="#ppt_y"/>
                                          </p:val>
                                        </p:tav>
                                      </p:tavLst>
                                    </p:anim>
                                    <p:animEffect transition="in" filter="wipe(up)">
                                      <p:cBhvr>
                                        <p:cTn id="59" dur="500"/>
                                        <p:tgtEl>
                                          <p:spTgt spid="9"/>
                                        </p:tgtEl>
                                      </p:cBhvr>
                                    </p:animEffect>
                                  </p:childTnLst>
                                </p:cTn>
                              </p:par>
                              <p:par>
                                <p:cTn id="60" presetID="12" presetClass="entr" presetSubtype="4" fill="hold" grpId="1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p:tgtEl>
                                          <p:spTgt spid="15"/>
                                        </p:tgtEl>
                                        <p:attrNameLst>
                                          <p:attrName>ppt_y</p:attrName>
                                        </p:attrNameLst>
                                      </p:cBhvr>
                                      <p:tavLst>
                                        <p:tav tm="0">
                                          <p:val>
                                            <p:strVal val="#ppt_y+#ppt_h*1.125000"/>
                                          </p:val>
                                        </p:tav>
                                        <p:tav tm="100000">
                                          <p:val>
                                            <p:strVal val="#ppt_y"/>
                                          </p:val>
                                        </p:tav>
                                      </p:tavLst>
                                    </p:anim>
                                    <p:animEffect transition="in" filter="wipe(up)">
                                      <p:cBhvr>
                                        <p:cTn id="63" dur="500"/>
                                        <p:tgtEl>
                                          <p:spTgt spid="15"/>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12" presetClass="entr" presetSubtype="4" fill="hold" grpId="8" nodeType="clickEffect">
                                  <p:stCondLst>
                                    <p:cond delay="0"/>
                                  </p:stCondLst>
                                  <p:childTnLst>
                                    <p:set>
                                      <p:cBhvr>
                                        <p:cTn id="67" dur="1" fill="hold">
                                          <p:stCondLst>
                                            <p:cond delay="0"/>
                                          </p:stCondLst>
                                        </p:cTn>
                                        <p:tgtEl>
                                          <p:spTgt spid="7"/>
                                        </p:tgtEl>
                                        <p:attrNameLst>
                                          <p:attrName>style.visibility</p:attrName>
                                        </p:attrNameLst>
                                      </p:cBhvr>
                                      <p:to>
                                        <p:strVal val="visible"/>
                                      </p:to>
                                    </p:set>
                                    <p:anim calcmode="lin" valueType="num">
                                      <p:cBhvr additive="base">
                                        <p:cTn id="68" dur="500"/>
                                        <p:tgtEl>
                                          <p:spTgt spid="7"/>
                                        </p:tgtEl>
                                        <p:attrNameLst>
                                          <p:attrName>ppt_y</p:attrName>
                                        </p:attrNameLst>
                                      </p:cBhvr>
                                      <p:tavLst>
                                        <p:tav tm="0">
                                          <p:val>
                                            <p:strVal val="#ppt_y+#ppt_h*1.125000"/>
                                          </p:val>
                                        </p:tav>
                                        <p:tav tm="100000">
                                          <p:val>
                                            <p:strVal val="#ppt_y"/>
                                          </p:val>
                                        </p:tav>
                                      </p:tavLst>
                                    </p:anim>
                                    <p:animEffect transition="in" filter="wipe(up)">
                                      <p:cBhvr>
                                        <p:cTn id="69" dur="500"/>
                                        <p:tgtEl>
                                          <p:spTgt spid="7"/>
                                        </p:tgtEl>
                                      </p:cBhvr>
                                    </p:animEffect>
                                  </p:childTnLst>
                                </p:cTn>
                              </p:par>
                              <p:par>
                                <p:cTn id="70" presetID="12" presetClass="entr" presetSubtype="4"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 calcmode="lin" valueType="num">
                                      <p:cBhvr additive="base">
                                        <p:cTn id="72" dur="500"/>
                                        <p:tgtEl>
                                          <p:spTgt spid="8"/>
                                        </p:tgtEl>
                                        <p:attrNameLst>
                                          <p:attrName>ppt_y</p:attrName>
                                        </p:attrNameLst>
                                      </p:cBhvr>
                                      <p:tavLst>
                                        <p:tav tm="0">
                                          <p:val>
                                            <p:strVal val="#ppt_y+#ppt_h*1.125000"/>
                                          </p:val>
                                        </p:tav>
                                        <p:tav tm="100000">
                                          <p:val>
                                            <p:strVal val="#ppt_y"/>
                                          </p:val>
                                        </p:tav>
                                      </p:tavLst>
                                    </p:anim>
                                    <p:animEffect transition="in" filter="wipe(up)">
                                      <p:cBhvr>
                                        <p:cTn id="73" dur="500"/>
                                        <p:tgtEl>
                                          <p:spTgt spid="8"/>
                                        </p:tgtEl>
                                      </p:cBhvr>
                                    </p:animEffect>
                                  </p:childTnLst>
                                </p:cTn>
                              </p:par>
                              <p:par>
                                <p:cTn id="74" presetID="12" presetClass="entr" presetSubtype="4" fill="hold" grpId="6" nodeType="withEffect">
                                  <p:stCondLst>
                                    <p:cond delay="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500"/>
                                        <p:tgtEl>
                                          <p:spTgt spid="5"/>
                                        </p:tgtEl>
                                        <p:attrNameLst>
                                          <p:attrName>ppt_y</p:attrName>
                                        </p:attrNameLst>
                                      </p:cBhvr>
                                      <p:tavLst>
                                        <p:tav tm="0">
                                          <p:val>
                                            <p:strVal val="#ppt_y+#ppt_h*1.125000"/>
                                          </p:val>
                                        </p:tav>
                                        <p:tav tm="100000">
                                          <p:val>
                                            <p:strVal val="#ppt_y"/>
                                          </p:val>
                                        </p:tav>
                                      </p:tavLst>
                                    </p:anim>
                                    <p:animEffect transition="in" filter="wipe(up)">
                                      <p:cBhvr>
                                        <p:cTn id="77" dur="500"/>
                                        <p:tgtEl>
                                          <p:spTgt spid="5"/>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12" presetClass="entr" presetSubtype="4" fill="hold" grpId="9" nodeType="click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500"/>
                                        <p:tgtEl>
                                          <p:spTgt spid="13"/>
                                        </p:tgtEl>
                                        <p:attrNameLst>
                                          <p:attrName>ppt_y</p:attrName>
                                        </p:attrNameLst>
                                      </p:cBhvr>
                                      <p:tavLst>
                                        <p:tav tm="0">
                                          <p:val>
                                            <p:strVal val="#ppt_y+#ppt_h*1.125000"/>
                                          </p:val>
                                        </p:tav>
                                        <p:tav tm="100000">
                                          <p:val>
                                            <p:strVal val="#ppt_y"/>
                                          </p:val>
                                        </p:tav>
                                      </p:tavLst>
                                    </p:anim>
                                    <p:animEffect transition="in" filter="wipe(up)">
                                      <p:cBhvr>
                                        <p:cTn id="83" dur="500"/>
                                        <p:tgtEl>
                                          <p:spTgt spid="13"/>
                                        </p:tgtEl>
                                      </p:cBhvr>
                                    </p:animEffect>
                                  </p:childTnLst>
                                </p:cTn>
                              </p:par>
                              <p:par>
                                <p:cTn id="84" presetID="12" presetClass="entr" presetSubtype="4"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500"/>
                                        <p:tgtEl>
                                          <p:spTgt spid="14"/>
                                        </p:tgtEl>
                                        <p:attrNameLst>
                                          <p:attrName>ppt_y</p:attrName>
                                        </p:attrNameLst>
                                      </p:cBhvr>
                                      <p:tavLst>
                                        <p:tav tm="0">
                                          <p:val>
                                            <p:strVal val="#ppt_y+#ppt_h*1.125000"/>
                                          </p:val>
                                        </p:tav>
                                        <p:tav tm="100000">
                                          <p:val>
                                            <p:strVal val="#ppt_y"/>
                                          </p:val>
                                        </p:tav>
                                      </p:tavLst>
                                    </p:anim>
                                    <p:animEffect transition="in" filter="wipe(up)">
                                      <p:cBhvr>
                                        <p:cTn id="87" dur="500"/>
                                        <p:tgtEl>
                                          <p:spTgt spid="14"/>
                                        </p:tgtEl>
                                      </p:cBhvr>
                                    </p:animEffect>
                                  </p:childTnLst>
                                </p:cTn>
                              </p:par>
                              <p:par>
                                <p:cTn id="88" presetID="12" presetClass="entr" presetSubtype="4" fill="hold" grpId="1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
                                        <p:tgtEl>
                                          <p:spTgt spid="17"/>
                                        </p:tgtEl>
                                        <p:attrNameLst>
                                          <p:attrName>ppt_y</p:attrName>
                                        </p:attrNameLst>
                                      </p:cBhvr>
                                      <p:tavLst>
                                        <p:tav tm="0">
                                          <p:val>
                                            <p:strVal val="#ppt_y+#ppt_h*1.125000"/>
                                          </p:val>
                                        </p:tav>
                                        <p:tav tm="100000">
                                          <p:val>
                                            <p:strVal val="#ppt_y"/>
                                          </p:val>
                                        </p:tav>
                                      </p:tavLst>
                                    </p:anim>
                                    <p:animEffect transition="in" filter="wipe(up)">
                                      <p:cBhvr>
                                        <p:cTn id="91" dur="500"/>
                                        <p:tgtEl>
                                          <p:spTgt spid="17"/>
                                        </p:tgtEl>
                                      </p:cBhvr>
                                    </p:animEffect>
                                  </p:childTnLst>
                                </p:cTn>
                              </p:par>
                            </p:childTnLst>
                          </p:cTn>
                        </p:par>
                      </p:childTnLst>
                    </p:cTn>
                  </p:par>
                  <p:par>
                    <p:cTn id="92" fill="hold" nodeType="clickPar">
                      <p:stCondLst>
                        <p:cond delay="indefinite"/>
                      </p:stCondLst>
                      <p:childTnLst>
                        <p:par>
                          <p:cTn id="93" fill="hold" nodeType="afterGroup">
                            <p:stCondLst>
                              <p:cond delay="0"/>
                            </p:stCondLst>
                            <p:childTnLst>
                              <p:par>
                                <p:cTn id="94" presetID="8" presetClass="entr" presetSubtype="16" fill="hold" grpId="3" nodeType="clickEffect">
                                  <p:stCondLst>
                                    <p:cond delay="0"/>
                                  </p:stCondLst>
                                  <p:childTnLst>
                                    <p:set>
                                      <p:cBhvr>
                                        <p:cTn id="95" dur="500" fill="hold">
                                          <p:stCondLst>
                                            <p:cond delay="0"/>
                                          </p:stCondLst>
                                        </p:cTn>
                                        <p:tgtEl>
                                          <p:spTgt spid="1048790"/>
                                        </p:tgtEl>
                                        <p:attrNameLst>
                                          <p:attrName>style.visibility</p:attrName>
                                        </p:attrNameLst>
                                      </p:cBhvr>
                                      <p:to>
                                        <p:strVal val="visible"/>
                                      </p:to>
                                    </p:set>
                                    <p:animEffect transition="in" filter="diamond(in)">
                                      <p:cBhvr>
                                        <p:cTn id="96" dur="500"/>
                                        <p:tgtEl>
                                          <p:spTgt spid="1048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73" grpId="0"/>
      <p:bldP spid="1048774" grpId="1"/>
      <p:bldP spid="1048776" grpId="2"/>
      <p:bldP spid="1048790" grpId="3"/>
      <p:bldP spid="1048791" grpId="4"/>
      <p:bldP spid="1048795" grpId="5"/>
      <p:bldP spid="5" grpId="6"/>
      <p:bldP spid="2" grpId="7"/>
      <p:bldP spid="7" grpId="8"/>
      <p:bldP spid="13" grpId="9"/>
      <p:bldP spid="15" grpId="10"/>
      <p:bldP spid="17" grpId="11"/>
      <p:bldP spid="3" grpId="12"/>
      <p:bldP spid="10" grpId="13"/>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Shape 681"/>
          <p:cNvSpPr/>
          <p:nvPr>
            <p:custDataLst>
              <p:tags r:id="rId3"/>
            </p:custDataLst>
          </p:nvPr>
        </p:nvSpPr>
        <p:spPr>
          <a:xfrm>
            <a:off x="56873" y="2647254"/>
            <a:ext cx="1686933" cy="1607025"/>
          </a:xfrm>
          <a:prstGeom prst="ellipse">
            <a:avLst/>
          </a:prstGeom>
          <a:solidFill>
            <a:schemeClr val="accent3">
              <a:lumMod val="20000"/>
              <a:lumOff val="80000"/>
            </a:schemeClr>
          </a:solidFill>
          <a:ln>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CFF"/>
          </a:fontRef>
        </p:style>
        <p:txBody>
          <a:bodyPr anchor="ctr">
            <a:noAutofit/>
          </a:bodyPr>
          <a:lstStyle/>
          <a:p>
            <a:pPr algn="ctr">
              <a:defRPr/>
            </a:pPr>
            <a:r>
              <a:rPr lang="zh-CN" sz="2100" b="1">
                <a:solidFill>
                  <a:schemeClr val="tx1"/>
                </a:solidFill>
                <a:latin typeface="+mn-ea"/>
                <a:cs typeface="+mn-ea"/>
                <a:sym typeface="Arial" panose="020b0604020202020204" pitchFamily="34" charset="0"/>
              </a:rPr>
              <a:t>新中国成立初期的改革</a:t>
            </a:r>
          </a:p>
        </p:txBody>
      </p:sp>
      <p:sp>
        <p:nvSpPr>
          <p:cNvPr id="5" name="Shape 682"/>
          <p:cNvSpPr/>
          <p:nvPr>
            <p:custDataLst>
              <p:tags r:id="rId4"/>
            </p:custDataLst>
          </p:nvPr>
        </p:nvSpPr>
        <p:spPr>
          <a:xfrm>
            <a:off x="2368226" y="1451233"/>
            <a:ext cx="1095734" cy="1095733"/>
          </a:xfrm>
          <a:prstGeom prst="ellipse">
            <a:avLst/>
          </a:prstGeom>
          <a:solidFill>
            <a:schemeClr val="accent5">
              <a:lumMod val="40000"/>
              <a:lumOff val="60000"/>
            </a:schemeClr>
          </a:solidFill>
          <a:ln w="19050">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CFF"/>
          </a:fontRef>
        </p:style>
        <p:txBody>
          <a:bodyPr wrap="none" anchor="ctr">
            <a:noAutofit/>
          </a:bodyPr>
          <a:lstStyle/>
          <a:p>
            <a:pPr algn="ctr">
              <a:defRPr/>
            </a:pPr>
            <a:r>
              <a:rPr lang="zh-CN" sz="2100" b="1">
                <a:solidFill>
                  <a:schemeClr val="tx1"/>
                </a:solidFill>
                <a:sym typeface="Arial" panose="020b0604020202020204" pitchFamily="34" charset="0"/>
              </a:rPr>
              <a:t>土地</a:t>
            </a:r>
          </a:p>
          <a:p>
            <a:pPr algn="ctr">
              <a:defRPr/>
            </a:pPr>
            <a:r>
              <a:rPr lang="zh-CN" sz="2100" b="1">
                <a:solidFill>
                  <a:schemeClr val="tx1"/>
                </a:solidFill>
                <a:sym typeface="Arial" panose="020b0604020202020204" pitchFamily="34" charset="0"/>
              </a:rPr>
              <a:t>改革</a:t>
            </a:r>
          </a:p>
        </p:txBody>
      </p:sp>
      <p:sp>
        <p:nvSpPr>
          <p:cNvPr id="6" name="Shape 683"/>
          <p:cNvSpPr/>
          <p:nvPr>
            <p:custDataLst>
              <p:tags r:id="rId5"/>
            </p:custDataLst>
          </p:nvPr>
        </p:nvSpPr>
        <p:spPr>
          <a:xfrm>
            <a:off x="2252656" y="3158654"/>
            <a:ext cx="1095734" cy="1095734"/>
          </a:xfrm>
          <a:prstGeom prst="ellipse">
            <a:avLst/>
          </a:prstGeom>
          <a:solidFill>
            <a:schemeClr val="accent5">
              <a:lumMod val="40000"/>
              <a:lumOff val="60000"/>
            </a:schemeClr>
          </a:solidFill>
          <a:ln w="19050">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CFF"/>
          </a:fontRef>
        </p:style>
        <p:txBody>
          <a:bodyPr wrap="none" anchor="ctr">
            <a:noAutofit/>
          </a:bodyPr>
          <a:lstStyle/>
          <a:p>
            <a:pPr algn="ctr">
              <a:defRPr/>
            </a:pPr>
            <a:r>
              <a:rPr lang="zh-CN" sz="2100" b="1">
                <a:solidFill>
                  <a:schemeClr val="tx1"/>
                </a:solidFill>
                <a:sym typeface="Arial" panose="020b0604020202020204" pitchFamily="34" charset="0"/>
              </a:rPr>
              <a:t>经济</a:t>
            </a:r>
          </a:p>
          <a:p>
            <a:pPr algn="ctr">
              <a:defRPr/>
            </a:pPr>
            <a:r>
              <a:rPr lang="zh-CN" sz="2100" b="1">
                <a:solidFill>
                  <a:schemeClr val="tx1"/>
                </a:solidFill>
                <a:sym typeface="Arial" panose="020b0604020202020204" pitchFamily="34" charset="0"/>
              </a:rPr>
              <a:t>改革</a:t>
            </a:r>
          </a:p>
        </p:txBody>
      </p:sp>
      <p:sp>
        <p:nvSpPr>
          <p:cNvPr id="7" name="Shape 684"/>
          <p:cNvSpPr/>
          <p:nvPr>
            <p:custDataLst>
              <p:tags r:id="rId6"/>
            </p:custDataLst>
          </p:nvPr>
        </p:nvSpPr>
        <p:spPr>
          <a:xfrm>
            <a:off x="2429989" y="4858785"/>
            <a:ext cx="1095734" cy="1095733"/>
          </a:xfrm>
          <a:prstGeom prst="ellipse">
            <a:avLst/>
          </a:prstGeom>
          <a:solidFill>
            <a:schemeClr val="accent5">
              <a:lumMod val="40000"/>
              <a:lumOff val="60000"/>
            </a:schemeClr>
          </a:solidFill>
          <a:ln w="19050">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CFF"/>
          </a:fontRef>
        </p:style>
        <p:txBody>
          <a:bodyPr wrap="none" anchor="ctr">
            <a:noAutofit/>
          </a:bodyPr>
          <a:lstStyle/>
          <a:p>
            <a:pPr algn="ctr">
              <a:defRPr/>
            </a:pPr>
            <a:r>
              <a:rPr lang="zh-CN" sz="2100" b="1">
                <a:solidFill>
                  <a:schemeClr val="tx1"/>
                </a:solidFill>
                <a:sym typeface="Arial" panose="020b0604020202020204" pitchFamily="34" charset="0"/>
              </a:rPr>
              <a:t>民主</a:t>
            </a:r>
          </a:p>
          <a:p>
            <a:pPr algn="ctr">
              <a:defRPr/>
            </a:pPr>
            <a:r>
              <a:rPr lang="zh-CN" sz="2100" b="1">
                <a:solidFill>
                  <a:schemeClr val="tx1"/>
                </a:solidFill>
                <a:sym typeface="Arial" panose="020b0604020202020204" pitchFamily="34" charset="0"/>
              </a:rPr>
              <a:t>改革</a:t>
            </a:r>
          </a:p>
        </p:txBody>
      </p:sp>
      <p:sp>
        <p:nvSpPr>
          <p:cNvPr id="8" name="Shape 686"/>
          <p:cNvSpPr/>
          <p:nvPr>
            <p:custDataLst>
              <p:tags r:id="rId7"/>
            </p:custDataLst>
          </p:nvPr>
        </p:nvSpPr>
        <p:spPr bwMode="auto">
          <a:xfrm flipH="1" flipV="1">
            <a:off x="1803004" y="3600415"/>
            <a:ext cx="449537" cy="8411"/>
          </a:xfrm>
          <a:prstGeom prst="line">
            <a:avLst/>
          </a:prstGeom>
          <a:noFill/>
          <a:ln w="38100" cap="flat">
            <a:solidFill>
              <a:srgbClr val="5F5F5F">
                <a:lumMod val="50000"/>
                <a:lumOff val="50000"/>
              </a:srgbClr>
            </a:solidFill>
            <a:prstDash val="solid"/>
            <a:miter lim="400000"/>
            <a:headEnd type="triangle" w="med" len="med"/>
          </a:ln>
          <a:effectLst/>
        </p:spPr>
        <p:txBody>
          <a:bodyPr lIns="19050" tIns="19050" rIns="19050" bIns="19050" anchor="ctr">
            <a:normAutofit fontScale="25000" lnSpcReduction="20000"/>
          </a:bodyPr>
          <a:lstStyle/>
          <a:p>
            <a:pPr algn="ctr" eaLnBrk="1" hangingPunct="1">
              <a:spcBef>
                <a:spcPct val="0"/>
              </a:spcBef>
              <a:spcAft>
                <a:spcPct val="0"/>
              </a:spcAft>
              <a:defRPr sz="1200">
                <a:solidFill>
                  <a:srgbClr val="000000"/>
                </a:solidFill>
                <a:latin typeface="Helvetica"/>
                <a:ea typeface="Helvetica"/>
                <a:cs typeface="Helvetica"/>
                <a:sym typeface="Helvetica"/>
              </a:defRPr>
            </a:pPr>
            <a:endParaRPr sz="600">
              <a:solidFill>
                <a:srgbClr val="FFFFFF"/>
              </a:solidFill>
              <a:sym typeface="Arial" panose="020b0604020202020204" pitchFamily="34" charset="0"/>
            </a:endParaRPr>
          </a:p>
        </p:txBody>
      </p:sp>
      <p:sp>
        <p:nvSpPr>
          <p:cNvPr id="9" name="Shape 687"/>
          <p:cNvSpPr/>
          <p:nvPr>
            <p:custDataLst>
              <p:tags r:id="rId8"/>
            </p:custDataLst>
          </p:nvPr>
        </p:nvSpPr>
        <p:spPr bwMode="auto">
          <a:xfrm>
            <a:off x="1624178" y="1743506"/>
            <a:ext cx="806083" cy="803746"/>
          </a:xfrm>
          <a:custGeom>
            <a:cxnLst>
              <a:cxn ang="0">
                <a:pos x="wd2" y="hd2"/>
              </a:cxn>
              <a:cxn ang="5400000">
                <a:pos x="wd2" y="hd2"/>
              </a:cxn>
              <a:cxn ang="10800000">
                <a:pos x="wd2" y="hd2"/>
              </a:cxn>
              <a:cxn ang="16200000">
                <a:pos x="wd2" y="hd2"/>
              </a:cxn>
            </a:cxnLst>
            <a:rect l="0" t="0" r="r" b="b"/>
            <a:pathLst>
              <a:path w="21600" h="16987" extrusionOk="0">
                <a:moveTo>
                  <a:pt x="21600" y="901"/>
                </a:moveTo>
                <a:cubicBezTo>
                  <a:pt x="7274" y="-4613"/>
                  <a:pt x="0" y="16987"/>
                  <a:pt x="0" y="16987"/>
                </a:cubicBezTo>
              </a:path>
            </a:pathLst>
          </a:custGeom>
          <a:noFill/>
          <a:ln w="38100" cap="flat">
            <a:solidFill>
              <a:srgbClr val="5F5F5F">
                <a:lumMod val="50000"/>
                <a:lumOff val="50000"/>
              </a:srgbClr>
            </a:solidFill>
            <a:prstDash val="solid"/>
            <a:miter lim="400000"/>
            <a:headEnd type="triangle" w="med" len="med"/>
          </a:ln>
          <a:effectLst/>
        </p:spPr>
        <p:txBody>
          <a:bodyPr lIns="19050" tIns="19050" rIns="19050" bIns="19050" anchor="ctr">
            <a:normAutofit/>
          </a:bodyPr>
          <a:lstStyle/>
          <a:p>
            <a:pPr algn="ctr" defTabSz="292100" eaLnBrk="1" hangingPunct="1">
              <a:lnSpc>
                <a:spcPct val="110000"/>
              </a:lnSpc>
              <a:spcBef>
                <a:spcPts val="1500"/>
              </a:spcBef>
              <a:spcAft>
                <a:spcPct val="0"/>
              </a:spcAft>
              <a:defRPr sz="2000">
                <a:solidFill>
                  <a:srgbClr val="4C4C4C"/>
                </a:solidFill>
                <a:latin typeface="Helvetica Neue Light"/>
                <a:ea typeface="Helvetica Neue Light"/>
                <a:cs typeface="Helvetica Neue Light"/>
                <a:sym typeface="Helvetica Neue Light"/>
              </a:defRPr>
            </a:pPr>
            <a:endParaRPr sz="1050">
              <a:solidFill>
                <a:srgbClr val="FFFFFF"/>
              </a:solidFill>
              <a:sym typeface="Arial" panose="020b0604020202020204" pitchFamily="34" charset="0"/>
            </a:endParaRPr>
          </a:p>
        </p:txBody>
      </p:sp>
      <p:sp>
        <p:nvSpPr>
          <p:cNvPr id="10" name="Shape 688"/>
          <p:cNvSpPr/>
          <p:nvPr>
            <p:custDataLst>
              <p:tags r:id="rId9"/>
            </p:custDataLst>
          </p:nvPr>
        </p:nvSpPr>
        <p:spPr bwMode="auto">
          <a:xfrm rot="10800000" flipH="1">
            <a:off x="1624330" y="4100830"/>
            <a:ext cx="743585" cy="1250315"/>
          </a:xfrm>
          <a:custGeom>
            <a:cxnLst>
              <a:cxn ang="0">
                <a:pos x="wd2" y="hd2"/>
              </a:cxn>
              <a:cxn ang="5400000">
                <a:pos x="wd2" y="hd2"/>
              </a:cxn>
              <a:cxn ang="10800000">
                <a:pos x="wd2" y="hd2"/>
              </a:cxn>
              <a:cxn ang="16200000">
                <a:pos x="wd2" y="hd2"/>
              </a:cxn>
            </a:cxnLst>
            <a:rect l="0" t="0" r="r" b="b"/>
            <a:pathLst>
              <a:path w="21600" h="16987" extrusionOk="0">
                <a:moveTo>
                  <a:pt x="21600" y="901"/>
                </a:moveTo>
                <a:cubicBezTo>
                  <a:pt x="7274" y="-4613"/>
                  <a:pt x="0" y="16987"/>
                  <a:pt x="0" y="16987"/>
                </a:cubicBezTo>
              </a:path>
            </a:pathLst>
          </a:custGeom>
          <a:noFill/>
          <a:ln w="38100" cap="flat">
            <a:solidFill>
              <a:srgbClr val="5F5F5F">
                <a:lumMod val="50000"/>
                <a:lumOff val="50000"/>
              </a:srgbClr>
            </a:solidFill>
            <a:prstDash val="solid"/>
            <a:miter lim="400000"/>
            <a:headEnd type="triangle" w="med" len="med"/>
          </a:ln>
          <a:effectLst/>
        </p:spPr>
        <p:txBody>
          <a:bodyPr lIns="19050" tIns="19050" rIns="19050" bIns="19050" anchor="ctr">
            <a:normAutofit/>
          </a:bodyPr>
          <a:lstStyle/>
          <a:p>
            <a:pPr algn="ctr" defTabSz="292100" eaLnBrk="1" hangingPunct="1">
              <a:lnSpc>
                <a:spcPct val="110000"/>
              </a:lnSpc>
              <a:spcBef>
                <a:spcPts val="1500"/>
              </a:spcBef>
              <a:spcAft>
                <a:spcPct val="0"/>
              </a:spcAft>
              <a:defRPr sz="2000">
                <a:solidFill>
                  <a:srgbClr val="4C4C4C"/>
                </a:solidFill>
                <a:latin typeface="Helvetica Neue Light"/>
                <a:ea typeface="Helvetica Neue Light"/>
                <a:cs typeface="Helvetica Neue Light"/>
                <a:sym typeface="Helvetica Neue Light"/>
              </a:defRPr>
            </a:pPr>
            <a:endParaRPr sz="1050">
              <a:solidFill>
                <a:srgbClr val="FFFFFF"/>
              </a:solidFill>
              <a:sym typeface="Arial" panose="020b0604020202020204" pitchFamily="34" charset="0"/>
            </a:endParaRPr>
          </a:p>
        </p:txBody>
      </p:sp>
      <p:sp>
        <p:nvSpPr>
          <p:cNvPr id="11" name="文本框 10"/>
          <p:cNvSpPr txBox="1"/>
          <p:nvPr>
            <p:custDataLst>
              <p:tags r:id="rId10"/>
            </p:custDataLst>
          </p:nvPr>
        </p:nvSpPr>
        <p:spPr>
          <a:xfrm>
            <a:off x="3554095" y="4668520"/>
            <a:ext cx="5053330" cy="2006600"/>
          </a:xfrm>
          <a:prstGeom prst="rect">
            <a:avLst/>
          </a:prstGeom>
        </p:spPr>
        <p:txBody>
          <a:bodyPr wrap="square" anchor="t" anchorCtr="0">
            <a:noAutofit/>
          </a:bodyPr>
          <a:lstStyle>
            <a:defPPr>
              <a:defRPr lang="zh-CN"/>
            </a:defPPr>
            <a:lvl1pPr>
              <a:lnSpc>
                <a:spcPct val="120000"/>
              </a:lnSpc>
              <a:defRPr>
                <a:solidFill>
                  <a:srgbClr val="5F5F5F">
                    <a:lumMod val="50000"/>
                    <a:lumOff val="50000"/>
                  </a:srgbClr>
                </a:solidFill>
              </a:defRPr>
            </a:lvl1pPr>
          </a:lstStyle>
          <a:p>
            <a:pPr fontAlgn="auto">
              <a:lnSpc>
                <a:spcPts val="2560"/>
              </a:lnSpc>
            </a:pPr>
            <a:r>
              <a:rPr lang="en-US" altLang="zh-CN" sz="1725" b="1">
                <a:solidFill>
                  <a:schemeClr val="tx1"/>
                </a:solidFill>
                <a:latin typeface="楷体" panose="02010609060101010101" charset="-122"/>
                <a:ea typeface="楷体" panose="02010609060101010101" charset="-122"/>
                <a:cs typeface="楷体" panose="02010609060101010101" charset="-122"/>
                <a:sym typeface="+mn-ea"/>
              </a:rPr>
              <a:t>    </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1954</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年第一届全国人民代表大会召开，通过了《中华人民共和国</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宪法</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》，正式</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确立了新中国的三大民主政治制度</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，从法律和政治制度层面确立了人民当家作主的地位，推进了中国民主政治制度的深刻变革。</a:t>
            </a:r>
          </a:p>
        </p:txBody>
      </p:sp>
      <p:sp>
        <p:nvSpPr>
          <p:cNvPr id="18" name="文本框 17"/>
          <p:cNvSpPr txBox="1"/>
          <p:nvPr>
            <p:custDataLst>
              <p:tags r:id="rId11"/>
            </p:custDataLst>
          </p:nvPr>
        </p:nvSpPr>
        <p:spPr>
          <a:xfrm>
            <a:off x="3424555" y="2609215"/>
            <a:ext cx="5312410" cy="1991360"/>
          </a:xfrm>
          <a:prstGeom prst="rect">
            <a:avLst/>
          </a:prstGeom>
        </p:spPr>
        <p:txBody>
          <a:bodyPr wrap="square" anchor="t" anchorCtr="0">
            <a:noAutofit/>
          </a:bodyPr>
          <a:lstStyle>
            <a:defPPr>
              <a:defRPr lang="zh-CN"/>
            </a:defPPr>
            <a:lvl1pPr>
              <a:lnSpc>
                <a:spcPct val="120000"/>
              </a:lnSpc>
              <a:defRPr>
                <a:solidFill>
                  <a:srgbClr val="5F5F5F">
                    <a:lumMod val="50000"/>
                    <a:lumOff val="50000"/>
                  </a:srgbClr>
                </a:solidFill>
              </a:defRPr>
            </a:lvl1pPr>
          </a:lstStyle>
          <a:p>
            <a:pPr fontAlgn="auto">
              <a:lnSpc>
                <a:spcPts val="2400"/>
              </a:lnSpc>
            </a:pPr>
            <a:r>
              <a:rPr lang="en-US" altLang="zh-CN" sz="1500" b="1">
                <a:solidFill>
                  <a:schemeClr val="tx1"/>
                </a:solidFill>
                <a:latin typeface="楷体" panose="02010609060101010101" charset="-122"/>
                <a:ea typeface="楷体" panose="02010609060101010101" charset="-122"/>
                <a:cs typeface="楷体" panose="02010609060101010101" charset="-122"/>
                <a:sym typeface="+mn-ea"/>
              </a:rPr>
              <a:t>    </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 </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从1953年到</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1957</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年，我国实施</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一五计划</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，初步建立了独立的工业体系，形成了合理的工业布局。国家逐步对农业、手工业和资本主义工商业进行</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社会主义改造</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。到</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1956</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年底，宣告</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社会主义制度在中国确立</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成功实现了中国历史上最深刻最伟大的社会变革。</a:t>
            </a:r>
          </a:p>
        </p:txBody>
      </p:sp>
      <p:sp>
        <p:nvSpPr>
          <p:cNvPr id="19" name="文本框 18"/>
          <p:cNvSpPr txBox="1"/>
          <p:nvPr>
            <p:custDataLst>
              <p:tags r:id="rId12"/>
            </p:custDataLst>
          </p:nvPr>
        </p:nvSpPr>
        <p:spPr>
          <a:xfrm>
            <a:off x="3554095" y="1272540"/>
            <a:ext cx="5143500" cy="1195705"/>
          </a:xfrm>
          <a:prstGeom prst="rect">
            <a:avLst/>
          </a:prstGeom>
          <a:ln w="12700" cmpd="sng">
            <a:noFill/>
            <a:prstDash val="solid"/>
          </a:ln>
        </p:spPr>
        <p:txBody>
          <a:bodyPr wrap="square" anchor="t" anchorCtr="0">
            <a:noAutofit/>
          </a:bodyPr>
          <a:lstStyle>
            <a:defPPr>
              <a:defRPr lang="zh-CN"/>
            </a:defPPr>
            <a:lvl1pPr>
              <a:lnSpc>
                <a:spcPct val="120000"/>
              </a:lnSpc>
              <a:defRPr>
                <a:solidFill>
                  <a:srgbClr val="5F5F5F">
                    <a:lumMod val="50000"/>
                    <a:lumOff val="50000"/>
                  </a:srgbClr>
                </a:solidFill>
              </a:defRPr>
            </a:lvl1pPr>
          </a:lstStyle>
          <a:p>
            <a:pPr fontAlgn="auto">
              <a:lnSpc>
                <a:spcPct val="100000"/>
              </a:lnSpc>
            </a:pPr>
            <a:r>
              <a:rPr lang="en-US" altLang="zh-CN" sz="1800">
                <a:solidFill>
                  <a:schemeClr val="tx1"/>
                </a:solidFill>
                <a:latin typeface="楷体" panose="02010609060101010101" charset="-122"/>
                <a:ea typeface="楷体" panose="02010609060101010101" charset="-122"/>
                <a:cs typeface="楷体" panose="02010609060101010101" charset="-122"/>
              </a:rPr>
              <a:t>    </a:t>
            </a:r>
            <a:r>
              <a:rPr lang="zh-CN" altLang="en-US" sz="2000" b="1">
                <a:solidFill>
                  <a:schemeClr val="tx1"/>
                </a:solidFill>
                <a:latin typeface="楷体" panose="02010609060101010101" charset="-122"/>
                <a:ea typeface="楷体" panose="02010609060101010101" charset="-122"/>
                <a:cs typeface="楷体" panose="02010609060101010101" charset="-122"/>
              </a:rPr>
              <a:t>从</a:t>
            </a:r>
            <a:r>
              <a:rPr lang="en-US" altLang="zh-CN" sz="2000" b="1">
                <a:solidFill>
                  <a:schemeClr val="tx1"/>
                </a:solidFill>
                <a:latin typeface="楷体" panose="02010609060101010101" charset="-122"/>
                <a:ea typeface="楷体" panose="02010609060101010101" charset="-122"/>
                <a:cs typeface="楷体" panose="02010609060101010101" charset="-122"/>
              </a:rPr>
              <a:t>1950</a:t>
            </a:r>
            <a:r>
              <a:rPr lang="zh-CN" altLang="en-US" sz="2000" b="1">
                <a:solidFill>
                  <a:schemeClr val="tx1"/>
                </a:solidFill>
                <a:latin typeface="楷体" panose="02010609060101010101" charset="-122"/>
                <a:ea typeface="楷体" panose="02010609060101010101" charset="-122"/>
                <a:cs typeface="楷体" panose="02010609060101010101" charset="-122"/>
              </a:rPr>
              <a:t>年到</a:t>
            </a:r>
            <a:r>
              <a:rPr lang="en-US" altLang="zh-CN" sz="2000" b="1">
                <a:solidFill>
                  <a:schemeClr val="tx1"/>
                </a:solidFill>
                <a:latin typeface="楷体" panose="02010609060101010101" charset="-122"/>
                <a:ea typeface="楷体" panose="02010609060101010101" charset="-122"/>
                <a:cs typeface="楷体" panose="02010609060101010101" charset="-122"/>
              </a:rPr>
              <a:t>1953</a:t>
            </a:r>
            <a:r>
              <a:rPr lang="zh-CN" altLang="en-US" sz="2000" b="1">
                <a:solidFill>
                  <a:schemeClr val="tx1"/>
                </a:solidFill>
                <a:latin typeface="楷体" panose="02010609060101010101" charset="-122"/>
                <a:ea typeface="楷体" panose="02010609060101010101" charset="-122"/>
                <a:cs typeface="楷体" panose="02010609060101010101" charset="-122"/>
              </a:rPr>
              <a:t>年春，</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全国新解放区都基本完成了</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土地改革</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。实现了“耕者有其田＂，</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激发了农民劳动积极性，解放了农村生产力，巩固了工农联盟。</a:t>
            </a:r>
          </a:p>
        </p:txBody>
      </p:sp>
      <p:sp>
        <p:nvSpPr>
          <p:cNvPr id="14" name="文本框 13"/>
          <p:cNvSpPr txBox="1"/>
          <p:nvPr>
            <p:custDataLst>
              <p:tags r:id="rId13"/>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、过渡时期（1949-1956）的改革——深刻转变</a:t>
            </a:r>
          </a:p>
        </p:txBody>
      </p:sp>
      <p:cxnSp>
        <p:nvCxnSpPr>
          <p:cNvPr id="16" name="直线连接符 5"/>
          <p:cNvCxnSpPr/>
          <p:nvPr>
            <p:custDataLst>
              <p:tags r:id="rId14"/>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15"/>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6"/>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
        <p:nvSpPr>
          <p:cNvPr id="22" name="文本框 21"/>
          <p:cNvSpPr txBox="1"/>
          <p:nvPr>
            <p:custDataLst>
              <p:tags r:id="rId17"/>
            </p:custDataLst>
          </p:nvPr>
        </p:nvSpPr>
        <p:spPr>
          <a:xfrm>
            <a:off x="8965565" y="1272540"/>
            <a:ext cx="2843530" cy="4971415"/>
          </a:xfrm>
          <a:prstGeom prst="rect">
            <a:avLst/>
          </a:prstGeom>
          <a:noFill/>
          <a:ln w="22225">
            <a:solidFill>
              <a:srgbClr val="DF3621"/>
            </a:solidFill>
            <a:prstDash val="sysDash"/>
          </a:ln>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zh-CN" altLang="en-US" sz="2800" b="1" spc="0">
                <a:solidFill>
                  <a:schemeClr val="tx1"/>
                </a:solidFill>
                <a:uFillTx/>
                <a:latin typeface="宋体" panose="02010600030101010101" pitchFamily="2" charset="-122"/>
                <a:ea typeface="宋体" panose="02010600030101010101" pitchFamily="2" charset="-122"/>
                <a:cs typeface="宋体" panose="02010600030101010101" pitchFamily="2" charset="-122"/>
              </a:rPr>
              <a:t>土地改革和各项民主改革，完成了社会主义革命，确立了社会主义基本制度，是中国历史上最深刻最伟大的社会变革</a:t>
            </a:r>
            <a:r>
              <a:rPr lang="en-US" altLang="zh-CN" sz="2800" b="1" spc="0">
                <a:solidFill>
                  <a:schemeClr val="tx1"/>
                </a:solidFill>
                <a:uFillTx/>
                <a:latin typeface="宋体" panose="02010600030101010101" pitchFamily="2" charset="-122"/>
                <a:ea typeface="宋体" panose="02010600030101010101" pitchFamily="2" charset="-122"/>
                <a:cs typeface="宋体" panose="02010600030101010101" pitchFamily="2" charset="-122"/>
              </a:rPr>
              <a:t>’</a:t>
            </a:r>
            <a:r>
              <a:rPr lang="zh-CN" altLang="en-US" sz="2800" b="1" spc="0">
                <a:solidFill>
                  <a:schemeClr val="tx1"/>
                </a:solidFill>
                <a:uFillTx/>
                <a:latin typeface="宋体" panose="02010600030101010101" pitchFamily="2" charset="-122"/>
                <a:ea typeface="宋体" panose="02010600030101010101" pitchFamily="2" charset="-122"/>
                <a:cs typeface="宋体" panose="02010600030101010101" pitchFamily="2" charset="-122"/>
              </a:rPr>
              <a:t>。</a:t>
            </a:r>
            <a:endParaRPr lang="en-US" altLang="zh-CN" sz="2800" b="1" spc="0">
              <a:solidFill>
                <a:schemeClr val="tx1"/>
              </a:solidFill>
              <a:uFillTx/>
              <a:latin typeface="宋体" pitchFamily="2" charset="-122"/>
              <a:ea typeface="宋体" panose="02010600030101010101" pitchFamily="2" charset="-122"/>
              <a:cs typeface="宋体" panose="02010600030101010101" pitchFamily="2" charset="-122"/>
            </a:endParaRPr>
          </a:p>
          <a:p>
            <a:pPr marL="0" indent="0" algn="l">
              <a:lnSpc>
                <a:spcPct val="130000"/>
              </a:lnSpc>
              <a:spcBef>
                <a:spcPct val="0"/>
              </a:spcBef>
              <a:spcAft>
                <a:spcPct val="0"/>
              </a:spcAft>
              <a:buSzTx/>
            </a:pPr>
            <a:endParaRPr lang="en-US" altLang="zh-CN" sz="2800" b="1" spc="0">
              <a:solidFill>
                <a:schemeClr val="tx1"/>
              </a:solidFill>
              <a:uFillTx/>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amond(in)">
                                      <p:cBhvr>
                                        <p:cTn id="7" dur="2000"/>
                                        <p:tgtEl>
                                          <p:spTgt spid="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1"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diamond(in)">
                                      <p:cBhvr>
                                        <p:cTn id="12" dur="2000"/>
                                        <p:tgtEl>
                                          <p:spTgt spid="1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2"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1"/>
      <p:bldP spid="11" grpId="2"/>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图示 1"/>
          <p:cNvGraphicFramePr/>
          <p:nvPr>
            <p:custDataLst>
              <p:tags r:id="rId3"/>
            </p:custDataLst>
          </p:nvPr>
        </p:nvGraphicFramePr>
        <p:xfrm>
          <a:off x="0" y="1205865"/>
          <a:ext cx="8100695" cy="4831715"/>
        </p:xfrm>
        <a:graphic>
          <a:graphicData uri="http://schemas.openxmlformats.org/drawingml/2006/diagram">
            <dgm:relIds xmlns:dgm="http://schemas.openxmlformats.org/drawingml/2006/diagram" r:dm="rId5" r:lo="rId6" r:qs="rId7" r:cs="rId8"/>
          </a:graphicData>
        </a:graphic>
      </p:graphicFrame>
      <p:sp>
        <p:nvSpPr>
          <p:cNvPr id="14" name="文本框 13"/>
          <p:cNvSpPr txBox="1"/>
          <p:nvPr>
            <p:custDataLst>
              <p:tags r:id="rId9"/>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2、社会主义建设时期（19</a:t>
            </a:r>
            <a:r>
              <a:rPr lang="en-US" sz="2400" b="1" spc="0">
                <a:solidFill>
                  <a:srgbClr val="FF0000"/>
                </a:solidFill>
                <a:uFillTx/>
                <a:latin typeface="黑体" panose="02010609060101010101" charset="-122"/>
                <a:ea typeface="黑体" panose="02010609060101010101" charset="-122"/>
                <a:cs typeface="黑体" panose="02010609060101010101" charset="-122"/>
              </a:rPr>
              <a:t>5</a:t>
            </a:r>
            <a:r>
              <a:rPr sz="2400" b="1" spc="0">
                <a:solidFill>
                  <a:srgbClr val="FF0000"/>
                </a:solidFill>
                <a:uFillTx/>
                <a:latin typeface="黑体" panose="02010609060101010101" charset="-122"/>
                <a:ea typeface="黑体" panose="02010609060101010101" charset="-122"/>
                <a:cs typeface="黑体" panose="02010609060101010101" charset="-122"/>
              </a:rPr>
              <a:t>6-1976）的探索</a:t>
            </a:r>
          </a:p>
        </p:txBody>
      </p:sp>
      <p:cxnSp>
        <p:nvCxnSpPr>
          <p:cNvPr id="16" name="直线连接符 5"/>
          <p:cNvCxnSpPr/>
          <p:nvPr>
            <p:custDataLst>
              <p:tags r:id="rId10"/>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11"/>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2"/>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
        <p:nvSpPr>
          <p:cNvPr id="22" name="文本框 21"/>
          <p:cNvSpPr txBox="1"/>
          <p:nvPr>
            <p:custDataLst>
              <p:tags r:id="rId13"/>
            </p:custDataLst>
          </p:nvPr>
        </p:nvSpPr>
        <p:spPr>
          <a:xfrm>
            <a:off x="8965565" y="1272540"/>
            <a:ext cx="2843530" cy="4391025"/>
          </a:xfrm>
          <a:prstGeom prst="rect">
            <a:avLst/>
          </a:prstGeom>
          <a:noFill/>
          <a:ln w="22225">
            <a:solidFill>
              <a:srgbClr val="DF3621"/>
            </a:solidFill>
            <a:prstDash val="sysDash"/>
          </a:ln>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endParaRPr lang="zh-CN" altLang="en-US" sz="2800" b="1">
              <a:latin typeface="DFKai-SB" panose="03000509000000000000" charset="-120"/>
              <a:ea typeface="DFKai-SB" panose="03000509000000000000" charset="-120"/>
              <a:cs typeface="DFKai-SB" panose="03000509000000000000" charset="-120"/>
              <a:sym typeface="+mn-ea"/>
            </a:endParaRPr>
          </a:p>
          <a:p>
            <a:pPr marL="0" indent="0" algn="l">
              <a:lnSpc>
                <a:spcPct val="130000"/>
              </a:lnSpc>
              <a:spcBef>
                <a:spcPct val="0"/>
              </a:spcBef>
              <a:spcAft>
                <a:spcPct val="0"/>
              </a:spcAft>
              <a:buSzTx/>
            </a:pPr>
            <a:r>
              <a:rPr lang="zh-CN" altLang="en-US" sz="2800" b="1">
                <a:latin typeface="DFKai-SB" panose="03000509000000000000" charset="-120"/>
                <a:ea typeface="DFKai-SB" panose="03000509000000000000" charset="-120"/>
                <a:cs typeface="DFKai-SB" panose="03000509000000000000" charset="-120"/>
                <a:sym typeface="+mn-ea"/>
              </a:rPr>
              <a:t>中共八大召开，努力探索适合中国国情的社会主义道路，有失误也取得一些重大成就。</a:t>
            </a:r>
            <a:endParaRPr lang="zh-CN" altLang="en-US" sz="2800" b="1">
              <a:solidFill>
                <a:schemeClr val="tx1"/>
              </a:solidFill>
              <a:uFillTx/>
              <a:latin typeface="DFKai-SB" panose="03000509000000000000" charset="-120"/>
              <a:ea typeface="DFKai-SB" panose="03000509000000000000" charset="-120"/>
              <a:cs typeface="DFKai-SB" panose="03000509000000000000" charset="-120"/>
              <a:sym typeface="+mn-ea"/>
            </a:endParaRPr>
          </a:p>
          <a:p>
            <a:pPr marL="0" indent="0" algn="l">
              <a:lnSpc>
                <a:spcPct val="130000"/>
              </a:lnSpc>
              <a:spcBef>
                <a:spcPct val="0"/>
              </a:spcBef>
              <a:spcAft>
                <a:spcPct val="0"/>
              </a:spcAft>
              <a:buSzTx/>
            </a:pPr>
            <a:endParaRPr lang="en-US" altLang="zh-CN" sz="2800" spc="0">
              <a:solidFill>
                <a:schemeClr val="tx1"/>
              </a:solidFill>
              <a:uFillTx/>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52400" y="1665605"/>
            <a:ext cx="5410200" cy="4061460"/>
          </a:xfrm>
          <a:prstGeom prst="rect">
            <a:avLst/>
          </a:prstGeom>
          <a:noFill/>
        </p:spPr>
        <p:txBody>
          <a:bodyPr wrap="square" rtlCol="0" anchor="t">
            <a:spAutoFit/>
          </a:bodyPr>
          <a:lstStyle/>
          <a:p>
            <a:pPr fontAlgn="auto">
              <a:lnSpc>
                <a:spcPts val="2580"/>
              </a:lnSpc>
            </a:pPr>
            <a:r>
              <a:rPr lang="en-US" altLang="zh-CN" sz="1800" b="1">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十年间，我国初步建成了独立的、有相当规模和一定技术水平的工业体系，不仅电力、冶金、机械等工业得到长足的发展，而且电子、原子能和航天等新兴工业从无到有，逐步壮大。由于大庆、胜利、大港等油田的建成投产，我国摘掉了</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贫油国</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的帽子。</a:t>
            </a:r>
            <a:r>
              <a:rPr lang="en-US" altLang="zh-CN" sz="2400" b="1">
                <a:latin typeface="楷体" panose="02010609060101010101" charset="-122"/>
                <a:ea typeface="楷体" panose="02010609060101010101" charset="-122"/>
                <a:cs typeface="楷体" panose="02010609060101010101" charset="-122"/>
              </a:rPr>
              <a:t>1958—1965</a:t>
            </a:r>
            <a:r>
              <a:rPr lang="zh-CN" altLang="en-US" sz="2400" b="1">
                <a:latin typeface="楷体" panose="02010609060101010101" charset="-122"/>
                <a:ea typeface="楷体" panose="02010609060101010101" charset="-122"/>
                <a:cs typeface="楷体" panose="02010609060101010101" charset="-122"/>
              </a:rPr>
              <a:t>年，新建铁路通车里程达</a:t>
            </a:r>
            <a:r>
              <a:rPr lang="en-US" altLang="zh-CN" sz="2400" b="1">
                <a:latin typeface="楷体" panose="02010609060101010101" charset="-122"/>
                <a:ea typeface="楷体" panose="02010609060101010101" charset="-122"/>
                <a:cs typeface="楷体" panose="02010609060101010101" charset="-122"/>
              </a:rPr>
              <a:t>7200</a:t>
            </a:r>
            <a:r>
              <a:rPr lang="zh-CN" altLang="en-US" sz="2400" b="1">
                <a:latin typeface="楷体" panose="02010609060101010101" charset="-122"/>
                <a:ea typeface="楷体" panose="02010609060101010101" charset="-122"/>
                <a:cs typeface="楷体" panose="02010609060101010101" charset="-122"/>
              </a:rPr>
              <a:t>多公里，全国除西藏以外，各省、自治区和直辖市都通了铁路。公路和航空运输也有较大发展。</a:t>
            </a:r>
            <a:r>
              <a:rPr lang="en-US" altLang="zh-CN" sz="2400" b="1">
                <a:latin typeface="楷体" panose="02010609060101010101" charset="-122"/>
                <a:ea typeface="楷体" panose="02010609060101010101" charset="-122"/>
                <a:cs typeface="楷体" panose="02010609060101010101" charset="-122"/>
              </a:rPr>
              <a:t>1965</a:t>
            </a:r>
            <a:r>
              <a:rPr lang="zh-CN" altLang="en-US" sz="2400" b="1">
                <a:latin typeface="楷体" panose="02010609060101010101" charset="-122"/>
                <a:ea typeface="楷体" panose="02010609060101010101" charset="-122"/>
                <a:cs typeface="楷体" panose="02010609060101010101" charset="-122"/>
              </a:rPr>
              <a:t>年，我国国民收入比</a:t>
            </a:r>
            <a:r>
              <a:rPr lang="en-US" altLang="zh-CN" sz="2400" b="1">
                <a:latin typeface="楷体" panose="02010609060101010101" charset="-122"/>
                <a:ea typeface="楷体" panose="02010609060101010101" charset="-122"/>
                <a:cs typeface="楷体" panose="02010609060101010101" charset="-122"/>
              </a:rPr>
              <a:t>1956</a:t>
            </a:r>
            <a:r>
              <a:rPr lang="zh-CN" altLang="en-US" sz="2400" b="1">
                <a:latin typeface="楷体" panose="02010609060101010101" charset="-122"/>
                <a:ea typeface="楷体" panose="02010609060101010101" charset="-122"/>
                <a:cs typeface="楷体" panose="02010609060101010101" charset="-122"/>
              </a:rPr>
              <a:t>年增长</a:t>
            </a:r>
            <a:r>
              <a:rPr lang="en-US" altLang="zh-CN" sz="2400" b="1">
                <a:latin typeface="楷体" panose="02010609060101010101" charset="-122"/>
                <a:ea typeface="楷体" panose="02010609060101010101" charset="-122"/>
                <a:cs typeface="楷体" panose="02010609060101010101" charset="-122"/>
              </a:rPr>
              <a:t>57%</a:t>
            </a:r>
            <a:r>
              <a:rPr lang="zh-CN" altLang="en-US" sz="2400" b="1">
                <a:latin typeface="楷体" panose="02010609060101010101" charset="-122"/>
                <a:ea typeface="楷体" panose="02010609060101010101" charset="-122"/>
                <a:cs typeface="楷体" panose="02010609060101010101" charset="-122"/>
              </a:rPr>
              <a:t>，工业总产值增长</a:t>
            </a:r>
            <a:r>
              <a:rPr lang="en-US" altLang="zh-CN" sz="2400" b="1">
                <a:latin typeface="楷体" panose="02010609060101010101" charset="-122"/>
                <a:ea typeface="楷体" panose="02010609060101010101" charset="-122"/>
                <a:cs typeface="楷体" panose="02010609060101010101" charset="-122"/>
              </a:rPr>
              <a:t>118%</a:t>
            </a:r>
            <a:r>
              <a:rPr lang="zh-CN" altLang="en-US" sz="2400" b="1">
                <a:latin typeface="楷体" panose="02010609060101010101" charset="-122"/>
                <a:ea typeface="楷体" panose="02010609060101010101" charset="-122"/>
                <a:cs typeface="楷体" panose="02010609060101010101" charset="-122"/>
              </a:rPr>
              <a:t>。   </a:t>
            </a:r>
          </a:p>
        </p:txBody>
      </p:sp>
      <p:sp>
        <p:nvSpPr>
          <p:cNvPr id="7" name="文本框 6"/>
          <p:cNvSpPr txBox="1"/>
          <p:nvPr>
            <p:custDataLst>
              <p:tags r:id="rId5"/>
            </p:custDataLst>
          </p:nvPr>
        </p:nvSpPr>
        <p:spPr>
          <a:xfrm>
            <a:off x="152400" y="922020"/>
            <a:ext cx="11334750" cy="829945"/>
          </a:xfrm>
          <a:prstGeom prst="rect">
            <a:avLst/>
          </a:prstGeom>
          <a:noFill/>
        </p:spPr>
        <p:txBody>
          <a:bodyPr wrap="square" rtlCol="0" anchor="t">
            <a:spAutoFit/>
          </a:bodyPr>
          <a:lstStyle/>
          <a:p>
            <a:r>
              <a:rPr lang="en-US" sz="2400" b="1">
                <a:latin typeface="楷体" panose="02010609060101010101" charset="-122"/>
                <a:ea typeface="楷体" panose="02010609060101010101" charset="-122"/>
                <a:cs typeface="楷体" panose="02010609060101010101" charset="-122"/>
                <a:sym typeface="+mn-ea"/>
              </a:rPr>
              <a:t>   1956</a:t>
            </a:r>
            <a:r>
              <a:rPr lang="en-US" altLang="zh-CN" sz="2400" b="1">
                <a:latin typeface="楷体" panose="02010609060101010101" charset="-122"/>
                <a:ea typeface="楷体" panose="02010609060101010101" charset="-122"/>
                <a:cs typeface="楷体" panose="02010609060101010101" charset="-122"/>
                <a:sym typeface="+mn-ea"/>
              </a:rPr>
              <a:t>—1966</a:t>
            </a:r>
            <a:r>
              <a:rPr lang="zh-CN" altLang="en-US" sz="2400" b="1">
                <a:latin typeface="楷体" panose="02010609060101010101" charset="-122"/>
                <a:ea typeface="楷体" panose="02010609060101010101" charset="-122"/>
                <a:cs typeface="楷体" panose="02010609060101010101" charset="-122"/>
                <a:sym typeface="+mn-ea"/>
              </a:rPr>
              <a:t>年，我国的社会主义经济建设虽然走了不少弯路，经历了许多挫折，但仍然取得了巨大成就。</a:t>
            </a:r>
            <a:endParaRPr lang="zh-CN" altLang="en-US" sz="2400"/>
          </a:p>
        </p:txBody>
      </p:sp>
      <p:pic>
        <p:nvPicPr>
          <p:cNvPr id="8" name="图片 7"/>
          <p:cNvPicPr>
            <a:picLocks noChangeAspect="1"/>
          </p:cNvPicPr>
          <p:nvPr>
            <p:custDataLst>
              <p:tags r:id="rId7"/>
            </p:custDataLst>
          </p:nvPr>
        </p:nvPicPr>
        <p:blipFill>
          <a:blip r:embed="rId6"/>
          <a:stretch>
            <a:fillRect/>
          </a:stretch>
        </p:blipFill>
        <p:spPr>
          <a:xfrm>
            <a:off x="8127048" y="3607118"/>
            <a:ext cx="2050256" cy="1365885"/>
          </a:xfrm>
          <a:prstGeom prst="rect">
            <a:avLst/>
          </a:prstGeom>
          <a:effectLst>
            <a:outerShdw blurRad="63500" sx="102000" sy="102000" algn="ctr" rotWithShape="0">
              <a:prstClr val="black">
                <a:alpha val="40000"/>
              </a:prstClr>
            </a:outerShdw>
          </a:effectLst>
        </p:spPr>
      </p:pic>
      <p:pic>
        <p:nvPicPr>
          <p:cNvPr id="4" name="图片 3"/>
          <p:cNvPicPr>
            <a:picLocks noChangeAspect="1"/>
          </p:cNvPicPr>
          <p:nvPr>
            <p:custDataLst>
              <p:tags r:id="rId9"/>
            </p:custDataLst>
          </p:nvPr>
        </p:nvPicPr>
        <p:blipFill>
          <a:blip r:embed="rId8"/>
          <a:stretch>
            <a:fillRect/>
          </a:stretch>
        </p:blipFill>
        <p:spPr>
          <a:xfrm>
            <a:off x="5831205" y="3607594"/>
            <a:ext cx="2032159" cy="1365885"/>
          </a:xfrm>
          <a:prstGeom prst="rect">
            <a:avLst/>
          </a:prstGeom>
          <a:effectLst>
            <a:outerShdw blurRad="63500" sx="102000" sy="102000" algn="ctr" rotWithShape="0">
              <a:prstClr val="black">
                <a:alpha val="40000"/>
              </a:prstClr>
            </a:outerShdw>
          </a:effectLst>
        </p:spPr>
      </p:pic>
      <p:pic>
        <p:nvPicPr>
          <p:cNvPr id="5" name="图片 4"/>
          <p:cNvPicPr>
            <a:picLocks noChangeAspect="1"/>
          </p:cNvPicPr>
          <p:nvPr>
            <p:custDataLst>
              <p:tags r:id="rId11"/>
            </p:custDataLst>
          </p:nvPr>
        </p:nvPicPr>
        <p:blipFill>
          <a:blip r:embed="rId10"/>
          <a:stretch>
            <a:fillRect/>
          </a:stretch>
        </p:blipFill>
        <p:spPr>
          <a:xfrm>
            <a:off x="5828824" y="1665446"/>
            <a:ext cx="2034540" cy="1392555"/>
          </a:xfrm>
          <a:prstGeom prst="rect">
            <a:avLst/>
          </a:prstGeom>
          <a:effectLst>
            <a:outerShdw blurRad="63500" sx="102000" sy="102000" algn="ctr" rotWithShape="0">
              <a:prstClr val="black">
                <a:alpha val="40000"/>
              </a:prstClr>
            </a:outerShdw>
          </a:effectLst>
        </p:spPr>
      </p:pic>
      <p:pic>
        <p:nvPicPr>
          <p:cNvPr id="6" name="图片 5"/>
          <p:cNvPicPr>
            <a:picLocks noChangeAspect="1"/>
          </p:cNvPicPr>
          <p:nvPr>
            <p:custDataLst>
              <p:tags r:id="rId13"/>
            </p:custDataLst>
          </p:nvPr>
        </p:nvPicPr>
        <p:blipFill>
          <a:blip r:embed="rId12"/>
          <a:stretch>
            <a:fillRect/>
          </a:stretch>
        </p:blipFill>
        <p:spPr>
          <a:xfrm>
            <a:off x="8128476" y="1664811"/>
            <a:ext cx="2049304" cy="1393031"/>
          </a:xfrm>
          <a:prstGeom prst="rect">
            <a:avLst/>
          </a:prstGeom>
          <a:effectLst>
            <a:outerShdw blurRad="63500" sx="102000" sy="102000" algn="ctr" rotWithShape="0">
              <a:prstClr val="black">
                <a:alpha val="40000"/>
              </a:prstClr>
            </a:outerShdw>
          </a:effectLst>
        </p:spPr>
      </p:pic>
      <p:sp>
        <p:nvSpPr>
          <p:cNvPr id="9" name="文本框 8"/>
          <p:cNvSpPr txBox="1"/>
          <p:nvPr>
            <p:custDataLst>
              <p:tags r:id="rId14"/>
            </p:custDataLst>
          </p:nvPr>
        </p:nvSpPr>
        <p:spPr>
          <a:xfrm>
            <a:off x="5828824" y="3144203"/>
            <a:ext cx="2190274" cy="321945"/>
          </a:xfrm>
          <a:prstGeom prst="rect">
            <a:avLst/>
          </a:prstGeom>
          <a:noFill/>
        </p:spPr>
        <p:txBody>
          <a:bodyPr wrap="square" rtlCol="0">
            <a:spAutoFit/>
          </a:bodyPr>
          <a:lstStyle/>
          <a:p>
            <a:pPr algn="ctr"/>
            <a:r>
              <a:rPr lang="zh-CN" sz="1500" b="1">
                <a:solidFill>
                  <a:schemeClr val="tx1"/>
                </a:solidFill>
                <a:latin typeface="仿宋" panose="02010609060101010101" charset="-122"/>
                <a:ea typeface="仿宋" panose="02010609060101010101" charset="-122"/>
                <a:cs typeface="楷体" panose="02010609060101010101" charset="-122"/>
                <a:sym typeface="+mn-ea"/>
              </a:rPr>
              <a:t>沈阳飞机制造厂</a:t>
            </a:r>
          </a:p>
        </p:txBody>
      </p:sp>
      <p:sp>
        <p:nvSpPr>
          <p:cNvPr id="10" name="文本框 9"/>
          <p:cNvSpPr txBox="1"/>
          <p:nvPr>
            <p:custDataLst>
              <p:tags r:id="rId15"/>
            </p:custDataLst>
          </p:nvPr>
        </p:nvSpPr>
        <p:spPr>
          <a:xfrm>
            <a:off x="8135461" y="3144203"/>
            <a:ext cx="2072164" cy="553085"/>
          </a:xfrm>
          <a:prstGeom prst="rect">
            <a:avLst/>
          </a:prstGeom>
          <a:noFill/>
        </p:spPr>
        <p:txBody>
          <a:bodyPr wrap="square" rtlCol="0">
            <a:spAutoFit/>
          </a:bodyPr>
          <a:lstStyle/>
          <a:p>
            <a:pPr algn="ctr"/>
            <a:r>
              <a:rPr lang="en-US" altLang="zh-CN" sz="1500" b="1">
                <a:solidFill>
                  <a:schemeClr val="tx1"/>
                </a:solidFill>
                <a:latin typeface="仿宋" panose="02010609060101010101" charset="-122"/>
                <a:ea typeface="仿宋" panose="02010609060101010101" charset="-122"/>
                <a:cs typeface="楷体" panose="02010609060101010101" charset="-122"/>
                <a:sym typeface="+mn-ea"/>
              </a:rPr>
              <a:t>1964</a:t>
            </a:r>
            <a:r>
              <a:rPr lang="zh-CN" altLang="en-US" sz="1500" b="1">
                <a:solidFill>
                  <a:schemeClr val="tx1"/>
                </a:solidFill>
                <a:latin typeface="仿宋" panose="02010609060101010101" charset="-122"/>
                <a:ea typeface="仿宋" panose="02010609060101010101" charset="-122"/>
                <a:cs typeface="楷体" panose="02010609060101010101" charset="-122"/>
                <a:sym typeface="+mn-ea"/>
              </a:rPr>
              <a:t>年原子弹成功爆炸</a:t>
            </a:r>
          </a:p>
        </p:txBody>
      </p:sp>
      <p:sp>
        <p:nvSpPr>
          <p:cNvPr id="11" name="文本框 10"/>
          <p:cNvSpPr txBox="1"/>
          <p:nvPr>
            <p:custDataLst>
              <p:tags r:id="rId16"/>
            </p:custDataLst>
          </p:nvPr>
        </p:nvSpPr>
        <p:spPr>
          <a:xfrm>
            <a:off x="5892165" y="4973479"/>
            <a:ext cx="2063591" cy="321945"/>
          </a:xfrm>
          <a:prstGeom prst="rect">
            <a:avLst/>
          </a:prstGeom>
          <a:noFill/>
        </p:spPr>
        <p:txBody>
          <a:bodyPr wrap="square" rtlCol="0">
            <a:spAutoFit/>
          </a:bodyPr>
          <a:lstStyle/>
          <a:p>
            <a:pPr algn="ctr"/>
            <a:r>
              <a:rPr lang="zh-CN" sz="1500" b="1">
                <a:solidFill>
                  <a:schemeClr val="tx1"/>
                </a:solidFill>
                <a:latin typeface="仿宋" panose="02010609060101010101" charset="-122"/>
                <a:ea typeface="仿宋" panose="02010609060101010101" charset="-122"/>
                <a:cs typeface="楷体" panose="02010609060101010101" charset="-122"/>
                <a:sym typeface="+mn-ea"/>
              </a:rPr>
              <a:t>人工合成了牛胰岛素</a:t>
            </a:r>
          </a:p>
        </p:txBody>
      </p:sp>
      <p:sp>
        <p:nvSpPr>
          <p:cNvPr id="12" name="文本框 11"/>
          <p:cNvSpPr txBox="1"/>
          <p:nvPr>
            <p:custDataLst>
              <p:tags r:id="rId17"/>
            </p:custDataLst>
          </p:nvPr>
        </p:nvSpPr>
        <p:spPr>
          <a:xfrm>
            <a:off x="8128635" y="4973479"/>
            <a:ext cx="2063591" cy="321945"/>
          </a:xfrm>
          <a:prstGeom prst="rect">
            <a:avLst/>
          </a:prstGeom>
          <a:noFill/>
        </p:spPr>
        <p:txBody>
          <a:bodyPr wrap="square" rtlCol="0">
            <a:spAutoFit/>
          </a:bodyPr>
          <a:lstStyle/>
          <a:p>
            <a:pPr algn="ctr"/>
            <a:r>
              <a:rPr lang="en-US" altLang="zh-CN" sz="1500" b="1">
                <a:solidFill>
                  <a:schemeClr val="tx1"/>
                </a:solidFill>
                <a:latin typeface="仿宋" panose="02010609060101010101" charset="-122"/>
                <a:ea typeface="仿宋" panose="02010609060101010101" charset="-122"/>
                <a:cs typeface="楷体" panose="02010609060101010101" charset="-122"/>
                <a:sym typeface="+mn-ea"/>
              </a:rPr>
              <a:t>“</a:t>
            </a:r>
            <a:r>
              <a:rPr lang="zh-CN" sz="1500" b="1">
                <a:solidFill>
                  <a:schemeClr val="tx1"/>
                </a:solidFill>
                <a:latin typeface="仿宋" panose="02010609060101010101" charset="-122"/>
                <a:ea typeface="仿宋" panose="02010609060101010101" charset="-122"/>
                <a:cs typeface="楷体" panose="02010609060101010101" charset="-122"/>
                <a:sym typeface="+mn-ea"/>
              </a:rPr>
              <a:t>铁人</a:t>
            </a:r>
            <a:r>
              <a:rPr lang="en-US" altLang="zh-CN" sz="1500" b="1">
                <a:solidFill>
                  <a:schemeClr val="tx1"/>
                </a:solidFill>
                <a:latin typeface="仿宋" panose="02010609060101010101" charset="-122"/>
                <a:ea typeface="仿宋" panose="02010609060101010101" charset="-122"/>
                <a:cs typeface="楷体" panose="02010609060101010101" charset="-122"/>
                <a:sym typeface="+mn-ea"/>
              </a:rPr>
              <a:t>”</a:t>
            </a:r>
            <a:r>
              <a:rPr lang="zh-CN" sz="1500" b="1">
                <a:solidFill>
                  <a:schemeClr val="tx1"/>
                </a:solidFill>
                <a:latin typeface="仿宋" panose="02010609060101010101" charset="-122"/>
                <a:ea typeface="仿宋" panose="02010609060101010101" charset="-122"/>
                <a:cs typeface="楷体" panose="02010609060101010101" charset="-122"/>
                <a:sym typeface="+mn-ea"/>
              </a:rPr>
              <a:t>王进喜</a:t>
            </a:r>
          </a:p>
        </p:txBody>
      </p:sp>
      <p:sp>
        <p:nvSpPr>
          <p:cNvPr id="13" name="圆角矩形 12"/>
          <p:cNvSpPr/>
          <p:nvPr>
            <p:custDataLst>
              <p:tags r:id="rId18"/>
            </p:custDataLst>
          </p:nvPr>
        </p:nvSpPr>
        <p:spPr>
          <a:xfrm>
            <a:off x="1068705" y="5891530"/>
            <a:ext cx="10418445" cy="885190"/>
          </a:xfrm>
          <a:prstGeom prst="roundRect">
            <a:avLst/>
          </a:prstGeom>
          <a:solidFill>
            <a:schemeClr val="bg1">
              <a:lumMod val="85000"/>
            </a:schemeClr>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tx1"/>
                </a:solidFill>
              </a:rPr>
              <a:t>思考：社会主义道路的艰难探索给我们留下哪些宝贵的历史经验？</a:t>
            </a:r>
          </a:p>
        </p:txBody>
      </p:sp>
      <p:sp>
        <p:nvSpPr>
          <p:cNvPr id="14" name="文本框 13"/>
          <p:cNvSpPr txBox="1"/>
          <p:nvPr>
            <p:custDataLst>
              <p:tags r:id="rId19"/>
            </p:custDataLst>
          </p:nvPr>
        </p:nvSpPr>
        <p:spPr>
          <a:xfrm>
            <a:off x="1949450" y="3697605"/>
            <a:ext cx="8115300" cy="1814830"/>
          </a:xfrm>
          <a:prstGeom prst="rect">
            <a:avLst/>
          </a:prstGeom>
          <a:solidFill>
            <a:srgbClr val="FFFF00">
              <a:alpha val="86000"/>
            </a:srgbClr>
          </a:solidFill>
          <a:ln w="19050">
            <a:solidFill>
              <a:srgbClr val="FF0000"/>
            </a:solidFill>
          </a:ln>
        </p:spPr>
        <p:txBody>
          <a:bodyPr wrap="square" rtlCol="0">
            <a:spAutoFit/>
          </a:bodyPr>
          <a:lstStyle/>
          <a:p>
            <a:r>
              <a:rPr lang="zh-CN" altLang="en-US" sz="2800" b="1"/>
              <a:t>①坚持以经济建设为中心；</a:t>
            </a:r>
          </a:p>
          <a:p>
            <a:r>
              <a:rPr lang="zh-CN" altLang="en-US" sz="2800" b="1"/>
              <a:t>②生产关系调整要适应生产力的发展；</a:t>
            </a:r>
          </a:p>
          <a:p>
            <a:r>
              <a:rPr lang="zh-CN" altLang="en-US" sz="2800" b="1"/>
              <a:t>③发展经济必须遵循经济发展的客观规律；</a:t>
            </a:r>
          </a:p>
          <a:p>
            <a:r>
              <a:rPr lang="en-US" altLang="zh-CN" sz="2800" b="1" kern="100">
                <a:solidFill>
                  <a:srgbClr val="C00000"/>
                </a:solidFill>
                <a:latin typeface="宋体" panose="02010600030101010101" pitchFamily="2" charset="-122"/>
                <a:cs typeface="Times New Roman" panose="02020603050405020304" pitchFamily="18" charset="0"/>
                <a:sym typeface="+mn-ea"/>
              </a:rPr>
              <a:t>④</a:t>
            </a:r>
            <a:r>
              <a:rPr lang="zh-CN" altLang="en-US" sz="2800" b="1"/>
              <a:t>国民经济各部门要协调发展发展</a:t>
            </a:r>
          </a:p>
        </p:txBody>
      </p:sp>
      <p:sp>
        <p:nvSpPr>
          <p:cNvPr id="15" name="文本框 14"/>
          <p:cNvSpPr txBox="1"/>
          <p:nvPr>
            <p:custDataLst>
              <p:tags r:id="rId20"/>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2、社会主义建设时期（19</a:t>
            </a:r>
            <a:r>
              <a:rPr lang="en-US" sz="2400" b="1" spc="0">
                <a:solidFill>
                  <a:srgbClr val="FF0000"/>
                </a:solidFill>
                <a:uFillTx/>
                <a:latin typeface="黑体" panose="02010609060101010101" charset="-122"/>
                <a:ea typeface="黑体" panose="02010609060101010101" charset="-122"/>
                <a:cs typeface="黑体" panose="02010609060101010101" charset="-122"/>
              </a:rPr>
              <a:t>5</a:t>
            </a:r>
            <a:r>
              <a:rPr sz="2400" b="1" spc="0">
                <a:solidFill>
                  <a:srgbClr val="FF0000"/>
                </a:solidFill>
                <a:uFillTx/>
                <a:latin typeface="黑体" panose="02010609060101010101" charset="-122"/>
                <a:ea typeface="黑体" panose="02010609060101010101" charset="-122"/>
                <a:cs typeface="黑体" panose="02010609060101010101" charset="-122"/>
              </a:rPr>
              <a:t>6-1976）的探索</a:t>
            </a:r>
          </a:p>
        </p:txBody>
      </p:sp>
      <p:cxnSp>
        <p:nvCxnSpPr>
          <p:cNvPr id="16" name="直线连接符 5"/>
          <p:cNvCxnSpPr/>
          <p:nvPr>
            <p:custDataLst>
              <p:tags r:id="rId21"/>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22"/>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23"/>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0" fill="hold"/>
                                        <p:tgtEl>
                                          <p:spTgt spid="14"/>
                                        </p:tgtEl>
                                        <p:attrNameLst>
                                          <p:attrName>ppt_x</p:attrName>
                                        </p:attrNameLst>
                                      </p:cBhvr>
                                      <p:tavLst>
                                        <p:tav tm="0">
                                          <p:val>
                                            <p:strVal val="#ppt_x"/>
                                          </p:val>
                                        </p:tav>
                                        <p:tav tm="100000">
                                          <p:val>
                                            <p:strVal val="#ppt_x"/>
                                          </p:val>
                                        </p:tav>
                                      </p:tavLst>
                                    </p:anim>
                                    <p:anim calcmode="lin" valueType="num">
                                      <p:cBhvr additive="base">
                                        <p:cTn id="8" dur="50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1048621" name="矩形 33"/>
          <p:cNvSpPr/>
          <p:nvPr>
            <p:custDataLst>
              <p:tags r:id="rId4"/>
            </p:custDataLst>
          </p:nvPr>
        </p:nvSpPr>
        <p:spPr>
          <a:xfrm>
            <a:off x="0" y="1143635"/>
            <a:ext cx="12192000" cy="4973320"/>
          </a:xfrm>
          <a:prstGeom prst="rect">
            <a:avLst/>
          </a:prstGeom>
          <a:solidFill>
            <a:srgbClr val="F0EBE7">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804" name="文本框 2"/>
          <p:cNvSpPr txBox="1"/>
          <p:nvPr>
            <p:custDataLst>
              <p:tags r:id="rId5"/>
            </p:custDataLst>
          </p:nvPr>
        </p:nvSpPr>
        <p:spPr>
          <a:xfrm>
            <a:off x="224790" y="1167130"/>
            <a:ext cx="11965940" cy="1198880"/>
          </a:xfrm>
          <a:prstGeom prst="rect">
            <a:avLst/>
          </a:prstGeom>
          <a:noFill/>
        </p:spPr>
        <p:txBody>
          <a:bodyPr wrap="square" rtlCol="0">
            <a:spAutoFit/>
          </a:bodyPr>
          <a:lstStyle/>
          <a:p>
            <a:pPr algn="l"/>
            <a:r>
              <a:rPr lang="zh-CN" altLang="en-US" sz="2400" b="1">
                <a:latin typeface="黑体" panose="02010609060101010101" charset="-122"/>
                <a:ea typeface="黑体" panose="02010609060101010101" charset="-122"/>
                <a:cs typeface="黑体" panose="02010609060101010101" charset="-122"/>
                <a:sym typeface="+mn-ea"/>
              </a:rPr>
              <a:t>（</a:t>
            </a:r>
            <a:r>
              <a:rPr lang="en-US" altLang="zh-CN" sz="2400" b="1">
                <a:latin typeface="黑体" panose="02010609060101010101" charset="-122"/>
                <a:ea typeface="黑体" panose="02010609060101010101" charset="-122"/>
                <a:cs typeface="黑体" panose="02010609060101010101" charset="-122"/>
                <a:sym typeface="+mn-ea"/>
              </a:rPr>
              <a:t>1</a:t>
            </a:r>
            <a:r>
              <a:rPr lang="zh-CN" altLang="en-US" sz="2400" b="1">
                <a:latin typeface="黑体" panose="02010609060101010101" charset="-122"/>
                <a:ea typeface="黑体" panose="02010609060101010101" charset="-122"/>
                <a:cs typeface="黑体" panose="02010609060101010101" charset="-122"/>
                <a:sym typeface="+mn-ea"/>
              </a:rPr>
              <a:t>）改革开放的开始——十一届三中全会</a:t>
            </a:r>
            <a:endParaRPr lang="zh-CN" altLang="en-US" sz="2400" b="1">
              <a:solidFill>
                <a:schemeClr val="tx1"/>
              </a:solidFill>
              <a:latin typeface="黑体" panose="02010609060101010101" charset="-122"/>
              <a:ea typeface="黑体"/>
              <a:cs typeface="黑体" panose="02010609060101010101" charset="-122"/>
              <a:sym typeface="+mn-ea"/>
            </a:endParaRPr>
          </a:p>
          <a:p>
            <a:pPr algn="l"/>
            <a:r>
              <a:rPr kumimoji="1" lang="en-US" altLang="zh-CN" sz="2400" b="1">
                <a:solidFill>
                  <a:srgbClr val="472300"/>
                </a:solidFill>
                <a:latin typeface="文鼎粗行楷体" panose="03000800000000000000" charset="-122"/>
                <a:ea typeface="文鼎粗行楷体" panose="03000800000000000000" charset="-122"/>
                <a:cs typeface="华文中宋" panose="02010600040101010101" charset="-122"/>
              </a:rPr>
              <a:t>1978年12月，中共十一届三中全会召开，以</a:t>
            </a:r>
            <a:r>
              <a:rPr kumimoji="1" lang="en-US" altLang="zh-CN" sz="2400" b="1" u="sng">
                <a:solidFill>
                  <a:schemeClr val="accent2">
                    <a:lumMod val="50000"/>
                  </a:schemeClr>
                </a:solidFill>
                <a:latin typeface="文鼎粗行楷体" panose="03000800000000000000" charset="-122"/>
                <a:ea typeface="文鼎粗行楷体" panose="03000800000000000000" charset="-122"/>
                <a:cs typeface="华文中宋" panose="02010600040101010101" charset="-122"/>
              </a:rPr>
              <a:t>邓小平</a:t>
            </a:r>
            <a:r>
              <a:rPr kumimoji="1" lang="en-US" altLang="zh-CN" sz="2400" b="1">
                <a:solidFill>
                  <a:srgbClr val="472300"/>
                </a:solidFill>
                <a:latin typeface="文鼎粗行楷体" panose="03000800000000000000" charset="-122"/>
                <a:ea typeface="文鼎粗行楷体" panose="03000800000000000000" charset="-122"/>
                <a:cs typeface="华文中宋" panose="02010600040101010101" charset="-122"/>
              </a:rPr>
              <a:t>为主要代表的中国共产党人，作出把党和国家工作中心转移到经济建设上来，实行</a:t>
            </a:r>
            <a:r>
              <a:rPr kumimoji="1" lang="en-US" altLang="zh-CN" sz="2400" b="1" u="sng">
                <a:solidFill>
                  <a:schemeClr val="accent2">
                    <a:lumMod val="50000"/>
                  </a:schemeClr>
                </a:solidFill>
                <a:latin typeface="文鼎粗行楷体" panose="03000800000000000000" charset="-122"/>
                <a:ea typeface="文鼎粗行楷体" panose="03000800000000000000" charset="-122"/>
                <a:cs typeface="华文中宋" panose="02010600040101010101" charset="-122"/>
              </a:rPr>
              <a:t>改革开放</a:t>
            </a:r>
            <a:r>
              <a:rPr kumimoji="1" lang="en-US" altLang="zh-CN" sz="2400" b="1">
                <a:solidFill>
                  <a:srgbClr val="472300"/>
                </a:solidFill>
                <a:latin typeface="文鼎粗行楷体" panose="03000800000000000000" charset="-122"/>
                <a:ea typeface="文鼎粗行楷体" panose="03000800000000000000" charset="-122"/>
                <a:cs typeface="华文中宋" panose="02010600040101010101" charset="-122"/>
              </a:rPr>
              <a:t>的历史性决策。</a:t>
            </a:r>
          </a:p>
        </p:txBody>
      </p:sp>
      <p:pic>
        <p:nvPicPr>
          <p:cNvPr id="10" name="图片 9" descr="买东西1"/>
          <p:cNvPicPr>
            <a:picLocks noChangeAspect="1"/>
          </p:cNvPicPr>
          <p:nvPr>
            <p:custDataLst>
              <p:tags r:id="rId7"/>
            </p:custDataLst>
          </p:nvPr>
        </p:nvPicPr>
        <p:blipFill>
          <a:blip r:embed="rId6"/>
          <a:stretch>
            <a:fillRect/>
          </a:stretch>
        </p:blipFill>
        <p:spPr>
          <a:xfrm>
            <a:off x="0" y="2825115"/>
            <a:ext cx="3550285" cy="3291840"/>
          </a:xfrm>
          <a:prstGeom prst="rect">
            <a:avLst/>
          </a:prstGeom>
        </p:spPr>
      </p:pic>
      <p:pic>
        <p:nvPicPr>
          <p:cNvPr id="11" name="图片 10" descr="商业大楼"/>
          <p:cNvPicPr>
            <a:picLocks noChangeAspect="1"/>
          </p:cNvPicPr>
          <p:nvPr>
            <p:custDataLst>
              <p:tags r:id="rId9"/>
            </p:custDataLst>
          </p:nvPr>
        </p:nvPicPr>
        <p:blipFill>
          <a:blip r:embed="rId8"/>
          <a:stretch>
            <a:fillRect/>
          </a:stretch>
        </p:blipFill>
        <p:spPr>
          <a:xfrm>
            <a:off x="8830310" y="2825115"/>
            <a:ext cx="3361055" cy="3307715"/>
          </a:xfrm>
          <a:prstGeom prst="rect">
            <a:avLst/>
          </a:prstGeom>
        </p:spPr>
      </p:pic>
      <p:sp>
        <p:nvSpPr>
          <p:cNvPr id="13" name="矩形 12"/>
          <p:cNvSpPr/>
          <p:nvPr>
            <p:custDataLst>
              <p:tags r:id="rId10"/>
            </p:custDataLst>
          </p:nvPr>
        </p:nvSpPr>
        <p:spPr>
          <a:xfrm>
            <a:off x="3550285" y="2824480"/>
            <a:ext cx="5280025" cy="3308350"/>
          </a:xfrm>
          <a:prstGeom prst="rect">
            <a:avLst/>
          </a:prstGeom>
          <a:solidFill>
            <a:srgbClr val="CC493C">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3"/>
          <p:cNvSpPr/>
          <p:nvPr>
            <p:custDataLst>
              <p:tags r:id="rId11"/>
            </p:custDataLst>
          </p:nvPr>
        </p:nvSpPr>
        <p:spPr>
          <a:xfrm>
            <a:off x="4395470" y="3879215"/>
            <a:ext cx="3714750" cy="1198880"/>
          </a:xfrm>
          <a:prstGeom prst="rect">
            <a:avLst/>
          </a:prstGeom>
        </p:spPr>
        <p:txBody>
          <a:bodyPr wrap="square">
            <a:spAutoFit/>
          </a:bodyPr>
          <a:lstStyle/>
          <a:p>
            <a:pPr algn="l"/>
            <a:r>
              <a:rPr kumimoji="1" lang="zh-CN" sz="2400">
                <a:solidFill>
                  <a:srgbClr val="472300"/>
                </a:solidFill>
                <a:latin typeface="文鼎粗行楷体" panose="03000800000000000000" charset="-122"/>
                <a:ea typeface="文鼎粗行楷体" panose="03000800000000000000" charset="-122"/>
                <a:cs typeface="华文中宋" panose="02010600040101010101" charset="-122"/>
                <a:sym typeface="+mn-ea"/>
              </a:rPr>
              <a:t>改革开放前排队凭票购物</a:t>
            </a:r>
          </a:p>
          <a:p>
            <a:pPr algn="l"/>
            <a:endParaRPr kumimoji="1" lang="zh-CN" sz="2400">
              <a:solidFill>
                <a:srgbClr val="472300"/>
              </a:solidFill>
              <a:latin typeface="文鼎粗行楷体" panose="03000800000000000000" charset="-122"/>
              <a:ea typeface="文鼎粗行楷体" panose="03000800000000000000" charset="-122"/>
              <a:cs typeface="华文中宋" panose="02010600040101010101" charset="-122"/>
              <a:sym typeface="+mn-ea"/>
            </a:endParaRPr>
          </a:p>
          <a:p>
            <a:pPr algn="l"/>
            <a:r>
              <a:rPr kumimoji="1" lang="zh-CN" sz="2400">
                <a:solidFill>
                  <a:srgbClr val="472300"/>
                </a:solidFill>
                <a:latin typeface="文鼎粗行楷体" panose="03000800000000000000" charset="-122"/>
                <a:ea typeface="文鼎粗行楷体" panose="03000800000000000000" charset="-122"/>
                <a:cs typeface="华文中宋" panose="02010600040101010101" charset="-122"/>
                <a:sym typeface="+mn-ea"/>
              </a:rPr>
              <a:t>改革开放后建百货大楼</a:t>
            </a:r>
          </a:p>
        </p:txBody>
      </p:sp>
      <p:sp>
        <p:nvSpPr>
          <p:cNvPr id="14" name="左箭头 13"/>
          <p:cNvSpPr/>
          <p:nvPr>
            <p:custDataLst>
              <p:tags r:id="rId12"/>
            </p:custDataLst>
          </p:nvPr>
        </p:nvSpPr>
        <p:spPr>
          <a:xfrm>
            <a:off x="3728720" y="4005580"/>
            <a:ext cx="596900" cy="214630"/>
          </a:xfrm>
          <a:prstGeom prst="leftArrow">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左箭头 14"/>
          <p:cNvSpPr/>
          <p:nvPr>
            <p:custDataLst>
              <p:tags r:id="rId13"/>
            </p:custDataLst>
          </p:nvPr>
        </p:nvSpPr>
        <p:spPr>
          <a:xfrm rot="10800000">
            <a:off x="7774305" y="4689475"/>
            <a:ext cx="596900" cy="295910"/>
          </a:xfrm>
          <a:prstGeom prst="leftArrow">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custDataLst>
              <p:tags r:id="rId14"/>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cxnSp>
        <p:nvCxnSpPr>
          <p:cNvPr id="16" name="直线连接符 5"/>
          <p:cNvCxnSpPr/>
          <p:nvPr>
            <p:custDataLst>
              <p:tags r:id="rId1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1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7"/>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804"/>
                                        </p:tgtEl>
                                        <p:attrNameLst>
                                          <p:attrName>style.visibility</p:attrName>
                                        </p:attrNameLst>
                                      </p:cBhvr>
                                      <p:to>
                                        <p:strVal val="visible"/>
                                      </p:to>
                                    </p:set>
                                    <p:anim calcmode="lin" valueType="num">
                                      <p:cBhvr additive="base">
                                        <p:cTn id="7" dur="500" fill="hold"/>
                                        <p:tgtEl>
                                          <p:spTgt spid="1048804"/>
                                        </p:tgtEl>
                                        <p:attrNameLst>
                                          <p:attrName>ppt_x</p:attrName>
                                        </p:attrNameLst>
                                      </p:cBhvr>
                                      <p:tavLst>
                                        <p:tav tm="0">
                                          <p:val>
                                            <p:strVal val="#ppt_x"/>
                                          </p:val>
                                        </p:tav>
                                        <p:tav tm="100000">
                                          <p:val>
                                            <p:strVal val="#ppt_x"/>
                                          </p:val>
                                        </p:tav>
                                      </p:tavLst>
                                    </p:anim>
                                    <p:anim calcmode="lin" valueType="num">
                                      <p:cBhvr additive="base">
                                        <p:cTn id="8" dur="500" fill="hold"/>
                                        <p:tgtEl>
                                          <p:spTgt spid="104880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8" presetClass="entr" presetSubtype="12"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strips(downLeft)">
                                      <p:cBhvr>
                                        <p:cTn id="13" dur="500"/>
                                        <p:tgtEl>
                                          <p:spTgt spid="10"/>
                                        </p:tgtEl>
                                      </p:cBhvr>
                                    </p:animEffect>
                                  </p:childTnLst>
                                </p:cTn>
                              </p:par>
                              <p:par>
                                <p:cTn id="14" presetID="18" presetClass="entr" presetSubtype="12"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strips(downLeft)">
                                      <p:cBhvr>
                                        <p:cTn id="16" dur="500"/>
                                        <p:tgtEl>
                                          <p:spTgt spid="11"/>
                                        </p:tgtEl>
                                      </p:cBhvr>
                                    </p:animEffect>
                                  </p:childTnLst>
                                </p:cTn>
                              </p:par>
                              <p:par>
                                <p:cTn id="17" presetID="18" presetClass="entr" presetSubtype="12" fill="hold" grpId="2"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trips(downLeft)">
                                      <p:cBhvr>
                                        <p:cTn id="19" dur="500"/>
                                        <p:tgtEl>
                                          <p:spTgt spid="12"/>
                                        </p:tgtEl>
                                      </p:cBhvr>
                                    </p:animEffect>
                                  </p:childTnLst>
                                </p:cTn>
                              </p:par>
                              <p:par>
                                <p:cTn id="20" presetID="18" presetClass="entr" presetSubtype="12" fill="hold" grpId="3"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trips(downLeft)">
                                      <p:cBhvr>
                                        <p:cTn id="22" dur="500"/>
                                        <p:tgtEl>
                                          <p:spTgt spid="14"/>
                                        </p:tgtEl>
                                      </p:cBhvr>
                                    </p:animEffect>
                                  </p:childTnLst>
                                </p:cTn>
                              </p:par>
                              <p:par>
                                <p:cTn id="23" presetID="18" presetClass="entr" presetSubtype="12" fill="hold" grpId="4"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downLeft)">
                                      <p:cBhvr>
                                        <p:cTn id="25" dur="500"/>
                                        <p:tgtEl>
                                          <p:spTgt spid="15"/>
                                        </p:tgtEl>
                                      </p:cBhvr>
                                    </p:animEffect>
                                  </p:childTnLst>
                                </p:cTn>
                              </p:par>
                              <p:par>
                                <p:cTn id="26" presetID="18" presetClass="entr" presetSubtype="12" fill="hold" grpId="1"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strips(downLeft)">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04" grpId="0"/>
      <p:bldP spid="13" grpId="1"/>
      <p:bldP spid="12" grpId="2"/>
      <p:bldP spid="14" grpId="3"/>
      <p:bldP spid="15" grpId="4"/>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48621" name="矩形 33"/>
          <p:cNvSpPr/>
          <p:nvPr>
            <p:custDataLst>
              <p:tags r:id="rId3"/>
            </p:custDataLst>
          </p:nvPr>
        </p:nvSpPr>
        <p:spPr>
          <a:xfrm>
            <a:off x="0" y="1143635"/>
            <a:ext cx="12192635" cy="4973320"/>
          </a:xfrm>
          <a:prstGeom prst="rect">
            <a:avLst/>
          </a:prstGeom>
          <a:solidFill>
            <a:srgbClr val="F2EFED">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58" name="图片 46"/>
          <p:cNvPicPr>
            <a:picLocks noChangeAspect="1"/>
          </p:cNvPicPr>
          <p:nvPr>
            <p:custDataLst>
              <p:tags r:id="rId5"/>
            </p:custDataLst>
          </p:nvPr>
        </p:nvPicPr>
        <p:blipFill>
          <a:blip r:embed="rId4"/>
          <a:stretch>
            <a:fillRect/>
          </a:stretch>
        </p:blipFill>
        <p:spPr>
          <a:xfrm>
            <a:off x="6132565" y="5637362"/>
            <a:ext cx="2424361" cy="1220404"/>
          </a:xfrm>
          <a:prstGeom prst="rect">
            <a:avLst/>
          </a:prstGeom>
        </p:spPr>
      </p:pic>
      <p:pic>
        <p:nvPicPr>
          <p:cNvPr id="9" name="图片 8" descr="票2"/>
          <p:cNvPicPr>
            <a:picLocks noChangeAspect="1"/>
          </p:cNvPicPr>
          <p:nvPr>
            <p:custDataLst>
              <p:tags r:id="rId7"/>
            </p:custDataLst>
          </p:nvPr>
        </p:nvPicPr>
        <p:blipFill>
          <a:blip r:embed="rId6"/>
          <a:stretch>
            <a:fillRect/>
          </a:stretch>
        </p:blipFill>
        <p:spPr>
          <a:xfrm>
            <a:off x="252730" y="1882775"/>
            <a:ext cx="3139440" cy="3950335"/>
          </a:xfrm>
          <a:prstGeom prst="rect">
            <a:avLst/>
          </a:prstGeom>
        </p:spPr>
      </p:pic>
      <p:sp>
        <p:nvSpPr>
          <p:cNvPr id="12" name="文本框 11"/>
          <p:cNvSpPr txBox="1"/>
          <p:nvPr>
            <p:custDataLst>
              <p:tags r:id="rId8"/>
            </p:custDataLst>
          </p:nvPr>
        </p:nvSpPr>
        <p:spPr>
          <a:xfrm>
            <a:off x="822960" y="5994400"/>
            <a:ext cx="10895330" cy="829945"/>
          </a:xfrm>
          <a:prstGeom prst="rect">
            <a:avLst/>
          </a:prstGeom>
          <a:noFill/>
        </p:spPr>
        <p:txBody>
          <a:bodyPr wrap="square" rtlCol="0">
            <a:spAutoFit/>
          </a:bodyPr>
          <a:lstStyle/>
          <a:p>
            <a:r>
              <a:rPr lang="zh-CN" altLang="en-US" sz="2400" b="1">
                <a:latin typeface="文鼎粗行楷体" panose="03000800000000000000" charset="-122"/>
                <a:ea typeface="文鼎粗行楷体" panose="03000800000000000000" charset="-122"/>
              </a:rPr>
              <a:t>改革开放使物资慢慢丰富起来，商品市场开始活跃，曾经严格的票证制度松动，敞开供应，价格放开，也提高了人民生产积极性。</a:t>
            </a:r>
          </a:p>
        </p:txBody>
      </p:sp>
      <p:pic>
        <p:nvPicPr>
          <p:cNvPr id="13" name="图片 12" descr="票1"/>
          <p:cNvPicPr>
            <a:picLocks noChangeAspect="1"/>
          </p:cNvPicPr>
          <p:nvPr>
            <p:custDataLst>
              <p:tags r:id="rId10"/>
            </p:custDataLst>
          </p:nvPr>
        </p:nvPicPr>
        <p:blipFill>
          <a:blip r:embed="rId9"/>
          <a:stretch>
            <a:fillRect/>
          </a:stretch>
        </p:blipFill>
        <p:spPr>
          <a:xfrm>
            <a:off x="3544570" y="2038985"/>
            <a:ext cx="3693160" cy="3955415"/>
          </a:xfrm>
          <a:prstGeom prst="rect">
            <a:avLst/>
          </a:prstGeom>
        </p:spPr>
      </p:pic>
      <p:pic>
        <p:nvPicPr>
          <p:cNvPr id="14" name="图片 13" descr="商品"/>
          <p:cNvPicPr>
            <a:picLocks noChangeAspect="1"/>
          </p:cNvPicPr>
          <p:nvPr>
            <p:custDataLst>
              <p:tags r:id="rId12"/>
            </p:custDataLst>
          </p:nvPr>
        </p:nvPicPr>
        <p:blipFill>
          <a:blip r:embed="rId11"/>
          <a:srcRect b="11981"/>
          <a:stretch>
            <a:fillRect/>
          </a:stretch>
        </p:blipFill>
        <p:spPr>
          <a:xfrm>
            <a:off x="7378065" y="1878330"/>
            <a:ext cx="4812665" cy="3954780"/>
          </a:xfrm>
          <a:prstGeom prst="rect">
            <a:avLst/>
          </a:prstGeom>
        </p:spPr>
      </p:pic>
      <p:sp>
        <p:nvSpPr>
          <p:cNvPr id="2" name="文本框 1"/>
          <p:cNvSpPr txBox="1"/>
          <p:nvPr>
            <p:custDataLst>
              <p:tags r:id="rId13"/>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cxnSp>
        <p:nvCxnSpPr>
          <p:cNvPr id="16" name="直线连接符 5"/>
          <p:cNvCxnSpPr/>
          <p:nvPr>
            <p:custDataLst>
              <p:tags r:id="rId14"/>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15"/>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6"/>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
        <p:nvSpPr>
          <p:cNvPr id="1048804" name="文本框 2"/>
          <p:cNvSpPr txBox="1"/>
          <p:nvPr>
            <p:custDataLst>
              <p:tags r:id="rId17"/>
            </p:custDataLst>
          </p:nvPr>
        </p:nvSpPr>
        <p:spPr>
          <a:xfrm>
            <a:off x="224790" y="1167130"/>
            <a:ext cx="11965940" cy="460375"/>
          </a:xfrm>
          <a:prstGeom prst="rect">
            <a:avLst/>
          </a:prstGeom>
          <a:noFill/>
        </p:spPr>
        <p:txBody>
          <a:bodyPr wrap="square" rtlCol="0">
            <a:spAutoFit/>
          </a:bodyPr>
          <a:lstStyle/>
          <a:p>
            <a:pPr algn="l"/>
            <a:r>
              <a:rPr lang="zh-CN" altLang="en-US" sz="2400" b="1">
                <a:latin typeface="黑体" panose="02010609060101010101" charset="-122"/>
                <a:ea typeface="黑体" panose="02010609060101010101" charset="-122"/>
                <a:cs typeface="黑体" panose="02010609060101010101" charset="-122"/>
                <a:sym typeface="+mn-ea"/>
              </a:rPr>
              <a:t>（</a:t>
            </a:r>
            <a:r>
              <a:rPr lang="en-US" altLang="zh-CN" sz="2400" b="1">
                <a:latin typeface="黑体" panose="02010609060101010101" charset="-122"/>
                <a:ea typeface="黑体" panose="02010609060101010101" charset="-122"/>
                <a:cs typeface="黑体" panose="02010609060101010101" charset="-122"/>
                <a:sym typeface="+mn-ea"/>
              </a:rPr>
              <a:t>1</a:t>
            </a:r>
            <a:r>
              <a:rPr lang="zh-CN" altLang="en-US" sz="2400" b="1">
                <a:latin typeface="黑体" panose="02010609060101010101" charset="-122"/>
                <a:ea typeface="黑体" panose="02010609060101010101" charset="-122"/>
                <a:cs typeface="黑体" panose="02010609060101010101" charset="-122"/>
                <a:sym typeface="+mn-ea"/>
              </a:rPr>
              <a:t>）改革开放的开始——十一届三中全会</a:t>
            </a:r>
            <a:endParaRPr kumimoji="1" lang="en-US" altLang="zh-CN" sz="2400" b="1">
              <a:solidFill>
                <a:srgbClr val="472300"/>
              </a:solidFill>
              <a:latin typeface="文鼎粗行楷体" panose="03000800000000000000" charset="-122"/>
              <a:ea typeface="文鼎粗行楷体" panose="03000800000000000000" charset="-122"/>
              <a:cs typeface="华文中宋" panose="020106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804"/>
                                        </p:tgtEl>
                                        <p:attrNameLst>
                                          <p:attrName>style.visibility</p:attrName>
                                        </p:attrNameLst>
                                      </p:cBhvr>
                                      <p:to>
                                        <p:strVal val="visible"/>
                                      </p:to>
                                    </p:set>
                                    <p:anim calcmode="lin" valueType="num">
                                      <p:cBhvr additive="base">
                                        <p:cTn id="7" dur="500" fill="hold"/>
                                        <p:tgtEl>
                                          <p:spTgt spid="1048804"/>
                                        </p:tgtEl>
                                        <p:attrNameLst>
                                          <p:attrName>ppt_x</p:attrName>
                                        </p:attrNameLst>
                                      </p:cBhvr>
                                      <p:tavLst>
                                        <p:tav tm="0">
                                          <p:val>
                                            <p:strVal val="#ppt_x"/>
                                          </p:val>
                                        </p:tav>
                                        <p:tav tm="100000">
                                          <p:val>
                                            <p:strVal val="#ppt_x"/>
                                          </p:val>
                                        </p:tav>
                                      </p:tavLst>
                                    </p:anim>
                                    <p:anim calcmode="lin" valueType="num">
                                      <p:cBhvr additive="base">
                                        <p:cTn id="8" dur="500" fill="hold"/>
                                        <p:tgtEl>
                                          <p:spTgt spid="10488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04"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文本框 5"/>
          <p:cNvSpPr txBox="1"/>
          <p:nvPr>
            <p:custDataLst>
              <p:tags r:id="rId3"/>
            </p:custDataLst>
          </p:nvPr>
        </p:nvSpPr>
        <p:spPr>
          <a:xfrm>
            <a:off x="560070" y="1267460"/>
            <a:ext cx="10863580" cy="2122805"/>
          </a:xfrm>
          <a:prstGeom prst="rect">
            <a:avLst/>
          </a:prstGeom>
          <a:noFill/>
        </p:spPr>
        <p:txBody>
          <a:bodyPr wrap="square" rtlCol="0" anchor="t">
            <a:spAutoFit/>
          </a:bodyPr>
          <a:lstStyle/>
          <a:p>
            <a:pPr algn="l"/>
            <a:r>
              <a:rPr lang="en-US" altLang="zh-CN" sz="1800" b="1">
                <a:latin typeface="宋体" panose="02010600030101010101" pitchFamily="2" charset="-122"/>
                <a:ea typeface="宋体" panose="02010600030101010101" pitchFamily="2" charset="-122"/>
                <a:cs typeface="宋体" panose="02010600030101010101" pitchFamily="2" charset="-122"/>
              </a:rPr>
              <a:t> </a:t>
            </a:r>
            <a:r>
              <a:rPr lang="en-US" altLang="zh-CN" sz="2400" b="1">
                <a:latin typeface="宋体" panose="02010600030101010101" pitchFamily="2" charset="-122"/>
                <a:ea typeface="宋体" panose="02010600030101010101" pitchFamily="2" charset="-122"/>
                <a:cs typeface="宋体" panose="02010600030101010101" pitchFamily="2" charset="-122"/>
              </a:rPr>
              <a:t>  </a:t>
            </a:r>
            <a:r>
              <a:rPr lang="zh-CN" altLang="en-US" sz="2400" b="1">
                <a:latin typeface="宋体" panose="02010600030101010101" pitchFamily="2" charset="-122"/>
                <a:ea typeface="宋体" panose="02010600030101010101" pitchFamily="2" charset="-122"/>
                <a:cs typeface="宋体" panose="02010600030101010101" pitchFamily="2" charset="-122"/>
              </a:rPr>
              <a:t>（</a:t>
            </a:r>
            <a:r>
              <a:rPr lang="en-US" altLang="zh-CN" sz="2400" b="1">
                <a:latin typeface="宋体" panose="02010600030101010101" pitchFamily="2" charset="-122"/>
                <a:ea typeface="宋体" panose="02010600030101010101" pitchFamily="2" charset="-122"/>
                <a:cs typeface="宋体" panose="02010600030101010101" pitchFamily="2" charset="-122"/>
              </a:rPr>
              <a:t>2)</a:t>
            </a:r>
            <a:r>
              <a:rPr lang="zh-CN" altLang="en-US" sz="2400" b="1">
                <a:latin typeface="黑体" panose="02010609060101010101" charset="-122"/>
                <a:ea typeface="黑体" panose="02010609060101010101" charset="-122"/>
                <a:cs typeface="黑体" panose="02010609060101010101" charset="-122"/>
                <a:sym typeface="+mn-ea"/>
              </a:rPr>
              <a:t>中共十八大</a:t>
            </a:r>
            <a:r>
              <a:rPr lang="en-US" altLang="zh-CN" sz="2400" b="1">
                <a:latin typeface="黑体" panose="02010609060101010101" charset="-122"/>
                <a:ea typeface="黑体" panose="02010609060101010101" charset="-122"/>
                <a:cs typeface="黑体" panose="02010609060101010101" charset="-122"/>
                <a:sym typeface="+mn-ea"/>
              </a:rPr>
              <a:t>——</a:t>
            </a:r>
            <a:r>
              <a:rPr lang="zh-CN" altLang="en-US" sz="2400" b="1">
                <a:latin typeface="黑体" panose="02010609060101010101" charset="-122"/>
                <a:ea typeface="黑体" panose="02010609060101010101" charset="-122"/>
                <a:cs typeface="黑体" panose="02010609060101010101" charset="-122"/>
                <a:sym typeface="+mn-ea"/>
              </a:rPr>
              <a:t>全面深化改革</a:t>
            </a:r>
            <a:endParaRPr lang="zh-CN" altLang="en-US" sz="2400" b="1">
              <a:solidFill>
                <a:schemeClr val="tx1"/>
              </a:solidFill>
              <a:latin typeface="黑体" panose="02010609060101010101" charset="-122"/>
              <a:ea typeface="黑体" panose="02010609060101010101" charset="-122"/>
              <a:cs typeface="黑体" panose="02010609060101010101" charset="-122"/>
              <a:sym typeface="+mn-ea"/>
            </a:endParaRPr>
          </a:p>
          <a:p>
            <a:pPr>
              <a:lnSpc>
                <a:spcPct val="150000"/>
              </a:lnSpc>
            </a:pPr>
            <a:r>
              <a:rPr lang="en-US" altLang="zh-CN" sz="2400">
                <a:solidFill>
                  <a:srgbClr val="000000"/>
                </a:solidFill>
                <a:latin typeface="黑体" panose="02010609060101010101" charset="-122"/>
                <a:ea typeface="黑体" panose="02010609060101010101" charset="-122"/>
                <a:sym typeface="+mn-ea"/>
              </a:rPr>
              <a:t>A.</a:t>
            </a:r>
            <a:r>
              <a:rPr lang="zh-CN" altLang="en-US" sz="2400">
                <a:solidFill>
                  <a:srgbClr val="000000"/>
                </a:solidFill>
                <a:latin typeface="黑体" panose="02010609060101010101" charset="-122"/>
                <a:ea typeface="黑体" panose="02010609060101010101" charset="-122"/>
                <a:sym typeface="+mn-ea"/>
              </a:rPr>
              <a:t>十八大</a:t>
            </a:r>
            <a:r>
              <a:rPr lang="zh-CN" altLang="en-US" sz="2400" smtClean="0">
                <a:solidFill>
                  <a:srgbClr val="000000"/>
                </a:solidFill>
                <a:latin typeface="黑体" panose="02010609060101010101" charset="-122"/>
                <a:ea typeface="黑体" panose="02010609060101010101" charset="-122"/>
                <a:sym typeface="+mn-ea"/>
              </a:rPr>
              <a:t>：</a:t>
            </a:r>
            <a:r>
              <a:rPr lang="zh-CN" altLang="en-US" sz="2400" smtClean="0">
                <a:solidFill>
                  <a:srgbClr val="FF0000"/>
                </a:solidFill>
                <a:latin typeface="黑体" panose="02010609060101010101" charset="-122"/>
                <a:ea typeface="黑体" panose="02010609060101010101" charset="-122"/>
                <a:sym typeface="+mn-ea"/>
              </a:rPr>
              <a:t>确定</a:t>
            </a:r>
            <a:r>
              <a:rPr lang="zh-CN" altLang="en-US" sz="2400">
                <a:solidFill>
                  <a:srgbClr val="FF0000"/>
                </a:solidFill>
                <a:latin typeface="黑体" panose="02010609060101010101" charset="-122"/>
                <a:ea typeface="黑体" panose="02010609060101010101" charset="-122"/>
                <a:sym typeface="+mn-ea"/>
              </a:rPr>
              <a:t>了全面建成小康社会和全面深化改革开放的目标</a:t>
            </a:r>
            <a:r>
              <a:rPr lang="zh-CN" altLang="en-US" sz="2400">
                <a:solidFill>
                  <a:srgbClr val="000000"/>
                </a:solidFill>
                <a:latin typeface="黑体" panose="02010609060101010101" charset="-122"/>
                <a:ea typeface="黑体" panose="02010609060101010101" charset="-122"/>
                <a:sym typeface="+mn-ea"/>
              </a:rPr>
              <a:t>。</a:t>
            </a:r>
            <a:endParaRPr lang="zh-CN" altLang="en-US" sz="2400">
              <a:solidFill>
                <a:srgbClr val="000000"/>
              </a:solidFill>
              <a:latin typeface="黑体" panose="02010609060101010101" charset="-122"/>
              <a:ea typeface="黑体"/>
            </a:endParaRPr>
          </a:p>
          <a:p>
            <a:pPr>
              <a:lnSpc>
                <a:spcPct val="150000"/>
              </a:lnSpc>
            </a:pPr>
            <a:r>
              <a:rPr lang="en-US" altLang="zh-CN" sz="2400">
                <a:solidFill>
                  <a:srgbClr val="000000"/>
                </a:solidFill>
                <a:latin typeface="黑体" panose="02010609060101010101" charset="-122"/>
                <a:ea typeface="黑体" panose="02010609060101010101" charset="-122"/>
                <a:sym typeface="+mn-ea"/>
              </a:rPr>
              <a:t>B.</a:t>
            </a:r>
            <a:r>
              <a:rPr lang="zh-CN" altLang="en-US" sz="2400">
                <a:solidFill>
                  <a:srgbClr val="000000"/>
                </a:solidFill>
                <a:latin typeface="黑体" panose="02010609060101010101" charset="-122"/>
                <a:ea typeface="黑体" panose="02010609060101010101" charset="-122"/>
                <a:sym typeface="+mn-ea"/>
              </a:rPr>
              <a:t>十八届三中全会</a:t>
            </a:r>
            <a:r>
              <a:rPr lang="zh-CN" altLang="en-US" sz="2400" smtClean="0">
                <a:solidFill>
                  <a:srgbClr val="000000"/>
                </a:solidFill>
                <a:latin typeface="黑体" panose="02010609060101010101" charset="-122"/>
                <a:ea typeface="黑体" panose="02010609060101010101" charset="-122"/>
                <a:sym typeface="+mn-ea"/>
              </a:rPr>
              <a:t>：</a:t>
            </a:r>
            <a:r>
              <a:rPr lang="zh-CN" altLang="en-US" sz="2400" smtClean="0">
                <a:solidFill>
                  <a:srgbClr val="FF0000"/>
                </a:solidFill>
                <a:latin typeface="黑体" panose="02010609060101010101" charset="-122"/>
                <a:ea typeface="黑体" panose="02010609060101010101" charset="-122"/>
                <a:sym typeface="+mn-ea"/>
              </a:rPr>
              <a:t>提出</a:t>
            </a:r>
            <a:r>
              <a:rPr lang="zh-CN" altLang="en-US" sz="2400">
                <a:solidFill>
                  <a:srgbClr val="FF0000"/>
                </a:solidFill>
                <a:latin typeface="黑体" panose="02010609060101010101" charset="-122"/>
                <a:ea typeface="黑体" panose="02010609060101010101" charset="-122"/>
                <a:sym typeface="+mn-ea"/>
              </a:rPr>
              <a:t>完善和发展中国特色社会主义制度、推进国家治理体系和治理能力现代化的全面深化改革总目标</a:t>
            </a:r>
            <a:r>
              <a:rPr lang="zh-CN" altLang="en-US" sz="2400" smtClean="0">
                <a:solidFill>
                  <a:srgbClr val="FF0000"/>
                </a:solidFill>
                <a:latin typeface="黑体" panose="02010609060101010101" charset="-122"/>
                <a:ea typeface="黑体" panose="02010609060101010101" charset="-122"/>
                <a:sym typeface="+mn-ea"/>
              </a:rPr>
              <a:t>。</a:t>
            </a:r>
            <a:endParaRPr kumimoji="1" lang="en-US" altLang="zh-CN" sz="2400" b="1">
              <a:solidFill>
                <a:srgbClr val="FF0000"/>
              </a:solidFill>
              <a:latin typeface="文鼎粗行楷体" panose="03000800000000000000" charset="-122"/>
              <a:ea typeface="文鼎粗行楷体" panose="03000800000000000000" charset="-122"/>
              <a:cs typeface="华文中宋" panose="02010600040101010101" charset="-122"/>
              <a:sym typeface="+mn-ea"/>
            </a:endParaRPr>
          </a:p>
        </p:txBody>
      </p:sp>
      <p:sp>
        <p:nvSpPr>
          <p:cNvPr id="7" name="文本框 6"/>
          <p:cNvSpPr txBox="1"/>
          <p:nvPr>
            <p:custDataLst>
              <p:tags r:id="rId4"/>
            </p:custDataLst>
          </p:nvPr>
        </p:nvSpPr>
        <p:spPr>
          <a:xfrm>
            <a:off x="5692775" y="3704590"/>
            <a:ext cx="5654675" cy="3046095"/>
          </a:xfrm>
          <a:prstGeom prst="rect">
            <a:avLst/>
          </a:prstGeom>
          <a:solidFill>
            <a:schemeClr val="bg1">
              <a:lumMod val="85000"/>
            </a:schemeClr>
          </a:solidFill>
        </p:spPr>
        <p:txBody>
          <a:bodyPr wrap="square" rtlCol="0" anchor="t">
            <a:spAutoFit/>
          </a:bodyPr>
          <a:lstStyle/>
          <a:p>
            <a:r>
              <a:rPr lang="en-US" altLang="zh-CN" sz="1800">
                <a:latin typeface="黑体" panose="02010609060101010101" charset="-122"/>
                <a:ea typeface="黑体" panose="02010609060101010101" charset="-122"/>
                <a:cs typeface="黑体" panose="02010609060101010101" charset="-122"/>
              </a:rPr>
              <a:t>  </a:t>
            </a:r>
            <a:r>
              <a:rPr lang="en-US" altLang="zh-CN" sz="2400">
                <a:latin typeface="黑体" panose="02010609060101010101" charset="-122"/>
                <a:ea typeface="黑体" panose="02010609060101010101" charset="-122"/>
                <a:cs typeface="黑体" panose="02010609060101010101" charset="-122"/>
              </a:rPr>
              <a:t>  </a:t>
            </a:r>
            <a:r>
              <a:rPr lang="zh-CN" altLang="en-US" sz="2400" b="1">
                <a:latin typeface="黑体" panose="02010609060101010101" charset="-122"/>
                <a:ea typeface="黑体" panose="02010609060101010101" charset="-122"/>
                <a:cs typeface="黑体" panose="02010609060101010101" charset="-122"/>
              </a:rPr>
              <a:t>国家治理体系和治理能力是一个国家的制度和制度执行能力的集中体现，两者相辅相成，单靠哪一个治理国家都不行。</a:t>
            </a:r>
          </a:p>
          <a:p>
            <a:r>
              <a:rPr lang="zh-CN" altLang="en-US" sz="2400" b="1">
                <a:latin typeface="黑体" panose="02010609060101010101" charset="-122"/>
                <a:ea typeface="黑体" panose="02010609060101010101" charset="-122"/>
                <a:cs typeface="黑体" panose="02010609060101010101" charset="-122"/>
              </a:rPr>
              <a:t>　　</a:t>
            </a:r>
            <a:r>
              <a:rPr lang="zh-CN" altLang="en-US" sz="2400" b="1">
                <a:latin typeface="楷体" panose="02010609060101010101" charset="-122"/>
                <a:ea typeface="楷体" panose="02010609060101010101" charset="-122"/>
                <a:cs typeface="楷体" panose="02010609060101010101" charset="-122"/>
              </a:rPr>
              <a:t>——2014年2月17日，习近平在省部级主要领导干部学习贯彻十八届三中全会精神全面深化改革专题研讨班上的讲话</a:t>
            </a:r>
          </a:p>
        </p:txBody>
      </p:sp>
      <p:pic>
        <p:nvPicPr>
          <p:cNvPr id="2" name="图片 1"/>
          <p:cNvPicPr>
            <a:picLocks noChangeAspect="1"/>
          </p:cNvPicPr>
          <p:nvPr>
            <p:custDataLst>
              <p:tags r:id="rId6"/>
            </p:custDataLst>
          </p:nvPr>
        </p:nvPicPr>
        <p:blipFill>
          <a:blip r:embed="rId5"/>
          <a:stretch>
            <a:fillRect/>
          </a:stretch>
        </p:blipFill>
        <p:spPr>
          <a:xfrm>
            <a:off x="686435" y="3704590"/>
            <a:ext cx="4758055" cy="3046095"/>
          </a:xfrm>
          <a:prstGeom prst="rect">
            <a:avLst/>
          </a:prstGeom>
          <a:effectLst>
            <a:outerShdw blurRad="63500" sx="102000" sy="102000" algn="ctr" rotWithShape="0">
              <a:prstClr val="black">
                <a:alpha val="40000"/>
              </a:prstClr>
            </a:outerShdw>
          </a:effectLst>
        </p:spPr>
      </p:pic>
      <p:sp>
        <p:nvSpPr>
          <p:cNvPr id="4" name="文本框 3"/>
          <p:cNvSpPr txBox="1"/>
          <p:nvPr>
            <p:custDataLst>
              <p:tags r:id="rId7"/>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cxnSp>
        <p:nvCxnSpPr>
          <p:cNvPr id="16" name="直线连接符 5"/>
          <p:cNvCxnSpPr/>
          <p:nvPr>
            <p:custDataLst>
              <p:tags r:id="rId8"/>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9"/>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0"/>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 name="图片 3"/>
          <p:cNvPicPr>
            <a:picLocks noChangeAspect="1"/>
          </p:cNvPicPr>
          <p:nvPr>
            <p:custDataLst>
              <p:tags r:id="rId4"/>
            </p:custDataLst>
          </p:nvPr>
        </p:nvPicPr>
        <p:blipFill>
          <a:blip r:embed="rId3"/>
          <a:stretch>
            <a:fillRect/>
          </a:stretch>
        </p:blipFill>
        <p:spPr>
          <a:xfrm>
            <a:off x="1821339" y="4711859"/>
            <a:ext cx="8549164" cy="2155031"/>
          </a:xfrm>
          <a:prstGeom prst="rect">
            <a:avLst/>
          </a:prstGeom>
        </p:spPr>
      </p:pic>
      <p:sp>
        <p:nvSpPr>
          <p:cNvPr id="3" name="文本框 2"/>
          <p:cNvSpPr txBox="1"/>
          <p:nvPr>
            <p:custDataLst>
              <p:tags r:id="rId5"/>
            </p:custDataLst>
          </p:nvPr>
        </p:nvSpPr>
        <p:spPr>
          <a:xfrm>
            <a:off x="-75565" y="1261745"/>
            <a:ext cx="11965940" cy="2491740"/>
          </a:xfrm>
          <a:prstGeom prst="rect">
            <a:avLst/>
          </a:prstGeom>
          <a:noFill/>
        </p:spPr>
        <p:txBody>
          <a:bodyPr wrap="square" rtlCol="0">
            <a:spAutoFit/>
          </a:bodyPr>
          <a:lstStyle/>
          <a:p>
            <a:pPr algn="l"/>
            <a:r>
              <a:rPr kumimoji="1" lang="en-US" altLang="zh-CN" sz="2400" b="1">
                <a:solidFill>
                  <a:schemeClr val="tx1"/>
                </a:solidFill>
                <a:latin typeface="文鼎粗行楷体" panose="03000800000000000000" charset="-122"/>
                <a:ea typeface="文鼎粗行楷体" panose="03000800000000000000" charset="-122"/>
                <a:cs typeface="华文中宋" panose="02010600040101010101" charset="-122"/>
                <a:sym typeface="+mn-ea"/>
              </a:rPr>
              <a:t>  (3)</a:t>
            </a:r>
            <a:r>
              <a:rPr lang="zh-CN" altLang="en-US" sz="2400" b="1">
                <a:latin typeface="黑体" panose="02010609060101010101" charset="-122"/>
                <a:ea typeface="黑体" panose="02010609060101010101" charset="-122"/>
                <a:cs typeface="黑体" panose="02010609060101010101" charset="-122"/>
                <a:sym typeface="+mn-ea"/>
              </a:rPr>
              <a:t>中共十九大</a:t>
            </a:r>
            <a:r>
              <a:rPr lang="en-US" altLang="zh-CN" sz="2400" b="1">
                <a:latin typeface="黑体" panose="02010609060101010101" charset="-122"/>
                <a:ea typeface="黑体" panose="02010609060101010101" charset="-122"/>
                <a:cs typeface="黑体" panose="02010609060101010101" charset="-122"/>
                <a:sym typeface="+mn-ea"/>
              </a:rPr>
              <a:t>——</a:t>
            </a:r>
            <a:r>
              <a:rPr lang="zh-CN" altLang="en-US" sz="2400" b="1">
                <a:latin typeface="黑体" panose="02010609060101010101" charset="-122"/>
                <a:ea typeface="黑体" panose="02010609060101010101" charset="-122"/>
                <a:cs typeface="黑体" panose="02010609060101010101" charset="-122"/>
                <a:sym typeface="+mn-ea"/>
              </a:rPr>
              <a:t>中国特色社会主义新时代</a:t>
            </a:r>
          </a:p>
          <a:p>
            <a:pPr algn="l"/>
            <a:r>
              <a:rPr lang="zh-CN" altLang="en-US" sz="2400" b="1">
                <a:latin typeface="黑体" panose="02010609060101010101" charset="-122"/>
                <a:ea typeface="黑体" panose="02010609060101010101" charset="-122"/>
                <a:cs typeface="黑体" panose="02010609060101010101" charset="-122"/>
                <a:sym typeface="+mn-ea"/>
              </a:rPr>
              <a:t>    </a:t>
            </a:r>
          </a:p>
          <a:p>
            <a:pPr marL="342900" indent="-342900">
              <a:lnSpc>
                <a:spcPct val="150000"/>
              </a:lnSpc>
              <a:buFont typeface="Wingdings"/>
              <a:buChar char="Ø"/>
            </a:pPr>
            <a:r>
              <a:rPr kumimoji="1" lang="en-US" altLang="zh-CN" sz="2400" b="1">
                <a:solidFill>
                  <a:schemeClr val="tx1"/>
                </a:solidFill>
                <a:latin typeface="文鼎粗行楷体" panose="03000800000000000000" charset="-122"/>
                <a:ea typeface="文鼎粗行楷体" panose="03000800000000000000" charset="-122"/>
                <a:cs typeface="华文中宋" panose="02010600040101010101" charset="-122"/>
                <a:sym typeface="+mn-ea"/>
              </a:rPr>
              <a:t>A.</a:t>
            </a:r>
            <a:r>
              <a:rPr lang="zh-CN" altLang="en-US" sz="2400">
                <a:solidFill>
                  <a:srgbClr val="000000"/>
                </a:solidFill>
                <a:latin typeface="黑体" panose="02010609060101010101" charset="-122"/>
                <a:ea typeface="黑体" panose="02010609060101010101" charset="-122"/>
                <a:sym typeface="+mn-ea"/>
              </a:rPr>
              <a:t>十九大</a:t>
            </a:r>
            <a:r>
              <a:rPr lang="zh-CN" altLang="en-US" sz="2400" smtClean="0">
                <a:solidFill>
                  <a:srgbClr val="000000"/>
                </a:solidFill>
                <a:latin typeface="黑体" panose="02010609060101010101" charset="-122"/>
                <a:ea typeface="黑体" panose="02010609060101010101" charset="-122"/>
                <a:sym typeface="+mn-ea"/>
              </a:rPr>
              <a:t>：</a:t>
            </a:r>
            <a:r>
              <a:rPr kumimoji="1" lang="en-US" altLang="zh-CN" sz="2400" b="1">
                <a:solidFill>
                  <a:schemeClr val="tx1"/>
                </a:solidFill>
                <a:latin typeface="文鼎粗行楷体" panose="03000800000000000000" charset="-122"/>
                <a:ea typeface="文鼎粗行楷体" panose="03000800000000000000" charset="-122"/>
                <a:cs typeface="华文中宋" panose="02010600040101010101" charset="-122"/>
                <a:sym typeface="+mn-ea"/>
              </a:rPr>
              <a:t>十九大报告强调，</a:t>
            </a:r>
            <a:r>
              <a:rPr kumimoji="1" lang="en-US" altLang="zh-CN" sz="2400" b="1" u="sng">
                <a:solidFill>
                  <a:schemeClr val="accent2">
                    <a:lumMod val="50000"/>
                  </a:schemeClr>
                </a:solidFill>
                <a:latin typeface="文鼎粗行楷体" panose="03000800000000000000" charset="-122"/>
                <a:ea typeface="文鼎粗行楷体" panose="03000800000000000000" charset="-122"/>
                <a:cs typeface="华文中宋" panose="02010600040101010101" charset="-122"/>
                <a:sym typeface="+mn-ea"/>
              </a:rPr>
              <a:t>中国特色社会主义进入新时代</a:t>
            </a:r>
            <a:r>
              <a:rPr kumimoji="1" lang="en-US" altLang="zh-CN" sz="2400" b="1">
                <a:solidFill>
                  <a:srgbClr val="472300"/>
                </a:solidFill>
                <a:latin typeface="文鼎粗行楷体" panose="03000800000000000000" charset="-122"/>
                <a:ea typeface="文鼎粗行楷体" panose="03000800000000000000" charset="-122"/>
                <a:cs typeface="华文中宋" panose="02010600040101010101" charset="-122"/>
                <a:sym typeface="+mn-ea"/>
              </a:rPr>
              <a:t>，</a:t>
            </a:r>
            <a:r>
              <a:rPr kumimoji="1" lang="zh-CN" altLang="en-US" sz="2400" b="1">
                <a:solidFill>
                  <a:srgbClr val="472300"/>
                </a:solidFill>
                <a:latin typeface="文鼎粗行楷体" panose="03000800000000000000" charset="-122"/>
                <a:ea typeface="文鼎粗行楷体" panose="03000800000000000000" charset="-122"/>
                <a:cs typeface="华文中宋" panose="02010600040101010101" charset="-122"/>
                <a:sym typeface="+mn-ea"/>
              </a:rPr>
              <a:t>将</a:t>
            </a:r>
            <a:r>
              <a:rPr kumimoji="1" lang="zh-CN" altLang="en-US" sz="2400" b="1" u="sng">
                <a:solidFill>
                  <a:schemeClr val="accent2">
                    <a:lumMod val="50000"/>
                  </a:schemeClr>
                </a:solidFill>
                <a:effectLst/>
                <a:latin typeface="文鼎粗行楷体" panose="03000800000000000000" charset="-122"/>
                <a:ea typeface="文鼎粗行楷体" panose="03000800000000000000" charset="-122"/>
                <a:cs typeface="文鼎粗行楷体" panose="03000800000000000000" charset="-122"/>
                <a:sym typeface="+mn-ea"/>
              </a:rPr>
              <a:t>全面深化改革总目标</a:t>
            </a:r>
            <a:r>
              <a:rPr kumimoji="1" lang="zh-CN" altLang="en-US" sz="2400" b="1">
                <a:effectLst/>
                <a:latin typeface="文鼎粗行楷体" panose="03000800000000000000" charset="-122"/>
                <a:ea typeface="文鼎粗行楷体" panose="03000800000000000000" charset="-122"/>
                <a:cs typeface="文鼎粗行楷体" panose="03000800000000000000" charset="-122"/>
                <a:sym typeface="+mn-ea"/>
              </a:rPr>
              <a:t>列为习近平新时代中国特色社会主义思想的重要内容并</a:t>
            </a:r>
            <a:r>
              <a:rPr kumimoji="1" lang="zh-CN" altLang="en-US" sz="2400" b="1" u="sng">
                <a:solidFill>
                  <a:schemeClr val="accent2">
                    <a:lumMod val="50000"/>
                  </a:schemeClr>
                </a:solidFill>
                <a:effectLst/>
                <a:latin typeface="文鼎粗行楷体" panose="03000800000000000000" charset="-122"/>
                <a:ea typeface="文鼎粗行楷体" panose="03000800000000000000" charset="-122"/>
                <a:cs typeface="文鼎粗行楷体" panose="03000800000000000000" charset="-122"/>
                <a:sym typeface="+mn-ea"/>
              </a:rPr>
              <a:t>载入党章</a:t>
            </a:r>
            <a:r>
              <a:rPr kumimoji="1" lang="zh-CN" altLang="en-US" sz="2400" b="1">
                <a:effectLst/>
                <a:latin typeface="文鼎粗行楷体" panose="03000800000000000000" charset="-122"/>
                <a:ea typeface="文鼎粗行楷体" panose="03000800000000000000" charset="-122"/>
                <a:cs typeface="文鼎粗行楷体" panose="03000800000000000000" charset="-122"/>
                <a:sym typeface="+mn-ea"/>
              </a:rPr>
              <a:t>。</a:t>
            </a:r>
            <a:r>
              <a:rPr lang="zh-CN" altLang="en-US" sz="2400">
                <a:solidFill>
                  <a:srgbClr val="000000"/>
                </a:solidFill>
                <a:latin typeface="黑体" panose="02010609060101010101" charset="-122"/>
                <a:ea typeface="黑体" panose="02010609060101010101" charset="-122"/>
                <a:sym typeface="+mn-ea"/>
              </a:rPr>
              <a:t>基础性制度体系基本形成。</a:t>
            </a:r>
          </a:p>
        </p:txBody>
      </p:sp>
      <p:sp>
        <p:nvSpPr>
          <p:cNvPr id="2" name="文本框 1"/>
          <p:cNvSpPr txBox="1"/>
          <p:nvPr>
            <p:custDataLst>
              <p:tags r:id="rId6"/>
            </p:custDataLst>
          </p:nvPr>
        </p:nvSpPr>
        <p:spPr>
          <a:xfrm>
            <a:off x="18415" y="3753485"/>
            <a:ext cx="11777345" cy="958215"/>
          </a:xfrm>
          <a:prstGeom prst="rect">
            <a:avLst/>
          </a:prstGeom>
          <a:noFill/>
        </p:spPr>
        <p:txBody>
          <a:bodyPr wrap="square" rtlCol="0" anchor="t">
            <a:spAutoFit/>
          </a:bodyPr>
          <a:lstStyle/>
          <a:p>
            <a:pPr marL="342900" indent="-342900" fontAlgn="auto">
              <a:lnSpc>
                <a:spcPts val="3380"/>
              </a:lnSpc>
              <a:buFont typeface="Wingdings"/>
              <a:buChar char="Ø"/>
            </a:pPr>
            <a:r>
              <a:rPr kumimoji="1" lang="en-US" altLang="zh-CN" sz="2400" b="1">
                <a:effectLst/>
                <a:latin typeface="文鼎粗行楷体" panose="03000800000000000000" charset="-122"/>
                <a:ea typeface="文鼎粗行楷体" panose="03000800000000000000" charset="-122"/>
                <a:cs typeface="文鼎粗行楷体" panose="03000800000000000000" charset="-122"/>
              </a:rPr>
              <a:t>B.</a:t>
            </a:r>
            <a:r>
              <a:rPr kumimoji="1" lang="zh-CN" altLang="en-US" sz="2400" b="1">
                <a:effectLst/>
                <a:latin typeface="文鼎粗行楷体" panose="03000800000000000000" charset="-122"/>
                <a:ea typeface="文鼎粗行楷体" panose="03000800000000000000" charset="-122"/>
                <a:cs typeface="文鼎粗行楷体" panose="03000800000000000000" charset="-122"/>
              </a:rPr>
              <a:t>中共十九届四中全会：</a:t>
            </a:r>
            <a:r>
              <a:rPr kumimoji="1" lang="zh-CN" altLang="en-US" sz="2400" b="1">
                <a:solidFill>
                  <a:schemeClr val="tx1"/>
                </a:solidFill>
                <a:effectLst/>
                <a:latin typeface="文鼎粗行楷体" panose="03000800000000000000" charset="-122"/>
                <a:ea typeface="文鼎粗行楷体" panose="03000800000000000000" charset="-122"/>
                <a:cs typeface="文鼎粗行楷体" panose="03000800000000000000" charset="-122"/>
              </a:rPr>
              <a:t>提出</a:t>
            </a:r>
            <a:r>
              <a:rPr kumimoji="1" lang="zh-CN" altLang="en-US" sz="2400" b="1" u="sng">
                <a:solidFill>
                  <a:schemeClr val="accent2">
                    <a:lumMod val="50000"/>
                  </a:schemeClr>
                </a:solidFill>
                <a:effectLst/>
                <a:latin typeface="文鼎粗行楷体" panose="03000800000000000000" charset="-122"/>
                <a:ea typeface="文鼎粗行楷体" panose="03000800000000000000" charset="-122"/>
                <a:cs typeface="文鼎粗行楷体" panose="03000800000000000000" charset="-122"/>
              </a:rPr>
              <a:t>坚持和完善</a:t>
            </a:r>
            <a:r>
              <a:rPr kumimoji="1" lang="zh-CN" altLang="en-US" sz="2400" b="1">
                <a:effectLst/>
                <a:latin typeface="文鼎粗行楷体" panose="03000800000000000000" charset="-122"/>
                <a:ea typeface="文鼎粗行楷体" panose="03000800000000000000" charset="-122"/>
                <a:cs typeface="文鼎粗行楷体" panose="03000800000000000000" charset="-122"/>
              </a:rPr>
              <a:t>中</a:t>
            </a:r>
            <a:r>
              <a:rPr kumimoji="1" lang="zh-CN" altLang="en-US" sz="2400" b="1">
                <a:solidFill>
                  <a:schemeClr val="tx1"/>
                </a:solidFill>
                <a:effectLst/>
                <a:latin typeface="文鼎粗行楷体" panose="03000800000000000000" charset="-122"/>
                <a:ea typeface="文鼎粗行楷体" panose="03000800000000000000" charset="-122"/>
                <a:cs typeface="文鼎粗行楷体" panose="03000800000000000000" charset="-122"/>
              </a:rPr>
              <a:t>国特色社会主义制度、推进国家治理体系和治理能力现代化的</a:t>
            </a:r>
            <a:r>
              <a:rPr kumimoji="1" lang="zh-CN" altLang="en-US" sz="2400" b="1">
                <a:effectLst/>
                <a:latin typeface="文鼎粗行楷体" panose="03000800000000000000" charset="-122"/>
                <a:ea typeface="文鼎粗行楷体" panose="03000800000000000000" charset="-122"/>
                <a:cs typeface="文鼎粗行楷体" panose="03000800000000000000" charset="-122"/>
              </a:rPr>
              <a:t>总体目标</a:t>
            </a:r>
            <a:r>
              <a:rPr kumimoji="1" lang="zh-CN" altLang="en-US" sz="2400" b="1">
                <a:solidFill>
                  <a:schemeClr val="tx1"/>
                </a:solidFill>
                <a:effectLst/>
                <a:latin typeface="文鼎粗行楷体" panose="03000800000000000000" charset="-122"/>
                <a:ea typeface="文鼎粗行楷体" panose="03000800000000000000" charset="-122"/>
                <a:cs typeface="文鼎粗行楷体" panose="03000800000000000000" charset="-122"/>
              </a:rPr>
              <a:t>。</a:t>
            </a:r>
          </a:p>
        </p:txBody>
      </p:sp>
      <p:sp>
        <p:nvSpPr>
          <p:cNvPr id="6" name="文本框 5"/>
          <p:cNvSpPr txBox="1"/>
          <p:nvPr>
            <p:custDataLst>
              <p:tags r:id="rId7"/>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sp>
        <p:nvSpPr>
          <p:cNvPr id="17" name="平行四边形 16"/>
          <p:cNvSpPr/>
          <p:nvPr>
            <p:custDataLst>
              <p:tags r:id="rId8"/>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9"/>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48621" name="矩形 33"/>
          <p:cNvSpPr/>
          <p:nvPr>
            <p:custDataLst>
              <p:tags r:id="rId3"/>
            </p:custDataLst>
          </p:nvPr>
        </p:nvSpPr>
        <p:spPr>
          <a:xfrm>
            <a:off x="0" y="1143635"/>
            <a:ext cx="12192635" cy="4973320"/>
          </a:xfrm>
          <a:prstGeom prst="rect">
            <a:avLst/>
          </a:prstGeom>
          <a:solidFill>
            <a:srgbClr val="F2EFED">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descr="40年333"/>
          <p:cNvPicPr>
            <a:picLocks noChangeAspect="1"/>
          </p:cNvPicPr>
          <p:nvPr>
            <p:custDataLst>
              <p:tags r:id="rId5"/>
            </p:custDataLst>
          </p:nvPr>
        </p:nvPicPr>
        <p:blipFill>
          <a:blip r:embed="rId4">
            <a:clrChange>
              <a:clrFrom>
                <a:srgbClr val="FFFFFF">
                  <a:alpha val="100000"/>
                </a:srgbClr>
              </a:clrFrom>
              <a:clrTo>
                <a:srgbClr val="FFFFFF">
                  <a:alpha val="100000"/>
                  <a:alpha val="0"/>
                </a:srgbClr>
              </a:clrTo>
            </a:clrChange>
          </a:blip>
          <a:stretch>
            <a:fillRect/>
          </a:stretch>
        </p:blipFill>
        <p:spPr>
          <a:xfrm>
            <a:off x="8865235" y="146050"/>
            <a:ext cx="2538095" cy="1831340"/>
          </a:xfrm>
          <a:prstGeom prst="rect">
            <a:avLst/>
          </a:prstGeom>
        </p:spPr>
      </p:pic>
      <p:pic>
        <p:nvPicPr>
          <p:cNvPr id="4" name="图片 3" descr="脱贫攻坚"/>
          <p:cNvPicPr>
            <a:picLocks noChangeAspect="1"/>
          </p:cNvPicPr>
          <p:nvPr>
            <p:custDataLst>
              <p:tags r:id="rId7"/>
            </p:custDataLst>
          </p:nvPr>
        </p:nvPicPr>
        <p:blipFill>
          <a:blip r:embed="rId6"/>
          <a:stretch>
            <a:fillRect/>
          </a:stretch>
        </p:blipFill>
        <p:spPr>
          <a:xfrm>
            <a:off x="-635" y="1977390"/>
            <a:ext cx="4052570" cy="2944495"/>
          </a:xfrm>
          <a:prstGeom prst="rect">
            <a:avLst/>
          </a:prstGeom>
        </p:spPr>
      </p:pic>
      <p:sp>
        <p:nvSpPr>
          <p:cNvPr id="6" name="文本框 5"/>
          <p:cNvSpPr txBox="1"/>
          <p:nvPr>
            <p:custDataLst>
              <p:tags r:id="rId8"/>
            </p:custDataLst>
          </p:nvPr>
        </p:nvSpPr>
        <p:spPr>
          <a:xfrm>
            <a:off x="911860" y="5338445"/>
            <a:ext cx="2487295" cy="460375"/>
          </a:xfrm>
          <a:prstGeom prst="rect">
            <a:avLst/>
          </a:prstGeom>
          <a:solidFill>
            <a:srgbClr val="CC493C">
              <a:alpha val="47000"/>
            </a:srgbClr>
          </a:solidFill>
        </p:spPr>
        <p:txBody>
          <a:bodyPr wrap="square" rtlCol="0">
            <a:spAutoFit/>
          </a:bodyPr>
          <a:lstStyle/>
          <a:p>
            <a:r>
              <a:rPr lang="zh-CN" altLang="en-US" sz="2400">
                <a:latin typeface="文鼎粗行楷体" panose="03000800000000000000" charset="-122"/>
                <a:ea typeface="文鼎粗行楷体" panose="03000800000000000000" charset="-122"/>
              </a:rPr>
              <a:t>打赢脱贫攻坚战</a:t>
            </a:r>
          </a:p>
        </p:txBody>
      </p:sp>
      <p:pic>
        <p:nvPicPr>
          <p:cNvPr id="7" name="图片 6" descr="y一带一路1"/>
          <p:cNvPicPr>
            <a:picLocks noChangeAspect="1"/>
          </p:cNvPicPr>
          <p:nvPr>
            <p:custDataLst>
              <p:tags r:id="rId10"/>
            </p:custDataLst>
          </p:nvPr>
        </p:nvPicPr>
        <p:blipFill>
          <a:blip r:embed="rId9"/>
          <a:srcRect b="16822"/>
          <a:stretch>
            <a:fillRect/>
          </a:stretch>
        </p:blipFill>
        <p:spPr>
          <a:xfrm>
            <a:off x="4052570" y="1977390"/>
            <a:ext cx="4056380" cy="2944495"/>
          </a:xfrm>
          <a:prstGeom prst="rect">
            <a:avLst/>
          </a:prstGeom>
        </p:spPr>
      </p:pic>
      <p:sp>
        <p:nvSpPr>
          <p:cNvPr id="8" name="文本框 7"/>
          <p:cNvSpPr txBox="1"/>
          <p:nvPr>
            <p:custDataLst>
              <p:tags r:id="rId11"/>
            </p:custDataLst>
          </p:nvPr>
        </p:nvSpPr>
        <p:spPr>
          <a:xfrm>
            <a:off x="4697095" y="5338445"/>
            <a:ext cx="2734310" cy="460375"/>
          </a:xfrm>
          <a:prstGeom prst="rect">
            <a:avLst/>
          </a:prstGeom>
          <a:solidFill>
            <a:srgbClr val="CC493C">
              <a:alpha val="47000"/>
            </a:srgbClr>
          </a:solidFill>
        </p:spPr>
        <p:txBody>
          <a:bodyPr wrap="square" rtlCol="0">
            <a:spAutoFit/>
          </a:bodyPr>
          <a:lstStyle/>
          <a:p>
            <a:r>
              <a:rPr lang="en-US" altLang="zh-CN" sz="2400">
                <a:latin typeface="文鼎粗行楷体" panose="03000800000000000000" charset="-122"/>
                <a:ea typeface="文鼎粗行楷体" panose="03000800000000000000" charset="-122"/>
              </a:rPr>
              <a:t>“</a:t>
            </a:r>
            <a:r>
              <a:rPr lang="zh-CN" altLang="en-US" sz="2400">
                <a:latin typeface="文鼎粗行楷体" panose="03000800000000000000" charset="-122"/>
                <a:ea typeface="文鼎粗行楷体" panose="03000800000000000000" charset="-122"/>
              </a:rPr>
              <a:t>一带一路</a:t>
            </a:r>
            <a:r>
              <a:rPr lang="en-US" altLang="zh-CN" sz="2400">
                <a:latin typeface="文鼎粗行楷体" panose="03000800000000000000" charset="-122"/>
                <a:ea typeface="文鼎粗行楷体" panose="03000800000000000000" charset="-122"/>
              </a:rPr>
              <a:t>”</a:t>
            </a:r>
            <a:r>
              <a:rPr lang="zh-CN" altLang="en-US" sz="2400">
                <a:latin typeface="文鼎粗行楷体" panose="03000800000000000000" charset="-122"/>
                <a:ea typeface="文鼎粗行楷体" panose="03000800000000000000" charset="-122"/>
              </a:rPr>
              <a:t>建设</a:t>
            </a:r>
          </a:p>
        </p:txBody>
      </p:sp>
      <p:pic>
        <p:nvPicPr>
          <p:cNvPr id="9" name="图片 8" descr="改革开放40"/>
          <p:cNvPicPr>
            <a:picLocks noChangeAspect="1"/>
          </p:cNvPicPr>
          <p:nvPr>
            <p:custDataLst>
              <p:tags r:id="rId13"/>
            </p:custDataLst>
          </p:nvPr>
        </p:nvPicPr>
        <p:blipFill>
          <a:blip r:embed="rId12"/>
          <a:stretch>
            <a:fillRect/>
          </a:stretch>
        </p:blipFill>
        <p:spPr>
          <a:xfrm>
            <a:off x="8077200" y="1977390"/>
            <a:ext cx="4114165" cy="2950845"/>
          </a:xfrm>
          <a:prstGeom prst="rect">
            <a:avLst/>
          </a:prstGeom>
        </p:spPr>
      </p:pic>
      <p:sp>
        <p:nvSpPr>
          <p:cNvPr id="11" name="文本框 10"/>
          <p:cNvSpPr txBox="1"/>
          <p:nvPr>
            <p:custDataLst>
              <p:tags r:id="rId14"/>
            </p:custDataLst>
          </p:nvPr>
        </p:nvSpPr>
        <p:spPr>
          <a:xfrm>
            <a:off x="8651240" y="5338445"/>
            <a:ext cx="2966085" cy="460375"/>
          </a:xfrm>
          <a:prstGeom prst="rect">
            <a:avLst/>
          </a:prstGeom>
          <a:solidFill>
            <a:srgbClr val="CC493C">
              <a:alpha val="47000"/>
            </a:srgbClr>
          </a:solidFill>
        </p:spPr>
        <p:txBody>
          <a:bodyPr wrap="square" rtlCol="0">
            <a:spAutoFit/>
          </a:bodyPr>
          <a:lstStyle/>
          <a:p>
            <a:r>
              <a:rPr lang="zh-CN" altLang="en-US" sz="2400">
                <a:latin typeface="文鼎粗行楷体" panose="03000800000000000000" charset="-122"/>
                <a:ea typeface="文鼎粗行楷体" panose="03000800000000000000" charset="-122"/>
              </a:rPr>
              <a:t>改革开放</a:t>
            </a:r>
            <a:r>
              <a:rPr lang="en-US" altLang="zh-CN" sz="2400">
                <a:latin typeface="文鼎粗行楷体" panose="03000800000000000000" charset="-122"/>
                <a:ea typeface="文鼎粗行楷体" panose="03000800000000000000" charset="-122"/>
              </a:rPr>
              <a:t>40</a:t>
            </a:r>
            <a:r>
              <a:rPr lang="zh-CN" altLang="en-US" sz="2400">
                <a:latin typeface="文鼎粗行楷体" panose="03000800000000000000" charset="-122"/>
                <a:ea typeface="文鼎粗行楷体" panose="03000800000000000000" charset="-122"/>
              </a:rPr>
              <a:t>年的城市</a:t>
            </a:r>
          </a:p>
        </p:txBody>
      </p:sp>
      <p:sp>
        <p:nvSpPr>
          <p:cNvPr id="10" name="标题 3"/>
          <p:cNvSpPr>
            <a:spLocks noGrp="1"/>
          </p:cNvSpPr>
          <p:nvPr>
            <p:custDataLst>
              <p:tags r:id="rId15"/>
            </p:custDataLst>
          </p:nvPr>
        </p:nvSpPr>
        <p:spPr>
          <a:xfrm>
            <a:off x="1430814" y="1538129"/>
            <a:ext cx="7434263" cy="531019"/>
          </a:xfrm>
          <a:prstGeom prst="rect">
            <a:avLst/>
          </a:prstGeom>
          <a:noFill/>
          <a:ln w="19050">
            <a:no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黑体" panose="02010609060101010101" charset="-122"/>
                <a:ea typeface="黑体" panose="02010609060101010101" charset="-122"/>
                <a:cs typeface="黑体" panose="02010609060101010101" charset="-122"/>
              </a:rPr>
              <a:t>改革开放的意义</a:t>
            </a:r>
          </a:p>
        </p:txBody>
      </p:sp>
      <p:sp>
        <p:nvSpPr>
          <p:cNvPr id="2" name="文本框 1"/>
          <p:cNvSpPr txBox="1"/>
          <p:nvPr>
            <p:custDataLst>
              <p:tags r:id="rId16"/>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sp>
        <p:nvSpPr>
          <p:cNvPr id="17" name="平行四边形 16"/>
          <p:cNvSpPr/>
          <p:nvPr>
            <p:custDataLst>
              <p:tags r:id="rId17"/>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48621" name="矩形 33"/>
          <p:cNvSpPr/>
          <p:nvPr>
            <p:custDataLst>
              <p:tags r:id="rId3"/>
            </p:custDataLst>
          </p:nvPr>
        </p:nvSpPr>
        <p:spPr>
          <a:xfrm>
            <a:off x="0" y="1143635"/>
            <a:ext cx="12192635" cy="4973320"/>
          </a:xfrm>
          <a:prstGeom prst="rect">
            <a:avLst/>
          </a:prstGeom>
          <a:solidFill>
            <a:srgbClr val="F2EFE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改2"/>
          <p:cNvPicPr>
            <a:picLocks noChangeAspect="1"/>
          </p:cNvPicPr>
          <p:nvPr>
            <p:custDataLst>
              <p:tags r:id="rId5"/>
            </p:custDataLst>
          </p:nvPr>
        </p:nvPicPr>
        <p:blipFill>
          <a:blip r:embed="rId4"/>
          <a:srcRect b="4401"/>
          <a:stretch>
            <a:fillRect/>
          </a:stretch>
        </p:blipFill>
        <p:spPr>
          <a:xfrm>
            <a:off x="492125" y="1218565"/>
            <a:ext cx="4378960" cy="4419600"/>
          </a:xfrm>
          <a:prstGeom prst="rect">
            <a:avLst/>
          </a:prstGeom>
        </p:spPr>
      </p:pic>
      <p:sp>
        <p:nvSpPr>
          <p:cNvPr id="11" name="矩形 13"/>
          <p:cNvSpPr/>
          <p:nvPr>
            <p:custDataLst>
              <p:tags r:id="rId6"/>
            </p:custDataLst>
          </p:nvPr>
        </p:nvSpPr>
        <p:spPr>
          <a:xfrm>
            <a:off x="1175385" y="5656580"/>
            <a:ext cx="3061970" cy="460375"/>
          </a:xfrm>
          <a:prstGeom prst="rect">
            <a:avLst/>
          </a:prstGeom>
        </p:spPr>
        <p:txBody>
          <a:bodyPr wrap="square">
            <a:spAutoFit/>
          </a:bodyPr>
          <a:lstStyle/>
          <a:p>
            <a:pPr algn="l"/>
            <a:r>
              <a:rPr kumimoji="1" lang="zh-CN" sz="2400">
                <a:solidFill>
                  <a:srgbClr val="472300"/>
                </a:solidFill>
                <a:latin typeface="文鼎粗行楷体" panose="03000800000000000000" charset="-122"/>
                <a:ea typeface="文鼎粗行楷体" panose="03000800000000000000" charset="-122"/>
                <a:cs typeface="华文中宋" panose="02010600040101010101" charset="-122"/>
                <a:sym typeface="+mn-ea"/>
              </a:rPr>
              <a:t>改革开放前后的深圳</a:t>
            </a:r>
          </a:p>
        </p:txBody>
      </p:sp>
      <p:sp>
        <p:nvSpPr>
          <p:cNvPr id="6" name="文本框 5"/>
          <p:cNvSpPr txBox="1"/>
          <p:nvPr>
            <p:custDataLst>
              <p:tags r:id="rId7"/>
            </p:custDataLst>
          </p:nvPr>
        </p:nvSpPr>
        <p:spPr>
          <a:xfrm>
            <a:off x="5030470" y="2106930"/>
            <a:ext cx="7015480" cy="2676525"/>
          </a:xfrm>
          <a:prstGeom prst="rect">
            <a:avLst/>
          </a:prstGeom>
          <a:noFill/>
        </p:spPr>
        <p:txBody>
          <a:bodyPr wrap="square" rtlCol="0">
            <a:spAutoFit/>
          </a:bodyPr>
          <a:lstStyle/>
          <a:p>
            <a:r>
              <a:rPr lang="zh-CN" altLang="en-US" sz="2400">
                <a:latin typeface="文鼎粗行楷体" panose="03000800000000000000" charset="-122"/>
                <a:ea typeface="文鼎粗行楷体" panose="03000800000000000000" charset="-122"/>
                <a:cs typeface="文鼎粗行楷体" panose="03000800000000000000" charset="-122"/>
              </a:rPr>
              <a:t>改革开放极大改变了中国的面貌、中华民族的面貌、中国人民的面貌、中国共产党的面貌。</a:t>
            </a:r>
          </a:p>
          <a:p>
            <a:r>
              <a:rPr lang="zh-CN" altLang="en-US" sz="2400">
                <a:latin typeface="文鼎粗行楷体" panose="03000800000000000000" charset="-122"/>
                <a:ea typeface="文鼎粗行楷体" panose="03000800000000000000" charset="-122"/>
                <a:cs typeface="文鼎粗行楷体" panose="03000800000000000000" charset="-122"/>
              </a:rPr>
              <a:t>40多年的实践充分证明，</a:t>
            </a:r>
            <a:r>
              <a:rPr lang="zh-CN" altLang="en-US" sz="2400" b="1">
                <a:solidFill>
                  <a:srgbClr val="FF0000"/>
                </a:solidFill>
                <a:latin typeface="文鼎粗行楷体" panose="03000800000000000000" charset="-122"/>
                <a:ea typeface="文鼎粗行楷体" panose="03000800000000000000" charset="-122"/>
                <a:cs typeface="文鼎粗行楷体" panose="03000800000000000000" charset="-122"/>
              </a:rPr>
              <a:t>改革开放是党和人民大踏步赶上时代的重要法宝，是坚持和发展中国特色社会主义的必由之路，是决定当代中国命运的关键一招，也是决定实现"两个一百年"奋斗目标、实现中华民族伟大复兴的关键一招。</a:t>
            </a:r>
          </a:p>
        </p:txBody>
      </p:sp>
      <p:pic>
        <p:nvPicPr>
          <p:cNvPr id="5" name="图片 4" descr="40年333"/>
          <p:cNvPicPr>
            <a:picLocks noChangeAspect="1"/>
          </p:cNvPicPr>
          <p:nvPr>
            <p:custDataLst>
              <p:tags r:id="rId9"/>
            </p:custDataLst>
          </p:nvPr>
        </p:nvPicPr>
        <p:blipFill>
          <a:blip r:embed="rId8">
            <a:clrChange>
              <a:clrFrom>
                <a:srgbClr val="FFFFFF">
                  <a:alpha val="100000"/>
                </a:srgbClr>
              </a:clrFrom>
              <a:clrTo>
                <a:srgbClr val="FFFFFF">
                  <a:alpha val="100000"/>
                  <a:alpha val="0"/>
                </a:srgbClr>
              </a:clrTo>
            </a:clrChange>
          </a:blip>
          <a:stretch>
            <a:fillRect/>
          </a:stretch>
        </p:blipFill>
        <p:spPr>
          <a:xfrm>
            <a:off x="8856980" y="128270"/>
            <a:ext cx="2562860" cy="1842135"/>
          </a:xfrm>
          <a:prstGeom prst="rect">
            <a:avLst/>
          </a:prstGeom>
        </p:spPr>
      </p:pic>
      <p:sp>
        <p:nvSpPr>
          <p:cNvPr id="7" name="标题 3"/>
          <p:cNvSpPr>
            <a:spLocks noGrp="1"/>
          </p:cNvSpPr>
          <p:nvPr>
            <p:custDataLst>
              <p:tags r:id="rId10"/>
            </p:custDataLst>
          </p:nvPr>
        </p:nvSpPr>
        <p:spPr>
          <a:xfrm>
            <a:off x="1422559" y="1350169"/>
            <a:ext cx="7434263" cy="531019"/>
          </a:xfrm>
          <a:prstGeom prst="rect">
            <a:avLst/>
          </a:prstGeom>
          <a:noFill/>
          <a:ln w="19050">
            <a:no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黑体" panose="02010609060101010101" charset="-122"/>
                <a:ea typeface="黑体" panose="02010609060101010101" charset="-122"/>
                <a:cs typeface="黑体" panose="02010609060101010101" charset="-122"/>
              </a:rPr>
              <a:t>改革开放的意义</a:t>
            </a:r>
          </a:p>
        </p:txBody>
      </p:sp>
      <p:sp>
        <p:nvSpPr>
          <p:cNvPr id="2" name="文本框 1"/>
          <p:cNvSpPr txBox="1"/>
          <p:nvPr>
            <p:custDataLst>
              <p:tags r:id="rId11"/>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sp>
        <p:nvSpPr>
          <p:cNvPr id="17" name="平行四边形 16"/>
          <p:cNvSpPr/>
          <p:nvPr>
            <p:custDataLst>
              <p:tags r:id="rId12"/>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3"/>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panose="020b0503020204020204" charset="-122"/>
                <a:ea typeface="微软雅黑" panose="020b0503020204020204" charset="-122"/>
              </a:rPr>
              <a:t>中国近代的改革探索</a:t>
            </a: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矩形 2"/>
          <p:cNvSpPr/>
          <p:nvPr>
            <p:custDataLst>
              <p:tags r:id="rId3"/>
            </p:custDataLst>
          </p:nvPr>
        </p:nvSpPr>
        <p:spPr>
          <a:xfrm>
            <a:off x="738605" y="231845"/>
            <a:ext cx="10757386" cy="1124585"/>
          </a:xfrm>
          <a:prstGeom prst="rect">
            <a:avLst/>
          </a:prstGeom>
          <a:solidFill>
            <a:srgbClr val="FFFF00"/>
          </a:solidFill>
          <a:ln>
            <a:solidFill>
              <a:srgbClr val="FFFF00"/>
            </a:solidFill>
          </a:ln>
        </p:spPr>
        <p:txBody>
          <a:bodyPr wrap="square">
            <a:spAutoFit/>
          </a:bodyPr>
          <a:lstStyle/>
          <a:p>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探究</a:t>
            </a:r>
            <a:r>
              <a:rPr lang="en-US" altLang="zh-CN" sz="3360" smtClean="0">
                <a:solidFill>
                  <a:srgbClr val="FF0000"/>
                </a:solidFill>
                <a:latin typeface="隶书" panose="02010509060101010101" charset="-122"/>
                <a:ea typeface="隶书" panose="02010509060101010101" charset="-122"/>
              </a:rPr>
              <a:t>】</a:t>
            </a:r>
            <a:r>
              <a:rPr lang="zh-CN" altLang="en-US" sz="3360" smtClean="0">
                <a:solidFill>
                  <a:srgbClr val="FF0000"/>
                </a:solidFill>
                <a:latin typeface="隶书" panose="02010509060101010101" charset="-122"/>
                <a:ea typeface="隶书" panose="02010509060101010101" charset="-122"/>
              </a:rPr>
              <a:t>结合课文，指出</a:t>
            </a:r>
            <a:r>
              <a:rPr lang="en-US" altLang="zh-CN" sz="3360" smtClean="0">
                <a:solidFill>
                  <a:srgbClr val="FF0000"/>
                </a:solidFill>
                <a:latin typeface="隶书" panose="02010509060101010101" charset="-122"/>
                <a:ea typeface="隶书" panose="02010509060101010101" charset="-122"/>
              </a:rPr>
              <a:t>40</a:t>
            </a:r>
            <a:r>
              <a:rPr lang="zh-CN" altLang="en-US" sz="3360" smtClean="0">
                <a:solidFill>
                  <a:srgbClr val="FF0000"/>
                </a:solidFill>
                <a:latin typeface="隶书" panose="02010509060101010101" charset="-122"/>
                <a:ea typeface="隶书" panose="02010509060101010101" charset="-122"/>
              </a:rPr>
              <a:t>年来，改革开放取得的伟大成就为中国社会主义现代化建设积累了哪些宝贵经验？</a:t>
            </a:r>
          </a:p>
        </p:txBody>
      </p:sp>
      <p:sp>
        <p:nvSpPr>
          <p:cNvPr id="4" name="TextBox 3"/>
          <p:cNvSpPr txBox="1"/>
          <p:nvPr>
            <p:custDataLst>
              <p:tags r:id="rId4"/>
            </p:custDataLst>
          </p:nvPr>
        </p:nvSpPr>
        <p:spPr>
          <a:xfrm>
            <a:off x="911424" y="1320319"/>
            <a:ext cx="10455562" cy="5367020"/>
          </a:xfrm>
          <a:prstGeom prst="rect">
            <a:avLst/>
          </a:prstGeom>
          <a:noFill/>
        </p:spPr>
        <p:txBody>
          <a:bodyPr wrap="square" rtlCol="0">
            <a:spAutoFit/>
          </a:bodyPr>
          <a:lstStyle/>
          <a:p>
            <a:r>
              <a:rPr lang="zh-CN" altLang="en-US" sz="3120" smtClean="0">
                <a:latin typeface="隶书" panose="02010509060101010101" charset="-122"/>
                <a:ea typeface="隶书" panose="02010509060101010101" charset="-122"/>
              </a:rPr>
              <a:t>经验：</a:t>
            </a:r>
            <a:endParaRPr lang="en-US" altLang="zh-CN" sz="3120" smtClean="0">
              <a:latin typeface="隶书" panose="02010509060101010101" charset="-122"/>
              <a:ea typeface="隶书" panose="02010509060101010101" charset="-122"/>
            </a:endParaRPr>
          </a:p>
          <a:p>
            <a:r>
              <a:rPr lang="zh-CN" altLang="en-US" sz="3120" smtClean="0">
                <a:latin typeface="隶书" panose="02010509060101010101" charset="-122"/>
                <a:ea typeface="隶书" panose="02010509060101010101" charset="-122"/>
              </a:rPr>
              <a:t>①坚持马克思主义基本原理与国情相结合，</a:t>
            </a:r>
            <a:r>
              <a:rPr lang="zh-CN" altLang="en-US" sz="3120" smtClean="0">
                <a:solidFill>
                  <a:srgbClr val="FF0000"/>
                </a:solidFill>
                <a:latin typeface="隶书" panose="02010509060101010101" charset="-122"/>
                <a:ea typeface="隶书" panose="02010509060101010101" charset="-122"/>
              </a:rPr>
              <a:t>选择适合中国国情的的独特发展道路；</a:t>
            </a:r>
            <a:endParaRPr lang="en-US" altLang="zh-CN" sz="3120" smtClean="0">
              <a:solidFill>
                <a:srgbClr val="FF0000"/>
              </a:solidFill>
              <a:latin typeface="隶书" panose="02010509060101010101" charset="-122"/>
              <a:ea typeface="隶书" panose="02010509060101010101" charset="-122"/>
            </a:endParaRPr>
          </a:p>
          <a:p>
            <a:r>
              <a:rPr lang="zh-CN" altLang="en-US" sz="3120" smtClean="0">
                <a:latin typeface="隶书" panose="02010509060101010101" charset="-122"/>
                <a:ea typeface="隶书" panose="02010509060101010101" charset="-122"/>
              </a:rPr>
              <a:t>②坚持发展，特别是</a:t>
            </a:r>
            <a:r>
              <a:rPr lang="zh-CN" altLang="en-US" sz="3120" smtClean="0">
                <a:solidFill>
                  <a:srgbClr val="FF0000"/>
                </a:solidFill>
                <a:latin typeface="隶书" panose="02010509060101010101" charset="-122"/>
                <a:ea typeface="隶书" panose="02010509060101010101" charset="-122"/>
              </a:rPr>
              <a:t>经济工作摆在首位；</a:t>
            </a:r>
            <a:endParaRPr lang="en-US" altLang="zh-CN" sz="3120" smtClean="0">
              <a:latin typeface="隶书" panose="02010509060101010101" charset="-122"/>
              <a:ea typeface="隶书" panose="02010509060101010101" charset="-122"/>
            </a:endParaRPr>
          </a:p>
          <a:p>
            <a:r>
              <a:rPr lang="zh-CN" altLang="en-US" sz="3120" smtClean="0">
                <a:latin typeface="隶书" panose="02010509060101010101" charset="-122"/>
                <a:ea typeface="隶书" panose="02010509060101010101" charset="-122"/>
              </a:rPr>
              <a:t>③</a:t>
            </a:r>
            <a:r>
              <a:rPr lang="zh-CN" altLang="en-US" sz="3120" smtClean="0">
                <a:solidFill>
                  <a:srgbClr val="FF0000"/>
                </a:solidFill>
                <a:latin typeface="隶书" panose="02010509060101010101" charset="-122"/>
                <a:ea typeface="隶书" panose="02010509060101010101" charset="-122"/>
              </a:rPr>
              <a:t>始终坚持以人民为中心，</a:t>
            </a:r>
            <a:r>
              <a:rPr lang="zh-CN" altLang="en-US" sz="3120" smtClean="0">
                <a:latin typeface="隶书" panose="02010509060101010101" charset="-122"/>
                <a:ea typeface="隶书" panose="02010509060101010101" charset="-122"/>
              </a:rPr>
              <a:t>充分调动广大人民群众的积极性和创造性；</a:t>
            </a:r>
            <a:endParaRPr lang="en-US" altLang="zh-CN" sz="3120" smtClean="0">
              <a:latin typeface="隶书" panose="02010509060101010101" charset="-122"/>
              <a:ea typeface="隶书" panose="02010509060101010101" charset="-122"/>
            </a:endParaRPr>
          </a:p>
          <a:p>
            <a:r>
              <a:rPr lang="zh-CN" altLang="en-US" sz="3120" smtClean="0">
                <a:latin typeface="隶书" panose="02010509060101010101" charset="-122"/>
                <a:ea typeface="隶书" panose="02010509060101010101" charset="-122"/>
              </a:rPr>
              <a:t>④坚持解放思想、实事求是、</a:t>
            </a:r>
            <a:r>
              <a:rPr lang="zh-CN" altLang="en-US" sz="3120" smtClean="0">
                <a:solidFill>
                  <a:srgbClr val="FF0000"/>
                </a:solidFill>
                <a:latin typeface="隶书" panose="02010509060101010101" charset="-122"/>
                <a:ea typeface="隶书" panose="02010509060101010101" charset="-122"/>
              </a:rPr>
              <a:t>与时俱进，把握时代发展的潮流，以开放的姿态融入世界</a:t>
            </a:r>
            <a:r>
              <a:rPr lang="zh-CN" altLang="en-US" sz="3120" smtClean="0">
                <a:latin typeface="隶书" panose="02010509060101010101" charset="-122"/>
                <a:ea typeface="隶书" panose="02010509060101010101" charset="-122"/>
              </a:rPr>
              <a:t>；</a:t>
            </a:r>
            <a:endParaRPr lang="en-US" altLang="zh-CN" sz="3120" smtClean="0">
              <a:latin typeface="隶书" panose="02010509060101010101" charset="-122"/>
              <a:ea typeface="隶书" panose="02010509060101010101" charset="-122"/>
            </a:endParaRPr>
          </a:p>
          <a:p>
            <a:r>
              <a:rPr lang="zh-CN" altLang="en-US" sz="3120" smtClean="0">
                <a:latin typeface="隶书" panose="02010509060101010101" charset="-122"/>
                <a:ea typeface="隶书" panose="02010509060101010101" charset="-122"/>
              </a:rPr>
              <a:t>⑤</a:t>
            </a:r>
            <a:r>
              <a:rPr lang="zh-CN" altLang="en-US" sz="3120" smtClean="0">
                <a:solidFill>
                  <a:srgbClr val="FF0000"/>
                </a:solidFill>
                <a:latin typeface="隶书" panose="02010509060101010101" charset="-122"/>
                <a:ea typeface="隶书" panose="02010509060101010101" charset="-122"/>
              </a:rPr>
              <a:t>重视维护国内环境的稳定；</a:t>
            </a:r>
            <a:endParaRPr lang="en-US" altLang="zh-CN" sz="3120" smtClean="0">
              <a:latin typeface="隶书" panose="02010509060101010101" charset="-122"/>
              <a:ea typeface="隶书" panose="02010509060101010101" charset="-122"/>
            </a:endParaRPr>
          </a:p>
          <a:p>
            <a:r>
              <a:rPr lang="zh-CN" altLang="en-US" sz="3120" smtClean="0">
                <a:latin typeface="隶书" panose="02010509060101010101" charset="-122"/>
                <a:ea typeface="隶书" panose="02010509060101010101" charset="-122"/>
              </a:rPr>
              <a:t>⑥</a:t>
            </a:r>
            <a:r>
              <a:rPr lang="zh-CN" altLang="en-US" sz="3120" smtClean="0">
                <a:solidFill>
                  <a:srgbClr val="FF0000"/>
                </a:solidFill>
                <a:latin typeface="隶书" panose="02010509060101010101" charset="-122"/>
                <a:ea typeface="隶书" panose="02010509060101010101" charset="-122"/>
              </a:rPr>
              <a:t>制定了一系列完整的规划，</a:t>
            </a:r>
            <a:r>
              <a:rPr lang="zh-CN" altLang="en-US" sz="3120" smtClean="0">
                <a:latin typeface="隶书" panose="02010509060101010101" charset="-122"/>
                <a:ea typeface="隶书" panose="02010509060101010101" charset="-122"/>
              </a:rPr>
              <a:t>且积极地促进和保护竞争意识和竞争环境。</a:t>
            </a:r>
            <a:endParaRPr lang="en-US" altLang="zh-CN" sz="3120" smtClean="0">
              <a:latin typeface="隶书" panose="02010509060101010101" charset="-122"/>
              <a:ea typeface="隶书" panose="020105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7522" name="文本框 4"/>
          <p:cNvSpPr txBox="1">
            <a:spLocks noChangeArrowheads="1"/>
          </p:cNvSpPr>
          <p:nvPr>
            <p:custDataLst>
              <p:tags r:id="rId3"/>
            </p:custDataLst>
          </p:nvPr>
        </p:nvSpPr>
        <p:spPr bwMode="auto">
          <a:xfrm>
            <a:off x="234951" y="766233"/>
            <a:ext cx="4751916"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69" tIns="60934" rIns="121869" bIns="60934">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3735" b="1">
                <a:solidFill>
                  <a:srgbClr val="FF0000"/>
                </a:solidFill>
                <a:latin typeface="黑体" panose="02010609060101010101" charset="-122"/>
                <a:ea typeface="黑体" panose="02010609060101010101" charset="-122"/>
              </a:rPr>
              <a:t>课堂小结</a:t>
            </a:r>
          </a:p>
        </p:txBody>
      </p:sp>
      <p:sp>
        <p:nvSpPr>
          <p:cNvPr id="13" name="文本框 12"/>
          <p:cNvSpPr txBox="1"/>
          <p:nvPr>
            <p:custDataLst>
              <p:tags r:id="rId4"/>
            </p:custDataLst>
          </p:nvPr>
        </p:nvSpPr>
        <p:spPr>
          <a:xfrm>
            <a:off x="1430867" y="3292635"/>
            <a:ext cx="1301751" cy="13512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665"/>
              <a:t>中国历代变法和改革</a:t>
            </a:r>
          </a:p>
        </p:txBody>
      </p:sp>
      <p:sp>
        <p:nvSpPr>
          <p:cNvPr id="37" name="右中括号 36"/>
          <p:cNvSpPr/>
          <p:nvPr>
            <p:custDataLst>
              <p:tags r:id="rId5"/>
            </p:custDataLst>
          </p:nvPr>
        </p:nvSpPr>
        <p:spPr>
          <a:xfrm rot="10800000">
            <a:off x="6065105" y="3602703"/>
            <a:ext cx="275187" cy="640680"/>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869" tIns="60934" rIns="121869" bIns="60934" anchor="ctr"/>
          <a:lstStyle/>
          <a:p>
            <a:pPr algn="ctr">
              <a:defRPr/>
            </a:pPr>
            <a:endParaRPr lang="zh-CN" altLang="en-US" sz="2400"/>
          </a:p>
        </p:txBody>
      </p:sp>
      <p:sp>
        <p:nvSpPr>
          <p:cNvPr id="40" name="矩形 39"/>
          <p:cNvSpPr/>
          <p:nvPr>
            <p:custDataLst>
              <p:tags r:id="rId6"/>
            </p:custDataLst>
          </p:nvPr>
        </p:nvSpPr>
        <p:spPr>
          <a:xfrm>
            <a:off x="662517" y="1729327"/>
            <a:ext cx="10617200" cy="4601633"/>
          </a:xfrm>
          <a:prstGeom prst="rect">
            <a:avLst/>
          </a:prstGeom>
          <a:noFill/>
          <a:ln w="25400">
            <a:solidFill>
              <a:srgbClr val="78363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sz="2400">
              <a:latin typeface="黑体" panose="02010609060101010101" charset="-122"/>
              <a:sym typeface="黑体" panose="02010609060101010101" charset="-122"/>
            </a:endParaRPr>
          </a:p>
        </p:txBody>
      </p:sp>
      <p:sp>
        <p:nvSpPr>
          <p:cNvPr id="41" name="矩形 40"/>
          <p:cNvSpPr/>
          <p:nvPr>
            <p:custDataLst>
              <p:tags r:id="rId7"/>
            </p:custDataLst>
          </p:nvPr>
        </p:nvSpPr>
        <p:spPr>
          <a:xfrm>
            <a:off x="662517" y="1739901"/>
            <a:ext cx="548216" cy="4591051"/>
          </a:xfrm>
          <a:prstGeom prst="rect">
            <a:avLst/>
          </a:prstGeom>
          <a:solidFill>
            <a:srgbClr val="783637"/>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3200">
                <a:solidFill>
                  <a:srgbClr val="FFFFFF"/>
                </a:solidFill>
                <a:latin typeface="黑体" panose="02010609060101010101" charset="-122"/>
                <a:ea typeface="黑体" panose="02010609060101010101" charset="-122"/>
                <a:sym typeface="黑体" panose="02010609060101010101" charset="-122"/>
              </a:rPr>
              <a:t>本课小结</a:t>
            </a:r>
            <a:endParaRPr lang="en-US" altLang="zh-CN" sz="3200">
              <a:solidFill>
                <a:srgbClr val="FFFFFF"/>
              </a:solidFill>
              <a:latin typeface="黑体" panose="02010609060101010101" charset="-122"/>
              <a:ea typeface="黑体"/>
              <a:sym typeface="黑体" panose="02010609060101010101" charset="-122"/>
            </a:endParaRPr>
          </a:p>
        </p:txBody>
      </p:sp>
      <p:sp>
        <p:nvSpPr>
          <p:cNvPr id="36" name="文本框 35"/>
          <p:cNvSpPr txBox="1"/>
          <p:nvPr>
            <p:custDataLst>
              <p:tags r:id="rId8"/>
            </p:custDataLst>
          </p:nvPr>
        </p:nvSpPr>
        <p:spPr>
          <a:xfrm>
            <a:off x="6343652" y="2011277"/>
            <a:ext cx="4671504"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121869" tIns="60934" rIns="121869" bIns="60934">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smtClean="0"/>
              <a:t>商鞅变法、北魏孝文帝改革</a:t>
            </a:r>
            <a:endParaRPr lang="zh-CN" altLang="en-US" sz="2135"/>
          </a:p>
        </p:txBody>
      </p:sp>
      <p:sp>
        <p:nvSpPr>
          <p:cNvPr id="48" name="文本框 47"/>
          <p:cNvSpPr txBox="1"/>
          <p:nvPr>
            <p:custDataLst>
              <p:tags r:id="rId9"/>
            </p:custDataLst>
          </p:nvPr>
        </p:nvSpPr>
        <p:spPr>
          <a:xfrm>
            <a:off x="6343673" y="2634268"/>
            <a:ext cx="4654549"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smtClean="0"/>
              <a:t>王安石</a:t>
            </a:r>
            <a:r>
              <a:rPr lang="zh-CN" altLang="en-US" sz="2135"/>
              <a:t>变法、张居正改革</a:t>
            </a:r>
          </a:p>
        </p:txBody>
      </p:sp>
      <p:cxnSp>
        <p:nvCxnSpPr>
          <p:cNvPr id="50" name="直接连接符 49"/>
          <p:cNvCxnSpPr/>
          <p:nvPr>
            <p:custDataLst>
              <p:tags r:id="rId10"/>
            </p:custDataLst>
          </p:nvPr>
        </p:nvCxnSpPr>
        <p:spPr>
          <a:xfrm flipV="1">
            <a:off x="5687485" y="2612579"/>
            <a:ext cx="368300" cy="6351"/>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51" name="文本框 50"/>
          <p:cNvSpPr txBox="1"/>
          <p:nvPr>
            <p:custDataLst>
              <p:tags r:id="rId11"/>
            </p:custDataLst>
          </p:nvPr>
        </p:nvSpPr>
        <p:spPr>
          <a:xfrm>
            <a:off x="3689351" y="2011277"/>
            <a:ext cx="2019300" cy="122809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400" smtClean="0">
                <a:latin typeface="黑体" panose="02010609060101010101" charset="-122"/>
                <a:ea typeface="黑体" panose="02010609060101010101" charset="-122"/>
              </a:rPr>
              <a:t>中国古代的重要变法和改革</a:t>
            </a:r>
            <a:endParaRPr lang="zh-CN" altLang="en-US" sz="2400">
              <a:latin typeface="黑体" panose="02010609060101010101" charset="-122"/>
              <a:ea typeface="黑体"/>
            </a:endParaRPr>
          </a:p>
        </p:txBody>
      </p:sp>
      <p:sp>
        <p:nvSpPr>
          <p:cNvPr id="56" name="右中括号 55"/>
          <p:cNvSpPr/>
          <p:nvPr>
            <p:custDataLst>
              <p:tags r:id="rId12"/>
            </p:custDataLst>
          </p:nvPr>
        </p:nvSpPr>
        <p:spPr>
          <a:xfrm rot="10800000">
            <a:off x="3234268" y="2791075"/>
            <a:ext cx="433917" cy="2638384"/>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869" tIns="60934" rIns="121869" bIns="60934" anchor="ctr"/>
          <a:lstStyle/>
          <a:p>
            <a:pPr algn="ctr">
              <a:defRPr/>
            </a:pPr>
            <a:endParaRPr lang="zh-CN" altLang="en-US" sz="2400"/>
          </a:p>
        </p:txBody>
      </p:sp>
      <p:cxnSp>
        <p:nvCxnSpPr>
          <p:cNvPr id="58" name="直接连接符 57"/>
          <p:cNvCxnSpPr/>
          <p:nvPr>
            <p:custDataLst>
              <p:tags r:id="rId13"/>
            </p:custDataLst>
          </p:nvPr>
        </p:nvCxnSpPr>
        <p:spPr>
          <a:xfrm>
            <a:off x="2732617" y="3969717"/>
            <a:ext cx="501649"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43" name="右中括号 42"/>
          <p:cNvSpPr/>
          <p:nvPr>
            <p:custDataLst>
              <p:tags r:id="rId14"/>
            </p:custDataLst>
          </p:nvPr>
        </p:nvSpPr>
        <p:spPr>
          <a:xfrm rot="10800000">
            <a:off x="6040957" y="2236953"/>
            <a:ext cx="310203" cy="622992"/>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869" tIns="60934" rIns="121869" bIns="60934" anchor="ctr"/>
          <a:lstStyle/>
          <a:p>
            <a:pPr algn="ctr">
              <a:defRPr/>
            </a:pPr>
            <a:endParaRPr lang="zh-CN" altLang="en-US" sz="2400"/>
          </a:p>
        </p:txBody>
      </p:sp>
      <p:sp>
        <p:nvSpPr>
          <p:cNvPr id="26" name="文本框 50"/>
          <p:cNvSpPr txBox="1"/>
          <p:nvPr>
            <p:custDataLst>
              <p:tags r:id="rId15"/>
            </p:custDataLst>
          </p:nvPr>
        </p:nvSpPr>
        <p:spPr>
          <a:xfrm>
            <a:off x="3689352" y="3512676"/>
            <a:ext cx="2019300" cy="85915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400" smtClean="0">
                <a:latin typeface="黑体" panose="02010609060101010101" charset="-122"/>
                <a:ea typeface="黑体" panose="02010609060101010101" charset="-122"/>
              </a:rPr>
              <a:t>中国近代的改革探索</a:t>
            </a:r>
            <a:endParaRPr lang="zh-CN" altLang="en-US" sz="2400">
              <a:latin typeface="黑体" panose="02010609060101010101" charset="-122"/>
              <a:ea typeface="黑体" panose="02010609060101010101" charset="-122"/>
            </a:endParaRPr>
          </a:p>
        </p:txBody>
      </p:sp>
      <p:sp>
        <p:nvSpPr>
          <p:cNvPr id="24" name="文本框 50"/>
          <p:cNvSpPr txBox="1"/>
          <p:nvPr>
            <p:custDataLst>
              <p:tags r:id="rId16"/>
            </p:custDataLst>
          </p:nvPr>
        </p:nvSpPr>
        <p:spPr>
          <a:xfrm>
            <a:off x="3689352" y="4727361"/>
            <a:ext cx="2019300" cy="122809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400">
                <a:latin typeface="黑体" panose="02010609060101010101" charset="-122"/>
                <a:ea typeface="黑体" panose="02010609060101010101" charset="-122"/>
              </a:rPr>
              <a:t>新中国成立以来的重要改革</a:t>
            </a:r>
          </a:p>
        </p:txBody>
      </p:sp>
      <p:sp>
        <p:nvSpPr>
          <p:cNvPr id="29" name="文本框 52"/>
          <p:cNvSpPr txBox="1"/>
          <p:nvPr>
            <p:custDataLst>
              <p:tags r:id="rId17"/>
            </p:custDataLst>
          </p:nvPr>
        </p:nvSpPr>
        <p:spPr>
          <a:xfrm>
            <a:off x="6381772" y="4500877"/>
            <a:ext cx="4633384"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121869" tIns="60934" rIns="121869" bIns="60934">
            <a:spAutoFit/>
          </a:bodyPr>
          <a:lstStyle/>
          <a:p>
            <a:pPr>
              <a:defRPr/>
            </a:pPr>
            <a:r>
              <a:rPr lang="zh-CN" altLang="en-US" sz="2135">
                <a:latin typeface="黑体" panose="02010609060101010101" charset="-122"/>
                <a:ea typeface="黑体" panose="02010609060101010101" charset="-122"/>
              </a:rPr>
              <a:t>新中国初期的社会变革</a:t>
            </a:r>
          </a:p>
        </p:txBody>
      </p:sp>
      <p:sp>
        <p:nvSpPr>
          <p:cNvPr id="38" name="右中括号 37"/>
          <p:cNvSpPr/>
          <p:nvPr>
            <p:custDataLst>
              <p:tags r:id="rId18"/>
            </p:custDataLst>
          </p:nvPr>
        </p:nvSpPr>
        <p:spPr>
          <a:xfrm rot="10800000">
            <a:off x="6048476" y="4727361"/>
            <a:ext cx="291816" cy="1349313"/>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869" tIns="60934" rIns="121869" bIns="60934" anchor="ctr"/>
          <a:lstStyle/>
          <a:p>
            <a:pPr algn="ctr">
              <a:defRPr/>
            </a:pPr>
            <a:endParaRPr lang="zh-CN" altLang="en-US" sz="2400"/>
          </a:p>
        </p:txBody>
      </p:sp>
      <p:cxnSp>
        <p:nvCxnSpPr>
          <p:cNvPr id="42" name="直接连接符 41"/>
          <p:cNvCxnSpPr/>
          <p:nvPr>
            <p:custDataLst>
              <p:tags r:id="rId19"/>
            </p:custDataLst>
          </p:nvPr>
        </p:nvCxnSpPr>
        <p:spPr>
          <a:xfrm>
            <a:off x="5693833" y="5423195"/>
            <a:ext cx="347133"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30" name="文本框 52"/>
          <p:cNvSpPr txBox="1"/>
          <p:nvPr>
            <p:custDataLst>
              <p:tags r:id="rId20"/>
            </p:custDataLst>
          </p:nvPr>
        </p:nvSpPr>
        <p:spPr>
          <a:xfrm>
            <a:off x="6364840" y="5117211"/>
            <a:ext cx="4633383"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135">
                <a:latin typeface="黑体" panose="02010609060101010101" charset="-122"/>
                <a:ea typeface="黑体" panose="02010609060101010101" charset="-122"/>
              </a:rPr>
              <a:t>社会主义建设在探索中曲折发展</a:t>
            </a:r>
          </a:p>
        </p:txBody>
      </p:sp>
      <p:cxnSp>
        <p:nvCxnSpPr>
          <p:cNvPr id="33" name="直接连接符 32"/>
          <p:cNvCxnSpPr/>
          <p:nvPr>
            <p:custDataLst>
              <p:tags r:id="rId21"/>
            </p:custDataLst>
          </p:nvPr>
        </p:nvCxnSpPr>
        <p:spPr>
          <a:xfrm>
            <a:off x="3271609" y="3969717"/>
            <a:ext cx="372533"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custDataLst>
              <p:tags r:id="rId22"/>
            </p:custDataLst>
          </p:nvPr>
        </p:nvCxnSpPr>
        <p:spPr>
          <a:xfrm>
            <a:off x="5693833" y="3923043"/>
            <a:ext cx="347133"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25" name="文本框 52"/>
          <p:cNvSpPr txBox="1"/>
          <p:nvPr>
            <p:custDataLst>
              <p:tags r:id="rId23"/>
            </p:custDataLst>
          </p:nvPr>
        </p:nvSpPr>
        <p:spPr>
          <a:xfrm>
            <a:off x="6343649" y="3923043"/>
            <a:ext cx="4671505"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121869" tIns="60934" rIns="121869" bIns="60934">
            <a:spAutoFit/>
          </a:bodyPr>
          <a:lstStyle/>
          <a:p>
            <a:pPr>
              <a:defRPr/>
            </a:pPr>
            <a:r>
              <a:rPr lang="zh-CN" altLang="en-US" sz="2135">
                <a:latin typeface="黑体" panose="02010609060101010101" charset="-122"/>
                <a:ea typeface="黑体" panose="02010609060101010101" charset="-122"/>
              </a:rPr>
              <a:t>民国时期的其它改革</a:t>
            </a:r>
          </a:p>
        </p:txBody>
      </p:sp>
      <p:sp>
        <p:nvSpPr>
          <p:cNvPr id="28" name="文本框 48"/>
          <p:cNvSpPr txBox="1"/>
          <p:nvPr>
            <p:custDataLst>
              <p:tags r:id="rId24"/>
            </p:custDataLst>
          </p:nvPr>
        </p:nvSpPr>
        <p:spPr>
          <a:xfrm>
            <a:off x="6364840" y="3286999"/>
            <a:ext cx="4633383"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smtClean="0"/>
              <a:t>戊戌变法、清末新政</a:t>
            </a:r>
            <a:endParaRPr lang="zh-CN" altLang="en-US" sz="2135"/>
          </a:p>
        </p:txBody>
      </p:sp>
      <p:sp>
        <p:nvSpPr>
          <p:cNvPr id="31" name="文本框 52"/>
          <p:cNvSpPr txBox="1"/>
          <p:nvPr>
            <p:custDataLst>
              <p:tags r:id="rId25"/>
            </p:custDataLst>
          </p:nvPr>
        </p:nvSpPr>
        <p:spPr>
          <a:xfrm>
            <a:off x="6381773" y="5732739"/>
            <a:ext cx="4633383"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135">
                <a:latin typeface="黑体" panose="02010609060101010101" charset="-122"/>
                <a:ea typeface="黑体" panose="02010609060101010101" charset="-122"/>
              </a:rPr>
              <a:t>新时期中国特色社会主义建设</a:t>
            </a:r>
          </a:p>
        </p:txBody>
      </p:sp>
      <p:cxnSp>
        <p:nvCxnSpPr>
          <p:cNvPr id="35" name="直接连接符 34"/>
          <p:cNvCxnSpPr/>
          <p:nvPr>
            <p:custDataLst>
              <p:tags r:id="rId26"/>
            </p:custDataLst>
          </p:nvPr>
        </p:nvCxnSpPr>
        <p:spPr>
          <a:xfrm>
            <a:off x="6065105" y="5429457"/>
            <a:ext cx="316667" cy="1"/>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custDataLst>
            <p:tags r:id="rId2"/>
          </p:custDataLst>
        </p:nvPr>
      </p:nvGrpSpPr>
      <p:grpSpPr>
        <a:xfrm>
          <a:off x="0" y="0"/>
          <a:ext cx="0" cy="0"/>
        </a:xfrm>
      </p:grpSpPr>
      <p:sp>
        <p:nvSpPr>
          <p:cNvPr id="7" name="椭圆 34"/>
          <p:cNvSpPr/>
          <p:nvPr>
            <p:custDataLst>
              <p:tags r:id="rId3"/>
            </p:custDataLst>
          </p:nvPr>
        </p:nvSpPr>
        <p:spPr>
          <a:xfrm>
            <a:off x="9739307" y="6483801"/>
            <a:ext cx="170244" cy="170244"/>
          </a:xfrm>
          <a:prstGeom prst="ellips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pPr>
            <a:endParaRPr kumimoji="0" lang="zh-CN" altLang="en-US" sz="1800" b="0" i="0" u="none" strike="noStrike" kern="1200" cap="none" spc="0" normalizeH="0" baseline="0" noProof="0">
              <a:ln>
                <a:noFill/>
              </a:ln>
              <a:solidFill>
                <a:schemeClr val="accent2">
                  <a:lumMod val="50000"/>
                </a:schemeClr>
              </a:solidFill>
              <a:effectLst/>
              <a:uLnTx/>
              <a:uFillTx/>
              <a:ea typeface="微软雅黑" panose="020b0503020204020204" charset="-122"/>
              <a:cs typeface="+mn-cs"/>
            </a:endParaRPr>
          </a:p>
        </p:txBody>
      </p:sp>
      <p:sp>
        <p:nvSpPr>
          <p:cNvPr id="16" name="文本框 15"/>
          <p:cNvSpPr txBox="1"/>
          <p:nvPr>
            <p:custDataLst>
              <p:tags r:id="rId4"/>
            </p:custDataLst>
          </p:nvPr>
        </p:nvSpPr>
        <p:spPr>
          <a:xfrm>
            <a:off x="9998075" y="6387465"/>
            <a:ext cx="1426210" cy="398780"/>
          </a:xfrm>
          <a:prstGeom prst="rect">
            <a:avLst/>
          </a:prstGeom>
          <a:noFill/>
        </p:spPr>
        <p:txBody>
          <a:bodyPr wrap="square" rtlCol="0">
            <a:spAutoFit/>
          </a:bodyPr>
          <a:lstStyle/>
          <a:p>
            <a:r>
              <a:rPr lang="zh-CN" altLang="en-US" sz="2000">
                <a:solidFill>
                  <a:schemeClr val="accent2">
                    <a:lumMod val="50000"/>
                  </a:schemeClr>
                </a:solidFill>
                <a:latin typeface="文鼎粗行楷体" panose="03000800000000000000" charset="-122"/>
                <a:ea typeface="文鼎粗行楷体" panose="03000800000000000000" charset="-122"/>
              </a:rPr>
              <a:t>固封建</a:t>
            </a:r>
          </a:p>
        </p:txBody>
      </p:sp>
      <p:sp>
        <p:nvSpPr>
          <p:cNvPr id="5" name="椭圆 34"/>
          <p:cNvSpPr/>
          <p:nvPr>
            <p:custDataLst>
              <p:tags r:id="rId5"/>
            </p:custDataLst>
          </p:nvPr>
        </p:nvSpPr>
        <p:spPr>
          <a:xfrm>
            <a:off x="8380407" y="6483801"/>
            <a:ext cx="170244" cy="170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pPr>
            <a:endParaRPr kumimoji="0" lang="zh-CN" altLang="en-US" sz="1800" b="0" i="0" u="none" strike="noStrike" kern="1200" cap="none" spc="0" normalizeH="0" baseline="0" noProof="0">
              <a:ln>
                <a:noFill/>
              </a:ln>
              <a:solidFill>
                <a:schemeClr val="tx1"/>
              </a:solidFill>
              <a:effectLst/>
              <a:uLnTx/>
              <a:uFillTx/>
              <a:ea typeface="微软雅黑" panose="020b0503020204020204" charset="-122"/>
              <a:cs typeface="+mn-cs"/>
            </a:endParaRPr>
          </a:p>
        </p:txBody>
      </p:sp>
      <p:sp>
        <p:nvSpPr>
          <p:cNvPr id="2" name="椭圆 34"/>
          <p:cNvSpPr/>
          <p:nvPr>
            <p:custDataLst>
              <p:tags r:id="rId6"/>
            </p:custDataLst>
          </p:nvPr>
        </p:nvSpPr>
        <p:spPr>
          <a:xfrm>
            <a:off x="6761157" y="6483801"/>
            <a:ext cx="170244" cy="17024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pPr>
            <a:endParaRPr kumimoji="0" lang="zh-CN" altLang="en-US" sz="1800" b="0" i="0" u="none" strike="noStrike" kern="1200" cap="none" spc="0" normalizeH="0" baseline="0" noProof="0">
              <a:ln>
                <a:noFill/>
              </a:ln>
              <a:solidFill>
                <a:prstClr val="white"/>
              </a:solidFill>
              <a:effectLst/>
              <a:uLnTx/>
              <a:uFillTx/>
              <a:ea typeface="微软雅黑" panose="020b0503020204020204" charset="-122"/>
              <a:cs typeface="+mn-cs"/>
            </a:endParaRPr>
          </a:p>
        </p:txBody>
      </p:sp>
      <p:sp>
        <p:nvSpPr>
          <p:cNvPr id="17" name="文本框 16"/>
          <p:cNvSpPr txBox="1"/>
          <p:nvPr>
            <p:custDataLst>
              <p:tags r:id="rId7"/>
            </p:custDataLst>
          </p:nvPr>
        </p:nvSpPr>
        <p:spPr>
          <a:xfrm>
            <a:off x="7124065" y="6369685"/>
            <a:ext cx="1068705" cy="398780"/>
          </a:xfrm>
          <a:prstGeom prst="rect">
            <a:avLst/>
          </a:prstGeom>
          <a:noFill/>
        </p:spPr>
        <p:txBody>
          <a:bodyPr wrap="square" rtlCol="0">
            <a:spAutoFit/>
          </a:bodyPr>
          <a:lstStyle/>
          <a:p>
            <a:r>
              <a:rPr lang="zh-CN" altLang="en-US" sz="2000">
                <a:solidFill>
                  <a:schemeClr val="tx1"/>
                </a:solidFill>
                <a:latin typeface="文鼎粗行楷体" panose="03000800000000000000" charset="-122"/>
                <a:ea typeface="文鼎粗行楷体" panose="03000800000000000000" charset="-122"/>
              </a:rPr>
              <a:t>立封建</a:t>
            </a:r>
          </a:p>
        </p:txBody>
      </p:sp>
      <p:sp>
        <p:nvSpPr>
          <p:cNvPr id="18" name="文本框 17"/>
          <p:cNvSpPr txBox="1"/>
          <p:nvPr>
            <p:custDataLst>
              <p:tags r:id="rId8"/>
            </p:custDataLst>
          </p:nvPr>
        </p:nvSpPr>
        <p:spPr>
          <a:xfrm>
            <a:off x="8717280" y="6387465"/>
            <a:ext cx="1021715" cy="398780"/>
          </a:xfrm>
          <a:prstGeom prst="rect">
            <a:avLst/>
          </a:prstGeom>
          <a:noFill/>
        </p:spPr>
        <p:txBody>
          <a:bodyPr wrap="square" rtlCol="0">
            <a:spAutoFit/>
          </a:bodyPr>
          <a:lstStyle/>
          <a:p>
            <a:r>
              <a:rPr lang="zh-CN" altLang="en-US" sz="2000">
                <a:solidFill>
                  <a:schemeClr val="tx1"/>
                </a:solidFill>
                <a:latin typeface="文鼎粗行楷体" panose="03000800000000000000" charset="-122"/>
                <a:ea typeface="文鼎粗行楷体" panose="03000800000000000000" charset="-122"/>
              </a:rPr>
              <a:t>促融合</a:t>
            </a:r>
          </a:p>
        </p:txBody>
      </p:sp>
      <p:sp>
        <p:nvSpPr>
          <p:cNvPr id="1048621" name="矩形 33"/>
          <p:cNvSpPr/>
          <p:nvPr>
            <p:custDataLst>
              <p:tags r:id="rId9"/>
            </p:custDataLst>
          </p:nvPr>
        </p:nvSpPr>
        <p:spPr>
          <a:xfrm>
            <a:off x="0" y="1143635"/>
            <a:ext cx="12261215" cy="4973320"/>
          </a:xfrm>
          <a:prstGeom prst="rect">
            <a:avLst/>
          </a:prstGeom>
          <a:solidFill>
            <a:srgbClr val="FCF9E8">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1048591" name="AutoShape 1"/>
          <p:cNvSpPr/>
          <p:nvPr>
            <p:custDataLst>
              <p:tags r:id="rId10"/>
            </p:custDataLst>
          </p:nvPr>
        </p:nvSpPr>
        <p:spPr>
          <a:xfrm>
            <a:off x="163830" y="927100"/>
            <a:ext cx="3154045" cy="649605"/>
          </a:xfrm>
          <a:custGeom>
            <a:gdLst>
              <a:gd name="l" fmla="*/ 0 w 21600"/>
              <a:gd name="t" fmla="*/ 0 h 21600"/>
              <a:gd name="r" fmla="*/ 21600 w 21600"/>
              <a:gd name="b" fmla="*/ 21600 h 21600"/>
            </a:gdLst>
            <a:rect l="l" t="t" r="r" b="b"/>
            <a:pathLst>
              <a:path w="21600" h="21600">
                <a:moveTo>
                  <a:pt x="0" y="0"/>
                </a:moveTo>
                <a:lnTo>
                  <a:pt x="21599" y="0"/>
                </a:lnTo>
                <a:lnTo>
                  <a:pt x="21599" y="21600"/>
                </a:lnTo>
                <a:lnTo>
                  <a:pt x="0" y="21600"/>
                </a:lnTo>
                <a:lnTo>
                  <a:pt x="0" y="0"/>
                </a:lnTo>
              </a:path>
            </a:pathLst>
          </a:custGeom>
          <a:noFill/>
          <a:ln>
            <a:noFill/>
          </a:ln>
        </p:spPr>
        <p:txBody>
          <a:bodyPr vert="horz" lIns="45719" tIns="45719" rIns="45719" bIns="45719" anchor="ct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a:defRPr>
            </a:lvl5pPr>
          </a:lstStyle>
          <a:p>
            <a:pPr marL="0" lvl="0" indent="0" eaLnBrk="1">
              <a:lnSpc>
                <a:spcPct val="100000"/>
              </a:lnSpc>
              <a:spcBef>
                <a:spcPct val="0"/>
              </a:spcBef>
              <a:buFontTx/>
              <a:buNone/>
            </a:pPr>
            <a:r>
              <a:rPr lang="zh-CN" sz="2400">
                <a:solidFill>
                  <a:srgbClr val="000000"/>
                </a:solidFill>
                <a:latin typeface="文鼎粗行楷体" panose="03000800000000000000" charset="-122"/>
                <a:ea typeface="文鼎粗行楷体" panose="03000800000000000000" charset="-122"/>
                <a:sym typeface="微软雅黑" panose="020b0503020204020204" charset="-122"/>
              </a:rPr>
              <a:t>（三）巩封建、促富强</a:t>
            </a:r>
          </a:p>
        </p:txBody>
      </p:sp>
      <p:sp>
        <p:nvSpPr>
          <p:cNvPr id="19" name="矩形 9"/>
          <p:cNvSpPr/>
          <p:nvPr>
            <p:custDataLst>
              <p:tags r:id="rId11"/>
            </p:custDataLst>
          </p:nvPr>
        </p:nvSpPr>
        <p:spPr>
          <a:xfrm>
            <a:off x="0" y="5525135"/>
            <a:ext cx="6083300" cy="591820"/>
          </a:xfrm>
          <a:prstGeom prst="rect">
            <a:avLst/>
          </a:prstGeom>
          <a:gradFill flip="none" rotWithShape="1">
            <a:gsLst>
              <a:gs pos="0">
                <a:srgbClr val="8E4423">
                  <a:alpha val="85000"/>
                </a:srgbClr>
              </a:gs>
              <a:gs pos="50000">
                <a:schemeClr val="accent2">
                  <a:lumMod val="40000"/>
                  <a:lumOff val="60000"/>
                </a:schemeClr>
              </a:gs>
              <a:gs pos="59750">
                <a:srgbClr val="EECDB9">
                  <a:alpha val="45000"/>
                </a:srgbClr>
              </a:gs>
              <a:gs pos="100000">
                <a:schemeClr val="accent1">
                  <a:lumMod val="30000"/>
                  <a:lumOff val="70000"/>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400" b="1">
                <a:solidFill>
                  <a:schemeClr val="tx1">
                    <a:lumMod val="85000"/>
                    <a:lumOff val="15000"/>
                  </a:schemeClr>
                </a:solidFill>
                <a:latin typeface="文鼎粗行楷体" panose="03000800000000000000" charset="-122"/>
                <a:ea typeface="文鼎粗行楷体" panose="03000800000000000000" charset="-122"/>
                <a:cs typeface="文鼎粗行楷体" panose="03000800000000000000" charset="-122"/>
              </a:rPr>
              <a:t>        </a:t>
            </a:r>
            <a:r>
              <a:rPr lang="zh-CN" altLang="en-US" sz="2400" b="1">
                <a:solidFill>
                  <a:schemeClr val="tx1">
                    <a:lumMod val="85000"/>
                    <a:lumOff val="15000"/>
                  </a:schemeClr>
                </a:solidFill>
                <a:latin typeface="文鼎粗行楷体" panose="03000800000000000000" charset="-122"/>
                <a:ea typeface="文鼎粗行楷体" panose="03000800000000000000" charset="-122"/>
                <a:cs typeface="文鼎粗行楷体" panose="03000800000000000000" charset="-122"/>
              </a:rPr>
              <a:t>北宋面对</a:t>
            </a:r>
            <a:r>
              <a:rPr lang="en-US" altLang="zh-CN" sz="2400" b="1">
                <a:solidFill>
                  <a:schemeClr val="tx1">
                    <a:lumMod val="85000"/>
                    <a:lumOff val="15000"/>
                  </a:schemeClr>
                </a:solidFill>
                <a:latin typeface="文鼎粗行楷体" panose="03000800000000000000" charset="-122"/>
                <a:ea typeface="文鼎粗行楷体" panose="03000800000000000000" charset="-122"/>
                <a:cs typeface="文鼎粗行楷体" panose="03000800000000000000" charset="-122"/>
              </a:rPr>
              <a:t>“</a:t>
            </a:r>
            <a:r>
              <a:rPr lang="zh-CN" altLang="en-US" sz="2400" b="1">
                <a:solidFill>
                  <a:schemeClr val="tx1">
                    <a:lumMod val="85000"/>
                    <a:lumOff val="15000"/>
                  </a:schemeClr>
                </a:solidFill>
                <a:latin typeface="文鼎粗行楷体" panose="03000800000000000000" charset="-122"/>
                <a:ea typeface="文鼎粗行楷体" panose="03000800000000000000" charset="-122"/>
                <a:cs typeface="文鼎粗行楷体" panose="03000800000000000000" charset="-122"/>
              </a:rPr>
              <a:t>三冗两积</a:t>
            </a:r>
            <a:r>
              <a:rPr lang="en-US" altLang="zh-CN" sz="2400" b="1">
                <a:solidFill>
                  <a:schemeClr val="tx1">
                    <a:lumMod val="85000"/>
                    <a:lumOff val="15000"/>
                  </a:schemeClr>
                </a:solidFill>
                <a:latin typeface="文鼎粗行楷体" panose="03000800000000000000" charset="-122"/>
                <a:ea typeface="文鼎粗行楷体" panose="03000800000000000000" charset="-122"/>
                <a:cs typeface="文鼎粗行楷体" panose="03000800000000000000" charset="-122"/>
              </a:rPr>
              <a:t>”</a:t>
            </a:r>
            <a:r>
              <a:rPr lang="zh-CN" altLang="en-US" sz="2400" b="1">
                <a:solidFill>
                  <a:schemeClr val="tx1">
                    <a:lumMod val="85000"/>
                    <a:lumOff val="15000"/>
                  </a:schemeClr>
                </a:solidFill>
                <a:latin typeface="文鼎粗行楷体" panose="03000800000000000000" charset="-122"/>
                <a:ea typeface="文鼎粗行楷体" panose="03000800000000000000" charset="-122"/>
                <a:cs typeface="文鼎粗行楷体" panose="03000800000000000000" charset="-122"/>
              </a:rPr>
              <a:t>，最需要做什么？</a:t>
            </a:r>
          </a:p>
        </p:txBody>
      </p:sp>
      <p:sp>
        <p:nvSpPr>
          <p:cNvPr id="8" name="右箭头 7"/>
          <p:cNvSpPr/>
          <p:nvPr>
            <p:custDataLst>
              <p:tags r:id="rId12"/>
            </p:custDataLst>
          </p:nvPr>
        </p:nvSpPr>
        <p:spPr>
          <a:xfrm>
            <a:off x="5352415" y="2696845"/>
            <a:ext cx="2051050" cy="1315085"/>
          </a:xfrm>
          <a:prstGeom prst="rightArrow">
            <a:avLst/>
          </a:prstGeom>
          <a:gradFill>
            <a:gsLst>
              <a:gs pos="0">
                <a:srgbClr val="C09D87"/>
              </a:gs>
              <a:gs pos="100000">
                <a:srgbClr val="8D512F"/>
              </a:gs>
            </a:gsLst>
            <a:lin scaled="1"/>
          </a:gra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altLang="zh-CN" sz="2400">
                <a:latin typeface="文鼎粗行楷体" panose="03000800000000000000" charset="-122"/>
                <a:ea typeface="文鼎粗行楷体" panose="03000800000000000000" charset="-122"/>
              </a:rPr>
              <a:t>   </a:t>
            </a:r>
            <a:r>
              <a:rPr lang="zh-CN" altLang="en-US" sz="2400">
                <a:latin typeface="文鼎粗行楷体" panose="03000800000000000000" charset="-122"/>
                <a:ea typeface="文鼎粗行楷体" panose="03000800000000000000" charset="-122"/>
              </a:rPr>
              <a:t>富国强兵！</a:t>
            </a:r>
          </a:p>
        </p:txBody>
      </p:sp>
      <p:sp>
        <p:nvSpPr>
          <p:cNvPr id="1048666" name="Text Box 6"/>
          <p:cNvSpPr txBox="1">
            <a:spLocks noChangeArrowheads="1"/>
          </p:cNvSpPr>
          <p:nvPr>
            <p:custDataLst>
              <p:tags r:id="rId13"/>
            </p:custDataLst>
          </p:nvPr>
        </p:nvSpPr>
        <p:spPr bwMode="auto">
          <a:xfrm>
            <a:off x="7858125" y="2013585"/>
            <a:ext cx="509905" cy="460375"/>
          </a:xfrm>
          <a:prstGeom prst="rect">
            <a:avLst/>
          </a:prstGeom>
          <a:solidFill>
            <a:schemeClr val="bg1"/>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rgbClr val="8E4423"/>
                </a:solidFill>
                <a:latin typeface="文鼎粗行楷体" panose="03000800000000000000" charset="-122"/>
                <a:ea typeface="文鼎粗行楷体" panose="03000800000000000000" charset="-122"/>
              </a:rPr>
              <a:t>兵</a:t>
            </a:r>
          </a:p>
        </p:txBody>
      </p:sp>
      <p:sp>
        <p:nvSpPr>
          <p:cNvPr id="9" name="Text Box 6"/>
          <p:cNvSpPr txBox="1">
            <a:spLocks noChangeArrowheads="1"/>
          </p:cNvSpPr>
          <p:nvPr>
            <p:custDataLst>
              <p:tags r:id="rId14"/>
            </p:custDataLst>
          </p:nvPr>
        </p:nvSpPr>
        <p:spPr bwMode="auto">
          <a:xfrm>
            <a:off x="7858125" y="2646045"/>
            <a:ext cx="509905" cy="460375"/>
          </a:xfrm>
          <a:prstGeom prst="rect">
            <a:avLst/>
          </a:prstGeom>
          <a:solidFill>
            <a:schemeClr val="bg1"/>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rgbClr val="8E4423"/>
                </a:solidFill>
                <a:latin typeface="文鼎粗行楷体" panose="03000800000000000000" charset="-122"/>
                <a:ea typeface="文鼎粗行楷体" panose="03000800000000000000" charset="-122"/>
              </a:rPr>
              <a:t>权</a:t>
            </a:r>
          </a:p>
        </p:txBody>
      </p:sp>
      <p:sp>
        <p:nvSpPr>
          <p:cNvPr id="12" name="Text Box 6"/>
          <p:cNvSpPr txBox="1">
            <a:spLocks noChangeArrowheads="1"/>
          </p:cNvSpPr>
          <p:nvPr>
            <p:custDataLst>
              <p:tags r:id="rId15"/>
            </p:custDataLst>
          </p:nvPr>
        </p:nvSpPr>
        <p:spPr bwMode="auto">
          <a:xfrm>
            <a:off x="7858125" y="3708400"/>
            <a:ext cx="509905" cy="460375"/>
          </a:xfrm>
          <a:prstGeom prst="rect">
            <a:avLst/>
          </a:prstGeom>
          <a:solidFill>
            <a:schemeClr val="bg1"/>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rgbClr val="8E4423"/>
                </a:solidFill>
                <a:latin typeface="文鼎粗行楷体" panose="03000800000000000000" charset="-122"/>
                <a:ea typeface="文鼎粗行楷体" panose="03000800000000000000" charset="-122"/>
              </a:rPr>
              <a:t>钱</a:t>
            </a:r>
          </a:p>
        </p:txBody>
      </p:sp>
      <p:sp>
        <p:nvSpPr>
          <p:cNvPr id="13" name="矩形 34"/>
          <p:cNvSpPr/>
          <p:nvPr>
            <p:custDataLst>
              <p:tags r:id="rId16"/>
            </p:custDataLst>
          </p:nvPr>
        </p:nvSpPr>
        <p:spPr>
          <a:xfrm>
            <a:off x="8717280" y="2013585"/>
            <a:ext cx="2088515" cy="461010"/>
          </a:xfrm>
          <a:prstGeom prst="rect">
            <a:avLst/>
          </a:prstGeom>
          <a:solidFill>
            <a:srgbClr val="8E442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bg2">
                    <a:lumMod val="25000"/>
                  </a:schemeClr>
                </a:solidFill>
                <a:latin typeface="文鼎粗行楷体" panose="03000800000000000000" charset="-122"/>
                <a:ea typeface="文鼎粗行楷体" panose="03000800000000000000" charset="-122"/>
              </a:rPr>
              <a:t>改革军事体制</a:t>
            </a:r>
          </a:p>
        </p:txBody>
      </p:sp>
      <p:sp>
        <p:nvSpPr>
          <p:cNvPr id="14" name="矩形 34"/>
          <p:cNvSpPr/>
          <p:nvPr>
            <p:custDataLst>
              <p:tags r:id="rId17"/>
            </p:custDataLst>
          </p:nvPr>
        </p:nvSpPr>
        <p:spPr>
          <a:xfrm>
            <a:off x="8717280" y="2645410"/>
            <a:ext cx="2089150" cy="461010"/>
          </a:xfrm>
          <a:prstGeom prst="rect">
            <a:avLst/>
          </a:prstGeom>
          <a:solidFill>
            <a:srgbClr val="8E442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bg2">
                    <a:lumMod val="25000"/>
                  </a:schemeClr>
                </a:solidFill>
                <a:latin typeface="文鼎粗行楷体" panose="03000800000000000000" charset="-122"/>
                <a:ea typeface="文鼎粗行楷体" panose="03000800000000000000" charset="-122"/>
              </a:rPr>
              <a:t>精简官僚机构</a:t>
            </a:r>
          </a:p>
        </p:txBody>
      </p:sp>
      <p:sp>
        <p:nvSpPr>
          <p:cNvPr id="15" name="矩形 34"/>
          <p:cNvSpPr/>
          <p:nvPr>
            <p:custDataLst>
              <p:tags r:id="rId18"/>
            </p:custDataLst>
          </p:nvPr>
        </p:nvSpPr>
        <p:spPr>
          <a:xfrm>
            <a:off x="8717280" y="3707765"/>
            <a:ext cx="2089150" cy="461010"/>
          </a:xfrm>
          <a:prstGeom prst="rect">
            <a:avLst/>
          </a:prstGeom>
          <a:solidFill>
            <a:srgbClr val="8E442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bg2">
                    <a:lumMod val="25000"/>
                  </a:schemeClr>
                </a:solidFill>
                <a:latin typeface="文鼎粗行楷体" panose="03000800000000000000" charset="-122"/>
                <a:ea typeface="文鼎粗行楷体" panose="03000800000000000000" charset="-122"/>
              </a:rPr>
              <a:t>完善财政制度</a:t>
            </a:r>
          </a:p>
        </p:txBody>
      </p:sp>
      <p:sp>
        <p:nvSpPr>
          <p:cNvPr id="1048672" name="矩形 12"/>
          <p:cNvSpPr/>
          <p:nvPr>
            <p:custDataLst>
              <p:tags r:id="rId19"/>
            </p:custDataLst>
          </p:nvPr>
        </p:nvSpPr>
        <p:spPr>
          <a:xfrm flipH="1">
            <a:off x="6083300" y="1143635"/>
            <a:ext cx="6108700" cy="591820"/>
          </a:xfrm>
          <a:prstGeom prst="rect">
            <a:avLst/>
          </a:prstGeom>
          <a:gradFill flip="none" rotWithShape="1">
            <a:gsLst>
              <a:gs pos="0">
                <a:srgbClr val="8E4423">
                  <a:alpha val="85000"/>
                </a:srgbClr>
              </a:gs>
              <a:gs pos="50000">
                <a:schemeClr val="accent2">
                  <a:lumMod val="40000"/>
                  <a:lumOff val="60000"/>
                </a:schemeClr>
              </a:gs>
              <a:gs pos="59750">
                <a:srgbClr val="EECDB9">
                  <a:alpha val="45000"/>
                </a:srgbClr>
              </a:gs>
              <a:gs pos="100000">
                <a:schemeClr val="accent1">
                  <a:lumMod val="30000"/>
                  <a:lumOff val="70000"/>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solidFill>
                  <a:schemeClr val="tx1">
                    <a:lumMod val="85000"/>
                    <a:lumOff val="15000"/>
                  </a:schemeClr>
                </a:solidFill>
                <a:latin typeface="文鼎粗行楷体" panose="03000800000000000000" charset="-122"/>
                <a:ea typeface="文鼎粗行楷体" panose="03000800000000000000" charset="-122"/>
              </a:rPr>
              <a:t>                         </a:t>
            </a:r>
            <a:r>
              <a:rPr lang="zh-CN" altLang="en-US" sz="2400" b="1">
                <a:solidFill>
                  <a:schemeClr val="tx1">
                    <a:lumMod val="85000"/>
                    <a:lumOff val="15000"/>
                  </a:schemeClr>
                </a:solidFill>
                <a:latin typeface="文鼎粗行楷体" panose="03000800000000000000" charset="-122"/>
                <a:ea typeface="文鼎粗行楷体" panose="03000800000000000000" charset="-122"/>
              </a:rPr>
              <a:t>（宰相）王安石变法</a:t>
            </a:r>
            <a:endParaRPr lang="zh-CN" altLang="en-US" sz="2400" b="1">
              <a:solidFill>
                <a:schemeClr val="bg1"/>
              </a:solidFill>
              <a:latin typeface="文鼎粗行楷体" panose="03000800000000000000" charset="-122"/>
              <a:ea typeface="文鼎粗行楷体" panose="03000800000000000000" charset="-122"/>
            </a:endParaRPr>
          </a:p>
        </p:txBody>
      </p:sp>
      <p:sp>
        <p:nvSpPr>
          <p:cNvPr id="20" name="Text Box 6"/>
          <p:cNvSpPr txBox="1">
            <a:spLocks noChangeArrowheads="1"/>
          </p:cNvSpPr>
          <p:nvPr>
            <p:custDataLst>
              <p:tags r:id="rId20"/>
            </p:custDataLst>
          </p:nvPr>
        </p:nvSpPr>
        <p:spPr bwMode="auto">
          <a:xfrm>
            <a:off x="11424285" y="1962150"/>
            <a:ext cx="509905" cy="2306955"/>
          </a:xfrm>
          <a:prstGeom prst="rect">
            <a:avLst/>
          </a:prstGeom>
          <a:solidFill>
            <a:schemeClr val="bg1"/>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rgbClr val="8E4423"/>
                </a:solidFill>
                <a:latin typeface="文鼎粗行楷体" panose="03000800000000000000" charset="-122"/>
                <a:ea typeface="文鼎粗行楷体" panose="03000800000000000000" charset="-122"/>
              </a:rPr>
              <a:t>巩固封建统治</a:t>
            </a:r>
          </a:p>
        </p:txBody>
      </p:sp>
      <p:sp>
        <p:nvSpPr>
          <p:cNvPr id="21" name="右大括号 20"/>
          <p:cNvSpPr/>
          <p:nvPr>
            <p:custDataLst>
              <p:tags r:id="rId21"/>
            </p:custDataLst>
          </p:nvPr>
        </p:nvSpPr>
        <p:spPr>
          <a:xfrm>
            <a:off x="11041380" y="2150745"/>
            <a:ext cx="75565" cy="1979930"/>
          </a:xfrm>
          <a:prstGeom prst="rightBrace">
            <a:avLst/>
          </a:prstGeom>
        </p:spPr>
        <p:style>
          <a:lnRef idx="2">
            <a:schemeClr val="accent3"/>
          </a:lnRef>
          <a:fillRef idx="0">
            <a:schemeClr val="accent3"/>
          </a:fillRef>
          <a:effectRef idx="1">
            <a:schemeClr val="accent3"/>
          </a:effectRef>
          <a:fontRef idx="minor">
            <a:schemeClr val="tx1"/>
          </a:fontRef>
        </p:style>
        <p:txBody>
          <a:bodyPr rtlCol="0" anchor="ctr"/>
          <a:lstStyle/>
          <a:p>
            <a:pPr algn="ctr"/>
            <a:endParaRPr lang="zh-CN" altLang="en-US"/>
          </a:p>
        </p:txBody>
      </p:sp>
      <p:sp>
        <p:nvSpPr>
          <p:cNvPr id="4" name="矩形 34"/>
          <p:cNvSpPr/>
          <p:nvPr>
            <p:custDataLst>
              <p:tags r:id="rId22"/>
            </p:custDataLst>
          </p:nvPr>
        </p:nvSpPr>
        <p:spPr>
          <a:xfrm>
            <a:off x="772795" y="2103755"/>
            <a:ext cx="1734820" cy="461010"/>
          </a:xfrm>
          <a:prstGeom prst="rect">
            <a:avLst/>
          </a:prstGeom>
          <a:solidFill>
            <a:schemeClr val="bg1">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bg2">
                    <a:lumMod val="25000"/>
                  </a:schemeClr>
                </a:solidFill>
                <a:latin typeface="文鼎粗行楷体" panose="03000800000000000000" charset="-122"/>
                <a:ea typeface="文鼎粗行楷体" panose="03000800000000000000" charset="-122"/>
              </a:rPr>
              <a:t>扩充军队</a:t>
            </a:r>
          </a:p>
        </p:txBody>
      </p:sp>
      <p:sp>
        <p:nvSpPr>
          <p:cNvPr id="6" name="Text Box 6"/>
          <p:cNvSpPr txBox="1">
            <a:spLocks noChangeArrowheads="1"/>
          </p:cNvSpPr>
          <p:nvPr>
            <p:custDataLst>
              <p:tags r:id="rId23"/>
            </p:custDataLst>
          </p:nvPr>
        </p:nvSpPr>
        <p:spPr bwMode="auto">
          <a:xfrm>
            <a:off x="3063240" y="2104390"/>
            <a:ext cx="849630" cy="460375"/>
          </a:xfrm>
          <a:prstGeom prst="rect">
            <a:avLst/>
          </a:prstGeom>
          <a:solidFill>
            <a:schemeClr val="accent4">
              <a:lumMod val="20000"/>
              <a:lumOff val="80000"/>
            </a:schemeClr>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rgbClr val="8E4423"/>
                </a:solidFill>
                <a:latin typeface="文鼎粗行楷体" panose="03000800000000000000" charset="-122"/>
                <a:ea typeface="文鼎粗行楷体" panose="03000800000000000000" charset="-122"/>
              </a:rPr>
              <a:t>冗兵</a:t>
            </a:r>
          </a:p>
        </p:txBody>
      </p:sp>
      <p:sp>
        <p:nvSpPr>
          <p:cNvPr id="10" name="矩形 34"/>
          <p:cNvSpPr/>
          <p:nvPr>
            <p:custDataLst>
              <p:tags r:id="rId24"/>
            </p:custDataLst>
          </p:nvPr>
        </p:nvSpPr>
        <p:spPr>
          <a:xfrm>
            <a:off x="269875" y="2760345"/>
            <a:ext cx="2237740" cy="461010"/>
          </a:xfrm>
          <a:prstGeom prst="rect">
            <a:avLst/>
          </a:prstGeom>
          <a:solidFill>
            <a:schemeClr val="bg1">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bg2">
                    <a:lumMod val="25000"/>
                  </a:schemeClr>
                </a:solidFill>
                <a:latin typeface="文鼎粗行楷体" panose="03000800000000000000" charset="-122"/>
                <a:ea typeface="文鼎粗行楷体" panose="03000800000000000000" charset="-122"/>
              </a:rPr>
              <a:t>增加官僚机构</a:t>
            </a:r>
          </a:p>
        </p:txBody>
      </p:sp>
      <p:sp>
        <p:nvSpPr>
          <p:cNvPr id="11" name="矩形 34"/>
          <p:cNvSpPr/>
          <p:nvPr>
            <p:custDataLst>
              <p:tags r:id="rId25"/>
            </p:custDataLst>
          </p:nvPr>
        </p:nvSpPr>
        <p:spPr>
          <a:xfrm>
            <a:off x="772795" y="3627755"/>
            <a:ext cx="1734820" cy="703580"/>
          </a:xfrm>
          <a:prstGeom prst="rect">
            <a:avLst/>
          </a:prstGeom>
          <a:solidFill>
            <a:schemeClr val="bg1">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bg2">
                    <a:lumMod val="25000"/>
                  </a:schemeClr>
                </a:solidFill>
                <a:latin typeface="文鼎粗行楷体" panose="03000800000000000000" charset="-122"/>
                <a:ea typeface="文鼎粗行楷体" panose="03000800000000000000" charset="-122"/>
              </a:rPr>
              <a:t>养兵养官</a:t>
            </a:r>
          </a:p>
          <a:p>
            <a:pPr algn="ctr"/>
            <a:r>
              <a:rPr lang="zh-CN" altLang="en-US" sz="2400">
                <a:solidFill>
                  <a:schemeClr val="bg2">
                    <a:lumMod val="25000"/>
                  </a:schemeClr>
                </a:solidFill>
                <a:latin typeface="文鼎粗行楷体" panose="03000800000000000000" charset="-122"/>
                <a:ea typeface="文鼎粗行楷体" panose="03000800000000000000" charset="-122"/>
              </a:rPr>
              <a:t>战争赔款</a:t>
            </a:r>
          </a:p>
        </p:txBody>
      </p:sp>
      <p:sp>
        <p:nvSpPr>
          <p:cNvPr id="22" name="Text Box 6"/>
          <p:cNvSpPr txBox="1">
            <a:spLocks noChangeArrowheads="1"/>
          </p:cNvSpPr>
          <p:nvPr>
            <p:custDataLst>
              <p:tags r:id="rId26"/>
            </p:custDataLst>
          </p:nvPr>
        </p:nvSpPr>
        <p:spPr bwMode="auto">
          <a:xfrm>
            <a:off x="3063240" y="2696845"/>
            <a:ext cx="849630" cy="460375"/>
          </a:xfrm>
          <a:prstGeom prst="rect">
            <a:avLst/>
          </a:prstGeom>
          <a:solidFill>
            <a:schemeClr val="accent4">
              <a:lumMod val="20000"/>
              <a:lumOff val="80000"/>
            </a:schemeClr>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rgbClr val="8E4423"/>
                </a:solidFill>
                <a:latin typeface="文鼎粗行楷体" panose="03000800000000000000" charset="-122"/>
                <a:ea typeface="文鼎粗行楷体" panose="03000800000000000000" charset="-122"/>
              </a:rPr>
              <a:t>冗官</a:t>
            </a:r>
          </a:p>
        </p:txBody>
      </p:sp>
      <p:sp>
        <p:nvSpPr>
          <p:cNvPr id="23" name="Text Box 6"/>
          <p:cNvSpPr txBox="1">
            <a:spLocks noChangeArrowheads="1"/>
          </p:cNvSpPr>
          <p:nvPr>
            <p:custDataLst>
              <p:tags r:id="rId27"/>
            </p:custDataLst>
          </p:nvPr>
        </p:nvSpPr>
        <p:spPr bwMode="auto">
          <a:xfrm>
            <a:off x="3063240" y="3707765"/>
            <a:ext cx="849630" cy="460375"/>
          </a:xfrm>
          <a:prstGeom prst="rect">
            <a:avLst/>
          </a:prstGeom>
          <a:solidFill>
            <a:schemeClr val="accent4">
              <a:lumMod val="20000"/>
              <a:lumOff val="80000"/>
            </a:schemeClr>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rgbClr val="8E4423"/>
                </a:solidFill>
                <a:latin typeface="文鼎粗行楷体" panose="03000800000000000000" charset="-122"/>
                <a:ea typeface="文鼎粗行楷体" panose="03000800000000000000" charset="-122"/>
              </a:rPr>
              <a:t>冗费</a:t>
            </a:r>
          </a:p>
        </p:txBody>
      </p:sp>
      <p:sp>
        <p:nvSpPr>
          <p:cNvPr id="24" name="右大括号 23"/>
          <p:cNvSpPr/>
          <p:nvPr>
            <p:custDataLst>
              <p:tags r:id="rId28"/>
            </p:custDataLst>
          </p:nvPr>
        </p:nvSpPr>
        <p:spPr>
          <a:xfrm>
            <a:off x="4037965" y="2185035"/>
            <a:ext cx="112395" cy="1911350"/>
          </a:xfrm>
          <a:prstGeom prst="rightBrace">
            <a:avLst/>
          </a:prstGeom>
        </p:spPr>
        <p:style>
          <a:lnRef idx="2">
            <a:schemeClr val="accent3"/>
          </a:lnRef>
          <a:fillRef idx="0">
            <a:schemeClr val="accent3"/>
          </a:fillRef>
          <a:effectRef idx="1">
            <a:schemeClr val="accent3"/>
          </a:effectRef>
          <a:fontRef idx="minor">
            <a:schemeClr val="tx1"/>
          </a:fontRef>
        </p:style>
        <p:txBody>
          <a:bodyPr rtlCol="0" anchor="ctr"/>
          <a:lstStyle/>
          <a:p>
            <a:pPr algn="ctr"/>
            <a:endParaRPr lang="zh-CN" altLang="en-US"/>
          </a:p>
        </p:txBody>
      </p:sp>
      <p:sp>
        <p:nvSpPr>
          <p:cNvPr id="26" name="Text Box 6"/>
          <p:cNvSpPr txBox="1">
            <a:spLocks noChangeArrowheads="1"/>
          </p:cNvSpPr>
          <p:nvPr>
            <p:custDataLst>
              <p:tags r:id="rId29"/>
            </p:custDataLst>
          </p:nvPr>
        </p:nvSpPr>
        <p:spPr bwMode="auto">
          <a:xfrm>
            <a:off x="4280535" y="2995295"/>
            <a:ext cx="849630" cy="460375"/>
          </a:xfrm>
          <a:prstGeom prst="rect">
            <a:avLst/>
          </a:prstGeom>
          <a:solidFill>
            <a:schemeClr val="accent4">
              <a:lumMod val="40000"/>
              <a:lumOff val="60000"/>
            </a:schemeClr>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chemeClr val="tx1"/>
                </a:solidFill>
                <a:latin typeface="文鼎粗行楷体" panose="03000800000000000000" charset="-122"/>
                <a:ea typeface="文鼎粗行楷体" panose="03000800000000000000" charset="-122"/>
              </a:rPr>
              <a:t>积贫</a:t>
            </a:r>
          </a:p>
        </p:txBody>
      </p:sp>
      <p:sp>
        <p:nvSpPr>
          <p:cNvPr id="27" name="矩形 34"/>
          <p:cNvSpPr/>
          <p:nvPr>
            <p:custDataLst>
              <p:tags r:id="rId30"/>
            </p:custDataLst>
          </p:nvPr>
        </p:nvSpPr>
        <p:spPr>
          <a:xfrm>
            <a:off x="405765" y="4646295"/>
            <a:ext cx="2237740" cy="461010"/>
          </a:xfrm>
          <a:prstGeom prst="rect">
            <a:avLst/>
          </a:prstGeom>
          <a:solidFill>
            <a:schemeClr val="bg1">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bg2">
                    <a:lumMod val="25000"/>
                  </a:schemeClr>
                </a:solidFill>
                <a:latin typeface="文鼎粗行楷体" panose="03000800000000000000" charset="-122"/>
                <a:ea typeface="文鼎粗行楷体" panose="03000800000000000000" charset="-122"/>
              </a:rPr>
              <a:t>兵权分散</a:t>
            </a:r>
          </a:p>
        </p:txBody>
      </p:sp>
      <p:sp>
        <p:nvSpPr>
          <p:cNvPr id="28" name="Text Box 6"/>
          <p:cNvSpPr txBox="1">
            <a:spLocks noChangeArrowheads="1"/>
          </p:cNvSpPr>
          <p:nvPr>
            <p:custDataLst>
              <p:tags r:id="rId31"/>
            </p:custDataLst>
          </p:nvPr>
        </p:nvSpPr>
        <p:spPr bwMode="auto">
          <a:xfrm>
            <a:off x="2898775" y="4536440"/>
            <a:ext cx="1139825" cy="829945"/>
          </a:xfrm>
          <a:prstGeom prst="rect">
            <a:avLst/>
          </a:prstGeom>
          <a:solidFill>
            <a:schemeClr val="accent4">
              <a:lumMod val="20000"/>
              <a:lumOff val="80000"/>
            </a:schemeClr>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rgbClr val="8E4423"/>
                </a:solidFill>
                <a:latin typeface="文鼎粗行楷体" panose="03000800000000000000" charset="-122"/>
                <a:ea typeface="文鼎粗行楷体" panose="03000800000000000000" charset="-122"/>
              </a:rPr>
              <a:t>军队战斗力弱</a:t>
            </a:r>
          </a:p>
        </p:txBody>
      </p:sp>
      <p:sp>
        <p:nvSpPr>
          <p:cNvPr id="29" name="Text Box 6"/>
          <p:cNvSpPr txBox="1">
            <a:spLocks noChangeArrowheads="1"/>
          </p:cNvSpPr>
          <p:nvPr>
            <p:custDataLst>
              <p:tags r:id="rId32"/>
            </p:custDataLst>
          </p:nvPr>
        </p:nvSpPr>
        <p:spPr bwMode="auto">
          <a:xfrm>
            <a:off x="4280535" y="4721225"/>
            <a:ext cx="849630" cy="460375"/>
          </a:xfrm>
          <a:prstGeom prst="rect">
            <a:avLst/>
          </a:prstGeom>
          <a:solidFill>
            <a:schemeClr val="accent4">
              <a:lumMod val="40000"/>
              <a:lumOff val="60000"/>
            </a:schemeClr>
          </a:solidFill>
          <a:ln>
            <a:noFill/>
          </a:ln>
          <a:effectLst/>
        </p:spPr>
        <p:txBody>
          <a:bodyPr wrap="square">
            <a:spAutoFit/>
          </a:bodyPr>
          <a:lstStyle>
            <a:lvl1pPr eaLnBrk="0" hangingPunct="0">
              <a:defRPr sz="3600" b="1">
                <a:solidFill>
                  <a:schemeClr val="tx1"/>
                </a:solidFill>
                <a:latin typeface="Verdana" panose="020b0604030504040204" pitchFamily="34" charset="0"/>
                <a:ea typeface="宋体" panose="02010600030101010101" pitchFamily="2" charset="-122"/>
              </a:defRPr>
            </a:lvl1pPr>
            <a:lvl2pPr marL="742950" indent="-285750" eaLnBrk="0" hangingPunct="0">
              <a:defRPr sz="3600" b="1">
                <a:solidFill>
                  <a:schemeClr val="tx1"/>
                </a:solidFill>
                <a:latin typeface="Verdana" panose="020b0604030504040204" pitchFamily="34" charset="0"/>
                <a:ea typeface="宋体" panose="02010600030101010101" pitchFamily="2" charset="-122"/>
              </a:defRPr>
            </a:lvl2pPr>
            <a:lvl3pPr marL="1143000" indent="-228600" eaLnBrk="0" hangingPunct="0">
              <a:defRPr sz="3600" b="1">
                <a:solidFill>
                  <a:schemeClr val="tx1"/>
                </a:solidFill>
                <a:latin typeface="Verdana" panose="020b0604030504040204" pitchFamily="34" charset="0"/>
                <a:ea typeface="宋体" panose="02010600030101010101" pitchFamily="2" charset="-122"/>
              </a:defRPr>
            </a:lvl3pPr>
            <a:lvl4pPr marL="1600200" indent="-228600" eaLnBrk="0" hangingPunct="0">
              <a:defRPr sz="3600" b="1">
                <a:solidFill>
                  <a:schemeClr val="tx1"/>
                </a:solidFill>
                <a:latin typeface="Verdana" panose="020b0604030504040204" pitchFamily="34" charset="0"/>
                <a:ea typeface="宋体" panose="02010600030101010101" pitchFamily="2" charset="-122"/>
              </a:defRPr>
            </a:lvl4pPr>
            <a:lvl5pPr marL="2057400" indent="-228600" eaLnBrk="0" hangingPunct="0">
              <a:defRPr sz="3600" b="1">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accent2"/>
              </a:buClr>
              <a:buFont typeface="Wingdings" panose="05000000000000000000" pitchFamily="2" charset="2"/>
              <a:defRPr sz="3600" b="1">
                <a:solidFill>
                  <a:schemeClr val="tx1"/>
                </a:solidFill>
                <a:latin typeface="Verdana" panose="020b0604030504040204" pitchFamily="34" charset="0"/>
                <a:ea typeface="宋体" panose="02010600030101010101" pitchFamily="2" charset="-122"/>
              </a:defRPr>
            </a:lvl9pPr>
          </a:lstStyle>
          <a:p>
            <a:pPr eaLnBrk="1" hangingPunct="1">
              <a:spcBef>
                <a:spcPct val="0"/>
              </a:spcBef>
              <a:buClrTx/>
              <a:buFontTx/>
              <a:buNone/>
            </a:pPr>
            <a:r>
              <a:rPr lang="zh-CN" altLang="en-US" sz="2400">
                <a:solidFill>
                  <a:schemeClr val="tx1"/>
                </a:solidFill>
                <a:latin typeface="文鼎粗行楷体" panose="03000800000000000000" charset="-122"/>
                <a:ea typeface="文鼎粗行楷体" panose="03000800000000000000" charset="-122"/>
              </a:rPr>
              <a:t>积弱</a:t>
            </a:r>
          </a:p>
        </p:txBody>
      </p:sp>
      <p:cxnSp>
        <p:nvCxnSpPr>
          <p:cNvPr id="30" name="直接连接符 29"/>
          <p:cNvCxnSpPr>
            <a:stCxn id="28" idx="3"/>
            <a:endCxn id="29" idx="1"/>
          </p:cNvCxnSpPr>
          <p:nvPr>
            <p:custDataLst>
              <p:tags r:id="rId33"/>
            </p:custDataLst>
          </p:nvPr>
        </p:nvCxnSpPr>
        <p:spPr>
          <a:xfrm>
            <a:off x="4038600" y="4951730"/>
            <a:ext cx="241935" cy="0"/>
          </a:xfrm>
          <a:prstGeom prst="line">
            <a:avLst/>
          </a:prstGeom>
          <a:ln>
            <a:solidFill>
              <a:srgbClr val="7A7474"/>
            </a:solidFill>
          </a:ln>
        </p:spPr>
        <p:style>
          <a:lnRef idx="1">
            <a:schemeClr val="accent1"/>
          </a:lnRef>
          <a:fillRef idx="0">
            <a:schemeClr val="accent1"/>
          </a:fillRef>
          <a:effectRef idx="0">
            <a:schemeClr val="accent1"/>
          </a:effectRef>
          <a:fontRef idx="minor">
            <a:schemeClr val="tx1"/>
          </a:fontRef>
        </p:style>
      </p:cxnSp>
      <p:pic>
        <p:nvPicPr>
          <p:cNvPr id="1048673" name="New picture" hidden="1"/>
          <p:cNvPicPr/>
          <p:nvPr>
            <p:custDataLst>
              <p:tags r:id="rId35"/>
            </p:custDataLst>
          </p:nvPr>
        </p:nvPicPr>
        <p:blipFill>
          <a:blip r:embed="rId34"/>
          <a:stretch>
            <a:fillRect/>
          </a:stretch>
        </p:blipFill>
        <p:spPr>
          <a:xfrm>
            <a:off x="10731500" y="11239500"/>
            <a:ext cx="469900" cy="431800"/>
          </a:xfrm>
          <a:prstGeom prst="cube">
            <a:avLst/>
          </a:prstGeom>
        </p:spPr>
      </p:pic>
      <p:pic>
        <p:nvPicPr>
          <p:cNvPr id="1048674" name="New picture"/>
          <p:cNvPicPr/>
          <p:nvPr>
            <p:custDataLst>
              <p:tags r:id="rId37"/>
            </p:custDataLst>
          </p:nvPr>
        </p:nvPicPr>
        <p:blipFill>
          <a:blip r:embed="rId36"/>
          <a:stretch>
            <a:fillRect/>
          </a:stretch>
        </p:blipFill>
        <p:spPr>
          <a:xfrm>
            <a:off x="10287000" y="11074400"/>
            <a:ext cx="3175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up)">
                                      <p:cBhvr>
                                        <p:cTn id="8" dur="500"/>
                                        <p:tgtEl>
                                          <p:spTgt spid="19"/>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5" presetClass="entr" presetSubtype="0" fill="hold" grpId="1"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12" presetClass="entr" presetSubtype="4" fill="hold" grpId="8" nodeType="clickEffect">
                                  <p:stCondLst>
                                    <p:cond delay="0"/>
                                  </p:stCondLst>
                                  <p:childTnLst>
                                    <p:set>
                                      <p:cBhvr>
                                        <p:cTn id="20" dur="1" fill="hold">
                                          <p:stCondLst>
                                            <p:cond delay="0"/>
                                          </p:stCondLst>
                                        </p:cTn>
                                        <p:tgtEl>
                                          <p:spTgt spid="1048672"/>
                                        </p:tgtEl>
                                        <p:attrNameLst>
                                          <p:attrName>style.visibility</p:attrName>
                                        </p:attrNameLst>
                                      </p:cBhvr>
                                      <p:to>
                                        <p:strVal val="visible"/>
                                      </p:to>
                                    </p:set>
                                    <p:anim calcmode="lin" valueType="num">
                                      <p:cBhvr additive="base">
                                        <p:cTn id="21" dur="500"/>
                                        <p:tgtEl>
                                          <p:spTgt spid="1048672"/>
                                        </p:tgtEl>
                                        <p:attrNameLst>
                                          <p:attrName>ppt_y</p:attrName>
                                        </p:attrNameLst>
                                      </p:cBhvr>
                                      <p:tavLst>
                                        <p:tav tm="0">
                                          <p:val>
                                            <p:strVal val="#ppt_y+#ppt_h*1.125000"/>
                                          </p:val>
                                        </p:tav>
                                        <p:tav tm="100000">
                                          <p:val>
                                            <p:strVal val="#ppt_y"/>
                                          </p:val>
                                        </p:tav>
                                      </p:tavLst>
                                    </p:anim>
                                    <p:animEffect transition="in" filter="wipe(up)">
                                      <p:cBhvr>
                                        <p:cTn id="22" dur="500"/>
                                        <p:tgtEl>
                                          <p:spTgt spid="104867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2" presetClass="entr" presetSubtype="4" fill="hold" grpId="2" nodeType="clickEffect">
                                  <p:stCondLst>
                                    <p:cond delay="0"/>
                                  </p:stCondLst>
                                  <p:childTnLst>
                                    <p:set>
                                      <p:cBhvr>
                                        <p:cTn id="26" dur="1" fill="hold">
                                          <p:stCondLst>
                                            <p:cond delay="0"/>
                                          </p:stCondLst>
                                        </p:cTn>
                                        <p:tgtEl>
                                          <p:spTgt spid="1048666"/>
                                        </p:tgtEl>
                                        <p:attrNameLst>
                                          <p:attrName>style.visibility</p:attrName>
                                        </p:attrNameLst>
                                      </p:cBhvr>
                                      <p:to>
                                        <p:strVal val="visible"/>
                                      </p:to>
                                    </p:set>
                                    <p:anim calcmode="lin" valueType="num">
                                      <p:cBhvr additive="base">
                                        <p:cTn id="27" dur="500"/>
                                        <p:tgtEl>
                                          <p:spTgt spid="1048666"/>
                                        </p:tgtEl>
                                        <p:attrNameLst>
                                          <p:attrName>ppt_y</p:attrName>
                                        </p:attrNameLst>
                                      </p:cBhvr>
                                      <p:tavLst>
                                        <p:tav tm="0">
                                          <p:val>
                                            <p:strVal val="#ppt_y+#ppt_h*1.125000"/>
                                          </p:val>
                                        </p:tav>
                                        <p:tav tm="100000">
                                          <p:val>
                                            <p:strVal val="#ppt_y"/>
                                          </p:val>
                                        </p:tav>
                                      </p:tavLst>
                                    </p:anim>
                                    <p:animEffect transition="in" filter="wipe(up)">
                                      <p:cBhvr>
                                        <p:cTn id="28" dur="500"/>
                                        <p:tgtEl>
                                          <p:spTgt spid="1048666"/>
                                        </p:tgtEl>
                                      </p:cBhvr>
                                    </p:animEffect>
                                  </p:childTnLst>
                                </p:cTn>
                              </p:par>
                              <p:par>
                                <p:cTn id="29" presetID="12" presetClass="entr" presetSubtype="4" fill="hold" grpId="3"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p:tgtEl>
                                          <p:spTgt spid="9"/>
                                        </p:tgtEl>
                                        <p:attrNameLst>
                                          <p:attrName>ppt_y</p:attrName>
                                        </p:attrNameLst>
                                      </p:cBhvr>
                                      <p:tavLst>
                                        <p:tav tm="0">
                                          <p:val>
                                            <p:strVal val="#ppt_y+#ppt_h*1.125000"/>
                                          </p:val>
                                        </p:tav>
                                        <p:tav tm="100000">
                                          <p:val>
                                            <p:strVal val="#ppt_y"/>
                                          </p:val>
                                        </p:tav>
                                      </p:tavLst>
                                    </p:anim>
                                    <p:animEffect transition="in" filter="wipe(up)">
                                      <p:cBhvr>
                                        <p:cTn id="32" dur="500"/>
                                        <p:tgtEl>
                                          <p:spTgt spid="9"/>
                                        </p:tgtEl>
                                      </p:cBhvr>
                                    </p:animEffect>
                                  </p:childTnLst>
                                </p:cTn>
                              </p:par>
                              <p:par>
                                <p:cTn id="33" presetID="12" presetClass="entr" presetSubtype="4" fill="hold" grpId="4"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p:tgtEl>
                                          <p:spTgt spid="12"/>
                                        </p:tgtEl>
                                        <p:attrNameLst>
                                          <p:attrName>ppt_y</p:attrName>
                                        </p:attrNameLst>
                                      </p:cBhvr>
                                      <p:tavLst>
                                        <p:tav tm="0">
                                          <p:val>
                                            <p:strVal val="#ppt_y+#ppt_h*1.125000"/>
                                          </p:val>
                                        </p:tav>
                                        <p:tav tm="100000">
                                          <p:val>
                                            <p:strVal val="#ppt_y"/>
                                          </p:val>
                                        </p:tav>
                                      </p:tavLst>
                                    </p:anim>
                                    <p:animEffect transition="in" filter="wipe(up)">
                                      <p:cBhvr>
                                        <p:cTn id="36" dur="500"/>
                                        <p:tgtEl>
                                          <p:spTgt spid="12"/>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12" presetClass="entr" presetSubtype="4" fill="hold" grpId="5"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ppt_y</p:attrName>
                                        </p:attrNameLst>
                                      </p:cBhvr>
                                      <p:tavLst>
                                        <p:tav tm="0">
                                          <p:val>
                                            <p:strVal val="#ppt_y+#ppt_h*1.125000"/>
                                          </p:val>
                                        </p:tav>
                                        <p:tav tm="100000">
                                          <p:val>
                                            <p:strVal val="#ppt_y"/>
                                          </p:val>
                                        </p:tav>
                                      </p:tavLst>
                                    </p:anim>
                                    <p:animEffect transition="in" filter="wipe(up)">
                                      <p:cBhvr>
                                        <p:cTn id="42" dur="500"/>
                                        <p:tgtEl>
                                          <p:spTgt spid="13"/>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2" presetClass="entr" presetSubtype="4" fill="hold" grpId="6"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p:tgtEl>
                                          <p:spTgt spid="14"/>
                                        </p:tgtEl>
                                        <p:attrNameLst>
                                          <p:attrName>ppt_y</p:attrName>
                                        </p:attrNameLst>
                                      </p:cBhvr>
                                      <p:tavLst>
                                        <p:tav tm="0">
                                          <p:val>
                                            <p:strVal val="#ppt_y+#ppt_h*1.125000"/>
                                          </p:val>
                                        </p:tav>
                                        <p:tav tm="100000">
                                          <p:val>
                                            <p:strVal val="#ppt_y"/>
                                          </p:val>
                                        </p:tav>
                                      </p:tavLst>
                                    </p:anim>
                                    <p:animEffect transition="in" filter="wipe(up)">
                                      <p:cBhvr>
                                        <p:cTn id="48" dur="500"/>
                                        <p:tgtEl>
                                          <p:spTgt spid="14"/>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12" presetClass="entr" presetSubtype="4" fill="hold" grpId="7"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p:tgtEl>
                                          <p:spTgt spid="15"/>
                                        </p:tgtEl>
                                        <p:attrNameLst>
                                          <p:attrName>ppt_y</p:attrName>
                                        </p:attrNameLst>
                                      </p:cBhvr>
                                      <p:tavLst>
                                        <p:tav tm="0">
                                          <p:val>
                                            <p:strVal val="#ppt_y+#ppt_h*1.125000"/>
                                          </p:val>
                                        </p:tav>
                                        <p:tav tm="100000">
                                          <p:val>
                                            <p:strVal val="#ppt_y"/>
                                          </p:val>
                                        </p:tav>
                                      </p:tavLst>
                                    </p:anim>
                                    <p:animEffect transition="in" filter="wipe(up)">
                                      <p:cBhvr>
                                        <p:cTn id="54" dur="500"/>
                                        <p:tgtEl>
                                          <p:spTgt spid="15"/>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12" presetClass="entr" presetSubtype="4" fill="hold" grpId="9" nodeType="click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p:tgtEl>
                                          <p:spTgt spid="20"/>
                                        </p:tgtEl>
                                        <p:attrNameLst>
                                          <p:attrName>ppt_y</p:attrName>
                                        </p:attrNameLst>
                                      </p:cBhvr>
                                      <p:tavLst>
                                        <p:tav tm="0">
                                          <p:val>
                                            <p:strVal val="#ppt_y+#ppt_h*1.125000"/>
                                          </p:val>
                                        </p:tav>
                                        <p:tav tm="100000">
                                          <p:val>
                                            <p:strVal val="#ppt_y"/>
                                          </p:val>
                                        </p:tav>
                                      </p:tavLst>
                                    </p:anim>
                                    <p:animEffect transition="in" filter="wipe(up)">
                                      <p:cBhvr>
                                        <p:cTn id="60" dur="500"/>
                                        <p:tgtEl>
                                          <p:spTgt spid="20"/>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12" presetClass="entr" presetSubtype="4" fill="hold" grpId="10" nodeType="click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500"/>
                                        <p:tgtEl>
                                          <p:spTgt spid="4"/>
                                        </p:tgtEl>
                                        <p:attrNameLst>
                                          <p:attrName>ppt_y</p:attrName>
                                        </p:attrNameLst>
                                      </p:cBhvr>
                                      <p:tavLst>
                                        <p:tav tm="0">
                                          <p:val>
                                            <p:strVal val="#ppt_y+#ppt_h*1.125000"/>
                                          </p:val>
                                        </p:tav>
                                        <p:tav tm="100000">
                                          <p:val>
                                            <p:strVal val="#ppt_y"/>
                                          </p:val>
                                        </p:tav>
                                      </p:tavLst>
                                    </p:anim>
                                    <p:animEffect transition="in" filter="wipe(up)">
                                      <p:cBhvr>
                                        <p:cTn id="66" dur="500"/>
                                        <p:tgtEl>
                                          <p:spTgt spid="4"/>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12" presetClass="entr" presetSubtype="4" fill="hold" grpId="11" nodeType="click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additive="base">
                                        <p:cTn id="71" dur="500"/>
                                        <p:tgtEl>
                                          <p:spTgt spid="6"/>
                                        </p:tgtEl>
                                        <p:attrNameLst>
                                          <p:attrName>ppt_y</p:attrName>
                                        </p:attrNameLst>
                                      </p:cBhvr>
                                      <p:tavLst>
                                        <p:tav tm="0">
                                          <p:val>
                                            <p:strVal val="#ppt_y+#ppt_h*1.125000"/>
                                          </p:val>
                                        </p:tav>
                                        <p:tav tm="100000">
                                          <p:val>
                                            <p:strVal val="#ppt_y"/>
                                          </p:val>
                                        </p:tav>
                                      </p:tavLst>
                                    </p:anim>
                                    <p:animEffect transition="in" filter="wipe(up)">
                                      <p:cBhvr>
                                        <p:cTn id="72" dur="500"/>
                                        <p:tgtEl>
                                          <p:spTgt spid="6"/>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12" presetClass="entr" presetSubtype="4" fill="hold" grpId="12" nodeType="click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500"/>
                                        <p:tgtEl>
                                          <p:spTgt spid="10"/>
                                        </p:tgtEl>
                                        <p:attrNameLst>
                                          <p:attrName>ppt_y</p:attrName>
                                        </p:attrNameLst>
                                      </p:cBhvr>
                                      <p:tavLst>
                                        <p:tav tm="0">
                                          <p:val>
                                            <p:strVal val="#ppt_y+#ppt_h*1.125000"/>
                                          </p:val>
                                        </p:tav>
                                        <p:tav tm="100000">
                                          <p:val>
                                            <p:strVal val="#ppt_y"/>
                                          </p:val>
                                        </p:tav>
                                      </p:tavLst>
                                    </p:anim>
                                    <p:animEffect transition="in" filter="wipe(up)">
                                      <p:cBhvr>
                                        <p:cTn id="78" dur="500"/>
                                        <p:tgtEl>
                                          <p:spTgt spid="10"/>
                                        </p:tgtEl>
                                      </p:cBhvr>
                                    </p:animEffect>
                                  </p:childTnLst>
                                </p:cTn>
                              </p:par>
                            </p:childTnLst>
                          </p:cTn>
                        </p:par>
                      </p:childTnLst>
                    </p:cTn>
                  </p:par>
                  <p:par>
                    <p:cTn id="79" fill="hold" nodeType="clickPar">
                      <p:stCondLst>
                        <p:cond delay="indefinite"/>
                      </p:stCondLst>
                      <p:childTnLst>
                        <p:par>
                          <p:cTn id="80" fill="hold" nodeType="afterGroup">
                            <p:stCondLst>
                              <p:cond delay="0"/>
                            </p:stCondLst>
                            <p:childTnLst>
                              <p:par>
                                <p:cTn id="81" presetID="12" presetClass="entr" presetSubtype="4" fill="hold" grpId="13" nodeType="click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500"/>
                                        <p:tgtEl>
                                          <p:spTgt spid="11"/>
                                        </p:tgtEl>
                                        <p:attrNameLst>
                                          <p:attrName>ppt_y</p:attrName>
                                        </p:attrNameLst>
                                      </p:cBhvr>
                                      <p:tavLst>
                                        <p:tav tm="0">
                                          <p:val>
                                            <p:strVal val="#ppt_y+#ppt_h*1.125000"/>
                                          </p:val>
                                        </p:tav>
                                        <p:tav tm="100000">
                                          <p:val>
                                            <p:strVal val="#ppt_y"/>
                                          </p:val>
                                        </p:tav>
                                      </p:tavLst>
                                    </p:anim>
                                    <p:animEffect transition="in" filter="wipe(up)">
                                      <p:cBhvr>
                                        <p:cTn id="84" dur="500"/>
                                        <p:tgtEl>
                                          <p:spTgt spid="11"/>
                                        </p:tgtEl>
                                      </p:cBhvr>
                                    </p:animEffect>
                                  </p:childTnLst>
                                </p:cTn>
                              </p:par>
                            </p:childTnLst>
                          </p:cTn>
                        </p:par>
                      </p:childTnLst>
                    </p:cTn>
                  </p:par>
                  <p:par>
                    <p:cTn id="85" fill="hold" nodeType="clickPar">
                      <p:stCondLst>
                        <p:cond delay="indefinite"/>
                      </p:stCondLst>
                      <p:childTnLst>
                        <p:par>
                          <p:cTn id="86" fill="hold" nodeType="afterGroup">
                            <p:stCondLst>
                              <p:cond delay="0"/>
                            </p:stCondLst>
                            <p:childTnLst>
                              <p:par>
                                <p:cTn id="87" presetID="12" presetClass="entr" presetSubtype="4" fill="hold" grpId="14" nodeType="click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500"/>
                                        <p:tgtEl>
                                          <p:spTgt spid="22"/>
                                        </p:tgtEl>
                                        <p:attrNameLst>
                                          <p:attrName>ppt_y</p:attrName>
                                        </p:attrNameLst>
                                      </p:cBhvr>
                                      <p:tavLst>
                                        <p:tav tm="0">
                                          <p:val>
                                            <p:strVal val="#ppt_y+#ppt_h*1.125000"/>
                                          </p:val>
                                        </p:tav>
                                        <p:tav tm="100000">
                                          <p:val>
                                            <p:strVal val="#ppt_y"/>
                                          </p:val>
                                        </p:tav>
                                      </p:tavLst>
                                    </p:anim>
                                    <p:animEffect transition="in" filter="wipe(up)">
                                      <p:cBhvr>
                                        <p:cTn id="90" dur="500"/>
                                        <p:tgtEl>
                                          <p:spTgt spid="22"/>
                                        </p:tgtEl>
                                      </p:cBhvr>
                                    </p:animEffect>
                                  </p:childTnLst>
                                </p:cTn>
                              </p:par>
                            </p:childTnLst>
                          </p:cTn>
                        </p:par>
                      </p:childTnLst>
                    </p:cTn>
                  </p:par>
                  <p:par>
                    <p:cTn id="91" fill="hold" nodeType="clickPar">
                      <p:stCondLst>
                        <p:cond delay="indefinite"/>
                      </p:stCondLst>
                      <p:childTnLst>
                        <p:par>
                          <p:cTn id="92" fill="hold" nodeType="afterGroup">
                            <p:stCondLst>
                              <p:cond delay="0"/>
                            </p:stCondLst>
                            <p:childTnLst>
                              <p:par>
                                <p:cTn id="93" presetID="12" presetClass="entr" presetSubtype="4" fill="hold" grpId="15" nodeType="clickEffect">
                                  <p:stCondLst>
                                    <p:cond delay="0"/>
                                  </p:stCondLst>
                                  <p:childTnLst>
                                    <p:set>
                                      <p:cBhvr>
                                        <p:cTn id="94" dur="1" fill="hold">
                                          <p:stCondLst>
                                            <p:cond delay="0"/>
                                          </p:stCondLst>
                                        </p:cTn>
                                        <p:tgtEl>
                                          <p:spTgt spid="23"/>
                                        </p:tgtEl>
                                        <p:attrNameLst>
                                          <p:attrName>style.visibility</p:attrName>
                                        </p:attrNameLst>
                                      </p:cBhvr>
                                      <p:to>
                                        <p:strVal val="visible"/>
                                      </p:to>
                                    </p:set>
                                    <p:anim calcmode="lin" valueType="num">
                                      <p:cBhvr additive="base">
                                        <p:cTn id="95" dur="500"/>
                                        <p:tgtEl>
                                          <p:spTgt spid="23"/>
                                        </p:tgtEl>
                                        <p:attrNameLst>
                                          <p:attrName>ppt_y</p:attrName>
                                        </p:attrNameLst>
                                      </p:cBhvr>
                                      <p:tavLst>
                                        <p:tav tm="0">
                                          <p:val>
                                            <p:strVal val="#ppt_y+#ppt_h*1.125000"/>
                                          </p:val>
                                        </p:tav>
                                        <p:tav tm="100000">
                                          <p:val>
                                            <p:strVal val="#ppt_y"/>
                                          </p:val>
                                        </p:tav>
                                      </p:tavLst>
                                    </p:anim>
                                    <p:animEffect transition="in" filter="wipe(up)">
                                      <p:cBhvr>
                                        <p:cTn id="96" dur="500"/>
                                        <p:tgtEl>
                                          <p:spTgt spid="23"/>
                                        </p:tgtEl>
                                      </p:cBhvr>
                                    </p:animEffect>
                                  </p:childTnLst>
                                </p:cTn>
                              </p:par>
                            </p:childTnLst>
                          </p:cTn>
                        </p:par>
                      </p:childTnLst>
                    </p:cTn>
                  </p:par>
                  <p:par>
                    <p:cTn id="97" fill="hold" nodeType="clickPar">
                      <p:stCondLst>
                        <p:cond delay="indefinite"/>
                      </p:stCondLst>
                      <p:childTnLst>
                        <p:par>
                          <p:cTn id="98" fill="hold" nodeType="afterGroup">
                            <p:stCondLst>
                              <p:cond delay="0"/>
                            </p:stCondLst>
                            <p:childTnLst>
                              <p:par>
                                <p:cTn id="99" presetID="12" presetClass="entr" presetSubtype="4" fill="hold" grpId="16" nodeType="click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500"/>
                                        <p:tgtEl>
                                          <p:spTgt spid="26"/>
                                        </p:tgtEl>
                                        <p:attrNameLst>
                                          <p:attrName>ppt_y</p:attrName>
                                        </p:attrNameLst>
                                      </p:cBhvr>
                                      <p:tavLst>
                                        <p:tav tm="0">
                                          <p:val>
                                            <p:strVal val="#ppt_y+#ppt_h*1.125000"/>
                                          </p:val>
                                        </p:tav>
                                        <p:tav tm="100000">
                                          <p:val>
                                            <p:strVal val="#ppt_y"/>
                                          </p:val>
                                        </p:tav>
                                      </p:tavLst>
                                    </p:anim>
                                    <p:animEffect transition="in" filter="wipe(up)">
                                      <p:cBhvr>
                                        <p:cTn id="102" dur="500"/>
                                        <p:tgtEl>
                                          <p:spTgt spid="26"/>
                                        </p:tgtEl>
                                      </p:cBhvr>
                                    </p:animEffect>
                                  </p:childTnLst>
                                </p:cTn>
                              </p:par>
                            </p:childTnLst>
                          </p:cTn>
                        </p:par>
                      </p:childTnLst>
                    </p:cTn>
                  </p:par>
                  <p:par>
                    <p:cTn id="103" fill="hold" nodeType="clickPar">
                      <p:stCondLst>
                        <p:cond delay="indefinite"/>
                      </p:stCondLst>
                      <p:childTnLst>
                        <p:par>
                          <p:cTn id="104" fill="hold" nodeType="afterGroup">
                            <p:stCondLst>
                              <p:cond delay="0"/>
                            </p:stCondLst>
                            <p:childTnLst>
                              <p:par>
                                <p:cTn id="105" presetID="12" presetClass="entr" presetSubtype="4" fill="hold" grpId="17" nodeType="click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500"/>
                                        <p:tgtEl>
                                          <p:spTgt spid="27"/>
                                        </p:tgtEl>
                                        <p:attrNameLst>
                                          <p:attrName>ppt_y</p:attrName>
                                        </p:attrNameLst>
                                      </p:cBhvr>
                                      <p:tavLst>
                                        <p:tav tm="0">
                                          <p:val>
                                            <p:strVal val="#ppt_y+#ppt_h*1.125000"/>
                                          </p:val>
                                        </p:tav>
                                        <p:tav tm="100000">
                                          <p:val>
                                            <p:strVal val="#ppt_y"/>
                                          </p:val>
                                        </p:tav>
                                      </p:tavLst>
                                    </p:anim>
                                    <p:animEffect transition="in" filter="wipe(up)">
                                      <p:cBhvr>
                                        <p:cTn id="108" dur="500"/>
                                        <p:tgtEl>
                                          <p:spTgt spid="27"/>
                                        </p:tgtEl>
                                      </p:cBhvr>
                                    </p:animEffect>
                                  </p:childTnLst>
                                </p:cTn>
                              </p:par>
                            </p:childTnLst>
                          </p:cTn>
                        </p:par>
                      </p:childTnLst>
                    </p:cTn>
                  </p:par>
                  <p:par>
                    <p:cTn id="109" fill="hold" nodeType="clickPar">
                      <p:stCondLst>
                        <p:cond delay="indefinite"/>
                      </p:stCondLst>
                      <p:childTnLst>
                        <p:par>
                          <p:cTn id="110" fill="hold" nodeType="afterGroup">
                            <p:stCondLst>
                              <p:cond delay="0"/>
                            </p:stCondLst>
                            <p:childTnLst>
                              <p:par>
                                <p:cTn id="111" presetID="12" presetClass="entr" presetSubtype="4" fill="hold" grpId="18" nodeType="click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additive="base">
                                        <p:cTn id="113" dur="500"/>
                                        <p:tgtEl>
                                          <p:spTgt spid="28"/>
                                        </p:tgtEl>
                                        <p:attrNameLst>
                                          <p:attrName>ppt_y</p:attrName>
                                        </p:attrNameLst>
                                      </p:cBhvr>
                                      <p:tavLst>
                                        <p:tav tm="0">
                                          <p:val>
                                            <p:strVal val="#ppt_y+#ppt_h*1.125000"/>
                                          </p:val>
                                        </p:tav>
                                        <p:tav tm="100000">
                                          <p:val>
                                            <p:strVal val="#ppt_y"/>
                                          </p:val>
                                        </p:tav>
                                      </p:tavLst>
                                    </p:anim>
                                    <p:animEffect transition="in" filter="wipe(up)">
                                      <p:cBhvr>
                                        <p:cTn id="114" dur="500"/>
                                        <p:tgtEl>
                                          <p:spTgt spid="28"/>
                                        </p:tgtEl>
                                      </p:cBhvr>
                                    </p:animEffect>
                                  </p:childTnLst>
                                </p:cTn>
                              </p:par>
                            </p:childTnLst>
                          </p:cTn>
                        </p:par>
                      </p:childTnLst>
                    </p:cTn>
                  </p:par>
                  <p:par>
                    <p:cTn id="115" fill="hold" nodeType="clickPar">
                      <p:stCondLst>
                        <p:cond delay="indefinite"/>
                      </p:stCondLst>
                      <p:childTnLst>
                        <p:par>
                          <p:cTn id="116" fill="hold" nodeType="afterGroup">
                            <p:stCondLst>
                              <p:cond delay="0"/>
                            </p:stCondLst>
                            <p:childTnLst>
                              <p:par>
                                <p:cTn id="117" presetID="12" presetClass="entr" presetSubtype="4" fill="hold" grpId="19" nodeType="clickEffect">
                                  <p:stCondLst>
                                    <p:cond delay="0"/>
                                  </p:stCondLst>
                                  <p:childTnLst>
                                    <p:set>
                                      <p:cBhvr>
                                        <p:cTn id="118" dur="1" fill="hold">
                                          <p:stCondLst>
                                            <p:cond delay="0"/>
                                          </p:stCondLst>
                                        </p:cTn>
                                        <p:tgtEl>
                                          <p:spTgt spid="29"/>
                                        </p:tgtEl>
                                        <p:attrNameLst>
                                          <p:attrName>style.visibility</p:attrName>
                                        </p:attrNameLst>
                                      </p:cBhvr>
                                      <p:to>
                                        <p:strVal val="visible"/>
                                      </p:to>
                                    </p:set>
                                    <p:anim calcmode="lin" valueType="num">
                                      <p:cBhvr additive="base">
                                        <p:cTn id="119" dur="500"/>
                                        <p:tgtEl>
                                          <p:spTgt spid="29"/>
                                        </p:tgtEl>
                                        <p:attrNameLst>
                                          <p:attrName>ppt_y</p:attrName>
                                        </p:attrNameLst>
                                      </p:cBhvr>
                                      <p:tavLst>
                                        <p:tav tm="0">
                                          <p:val>
                                            <p:strVal val="#ppt_y+#ppt_h*1.125000"/>
                                          </p:val>
                                        </p:tav>
                                        <p:tav tm="100000">
                                          <p:val>
                                            <p:strVal val="#ppt_y"/>
                                          </p:val>
                                        </p:tav>
                                      </p:tavLst>
                                    </p:anim>
                                    <p:animEffect transition="in" filter="wipe(up)">
                                      <p:cBhvr>
                                        <p:cTn id="12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8" grpId="1"/>
      <p:bldP spid="1048666" grpId="2"/>
      <p:bldP spid="9" grpId="3"/>
      <p:bldP spid="12" grpId="4"/>
      <p:bldP spid="13" grpId="5"/>
      <p:bldP spid="14" grpId="6"/>
      <p:bldP spid="15" grpId="7"/>
      <p:bldP spid="1048672" grpId="8"/>
      <p:bldP spid="20" grpId="9"/>
      <p:bldP spid="4" grpId="10"/>
      <p:bldP spid="6" grpId="11"/>
      <p:bldP spid="10" grpId="12"/>
      <p:bldP spid="11" grpId="13"/>
      <p:bldP spid="22" grpId="14"/>
      <p:bldP spid="23" grpId="15"/>
      <p:bldP spid="26" grpId="16"/>
      <p:bldP spid="27" grpId="17"/>
      <p:bldP spid="28" grpId="18"/>
      <p:bldP spid="29" grpId="19"/>
    </p:bldLst>
  </p:timing>
</p:sld>
</file>

<file path=ppt/tags/tag1.xml><?xml version="1.0" encoding="utf-8"?>
<p:tagLst xmlns:p="http://schemas.openxmlformats.org/presentationml/2006/main">
  <p:tag name="AS_UNIQUEID" val="774"/>
</p:tagLst>
</file>

<file path=ppt/tags/tag2.xml><?xml version="1.0" encoding="utf-8"?>
<p:tagLst xmlns:p="http://schemas.openxmlformats.org/presentationml/2006/main">
  <p:tag name="AS_UNIQUEID" val="775"/>
</p:tagLst>
</file>

<file path=ppt/tags/tag3.xml><?xml version="1.0" encoding="utf-8"?>
<p:tagLst xmlns:p="http://schemas.openxmlformats.org/presentationml/2006/main">
  <p:tag name="AS_UNIQUEID" val="776"/>
</p:tagLst>
</file>

<file path=ppt/tags/tag4.xml><?xml version="1.0" encoding="utf-8"?>
<p:tagLst xmlns:p="http://schemas.openxmlformats.org/presentationml/2006/main">
  <p:tag name="AS_UNIQUEID" val="777"/>
</p:tagLst>
</file>

<file path=ppt/tags/tag5.xml><?xml version="1.0" encoding="utf-8"?>
<p:tagLst xmlns:p="http://schemas.openxmlformats.org/presentationml/2006/main">
  <p:tag name="AS_UNIQUEID" val="778"/>
</p:tagLst>
</file>

<file path=ppt/tags/tag6.xml><?xml version="1.0" encoding="utf-8"?>
<p:tagLst xmlns:p="http://schemas.openxmlformats.org/presentationml/2006/main">
  <p:tag name="AS_UNIQUEID" val="779"/>
</p:tagLst>
</file>

<file path=ppt/tags/tag7.xml><?xml version="1.0" encoding="utf-8"?>
<p:tagLst xmlns:p="http://schemas.openxmlformats.org/presentationml/2006/main">
  <p:tag name="AS_UNIQUEID" val="780"/>
</p:tagLst>
</file>

<file path=ppt/tags/tag8.xml><?xml version="1.0" encoding="utf-8"?>
<p:tagLst xmlns:p="http://schemas.openxmlformats.org/presentationml/2006/main">
  <p:tag name="AS_UNIQUEID" val="781"/>
</p:tagLst>
</file>

<file path=ppt/tags/tag9.xml><?xml version="1.0" encoding="utf-8"?>
<p:tagLst xmlns:p="http://schemas.openxmlformats.org/presentationml/2006/main">
  <p:tag name="AS_UNIQUEID" val="782"/>
</p:tagLst>
</file>

<file path=ppt/tags/tag10.xml><?xml version="1.0" encoding="utf-8"?>
<p:tagLst xmlns:p="http://schemas.openxmlformats.org/presentationml/2006/main">
  <p:tag name="AS_UNIQUEID" val="783"/>
</p:tagLst>
</file>

<file path=ppt/tags/tag11.xml><?xml version="1.0" encoding="utf-8"?>
<p:tagLst xmlns:p="http://schemas.openxmlformats.org/presentationml/2006/main">
  <p:tag name="AS_UNIQUEID" val="784"/>
</p:tagLst>
</file>

<file path=ppt/tags/tag12.xml><?xml version="1.0" encoding="utf-8"?>
<p:tagLst xmlns:p="http://schemas.openxmlformats.org/presentationml/2006/main">
  <p:tag name="AS_UNIQUEID" val="785"/>
</p:tagLst>
</file>

<file path=ppt/tags/tag13.xml><?xml version="1.0" encoding="utf-8"?>
<p:tagLst xmlns:p="http://schemas.openxmlformats.org/presentationml/2006/main">
  <p:tag name="AS_UNIQUEID" val="786"/>
</p:tagLst>
</file>

<file path=ppt/tags/tag14.xml><?xml version="1.0" encoding="utf-8"?>
<p:tagLst xmlns:p="http://schemas.openxmlformats.org/presentationml/2006/main">
  <p:tag name="AS_UNIQUEID" val="787"/>
</p:tagLst>
</file>

<file path=ppt/tags/tag15.xml><?xml version="1.0" encoding="utf-8"?>
<p:tagLst xmlns:p="http://schemas.openxmlformats.org/presentationml/2006/main">
  <p:tag name="AS_UNIQUEID" val="788"/>
</p:tagLst>
</file>

<file path=ppt/tags/tag16.xml><?xml version="1.0" encoding="utf-8"?>
<p:tagLst xmlns:p="http://schemas.openxmlformats.org/presentationml/2006/main">
  <p:tag name="AS_UNIQUEID" val="789"/>
</p:tagLst>
</file>

<file path=ppt/tags/tag17.xml><?xml version="1.0" encoding="utf-8"?>
<p:tagLst xmlns:p="http://schemas.openxmlformats.org/presentationml/2006/main">
  <p:tag name="AS_UNIQUEID" val="790"/>
</p:tagLst>
</file>

<file path=ppt/tags/tag18.xml><?xml version="1.0" encoding="utf-8"?>
<p:tagLst xmlns:p="http://schemas.openxmlformats.org/presentationml/2006/main">
  <p:tag name="AS_UNIQUEID" val="791"/>
</p:tagLst>
</file>

<file path=ppt/tags/tag19.xml><?xml version="1.0" encoding="utf-8"?>
<p:tagLst xmlns:p="http://schemas.openxmlformats.org/presentationml/2006/main">
  <p:tag name="AS_UNIQUEID" val="792"/>
</p:tagLst>
</file>

<file path=ppt/tags/tag20.xml><?xml version="1.0" encoding="utf-8"?>
<p:tagLst xmlns:p="http://schemas.openxmlformats.org/presentationml/2006/main">
  <p:tag name="AS_UNIQUEID" val="793"/>
</p:tagLst>
</file>

<file path=ppt/tags/tag21.xml><?xml version="1.0" encoding="utf-8"?>
<p:tagLst xmlns:p="http://schemas.openxmlformats.org/presentationml/2006/main">
  <p:tag name="AS_UNIQUEID" val="794"/>
</p:tagLst>
</file>

<file path=ppt/tags/tag22.xml><?xml version="1.0" encoding="utf-8"?>
<p:tagLst xmlns:p="http://schemas.openxmlformats.org/presentationml/2006/main">
  <p:tag name="AS_UNIQUEID" val="795"/>
</p:tagLst>
</file>

<file path=ppt/tags/tag23.xml><?xml version="1.0" encoding="utf-8"?>
<p:tagLst xmlns:p="http://schemas.openxmlformats.org/presentationml/2006/main">
  <p:tag name="AS_UNIQUEID" val="796"/>
</p:tagLst>
</file>

<file path=ppt/tags/tag24.xml><?xml version="1.0" encoding="utf-8"?>
<p:tagLst xmlns:p="http://schemas.openxmlformats.org/presentationml/2006/main">
  <p:tag name="AS_UNIQUEID" val="797"/>
</p:tagLst>
</file>

<file path=ppt/tags/tag25.xml><?xml version="1.0" encoding="utf-8"?>
<p:tagLst xmlns:p="http://schemas.openxmlformats.org/presentationml/2006/main">
  <p:tag name="AS_UNIQUEID" val="798"/>
</p:tagLst>
</file>

<file path=ppt/tags/tag26.xml><?xml version="1.0" encoding="utf-8"?>
<p:tagLst xmlns:p="http://schemas.openxmlformats.org/presentationml/2006/main">
  <p:tag name="AS_UNIQUEID" val="799"/>
</p:tagLst>
</file>

<file path=ppt/tags/tag27.xml><?xml version="1.0" encoding="utf-8"?>
<p:tagLst xmlns:p="http://schemas.openxmlformats.org/presentationml/2006/main">
  <p:tag name="AS_UNIQUEID" val="800"/>
</p:tagLst>
</file>

<file path=ppt/tags/tag28.xml><?xml version="1.0" encoding="utf-8"?>
<p:tagLst xmlns:p="http://schemas.openxmlformats.org/presentationml/2006/main">
  <p:tag name="AS_UNIQUEID" val="801"/>
</p:tagLst>
</file>

<file path=ppt/tags/tag29.xml><?xml version="1.0" encoding="utf-8"?>
<p:tagLst xmlns:p="http://schemas.openxmlformats.org/presentationml/2006/main">
  <p:tag name="AS_UNIQUEID" val="802"/>
</p:tagLst>
</file>

<file path=ppt/tags/tag30.xml><?xml version="1.0" encoding="utf-8"?>
<p:tagLst xmlns:p="http://schemas.openxmlformats.org/presentationml/2006/main">
  <p:tag name="AS_UNIQUEID" val="803"/>
</p:tagLst>
</file>

<file path=ppt/tags/tag31.xml><?xml version="1.0" encoding="utf-8"?>
<p:tagLst xmlns:p="http://schemas.openxmlformats.org/presentationml/2006/main">
  <p:tag name="AS_UNIQUEID" val="804"/>
</p:tagLst>
</file>

<file path=ppt/tags/tag32.xml><?xml version="1.0" encoding="utf-8"?>
<p:tagLst xmlns:p="http://schemas.openxmlformats.org/presentationml/2006/main">
  <p:tag name="AS_UNIQUEID" val="805"/>
</p:tagLst>
</file>

<file path=ppt/tags/tag33.xml><?xml version="1.0" encoding="utf-8"?>
<p:tagLst xmlns:p="http://schemas.openxmlformats.org/presentationml/2006/main">
  <p:tag name="AS_UNIQUEID" val="806"/>
</p:tagLst>
</file>

<file path=ppt/tags/tag34.xml><?xml version="1.0" encoding="utf-8"?>
<p:tagLst xmlns:p="http://schemas.openxmlformats.org/presentationml/2006/main">
  <p:tag name="AS_UNIQUEID" val="807"/>
</p:tagLst>
</file>

<file path=ppt/tags/tag35.xml><?xml version="1.0" encoding="utf-8"?>
<p:tagLst xmlns:p="http://schemas.openxmlformats.org/presentationml/2006/main">
  <p:tag name="AS_UNIQUEID" val="808"/>
</p:tagLst>
</file>

<file path=ppt/tags/tag36.xml><?xml version="1.0" encoding="utf-8"?>
<p:tagLst xmlns:p="http://schemas.openxmlformats.org/presentationml/2006/main">
  <p:tag name="AS_UNIQUEID" val="809"/>
</p:tagLst>
</file>

<file path=ppt/tags/tag37.xml><?xml version="1.0" encoding="utf-8"?>
<p:tagLst xmlns:p="http://schemas.openxmlformats.org/presentationml/2006/main">
  <p:tag name="AS_UNIQUEID" val="810"/>
</p:tagLst>
</file>

<file path=ppt/tags/tag38.xml><?xml version="1.0" encoding="utf-8"?>
<p:tagLst xmlns:p="http://schemas.openxmlformats.org/presentationml/2006/main">
  <p:tag name="AS_UNIQUEID" val="811"/>
</p:tagLst>
</file>

<file path=ppt/tags/tag39.xml><?xml version="1.0" encoding="utf-8"?>
<p:tagLst xmlns:p="http://schemas.openxmlformats.org/presentationml/2006/main">
  <p:tag name="AS_UNIQUEID" val="812"/>
</p:tagLst>
</file>

<file path=ppt/tags/tag40.xml><?xml version="1.0" encoding="utf-8"?>
<p:tagLst xmlns:p="http://schemas.openxmlformats.org/presentationml/2006/main">
  <p:tag name="AS_UNIQUEID" val="813"/>
</p:tagLst>
</file>

<file path=ppt/tags/tag41.xml><?xml version="1.0" encoding="utf-8"?>
<p:tagLst xmlns:p="http://schemas.openxmlformats.org/presentationml/2006/main">
  <p:tag name="AS_UNIQUEID" val="814"/>
</p:tagLst>
</file>

<file path=ppt/tags/tag42.xml><?xml version="1.0" encoding="utf-8"?>
<p:tagLst xmlns:p="http://schemas.openxmlformats.org/presentationml/2006/main">
  <p:tag name="AS_UNIQUEID" val="815"/>
</p:tagLst>
</file>

<file path=ppt/tags/tag43.xml><?xml version="1.0" encoding="utf-8"?>
<p:tagLst xmlns:p="http://schemas.openxmlformats.org/presentationml/2006/main">
  <p:tag name="AS_UNIQUEID" val="816"/>
</p:tagLst>
</file>

<file path=ppt/tags/tag44.xml><?xml version="1.0" encoding="utf-8"?>
<p:tagLst xmlns:p="http://schemas.openxmlformats.org/presentationml/2006/main">
  <p:tag name="AS_UNIQUEID" val="817"/>
</p:tagLst>
</file>

<file path=ppt/tags/tag45.xml><?xml version="1.0" encoding="utf-8"?>
<p:tagLst xmlns:p="http://schemas.openxmlformats.org/presentationml/2006/main">
  <p:tag name="AS_UNIQUEID" val="818"/>
</p:tagLst>
</file>

<file path=ppt/tags/tag46.xml><?xml version="1.0" encoding="utf-8"?>
<p:tagLst xmlns:p="http://schemas.openxmlformats.org/presentationml/2006/main">
  <p:tag name="AS_UNIQUEID" val="819"/>
</p:tagLst>
</file>

<file path=ppt/tags/tag47.xml><?xml version="1.0" encoding="utf-8"?>
<p:tagLst xmlns:p="http://schemas.openxmlformats.org/presentationml/2006/main">
  <p:tag name="AS_UNIQUEID" val="820"/>
</p:tagLst>
</file>

<file path=ppt/tags/tag48.xml><?xml version="1.0" encoding="utf-8"?>
<p:tagLst xmlns:p="http://schemas.openxmlformats.org/presentationml/2006/main">
  <p:tag name="AS_UNIQUEID" val="821"/>
</p:tagLst>
</file>

<file path=ppt/tags/tag49.xml><?xml version="1.0" encoding="utf-8"?>
<p:tagLst xmlns:p="http://schemas.openxmlformats.org/presentationml/2006/main">
  <p:tag name="AS_UNIQUEID" val="822"/>
</p:tagLst>
</file>

<file path=ppt/tags/tag50.xml><?xml version="1.0" encoding="utf-8"?>
<p:tagLst xmlns:p="http://schemas.openxmlformats.org/presentationml/2006/main">
  <p:tag name="AS_UNIQUEID" val="823"/>
</p:tagLst>
</file>

<file path=ppt/tags/tag51.xml><?xml version="1.0" encoding="utf-8"?>
<p:tagLst xmlns:p="http://schemas.openxmlformats.org/presentationml/2006/main">
  <p:tag name="AS_UNIQUEID" val="824"/>
</p:tagLst>
</file>

<file path=ppt/tags/tag52.xml><?xml version="1.0" encoding="utf-8"?>
<p:tagLst xmlns:p="http://schemas.openxmlformats.org/presentationml/2006/main">
  <p:tag name="AS_UNIQUEID" val="825"/>
</p:tagLst>
</file>

<file path=ppt/tags/tag53.xml><?xml version="1.0" encoding="utf-8"?>
<p:tagLst xmlns:p="http://schemas.openxmlformats.org/presentationml/2006/main">
  <p:tag name="AS_UNIQUEID" val="826"/>
</p:tagLst>
</file>

<file path=ppt/tags/tag54.xml><?xml version="1.0" encoding="utf-8"?>
<p:tagLst xmlns:p="http://schemas.openxmlformats.org/presentationml/2006/main">
  <p:tag name="AS_UNIQUEID" val="827"/>
</p:tagLst>
</file>

<file path=ppt/tags/tag55.xml><?xml version="1.0" encoding="utf-8"?>
<p:tagLst xmlns:p="http://schemas.openxmlformats.org/presentationml/2006/main">
  <p:tag name="AS_UNIQUEID" val="828"/>
</p:tagLst>
</file>

<file path=ppt/tags/tag56.xml><?xml version="1.0" encoding="utf-8"?>
<p:tagLst xmlns:p="http://schemas.openxmlformats.org/presentationml/2006/main">
  <p:tag name="AS_UNIQUEID" val="829"/>
</p:tagLst>
</file>

<file path=ppt/tags/tag57.xml><?xml version="1.0" encoding="utf-8"?>
<p:tagLst xmlns:p="http://schemas.openxmlformats.org/presentationml/2006/main">
  <p:tag name="AS_UNIQUEID" val="830"/>
</p:tagLst>
</file>

<file path=ppt/tags/tag58.xml><?xml version="1.0" encoding="utf-8"?>
<p:tagLst xmlns:p="http://schemas.openxmlformats.org/presentationml/2006/main">
  <p:tag name="AS_UNIQUEID" val="831"/>
</p:tagLst>
</file>

<file path=ppt/tags/tag59.xml><?xml version="1.0" encoding="utf-8"?>
<p:tagLst xmlns:p="http://schemas.openxmlformats.org/presentationml/2006/main">
  <p:tag name="AS_UNIQUEID" val="832"/>
</p:tagLst>
</file>

<file path=ppt/tags/tag60.xml><?xml version="1.0" encoding="utf-8"?>
<p:tagLst xmlns:p="http://schemas.openxmlformats.org/presentationml/2006/main">
  <p:tag name="AS_UNIQUEID" val="833"/>
</p:tagLst>
</file>

<file path=ppt/tags/tag61.xml><?xml version="1.0" encoding="utf-8"?>
<p:tagLst xmlns:p="http://schemas.openxmlformats.org/presentationml/2006/main">
  <p:tag name="AS_UNIQUEID" val="834"/>
</p:tagLst>
</file>

<file path=ppt/tags/tag62.xml><?xml version="1.0" encoding="utf-8"?>
<p:tagLst xmlns:p="http://schemas.openxmlformats.org/presentationml/2006/main">
  <p:tag name="AS_UNIQUEID" val="835"/>
</p:tagLst>
</file>

<file path=ppt/tags/tag63.xml><?xml version="1.0" encoding="utf-8"?>
<p:tagLst xmlns:p="http://schemas.openxmlformats.org/presentationml/2006/main">
  <p:tag name="AS_UNIQUEID" val="836"/>
</p:tagLst>
</file>

<file path=ppt/tags/tag64.xml><?xml version="1.0" encoding="utf-8"?>
<p:tagLst xmlns:p="http://schemas.openxmlformats.org/presentationml/2006/main">
  <p:tag name="AS_UNIQUEID" val="837"/>
</p:tagLst>
</file>

<file path=ppt/tags/tag65.xml><?xml version="1.0" encoding="utf-8"?>
<p:tagLst xmlns:p="http://schemas.openxmlformats.org/presentationml/2006/main">
  <p:tag name="AS_UNIQUEID" val="838"/>
</p:tagLst>
</file>

<file path=ppt/tags/tag66.xml><?xml version="1.0" encoding="utf-8"?>
<p:tagLst xmlns:p="http://schemas.openxmlformats.org/presentationml/2006/main">
  <p:tag name="AS_UNIQUEID" val="839"/>
</p:tagLst>
</file>

<file path=ppt/tags/tag67.xml><?xml version="1.0" encoding="utf-8"?>
<p:tagLst xmlns:p="http://schemas.openxmlformats.org/presentationml/2006/main">
  <p:tag name="AS_UNIQUEID" val="840"/>
</p:tagLst>
</file>

<file path=ppt/tags/tag68.xml><?xml version="1.0" encoding="utf-8"?>
<p:tagLst xmlns:p="http://schemas.openxmlformats.org/presentationml/2006/main">
  <p:tag name="AS_UNIQUEID" val="841"/>
</p:tagLst>
</file>

<file path=ppt/tags/tag69.xml><?xml version="1.0" encoding="utf-8"?>
<p:tagLst xmlns:p="http://schemas.openxmlformats.org/presentationml/2006/main">
  <p:tag name="AS_UNIQUEID" val="842"/>
</p:tagLst>
</file>

<file path=ppt/tags/tag70.xml><?xml version="1.0" encoding="utf-8"?>
<p:tagLst xmlns:p="http://schemas.openxmlformats.org/presentationml/2006/main">
  <p:tag name="AS_UNIQUEID" val="843"/>
</p:tagLst>
</file>

<file path=ppt/tags/tag71.xml><?xml version="1.0" encoding="utf-8"?>
<p:tagLst xmlns:p="http://schemas.openxmlformats.org/presentationml/2006/main">
  <p:tag name="AS_UNIQUEID" val="844"/>
</p:tagLst>
</file>

<file path=ppt/tags/tag72.xml><?xml version="1.0" encoding="utf-8"?>
<p:tagLst xmlns:p="http://schemas.openxmlformats.org/presentationml/2006/main">
  <p:tag name="AS_UNIQUEID" val="845"/>
</p:tagLst>
</file>

<file path=ppt/tags/tag73.xml><?xml version="1.0" encoding="utf-8"?>
<p:tagLst xmlns:p="http://schemas.openxmlformats.org/presentationml/2006/main">
  <p:tag name="AS_UNIQUEID" val="846"/>
</p:tagLst>
</file>

<file path=ppt/tags/tag74.xml><?xml version="1.0" encoding="utf-8"?>
<p:tagLst xmlns:p="http://schemas.openxmlformats.org/presentationml/2006/main">
  <p:tag name="AS_UNIQUEID" val="847"/>
</p:tagLst>
</file>

<file path=ppt/tags/tag75.xml><?xml version="1.0" encoding="utf-8"?>
<p:tagLst xmlns:p="http://schemas.openxmlformats.org/presentationml/2006/main">
  <p:tag name="AS_UNIQUEID" val="848"/>
</p:tagLst>
</file>

<file path=ppt/tags/tag76.xml><?xml version="1.0" encoding="utf-8"?>
<p:tagLst xmlns:p="http://schemas.openxmlformats.org/presentationml/2006/main">
  <p:tag name="AS_UNIQUEID" val="849"/>
</p:tagLst>
</file>

<file path=ppt/tags/tag77.xml><?xml version="1.0" encoding="utf-8"?>
<p:tagLst xmlns:p="http://schemas.openxmlformats.org/presentationml/2006/main">
  <p:tag name="AS_UNIQUEID" val="850"/>
  <p:tag name="KSO_WM_BEAUTIFY_FLAG" val="#wm#"/>
  <p:tag name="KSO_WM_TAG_VERSION" val="1.0"/>
  <p:tag name="KSO_WM_UNIT_COLOR_SCHEME_PARENT_PAGE" val="2_1"/>
  <p:tag name="KSO_WM_UNIT_COLOR_SCHEME_SHAPE_ID" val="2"/>
  <p:tag name="KSO_WM_UNIT_COMPATIBLE" val="0"/>
  <p:tag name="KSO_WM_UNIT_DIAGRAM_ISNUMVISUAL" val="0"/>
  <p:tag name="KSO_WM_UNIT_DIAGRAM_ISREFERUNIT" val="0"/>
  <p:tag name="KSO_WM_UNIT_HIGHLIGHT" val="0"/>
  <p:tag name="KSO_WM_UNIT_ID" val="_1**"/>
  <p:tag name="KSO_WM_UNIT_LAYERLEVEL" val="1"/>
</p:tagLst>
</file>

<file path=ppt/tags/tag78.xml><?xml version="1.0" encoding="utf-8"?>
<p:tagLst xmlns:p="http://schemas.openxmlformats.org/presentationml/2006/main">
  <p:tag name="AS_UNIQUEID" val="851"/>
  <p:tag name="KSO_WM_BEAUTIFY_FLAG" val="#wm#"/>
  <p:tag name="KSO_WM_TAG_VERSION" val="1.0"/>
  <p:tag name="KSO_WM_UNIT_COLOR_SCHEME_PARENT_PAGE" val="2_1"/>
  <p:tag name="KSO_WM_UNIT_COLOR_SCHEME_SHAPE_ID" val="3"/>
  <p:tag name="KSO_WM_UNIT_COMPATIBLE" val="0"/>
  <p:tag name="KSO_WM_UNIT_DIAGRAM_ISNUMVISUAL" val="0"/>
  <p:tag name="KSO_WM_UNIT_DIAGRAM_ISREFERUNIT" val="0"/>
  <p:tag name="KSO_WM_UNIT_HIGHLIGHT" val="0"/>
  <p:tag name="KSO_WM_UNIT_ID" val="_1**"/>
  <p:tag name="KSO_WM_UNIT_LAYERLEVEL" val="1"/>
</p:tagLst>
</file>

<file path=ppt/tags/tag79.xml><?xml version="1.0" encoding="utf-8"?>
<p:tagLst xmlns:p="http://schemas.openxmlformats.org/presentationml/2006/main">
  <p:tag name="AS_UNIQUEID" val="852"/>
  <p:tag name="KSO_WM_BEAUTIFY_FLAG" val="#wm#"/>
  <p:tag name="KSO_WM_TAG_VERSION" val="1.0"/>
  <p:tag name="KSO_WM_UNIT_COLOR_SCHEME_PARENT_PAGE" val="2_1"/>
  <p:tag name="KSO_WM_UNIT_COLOR_SCHEME_SHAPE_ID" val="16"/>
  <p:tag name="KSO_WM_UNIT_COMPATIBLE" val="0"/>
  <p:tag name="KSO_WM_UNIT_DIAGRAM_ISNUMVISUAL" val="0"/>
  <p:tag name="KSO_WM_UNIT_DIAGRAM_ISREFERUNIT" val="0"/>
  <p:tag name="KSO_WM_UNIT_HIGHLIGHT" val="0"/>
  <p:tag name="KSO_WM_UNIT_ID" val="_1**"/>
  <p:tag name="KSO_WM_UNIT_LAYERLEVEL" val="1"/>
</p:tagLst>
</file>

<file path=ppt/tags/tag80.xml><?xml version="1.0" encoding="utf-8"?>
<p:tagLst xmlns:p="http://schemas.openxmlformats.org/presentationml/2006/main">
  <p:tag name="AS_UNIQUEID" val="853"/>
  <p:tag name="KSO_WM_BEAUTIFY_FLAG" val="#wm#"/>
  <p:tag name="KSO_WM_TAG_VERSION" val="1.0"/>
  <p:tag name="KSO_WM_UNIT_COLOR_SCHEME_PARENT_PAGE" val="2_1"/>
  <p:tag name="KSO_WM_UNIT_COLOR_SCHEME_SHAPE_ID" val="17"/>
  <p:tag name="KSO_WM_UNIT_COMPATIBLE" val="0"/>
  <p:tag name="KSO_WM_UNIT_DIAGRAM_ISNUMVISUAL" val="0"/>
  <p:tag name="KSO_WM_UNIT_DIAGRAM_ISREFERUNIT" val="0"/>
  <p:tag name="KSO_WM_UNIT_HIGHLIGHT" val="0"/>
  <p:tag name="KSO_WM_UNIT_ID" val="_1**"/>
  <p:tag name="KSO_WM_UNIT_LAYERLEVEL" val="1"/>
</p:tagLst>
</file>

<file path=ppt/tags/tag81.xml><?xml version="1.0" encoding="utf-8"?>
<p:tagLst xmlns:p="http://schemas.openxmlformats.org/presentationml/2006/main">
  <p:tag name="AS_UNIQUEID" val="854"/>
  <p:tag name="KSO_WM_BEAUTIFY_FLAG" val="#wm#"/>
  <p:tag name="KSO_WM_TAG_VERSION" val="1.0"/>
  <p:tag name="KSO_WM_UNIT_COLOR_SCHEME_PARENT_PAGE" val="2_1"/>
  <p:tag name="KSO_WM_UNIT_COLOR_SCHEME_SHAPE_ID" val="18"/>
  <p:tag name="KSO_WM_UNIT_COMPATIBLE" val="0"/>
  <p:tag name="KSO_WM_UNIT_DIAGRAM_ISNUMVISUAL" val="0"/>
  <p:tag name="KSO_WM_UNIT_DIAGRAM_ISREFERUNIT" val="0"/>
  <p:tag name="KSO_WM_UNIT_HIGHLIGHT" val="0"/>
  <p:tag name="KSO_WM_UNIT_ID" val="_1**"/>
  <p:tag name="KSO_WM_UNIT_LAYERLEVEL" val="1"/>
</p:tagLst>
</file>

<file path=ppt/tags/tag82.xml><?xml version="1.0" encoding="utf-8"?>
<p:tagLst xmlns:p="http://schemas.openxmlformats.org/presentationml/2006/main">
  <p:tag name="AS_UNIQUEID" val="855"/>
  <p:tag name="KSO_WM_SLIDE_COLORSCHEME_VERSION" val="3.2"/>
  <p:tag name="KSO_WM_UNIT_COLOR_SCHEME_PARENT_PAGE" val="2_1"/>
  <p:tag name="KSO_WM_UNIT_COLOR_SCHEME_SHAPE_ID" val="4"/>
</p:tagLst>
</file>

<file path=ppt/tags/tag83.xml><?xml version="1.0" encoding="utf-8"?>
<p:tagLst xmlns:p="http://schemas.openxmlformats.org/presentationml/2006/main">
  <p:tag name="AS_UNIQUEID" val="856"/>
</p:tagLst>
</file>

<file path=ppt/tags/tag84.xml><?xml version="1.0" encoding="utf-8"?>
<p:tagLst xmlns:p="http://schemas.openxmlformats.org/presentationml/2006/main">
  <p:tag name="AS_UNIQUEID" val="857"/>
  <p:tag name="KSO_WM_BEAUTIFY_FLAG" val="#wm#"/>
  <p:tag name="KSO_WM_TAG_VERSION" val="1.0"/>
  <p:tag name="KSO_WM_UNIT_COLOR_SCHEME_PARENT_PAGE" val="2_2"/>
  <p:tag name="KSO_WM_UNIT_COLOR_SCHEME_SHAPE_ID" val="2"/>
  <p:tag name="KSO_WM_UNIT_COMPATIBLE" val="0"/>
  <p:tag name="KSO_WM_UNIT_DIAGRAM_ISNUMVISUAL" val="0"/>
  <p:tag name="KSO_WM_UNIT_DIAGRAM_ISREFERUNIT" val="0"/>
  <p:tag name="KSO_WM_UNIT_HIGHLIGHT" val="0"/>
  <p:tag name="KSO_WM_UNIT_ID" val="_2**"/>
  <p:tag name="KSO_WM_UNIT_LAYERLEVEL" val="1"/>
</p:tagLst>
</file>

<file path=ppt/tags/tag85.xml><?xml version="1.0" encoding="utf-8"?>
<p:tagLst xmlns:p="http://schemas.openxmlformats.org/presentationml/2006/main">
  <p:tag name="AS_UNIQUEID" val="858"/>
  <p:tag name="KSO_WM_BEAUTIFY_FLAG" val="#wm#"/>
  <p:tag name="KSO_WM_TAG_VERSION" val="1.0"/>
  <p:tag name="KSO_WM_UNIT_COLOR_SCHEME_PARENT_PAGE" val="2_2"/>
  <p:tag name="KSO_WM_UNIT_COLOR_SCHEME_SHAPE_ID" val="3"/>
  <p:tag name="KSO_WM_UNIT_COMPATIBLE" val="0"/>
  <p:tag name="KSO_WM_UNIT_DIAGRAM_ISNUMVISUAL" val="0"/>
  <p:tag name="KSO_WM_UNIT_DIAGRAM_ISREFERUNIT" val="0"/>
  <p:tag name="KSO_WM_UNIT_HIGHLIGHT" val="0"/>
  <p:tag name="KSO_WM_UNIT_ID" val="_2**"/>
  <p:tag name="KSO_WM_UNIT_LAYERLEVEL" val="1"/>
</p:tagLst>
</file>

<file path=ppt/tags/tag86.xml><?xml version="1.0" encoding="utf-8"?>
<p:tagLst xmlns:p="http://schemas.openxmlformats.org/presentationml/2006/main">
  <p:tag name="AS_UNIQUEID" val="859"/>
  <p:tag name="KSO_WM_BEAUTIFY_FLAG" val="#wm#"/>
  <p:tag name="KSO_WM_TAG_VERSION" val="1.0"/>
  <p:tag name="KSO_WM_UNIT_COLOR_SCHEME_PARENT_PAGE" val="2_2"/>
  <p:tag name="KSO_WM_UNIT_COLOR_SCHEME_SHAPE_ID" val="4"/>
  <p:tag name="KSO_WM_UNIT_COMPATIBLE" val="0"/>
  <p:tag name="KSO_WM_UNIT_DIAGRAM_ISNUMVISUAL" val="0"/>
  <p:tag name="KSO_WM_UNIT_DIAGRAM_ISREFERUNIT" val="0"/>
  <p:tag name="KSO_WM_UNIT_HIGHLIGHT" val="0"/>
  <p:tag name="KSO_WM_UNIT_ID" val="_2**"/>
  <p:tag name="KSO_WM_UNIT_LAYERLEVEL" val="1"/>
</p:tagLst>
</file>

<file path=ppt/tags/tag87.xml><?xml version="1.0" encoding="utf-8"?>
<p:tagLst xmlns:p="http://schemas.openxmlformats.org/presentationml/2006/main">
  <p:tag name="AS_UNIQUEID" val="860"/>
  <p:tag name="KSO_WM_BEAUTIFY_FLAG" val="#wm#"/>
  <p:tag name="KSO_WM_TAG_VERSION" val="1.0"/>
  <p:tag name="KSO_WM_UNIT_COLOR_SCHEME_PARENT_PAGE" val="2_2"/>
  <p:tag name="KSO_WM_UNIT_COLOR_SCHEME_SHAPE_ID" val="5"/>
  <p:tag name="KSO_WM_UNIT_COMPATIBLE" val="0"/>
  <p:tag name="KSO_WM_UNIT_DIAGRAM_ISNUMVISUAL" val="0"/>
  <p:tag name="KSO_WM_UNIT_DIAGRAM_ISREFERUNIT" val="0"/>
  <p:tag name="KSO_WM_UNIT_HIGHLIGHT" val="0"/>
  <p:tag name="KSO_WM_UNIT_ID" val="_2**"/>
  <p:tag name="KSO_WM_UNIT_LAYERLEVEL" val="1"/>
</p:tagLst>
</file>

<file path=ppt/tags/tag88.xml><?xml version="1.0" encoding="utf-8"?>
<p:tagLst xmlns:p="http://schemas.openxmlformats.org/presentationml/2006/main">
  <p:tag name="AS_UNIQUEID" val="861"/>
  <p:tag name="KSO_WM_BEAUTIFY_FLAG" val="#wm#"/>
  <p:tag name="KSO_WM_TAG_VERSION" val="1.0"/>
  <p:tag name="KSO_WM_UNIT_COLOR_SCHEME_PARENT_PAGE" val="2_2"/>
  <p:tag name="KSO_WM_UNIT_COLOR_SCHEME_SHAPE_ID" val="6"/>
  <p:tag name="KSO_WM_UNIT_COMPATIBLE" val="0"/>
  <p:tag name="KSO_WM_UNIT_DIAGRAM_ISNUMVISUAL" val="0"/>
  <p:tag name="KSO_WM_UNIT_DIAGRAM_ISREFERUNIT" val="0"/>
  <p:tag name="KSO_WM_UNIT_HIGHLIGHT" val="0"/>
  <p:tag name="KSO_WM_UNIT_ID" val="_2**"/>
  <p:tag name="KSO_WM_UNIT_LAYERLEVEL" val="1"/>
</p:tagLst>
</file>

<file path=ppt/tags/tag89.xml><?xml version="1.0" encoding="utf-8"?>
<p:tagLst xmlns:p="http://schemas.openxmlformats.org/presentationml/2006/main">
  <p:tag name="AS_UNIQUEID" val="862"/>
  <p:tag name="KSO_WM_SLIDE_COLORSCHEME_VERSION" val="3.2"/>
  <p:tag name="KSO_WM_UNIT_COLOR_SCHEME_PARENT_PAGE" val="2_2"/>
  <p:tag name="KSO_WM_UNIT_COLOR_SCHEME_SHAPE_ID" val="7"/>
</p:tagLst>
</file>

<file path=ppt/tags/tag90.xml><?xml version="1.0" encoding="utf-8"?>
<p:tagLst xmlns:p="http://schemas.openxmlformats.org/presentationml/2006/main">
  <p:tag name="AS_UNIQUEID" val="863"/>
</p:tagLst>
</file>

<file path=ppt/tags/tag91.xml><?xml version="1.0" encoding="utf-8"?>
<p:tagLst xmlns:p="http://schemas.openxmlformats.org/presentationml/2006/main">
  <p:tag name="AS_UNIQUEID" val="864"/>
  <p:tag name="KSO_WM_BEAUTIFY_FLAG" val="#wm#"/>
  <p:tag name="KSO_WM_TAG_VERSION" val="1.0"/>
  <p:tag name="KSO_WM_UNIT_COLOR_SCHEME_PARENT_PAGE" val="2_3"/>
  <p:tag name="KSO_WM_UNIT_COLOR_SCHEME_SHAPE_ID" val="2"/>
  <p:tag name="KSO_WM_UNIT_COMPATIBLE" val="0"/>
  <p:tag name="KSO_WM_UNIT_DIAGRAM_ISNUMVISUAL" val="0"/>
  <p:tag name="KSO_WM_UNIT_DIAGRAM_ISREFERUNIT" val="0"/>
  <p:tag name="KSO_WM_UNIT_HIGHLIGHT" val="0"/>
  <p:tag name="KSO_WM_UNIT_ID" val="_3**"/>
  <p:tag name="KSO_WM_UNIT_LAYERLEVEL" val="1"/>
</p:tagLst>
</file>

<file path=ppt/tags/tag92.xml><?xml version="1.0" encoding="utf-8"?>
<p:tagLst xmlns:p="http://schemas.openxmlformats.org/presentationml/2006/main">
  <p:tag name="AS_UNIQUEID" val="865"/>
  <p:tag name="KSO_WM_BEAUTIFY_FLAG" val="#wm#"/>
  <p:tag name="KSO_WM_TAG_VERSION" val="1.0"/>
  <p:tag name="KSO_WM_UNIT_COLOR_SCHEME_PARENT_PAGE" val="2_3"/>
  <p:tag name="KSO_WM_UNIT_COLOR_SCHEME_SHAPE_ID" val="3"/>
  <p:tag name="KSO_WM_UNIT_COMPATIBLE" val="0"/>
  <p:tag name="KSO_WM_UNIT_DIAGRAM_ISNUMVISUAL" val="0"/>
  <p:tag name="KSO_WM_UNIT_DIAGRAM_ISREFERUNIT" val="0"/>
  <p:tag name="KSO_WM_UNIT_HIGHLIGHT" val="0"/>
  <p:tag name="KSO_WM_UNIT_ID" val="_3**"/>
  <p:tag name="KSO_WM_UNIT_LAYERLEVEL" val="1"/>
</p:tagLst>
</file>

<file path=ppt/tags/tag93.xml><?xml version="1.0" encoding="utf-8"?>
<p:tagLst xmlns:p="http://schemas.openxmlformats.org/presentationml/2006/main">
  <p:tag name="AS_UNIQUEID" val="866"/>
  <p:tag name="KSO_WM_BEAUTIFY_FLAG" val="#wm#"/>
  <p:tag name="KSO_WM_TAG_VERSION" val="1.0"/>
  <p:tag name="KSO_WM_UNIT_COLOR_SCHEME_PARENT_PAGE" val="2_3"/>
  <p:tag name="KSO_WM_UNIT_COLOR_SCHEME_SHAPE_ID" val="4"/>
  <p:tag name="KSO_WM_UNIT_COMPATIBLE" val="0"/>
  <p:tag name="KSO_WM_UNIT_DIAGRAM_ISNUMVISUAL" val="0"/>
  <p:tag name="KSO_WM_UNIT_DIAGRAM_ISREFERUNIT" val="0"/>
  <p:tag name="KSO_WM_UNIT_HIGHLIGHT" val="0"/>
  <p:tag name="KSO_WM_UNIT_ID" val="_3**"/>
  <p:tag name="KSO_WM_UNIT_LAYERLEVEL" val="1"/>
</p:tagLst>
</file>

<file path=ppt/tags/tag94.xml><?xml version="1.0" encoding="utf-8"?>
<p:tagLst xmlns:p="http://schemas.openxmlformats.org/presentationml/2006/main">
  <p:tag name="AS_UNIQUEID" val="867"/>
  <p:tag name="KSO_WM_BEAUTIFY_FLAG" val="#wm#"/>
  <p:tag name="KSO_WM_TAG_VERSION" val="1.0"/>
  <p:tag name="KSO_WM_UNIT_COLOR_SCHEME_PARENT_PAGE" val="2_3"/>
  <p:tag name="KSO_WM_UNIT_COLOR_SCHEME_SHAPE_ID" val="5"/>
  <p:tag name="KSO_WM_UNIT_COMPATIBLE" val="0"/>
  <p:tag name="KSO_WM_UNIT_DIAGRAM_ISNUMVISUAL" val="0"/>
  <p:tag name="KSO_WM_UNIT_DIAGRAM_ISREFERUNIT" val="0"/>
  <p:tag name="KSO_WM_UNIT_HIGHLIGHT" val="0"/>
  <p:tag name="KSO_WM_UNIT_ID" val="_3**"/>
  <p:tag name="KSO_WM_UNIT_LAYERLEVEL" val="1"/>
</p:tagLst>
</file>

<file path=ppt/tags/tag95.xml><?xml version="1.0" encoding="utf-8"?>
<p:tagLst xmlns:p="http://schemas.openxmlformats.org/presentationml/2006/main">
  <p:tag name="AS_UNIQUEID" val="868"/>
  <p:tag name="KSO_WM_BEAUTIFY_FLAG" val="#wm#"/>
  <p:tag name="KSO_WM_TAG_VERSION" val="1.0"/>
  <p:tag name="KSO_WM_UNIT_COLOR_SCHEME_PARENT_PAGE" val="2_3"/>
  <p:tag name="KSO_WM_UNIT_COLOR_SCHEME_SHAPE_ID" val="6"/>
  <p:tag name="KSO_WM_UNIT_COMPATIBLE" val="0"/>
  <p:tag name="KSO_WM_UNIT_DIAGRAM_ISNUMVISUAL" val="0"/>
  <p:tag name="KSO_WM_UNIT_DIAGRAM_ISREFERUNIT" val="0"/>
  <p:tag name="KSO_WM_UNIT_HIGHLIGHT" val="0"/>
  <p:tag name="KSO_WM_UNIT_ID" val="_3**"/>
  <p:tag name="KSO_WM_UNIT_LAYERLEVEL" val="1"/>
</p:tagLst>
</file>

<file path=ppt/tags/tag96.xml><?xml version="1.0" encoding="utf-8"?>
<p:tagLst xmlns:p="http://schemas.openxmlformats.org/presentationml/2006/main">
  <p:tag name="AS_UNIQUEID" val="869"/>
  <p:tag name="KSO_WM_SLIDE_COLORSCHEME_VERSION" val="3.2"/>
  <p:tag name="KSO_WM_UNIT_COLOR_SCHEME_PARENT_PAGE" val="2_3"/>
  <p:tag name="KSO_WM_UNIT_COLOR_SCHEME_SHAPE_ID" val="7"/>
</p:tagLst>
</file>

<file path=ppt/tags/tag97.xml><?xml version="1.0" encoding="utf-8"?>
<p:tagLst xmlns:p="http://schemas.openxmlformats.org/presentationml/2006/main">
  <p:tag name="AS_UNIQUEID" val="870"/>
</p:tagLst>
</file>

<file path=ppt/tags/tag98.xml><?xml version="1.0" encoding="utf-8"?>
<p:tagLst xmlns:p="http://schemas.openxmlformats.org/presentationml/2006/main">
  <p:tag name="AS_UNIQUEID" val="871"/>
  <p:tag name="KSO_WM_BEAUTIFY_FLAG" val="#wm#"/>
  <p:tag name="KSO_WM_TAG_VERSION" val="1.0"/>
  <p:tag name="KSO_WM_UNIT_COLOR_SCHEME_PARENT_PAGE" val="2_4"/>
  <p:tag name="KSO_WM_UNIT_COLOR_SCHEME_SHAPE_ID" val="2"/>
  <p:tag name="KSO_WM_UNIT_COMPATIBLE" val="0"/>
  <p:tag name="KSO_WM_UNIT_DIAGRAM_ISNUMVISUAL" val="0"/>
  <p:tag name="KSO_WM_UNIT_DIAGRAM_ISREFERUNIT" val="0"/>
  <p:tag name="KSO_WM_UNIT_HIGHLIGHT" val="0"/>
  <p:tag name="KSO_WM_UNIT_ID" val="_4**"/>
  <p:tag name="KSO_WM_UNIT_LAYERLEVEL" val="1"/>
</p:tagLst>
</file>

<file path=ppt/tags/tag99.xml><?xml version="1.0" encoding="utf-8"?>
<p:tagLst xmlns:p="http://schemas.openxmlformats.org/presentationml/2006/main">
  <p:tag name="AS_UNIQUEID" val="872"/>
  <p:tag name="KSO_WM_BEAUTIFY_FLAG" val="#wm#"/>
  <p:tag name="KSO_WM_TAG_VERSION" val="1.0"/>
  <p:tag name="KSO_WM_UNIT_COLOR_SCHEME_PARENT_PAGE" val="2_4"/>
  <p:tag name="KSO_WM_UNIT_COLOR_SCHEME_SHAPE_ID" val="3"/>
  <p:tag name="KSO_WM_UNIT_COMPATIBLE" val="0"/>
  <p:tag name="KSO_WM_UNIT_DIAGRAM_ISNUMVISUAL" val="0"/>
  <p:tag name="KSO_WM_UNIT_DIAGRAM_ISREFERUNIT" val="0"/>
  <p:tag name="KSO_WM_UNIT_HIGHLIGHT" val="0"/>
  <p:tag name="KSO_WM_UNIT_ID" val="_4**"/>
  <p:tag name="KSO_WM_UNIT_LAYERLEVEL" val="1"/>
</p:tagLst>
</file>

<file path=ppt/tags/tag100.xml><?xml version="1.0" encoding="utf-8"?>
<p:tagLst xmlns:p="http://schemas.openxmlformats.org/presentationml/2006/main">
  <p:tag name="AS_UNIQUEID" val="873"/>
  <p:tag name="KSO_WM_BEAUTIFY_FLAG" val="#wm#"/>
  <p:tag name="KSO_WM_TAG_VERSION" val="1.0"/>
  <p:tag name="KSO_WM_UNIT_COLOR_SCHEME_PARENT_PAGE" val="2_4"/>
  <p:tag name="KSO_WM_UNIT_COLOR_SCHEME_SHAPE_ID" val="4"/>
  <p:tag name="KSO_WM_UNIT_COMPATIBLE" val="0"/>
  <p:tag name="KSO_WM_UNIT_DIAGRAM_ISNUMVISUAL" val="0"/>
  <p:tag name="KSO_WM_UNIT_DIAGRAM_ISREFERUNIT" val="0"/>
  <p:tag name="KSO_WM_UNIT_HIGHLIGHT" val="0"/>
  <p:tag name="KSO_WM_UNIT_ID" val="_4**"/>
  <p:tag name="KSO_WM_UNIT_LAYERLEVEL" val="1"/>
</p:tagLst>
</file>

<file path=ppt/tags/tag101.xml><?xml version="1.0" encoding="utf-8"?>
<p:tagLst xmlns:p="http://schemas.openxmlformats.org/presentationml/2006/main">
  <p:tag name="AS_UNIQUEID" val="874"/>
  <p:tag name="KSO_WM_BEAUTIFY_FLAG" val="#wm#"/>
  <p:tag name="KSO_WM_TAG_VERSION" val="1.0"/>
  <p:tag name="KSO_WM_UNIT_COLOR_SCHEME_PARENT_PAGE" val="2_4"/>
  <p:tag name="KSO_WM_UNIT_COLOR_SCHEME_SHAPE_ID" val="5"/>
  <p:tag name="KSO_WM_UNIT_COMPATIBLE" val="0"/>
  <p:tag name="KSO_WM_UNIT_DIAGRAM_ISNUMVISUAL" val="0"/>
  <p:tag name="KSO_WM_UNIT_DIAGRAM_ISREFERUNIT" val="0"/>
  <p:tag name="KSO_WM_UNIT_HIGHLIGHT" val="0"/>
  <p:tag name="KSO_WM_UNIT_ID" val="_4**"/>
  <p:tag name="KSO_WM_UNIT_LAYERLEVEL" val="1"/>
</p:tagLst>
</file>

<file path=ppt/tags/tag102.xml><?xml version="1.0" encoding="utf-8"?>
<p:tagLst xmlns:p="http://schemas.openxmlformats.org/presentationml/2006/main">
  <p:tag name="AS_UNIQUEID" val="875"/>
  <p:tag name="KSO_WM_BEAUTIFY_FLAG" val="#wm#"/>
  <p:tag name="KSO_WM_TAG_VERSION" val="1.0"/>
  <p:tag name="KSO_WM_UNIT_COLOR_SCHEME_PARENT_PAGE" val="2_4"/>
  <p:tag name="KSO_WM_UNIT_COLOR_SCHEME_SHAPE_ID" val="6"/>
  <p:tag name="KSO_WM_UNIT_COMPATIBLE" val="0"/>
  <p:tag name="KSO_WM_UNIT_DIAGRAM_ISNUMVISUAL" val="0"/>
  <p:tag name="KSO_WM_UNIT_DIAGRAM_ISREFERUNIT" val="0"/>
  <p:tag name="KSO_WM_UNIT_HIGHLIGHT" val="0"/>
  <p:tag name="KSO_WM_UNIT_ID" val="_4**"/>
  <p:tag name="KSO_WM_UNIT_LAYERLEVEL" val="1"/>
</p:tagLst>
</file>

<file path=ppt/tags/tag103.xml><?xml version="1.0" encoding="utf-8"?>
<p:tagLst xmlns:p="http://schemas.openxmlformats.org/presentationml/2006/main">
  <p:tag name="AS_UNIQUEID" val="876"/>
  <p:tag name="KSO_WM_BEAUTIFY_FLAG" val="#wm#"/>
  <p:tag name="KSO_WM_TAG_VERSION" val="1.0"/>
  <p:tag name="KSO_WM_UNIT_COLOR_SCHEME_PARENT_PAGE" val="2_4"/>
  <p:tag name="KSO_WM_UNIT_COLOR_SCHEME_SHAPE_ID" val="7"/>
  <p:tag name="KSO_WM_UNIT_COMPATIBLE" val="0"/>
  <p:tag name="KSO_WM_UNIT_DIAGRAM_ISNUMVISUAL" val="0"/>
  <p:tag name="KSO_WM_UNIT_DIAGRAM_ISREFERUNIT" val="0"/>
  <p:tag name="KSO_WM_UNIT_HIGHLIGHT" val="0"/>
  <p:tag name="KSO_WM_UNIT_ID" val="_4**"/>
  <p:tag name="KSO_WM_UNIT_LAYERLEVEL" val="1"/>
</p:tagLst>
</file>

<file path=ppt/tags/tag104.xml><?xml version="1.0" encoding="utf-8"?>
<p:tagLst xmlns:p="http://schemas.openxmlformats.org/presentationml/2006/main">
  <p:tag name="AS_UNIQUEID" val="877"/>
  <p:tag name="KSO_WM_SLIDE_COLORSCHEME_VERSION" val="3.2"/>
  <p:tag name="KSO_WM_UNIT_COLOR_SCHEME_PARENT_PAGE" val="2_4"/>
  <p:tag name="KSO_WM_UNIT_COLOR_SCHEME_SHAPE_ID" val="8"/>
</p:tagLst>
</file>

<file path=ppt/tags/tag105.xml><?xml version="1.0" encoding="utf-8"?>
<p:tagLst xmlns:p="http://schemas.openxmlformats.org/presentationml/2006/main">
  <p:tag name="AS_UNIQUEID" val="878"/>
</p:tagLst>
</file>

<file path=ppt/tags/tag106.xml><?xml version="1.0" encoding="utf-8"?>
<p:tagLst xmlns:p="http://schemas.openxmlformats.org/presentationml/2006/main">
  <p:tag name="AS_UNIQUEID" val="879"/>
  <p:tag name="KSO_WM_BEAUTIFY_FLAG" val="#wm#"/>
  <p:tag name="KSO_WM_TAG_VERSION" val="1.0"/>
  <p:tag name="KSO_WM_UNIT_COLOR_SCHEME_PARENT_PAGE" val="2_5"/>
  <p:tag name="KSO_WM_UNIT_COLOR_SCHEME_SHAPE_ID" val="2"/>
  <p:tag name="KSO_WM_UNIT_COMPATIBLE" val="0"/>
  <p:tag name="KSO_WM_UNIT_DIAGRAM_ISNUMVISUAL" val="0"/>
  <p:tag name="KSO_WM_UNIT_DIAGRAM_ISREFERUNIT" val="0"/>
  <p:tag name="KSO_WM_UNIT_HIGHLIGHT" val="0"/>
  <p:tag name="KSO_WM_UNIT_ID" val="_5**"/>
  <p:tag name="KSO_WM_UNIT_LAYERLEVEL" val="1"/>
</p:tagLst>
</file>

<file path=ppt/tags/tag107.xml><?xml version="1.0" encoding="utf-8"?>
<p:tagLst xmlns:p="http://schemas.openxmlformats.org/presentationml/2006/main">
  <p:tag name="AS_UNIQUEID" val="880"/>
  <p:tag name="KSO_WM_BEAUTIFY_FLAG" val="#wm#"/>
  <p:tag name="KSO_WM_TAG_VERSION" val="1.0"/>
  <p:tag name="KSO_WM_UNIT_COLOR_SCHEME_PARENT_PAGE" val="2_5"/>
  <p:tag name="KSO_WM_UNIT_COLOR_SCHEME_SHAPE_ID" val="3"/>
  <p:tag name="KSO_WM_UNIT_COMPATIBLE" val="0"/>
  <p:tag name="KSO_WM_UNIT_DIAGRAM_ISNUMVISUAL" val="0"/>
  <p:tag name="KSO_WM_UNIT_DIAGRAM_ISREFERUNIT" val="0"/>
  <p:tag name="KSO_WM_UNIT_HIGHLIGHT" val="0"/>
  <p:tag name="KSO_WM_UNIT_ID" val="_5**"/>
  <p:tag name="KSO_WM_UNIT_LAYERLEVEL" val="1"/>
</p:tagLst>
</file>

<file path=ppt/tags/tag108.xml><?xml version="1.0" encoding="utf-8"?>
<p:tagLst xmlns:p="http://schemas.openxmlformats.org/presentationml/2006/main">
  <p:tag name="AS_UNIQUEID" val="881"/>
  <p:tag name="KSO_WM_BEAUTIFY_FLAG" val="#wm#"/>
  <p:tag name="KSO_WM_TAG_VERSION" val="1.0"/>
  <p:tag name="KSO_WM_UNIT_COLOR_SCHEME_PARENT_PAGE" val="2_5"/>
  <p:tag name="KSO_WM_UNIT_COLOR_SCHEME_SHAPE_ID" val="4"/>
  <p:tag name="KSO_WM_UNIT_COMPATIBLE" val="0"/>
  <p:tag name="KSO_WM_UNIT_DIAGRAM_ISNUMVISUAL" val="0"/>
  <p:tag name="KSO_WM_UNIT_DIAGRAM_ISREFERUNIT" val="0"/>
  <p:tag name="KSO_WM_UNIT_HIGHLIGHT" val="0"/>
  <p:tag name="KSO_WM_UNIT_ID" val="_5**"/>
  <p:tag name="KSO_WM_UNIT_LAYERLEVEL" val="1"/>
</p:tagLst>
</file>

<file path=ppt/tags/tag109.xml><?xml version="1.0" encoding="utf-8"?>
<p:tagLst xmlns:p="http://schemas.openxmlformats.org/presentationml/2006/main">
  <p:tag name="AS_UNIQUEID" val="882"/>
  <p:tag name="KSO_WM_BEAUTIFY_FLAG" val="#wm#"/>
  <p:tag name="KSO_WM_TAG_VERSION" val="1.0"/>
  <p:tag name="KSO_WM_UNIT_COLOR_SCHEME_PARENT_PAGE" val="2_5"/>
  <p:tag name="KSO_WM_UNIT_COLOR_SCHEME_SHAPE_ID" val="5"/>
  <p:tag name="KSO_WM_UNIT_COMPATIBLE" val="0"/>
  <p:tag name="KSO_WM_UNIT_DIAGRAM_ISNUMVISUAL" val="0"/>
  <p:tag name="KSO_WM_UNIT_DIAGRAM_ISREFERUNIT" val="0"/>
  <p:tag name="KSO_WM_UNIT_HIGHLIGHT" val="0"/>
  <p:tag name="KSO_WM_UNIT_ID" val="_5**"/>
  <p:tag name="KSO_WM_UNIT_LAYERLEVEL" val="1"/>
</p:tagLst>
</file>

<file path=ppt/tags/tag110.xml><?xml version="1.0" encoding="utf-8"?>
<p:tagLst xmlns:p="http://schemas.openxmlformats.org/presentationml/2006/main">
  <p:tag name="AS_UNIQUEID" val="883"/>
  <p:tag name="KSO_WM_BEAUTIFY_FLAG" val="#wm#"/>
  <p:tag name="KSO_WM_TAG_VERSION" val="1.0"/>
  <p:tag name="KSO_WM_UNIT_COLOR_SCHEME_PARENT_PAGE" val="2_5"/>
  <p:tag name="KSO_WM_UNIT_COLOR_SCHEME_SHAPE_ID" val="6"/>
  <p:tag name="KSO_WM_UNIT_COMPATIBLE" val="0"/>
  <p:tag name="KSO_WM_UNIT_DIAGRAM_ISNUMVISUAL" val="0"/>
  <p:tag name="KSO_WM_UNIT_DIAGRAM_ISREFERUNIT" val="0"/>
  <p:tag name="KSO_WM_UNIT_HIGHLIGHT" val="0"/>
  <p:tag name="KSO_WM_UNIT_ID" val="_5**"/>
  <p:tag name="KSO_WM_UNIT_LAYERLEVEL" val="1"/>
</p:tagLst>
</file>

<file path=ppt/tags/tag111.xml><?xml version="1.0" encoding="utf-8"?>
<p:tagLst xmlns:p="http://schemas.openxmlformats.org/presentationml/2006/main">
  <p:tag name="AS_UNIQUEID" val="884"/>
  <p:tag name="KSO_WM_BEAUTIFY_FLAG" val="#wm#"/>
  <p:tag name="KSO_WM_TAG_VERSION" val="1.0"/>
  <p:tag name="KSO_WM_UNIT_COLOR_SCHEME_PARENT_PAGE" val="2_5"/>
  <p:tag name="KSO_WM_UNIT_COLOR_SCHEME_SHAPE_ID" val="7"/>
  <p:tag name="KSO_WM_UNIT_COMPATIBLE" val="0"/>
  <p:tag name="KSO_WM_UNIT_DIAGRAM_ISNUMVISUAL" val="0"/>
  <p:tag name="KSO_WM_UNIT_DIAGRAM_ISREFERUNIT" val="0"/>
  <p:tag name="KSO_WM_UNIT_HIGHLIGHT" val="0"/>
  <p:tag name="KSO_WM_UNIT_ID" val="_5**"/>
  <p:tag name="KSO_WM_UNIT_LAYERLEVEL" val="1"/>
</p:tagLst>
</file>

<file path=ppt/tags/tag112.xml><?xml version="1.0" encoding="utf-8"?>
<p:tagLst xmlns:p="http://schemas.openxmlformats.org/presentationml/2006/main">
  <p:tag name="AS_UNIQUEID" val="885"/>
  <p:tag name="KSO_WM_BEAUTIFY_FLAG" val="#wm#"/>
  <p:tag name="KSO_WM_TAG_VERSION" val="1.0"/>
  <p:tag name="KSO_WM_UNIT_COLOR_SCHEME_PARENT_PAGE" val="2_5"/>
  <p:tag name="KSO_WM_UNIT_COLOR_SCHEME_SHAPE_ID" val="8"/>
  <p:tag name="KSO_WM_UNIT_COMPATIBLE" val="0"/>
  <p:tag name="KSO_WM_UNIT_DIAGRAM_ISNUMVISUAL" val="0"/>
  <p:tag name="KSO_WM_UNIT_DIAGRAM_ISREFERUNIT" val="0"/>
  <p:tag name="KSO_WM_UNIT_HIGHLIGHT" val="0"/>
  <p:tag name="KSO_WM_UNIT_ID" val="_5**"/>
  <p:tag name="KSO_WM_UNIT_LAYERLEVEL" val="1"/>
</p:tagLst>
</file>

<file path=ppt/tags/tag113.xml><?xml version="1.0" encoding="utf-8"?>
<p:tagLst xmlns:p="http://schemas.openxmlformats.org/presentationml/2006/main">
  <p:tag name="AS_UNIQUEID" val="886"/>
  <p:tag name="KSO_WM_BEAUTIFY_FLAG" val="#wm#"/>
  <p:tag name="KSO_WM_TAG_VERSION" val="1.0"/>
  <p:tag name="KSO_WM_UNIT_COLOR_SCHEME_PARENT_PAGE" val="2_5"/>
  <p:tag name="KSO_WM_UNIT_COLOR_SCHEME_SHAPE_ID" val="9"/>
  <p:tag name="KSO_WM_UNIT_COMPATIBLE" val="0"/>
  <p:tag name="KSO_WM_UNIT_DIAGRAM_ISNUMVISUAL" val="0"/>
  <p:tag name="KSO_WM_UNIT_DIAGRAM_ISREFERUNIT" val="0"/>
  <p:tag name="KSO_WM_UNIT_HIGHLIGHT" val="0"/>
  <p:tag name="KSO_WM_UNIT_ID" val="_5**"/>
  <p:tag name="KSO_WM_UNIT_LAYERLEVEL" val="1"/>
</p:tagLst>
</file>

<file path=ppt/tags/tag114.xml><?xml version="1.0" encoding="utf-8"?>
<p:tagLst xmlns:p="http://schemas.openxmlformats.org/presentationml/2006/main">
  <p:tag name="AS_UNIQUEID" val="887"/>
  <p:tag name="KSO_WM_SLIDE_COLORSCHEME_VERSION" val="3.2"/>
  <p:tag name="KSO_WM_UNIT_COLOR_SCHEME_PARENT_PAGE" val="2_5"/>
  <p:tag name="KSO_WM_UNIT_COLOR_SCHEME_SHAPE_ID" val="10"/>
</p:tagLst>
</file>

<file path=ppt/tags/tag115.xml><?xml version="1.0" encoding="utf-8"?>
<p:tagLst xmlns:p="http://schemas.openxmlformats.org/presentationml/2006/main">
  <p:tag name="AS_UNIQUEID" val="888"/>
</p:tagLst>
</file>

<file path=ppt/tags/tag116.xml><?xml version="1.0" encoding="utf-8"?>
<p:tagLst xmlns:p="http://schemas.openxmlformats.org/presentationml/2006/main">
  <p:tag name="AS_UNIQUEID" val="889"/>
  <p:tag name="KSO_WM_BEAUTIFY_FLAG" val="#wm#"/>
  <p:tag name="KSO_WM_TAG_VERSION" val="1.0"/>
  <p:tag name="KSO_WM_UNIT_COLOR_SCHEME_PARENT_PAGE" val="2_6"/>
  <p:tag name="KSO_WM_UNIT_COLOR_SCHEME_SHAPE_ID" val="2"/>
  <p:tag name="KSO_WM_UNIT_COMPATIBLE" val="0"/>
  <p:tag name="KSO_WM_UNIT_DIAGRAM_ISNUMVISUAL" val="0"/>
  <p:tag name="KSO_WM_UNIT_DIAGRAM_ISREFERUNIT" val="0"/>
  <p:tag name="KSO_WM_UNIT_HIGHLIGHT" val="0"/>
  <p:tag name="KSO_WM_UNIT_ID" val="_6**"/>
  <p:tag name="KSO_WM_UNIT_LAYERLEVEL" val="1"/>
</p:tagLst>
</file>

<file path=ppt/tags/tag117.xml><?xml version="1.0" encoding="utf-8"?>
<p:tagLst xmlns:p="http://schemas.openxmlformats.org/presentationml/2006/main">
  <p:tag name="AS_UNIQUEID" val="890"/>
  <p:tag name="KSO_WM_BEAUTIFY_FLAG" val="#wm#"/>
  <p:tag name="KSO_WM_TAG_VERSION" val="1.0"/>
  <p:tag name="KSO_WM_UNIT_COLOR_SCHEME_PARENT_PAGE" val="2_6"/>
  <p:tag name="KSO_WM_UNIT_COLOR_SCHEME_SHAPE_ID" val="3"/>
  <p:tag name="KSO_WM_UNIT_COMPATIBLE" val="0"/>
  <p:tag name="KSO_WM_UNIT_DIAGRAM_ISNUMVISUAL" val="0"/>
  <p:tag name="KSO_WM_UNIT_DIAGRAM_ISREFERUNIT" val="0"/>
  <p:tag name="KSO_WM_UNIT_HIGHLIGHT" val="0"/>
  <p:tag name="KSO_WM_UNIT_ID" val="_6**"/>
  <p:tag name="KSO_WM_UNIT_LAYERLEVEL" val="1"/>
</p:tagLst>
</file>

<file path=ppt/tags/tag118.xml><?xml version="1.0" encoding="utf-8"?>
<p:tagLst xmlns:p="http://schemas.openxmlformats.org/presentationml/2006/main">
  <p:tag name="AS_UNIQUEID" val="891"/>
  <p:tag name="KSO_WM_BEAUTIFY_FLAG" val="#wm#"/>
  <p:tag name="KSO_WM_TAG_VERSION" val="1.0"/>
  <p:tag name="KSO_WM_UNIT_COLOR_SCHEME_PARENT_PAGE" val="2_6"/>
  <p:tag name="KSO_WM_UNIT_COLOR_SCHEME_SHAPE_ID" val="4"/>
  <p:tag name="KSO_WM_UNIT_COMPATIBLE" val="0"/>
  <p:tag name="KSO_WM_UNIT_DIAGRAM_ISNUMVISUAL" val="0"/>
  <p:tag name="KSO_WM_UNIT_DIAGRAM_ISREFERUNIT" val="0"/>
  <p:tag name="KSO_WM_UNIT_HIGHLIGHT" val="0"/>
  <p:tag name="KSO_WM_UNIT_ID" val="_6**"/>
  <p:tag name="KSO_WM_UNIT_LAYERLEVEL" val="1"/>
</p:tagLst>
</file>

<file path=ppt/tags/tag119.xml><?xml version="1.0" encoding="utf-8"?>
<p:tagLst xmlns:p="http://schemas.openxmlformats.org/presentationml/2006/main">
  <p:tag name="AS_UNIQUEID" val="892"/>
  <p:tag name="KSO_WM_BEAUTIFY_FLAG" val="#wm#"/>
  <p:tag name="KSO_WM_TAG_VERSION" val="1.0"/>
  <p:tag name="KSO_WM_UNIT_COLOR_SCHEME_PARENT_PAGE" val="2_6"/>
  <p:tag name="KSO_WM_UNIT_COLOR_SCHEME_SHAPE_ID" val="5"/>
  <p:tag name="KSO_WM_UNIT_COMPATIBLE" val="0"/>
  <p:tag name="KSO_WM_UNIT_DIAGRAM_ISNUMVISUAL" val="0"/>
  <p:tag name="KSO_WM_UNIT_DIAGRAM_ISREFERUNIT" val="0"/>
  <p:tag name="KSO_WM_UNIT_HIGHLIGHT" val="0"/>
  <p:tag name="KSO_WM_UNIT_ID" val="_6**"/>
  <p:tag name="KSO_WM_UNIT_LAYERLEVEL" val="1"/>
</p:tagLst>
</file>

<file path=ppt/tags/tag120.xml><?xml version="1.0" encoding="utf-8"?>
<p:tagLst xmlns:p="http://schemas.openxmlformats.org/presentationml/2006/main">
  <p:tag name="AS_UNIQUEID" val="893"/>
  <p:tag name="KSO_WM_SLIDE_COLORSCHEME_VERSION" val="3.2"/>
  <p:tag name="KSO_WM_UNIT_COLOR_SCHEME_PARENT_PAGE" val="2_6"/>
  <p:tag name="KSO_WM_UNIT_COLOR_SCHEME_SHAPE_ID" val="6"/>
</p:tagLst>
</file>

<file path=ppt/tags/tag121.xml><?xml version="1.0" encoding="utf-8"?>
<p:tagLst xmlns:p="http://schemas.openxmlformats.org/presentationml/2006/main">
  <p:tag name="AS_UNIQUEID" val="894"/>
</p:tagLst>
</file>

<file path=ppt/tags/tag122.xml><?xml version="1.0" encoding="utf-8"?>
<p:tagLst xmlns:p="http://schemas.openxmlformats.org/presentationml/2006/main">
  <p:tag name="AS_UNIQUEID" val="895"/>
  <p:tag name="KSO_WM_BEAUTIFY_FLAG" val="#wm#"/>
  <p:tag name="KSO_WM_TAG_VERSION" val="1.0"/>
  <p:tag name="KSO_WM_UNIT_COLOR_SCHEME_PARENT_PAGE" val="2_7"/>
  <p:tag name="KSO_WM_UNIT_COLOR_SCHEME_SHAPE_ID" val="2"/>
  <p:tag name="KSO_WM_UNIT_COMPATIBLE" val="0"/>
  <p:tag name="KSO_WM_UNIT_DIAGRAM_ISNUMVISUAL" val="0"/>
  <p:tag name="KSO_WM_UNIT_DIAGRAM_ISREFERUNIT" val="0"/>
  <p:tag name="KSO_WM_UNIT_HIGHLIGHT" val="0"/>
  <p:tag name="KSO_WM_UNIT_ID" val="_7**"/>
  <p:tag name="KSO_WM_UNIT_LAYERLEVEL" val="1"/>
</p:tagLst>
</file>

<file path=ppt/tags/tag123.xml><?xml version="1.0" encoding="utf-8"?>
<p:tagLst xmlns:p="http://schemas.openxmlformats.org/presentationml/2006/main">
  <p:tag name="AS_UNIQUEID" val="896"/>
  <p:tag name="KSO_WM_BEAUTIFY_FLAG" val="#wm#"/>
  <p:tag name="KSO_WM_TAG_VERSION" val="1.0"/>
  <p:tag name="KSO_WM_UNIT_COLOR_SCHEME_PARENT_PAGE" val="2_7"/>
  <p:tag name="KSO_WM_UNIT_COLOR_SCHEME_SHAPE_ID" val="3"/>
  <p:tag name="KSO_WM_UNIT_COMPATIBLE" val="0"/>
  <p:tag name="KSO_WM_UNIT_DIAGRAM_ISNUMVISUAL" val="0"/>
  <p:tag name="KSO_WM_UNIT_DIAGRAM_ISREFERUNIT" val="0"/>
  <p:tag name="KSO_WM_UNIT_HIGHLIGHT" val="0"/>
  <p:tag name="KSO_WM_UNIT_ID" val="_7**"/>
  <p:tag name="KSO_WM_UNIT_LAYERLEVEL" val="1"/>
</p:tagLst>
</file>

<file path=ppt/tags/tag124.xml><?xml version="1.0" encoding="utf-8"?>
<p:tagLst xmlns:p="http://schemas.openxmlformats.org/presentationml/2006/main">
  <p:tag name="AS_UNIQUEID" val="897"/>
  <p:tag name="KSO_WM_BEAUTIFY_FLAG" val="#wm#"/>
  <p:tag name="KSO_WM_TAG_VERSION" val="1.0"/>
  <p:tag name="KSO_WM_UNIT_COLOR_SCHEME_PARENT_PAGE" val="2_7"/>
  <p:tag name="KSO_WM_UNIT_COLOR_SCHEME_SHAPE_ID" val="4"/>
  <p:tag name="KSO_WM_UNIT_COMPATIBLE" val="0"/>
  <p:tag name="KSO_WM_UNIT_DIAGRAM_ISNUMVISUAL" val="0"/>
  <p:tag name="KSO_WM_UNIT_DIAGRAM_ISREFERUNIT" val="0"/>
  <p:tag name="KSO_WM_UNIT_HIGHLIGHT" val="0"/>
  <p:tag name="KSO_WM_UNIT_ID" val="_7**"/>
  <p:tag name="KSO_WM_UNIT_LAYERLEVEL" val="1"/>
</p:tagLst>
</file>

<file path=ppt/tags/tag125.xml><?xml version="1.0" encoding="utf-8"?>
<p:tagLst xmlns:p="http://schemas.openxmlformats.org/presentationml/2006/main">
  <p:tag name="AS_UNIQUEID" val="898"/>
  <p:tag name="KSO_WM_SLIDE_COLORSCHEME_VERSION" val="3.2"/>
  <p:tag name="KSO_WM_UNIT_COLOR_SCHEME_PARENT_PAGE" val="2_7"/>
  <p:tag name="KSO_WM_UNIT_COLOR_SCHEME_SHAPE_ID" val="5"/>
</p:tagLst>
</file>

<file path=ppt/tags/tag126.xml><?xml version="1.0" encoding="utf-8"?>
<p:tagLst xmlns:p="http://schemas.openxmlformats.org/presentationml/2006/main">
  <p:tag name="AS_UNIQUEID" val="899"/>
</p:tagLst>
</file>

<file path=ppt/tags/tag127.xml><?xml version="1.0" encoding="utf-8"?>
<p:tagLst xmlns:p="http://schemas.openxmlformats.org/presentationml/2006/main">
  <p:tag name="AS_UNIQUEID" val="900"/>
  <p:tag name="KSO_WM_BEAUTIFY_FLAG" val="#wm#"/>
  <p:tag name="KSO_WM_TAG_VERSION" val="1.0"/>
  <p:tag name="KSO_WM_UNIT_COLOR_SCHEME_PARENT_PAGE" val="2_8"/>
  <p:tag name="KSO_WM_UNIT_COLOR_SCHEME_SHAPE_ID" val="2"/>
  <p:tag name="KSO_WM_UNIT_COMPATIBLE" val="0"/>
  <p:tag name="KSO_WM_UNIT_DIAGRAM_ISNUMVISUAL" val="0"/>
  <p:tag name="KSO_WM_UNIT_DIAGRAM_ISREFERUNIT" val="0"/>
  <p:tag name="KSO_WM_UNIT_HIGHLIGHT" val="0"/>
  <p:tag name="KSO_WM_UNIT_ID" val="_8**"/>
  <p:tag name="KSO_WM_UNIT_LAYERLEVEL" val="1"/>
</p:tagLst>
</file>

<file path=ppt/tags/tag128.xml><?xml version="1.0" encoding="utf-8"?>
<p:tagLst xmlns:p="http://schemas.openxmlformats.org/presentationml/2006/main">
  <p:tag name="AS_UNIQUEID" val="901"/>
  <p:tag name="KSO_WM_BEAUTIFY_FLAG" val="#wm#"/>
  <p:tag name="KSO_WM_TAG_VERSION" val="1.0"/>
  <p:tag name="KSO_WM_UNIT_COLOR_SCHEME_PARENT_PAGE" val="2_8"/>
  <p:tag name="KSO_WM_UNIT_COLOR_SCHEME_SHAPE_ID" val="3"/>
  <p:tag name="KSO_WM_UNIT_COMPATIBLE" val="0"/>
  <p:tag name="KSO_WM_UNIT_DIAGRAM_ISNUMVISUAL" val="0"/>
  <p:tag name="KSO_WM_UNIT_DIAGRAM_ISREFERUNIT" val="0"/>
  <p:tag name="KSO_WM_UNIT_HIGHLIGHT" val="0"/>
  <p:tag name="KSO_WM_UNIT_ID" val="_8**"/>
  <p:tag name="KSO_WM_UNIT_LAYERLEVEL" val="1"/>
</p:tagLst>
</file>

<file path=ppt/tags/tag129.xml><?xml version="1.0" encoding="utf-8"?>
<p:tagLst xmlns:p="http://schemas.openxmlformats.org/presentationml/2006/main">
  <p:tag name="AS_UNIQUEID" val="902"/>
  <p:tag name="KSO_WM_BEAUTIFY_FLAG" val="#wm#"/>
  <p:tag name="KSO_WM_TAG_VERSION" val="1.0"/>
  <p:tag name="KSO_WM_UNIT_COLOR_SCHEME_PARENT_PAGE" val="2_8"/>
  <p:tag name="KSO_WM_UNIT_COLOR_SCHEME_SHAPE_ID" val="4"/>
  <p:tag name="KSO_WM_UNIT_COMPATIBLE" val="0"/>
  <p:tag name="KSO_WM_UNIT_DIAGRAM_ISNUMVISUAL" val="0"/>
  <p:tag name="KSO_WM_UNIT_DIAGRAM_ISREFERUNIT" val="0"/>
  <p:tag name="KSO_WM_UNIT_HIGHLIGHT" val="0"/>
  <p:tag name="KSO_WM_UNIT_ID" val="_8**"/>
  <p:tag name="KSO_WM_UNIT_LAYERLEVEL" val="1"/>
</p:tagLst>
</file>

<file path=ppt/tags/tag130.xml><?xml version="1.0" encoding="utf-8"?>
<p:tagLst xmlns:p="http://schemas.openxmlformats.org/presentationml/2006/main">
  <p:tag name="AS_UNIQUEID" val="903"/>
  <p:tag name="KSO_WM_BEAUTIFY_FLAG" val="#wm#"/>
  <p:tag name="KSO_WM_TAG_VERSION" val="1.0"/>
  <p:tag name="KSO_WM_UNIT_COLOR_SCHEME_PARENT_PAGE" val="2_8"/>
  <p:tag name="KSO_WM_UNIT_COLOR_SCHEME_SHAPE_ID" val="5"/>
  <p:tag name="KSO_WM_UNIT_COMPATIBLE" val="0"/>
  <p:tag name="KSO_WM_UNIT_DIAGRAM_ISNUMVISUAL" val="0"/>
  <p:tag name="KSO_WM_UNIT_DIAGRAM_ISREFERUNIT" val="0"/>
  <p:tag name="KSO_WM_UNIT_HIGHLIGHT" val="0"/>
  <p:tag name="KSO_WM_UNIT_ID" val="_8**"/>
  <p:tag name="KSO_WM_UNIT_LAYERLEVEL" val="1"/>
</p:tagLst>
</file>

<file path=ppt/tags/tag131.xml><?xml version="1.0" encoding="utf-8"?>
<p:tagLst xmlns:p="http://schemas.openxmlformats.org/presentationml/2006/main">
  <p:tag name="AS_UNIQUEID" val="904"/>
  <p:tag name="KSO_WM_BEAUTIFY_FLAG" val="#wm#"/>
  <p:tag name="KSO_WM_TAG_VERSION" val="1.0"/>
  <p:tag name="KSO_WM_UNIT_COLOR_SCHEME_PARENT_PAGE" val="2_8"/>
  <p:tag name="KSO_WM_UNIT_COLOR_SCHEME_SHAPE_ID" val="6"/>
  <p:tag name="KSO_WM_UNIT_COMPATIBLE" val="0"/>
  <p:tag name="KSO_WM_UNIT_DIAGRAM_ISNUMVISUAL" val="0"/>
  <p:tag name="KSO_WM_UNIT_DIAGRAM_ISREFERUNIT" val="0"/>
  <p:tag name="KSO_WM_UNIT_HIGHLIGHT" val="0"/>
  <p:tag name="KSO_WM_UNIT_ID" val="_8**"/>
  <p:tag name="KSO_WM_UNIT_LAYERLEVEL" val="1"/>
</p:tagLst>
</file>

<file path=ppt/tags/tag132.xml><?xml version="1.0" encoding="utf-8"?>
<p:tagLst xmlns:p="http://schemas.openxmlformats.org/presentationml/2006/main">
  <p:tag name="AS_UNIQUEID" val="905"/>
  <p:tag name="KSO_WM_BEAUTIFY_FLAG" val="#wm#"/>
  <p:tag name="KSO_WM_TAG_VERSION" val="1.0"/>
  <p:tag name="KSO_WM_UNIT_COLOR_SCHEME_PARENT_PAGE" val="2_8"/>
  <p:tag name="KSO_WM_UNIT_COLOR_SCHEME_SHAPE_ID" val="7"/>
  <p:tag name="KSO_WM_UNIT_COMPATIBLE" val="0"/>
  <p:tag name="KSO_WM_UNIT_DIAGRAM_ISNUMVISUAL" val="0"/>
  <p:tag name="KSO_WM_UNIT_DIAGRAM_ISREFERUNIT" val="0"/>
  <p:tag name="KSO_WM_UNIT_HIGHLIGHT" val="0"/>
  <p:tag name="KSO_WM_UNIT_ID" val="_8**"/>
  <p:tag name="KSO_WM_UNIT_LAYERLEVEL" val="1"/>
</p:tagLst>
</file>

<file path=ppt/tags/tag133.xml><?xml version="1.0" encoding="utf-8"?>
<p:tagLst xmlns:p="http://schemas.openxmlformats.org/presentationml/2006/main">
  <p:tag name="AS_UNIQUEID" val="906"/>
  <p:tag name="KSO_WM_SLIDE_COLORSCHEME_VERSION" val="3.2"/>
  <p:tag name="KSO_WM_UNIT_COLOR_SCHEME_PARENT_PAGE" val="2_8"/>
  <p:tag name="KSO_WM_UNIT_COLOR_SCHEME_SHAPE_ID" val="8"/>
</p:tagLst>
</file>

<file path=ppt/tags/tag134.xml><?xml version="1.0" encoding="utf-8"?>
<p:tagLst xmlns:p="http://schemas.openxmlformats.org/presentationml/2006/main">
  <p:tag name="AS_UNIQUEID" val="907"/>
</p:tagLst>
</file>

<file path=ppt/tags/tag135.xml><?xml version="1.0" encoding="utf-8"?>
<p:tagLst xmlns:p="http://schemas.openxmlformats.org/presentationml/2006/main">
  <p:tag name="AS_UNIQUEID" val="908"/>
  <p:tag name="KSO_WM_BEAUTIFY_FLAG" val="#wm#"/>
  <p:tag name="KSO_WM_TAG_VERSION" val="1.0"/>
  <p:tag name="KSO_WM_UNIT_COLOR_SCHEME_PARENT_PAGE" val="2_9"/>
  <p:tag name="KSO_WM_UNIT_COLOR_SCHEME_SHAPE_ID" val="2"/>
  <p:tag name="KSO_WM_UNIT_COMPATIBLE" val="0"/>
  <p:tag name="KSO_WM_UNIT_DIAGRAM_ISNUMVISUAL" val="0"/>
  <p:tag name="KSO_WM_UNIT_DIAGRAM_ISREFERUNIT" val="0"/>
  <p:tag name="KSO_WM_UNIT_HIGHLIGHT" val="0"/>
  <p:tag name="KSO_WM_UNIT_ID" val="_9**"/>
  <p:tag name="KSO_WM_UNIT_LAYERLEVEL" val="1"/>
</p:tagLst>
</file>

<file path=ppt/tags/tag136.xml><?xml version="1.0" encoding="utf-8"?>
<p:tagLst xmlns:p="http://schemas.openxmlformats.org/presentationml/2006/main">
  <p:tag name="AS_UNIQUEID" val="909"/>
  <p:tag name="KSO_WM_BEAUTIFY_FLAG" val="#wm#"/>
  <p:tag name="KSO_WM_TAG_VERSION" val="1.0"/>
  <p:tag name="KSO_WM_UNIT_COLOR_SCHEME_PARENT_PAGE" val="2_9"/>
  <p:tag name="KSO_WM_UNIT_COLOR_SCHEME_SHAPE_ID" val="3"/>
  <p:tag name="KSO_WM_UNIT_COMPATIBLE" val="0"/>
  <p:tag name="KSO_WM_UNIT_DIAGRAM_ISNUMVISUAL" val="0"/>
  <p:tag name="KSO_WM_UNIT_DIAGRAM_ISREFERUNIT" val="0"/>
  <p:tag name="KSO_WM_UNIT_HIGHLIGHT" val="0"/>
  <p:tag name="KSO_WM_UNIT_ID" val="_9**"/>
  <p:tag name="KSO_WM_UNIT_LAYERLEVEL" val="1"/>
</p:tagLst>
</file>

<file path=ppt/tags/tag137.xml><?xml version="1.0" encoding="utf-8"?>
<p:tagLst xmlns:p="http://schemas.openxmlformats.org/presentationml/2006/main">
  <p:tag name="AS_UNIQUEID" val="910"/>
  <p:tag name="KSO_WM_BEAUTIFY_FLAG" val="#wm#"/>
  <p:tag name="KSO_WM_TAG_VERSION" val="1.0"/>
  <p:tag name="KSO_WM_UNIT_COLOR_SCHEME_PARENT_PAGE" val="2_9"/>
  <p:tag name="KSO_WM_UNIT_COLOR_SCHEME_SHAPE_ID" val="4"/>
  <p:tag name="KSO_WM_UNIT_COMPATIBLE" val="0"/>
  <p:tag name="KSO_WM_UNIT_DIAGRAM_ISNUMVISUAL" val="0"/>
  <p:tag name="KSO_WM_UNIT_DIAGRAM_ISREFERUNIT" val="0"/>
  <p:tag name="KSO_WM_UNIT_HIGHLIGHT" val="0"/>
  <p:tag name="KSO_WM_UNIT_ID" val="_9**"/>
  <p:tag name="KSO_WM_UNIT_LAYERLEVEL" val="1"/>
</p:tagLst>
</file>

<file path=ppt/tags/tag138.xml><?xml version="1.0" encoding="utf-8"?>
<p:tagLst xmlns:p="http://schemas.openxmlformats.org/presentationml/2006/main">
  <p:tag name="AS_UNIQUEID" val="911"/>
  <p:tag name="KSO_WM_BEAUTIFY_FLAG" val="#wm#"/>
  <p:tag name="KSO_WM_TAG_VERSION" val="1.0"/>
  <p:tag name="KSO_WM_UNIT_COLOR_SCHEME_PARENT_PAGE" val="2_9"/>
  <p:tag name="KSO_WM_UNIT_COLOR_SCHEME_SHAPE_ID" val="5"/>
  <p:tag name="KSO_WM_UNIT_COMPATIBLE" val="0"/>
  <p:tag name="KSO_WM_UNIT_DIAGRAM_ISNUMVISUAL" val="0"/>
  <p:tag name="KSO_WM_UNIT_DIAGRAM_ISREFERUNIT" val="0"/>
  <p:tag name="KSO_WM_UNIT_HIGHLIGHT" val="0"/>
  <p:tag name="KSO_WM_UNIT_ID" val="_9**"/>
  <p:tag name="KSO_WM_UNIT_LAYERLEVEL" val="1"/>
</p:tagLst>
</file>

<file path=ppt/tags/tag139.xml><?xml version="1.0" encoding="utf-8"?>
<p:tagLst xmlns:p="http://schemas.openxmlformats.org/presentationml/2006/main">
  <p:tag name="AS_UNIQUEID" val="912"/>
  <p:tag name="KSO_WM_BEAUTIFY_FLAG" val="#wm#"/>
  <p:tag name="KSO_WM_TAG_VERSION" val="1.0"/>
  <p:tag name="KSO_WM_UNIT_COLOR_SCHEME_PARENT_PAGE" val="2_9"/>
  <p:tag name="KSO_WM_UNIT_COLOR_SCHEME_SHAPE_ID" val="6"/>
  <p:tag name="KSO_WM_UNIT_COMPATIBLE" val="0"/>
  <p:tag name="KSO_WM_UNIT_DIAGRAM_ISNUMVISUAL" val="0"/>
  <p:tag name="KSO_WM_UNIT_DIAGRAM_ISREFERUNIT" val="0"/>
  <p:tag name="KSO_WM_UNIT_HIGHLIGHT" val="0"/>
  <p:tag name="KSO_WM_UNIT_ID" val="_9**"/>
  <p:tag name="KSO_WM_UNIT_LAYERLEVEL" val="1"/>
</p:tagLst>
</file>

<file path=ppt/tags/tag140.xml><?xml version="1.0" encoding="utf-8"?>
<p:tagLst xmlns:p="http://schemas.openxmlformats.org/presentationml/2006/main">
  <p:tag name="AS_UNIQUEID" val="913"/>
  <p:tag name="KSO_WM_SLIDE_COLORSCHEME_VERSION" val="3.2"/>
  <p:tag name="KSO_WM_UNIT_COLOR_SCHEME_PARENT_PAGE" val="2_9"/>
  <p:tag name="KSO_WM_UNIT_COLOR_SCHEME_SHAPE_ID" val="7"/>
</p:tagLst>
</file>

<file path=ppt/tags/tag141.xml><?xml version="1.0" encoding="utf-8"?>
<p:tagLst xmlns:p="http://schemas.openxmlformats.org/presentationml/2006/main">
  <p:tag name="AS_UNIQUEID" val="914"/>
</p:tagLst>
</file>

<file path=ppt/tags/tag142.xml><?xml version="1.0" encoding="utf-8"?>
<p:tagLst xmlns:p="http://schemas.openxmlformats.org/presentationml/2006/main">
  <p:tag name="AS_UNIQUEID" val="915"/>
  <p:tag name="KSO_WM_BEAUTIFY_FLAG" val="#wm#"/>
  <p:tag name="KSO_WM_TAG_VERSION" val="1.0"/>
  <p:tag name="KSO_WM_UNIT_COLOR_SCHEME_PARENT_PAGE" val="2_10"/>
  <p:tag name="KSO_WM_UNIT_COLOR_SCHEME_SHAPE_ID" val="3"/>
  <p:tag name="KSO_WM_UNIT_COMPATIBLE" val="0"/>
  <p:tag name="KSO_WM_UNIT_DIAGRAM_ISNUMVISUAL" val="0"/>
  <p:tag name="KSO_WM_UNIT_DIAGRAM_ISREFERUNIT" val="0"/>
  <p:tag name="KSO_WM_UNIT_HIGHLIGHT" val="0"/>
  <p:tag name="KSO_WM_UNIT_ID" val="_10**"/>
  <p:tag name="KSO_WM_UNIT_LAYERLEVEL" val="1"/>
</p:tagLst>
</file>

<file path=ppt/tags/tag143.xml><?xml version="1.0" encoding="utf-8"?>
<p:tagLst xmlns:p="http://schemas.openxmlformats.org/presentationml/2006/main">
  <p:tag name="AS_UNIQUEID" val="916"/>
  <p:tag name="KSO_WM_BEAUTIFY_FLAG" val="#wm#"/>
  <p:tag name="KSO_WM_TAG_VERSION" val="1.0"/>
  <p:tag name="KSO_WM_UNIT_COLOR_SCHEME_PARENT_PAGE" val="2_10"/>
  <p:tag name="KSO_WM_UNIT_COLOR_SCHEME_SHAPE_ID" val="4"/>
  <p:tag name="KSO_WM_UNIT_COMPATIBLE" val="0"/>
  <p:tag name="KSO_WM_UNIT_DIAGRAM_ISNUMVISUAL" val="0"/>
  <p:tag name="KSO_WM_UNIT_DIAGRAM_ISREFERUNIT" val="0"/>
  <p:tag name="KSO_WM_UNIT_HIGHLIGHT" val="0"/>
  <p:tag name="KSO_WM_UNIT_ID" val="_10**"/>
  <p:tag name="KSO_WM_UNIT_LAYERLEVEL" val="1"/>
</p:tagLst>
</file>

<file path=ppt/tags/tag144.xml><?xml version="1.0" encoding="utf-8"?>
<p:tagLst xmlns:p="http://schemas.openxmlformats.org/presentationml/2006/main">
  <p:tag name="AS_UNIQUEID" val="917"/>
  <p:tag name="KSO_WM_BEAUTIFY_FLAG" val="#wm#"/>
  <p:tag name="KSO_WM_TAG_VERSION" val="1.0"/>
  <p:tag name="KSO_WM_UNIT_COLOR_SCHEME_PARENT_PAGE" val="2_10"/>
  <p:tag name="KSO_WM_UNIT_COLOR_SCHEME_SHAPE_ID" val="5"/>
  <p:tag name="KSO_WM_UNIT_COMPATIBLE" val="0"/>
  <p:tag name="KSO_WM_UNIT_DIAGRAM_ISNUMVISUAL" val="0"/>
  <p:tag name="KSO_WM_UNIT_DIAGRAM_ISREFERUNIT" val="0"/>
  <p:tag name="KSO_WM_UNIT_HIGHLIGHT" val="0"/>
  <p:tag name="KSO_WM_UNIT_ID" val="_10**"/>
  <p:tag name="KSO_WM_UNIT_LAYERLEVEL" val="1"/>
</p:tagLst>
</file>

<file path=ppt/tags/tag145.xml><?xml version="1.0" encoding="utf-8"?>
<p:tagLst xmlns:p="http://schemas.openxmlformats.org/presentationml/2006/main">
  <p:tag name="AS_UNIQUEID" val="918"/>
  <p:tag name="KSO_WM_BEAUTIFY_FLAG" val="#wm#"/>
  <p:tag name="KSO_WM_TAG_VERSION" val="1.0"/>
  <p:tag name="KSO_WM_UNIT_COLOR_SCHEME_PARENT_PAGE" val="2_10"/>
  <p:tag name="KSO_WM_UNIT_COLOR_SCHEME_SHAPE_ID" val="7"/>
  <p:tag name="KSO_WM_UNIT_COMPATIBLE" val="0"/>
  <p:tag name="KSO_WM_UNIT_DIAGRAM_ISNUMVISUAL" val="0"/>
  <p:tag name="KSO_WM_UNIT_DIAGRAM_ISREFERUNIT" val="0"/>
  <p:tag name="KSO_WM_UNIT_HIGHLIGHT" val="0"/>
  <p:tag name="KSO_WM_UNIT_ID" val="_10**"/>
  <p:tag name="KSO_WM_UNIT_LAYERLEVEL" val="1"/>
</p:tagLst>
</file>

<file path=ppt/tags/tag146.xml><?xml version="1.0" encoding="utf-8"?>
<p:tagLst xmlns:p="http://schemas.openxmlformats.org/presentationml/2006/main">
  <p:tag name="AS_UNIQUEID" val="919"/>
  <p:tag name="KSO_WM_SLIDE_COLORSCHEME_VERSION" val="3.2"/>
  <p:tag name="KSO_WM_UNIT_COLOR_SCHEME_PARENT_PAGE" val="2_10"/>
  <p:tag name="KSO_WM_UNIT_COLOR_SCHEME_SHAPE_ID" val="2"/>
</p:tagLst>
</file>

<file path=ppt/tags/tag147.xml><?xml version="1.0" encoding="utf-8"?>
<p:tagLst xmlns:p="http://schemas.openxmlformats.org/presentationml/2006/main">
  <p:tag name="AS_UNIQUEID" val="920"/>
</p:tagLst>
</file>

<file path=ppt/tags/tag148.xml><?xml version="1.0" encoding="utf-8"?>
<p:tagLst xmlns:p="http://schemas.openxmlformats.org/presentationml/2006/main">
  <p:tag name="AS_UNIQUEID" val="921"/>
  <p:tag name="KSO_WM_BEAUTIFY_FLAG" val="#wm#"/>
  <p:tag name="KSO_WM_TAG_VERSION" val="1.0"/>
  <p:tag name="KSO_WM_UNIT_COLOR_SCHEME_PARENT_PAGE" val="2_11"/>
  <p:tag name="KSO_WM_UNIT_COLOR_SCHEME_SHAPE_ID" val="2"/>
  <p:tag name="KSO_WM_UNIT_COMPATIBLE" val="0"/>
  <p:tag name="KSO_WM_UNIT_DIAGRAM_ISNUMVISUAL" val="0"/>
  <p:tag name="KSO_WM_UNIT_DIAGRAM_ISREFERUNIT" val="0"/>
  <p:tag name="KSO_WM_UNIT_HIGHLIGHT" val="0"/>
  <p:tag name="KSO_WM_UNIT_ID" val="_11**"/>
  <p:tag name="KSO_WM_UNIT_LAYERLEVEL" val="1"/>
</p:tagLst>
</file>

<file path=ppt/tags/tag149.xml><?xml version="1.0" encoding="utf-8"?>
<p:tagLst xmlns:p="http://schemas.openxmlformats.org/presentationml/2006/main">
  <p:tag name="AS_UNIQUEID" val="922"/>
  <p:tag name="KSO_WM_BEAUTIFY_FLAG" val="#wm#"/>
  <p:tag name="KSO_WM_TAG_VERSION" val="1.0"/>
  <p:tag name="KSO_WM_UNIT_COLOR_SCHEME_PARENT_PAGE" val="2_11"/>
  <p:tag name="KSO_WM_UNIT_COLOR_SCHEME_SHAPE_ID" val="3"/>
  <p:tag name="KSO_WM_UNIT_COMPATIBLE" val="0"/>
  <p:tag name="KSO_WM_UNIT_DIAGRAM_ISNUMVISUAL" val="0"/>
  <p:tag name="KSO_WM_UNIT_DIAGRAM_ISREFERUNIT" val="0"/>
  <p:tag name="KSO_WM_UNIT_HIGHLIGHT" val="0"/>
  <p:tag name="KSO_WM_UNIT_ID" val="_11**"/>
  <p:tag name="KSO_WM_UNIT_LAYERLEVEL" val="1"/>
</p:tagLst>
</file>

<file path=ppt/tags/tag150.xml><?xml version="1.0" encoding="utf-8"?>
<p:tagLst xmlns:p="http://schemas.openxmlformats.org/presentationml/2006/main">
  <p:tag name="AS_UNIQUEID" val="923"/>
  <p:tag name="KSO_WM_BEAUTIFY_FLAG" val="#wm#"/>
  <p:tag name="KSO_WM_TAG_VERSION" val="1.0"/>
  <p:tag name="KSO_WM_UNIT_COLOR_SCHEME_PARENT_PAGE" val="2_11"/>
  <p:tag name="KSO_WM_UNIT_COLOR_SCHEME_SHAPE_ID" val="4"/>
  <p:tag name="KSO_WM_UNIT_COMPATIBLE" val="0"/>
  <p:tag name="KSO_WM_UNIT_DIAGRAM_ISNUMVISUAL" val="0"/>
  <p:tag name="KSO_WM_UNIT_DIAGRAM_ISREFERUNIT" val="0"/>
  <p:tag name="KSO_WM_UNIT_HIGHLIGHT" val="0"/>
  <p:tag name="KSO_WM_UNIT_ID" val="_11**"/>
  <p:tag name="KSO_WM_UNIT_LAYERLEVEL" val="1"/>
</p:tagLst>
</file>

<file path=ppt/tags/tag151.xml><?xml version="1.0" encoding="utf-8"?>
<p:tagLst xmlns:p="http://schemas.openxmlformats.org/presentationml/2006/main">
  <p:tag name="AS_UNIQUEID" val="924"/>
  <p:tag name="KSO_WM_BEAUTIFY_FLAG" val="#wm#"/>
  <p:tag name="KSO_WM_TAG_VERSION" val="1.0"/>
  <p:tag name="KSO_WM_UNIT_COLOR_SCHEME_PARENT_PAGE" val="2_11"/>
  <p:tag name="KSO_WM_UNIT_COLOR_SCHEME_SHAPE_ID" val="5"/>
  <p:tag name="KSO_WM_UNIT_COMPATIBLE" val="0"/>
  <p:tag name="KSO_WM_UNIT_DIAGRAM_ISNUMVISUAL" val="0"/>
  <p:tag name="KSO_WM_UNIT_DIAGRAM_ISREFERUNIT" val="0"/>
  <p:tag name="KSO_WM_UNIT_HIGHLIGHT" val="0"/>
  <p:tag name="KSO_WM_UNIT_ID" val="_11**"/>
  <p:tag name="KSO_WM_UNIT_LAYERLEVEL" val="1"/>
</p:tagLst>
</file>

<file path=ppt/tags/tag152.xml><?xml version="1.0" encoding="utf-8"?>
<p:tagLst xmlns:p="http://schemas.openxmlformats.org/presentationml/2006/main">
  <p:tag name="AS_UNIQUEID" val="925"/>
  <p:tag name="KSO_WM_SLIDE_COLORSCHEME_VERSION" val="3.2"/>
  <p:tag name="KSO_WM_UNIT_COLOR_SCHEME_PARENT_PAGE" val="2_11"/>
  <p:tag name="KSO_WM_UNIT_COLOR_SCHEME_SHAPE_ID" val="6"/>
</p:tagLst>
</file>

<file path=ppt/tags/tag153.xml><?xml version="1.0" encoding="utf-8"?>
<p:tagLst xmlns:p="http://schemas.openxmlformats.org/presentationml/2006/main">
  <p:tag name="AS_UNIQUEID" val="926"/>
</p:tagLst>
</file>

<file path=ppt/tags/tag154.xml><?xml version="1.0" encoding="utf-8"?>
<p:tagLst xmlns:p="http://schemas.openxmlformats.org/presentationml/2006/main">
  <p:tag name="AS_UNIQUEID" val="927"/>
</p:tagLst>
</file>

<file path=ppt/tags/tag155.xml><?xml version="1.0" encoding="utf-8"?>
<p:tagLst xmlns:p="http://schemas.openxmlformats.org/presentationml/2006/main">
  <p:tag name="AS_UNIQUEID" val="928"/>
</p:tagLst>
</file>

<file path=ppt/tags/tag156.xml><?xml version="1.0" encoding="utf-8"?>
<p:tagLst xmlns:p="http://schemas.openxmlformats.org/presentationml/2006/main">
  <p:tag name="AS_UNIQUEID" val="929"/>
</p:tagLst>
</file>

<file path=ppt/tags/tag157.xml><?xml version="1.0" encoding="utf-8"?>
<p:tagLst xmlns:p="http://schemas.openxmlformats.org/presentationml/2006/main">
  <p:tag name="AS_UNIQUEID" val="930"/>
</p:tagLst>
</file>

<file path=ppt/tags/tag158.xml><?xml version="1.0" encoding="utf-8"?>
<p:tagLst xmlns:p="http://schemas.openxmlformats.org/presentationml/2006/main">
  <p:tag name="AS_UNIQUEID" val="931"/>
  <p:tag name="KSO_WM_BEAUTIFY_FLAG" val="#wm#"/>
  <p:tag name="KSO_WM_TAG_VERSION" val="1.0"/>
  <p:tag name="KSO_WM_TEMPLATE_CATEGORY" val="diagram"/>
  <p:tag name="KSO_WM_TEMPLATE_INDEX" val="20193798"/>
  <p:tag name="KSO_WM_UNIT_COLOR_SCHEME_PARENT_PAGE" val="1_1"/>
  <p:tag name="KSO_WM_UNIT_COLOR_SCHEME_SHAPE_ID" val="2"/>
  <p:tag name="KSO_WM_UNIT_COMPATIBLE" val="0"/>
  <p:tag name="KSO_WM_UNIT_DIAGRAM_ISNUMVISUAL" val="0"/>
  <p:tag name="KSO_WM_UNIT_DIAGRAM_ISREFERUNIT" val="0"/>
  <p:tag name="KSO_WM_UNIT_HIGHLIGHT" val="0"/>
  <p:tag name="KSO_WM_UNIT_ID" val="_0**"/>
  <p:tag name="KSO_WM_UNIT_LAYERLEVEL" val="1"/>
</p:tagLst>
</file>

<file path=ppt/tags/tag159.xml><?xml version="1.0" encoding="utf-8"?>
<p:tagLst xmlns:p="http://schemas.openxmlformats.org/presentationml/2006/main">
  <p:tag name="AS_UNIQUEID" val="932"/>
  <p:tag name="KSO_WM_BEAUTIFY_FLAG" val="#wm#"/>
  <p:tag name="KSO_WM_TAG_VERSION" val="1.0"/>
  <p:tag name="KSO_WM_TEMPLATE_CATEGORY" val="diagram"/>
  <p:tag name="KSO_WM_TEMPLATE_INDEX" val="20193798"/>
  <p:tag name="KSO_WM_UNIT_COLOR_SCHEME_PARENT_PAGE" val="1_1"/>
  <p:tag name="KSO_WM_UNIT_COLOR_SCHEME_SHAPE_ID" val="3"/>
  <p:tag name="KSO_WM_UNIT_COMPATIBLE" val="0"/>
  <p:tag name="KSO_WM_UNIT_DIAGRAM_ISNUMVISUAL" val="0"/>
  <p:tag name="KSO_WM_UNIT_DIAGRAM_ISREFERUNIT" val="0"/>
  <p:tag name="KSO_WM_UNIT_HIGHLIGHT" val="0"/>
  <p:tag name="KSO_WM_UNIT_ID" val="_0**"/>
  <p:tag name="KSO_WM_UNIT_LAYERLEVEL" val="1"/>
</p:tagLst>
</file>

<file path=ppt/tags/tag160.xml><?xml version="1.0" encoding="utf-8"?>
<p:tagLst xmlns:p="http://schemas.openxmlformats.org/presentationml/2006/main">
  <p:tag name="AS_UNIQUEID" val="933"/>
  <p:tag name="KSO_WM_BEAUTIFY_FLAG" val="#wm#"/>
  <p:tag name="KSO_WM_TAG_VERSION" val="1.0"/>
  <p:tag name="KSO_WM_UNIT_COLOR_SCHEME_PARENT_PAGE" val="1_1"/>
  <p:tag name="KSO_WM_UNIT_COLOR_SCHEME_SHAPE_ID" val="4"/>
  <p:tag name="KSO_WM_UNIT_COMPATIBLE" val="0"/>
  <p:tag name="KSO_WM_UNIT_DIAGRAM_ISNUMVISUAL" val="0"/>
  <p:tag name="KSO_WM_UNIT_DIAGRAM_ISREFERUNIT" val="0"/>
  <p:tag name="KSO_WM_UNIT_HIGHLIGHT" val="0"/>
  <p:tag name="KSO_WM_UNIT_ID" val="_0**"/>
  <p:tag name="KSO_WM_UNIT_LAYERLEVEL" val="1"/>
</p:tagLst>
</file>

<file path=ppt/tags/tag161.xml><?xml version="1.0" encoding="utf-8"?>
<p:tagLst xmlns:p="http://schemas.openxmlformats.org/presentationml/2006/main">
  <p:tag name="AS_UNIQUEID" val="934"/>
  <p:tag name="KSO_WM_BEAUTIFY_FLAG" val="#wm#"/>
  <p:tag name="KSO_WM_TAG_VERSION" val="1.0"/>
  <p:tag name="KSO_WM_UNIT_COLOR_SCHEME_PARENT_PAGE" val="1_1"/>
  <p:tag name="KSO_WM_UNIT_COLOR_SCHEME_SHAPE_ID" val="5"/>
  <p:tag name="KSO_WM_UNIT_COMPATIBLE" val="0"/>
  <p:tag name="KSO_WM_UNIT_DIAGRAM_ISNUMVISUAL" val="0"/>
  <p:tag name="KSO_WM_UNIT_DIAGRAM_ISREFERUNIT" val="0"/>
  <p:tag name="KSO_WM_UNIT_HIGHLIGHT" val="0"/>
  <p:tag name="KSO_WM_UNIT_ID" val="_0**"/>
  <p:tag name="KSO_WM_UNIT_LAYERLEVEL" val="1"/>
</p:tagLst>
</file>

<file path=ppt/tags/tag162.xml><?xml version="1.0" encoding="utf-8"?>
<p:tagLst xmlns:p="http://schemas.openxmlformats.org/presentationml/2006/main">
  <p:tag name="AS_UNIQUEID" val="935"/>
  <p:tag name="KSO_WM_BEAUTIFY_FLAG" val="#wm#"/>
  <p:tag name="KSO_WM_TAG_VERSION" val="1.0"/>
  <p:tag name="KSO_WM_UNIT_COLOR_SCHEME_PARENT_PAGE" val="1_1"/>
  <p:tag name="KSO_WM_UNIT_COLOR_SCHEME_SHAPE_ID" val="6"/>
  <p:tag name="KSO_WM_UNIT_COMPATIBLE" val="0"/>
  <p:tag name="KSO_WM_UNIT_DIAGRAM_ISNUMVISUAL" val="0"/>
  <p:tag name="KSO_WM_UNIT_DIAGRAM_ISREFERUNIT" val="0"/>
  <p:tag name="KSO_WM_UNIT_HIGHLIGHT" val="0"/>
  <p:tag name="KSO_WM_UNIT_ID" val="_0**"/>
  <p:tag name="KSO_WM_UNIT_LAYERLEVEL" val="1"/>
</p:tagLst>
</file>

<file path=ppt/tags/tag163.xml><?xml version="1.0" encoding="utf-8"?>
<p:tagLst xmlns:p="http://schemas.openxmlformats.org/presentationml/2006/main">
  <p:tag name="AS_UNIQUEID" val="936"/>
  <p:tag name="KSO_WM_BEAUTIFY_FLAG" val="#wm#"/>
  <p:tag name="KSO_WM_SLIDE_COLORSCHEME_VERSION" val="3.2"/>
  <p:tag name="KSO_WM_TAG_VERSION" val="1.0"/>
  <p:tag name="KSO_WM_TEMPLATE_CATEGORY" val="diagram"/>
  <p:tag name="KSO_WM_TEMPLATE_INDEX" val="20193798"/>
  <p:tag name="KSO_WM_UNIT_COLOR_SCHEME_PARENT_PAGE" val="1_1"/>
  <p:tag name="KSO_WM_UNIT_COLOR_SCHEME_SHAPE_ID" val="7"/>
</p:tagLst>
</file>

<file path=ppt/tags/tag164.xml><?xml version="1.0" encoding="utf-8"?>
<p:tagLst xmlns:p="http://schemas.openxmlformats.org/presentationml/2006/main">
  <p:tag name="AS_UNIQUEID" val="937"/>
</p:tagLst>
</file>

<file path=ppt/tags/tag165.xml><?xml version="1.0" encoding="utf-8"?>
<p:tagLst xmlns:p="http://schemas.openxmlformats.org/presentationml/2006/main">
  <p:tag name="AS_UNIQUEID" val="938"/>
</p:tagLst>
</file>

<file path=ppt/tags/tag166.xml><?xml version="1.0" encoding="utf-8"?>
<p:tagLst xmlns:p="http://schemas.openxmlformats.org/presentationml/2006/main">
  <p:tag name="AS_UNIQUEID" val="939"/>
</p:tagLst>
</file>

<file path=ppt/tags/tag167.xml><?xml version="1.0" encoding="utf-8"?>
<p:tagLst xmlns:p="http://schemas.openxmlformats.org/presentationml/2006/main">
  <p:tag name="AS_UNIQUEID" val="940"/>
</p:tagLst>
</file>

<file path=ppt/tags/tag168.xml><?xml version="1.0" encoding="utf-8"?>
<p:tagLst xmlns:p="http://schemas.openxmlformats.org/presentationml/2006/main">
  <p:tag name="AS_UNIQUEID" val="941"/>
</p:tagLst>
</file>

<file path=ppt/tags/tag169.xml><?xml version="1.0" encoding="utf-8"?>
<p:tagLst xmlns:p="http://schemas.openxmlformats.org/presentationml/2006/main">
  <p:tag name="AS_UNIQUEID" val="942"/>
</p:tagLst>
</file>

<file path=ppt/tags/tag170.xml><?xml version="1.0" encoding="utf-8"?>
<p:tagLst xmlns:p="http://schemas.openxmlformats.org/presentationml/2006/main">
  <p:tag name="AS_UNIQUEID" val="943"/>
</p:tagLst>
</file>

<file path=ppt/tags/tag171.xml><?xml version="1.0" encoding="utf-8"?>
<p:tagLst xmlns:p="http://schemas.openxmlformats.org/presentationml/2006/main">
  <p:tag name="AS_UNIQUEID" val="944"/>
</p:tagLst>
</file>

<file path=ppt/tags/tag172.xml><?xml version="1.0" encoding="utf-8"?>
<p:tagLst xmlns:p="http://schemas.openxmlformats.org/presentationml/2006/main">
  <p:tag name="AS_UNIQUEID" val="945"/>
</p:tagLst>
</file>

<file path=ppt/tags/tag173.xml><?xml version="1.0" encoding="utf-8"?>
<p:tagLst xmlns:p="http://schemas.openxmlformats.org/presentationml/2006/main">
  <p:tag name="AS_UNIQUEID" val="946"/>
</p:tagLst>
</file>

<file path=ppt/tags/tag174.xml><?xml version="1.0" encoding="utf-8"?>
<p:tagLst xmlns:p="http://schemas.openxmlformats.org/presentationml/2006/main">
  <p:tag name="AS_UNIQUEID" val="947"/>
</p:tagLst>
</file>

<file path=ppt/tags/tag175.xml><?xml version="1.0" encoding="utf-8"?>
<p:tagLst xmlns:p="http://schemas.openxmlformats.org/presentationml/2006/main">
  <p:tag name="AS_UNIQUEID" val="770"/>
</p:tagLst>
</file>

<file path=ppt/tags/tag176.xml><?xml version="1.0" encoding="utf-8"?>
<p:tagLst xmlns:p="http://schemas.openxmlformats.org/presentationml/2006/main">
  <p:tag name="AS_UNIQUEID" val="771"/>
</p:tagLst>
</file>

<file path=ppt/tags/tag177.xml><?xml version="1.0" encoding="utf-8"?>
<p:tagLst xmlns:p="http://schemas.openxmlformats.org/presentationml/2006/main">
  <p:tag name="AS_UNIQUEID" val="772"/>
</p:tagLst>
</file>

<file path=ppt/tags/tag178.xml><?xml version="1.0" encoding="utf-8"?>
<p:tagLst xmlns:p="http://schemas.openxmlformats.org/presentationml/2006/main">
  <p:tag name="AS_UNIQUEID" val="773"/>
</p:tagLst>
</file>

<file path=ppt/tags/tag179.xml><?xml version="1.0" encoding="utf-8"?>
<p:tagLst xmlns:p="http://schemas.openxmlformats.org/presentationml/2006/main">
  <p:tag name="AS_UNIQUEID" val="948"/>
</p:tagLst>
</file>

<file path=ppt/tags/tag180.xml><?xml version="1.0" encoding="utf-8"?>
<p:tagLst xmlns:p="http://schemas.openxmlformats.org/presentationml/2006/main">
  <p:tag name="AS_UNIQUEID" val="949"/>
</p:tagLst>
</file>

<file path=ppt/tags/tag181.xml><?xml version="1.0" encoding="utf-8"?>
<p:tagLst xmlns:p="http://schemas.openxmlformats.org/presentationml/2006/main">
  <p:tag name="AS_UNIQUEID" val="950"/>
</p:tagLst>
</file>

<file path=ppt/tags/tag182.xml><?xml version="1.0" encoding="utf-8"?>
<p:tagLst xmlns:p="http://schemas.openxmlformats.org/presentationml/2006/main">
  <p:tag name="AS_UNIQUEID" val="951"/>
</p:tagLst>
</file>

<file path=ppt/tags/tag183.xml><?xml version="1.0" encoding="utf-8"?>
<p:tagLst xmlns:p="http://schemas.openxmlformats.org/presentationml/2006/main">
  <p:tag name="AS_UNIQUEID" val="952"/>
</p:tagLst>
</file>

<file path=ppt/tags/tag184.xml><?xml version="1.0" encoding="utf-8"?>
<p:tagLst xmlns:p="http://schemas.openxmlformats.org/presentationml/2006/main">
  <p:tag name="AS_UNIQUEID" val="953"/>
</p:tagLst>
</file>

<file path=ppt/tags/tag185.xml><?xml version="1.0" encoding="utf-8"?>
<p:tagLst xmlns:p="http://schemas.openxmlformats.org/presentationml/2006/main">
  <p:tag name="AS_UNIQUEID" val="954"/>
</p:tagLst>
</file>

<file path=ppt/tags/tag186.xml><?xml version="1.0" encoding="utf-8"?>
<p:tagLst xmlns:p="http://schemas.openxmlformats.org/presentationml/2006/main">
  <p:tag name="AS_UNIQUEID" val="955"/>
</p:tagLst>
</file>

<file path=ppt/tags/tag187.xml><?xml version="1.0" encoding="utf-8"?>
<p:tagLst xmlns:p="http://schemas.openxmlformats.org/presentationml/2006/main">
  <p:tag name="AS_UNIQUEID" val="956"/>
</p:tagLst>
</file>

<file path=ppt/tags/tag188.xml><?xml version="1.0" encoding="utf-8"?>
<p:tagLst xmlns:p="http://schemas.openxmlformats.org/presentationml/2006/main">
  <p:tag name="AS_UNIQUEID" val="957"/>
</p:tagLst>
</file>

<file path=ppt/tags/tag189.xml><?xml version="1.0" encoding="utf-8"?>
<p:tagLst xmlns:p="http://schemas.openxmlformats.org/presentationml/2006/main">
  <p:tag name="AS_UNIQUEID" val="958"/>
</p:tagLst>
</file>

<file path=ppt/tags/tag190.xml><?xml version="1.0" encoding="utf-8"?>
<p:tagLst xmlns:p="http://schemas.openxmlformats.org/presentationml/2006/main">
  <p:tag name="AS_UNIQUEID" val="959"/>
</p:tagLst>
</file>

<file path=ppt/tags/tag191.xml><?xml version="1.0" encoding="utf-8"?>
<p:tagLst xmlns:p="http://schemas.openxmlformats.org/presentationml/2006/main">
  <p:tag name="AS_UNIQUEID" val="960"/>
</p:tagLst>
</file>

<file path=ppt/tags/tag192.xml><?xml version="1.0" encoding="utf-8"?>
<p:tagLst xmlns:p="http://schemas.openxmlformats.org/presentationml/2006/main">
  <p:tag name="AS_UNIQUEID" val="961"/>
</p:tagLst>
</file>

<file path=ppt/tags/tag193.xml><?xml version="1.0" encoding="utf-8"?>
<p:tagLst xmlns:p="http://schemas.openxmlformats.org/presentationml/2006/main">
  <p:tag name="AS_UNIQUEID" val="962"/>
</p:tagLst>
</file>

<file path=ppt/tags/tag194.xml><?xml version="1.0" encoding="utf-8"?>
<p:tagLst xmlns:p="http://schemas.openxmlformats.org/presentationml/2006/main">
  <p:tag name="AS_UNIQUEID" val="963"/>
</p:tagLst>
</file>

<file path=ppt/tags/tag195.xml><?xml version="1.0" encoding="utf-8"?>
<p:tagLst xmlns:p="http://schemas.openxmlformats.org/presentationml/2006/main">
  <p:tag name="AS_UNIQUEID" val="964"/>
</p:tagLst>
</file>

<file path=ppt/tags/tag196.xml><?xml version="1.0" encoding="utf-8"?>
<p:tagLst xmlns:p="http://schemas.openxmlformats.org/presentationml/2006/main">
  <p:tag name="AS_UNIQUEID" val="965"/>
</p:tagLst>
</file>

<file path=ppt/tags/tag197.xml><?xml version="1.0" encoding="utf-8"?>
<p:tagLst xmlns:p="http://schemas.openxmlformats.org/presentationml/2006/main">
  <p:tag name="AS_UNIQUEID" val="966"/>
</p:tagLst>
</file>

<file path=ppt/tags/tag198.xml><?xml version="1.0" encoding="utf-8"?>
<p:tagLst xmlns:p="http://schemas.openxmlformats.org/presentationml/2006/main">
  <p:tag name="AS_UNIQUEID" val="967"/>
</p:tagLst>
</file>

<file path=ppt/tags/tag199.xml><?xml version="1.0" encoding="utf-8"?>
<p:tagLst xmlns:p="http://schemas.openxmlformats.org/presentationml/2006/main">
  <p:tag name="AS_UNIQUEID" val="968"/>
</p:tagLst>
</file>

<file path=ppt/tags/tag200.xml><?xml version="1.0" encoding="utf-8"?>
<p:tagLst xmlns:p="http://schemas.openxmlformats.org/presentationml/2006/main">
  <p:tag name="AS_UNIQUEID" val="969"/>
</p:tagLst>
</file>

<file path=ppt/tags/tag201.xml><?xml version="1.0" encoding="utf-8"?>
<p:tagLst xmlns:p="http://schemas.openxmlformats.org/presentationml/2006/main">
  <p:tag name="AS_UNIQUEID" val="970"/>
</p:tagLst>
</file>

<file path=ppt/tags/tag202.xml><?xml version="1.0" encoding="utf-8"?>
<p:tagLst xmlns:p="http://schemas.openxmlformats.org/presentationml/2006/main">
  <p:tag name="AS_UNIQUEID" val="971"/>
</p:tagLst>
</file>

<file path=ppt/tags/tag203.xml><?xml version="1.0" encoding="utf-8"?>
<p:tagLst xmlns:p="http://schemas.openxmlformats.org/presentationml/2006/main">
  <p:tag name="AS_UNIQUEID" val="972"/>
</p:tagLst>
</file>

<file path=ppt/tags/tag204.xml><?xml version="1.0" encoding="utf-8"?>
<p:tagLst xmlns:p="http://schemas.openxmlformats.org/presentationml/2006/main">
  <p:tag name="AS_UNIQUEID" val="973"/>
</p:tagLst>
</file>

<file path=ppt/tags/tag205.xml><?xml version="1.0" encoding="utf-8"?>
<p:tagLst xmlns:p="http://schemas.openxmlformats.org/presentationml/2006/main">
  <p:tag name="AS_UNIQUEID" val="974"/>
</p:tagLst>
</file>

<file path=ppt/tags/tag206.xml><?xml version="1.0" encoding="utf-8"?>
<p:tagLst xmlns:p="http://schemas.openxmlformats.org/presentationml/2006/main">
  <p:tag name="AS_UNIQUEID" val="975"/>
</p:tagLst>
</file>

<file path=ppt/tags/tag207.xml><?xml version="1.0" encoding="utf-8"?>
<p:tagLst xmlns:p="http://schemas.openxmlformats.org/presentationml/2006/main">
  <p:tag name="AS_UNIQUEID" val="976"/>
</p:tagLst>
</file>

<file path=ppt/tags/tag208.xml><?xml version="1.0" encoding="utf-8"?>
<p:tagLst xmlns:p="http://schemas.openxmlformats.org/presentationml/2006/main">
  <p:tag name="AS_UNIQUEID" val="977"/>
</p:tagLst>
</file>

<file path=ppt/tags/tag209.xml><?xml version="1.0" encoding="utf-8"?>
<p:tagLst xmlns:p="http://schemas.openxmlformats.org/presentationml/2006/main">
  <p:tag name="AS_UNIQUEID" val="978"/>
</p:tagLst>
</file>

<file path=ppt/tags/tag210.xml><?xml version="1.0" encoding="utf-8"?>
<p:tagLst xmlns:p="http://schemas.openxmlformats.org/presentationml/2006/main">
  <p:tag name="AS_UNIQUEID" val="979"/>
</p:tagLst>
</file>

<file path=ppt/tags/tag211.xml><?xml version="1.0" encoding="utf-8"?>
<p:tagLst xmlns:p="http://schemas.openxmlformats.org/presentationml/2006/main">
  <p:tag name="AS_UNIQUEID" val="980"/>
</p:tagLst>
</file>

<file path=ppt/tags/tag212.xml><?xml version="1.0" encoding="utf-8"?>
<p:tagLst xmlns:p="http://schemas.openxmlformats.org/presentationml/2006/main">
  <p:tag name="AS_UNIQUEID" val="981"/>
</p:tagLst>
</file>

<file path=ppt/tags/tag213.xml><?xml version="1.0" encoding="utf-8"?>
<p:tagLst xmlns:p="http://schemas.openxmlformats.org/presentationml/2006/main">
  <p:tag name="AS_UNIQUEID" val="982"/>
</p:tagLst>
</file>

<file path=ppt/tags/tag214.xml><?xml version="1.0" encoding="utf-8"?>
<p:tagLst xmlns:p="http://schemas.openxmlformats.org/presentationml/2006/main">
  <p:tag name="AS_UNIQUEID" val="983"/>
</p:tagLst>
</file>

<file path=ppt/tags/tag215.xml><?xml version="1.0" encoding="utf-8"?>
<p:tagLst xmlns:p="http://schemas.openxmlformats.org/presentationml/2006/main">
  <p:tag name="AS_UNIQUEID" val="984"/>
</p:tagLst>
</file>

<file path=ppt/tags/tag216.xml><?xml version="1.0" encoding="utf-8"?>
<p:tagLst xmlns:p="http://schemas.openxmlformats.org/presentationml/2006/main">
  <p:tag name="AS_UNIQUEID" val="985"/>
</p:tagLst>
</file>

<file path=ppt/tags/tag217.xml><?xml version="1.0" encoding="utf-8"?>
<p:tagLst xmlns:p="http://schemas.openxmlformats.org/presentationml/2006/main">
  <p:tag name="AS_UNIQUEID" val="986"/>
</p:tagLst>
</file>

<file path=ppt/tags/tag218.xml><?xml version="1.0" encoding="utf-8"?>
<p:tagLst xmlns:p="http://schemas.openxmlformats.org/presentationml/2006/main">
  <p:tag name="AS_UNIQUEID" val="987"/>
</p:tagLst>
</file>

<file path=ppt/tags/tag219.xml><?xml version="1.0" encoding="utf-8"?>
<p:tagLst xmlns:p="http://schemas.openxmlformats.org/presentationml/2006/main">
  <p:tag name="AS_UNIQUEID" val="988"/>
</p:tagLst>
</file>

<file path=ppt/tags/tag220.xml><?xml version="1.0" encoding="utf-8"?>
<p:tagLst xmlns:p="http://schemas.openxmlformats.org/presentationml/2006/main">
  <p:tag name="AS_UNIQUEID" val="989"/>
</p:tagLst>
</file>

<file path=ppt/tags/tag221.xml><?xml version="1.0" encoding="utf-8"?>
<p:tagLst xmlns:p="http://schemas.openxmlformats.org/presentationml/2006/main">
  <p:tag name="AS_UNIQUEID" val="990"/>
</p:tagLst>
</file>

<file path=ppt/tags/tag222.xml><?xml version="1.0" encoding="utf-8"?>
<p:tagLst xmlns:p="http://schemas.openxmlformats.org/presentationml/2006/main">
  <p:tag name="AS_UNIQUEID" val="991"/>
</p:tagLst>
</file>

<file path=ppt/tags/tag223.xml><?xml version="1.0" encoding="utf-8"?>
<p:tagLst xmlns:p="http://schemas.openxmlformats.org/presentationml/2006/main">
  <p:tag name="AS_UNIQUEID" val="992"/>
</p:tagLst>
</file>

<file path=ppt/tags/tag224.xml><?xml version="1.0" encoding="utf-8"?>
<p:tagLst xmlns:p="http://schemas.openxmlformats.org/presentationml/2006/main">
  <p:tag name="AS_UNIQUEID" val="993"/>
</p:tagLst>
</file>

<file path=ppt/tags/tag225.xml><?xml version="1.0" encoding="utf-8"?>
<p:tagLst xmlns:p="http://schemas.openxmlformats.org/presentationml/2006/main">
  <p:tag name="AS_UNIQUEID" val="994"/>
</p:tagLst>
</file>

<file path=ppt/tags/tag226.xml><?xml version="1.0" encoding="utf-8"?>
<p:tagLst xmlns:p="http://schemas.openxmlformats.org/presentationml/2006/main">
  <p:tag name="AS_UNIQUEID" val="995"/>
</p:tagLst>
</file>

<file path=ppt/tags/tag227.xml><?xml version="1.0" encoding="utf-8"?>
<p:tagLst xmlns:p="http://schemas.openxmlformats.org/presentationml/2006/main">
  <p:tag name="AS_UNIQUEID" val="996"/>
</p:tagLst>
</file>

<file path=ppt/tags/tag228.xml><?xml version="1.0" encoding="utf-8"?>
<p:tagLst xmlns:p="http://schemas.openxmlformats.org/presentationml/2006/main">
  <p:tag name="AS_UNIQUEID" val="997"/>
</p:tagLst>
</file>

<file path=ppt/tags/tag229.xml><?xml version="1.0" encoding="utf-8"?>
<p:tagLst xmlns:p="http://schemas.openxmlformats.org/presentationml/2006/main">
  <p:tag name="AS_UNIQUEID" val="998"/>
</p:tagLst>
</file>

<file path=ppt/tags/tag230.xml><?xml version="1.0" encoding="utf-8"?>
<p:tagLst xmlns:p="http://schemas.openxmlformats.org/presentationml/2006/main">
  <p:tag name="AS_UNIQUEID" val="999"/>
</p:tagLst>
</file>

<file path=ppt/tags/tag231.xml><?xml version="1.0" encoding="utf-8"?>
<p:tagLst xmlns:p="http://schemas.openxmlformats.org/presentationml/2006/main">
  <p:tag name="AS_UNIQUEID" val="1000"/>
</p:tagLst>
</file>

<file path=ppt/tags/tag232.xml><?xml version="1.0" encoding="utf-8"?>
<p:tagLst xmlns:p="http://schemas.openxmlformats.org/presentationml/2006/main">
  <p:tag name="AS_UNIQUEID" val="1001"/>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33.xml><?xml version="1.0" encoding="utf-8"?>
<p:tagLst xmlns:p="http://schemas.openxmlformats.org/presentationml/2006/main">
  <p:tag name="AS_UNIQUEID" val="1002"/>
</p:tagLst>
</file>

<file path=ppt/tags/tag234.xml><?xml version="1.0" encoding="utf-8"?>
<p:tagLst xmlns:p="http://schemas.openxmlformats.org/presentationml/2006/main">
  <p:tag name="AS_UNIQUEID" val="1003"/>
</p:tagLst>
</file>

<file path=ppt/tags/tag235.xml><?xml version="1.0" encoding="utf-8"?>
<p:tagLst xmlns:p="http://schemas.openxmlformats.org/presentationml/2006/main">
  <p:tag name="AS_UNIQUEID" val="1004"/>
</p:tagLst>
</file>

<file path=ppt/tags/tag236.xml><?xml version="1.0" encoding="utf-8"?>
<p:tagLst xmlns:p="http://schemas.openxmlformats.org/presentationml/2006/main">
  <p:tag name="AS_UNIQUEID" val="1005"/>
</p:tagLst>
</file>

<file path=ppt/tags/tag237.xml><?xml version="1.0" encoding="utf-8"?>
<p:tagLst xmlns:p="http://schemas.openxmlformats.org/presentationml/2006/main">
  <p:tag name="AS_UNIQUEID" val="1006"/>
  <p:tag name="KSO_WM_UNIT_PLACING_PICTURE_USER_VIEWPORT" val="{&quot;height&quot;:8140,&quot;width&quot;:4800}"/>
</p:tagLst>
</file>

<file path=ppt/tags/tag238.xml><?xml version="1.0" encoding="utf-8"?>
<p:tagLst xmlns:p="http://schemas.openxmlformats.org/presentationml/2006/main">
  <p:tag name="AS_UNIQUEID" val="1007"/>
</p:tagLst>
</file>

<file path=ppt/tags/tag239.xml><?xml version="1.0" encoding="utf-8"?>
<p:tagLst xmlns:p="http://schemas.openxmlformats.org/presentationml/2006/main">
  <p:tag name="AS_UNIQUEID" val="1008"/>
</p:tagLst>
</file>

<file path=ppt/tags/tag240.xml><?xml version="1.0" encoding="utf-8"?>
<p:tagLst xmlns:p="http://schemas.openxmlformats.org/presentationml/2006/main">
  <p:tag name="AS_UNIQUEID" val="1009"/>
</p:tagLst>
</file>

<file path=ppt/tags/tag241.xml><?xml version="1.0" encoding="utf-8"?>
<p:tagLst xmlns:p="http://schemas.openxmlformats.org/presentationml/2006/main">
  <p:tag name="AS_UNIQUEID" val="1010"/>
</p:tagLst>
</file>

<file path=ppt/tags/tag24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43.xml><?xml version="1.0" encoding="utf-8"?>
<p:tagLst xmlns:p="http://schemas.openxmlformats.org/presentationml/2006/main">
  <p:tag name="AS_UNIQUEID" val="1011"/>
</p:tagLst>
</file>

<file path=ppt/tags/tag244.xml><?xml version="1.0" encoding="utf-8"?>
<p:tagLst xmlns:p="http://schemas.openxmlformats.org/presentationml/2006/main">
  <p:tag name="AS_UNIQUEID" val="1012"/>
</p:tagLst>
</file>

<file path=ppt/tags/tag245.xml><?xml version="1.0" encoding="utf-8"?>
<p:tagLst xmlns:p="http://schemas.openxmlformats.org/presentationml/2006/main">
  <p:tag name="AS_UNIQUEID" val="1013"/>
</p:tagLst>
</file>

<file path=ppt/tags/tag246.xml><?xml version="1.0" encoding="utf-8"?>
<p:tagLst xmlns:p="http://schemas.openxmlformats.org/presentationml/2006/main">
  <p:tag name="AS_UNIQUEID" val="1014"/>
</p:tagLst>
</file>

<file path=ppt/tags/tag247.xml><?xml version="1.0" encoding="utf-8"?>
<p:tagLst xmlns:p="http://schemas.openxmlformats.org/presentationml/2006/main">
  <p:tag name="AS_UNIQUEID" val="1015"/>
</p:tagLst>
</file>

<file path=ppt/tags/tag248.xml><?xml version="1.0" encoding="utf-8"?>
<p:tagLst xmlns:p="http://schemas.openxmlformats.org/presentationml/2006/main">
  <p:tag name="AS_UNIQUEID" val="101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49.xml><?xml version="1.0" encoding="utf-8"?>
<p:tagLst xmlns:p="http://schemas.openxmlformats.org/presentationml/2006/main">
  <p:tag name="AS_UNIQUEID" val="1017"/>
</p:tagLst>
</file>

<file path=ppt/tags/tag250.xml><?xml version="1.0" encoding="utf-8"?>
<p:tagLst xmlns:p="http://schemas.openxmlformats.org/presentationml/2006/main">
  <p:tag name="AS_UNIQUEID" val="1018"/>
</p:tagLst>
</file>

<file path=ppt/tags/tag251.xml><?xml version="1.0" encoding="utf-8"?>
<p:tagLst xmlns:p="http://schemas.openxmlformats.org/presentationml/2006/main">
  <p:tag name="AS_UNIQUEID" val="1019"/>
</p:tagLst>
</file>

<file path=ppt/tags/tag252.xml><?xml version="1.0" encoding="utf-8"?>
<p:tagLst xmlns:p="http://schemas.openxmlformats.org/presentationml/2006/main">
  <p:tag name="AS_UNIQUEID" val="1020"/>
</p:tagLst>
</file>

<file path=ppt/tags/tag253.xml><?xml version="1.0" encoding="utf-8"?>
<p:tagLst xmlns:p="http://schemas.openxmlformats.org/presentationml/2006/main">
  <p:tag name="AS_UNIQUEID" val="1021"/>
</p:tagLst>
</file>

<file path=ppt/tags/tag254.xml><?xml version="1.0" encoding="utf-8"?>
<p:tagLst xmlns:p="http://schemas.openxmlformats.org/presentationml/2006/main">
  <p:tag name="AS_UNIQUEID" val="1022"/>
</p:tagLst>
</file>

<file path=ppt/tags/tag255.xml><?xml version="1.0" encoding="utf-8"?>
<p:tagLst xmlns:p="http://schemas.openxmlformats.org/presentationml/2006/main">
  <p:tag name="AS_UNIQUEID" val="1023"/>
</p:tagLst>
</file>

<file path=ppt/tags/tag256.xml><?xml version="1.0" encoding="utf-8"?>
<p:tagLst xmlns:p="http://schemas.openxmlformats.org/presentationml/2006/main">
  <p:tag name="AS_UNIQUEID" val="1024"/>
</p:tagLst>
</file>

<file path=ppt/tags/tag257.xml><?xml version="1.0" encoding="utf-8"?>
<p:tagLst xmlns:p="http://schemas.openxmlformats.org/presentationml/2006/main">
  <p:tag name="AS_UNIQUEID" val="1025"/>
</p:tagLst>
</file>

<file path=ppt/tags/tag258.xml><?xml version="1.0" encoding="utf-8"?>
<p:tagLst xmlns:p="http://schemas.openxmlformats.org/presentationml/2006/main">
  <p:tag name="AS_UNIQUEID" val="1026"/>
</p:tagLst>
</file>

<file path=ppt/tags/tag25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60.xml><?xml version="1.0" encoding="utf-8"?>
<p:tagLst xmlns:p="http://schemas.openxmlformats.org/presentationml/2006/main">
  <p:tag name="AS_UNIQUEID" val="1027"/>
</p:tagLst>
</file>

<file path=ppt/tags/tag261.xml><?xml version="1.0" encoding="utf-8"?>
<p:tagLst xmlns:p="http://schemas.openxmlformats.org/presentationml/2006/main">
  <p:tag name="AS_UNIQUEID" val="1028"/>
</p:tagLst>
</file>

<file path=ppt/tags/tag262.xml><?xml version="1.0" encoding="utf-8"?>
<p:tagLst xmlns:p="http://schemas.openxmlformats.org/presentationml/2006/main">
  <p:tag name="AS_UNIQUEID" val="1029"/>
</p:tagLst>
</file>

<file path=ppt/tags/tag263.xml><?xml version="1.0" encoding="utf-8"?>
<p:tagLst xmlns:p="http://schemas.openxmlformats.org/presentationml/2006/main">
  <p:tag name="AS_UNIQUEID" val="1030"/>
</p:tagLst>
</file>

<file path=ppt/tags/tag264.xml><?xml version="1.0" encoding="utf-8"?>
<p:tagLst xmlns:p="http://schemas.openxmlformats.org/presentationml/2006/main">
  <p:tag name="AS_UNIQUEID" val="1031"/>
</p:tagLst>
</file>

<file path=ppt/tags/tag265.xml><?xml version="1.0" encoding="utf-8"?>
<p:tagLst xmlns:p="http://schemas.openxmlformats.org/presentationml/2006/main">
  <p:tag name="AS_UNIQUEID" val="1032"/>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66.xml><?xml version="1.0" encoding="utf-8"?>
<p:tagLst xmlns:p="http://schemas.openxmlformats.org/presentationml/2006/main">
  <p:tag name="AS_UNIQUEID" val="1033"/>
</p:tagLst>
</file>

<file path=ppt/tags/tag267.xml><?xml version="1.0" encoding="utf-8"?>
<p:tagLst xmlns:p="http://schemas.openxmlformats.org/presentationml/2006/main">
  <p:tag name="AS_UNIQUEID" val="1034"/>
</p:tagLst>
</file>

<file path=ppt/tags/tag268.xml><?xml version="1.0" encoding="utf-8"?>
<p:tagLst xmlns:p="http://schemas.openxmlformats.org/presentationml/2006/main">
  <p:tag name="AS_UNIQUEID" val="1035"/>
</p:tagLst>
</file>

<file path=ppt/tags/tag269.xml><?xml version="1.0" encoding="utf-8"?>
<p:tagLst xmlns:p="http://schemas.openxmlformats.org/presentationml/2006/main">
  <p:tag name="AS_UNIQUEID" val="1036"/>
</p:tagLst>
</file>

<file path=ppt/tags/tag270.xml><?xml version="1.0" encoding="utf-8"?>
<p:tagLst xmlns:p="http://schemas.openxmlformats.org/presentationml/2006/main">
  <p:tag name="AS_UNIQUEID" val="1037"/>
</p:tagLst>
</file>

<file path=ppt/tags/tag271.xml><?xml version="1.0" encoding="utf-8"?>
<p:tagLst xmlns:p="http://schemas.openxmlformats.org/presentationml/2006/main">
  <p:tag name="AS_UNIQUEID" val="1038"/>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272.xml><?xml version="1.0" encoding="utf-8"?>
<p:tagLst xmlns:p="http://schemas.openxmlformats.org/presentationml/2006/main">
  <p:tag name="AS_UNIQUEID" val="1039"/>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273.xml><?xml version="1.0" encoding="utf-8"?>
<p:tagLst xmlns:p="http://schemas.openxmlformats.org/presentationml/2006/main">
  <p:tag name="AS_UNIQUEID" val="1040"/>
</p:tagLst>
</file>

<file path=ppt/tags/tag274.xml><?xml version="1.0" encoding="utf-8"?>
<p:tagLst xmlns:p="http://schemas.openxmlformats.org/presentationml/2006/main">
  <p:tag name="AS_UNIQUEID" val="1041"/>
</p:tagLst>
</file>

<file path=ppt/tags/tag275.xml><?xml version="1.0" encoding="utf-8"?>
<p:tagLst xmlns:p="http://schemas.openxmlformats.org/presentationml/2006/main">
  <p:tag name="AS_UNIQUEID" val="1042"/>
</p:tagLst>
</file>

<file path=ppt/tags/tag276.xml><?xml version="1.0" encoding="utf-8"?>
<p:tagLst xmlns:p="http://schemas.openxmlformats.org/presentationml/2006/main">
  <p:tag name="AS_UNIQUEID" val="1043"/>
</p:tagLst>
</file>

<file path=ppt/tags/tag277.xml><?xml version="1.0" encoding="utf-8"?>
<p:tagLst xmlns:p="http://schemas.openxmlformats.org/presentationml/2006/main">
  <p:tag name="AS_UNIQUEID" val="1044"/>
</p:tagLst>
</file>

<file path=ppt/tags/tag278.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79.xml><?xml version="1.0" encoding="utf-8"?>
<p:tagLst xmlns:p="http://schemas.openxmlformats.org/presentationml/2006/main">
  <p:tag name="AS_UNIQUEID" val="1045"/>
</p:tagLst>
</file>

<file path=ppt/tags/tag280.xml><?xml version="1.0" encoding="utf-8"?>
<p:tagLst xmlns:p="http://schemas.openxmlformats.org/presentationml/2006/main">
  <p:tag name="AS_UNIQUEID" val="586"/>
</p:tagLst>
</file>

<file path=ppt/tags/tag281.xml><?xml version="1.0" encoding="utf-8"?>
<p:tagLst xmlns:p="http://schemas.openxmlformats.org/presentationml/2006/main">
  <p:tag name="AS_UNIQUEID" val="587"/>
</p:tagLst>
</file>

<file path=ppt/tags/tag282.xml><?xml version="1.0" encoding="utf-8"?>
<p:tagLst xmlns:p="http://schemas.openxmlformats.org/presentationml/2006/main">
  <p:tag name="AS_UNIQUEID" val="1046"/>
</p:tagLst>
</file>

<file path=ppt/tags/tag283.xml><?xml version="1.0" encoding="utf-8"?>
<p:tagLst xmlns:p="http://schemas.openxmlformats.org/presentationml/2006/main">
  <p:tag name="AS_UNIQUEID" val="589"/>
</p:tagLst>
</file>

<file path=ppt/tags/tag284.xml><?xml version="1.0" encoding="utf-8"?>
<p:tagLst xmlns:p="http://schemas.openxmlformats.org/presentationml/2006/main">
  <p:tag name="AS_UNIQUEID" val="590"/>
</p:tagLst>
</file>

<file path=ppt/tags/tag285.xml><?xml version="1.0" encoding="utf-8"?>
<p:tagLst xmlns:p="http://schemas.openxmlformats.org/presentationml/2006/main">
  <p:tag name="AS_UNIQUEID" val="591"/>
</p:tagLst>
</file>

<file path=ppt/tags/tag286.xml><?xml version="1.0" encoding="utf-8"?>
<p:tagLst xmlns:p="http://schemas.openxmlformats.org/presentationml/2006/main">
  <p:tag name="AS_UNIQUEID" val="592"/>
</p:tagLst>
</file>

<file path=ppt/tags/tag287.xml><?xml version="1.0" encoding="utf-8"?>
<p:tagLst xmlns:p="http://schemas.openxmlformats.org/presentationml/2006/main">
  <p:tag name="AS_UNIQUEID" val="593"/>
</p:tagLst>
</file>

<file path=ppt/tags/tag288.xml><?xml version="1.0" encoding="utf-8"?>
<p:tagLst xmlns:p="http://schemas.openxmlformats.org/presentationml/2006/main">
  <p:tag name="AS_UNIQUEID" val="594"/>
</p:tagLst>
</file>

<file path=ppt/tags/tag289.xml><?xml version="1.0" encoding="utf-8"?>
<p:tagLst xmlns:p="http://schemas.openxmlformats.org/presentationml/2006/main">
  <p:tag name="AS_UNIQUEID" val="595"/>
</p:tagLst>
</file>

<file path=ppt/tags/tag290.xml><?xml version="1.0" encoding="utf-8"?>
<p:tagLst xmlns:p="http://schemas.openxmlformats.org/presentationml/2006/main">
  <p:tag name="AS_UNIQUEID" val="596"/>
</p:tagLst>
</file>

<file path=ppt/tags/tag291.xml><?xml version="1.0" encoding="utf-8"?>
<p:tagLst xmlns:p="http://schemas.openxmlformats.org/presentationml/2006/main">
  <p:tag name="AS_UNIQUEID" val="597"/>
</p:tagLst>
</file>

<file path=ppt/tags/tag292.xml><?xml version="1.0" encoding="utf-8"?>
<p:tagLst xmlns:p="http://schemas.openxmlformats.org/presentationml/2006/main">
  <p:tag name="AS_UNIQUEID" val="598"/>
</p:tagLst>
</file>

<file path=ppt/tags/tag293.xml><?xml version="1.0" encoding="utf-8"?>
<p:tagLst xmlns:p="http://schemas.openxmlformats.org/presentationml/2006/main">
  <p:tag name="AS_UNIQUEID" val="599"/>
</p:tagLst>
</file>

<file path=ppt/tags/tag294.xml><?xml version="1.0" encoding="utf-8"?>
<p:tagLst xmlns:p="http://schemas.openxmlformats.org/presentationml/2006/main">
  <p:tag name="AS_UNIQUEID" val="600"/>
</p:tagLst>
</file>

<file path=ppt/tags/tag295.xml><?xml version="1.0" encoding="utf-8"?>
<p:tagLst xmlns:p="http://schemas.openxmlformats.org/presentationml/2006/main">
  <p:tag name="AS_UNIQUEID" val="601"/>
</p:tagLst>
</file>

<file path=ppt/tags/tag296.xml><?xml version="1.0" encoding="utf-8"?>
<p:tagLst xmlns:p="http://schemas.openxmlformats.org/presentationml/2006/main">
  <p:tag name="AS_UNIQUEID" val="602"/>
</p:tagLst>
</file>

<file path=ppt/tags/tag297.xml><?xml version="1.0" encoding="utf-8"?>
<p:tagLst xmlns:p="http://schemas.openxmlformats.org/presentationml/2006/main">
  <p:tag name="AS_UNIQUEID" val="603"/>
</p:tagLst>
</file>

<file path=ppt/tags/tag298.xml><?xml version="1.0" encoding="utf-8"?>
<p:tagLst xmlns:p="http://schemas.openxmlformats.org/presentationml/2006/main">
  <p:tag name="AS_UNIQUEID" val="604"/>
</p:tagLst>
</file>

<file path=ppt/tags/tag299.xml><?xml version="1.0" encoding="utf-8"?>
<p:tagLst xmlns:p="http://schemas.openxmlformats.org/presentationml/2006/main">
  <p:tag name="AS_UNIQUEID" val="1047"/>
</p:tagLst>
</file>

<file path=ppt/tags/tag300.xml><?xml version="1.0" encoding="utf-8"?>
<p:tagLst xmlns:p="http://schemas.openxmlformats.org/presentationml/2006/main">
  <p:tag name="AS_UNIQUEID" val="1048"/>
</p:tagLst>
</file>

<file path=ppt/tags/tag301.xml><?xml version="1.0" encoding="utf-8"?>
<p:tagLst xmlns:p="http://schemas.openxmlformats.org/presentationml/2006/main">
  <p:tag name="AS_UNIQUEID" val="1049"/>
</p:tagLst>
</file>

<file path=ppt/tags/tag302.xml><?xml version="1.0" encoding="utf-8"?>
<p:tagLst xmlns:p="http://schemas.openxmlformats.org/presentationml/2006/main">
  <p:tag name="AS_UNIQUEID" val="1050"/>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03.xml><?xml version="1.0" encoding="utf-8"?>
<p:tagLst xmlns:p="http://schemas.openxmlformats.org/presentationml/2006/main">
  <p:tag name="KSO_WM_BEAUTIFY_FLAG" val="#wm#"/>
  <p:tag name="KSO_WM_TEMPLATE_CATEGORY" val="custom"/>
  <p:tag name="KSO_WM_TEMPLATE_INDEX" val="20187308"/>
</p:tagLst>
</file>

<file path=ppt/tags/tag304.xml><?xml version="1.0" encoding="utf-8"?>
<p:tagLst xmlns:p="http://schemas.openxmlformats.org/presentationml/2006/main">
  <p:tag name="AS_UNIQUEID" val="1051"/>
</p:tagLst>
</file>

<file path=ppt/tags/tag305.xml><?xml version="1.0" encoding="utf-8"?>
<p:tagLst xmlns:p="http://schemas.openxmlformats.org/presentationml/2006/main">
  <p:tag name="AS_UNIQUEID" val="1052"/>
</p:tagLst>
</file>

<file path=ppt/tags/tag306.xml><?xml version="1.0" encoding="utf-8"?>
<p:tagLst xmlns:p="http://schemas.openxmlformats.org/presentationml/2006/main">
  <p:tag name="AS_UNIQUEID" val="1053"/>
</p:tagLst>
</file>

<file path=ppt/tags/tag307.xml><?xml version="1.0" encoding="utf-8"?>
<p:tagLst xmlns:p="http://schemas.openxmlformats.org/presentationml/2006/main">
  <p:tag name="AS_UNIQUEID" val="1054"/>
</p:tagLst>
</file>

<file path=ppt/tags/tag308.xml><?xml version="1.0" encoding="utf-8"?>
<p:tagLst xmlns:p="http://schemas.openxmlformats.org/presentationml/2006/main">
  <p:tag name="AS_UNIQUEID" val="1055"/>
</p:tagLst>
</file>

<file path=ppt/tags/tag309.xml><?xml version="1.0" encoding="utf-8"?>
<p:tagLst xmlns:p="http://schemas.openxmlformats.org/presentationml/2006/main">
  <p:tag name="AS_UNIQUEID" val="105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10.xml><?xml version="1.0" encoding="utf-8"?>
<p:tagLst xmlns:p="http://schemas.openxmlformats.org/presentationml/2006/main">
  <p:tag name="AS_UNIQUEID" val="1057"/>
</p:tagLst>
</file>

<file path=ppt/tags/tag311.xml><?xml version="1.0" encoding="utf-8"?>
<p:tagLst xmlns:p="http://schemas.openxmlformats.org/presentationml/2006/main">
  <p:tag name="AS_UNIQUEID" val="1058"/>
</p:tagLst>
</file>

<file path=ppt/tags/tag312.xml><?xml version="1.0" encoding="utf-8"?>
<p:tagLst xmlns:p="http://schemas.openxmlformats.org/presentationml/2006/main">
  <p:tag name="AS_UNIQUEID" val="1059"/>
</p:tagLst>
</file>

<file path=ppt/tags/tag313.xml><?xml version="1.0" encoding="utf-8"?>
<p:tagLst xmlns:p="http://schemas.openxmlformats.org/presentationml/2006/main">
  <p:tag name="AS_UNIQUEID" val="1060"/>
</p:tagLst>
</file>

<file path=ppt/tags/tag314.xml><?xml version="1.0" encoding="utf-8"?>
<p:tagLst xmlns:p="http://schemas.openxmlformats.org/presentationml/2006/main">
  <p:tag name="AS_UNIQUEID" val="1061"/>
</p:tagLst>
</file>

<file path=ppt/tags/tag315.xml><?xml version="1.0" encoding="utf-8"?>
<p:tagLst xmlns:p="http://schemas.openxmlformats.org/presentationml/2006/main">
  <p:tag name="AS_UNIQUEID" val="1062"/>
</p:tagLst>
</file>

<file path=ppt/tags/tag316.xml><?xml version="1.0" encoding="utf-8"?>
<p:tagLst xmlns:p="http://schemas.openxmlformats.org/presentationml/2006/main">
  <p:tag name="AS_UNIQUEID" val="1063"/>
</p:tagLst>
</file>

<file path=ppt/tags/tag317.xml><?xml version="1.0" encoding="utf-8"?>
<p:tagLst xmlns:p="http://schemas.openxmlformats.org/presentationml/2006/main">
  <p:tag name="AS_UNIQUEID" val="1064"/>
</p:tagLst>
</file>

<file path=ppt/tags/tag318.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19.xml><?xml version="1.0" encoding="utf-8"?>
<p:tagLst xmlns:p="http://schemas.openxmlformats.org/presentationml/2006/main">
  <p:tag name="AS_UNIQUEID" val="1065"/>
</p:tagLst>
</file>

<file path=ppt/tags/tag320.xml><?xml version="1.0" encoding="utf-8"?>
<p:tagLst xmlns:p="http://schemas.openxmlformats.org/presentationml/2006/main">
  <p:tag name="AS_UNIQUEID" val="1066"/>
</p:tagLst>
</file>

<file path=ppt/tags/tag321.xml><?xml version="1.0" encoding="utf-8"?>
<p:tagLst xmlns:p="http://schemas.openxmlformats.org/presentationml/2006/main">
  <p:tag name="AS_UNIQUEID" val="1067"/>
</p:tagLst>
</file>

<file path=ppt/tags/tag322.xml><?xml version="1.0" encoding="utf-8"?>
<p:tagLst xmlns:p="http://schemas.openxmlformats.org/presentationml/2006/main">
  <p:tag name="AS_UNIQUEID" val="1068"/>
</p:tagLst>
</file>

<file path=ppt/tags/tag323.xml><?xml version="1.0" encoding="utf-8"?>
<p:tagLst xmlns:p="http://schemas.openxmlformats.org/presentationml/2006/main">
  <p:tag name="AS_UNIQUEID" val="1069"/>
</p:tagLst>
</file>

<file path=ppt/tags/tag324.xml><?xml version="1.0" encoding="utf-8"?>
<p:tagLst xmlns:p="http://schemas.openxmlformats.org/presentationml/2006/main">
  <p:tag name="AS_UNIQUEID" val="1070"/>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25.xml><?xml version="1.0" encoding="utf-8"?>
<p:tagLst xmlns:p="http://schemas.openxmlformats.org/presentationml/2006/main">
  <p:tag name="AS_UNIQUEID" val="1071"/>
</p:tagLst>
</file>

<file path=ppt/tags/tag326.xml><?xml version="1.0" encoding="utf-8"?>
<p:tagLst xmlns:p="http://schemas.openxmlformats.org/presentationml/2006/main">
  <p:tag name="AS_UNIQUEID" val="1072"/>
</p:tagLst>
</file>

<file path=ppt/tags/tag327.xml><?xml version="1.0" encoding="utf-8"?>
<p:tagLst xmlns:p="http://schemas.openxmlformats.org/presentationml/2006/main">
  <p:tag name="AS_UNIQUEID" val="1073"/>
</p:tagLst>
</file>

<file path=ppt/tags/tag328.xml><?xml version="1.0" encoding="utf-8"?>
<p:tagLst xmlns:p="http://schemas.openxmlformats.org/presentationml/2006/main">
  <p:tag name="AS_UNIQUEID" val="1074"/>
</p:tagLst>
</file>

<file path=ppt/tags/tag329.xml><?xml version="1.0" encoding="utf-8"?>
<p:tagLst xmlns:p="http://schemas.openxmlformats.org/presentationml/2006/main">
  <p:tag name="AS_UNIQUEID" val="1075"/>
</p:tagLst>
</file>

<file path=ppt/tags/tag330.xml><?xml version="1.0" encoding="utf-8"?>
<p:tagLst xmlns:p="http://schemas.openxmlformats.org/presentationml/2006/main">
  <p:tag name="AS_UNIQUEID" val="1076"/>
</p:tagLst>
</file>

<file path=ppt/tags/tag331.xml><?xml version="1.0" encoding="utf-8"?>
<p:tagLst xmlns:p="http://schemas.openxmlformats.org/presentationml/2006/main">
  <p:tag name="AS_UNIQUEID" val="1077"/>
</p:tagLst>
</file>

<file path=ppt/tags/tag332.xml><?xml version="1.0" encoding="utf-8"?>
<p:tagLst xmlns:p="http://schemas.openxmlformats.org/presentationml/2006/main">
  <p:tag name="AS_UNIQUEID" val="1078"/>
</p:tagLst>
</file>

<file path=ppt/tags/tag333.xml><?xml version="1.0" encoding="utf-8"?>
<p:tagLst xmlns:p="http://schemas.openxmlformats.org/presentationml/2006/main">
  <p:tag name="AS_UNIQUEID" val="1079"/>
</p:tagLst>
</file>

<file path=ppt/tags/tag334.xml><?xml version="1.0" encoding="utf-8"?>
<p:tagLst xmlns:p="http://schemas.openxmlformats.org/presentationml/2006/main">
  <p:tag name="AS_UNIQUEID" val="1080"/>
</p:tagLst>
</file>

<file path=ppt/tags/tag335.xml><?xml version="1.0" encoding="utf-8"?>
<p:tagLst xmlns:p="http://schemas.openxmlformats.org/presentationml/2006/main">
  <p:tag name="AS_UNIQUEID" val="1081"/>
</p:tagLst>
</file>

<file path=ppt/tags/tag336.xml><?xml version="1.0" encoding="utf-8"?>
<p:tagLst xmlns:p="http://schemas.openxmlformats.org/presentationml/2006/main">
  <p:tag name="AS_UNIQUEID" val="1082"/>
</p:tagLst>
</file>

<file path=ppt/tags/tag337.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38.xml><?xml version="1.0" encoding="utf-8"?>
<p:tagLst xmlns:p="http://schemas.openxmlformats.org/presentationml/2006/main">
  <p:tag name="AS_UNIQUEID" val="1083"/>
</p:tagLst>
</file>

<file path=ppt/tags/tag339.xml><?xml version="1.0" encoding="utf-8"?>
<p:tagLst xmlns:p="http://schemas.openxmlformats.org/presentationml/2006/main">
  <p:tag name="AS_UNIQUEID" val="1084"/>
</p:tagLst>
</file>

<file path=ppt/tags/tag340.xml><?xml version="1.0" encoding="utf-8"?>
<p:tagLst xmlns:p="http://schemas.openxmlformats.org/presentationml/2006/main">
  <p:tag name="AS_UNIQUEID" val="1085"/>
</p:tagLst>
</file>

<file path=ppt/tags/tag341.xml><?xml version="1.0" encoding="utf-8"?>
<p:tagLst xmlns:p="http://schemas.openxmlformats.org/presentationml/2006/main">
  <p:tag name="AS_UNIQUEID" val="1086"/>
</p:tagLst>
</file>

<file path=ppt/tags/tag342.xml><?xml version="1.0" encoding="utf-8"?>
<p:tagLst xmlns:p="http://schemas.openxmlformats.org/presentationml/2006/main">
  <p:tag name="AS_UNIQUEID" val="1087"/>
</p:tagLst>
</file>

<file path=ppt/tags/tag343.xml><?xml version="1.0" encoding="utf-8"?>
<p:tagLst xmlns:p="http://schemas.openxmlformats.org/presentationml/2006/main">
  <p:tag name="AS_UNIQUEID" val="1088"/>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44.xml><?xml version="1.0" encoding="utf-8"?>
<p:tagLst xmlns:p="http://schemas.openxmlformats.org/presentationml/2006/main">
  <p:tag name="AS_UNIQUEID" val="1089"/>
</p:tagLst>
</file>

<file path=ppt/tags/tag345.xml><?xml version="1.0" encoding="utf-8"?>
<p:tagLst xmlns:p="http://schemas.openxmlformats.org/presentationml/2006/main">
  <p:tag name="AS_UNIQUEID" val="1090"/>
</p:tagLst>
</file>

<file path=ppt/tags/tag346.xml><?xml version="1.0" encoding="utf-8"?>
<p:tagLst xmlns:p="http://schemas.openxmlformats.org/presentationml/2006/main">
  <p:tag name="AS_UNIQUEID" val="1091"/>
</p:tagLst>
</file>

<file path=ppt/tags/tag347.xml><?xml version="1.0" encoding="utf-8"?>
<p:tagLst xmlns:p="http://schemas.openxmlformats.org/presentationml/2006/main">
  <p:tag name="AS_UNIQUEID" val="1092"/>
</p:tagLst>
</file>

<file path=ppt/tags/tag348.xml><?xml version="1.0" encoding="utf-8"?>
<p:tagLst xmlns:p="http://schemas.openxmlformats.org/presentationml/2006/main">
  <p:tag name="AS_UNIQUEID" val="1093"/>
</p:tagLst>
</file>

<file path=ppt/tags/tag349.xml><?xml version="1.0" encoding="utf-8"?>
<p:tagLst xmlns:p="http://schemas.openxmlformats.org/presentationml/2006/main">
  <p:tag name="AS_UNIQUEID" val="1094"/>
</p:tagLst>
</file>

<file path=ppt/tags/tag350.xml><?xml version="1.0" encoding="utf-8"?>
<p:tagLst xmlns:p="http://schemas.openxmlformats.org/presentationml/2006/main">
  <p:tag name="AS_UNIQUEID" val="1095"/>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351.xml><?xml version="1.0" encoding="utf-8"?>
<p:tagLst xmlns:p="http://schemas.openxmlformats.org/presentationml/2006/main">
  <p:tag name="AS_UNIQUEID" val="1096"/>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352.xml><?xml version="1.0" encoding="utf-8"?>
<p:tagLst xmlns:p="http://schemas.openxmlformats.org/presentationml/2006/main">
  <p:tag name="AS_UNIQUEID" val="1097"/>
</p:tagLst>
</file>

<file path=ppt/tags/tag353.xml><?xml version="1.0" encoding="utf-8"?>
<p:tagLst xmlns:p="http://schemas.openxmlformats.org/presentationml/2006/main">
  <p:tag name="AS_UNIQUEID" val="1098"/>
</p:tagLst>
</file>

<file path=ppt/tags/tag354.xml><?xml version="1.0" encoding="utf-8"?>
<p:tagLst xmlns:p="http://schemas.openxmlformats.org/presentationml/2006/main">
  <p:tag name="AS_UNIQUEID" val="1099"/>
</p:tagLst>
</file>

<file path=ppt/tags/tag355.xml><?xml version="1.0" encoding="utf-8"?>
<p:tagLst xmlns:p="http://schemas.openxmlformats.org/presentationml/2006/main">
  <p:tag name="AS_UNIQUEID" val="1100"/>
</p:tagLst>
</file>

<file path=ppt/tags/tag356.xml><?xml version="1.0" encoding="utf-8"?>
<p:tagLst xmlns:p="http://schemas.openxmlformats.org/presentationml/2006/main">
  <p:tag name="AS_UNIQUEID" val="1101"/>
</p:tagLst>
</file>

<file path=ppt/tags/tag357.xml><?xml version="1.0" encoding="utf-8"?>
<p:tagLst xmlns:p="http://schemas.openxmlformats.org/presentationml/2006/main">
  <p:tag name="AS_UNIQUEID" val="1102"/>
</p:tagLst>
</file>

<file path=ppt/tags/tag358.xml><?xml version="1.0" encoding="utf-8"?>
<p:tagLst xmlns:p="http://schemas.openxmlformats.org/presentationml/2006/main">
  <p:tag name="AS_UNIQUEID" val="1103"/>
</p:tagLst>
</file>

<file path=ppt/tags/tag35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60.xml><?xml version="1.0" encoding="utf-8"?>
<p:tagLst xmlns:p="http://schemas.openxmlformats.org/presentationml/2006/main">
  <p:tag name="AS_UNIQUEID" val="1104"/>
</p:tagLst>
</file>

<file path=ppt/tags/tag361.xml><?xml version="1.0" encoding="utf-8"?>
<p:tagLst xmlns:p="http://schemas.openxmlformats.org/presentationml/2006/main">
  <p:tag name="AS_UNIQUEID" val="1105"/>
</p:tagLst>
</file>

<file path=ppt/tags/tag362.xml><?xml version="1.0" encoding="utf-8"?>
<p:tagLst xmlns:p="http://schemas.openxmlformats.org/presentationml/2006/main">
  <p:tag name="AS_UNIQUEID" val="1106"/>
</p:tagLst>
</file>

<file path=ppt/tags/tag363.xml><?xml version="1.0" encoding="utf-8"?>
<p:tagLst xmlns:p="http://schemas.openxmlformats.org/presentationml/2006/main">
  <p:tag name="AS_UNIQUEID" val="1107"/>
</p:tagLst>
</file>

<file path=ppt/tags/tag364.xml><?xml version="1.0" encoding="utf-8"?>
<p:tagLst xmlns:p="http://schemas.openxmlformats.org/presentationml/2006/main">
  <p:tag name="AS_UNIQUEID" val="1108"/>
</p:tagLst>
</file>

<file path=ppt/tags/tag365.xml><?xml version="1.0" encoding="utf-8"?>
<p:tagLst xmlns:p="http://schemas.openxmlformats.org/presentationml/2006/main">
  <p:tag name="AS_UNIQUEID" val="1109"/>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66.xml><?xml version="1.0" encoding="utf-8"?>
<p:tagLst xmlns:p="http://schemas.openxmlformats.org/presentationml/2006/main">
  <p:tag name="AS_UNIQUEID" val="1110"/>
</p:tagLst>
</file>

<file path=ppt/tags/tag367.xml><?xml version="1.0" encoding="utf-8"?>
<p:tagLst xmlns:p="http://schemas.openxmlformats.org/presentationml/2006/main">
  <p:tag name="AS_UNIQUEID" val="1111"/>
</p:tagLst>
</file>

<file path=ppt/tags/tag368.xml><?xml version="1.0" encoding="utf-8"?>
<p:tagLst xmlns:p="http://schemas.openxmlformats.org/presentationml/2006/main">
  <p:tag name="AS_UNIQUEID" val="1112"/>
</p:tagLst>
</file>

<file path=ppt/tags/tag369.xml><?xml version="1.0" encoding="utf-8"?>
<p:tagLst xmlns:p="http://schemas.openxmlformats.org/presentationml/2006/main">
  <p:tag name="AS_UNIQUEID" val="1113"/>
</p:tagLst>
</file>

<file path=ppt/tags/tag370.xml><?xml version="1.0" encoding="utf-8"?>
<p:tagLst xmlns:p="http://schemas.openxmlformats.org/presentationml/2006/main">
  <p:tag name="AS_UNIQUEID" val="1114"/>
</p:tagLst>
</file>

<file path=ppt/tags/tag371.xml><?xml version="1.0" encoding="utf-8"?>
<p:tagLst xmlns:p="http://schemas.openxmlformats.org/presentationml/2006/main">
  <p:tag name="AS_UNIQUEID" val="1115"/>
</p:tagLst>
</file>

<file path=ppt/tags/tag372.xml><?xml version="1.0" encoding="utf-8"?>
<p:tagLst xmlns:p="http://schemas.openxmlformats.org/presentationml/2006/main">
  <p:tag name="AS_UNIQUEID" val="1116"/>
</p:tagLst>
</file>

<file path=ppt/tags/tag373.xml><?xml version="1.0" encoding="utf-8"?>
<p:tagLst xmlns:p="http://schemas.openxmlformats.org/presentationml/2006/main">
  <p:tag name="AS_UNIQUEID" val="1117"/>
</p:tagLst>
</file>

<file path=ppt/tags/tag374.xml><?xml version="1.0" encoding="utf-8"?>
<p:tagLst xmlns:p="http://schemas.openxmlformats.org/presentationml/2006/main">
  <p:tag name="AS_UNIQUEID" val="1118"/>
</p:tagLst>
</file>

<file path=ppt/tags/tag375.xml><?xml version="1.0" encoding="utf-8"?>
<p:tagLst xmlns:p="http://schemas.openxmlformats.org/presentationml/2006/main">
  <p:tag name="AS_UNIQUEID" val="1119"/>
</p:tagLst>
</file>

<file path=ppt/tags/tag376.xml><?xml version="1.0" encoding="utf-8"?>
<p:tagLst xmlns:p="http://schemas.openxmlformats.org/presentationml/2006/main">
  <p:tag name="AS_UNIQUEID" val="1120"/>
</p:tagLst>
</file>

<file path=ppt/tags/tag377.xml><?xml version="1.0" encoding="utf-8"?>
<p:tagLst xmlns:p="http://schemas.openxmlformats.org/presentationml/2006/main">
  <p:tag name="AS_UNIQUEID" val="1121"/>
</p:tagLst>
</file>

<file path=ppt/tags/tag378.xml><?xml version="1.0" encoding="utf-8"?>
<p:tagLst xmlns:p="http://schemas.openxmlformats.org/presentationml/2006/main">
  <p:tag name="AS_UNIQUEID" val="1122"/>
</p:tagLst>
</file>

<file path=ppt/tags/tag37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80.xml><?xml version="1.0" encoding="utf-8"?>
<p:tagLst xmlns:p="http://schemas.openxmlformats.org/presentationml/2006/main">
  <p:tag name="AS_UNIQUEID" val="1123"/>
</p:tagLst>
</file>

<file path=ppt/tags/tag381.xml><?xml version="1.0" encoding="utf-8"?>
<p:tagLst xmlns:p="http://schemas.openxmlformats.org/presentationml/2006/main">
  <p:tag name="AS_UNIQUEID" val="1124"/>
</p:tagLst>
</file>

<file path=ppt/tags/tag382.xml><?xml version="1.0" encoding="utf-8"?>
<p:tagLst xmlns:p="http://schemas.openxmlformats.org/presentationml/2006/main">
  <p:tag name="AS_UNIQUEID" val="1125"/>
</p:tagLst>
</file>

<file path=ppt/tags/tag383.xml><?xml version="1.0" encoding="utf-8"?>
<p:tagLst xmlns:p="http://schemas.openxmlformats.org/presentationml/2006/main">
  <p:tag name="AS_UNIQUEID" val="1126"/>
</p:tagLst>
</file>

<file path=ppt/tags/tag384.xml><?xml version="1.0" encoding="utf-8"?>
<p:tagLst xmlns:p="http://schemas.openxmlformats.org/presentationml/2006/main">
  <p:tag name="AS_UNIQUEID" val="1127"/>
</p:tagLst>
</file>

<file path=ppt/tags/tag385.xml><?xml version="1.0" encoding="utf-8"?>
<p:tagLst xmlns:p="http://schemas.openxmlformats.org/presentationml/2006/main">
  <p:tag name="AS_UNIQUEID" val="1128"/>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86.xml><?xml version="1.0" encoding="utf-8"?>
<p:tagLst xmlns:p="http://schemas.openxmlformats.org/presentationml/2006/main">
  <p:tag name="AS_UNIQUEID" val="1129"/>
</p:tagLst>
</file>

<file path=ppt/tags/tag387.xml><?xml version="1.0" encoding="utf-8"?>
<p:tagLst xmlns:p="http://schemas.openxmlformats.org/presentationml/2006/main">
  <p:tag name="AS_UNIQUEID" val="1130"/>
</p:tagLst>
</file>

<file path=ppt/tags/tag388.xml><?xml version="1.0" encoding="utf-8"?>
<p:tagLst xmlns:p="http://schemas.openxmlformats.org/presentationml/2006/main">
  <p:tag name="AS_UNIQUEID" val="1131"/>
</p:tagLst>
</file>

<file path=ppt/tags/tag389.xml><?xml version="1.0" encoding="utf-8"?>
<p:tagLst xmlns:p="http://schemas.openxmlformats.org/presentationml/2006/main">
  <p:tag name="AS_UNIQUEID" val="1132"/>
</p:tagLst>
</file>

<file path=ppt/tags/tag390.xml><?xml version="1.0" encoding="utf-8"?>
<p:tagLst xmlns:p="http://schemas.openxmlformats.org/presentationml/2006/main">
  <p:tag name="AS_UNIQUEID" val="1133"/>
</p:tagLst>
</file>

<file path=ppt/tags/tag391.xml><?xml version="1.0" encoding="utf-8"?>
<p:tagLst xmlns:p="http://schemas.openxmlformats.org/presentationml/2006/main">
  <p:tag name="AS_UNIQUEID" val="1134"/>
</p:tagLst>
</file>

<file path=ppt/tags/tag392.xml><?xml version="1.0" encoding="utf-8"?>
<p:tagLst xmlns:p="http://schemas.openxmlformats.org/presentationml/2006/main">
  <p:tag name="AS_UNIQUEID" val="1135"/>
</p:tagLst>
</file>

<file path=ppt/tags/tag393.xml><?xml version="1.0" encoding="utf-8"?>
<p:tagLst xmlns:p="http://schemas.openxmlformats.org/presentationml/2006/main">
  <p:tag name="AS_UNIQUEID" val="1136"/>
</p:tagLst>
</file>

<file path=ppt/tags/tag39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95.xml><?xml version="1.0" encoding="utf-8"?>
<p:tagLst xmlns:p="http://schemas.openxmlformats.org/presentationml/2006/main">
  <p:tag name="AS_UNIQUEID" val="1137"/>
</p:tagLst>
</file>

<file path=ppt/tags/tag396.xml><?xml version="1.0" encoding="utf-8"?>
<p:tagLst xmlns:p="http://schemas.openxmlformats.org/presentationml/2006/main">
  <p:tag name="AS_UNIQUEID" val="1138"/>
</p:tagLst>
</file>

<file path=ppt/tags/tag397.xml><?xml version="1.0" encoding="utf-8"?>
<p:tagLst xmlns:p="http://schemas.openxmlformats.org/presentationml/2006/main">
  <p:tag name="AS_UNIQUEID" val="1139"/>
</p:tagLst>
</file>

<file path=ppt/tags/tag398.xml><?xml version="1.0" encoding="utf-8"?>
<p:tagLst xmlns:p="http://schemas.openxmlformats.org/presentationml/2006/main">
  <p:tag name="AS_UNIQUEID" val="1140"/>
</p:tagLst>
</file>

<file path=ppt/tags/tag399.xml><?xml version="1.0" encoding="utf-8"?>
<p:tagLst xmlns:p="http://schemas.openxmlformats.org/presentationml/2006/main">
  <p:tag name="AS_UNIQUEID" val="1141"/>
</p:tagLst>
</file>

<file path=ppt/tags/tag400.xml><?xml version="1.0" encoding="utf-8"?>
<p:tagLst xmlns:p="http://schemas.openxmlformats.org/presentationml/2006/main">
  <p:tag name="AS_UNIQUEID" val="1142"/>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401.xml><?xml version="1.0" encoding="utf-8"?>
<p:tagLst xmlns:p="http://schemas.openxmlformats.org/presentationml/2006/main">
  <p:tag name="AS_UNIQUEID" val="1143"/>
</p:tagLst>
</file>

<file path=ppt/tags/tag402.xml><?xml version="1.0" encoding="utf-8"?>
<p:tagLst xmlns:p="http://schemas.openxmlformats.org/presentationml/2006/main">
  <p:tag name="AS_UNIQUEID" val="1144"/>
</p:tagLst>
</file>

<file path=ppt/tags/tag403.xml><?xml version="1.0" encoding="utf-8"?>
<p:tagLst xmlns:p="http://schemas.openxmlformats.org/presentationml/2006/main">
  <p:tag name="AS_UNIQUEID" val="1145"/>
</p:tagLst>
</file>

<file path=ppt/tags/tag404.xml><?xml version="1.0" encoding="utf-8"?>
<p:tagLst xmlns:p="http://schemas.openxmlformats.org/presentationml/2006/main">
  <p:tag name="AS_UNIQUEID" val="1146"/>
</p:tagLst>
</file>

<file path=ppt/tags/tag405.xml><?xml version="1.0" encoding="utf-8"?>
<p:tagLst xmlns:p="http://schemas.openxmlformats.org/presentationml/2006/main">
  <p:tag name="AS_UNIQUEID" val="1147"/>
</p:tagLst>
</file>

<file path=ppt/tags/tag406.xml><?xml version="1.0" encoding="utf-8"?>
<p:tagLst xmlns:p="http://schemas.openxmlformats.org/presentationml/2006/main">
  <p:tag name="AS_UNIQUEID" val="1148"/>
</p:tagLst>
</file>

<file path=ppt/tags/tag407.xml><?xml version="1.0" encoding="utf-8"?>
<p:tagLst xmlns:p="http://schemas.openxmlformats.org/presentationml/2006/main">
  <p:tag name="AS_UNIQUEID" val="1149"/>
</p:tagLst>
</file>

<file path=ppt/tags/tag408.xml><?xml version="1.0" encoding="utf-8"?>
<p:tagLst xmlns:p="http://schemas.openxmlformats.org/presentationml/2006/main">
  <p:tag name="AS_UNIQUEID" val="1150"/>
</p:tagLst>
</file>

<file path=ppt/tags/tag40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10.xml><?xml version="1.0" encoding="utf-8"?>
<p:tagLst xmlns:p="http://schemas.openxmlformats.org/presentationml/2006/main">
  <p:tag name="AS_UNIQUEID" val="1151"/>
</p:tagLst>
</file>

<file path=ppt/tags/tag411.xml><?xml version="1.0" encoding="utf-8"?>
<p:tagLst xmlns:p="http://schemas.openxmlformats.org/presentationml/2006/main">
  <p:tag name="AS_UNIQUEID" val="1152"/>
</p:tagLst>
</file>

<file path=ppt/tags/tag412.xml><?xml version="1.0" encoding="utf-8"?>
<p:tagLst xmlns:p="http://schemas.openxmlformats.org/presentationml/2006/main">
  <p:tag name="AS_UNIQUEID" val="1153"/>
</p:tagLst>
</file>

<file path=ppt/tags/tag413.xml><?xml version="1.0" encoding="utf-8"?>
<p:tagLst xmlns:p="http://schemas.openxmlformats.org/presentationml/2006/main">
  <p:tag name="AS_UNIQUEID" val="1154"/>
</p:tagLst>
</file>

<file path=ppt/tags/tag414.xml><?xml version="1.0" encoding="utf-8"?>
<p:tagLst xmlns:p="http://schemas.openxmlformats.org/presentationml/2006/main">
  <p:tag name="AS_UNIQUEID" val="1155"/>
</p:tagLst>
</file>

<file path=ppt/tags/tag415.xml><?xml version="1.0" encoding="utf-8"?>
<p:tagLst xmlns:p="http://schemas.openxmlformats.org/presentationml/2006/main">
  <p:tag name="AS_UNIQUEID" val="115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416.xml><?xml version="1.0" encoding="utf-8"?>
<p:tagLst xmlns:p="http://schemas.openxmlformats.org/presentationml/2006/main">
  <p:tag name="AS_UNIQUEID" val="1157"/>
</p:tagLst>
</file>

<file path=ppt/tags/tag417.xml><?xml version="1.0" encoding="utf-8"?>
<p:tagLst xmlns:p="http://schemas.openxmlformats.org/presentationml/2006/main">
  <p:tag name="AS_UNIQUEID" val="1158"/>
</p:tagLst>
</file>

<file path=ppt/tags/tag418.xml><?xml version="1.0" encoding="utf-8"?>
<p:tagLst xmlns:p="http://schemas.openxmlformats.org/presentationml/2006/main">
  <p:tag name="AS_UNIQUEID" val="1159"/>
</p:tagLst>
</file>

<file path=ppt/tags/tag419.xml><?xml version="1.0" encoding="utf-8"?>
<p:tagLst xmlns:p="http://schemas.openxmlformats.org/presentationml/2006/main">
  <p:tag name="AS_UNIQUEID" val="1160"/>
</p:tagLst>
</file>

<file path=ppt/tags/tag420.xml><?xml version="1.0" encoding="utf-8"?>
<p:tagLst xmlns:p="http://schemas.openxmlformats.org/presentationml/2006/main">
  <p:tag name="AS_UNIQUEID" val="1161"/>
</p:tagLst>
</file>

<file path=ppt/tags/tag421.xml><?xml version="1.0" encoding="utf-8"?>
<p:tagLst xmlns:p="http://schemas.openxmlformats.org/presentationml/2006/main">
  <p:tag name="AS_UNIQUEID" val="1162"/>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422.xml><?xml version="1.0" encoding="utf-8"?>
<p:tagLst xmlns:p="http://schemas.openxmlformats.org/presentationml/2006/main">
  <p:tag name="AS_UNIQUEID" val="1163"/>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423.xml><?xml version="1.0" encoding="utf-8"?>
<p:tagLst xmlns:p="http://schemas.openxmlformats.org/presentationml/2006/main">
  <p:tag name="AS_UNIQUEID" val="1164"/>
</p:tagLst>
</file>

<file path=ppt/tags/tag424.xml><?xml version="1.0" encoding="utf-8"?>
<p:tagLst xmlns:p="http://schemas.openxmlformats.org/presentationml/2006/main">
  <p:tag name="AS_UNIQUEID" val="1165"/>
</p:tagLst>
</file>

<file path=ppt/tags/tag425.xml><?xml version="1.0" encoding="utf-8"?>
<p:tagLst xmlns:p="http://schemas.openxmlformats.org/presentationml/2006/main">
  <p:tag name="AS_UNIQUEID" val="1166"/>
</p:tagLst>
</file>

<file path=ppt/tags/tag426.xml><?xml version="1.0" encoding="utf-8"?>
<p:tagLst xmlns:p="http://schemas.openxmlformats.org/presentationml/2006/main">
  <p:tag name="AS_UNIQUEID" val="1167"/>
</p:tagLst>
</file>

<file path=ppt/tags/tag427.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28.xml><?xml version="1.0" encoding="utf-8"?>
<p:tagLst xmlns:p="http://schemas.openxmlformats.org/presentationml/2006/main">
  <p:tag name="AS_UNIQUEID" val="1168"/>
</p:tagLst>
</file>

<file path=ppt/tags/tag429.xml><?xml version="1.0" encoding="utf-8"?>
<p:tagLst xmlns:p="http://schemas.openxmlformats.org/presentationml/2006/main">
  <p:tag name="AS_UNIQUEID" val="1169"/>
</p:tagLst>
</file>

<file path=ppt/tags/tag430.xml><?xml version="1.0" encoding="utf-8"?>
<p:tagLst xmlns:p="http://schemas.openxmlformats.org/presentationml/2006/main">
  <p:tag name="AS_UNIQUEID" val="1170"/>
</p:tagLst>
</file>

<file path=ppt/tags/tag431.xml><?xml version="1.0" encoding="utf-8"?>
<p:tagLst xmlns:p="http://schemas.openxmlformats.org/presentationml/2006/main">
  <p:tag name="AS_UNIQUEID" val="1171"/>
</p:tagLst>
</file>

<file path=ppt/tags/tag432.xml><?xml version="1.0" encoding="utf-8"?>
<p:tagLst xmlns:p="http://schemas.openxmlformats.org/presentationml/2006/main">
  <p:tag name="AS_UNIQUEID" val="1172"/>
</p:tagLst>
</file>

<file path=ppt/tags/tag433.xml><?xml version="1.0" encoding="utf-8"?>
<p:tagLst xmlns:p="http://schemas.openxmlformats.org/presentationml/2006/main">
  <p:tag name="AS_UNIQUEID" val="1173"/>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434.xml><?xml version="1.0" encoding="utf-8"?>
<p:tagLst xmlns:p="http://schemas.openxmlformats.org/presentationml/2006/main">
  <p:tag name="AS_UNIQUEID" val="1174"/>
</p:tagLst>
</file>

<file path=ppt/tags/tag435.xml><?xml version="1.0" encoding="utf-8"?>
<p:tagLst xmlns:p="http://schemas.openxmlformats.org/presentationml/2006/main">
  <p:tag name="AS_UNIQUEID" val="1175"/>
</p:tagLst>
</file>

<file path=ppt/tags/tag436.xml><?xml version="1.0" encoding="utf-8"?>
<p:tagLst xmlns:p="http://schemas.openxmlformats.org/presentationml/2006/main">
  <p:tag name="AS_UNIQUEID" val="1176"/>
</p:tagLst>
</file>

<file path=ppt/tags/tag437.xml><?xml version="1.0" encoding="utf-8"?>
<p:tagLst xmlns:p="http://schemas.openxmlformats.org/presentationml/2006/main">
  <p:tag name="AS_UNIQUEID" val="1177"/>
</p:tagLst>
</file>

<file path=ppt/tags/tag438.xml><?xml version="1.0" encoding="utf-8"?>
<p:tagLst xmlns:p="http://schemas.openxmlformats.org/presentationml/2006/main">
  <p:tag name="AS_UNIQUEID" val="1178"/>
</p:tagLst>
</file>

<file path=ppt/tags/tag439.xml><?xml version="1.0" encoding="utf-8"?>
<p:tagLst xmlns:p="http://schemas.openxmlformats.org/presentationml/2006/main">
  <p:tag name="AS_UNIQUEID" val="1179"/>
</p:tagLst>
</file>

<file path=ppt/tags/tag440.xml><?xml version="1.0" encoding="utf-8"?>
<p:tagLst xmlns:p="http://schemas.openxmlformats.org/presentationml/2006/main">
  <p:tag name="AS_UNIQUEID" val="1180"/>
</p:tagLst>
</file>

<file path=ppt/tags/tag441.xml><?xml version="1.0" encoding="utf-8"?>
<p:tagLst xmlns:p="http://schemas.openxmlformats.org/presentationml/2006/main">
  <p:tag name="AS_UNIQUEID" val="1181"/>
</p:tagLst>
</file>

<file path=ppt/tags/tag44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43.xml><?xml version="1.0" encoding="utf-8"?>
<p:tagLst xmlns:p="http://schemas.openxmlformats.org/presentationml/2006/main">
  <p:tag name="AS_UNIQUEID" val="1182"/>
</p:tagLst>
</file>

<file path=ppt/tags/tag444.xml><?xml version="1.0" encoding="utf-8"?>
<p:tagLst xmlns:p="http://schemas.openxmlformats.org/presentationml/2006/main">
  <p:tag name="AS_UNIQUEID" val="1183"/>
</p:tagLst>
</file>

<file path=ppt/tags/tag445.xml><?xml version="1.0" encoding="utf-8"?>
<p:tagLst xmlns:p="http://schemas.openxmlformats.org/presentationml/2006/main">
  <p:tag name="AS_UNIQUEID" val="1184"/>
</p:tagLst>
</file>

<file path=ppt/tags/tag446.xml><?xml version="1.0" encoding="utf-8"?>
<p:tagLst xmlns:p="http://schemas.openxmlformats.org/presentationml/2006/main">
  <p:tag name="AS_UNIQUEID" val="1185"/>
</p:tagLst>
</file>

<file path=ppt/tags/tag447.xml><?xml version="1.0" encoding="utf-8"?>
<p:tagLst xmlns:p="http://schemas.openxmlformats.org/presentationml/2006/main">
  <p:tag name="AS_UNIQUEID" val="1186"/>
</p:tagLst>
</file>

<file path=ppt/tags/tag448.xml><?xml version="1.0" encoding="utf-8"?>
<p:tagLst xmlns:p="http://schemas.openxmlformats.org/presentationml/2006/main">
  <p:tag name="AS_UNIQUEID" val="1187"/>
</p:tagLst>
</file>

<file path=ppt/tags/tag449.xml><?xml version="1.0" encoding="utf-8"?>
<p:tagLst xmlns:p="http://schemas.openxmlformats.org/presentationml/2006/main">
  <p:tag name="AS_UNIQUEID" val="1188"/>
</p:tagLst>
</file>

<file path=ppt/tags/tag450.xml><?xml version="1.0" encoding="utf-8"?>
<p:tagLst xmlns:p="http://schemas.openxmlformats.org/presentationml/2006/main">
  <p:tag name="AS_UNIQUEID" val="1189"/>
</p:tagLst>
</file>

<file path=ppt/tags/tag451.xml><?xml version="1.0" encoding="utf-8"?>
<p:tagLst xmlns:p="http://schemas.openxmlformats.org/presentationml/2006/main">
  <p:tag name="AS_UNIQUEID" val="1190"/>
</p:tagLst>
</file>

<file path=ppt/tags/tag452.xml><?xml version="1.0" encoding="utf-8"?>
<p:tagLst xmlns:p="http://schemas.openxmlformats.org/presentationml/2006/main">
  <p:tag name="AS_UNIQUEID" val="1191"/>
</p:tagLst>
</file>

<file path=ppt/tags/tag453.xml><?xml version="1.0" encoding="utf-8"?>
<p:tagLst xmlns:p="http://schemas.openxmlformats.org/presentationml/2006/main">
  <p:tag name="AS_UNIQUEID" val="1192"/>
</p:tagLst>
</file>

<file path=ppt/tags/tag454.xml><?xml version="1.0" encoding="utf-8"?>
<p:tagLst xmlns:p="http://schemas.openxmlformats.org/presentationml/2006/main">
  <p:tag name="AS_UNIQUEID" val="1193"/>
</p:tagLst>
</file>

<file path=ppt/tags/tag455.xml><?xml version="1.0" encoding="utf-8"?>
<p:tagLst xmlns:p="http://schemas.openxmlformats.org/presentationml/2006/main">
  <p:tag name="AS_UNIQUEID" val="1194"/>
</p:tagLst>
</file>

<file path=ppt/tags/tag456.xml><?xml version="1.0" encoding="utf-8"?>
<p:tagLst xmlns:p="http://schemas.openxmlformats.org/presentationml/2006/main">
  <p:tag name="AS_UNIQUEID" val="1195"/>
</p:tagLst>
</file>

<file path=ppt/tags/tag457.xml><?xml version="1.0" encoding="utf-8"?>
<p:tagLst xmlns:p="http://schemas.openxmlformats.org/presentationml/2006/main">
  <p:tag name="AS_UNIQUEID" val="1196"/>
</p:tagLst>
</file>

<file path=ppt/tags/tag458.xml><?xml version="1.0" encoding="utf-8"?>
<p:tagLst xmlns:p="http://schemas.openxmlformats.org/presentationml/2006/main">
  <p:tag name="AS_UNIQUEID" val="1197"/>
</p:tagLst>
</file>

<file path=ppt/tags/tag459.xml><?xml version="1.0" encoding="utf-8"?>
<p:tagLst xmlns:p="http://schemas.openxmlformats.org/presentationml/2006/main">
  <p:tag name="AS_UNIQUEID" val="1198"/>
</p:tagLst>
</file>

<file path=ppt/tags/tag460.xml><?xml version="1.0" encoding="utf-8"?>
<p:tagLst xmlns:p="http://schemas.openxmlformats.org/presentationml/2006/main">
  <p:tag name="AS_UNIQUEID" val="1199"/>
</p:tagLst>
</file>

<file path=ppt/tags/tag461.xml><?xml version="1.0" encoding="utf-8"?>
<p:tagLst xmlns:p="http://schemas.openxmlformats.org/presentationml/2006/main">
  <p:tag name="AS_UNIQUEID" val="1200"/>
</p:tagLst>
</file>

<file path=ppt/tags/tag462.xml><?xml version="1.0" encoding="utf-8"?>
<p:tagLst xmlns:p="http://schemas.openxmlformats.org/presentationml/2006/main">
  <p:tag name="AS_UNIQUEID" val="1201"/>
</p:tagLst>
</file>

<file path=ppt/tags/tag463.xml><?xml version="1.0" encoding="utf-8"?>
<p:tagLst xmlns:p="http://schemas.openxmlformats.org/presentationml/2006/main">
  <p:tag name="AS_UNIQUEID" val="1202"/>
</p:tagLst>
</file>

<file path=ppt/tags/tag464.xml><?xml version="1.0" encoding="utf-8"?>
<p:tagLst xmlns:p="http://schemas.openxmlformats.org/presentationml/2006/main">
  <p:tag name="AS_UNIQUEID" val="1203"/>
</p:tagLst>
</file>

<file path=ppt/tags/tag465.xml><?xml version="1.0" encoding="utf-8"?>
<p:tagLst xmlns:p="http://schemas.openxmlformats.org/presentationml/2006/main">
  <p:tag name="AS_UNIQUEID" val="1204"/>
</p:tagLst>
</file>

<file path=ppt/tags/tag466.xml><?xml version="1.0" encoding="utf-8"?>
<p:tagLst xmlns:p="http://schemas.openxmlformats.org/presentationml/2006/main">
  <p:tag name="AS_UNIQUEID" val="1205"/>
</p:tagLst>
</file>

<file path=ppt/tags/tag467.xml><?xml version="1.0" encoding="utf-8"?>
<p:tagLst xmlns:p="http://schemas.openxmlformats.org/presentationml/2006/main">
  <p:tag name="AS_UNIQUEID" val="1206"/>
</p:tagLst>
</file>

<file path=ppt/tags/tag468.xml><?xml version="1.0" encoding="utf-8"?>
<p:tagLst xmlns:p="http://schemas.openxmlformats.org/presentationml/2006/main">
  <p:tag name="AS_UNIQUEID" val="1207"/>
</p:tagLst>
</file>

<file path=ppt/tags/tag469.xml><?xml version="1.0" encoding="utf-8"?>
<p:tagLst xmlns:p="http://schemas.openxmlformats.org/presentationml/2006/main">
  <p:tag name="AS_UNIQUEID" val="1208"/>
</p:tagLst>
</file>

<file path=ppt/tags/tag470.xml><?xml version="1.0" encoding="utf-8"?>
<p:tagLst xmlns:p="http://schemas.openxmlformats.org/presentationml/2006/main">
  <p:tag name="AS_UNIQUEID" val="1209"/>
</p:tagLst>
</file>

<file path=ppt/tags/tag471.xml><?xml version="1.0" encoding="utf-8"?>
<p:tagLst xmlns:p="http://schemas.openxmlformats.org/presentationml/2006/main">
  <p:tag name="AS_UNIQUEID" val="1210"/>
</p:tagLst>
</file>

<file path=ppt/tags/tag472.xml><?xml version="1.0" encoding="utf-8"?>
<p:tagLst xmlns:p="http://schemas.openxmlformats.org/presentationml/2006/main">
  <p:tag name="AS_UNIQUEID" val="1211"/>
</p:tagLst>
</file>

<file path=ppt/tags/tag473.xml><?xml version="1.0" encoding="utf-8"?>
<p:tagLst xmlns:p="http://schemas.openxmlformats.org/presentationml/2006/main">
  <p:tag name="AS_UNIQUEID" val="1212"/>
</p:tagLst>
</file>

<file path=ppt/tags/tag474.xml><?xml version="1.0" encoding="utf-8"?>
<p:tagLst xmlns:p="http://schemas.openxmlformats.org/presentationml/2006/main">
  <p:tag name="AS_UNIQUEID" val="1213"/>
</p:tagLst>
</file>

<file path=ppt/tags/tag475.xml><?xml version="1.0" encoding="utf-8"?>
<p:tagLst xmlns:p="http://schemas.openxmlformats.org/presentationml/2006/main">
  <p:tag name="AS_UNIQUEID" val="1214"/>
</p:tagLst>
</file>

<file path=ppt/tags/tag476.xml><?xml version="1.0" encoding="utf-8"?>
<p:tagLst xmlns:p="http://schemas.openxmlformats.org/presentationml/2006/main">
  <p:tag name="AS_UNIQUEID" val="1215"/>
</p:tagLst>
</file>

<file path=ppt/tags/tag477.xml><?xml version="1.0" encoding="utf-8"?>
<p:tagLst xmlns:p="http://schemas.openxmlformats.org/presentationml/2006/main">
  <p:tag name="AS_UNIQUEID" val="1216"/>
</p:tagLst>
</file>

<file path=ppt/tags/tag478.xml><?xml version="1.0" encoding="utf-8"?>
<p:tagLst xmlns:p="http://schemas.openxmlformats.org/presentationml/2006/main">
  <p:tag name="AS_UNIQUEID" val="1217"/>
</p:tagLst>
</file>

<file path=ppt/tags/tag479.xml><?xml version="1.0" encoding="utf-8"?>
<p:tagLst xmlns:p="http://schemas.openxmlformats.org/presentationml/2006/main">
  <p:tag name="AS_UNIQUEID" val="1218"/>
</p:tagLst>
</file>

<file path=ppt/tags/tag480.xml><?xml version="1.0" encoding="utf-8"?>
<p:tagLst xmlns:p="http://schemas.openxmlformats.org/presentationml/2006/main">
  <p:tag name="AS_UNIQUEID" val="1219"/>
</p:tagLst>
</file>

<file path=ppt/tags/tag481.xml><?xml version="1.0" encoding="utf-8"?>
<p:tagLst xmlns:p="http://schemas.openxmlformats.org/presentationml/2006/main">
  <p:tag name="AS_UNIQUEID" val="1220"/>
</p:tagLst>
</file>

<file path=ppt/tags/tag482.xml><?xml version="1.0" encoding="utf-8"?>
<p:tagLst xmlns:p="http://schemas.openxmlformats.org/presentationml/2006/main">
  <p:tag name="AS_UNIQUEID" val="1221"/>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483.xml><?xml version="1.0" encoding="utf-8"?>
<p:tagLst xmlns:p="http://schemas.openxmlformats.org/presentationml/2006/main">
  <p:tag name="AS_UNIQUEID" val="1222"/>
</p:tagLst>
</file>

<file path=ppt/tags/tag484.xml><?xml version="1.0" encoding="utf-8"?>
<p:tagLst xmlns:p="http://schemas.openxmlformats.org/presentationml/2006/main">
  <p:tag name="AS_UNIQUEID" val="1223"/>
</p:tagLst>
</file>

<file path=ppt/tags/tag485.xml><?xml version="1.0" encoding="utf-8"?>
<p:tagLst xmlns:p="http://schemas.openxmlformats.org/presentationml/2006/main">
  <p:tag name="AS_UNIQUEID" val="1224"/>
</p:tagLst>
</file>

<file path=ppt/tags/tag486.xml><?xml version="1.0" encoding="utf-8"?>
<p:tagLst xmlns:p="http://schemas.openxmlformats.org/presentationml/2006/main">
  <p:tag name="AS_UNIQUEID" val="1225"/>
</p:tagLst>
</file>

<file path=ppt/tags/tag487.xml><?xml version="1.0" encoding="utf-8"?>
<p:tagLst xmlns:p="http://schemas.openxmlformats.org/presentationml/2006/main">
  <p:tag name="AS_UNIQUEID" val="1226"/>
</p:tagLst>
</file>

<file path=ppt/tags/tag488.xml><?xml version="1.0" encoding="utf-8"?>
<p:tagLst xmlns:p="http://schemas.openxmlformats.org/presentationml/2006/main">
  <p:tag name="AS_UNIQUEID" val="1227"/>
</p:tagLst>
</file>

<file path=ppt/tags/tag489.xml><?xml version="1.0" encoding="utf-8"?>
<p:tagLst xmlns:p="http://schemas.openxmlformats.org/presentationml/2006/main">
  <p:tag name="AS_UNIQUEID" val="1228"/>
</p:tagLst>
</file>

<file path=ppt/tags/tag490.xml><?xml version="1.0" encoding="utf-8"?>
<p:tagLst xmlns:p="http://schemas.openxmlformats.org/presentationml/2006/main">
  <p:tag name="AS_UNIQUEID" val="1229"/>
</p:tagLst>
</file>

<file path=ppt/tags/tag491.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92.xml><?xml version="1.0" encoding="utf-8"?>
<p:tagLst xmlns:p="http://schemas.openxmlformats.org/presentationml/2006/main">
  <p:tag name="AS_UNIQUEID" val="1230"/>
</p:tagLst>
</file>

<file path=ppt/tags/tag493.xml><?xml version="1.0" encoding="utf-8"?>
<p:tagLst xmlns:p="http://schemas.openxmlformats.org/presentationml/2006/main">
  <p:tag name="AS_UNIQUEID" val="1231"/>
</p:tagLst>
</file>

<file path=ppt/tags/tag494.xml><?xml version="1.0" encoding="utf-8"?>
<p:tagLst xmlns:p="http://schemas.openxmlformats.org/presentationml/2006/main">
  <p:tag name="AS_UNIQUEID" val="1232"/>
</p:tagLst>
</file>

<file path=ppt/tags/tag495.xml><?xml version="1.0" encoding="utf-8"?>
<p:tagLst xmlns:p="http://schemas.openxmlformats.org/presentationml/2006/main">
  <p:tag name="AS_UNIQUEID" val="1233"/>
</p:tagLst>
</file>

<file path=ppt/tags/tag496.xml><?xml version="1.0" encoding="utf-8"?>
<p:tagLst xmlns:p="http://schemas.openxmlformats.org/presentationml/2006/main">
  <p:tag name="AS_UNIQUEID" val="1234"/>
</p:tagLst>
</file>

<file path=ppt/tags/tag497.xml><?xml version="1.0" encoding="utf-8"?>
<p:tagLst xmlns:p="http://schemas.openxmlformats.org/presentationml/2006/main">
  <p:tag name="AS_UNIQUEID" val="1235"/>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498.xml><?xml version="1.0" encoding="utf-8"?>
<p:tagLst xmlns:p="http://schemas.openxmlformats.org/presentationml/2006/main">
  <p:tag name="AS_UNIQUEID" val="1236"/>
</p:tagLst>
</file>

<file path=ppt/tags/tag499.xml><?xml version="1.0" encoding="utf-8"?>
<p:tagLst xmlns:p="http://schemas.openxmlformats.org/presentationml/2006/main">
  <p:tag name="AS_UNIQUEID" val="1237"/>
</p:tagLst>
</file>

<file path=ppt/tags/tag500.xml><?xml version="1.0" encoding="utf-8"?>
<p:tagLst xmlns:p="http://schemas.openxmlformats.org/presentationml/2006/main">
  <p:tag name="AS_UNIQUEID" val="1238"/>
</p:tagLst>
</file>

<file path=ppt/tags/tag501.xml><?xml version="1.0" encoding="utf-8"?>
<p:tagLst xmlns:p="http://schemas.openxmlformats.org/presentationml/2006/main">
  <p:tag name="AS_UNIQUEID" val="1239"/>
</p:tagLst>
</file>

<file path=ppt/tags/tag502.xml><?xml version="1.0" encoding="utf-8"?>
<p:tagLst xmlns:p="http://schemas.openxmlformats.org/presentationml/2006/main">
  <p:tag name="AS_UNIQUEID" val="1240"/>
</p:tagLst>
</file>

<file path=ppt/tags/tag503.xml><?xml version="1.0" encoding="utf-8"?>
<p:tagLst xmlns:p="http://schemas.openxmlformats.org/presentationml/2006/main">
  <p:tag name="AS_UNIQUEID" val="1241"/>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504.xml><?xml version="1.0" encoding="utf-8"?>
<p:tagLst xmlns:p="http://schemas.openxmlformats.org/presentationml/2006/main">
  <p:tag name="AS_UNIQUEID" val="1242"/>
</p:tagLst>
</file>

<file path=ppt/tags/tag505.xml><?xml version="1.0" encoding="utf-8"?>
<p:tagLst xmlns:p="http://schemas.openxmlformats.org/presentationml/2006/main">
  <p:tag name="AS_UNIQUEID" val="1243"/>
</p:tagLst>
</file>

<file path=ppt/tags/tag506.xml><?xml version="1.0" encoding="utf-8"?>
<p:tagLst xmlns:p="http://schemas.openxmlformats.org/presentationml/2006/main">
  <p:tag name="AS_UNIQUEID" val="1244"/>
</p:tagLst>
</file>

<file path=ppt/tags/tag507.xml><?xml version="1.0" encoding="utf-8"?>
<p:tagLst xmlns:p="http://schemas.openxmlformats.org/presentationml/2006/main">
  <p:tag name="AS_UNIQUEID" val="1245"/>
</p:tagLst>
</file>

<file path=ppt/tags/tag508.xml><?xml version="1.0" encoding="utf-8"?>
<p:tagLst xmlns:p="http://schemas.openxmlformats.org/presentationml/2006/main">
  <p:tag name="AS_UNIQUEID" val="1246"/>
</p:tagLst>
</file>

<file path=ppt/tags/tag50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510.xml><?xml version="1.0" encoding="utf-8"?>
<p:tagLst xmlns:p="http://schemas.openxmlformats.org/presentationml/2006/main">
  <p:tag name="AS_UNIQUEID" val="1247"/>
</p:tagLst>
</file>

<file path=ppt/tags/tag511.xml><?xml version="1.0" encoding="utf-8"?>
<p:tagLst xmlns:p="http://schemas.openxmlformats.org/presentationml/2006/main">
  <p:tag name="AS_UNIQUEID" val="1248"/>
</p:tagLst>
</file>

<file path=ppt/tags/tag512.xml><?xml version="1.0" encoding="utf-8"?>
<p:tagLst xmlns:p="http://schemas.openxmlformats.org/presentationml/2006/main">
  <p:tag name="AS_UNIQUEID" val="1249"/>
</p:tagLst>
</file>

<file path=ppt/tags/tag513.xml><?xml version="1.0" encoding="utf-8"?>
<p:tagLst xmlns:p="http://schemas.openxmlformats.org/presentationml/2006/main">
  <p:tag name="AS_UNIQUEID" val="1250"/>
</p:tagLst>
</file>

<file path=ppt/tags/tag514.xml><?xml version="1.0" encoding="utf-8"?>
<p:tagLst xmlns:p="http://schemas.openxmlformats.org/presentationml/2006/main">
  <p:tag name="AS_UNIQUEID" val="1251"/>
</p:tagLst>
</file>

<file path=ppt/tags/tag515.xml><?xml version="1.0" encoding="utf-8"?>
<p:tagLst xmlns:p="http://schemas.openxmlformats.org/presentationml/2006/main">
  <p:tag name="AS_UNIQUEID" val="1252"/>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16.xml><?xml version="1.0" encoding="utf-8"?>
<p:tagLst xmlns:p="http://schemas.openxmlformats.org/presentationml/2006/main">
  <p:tag name="AS_UNIQUEID" val="1253"/>
</p:tagLst>
</file>

<file path=ppt/tags/tag517.xml><?xml version="1.0" encoding="utf-8"?>
<p:tagLst xmlns:p="http://schemas.openxmlformats.org/presentationml/2006/main">
  <p:tag name="AS_UNIQUEID" val="1254"/>
</p:tagLst>
</file>

<file path=ppt/tags/tag518.xml><?xml version="1.0" encoding="utf-8"?>
<p:tagLst xmlns:p="http://schemas.openxmlformats.org/presentationml/2006/main">
  <p:tag name="AS_UNIQUEID" val="1255"/>
</p:tagLst>
</file>

<file path=ppt/tags/tag519.xml><?xml version="1.0" encoding="utf-8"?>
<p:tagLst xmlns:p="http://schemas.openxmlformats.org/presentationml/2006/main">
  <p:tag name="AS_UNIQUEID" val="1256"/>
</p:tagLst>
</file>

<file path=ppt/tags/tag520.xml><?xml version="1.0" encoding="utf-8"?>
<p:tagLst xmlns:p="http://schemas.openxmlformats.org/presentationml/2006/main">
  <p:tag name="AS_UNIQUEID" val="1257"/>
</p:tagLst>
</file>

<file path=ppt/tags/tag521.xml><?xml version="1.0" encoding="utf-8"?>
<p:tagLst xmlns:p="http://schemas.openxmlformats.org/presentationml/2006/main">
  <p:tag name="AS_UNIQUEID" val="1258"/>
</p:tagLst>
</file>

<file path=ppt/tags/tag522.xml><?xml version="1.0" encoding="utf-8"?>
<p:tagLst xmlns:p="http://schemas.openxmlformats.org/presentationml/2006/main">
  <p:tag name="AS_UNIQUEID" val="1259"/>
</p:tagLst>
</file>

<file path=ppt/tags/tag523.xml><?xml version="1.0" encoding="utf-8"?>
<p:tagLst xmlns:p="http://schemas.openxmlformats.org/presentationml/2006/main">
  <p:tag name="AS_UNIQUEID" val="1260"/>
</p:tagLst>
</file>

<file path=ppt/tags/tag52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525.xml><?xml version="1.0" encoding="utf-8"?>
<p:tagLst xmlns:p="http://schemas.openxmlformats.org/presentationml/2006/main">
  <p:tag name="AS_UNIQUEID" val="1261"/>
</p:tagLst>
</file>

<file path=ppt/tags/tag526.xml><?xml version="1.0" encoding="utf-8"?>
<p:tagLst xmlns:p="http://schemas.openxmlformats.org/presentationml/2006/main">
  <p:tag name="AS_UNIQUEID" val="1262"/>
</p:tagLst>
</file>

<file path=ppt/tags/tag527.xml><?xml version="1.0" encoding="utf-8"?>
<p:tagLst xmlns:p="http://schemas.openxmlformats.org/presentationml/2006/main">
  <p:tag name="AS_UNIQUEID" val="1263"/>
</p:tagLst>
</file>

<file path=ppt/tags/tag528.xml><?xml version="1.0" encoding="utf-8"?>
<p:tagLst xmlns:p="http://schemas.openxmlformats.org/presentationml/2006/main">
  <p:tag name="AS_UNIQUEID" val="1264"/>
</p:tagLst>
</file>

<file path=ppt/tags/tag529.xml><?xml version="1.0" encoding="utf-8"?>
<p:tagLst xmlns:p="http://schemas.openxmlformats.org/presentationml/2006/main">
  <p:tag name="AS_UNIQUEID" val="1265"/>
</p:tagLst>
</file>

<file path=ppt/tags/tag530.xml><?xml version="1.0" encoding="utf-8"?>
<p:tagLst xmlns:p="http://schemas.openxmlformats.org/presentationml/2006/main">
  <p:tag name="AS_UNIQUEID" val="1266"/>
</p:tagLst>
</file>

<file path=ppt/tags/tag531.xml><?xml version="1.0" encoding="utf-8"?>
<p:tagLst xmlns:p="http://schemas.openxmlformats.org/presentationml/2006/main">
  <p:tag name="AS_UNIQUEID" val="1267"/>
</p:tagLst>
</file>

<file path=ppt/tags/tag532.xml><?xml version="1.0" encoding="utf-8"?>
<p:tagLst xmlns:p="http://schemas.openxmlformats.org/presentationml/2006/main">
  <p:tag name="AS_UNIQUEID" val="1268"/>
</p:tagLst>
</file>

<file path=ppt/tags/tag533.xml><?xml version="1.0" encoding="utf-8"?>
<p:tagLst xmlns:p="http://schemas.openxmlformats.org/presentationml/2006/main">
  <p:tag name="AS_UNIQUEID" val="1269"/>
</p:tagLst>
</file>

<file path=ppt/tags/tag534.xml><?xml version="1.0" encoding="utf-8"?>
<p:tagLst xmlns:p="http://schemas.openxmlformats.org/presentationml/2006/main">
  <p:tag name="AS_UNIQUEID" val="1270"/>
</p:tagLst>
</file>

<file path=ppt/tags/tag535.xml><?xml version="1.0" encoding="utf-8"?>
<p:tagLst xmlns:p="http://schemas.openxmlformats.org/presentationml/2006/main">
  <p:tag name="AS_UNIQUEID" val="1271"/>
</p:tagLst>
</file>

<file path=ppt/tags/tag536.xml><?xml version="1.0" encoding="utf-8"?>
<p:tagLst xmlns:p="http://schemas.openxmlformats.org/presentationml/2006/main">
  <p:tag name="AS_UNIQUEID" val="1272"/>
</p:tagLst>
</file>

<file path=ppt/tags/tag537.xml><?xml version="1.0" encoding="utf-8"?>
<p:tagLst xmlns:p="http://schemas.openxmlformats.org/presentationml/2006/main">
  <p:tag name="AS_UNIQUEID" val="1273"/>
</p:tagLst>
</file>

<file path=ppt/tags/tag538.xml><?xml version="1.0" encoding="utf-8"?>
<p:tagLst xmlns:p="http://schemas.openxmlformats.org/presentationml/2006/main">
  <p:tag name="AS_UNIQUEID" val="1274"/>
</p:tagLst>
</file>

<file path=ppt/tags/tag539.xml><?xml version="1.0" encoding="utf-8"?>
<p:tagLst xmlns:p="http://schemas.openxmlformats.org/presentationml/2006/main">
  <p:tag name="AS_UNIQUEID" val="1275"/>
</p:tagLst>
</file>

<file path=ppt/tags/tag540.xml><?xml version="1.0" encoding="utf-8"?>
<p:tagLst xmlns:p="http://schemas.openxmlformats.org/presentationml/2006/main">
  <p:tag name="AS_UNIQUEID" val="1276"/>
</p:tagLst>
</file>

<file path=ppt/tags/tag541.xml><?xml version="1.0" encoding="utf-8"?>
<p:tagLst xmlns:p="http://schemas.openxmlformats.org/presentationml/2006/main">
  <p:tag name="AS_UNIQUEID" val="1277"/>
</p:tagLst>
</file>

<file path=ppt/tags/tag542.xml><?xml version="1.0" encoding="utf-8"?>
<p:tagLst xmlns:p="http://schemas.openxmlformats.org/presentationml/2006/main">
  <p:tag name="AS_UNIQUEID" val="1278"/>
</p:tagLst>
</file>

<file path=ppt/tags/tag543.xml><?xml version="1.0" encoding="utf-8"?>
<p:tagLst xmlns:p="http://schemas.openxmlformats.org/presentationml/2006/main">
  <p:tag name="AS_UNIQUEID" val="1279"/>
</p:tagLst>
</file>

<file path=ppt/tags/tag544.xml><?xml version="1.0" encoding="utf-8"?>
<p:tagLst xmlns:p="http://schemas.openxmlformats.org/presentationml/2006/main">
  <p:tag name="AS_UNIQUEID" val="1280"/>
</p:tagLst>
</file>

<file path=ppt/tags/tag545.xml><?xml version="1.0" encoding="utf-8"?>
<p:tagLst xmlns:p="http://schemas.openxmlformats.org/presentationml/2006/main">
  <p:tag name="AS_UNIQUEID" val="1281"/>
</p:tagLst>
</file>

<file path=ppt/tags/tag546.xml><?xml version="1.0" encoding="utf-8"?>
<p:tagLst xmlns:p="http://schemas.openxmlformats.org/presentationml/2006/main">
  <p:tag name="AS_UNIQUEID" val="1282"/>
</p:tagLst>
</file>

<file path=ppt/tags/tag547.xml><?xml version="1.0" encoding="utf-8"?>
<p:tagLst xmlns:p="http://schemas.openxmlformats.org/presentationml/2006/main">
  <p:tag name="AS_UNIQUEID" val="1283"/>
</p:tagLst>
</file>

<file path=ppt/tags/tag548.xml><?xml version="1.0" encoding="utf-8"?>
<p:tagLst xmlns:p="http://schemas.openxmlformats.org/presentationml/2006/main">
  <p:tag name="AS_UNIQUEID" val="1284"/>
</p:tagLst>
</file>

<file path=ppt/tags/tag549.xml><?xml version="1.0" encoding="utf-8"?>
<p:tagLst xmlns:p="http://schemas.openxmlformats.org/presentationml/2006/main">
  <p:tag name="AS_UNIQUEID" val="1285"/>
</p:tagLst>
</file>

<file path=ppt/tags/tag550.xml><?xml version="1.0" encoding="utf-8"?>
<p:tagLst xmlns:p="http://schemas.openxmlformats.org/presentationml/2006/main">
  <p:tag name="AS_UNIQUEID" val="1286"/>
</p:tagLst>
</file>

<file path=ppt/tags/tag551.xml><?xml version="1.0" encoding="utf-8"?>
<p:tagLst xmlns:p="http://schemas.openxmlformats.org/presentationml/2006/main">
  <p:tag name="KSO_WM_BEAUTIFY_FLAG" val="#wm#"/>
  <p:tag name="KSO_WM_TEMPLATE_CATEGORY" val="diagram"/>
  <p:tag name="KSO_WM_TEMPLATE_INDEX" val="20193798"/>
</p:tagLst>
</file>

<file path=ppt/tags/tag552.xml><?xml version="1.0" encoding="utf-8"?>
<p:tagLst xmlns:p="http://schemas.openxmlformats.org/presentationml/2006/main">
  <p:tag name="AS_UNIQUEID" val="1287"/>
</p:tagLst>
</file>

<file path=ppt/tags/tag553.xml><?xml version="1.0" encoding="utf-8"?>
<p:tagLst xmlns:p="http://schemas.openxmlformats.org/presentationml/2006/main">
  <p:tag name="AS_UNIQUEID" val="1288"/>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a*1_1_1"/>
  <p:tag name="KSO_WM_UNIT_INDEX" val="1_1_1"/>
  <p:tag name="KSO_WM_UNIT_LAYERLEVEL" val="1_1_1"/>
  <p:tag name="KSO_WM_UNIT_PRESET_TEXT_INDEX" val="3"/>
  <p:tag name="KSO_WM_UNIT_PRESET_TEXT_LEN" val="5"/>
  <p:tag name="KSO_WM_UNIT_TYPE" val="n_h_a"/>
  <p:tag name="KSO_WM_UNIT_VALUE" val="30"/>
</p:tagLst>
</file>

<file path=ppt/tags/tag554.xml><?xml version="1.0" encoding="utf-8"?>
<p:tagLst xmlns:p="http://schemas.openxmlformats.org/presentationml/2006/main">
  <p:tag name="AS_UNIQUEID" val="1289"/>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h_g*1_2_1_1"/>
  <p:tag name="KSO_WM_UNIT_INDEX" val="1_2_1_1"/>
  <p:tag name="KSO_WM_UNIT_LAYERLEVEL" val="1_1_1_1"/>
  <p:tag name="KSO_WM_UNIT_PRESET_TEXT_INDEX" val="3"/>
  <p:tag name="KSO_WM_UNIT_PRESET_TEXT_LEN" val="5"/>
  <p:tag name="KSO_WM_UNIT_RELATE_UNITID" val="diagram160845_3*n_h_h_f*1_2_1_1"/>
  <p:tag name="KSO_WM_UNIT_TYPE" val="n_h_h_g"/>
  <p:tag name="KSO_WM_UNIT_VALUE" val="16"/>
</p:tagLst>
</file>

<file path=ppt/tags/tag555.xml><?xml version="1.0" encoding="utf-8"?>
<p:tagLst xmlns:p="http://schemas.openxmlformats.org/presentationml/2006/main">
  <p:tag name="AS_UNIQUEID" val="1290"/>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h_g*1_2_2_1"/>
  <p:tag name="KSO_WM_UNIT_INDEX" val="1_2_2_1"/>
  <p:tag name="KSO_WM_UNIT_LAYERLEVEL" val="1_1_1_1"/>
  <p:tag name="KSO_WM_UNIT_PRESET_TEXT_INDEX" val="3"/>
  <p:tag name="KSO_WM_UNIT_PRESET_TEXT_LEN" val="5"/>
  <p:tag name="KSO_WM_UNIT_RELATE_UNITID" val="diagram160845_3*n_h_h_f*1_2_2_1"/>
  <p:tag name="KSO_WM_UNIT_TYPE" val="n_h_h_g"/>
  <p:tag name="KSO_WM_UNIT_VALUE" val="16"/>
</p:tagLst>
</file>

<file path=ppt/tags/tag556.xml><?xml version="1.0" encoding="utf-8"?>
<p:tagLst xmlns:p="http://schemas.openxmlformats.org/presentationml/2006/main">
  <p:tag name="AS_UNIQUEID" val="1291"/>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h_g*1_2_3_1"/>
  <p:tag name="KSO_WM_UNIT_INDEX" val="1_2_3_1"/>
  <p:tag name="KSO_WM_UNIT_LAYERLEVEL" val="1_1_1_1"/>
  <p:tag name="KSO_WM_UNIT_PRESET_TEXT_INDEX" val="3"/>
  <p:tag name="KSO_WM_UNIT_PRESET_TEXT_LEN" val="5"/>
  <p:tag name="KSO_WM_UNIT_RELATE_UNITID" val="diagram160845_3*n_h_h_f*1_2_3_1"/>
  <p:tag name="KSO_WM_UNIT_TYPE" val="n_h_h_g"/>
  <p:tag name="KSO_WM_UNIT_VALUE" val="16"/>
</p:tagLst>
</file>

<file path=ppt/tags/tag557.xml><?xml version="1.0" encoding="utf-8"?>
<p:tagLst xmlns:p="http://schemas.openxmlformats.org/presentationml/2006/main">
  <p:tag name="AS_UNIQUEID" val="1292"/>
  <p:tag name="KSO_WM_BEAUTIFY_FLAG" val="#wm#"/>
  <p:tag name="KSO_WM_DIAGRAM_GROUP_CODE" val="n1-1"/>
  <p:tag name="KSO_WM_TAG_VERSION" val="1.0"/>
  <p:tag name="KSO_WM_TEMPLATE_CATEGORY" val="diagram"/>
  <p:tag name="KSO_WM_TEMPLATE_INDEX" val="160845"/>
  <p:tag name="KSO_WM_UNIT_ID" val="diagram160845_3*n_i*1_1"/>
  <p:tag name="KSO_WM_UNIT_INDEX" val="1_1"/>
  <p:tag name="KSO_WM_UNIT_LAYERLEVEL" val="1_1"/>
  <p:tag name="KSO_WM_UNIT_LINE_FILL_TYPE" val="2"/>
  <p:tag name="KSO_WM_UNIT_LINE_FORE_SCHEMECOLOR_INDEX" val="13"/>
  <p:tag name="KSO_WM_UNIT_TYPE" val="n_i"/>
</p:tagLst>
</file>

<file path=ppt/tags/tag558.xml><?xml version="1.0" encoding="utf-8"?>
<p:tagLst xmlns:p="http://schemas.openxmlformats.org/presentationml/2006/main">
  <p:tag name="AS_UNIQUEID" val="1293"/>
  <p:tag name="KSO_WM_BEAUTIFY_FLAG" val="#wm#"/>
  <p:tag name="KSO_WM_DIAGRAM_GROUP_CODE" val="n1-1"/>
  <p:tag name="KSO_WM_TAG_VERSION" val="1.0"/>
  <p:tag name="KSO_WM_TEMPLATE_CATEGORY" val="diagram"/>
  <p:tag name="KSO_WM_TEMPLATE_INDEX" val="160845"/>
  <p:tag name="KSO_WM_UNIT_ID" val="diagram160845_3*n_i*1_2"/>
  <p:tag name="KSO_WM_UNIT_INDEX" val="1_2"/>
  <p:tag name="KSO_WM_UNIT_LAYERLEVEL" val="1_1"/>
  <p:tag name="KSO_WM_UNIT_LINE_FILL_TYPE" val="2"/>
  <p:tag name="KSO_WM_UNIT_LINE_FORE_SCHEMECOLOR_INDEX" val="13"/>
  <p:tag name="KSO_WM_UNIT_TYPE" val="n_i"/>
</p:tagLst>
</file>

<file path=ppt/tags/tag559.xml><?xml version="1.0" encoding="utf-8"?>
<p:tagLst xmlns:p="http://schemas.openxmlformats.org/presentationml/2006/main">
  <p:tag name="AS_UNIQUEID" val="1294"/>
  <p:tag name="KSO_WM_BEAUTIFY_FLAG" val="#wm#"/>
  <p:tag name="KSO_WM_DIAGRAM_GROUP_CODE" val="n1-1"/>
  <p:tag name="KSO_WM_TAG_VERSION" val="1.0"/>
  <p:tag name="KSO_WM_TEMPLATE_CATEGORY" val="diagram"/>
  <p:tag name="KSO_WM_TEMPLATE_INDEX" val="160845"/>
  <p:tag name="KSO_WM_UNIT_ID" val="diagram160845_3*n_i*1_3"/>
  <p:tag name="KSO_WM_UNIT_INDEX" val="1_3"/>
  <p:tag name="KSO_WM_UNIT_LAYERLEVEL" val="1_1"/>
  <p:tag name="KSO_WM_UNIT_LINE_FILL_TYPE" val="2"/>
  <p:tag name="KSO_WM_UNIT_LINE_FORE_SCHEMECOLOR_INDEX" val="13"/>
  <p:tag name="KSO_WM_UNIT_TYPE" val="n_i"/>
</p:tagLst>
</file>

<file path=ppt/tags/tag560.xml><?xml version="1.0" encoding="utf-8"?>
<p:tagLst xmlns:p="http://schemas.openxmlformats.org/presentationml/2006/main">
  <p:tag name="AS_UNIQUEID" val="1295"/>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HIGHLIGHT" val="0"/>
  <p:tag name="KSO_WM_UNIT_ID" val="diagram160845_3*n_h_h_f*1_2_3_1"/>
  <p:tag name="KSO_WM_UNIT_INDEX" val="1_2_3_1"/>
  <p:tag name="KSO_WM_UNIT_LAYERLEVEL" val="1_1_1_1"/>
  <p:tag name="KSO_WM_UNIT_PRESET_TEXT_INDEX" val="4"/>
  <p:tag name="KSO_WM_UNIT_PRESET_TEXT_LEN" val="57"/>
  <p:tag name="KSO_WM_UNIT_TEXT_FILL_FORE_SCHEMECOLOR_INDEX" val="13"/>
  <p:tag name="KSO_WM_UNIT_TEXT_FILL_TYPE" val="1"/>
  <p:tag name="KSO_WM_UNIT_TYPE" val="n_h_h_f"/>
  <p:tag name="KSO_WM_UNIT_VALUE" val="52"/>
</p:tagLst>
</file>

<file path=ppt/tags/tag561.xml><?xml version="1.0" encoding="utf-8"?>
<p:tagLst xmlns:p="http://schemas.openxmlformats.org/presentationml/2006/main">
  <p:tag name="AS_UNIQUEID" val="1296"/>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HIGHLIGHT" val="0"/>
  <p:tag name="KSO_WM_UNIT_ID" val="diagram160845_3*n_h_h_f*1_2_2_1"/>
  <p:tag name="KSO_WM_UNIT_INDEX" val="1_2_2_1"/>
  <p:tag name="KSO_WM_UNIT_LAYERLEVEL" val="1_1_1_1"/>
  <p:tag name="KSO_WM_UNIT_PRESET_TEXT_INDEX" val="4"/>
  <p:tag name="KSO_WM_UNIT_PRESET_TEXT_LEN" val="57"/>
  <p:tag name="KSO_WM_UNIT_TEXT_FILL_FORE_SCHEMECOLOR_INDEX" val="13"/>
  <p:tag name="KSO_WM_UNIT_TEXT_FILL_TYPE" val="1"/>
  <p:tag name="KSO_WM_UNIT_TYPE" val="n_h_h_f"/>
  <p:tag name="KSO_WM_UNIT_VALUE" val="52"/>
</p:tagLst>
</file>

<file path=ppt/tags/tag562.xml><?xml version="1.0" encoding="utf-8"?>
<p:tagLst xmlns:p="http://schemas.openxmlformats.org/presentationml/2006/main">
  <p:tag name="AS_UNIQUEID" val="1297"/>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HIGHLIGHT" val="0"/>
  <p:tag name="KSO_WM_UNIT_ID" val="diagram160845_3*n_h_h_f*1_2_1_1"/>
  <p:tag name="KSO_WM_UNIT_INDEX" val="1_2_1_1"/>
  <p:tag name="KSO_WM_UNIT_LAYERLEVEL" val="1_1_1_1"/>
  <p:tag name="KSO_WM_UNIT_PRESET_TEXT_INDEX" val="4"/>
  <p:tag name="KSO_WM_UNIT_PRESET_TEXT_LEN" val="57"/>
  <p:tag name="KSO_WM_UNIT_TEXT_FILL_FORE_SCHEMECOLOR_INDEX" val="13"/>
  <p:tag name="KSO_WM_UNIT_TEXT_FILL_TYPE" val="1"/>
  <p:tag name="KSO_WM_UNIT_TYPE" val="n_h_h_f"/>
  <p:tag name="KSO_WM_UNIT_VALUE" val="52"/>
</p:tagLst>
</file>

<file path=ppt/tags/tag563.xml><?xml version="1.0" encoding="utf-8"?>
<p:tagLst xmlns:p="http://schemas.openxmlformats.org/presentationml/2006/main">
  <p:tag name="AS_UNIQUEID" val="1298"/>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64.xml><?xml version="1.0" encoding="utf-8"?>
<p:tagLst xmlns:p="http://schemas.openxmlformats.org/presentationml/2006/main">
  <p:tag name="AS_UNIQUEID" val="1299"/>
</p:tagLst>
</file>

<file path=ppt/tags/tag565.xml><?xml version="1.0" encoding="utf-8"?>
<p:tagLst xmlns:p="http://schemas.openxmlformats.org/presentationml/2006/main">
  <p:tag name="AS_UNIQUEID" val="1300"/>
</p:tagLst>
</file>

<file path=ppt/tags/tag566.xml><?xml version="1.0" encoding="utf-8"?>
<p:tagLst xmlns:p="http://schemas.openxmlformats.org/presentationml/2006/main">
  <p:tag name="AS_UNIQUEID" val="1301"/>
</p:tagLst>
</file>

<file path=ppt/tags/tag567.xml><?xml version="1.0" encoding="utf-8"?>
<p:tagLst xmlns:p="http://schemas.openxmlformats.org/presentationml/2006/main">
  <p:tag name="AS_UNIQUEID" val="1302"/>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68.xml><?xml version="1.0" encoding="utf-8"?>
<p:tagLst xmlns:p="http://schemas.openxmlformats.org/presentationml/2006/main">
  <p:tag name="AS_UNIQUEID" val="1303"/>
</p:tagLst>
</file>

<file path=ppt/tags/tag569.xml><?xml version="1.0" encoding="utf-8"?>
<p:tagLst xmlns:p="http://schemas.openxmlformats.org/presentationml/2006/main">
  <p:tag name="AS_UNIQUEID" val="1304"/>
</p:tagLst>
</file>

<file path=ppt/tags/tag570.xml><?xml version="1.0" encoding="utf-8"?>
<p:tagLst xmlns:p="http://schemas.openxmlformats.org/presentationml/2006/main">
  <p:tag name="AS_UNIQUEID" val="1305"/>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71.xml><?xml version="1.0" encoding="utf-8"?>
<p:tagLst xmlns:p="http://schemas.openxmlformats.org/presentationml/2006/main">
  <p:tag name="AS_UNIQUEID" val="1306"/>
</p:tagLst>
</file>

<file path=ppt/tags/tag572.xml><?xml version="1.0" encoding="utf-8"?>
<p:tagLst xmlns:p="http://schemas.openxmlformats.org/presentationml/2006/main">
  <p:tag name="AS_UNIQUEID" val="1307"/>
</p:tagLst>
</file>

<file path=ppt/tags/tag573.xml><?xml version="1.0" encoding="utf-8"?>
<p:tagLst xmlns:p="http://schemas.openxmlformats.org/presentationml/2006/main">
  <p:tag name="AS_UNIQUEID" val="1308"/>
</p:tagLst>
</file>

<file path=ppt/tags/tag574.xml><?xml version="1.0" encoding="utf-8"?>
<p:tagLst xmlns:p="http://schemas.openxmlformats.org/presentationml/2006/main">
  <p:tag name="AS_UNIQUEID" val="1309"/>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75.xml><?xml version="1.0" encoding="utf-8"?>
<p:tagLst xmlns:p="http://schemas.openxmlformats.org/presentationml/2006/main">
  <p:tag name="AS_UNIQUEID" val="1310"/>
</p:tagLst>
</file>

<file path=ppt/tags/tag576.xml><?xml version="1.0" encoding="utf-8"?>
<p:tagLst xmlns:p="http://schemas.openxmlformats.org/presentationml/2006/main">
  <p:tag name="AS_UNIQUEID" val="1311"/>
</p:tagLst>
</file>

<file path=ppt/tags/tag577.xml><?xml version="1.0" encoding="utf-8"?>
<p:tagLst xmlns:p="http://schemas.openxmlformats.org/presentationml/2006/main">
  <p:tag name="AS_UNIQUEID" val="1312"/>
</p:tagLst>
</file>

<file path=ppt/tags/tag578.xml><?xml version="1.0" encoding="utf-8"?>
<p:tagLst xmlns:p="http://schemas.openxmlformats.org/presentationml/2006/main">
  <p:tag name="AS_UNIQUEID" val="1313"/>
</p:tagLst>
</file>

<file path=ppt/tags/tag579.xml><?xml version="1.0" encoding="utf-8"?>
<p:tagLst xmlns:p="http://schemas.openxmlformats.org/presentationml/2006/main">
  <p:tag name="AS_UNIQUEID" val="1314"/>
</p:tagLst>
</file>

<file path=ppt/tags/tag580.xml><?xml version="1.0" encoding="utf-8"?>
<p:tagLst xmlns:p="http://schemas.openxmlformats.org/presentationml/2006/main">
  <p:tag name="AS_UNIQUEID" val="1315"/>
</p:tagLst>
</file>

<file path=ppt/tags/tag581.xml><?xml version="1.0" encoding="utf-8"?>
<p:tagLst xmlns:p="http://schemas.openxmlformats.org/presentationml/2006/main">
  <p:tag name="AS_UNIQUEID" val="1316"/>
</p:tagLst>
</file>

<file path=ppt/tags/tag582.xml><?xml version="1.0" encoding="utf-8"?>
<p:tagLst xmlns:p="http://schemas.openxmlformats.org/presentationml/2006/main">
  <p:tag name="AS_UNIQUEID" val="1317"/>
</p:tagLst>
</file>

<file path=ppt/tags/tag583.xml><?xml version="1.0" encoding="utf-8"?>
<p:tagLst xmlns:p="http://schemas.openxmlformats.org/presentationml/2006/main">
  <p:tag name="AS_UNIQUEID" val="1318"/>
</p:tagLst>
</file>

<file path=ppt/tags/tag584.xml><?xml version="1.0" encoding="utf-8"?>
<p:tagLst xmlns:p="http://schemas.openxmlformats.org/presentationml/2006/main">
  <p:tag name="AS_UNIQUEID" val="1319"/>
</p:tagLst>
</file>

<file path=ppt/tags/tag585.xml><?xml version="1.0" encoding="utf-8"?>
<p:tagLst xmlns:p="http://schemas.openxmlformats.org/presentationml/2006/main">
  <p:tag name="AS_UNIQUEID" val="1320"/>
</p:tagLst>
</file>

<file path=ppt/tags/tag586.xml><?xml version="1.0" encoding="utf-8"?>
<p:tagLst xmlns:p="http://schemas.openxmlformats.org/presentationml/2006/main">
  <p:tag name="AS_UNIQUEID" val="1321"/>
</p:tagLst>
</file>

<file path=ppt/tags/tag587.xml><?xml version="1.0" encoding="utf-8"?>
<p:tagLst xmlns:p="http://schemas.openxmlformats.org/presentationml/2006/main">
  <p:tag name="AS_UNIQUEID" val="1322"/>
</p:tagLst>
</file>

<file path=ppt/tags/tag588.xml><?xml version="1.0" encoding="utf-8"?>
<p:tagLst xmlns:p="http://schemas.openxmlformats.org/presentationml/2006/main">
  <p:tag name="AS_UNIQUEID" val="1323"/>
</p:tagLst>
</file>

<file path=ppt/tags/tag589.xml><?xml version="1.0" encoding="utf-8"?>
<p:tagLst xmlns:p="http://schemas.openxmlformats.org/presentationml/2006/main">
  <p:tag name="AS_UNIQUEID" val="1324"/>
</p:tagLst>
</file>

<file path=ppt/tags/tag590.xml><?xml version="1.0" encoding="utf-8"?>
<p:tagLst xmlns:p="http://schemas.openxmlformats.org/presentationml/2006/main">
  <p:tag name="AS_UNIQUEID" val="1325"/>
</p:tagLst>
</file>

<file path=ppt/tags/tag591.xml><?xml version="1.0" encoding="utf-8"?>
<p:tagLst xmlns:p="http://schemas.openxmlformats.org/presentationml/2006/main">
  <p:tag name="AS_UNIQUEID" val="1326"/>
</p:tagLst>
</file>

<file path=ppt/tags/tag592.xml><?xml version="1.0" encoding="utf-8"?>
<p:tagLst xmlns:p="http://schemas.openxmlformats.org/presentationml/2006/main">
  <p:tag name="AS_UNIQUEID" val="1327"/>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93.xml><?xml version="1.0" encoding="utf-8"?>
<p:tagLst xmlns:p="http://schemas.openxmlformats.org/presentationml/2006/main">
  <p:tag name="AS_UNIQUEID" val="1328"/>
</p:tagLst>
</file>

<file path=ppt/tags/tag594.xml><?xml version="1.0" encoding="utf-8"?>
<p:tagLst xmlns:p="http://schemas.openxmlformats.org/presentationml/2006/main">
  <p:tag name="AS_UNIQUEID" val="1329"/>
</p:tagLst>
</file>

<file path=ppt/tags/tag595.xml><?xml version="1.0" encoding="utf-8"?>
<p:tagLst xmlns:p="http://schemas.openxmlformats.org/presentationml/2006/main">
  <p:tag name="AS_UNIQUEID" val="1330"/>
</p:tagLst>
</file>

<file path=ppt/tags/tag596.xml><?xml version="1.0" encoding="utf-8"?>
<p:tagLst xmlns:p="http://schemas.openxmlformats.org/presentationml/2006/main">
  <p:tag name="AS_UNIQUEID" val="1331"/>
</p:tagLst>
</file>

<file path=ppt/tags/tag597.xml><?xml version="1.0" encoding="utf-8"?>
<p:tagLst xmlns:p="http://schemas.openxmlformats.org/presentationml/2006/main">
  <p:tag name="AS_UNIQUEID" val="1332"/>
</p:tagLst>
</file>

<file path=ppt/tags/tag598.xml><?xml version="1.0" encoding="utf-8"?>
<p:tagLst xmlns:p="http://schemas.openxmlformats.org/presentationml/2006/main">
  <p:tag name="AS_UNIQUEID" val="1333"/>
</p:tagLst>
</file>

<file path=ppt/tags/tag599.xml><?xml version="1.0" encoding="utf-8"?>
<p:tagLst xmlns:p="http://schemas.openxmlformats.org/presentationml/2006/main">
  <p:tag name="AS_UNIQUEID" val="1334"/>
</p:tagLst>
</file>

<file path=ppt/tags/tag600.xml><?xml version="1.0" encoding="utf-8"?>
<p:tagLst xmlns:p="http://schemas.openxmlformats.org/presentationml/2006/main">
  <p:tag name="AS_UNIQUEID" val="1335"/>
</p:tagLst>
</file>

<file path=ppt/tags/tag601.xml><?xml version="1.0" encoding="utf-8"?>
<p:tagLst xmlns:p="http://schemas.openxmlformats.org/presentationml/2006/main">
  <p:tag name="AS_UNIQUEID" val="1336"/>
</p:tagLst>
</file>

<file path=ppt/tags/tag602.xml><?xml version="1.0" encoding="utf-8"?>
<p:tagLst xmlns:p="http://schemas.openxmlformats.org/presentationml/2006/main">
  <p:tag name="AS_UNIQUEID" val="1337"/>
</p:tagLst>
</file>

<file path=ppt/tags/tag603.xml><?xml version="1.0" encoding="utf-8"?>
<p:tagLst xmlns:p="http://schemas.openxmlformats.org/presentationml/2006/main">
  <p:tag name="AS_UNIQUEID" val="1338"/>
</p:tagLst>
</file>

<file path=ppt/tags/tag604.xml><?xml version="1.0" encoding="utf-8"?>
<p:tagLst xmlns:p="http://schemas.openxmlformats.org/presentationml/2006/main">
  <p:tag name="AS_UNIQUEID" val="1339"/>
</p:tagLst>
</file>

<file path=ppt/tags/tag605.xml><?xml version="1.0" encoding="utf-8"?>
<p:tagLst xmlns:p="http://schemas.openxmlformats.org/presentationml/2006/main">
  <p:tag name="AS_UNIQUEID" val="1340"/>
</p:tagLst>
</file>

<file path=ppt/tags/tag606.xml><?xml version="1.0" encoding="utf-8"?>
<p:tagLst xmlns:p="http://schemas.openxmlformats.org/presentationml/2006/main">
  <p:tag name="AS_UNIQUEID" val="1341"/>
</p:tagLst>
</file>

<file path=ppt/tags/tag607.xml><?xml version="1.0" encoding="utf-8"?>
<p:tagLst xmlns:p="http://schemas.openxmlformats.org/presentationml/2006/main">
  <p:tag name="AS_UNIQUEID" val="1342"/>
</p:tagLst>
</file>

<file path=ppt/tags/tag608.xml><?xml version="1.0" encoding="utf-8"?>
<p:tagLst xmlns:p="http://schemas.openxmlformats.org/presentationml/2006/main">
  <p:tag name="AS_UNIQUEID" val="1343"/>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09.xml><?xml version="1.0" encoding="utf-8"?>
<p:tagLst xmlns:p="http://schemas.openxmlformats.org/presentationml/2006/main">
  <p:tag name="AS_UNIQUEID" val="1344"/>
</p:tagLst>
</file>

<file path=ppt/tags/tag610.xml><?xml version="1.0" encoding="utf-8"?>
<p:tagLst xmlns:p="http://schemas.openxmlformats.org/presentationml/2006/main">
  <p:tag name="AS_UNIQUEID" val="1345"/>
</p:tagLst>
</file>

<file path=ppt/tags/tag611.xml><?xml version="1.0" encoding="utf-8"?>
<p:tagLst xmlns:p="http://schemas.openxmlformats.org/presentationml/2006/main">
  <p:tag name="AS_UNIQUEID" val="1346"/>
</p:tagLst>
</file>

<file path=ppt/tags/tag612.xml><?xml version="1.0" encoding="utf-8"?>
<p:tagLst xmlns:p="http://schemas.openxmlformats.org/presentationml/2006/main">
  <p:tag name="AS_UNIQUEID" val="1347"/>
</p:tagLst>
</file>

<file path=ppt/tags/tag613.xml><?xml version="1.0" encoding="utf-8"?>
<p:tagLst xmlns:p="http://schemas.openxmlformats.org/presentationml/2006/main">
  <p:tag name="AS_UNIQUEID" val="1348"/>
</p:tagLst>
</file>

<file path=ppt/tags/tag614.xml><?xml version="1.0" encoding="utf-8"?>
<p:tagLst xmlns:p="http://schemas.openxmlformats.org/presentationml/2006/main">
  <p:tag name="AS_UNIQUEID" val="1349"/>
</p:tagLst>
</file>

<file path=ppt/tags/tag615.xml><?xml version="1.0" encoding="utf-8"?>
<p:tagLst xmlns:p="http://schemas.openxmlformats.org/presentationml/2006/main">
  <p:tag name="AS_UNIQUEID" val="1350"/>
</p:tagLst>
</file>

<file path=ppt/tags/tag616.xml><?xml version="1.0" encoding="utf-8"?>
<p:tagLst xmlns:p="http://schemas.openxmlformats.org/presentationml/2006/main">
  <p:tag name="AS_UNIQUEID" val="1351"/>
</p:tagLst>
</file>

<file path=ppt/tags/tag617.xml><?xml version="1.0" encoding="utf-8"?>
<p:tagLst xmlns:p="http://schemas.openxmlformats.org/presentationml/2006/main">
  <p:tag name="AS_UNIQUEID" val="1352"/>
</p:tagLst>
</file>

<file path=ppt/tags/tag618.xml><?xml version="1.0" encoding="utf-8"?>
<p:tagLst xmlns:p="http://schemas.openxmlformats.org/presentationml/2006/main">
  <p:tag name="AS_UNIQUEID" val="1353"/>
</p:tagLst>
</file>

<file path=ppt/tags/tag619.xml><?xml version="1.0" encoding="utf-8"?>
<p:tagLst xmlns:p="http://schemas.openxmlformats.org/presentationml/2006/main">
  <p:tag name="AS_UNIQUEID" val="1354"/>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20.xml><?xml version="1.0" encoding="utf-8"?>
<p:tagLst xmlns:p="http://schemas.openxmlformats.org/presentationml/2006/main">
  <p:tag name="AS_UNIQUEID" val="1355"/>
</p:tagLst>
</file>

<file path=ppt/tags/tag621.xml><?xml version="1.0" encoding="utf-8"?>
<p:tagLst xmlns:p="http://schemas.openxmlformats.org/presentationml/2006/main">
  <p:tag name="AS_UNIQUEID" val="1356"/>
</p:tagLst>
</file>

<file path=ppt/tags/tag622.xml><?xml version="1.0" encoding="utf-8"?>
<p:tagLst xmlns:p="http://schemas.openxmlformats.org/presentationml/2006/main">
  <p:tag name="AS_UNIQUEID" val="1357"/>
</p:tagLst>
</file>

<file path=ppt/tags/tag623.xml><?xml version="1.0" encoding="utf-8"?>
<p:tagLst xmlns:p="http://schemas.openxmlformats.org/presentationml/2006/main">
  <p:tag name="AS_UNIQUEID" val="1358"/>
</p:tagLst>
</file>

<file path=ppt/tags/tag624.xml><?xml version="1.0" encoding="utf-8"?>
<p:tagLst xmlns:p="http://schemas.openxmlformats.org/presentationml/2006/main">
  <p:tag name="AS_UNIQUEID" val="1359"/>
</p:tagLst>
</file>

<file path=ppt/tags/tag625.xml><?xml version="1.0" encoding="utf-8"?>
<p:tagLst xmlns:p="http://schemas.openxmlformats.org/presentationml/2006/main">
  <p:tag name="AS_UNIQUEID" val="1360"/>
</p:tagLst>
</file>

<file path=ppt/tags/tag626.xml><?xml version="1.0" encoding="utf-8"?>
<p:tagLst xmlns:p="http://schemas.openxmlformats.org/presentationml/2006/main">
  <p:tag name="AS_UNIQUEID" val="1361"/>
</p:tagLst>
</file>

<file path=ppt/tags/tag627.xml><?xml version="1.0" encoding="utf-8"?>
<p:tagLst xmlns:p="http://schemas.openxmlformats.org/presentationml/2006/main">
  <p:tag name="AS_UNIQUEID" val="1362"/>
</p:tagLst>
</file>

<file path=ppt/tags/tag628.xml><?xml version="1.0" encoding="utf-8"?>
<p:tagLst xmlns:p="http://schemas.openxmlformats.org/presentationml/2006/main">
  <p:tag name="AS_UNIQUEID" val="1363"/>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29.xml><?xml version="1.0" encoding="utf-8"?>
<p:tagLst xmlns:p="http://schemas.openxmlformats.org/presentationml/2006/main">
  <p:tag name="AS_UNIQUEID" val="1364"/>
</p:tagLst>
</file>

<file path=ppt/tags/tag630.xml><?xml version="1.0" encoding="utf-8"?>
<p:tagLst xmlns:p="http://schemas.openxmlformats.org/presentationml/2006/main">
  <p:tag name="AS_UNIQUEID" val="1365"/>
</p:tagLst>
</file>

<file path=ppt/tags/tag631.xml><?xml version="1.0" encoding="utf-8"?>
<p:tagLst xmlns:p="http://schemas.openxmlformats.org/presentationml/2006/main">
  <p:tag name="AS_UNIQUEID" val="1366"/>
</p:tagLst>
</file>

<file path=ppt/tags/tag632.xml><?xml version="1.0" encoding="utf-8"?>
<p:tagLst xmlns:p="http://schemas.openxmlformats.org/presentationml/2006/main">
  <p:tag name="AS_UNIQUEID" val="1367"/>
</p:tagLst>
</file>

<file path=ppt/tags/tag633.xml><?xml version="1.0" encoding="utf-8"?>
<p:tagLst xmlns:p="http://schemas.openxmlformats.org/presentationml/2006/main">
  <p:tag name="AS_UNIQUEID" val="1368"/>
</p:tagLst>
</file>

<file path=ppt/tags/tag634.xml><?xml version="1.0" encoding="utf-8"?>
<p:tagLst xmlns:p="http://schemas.openxmlformats.org/presentationml/2006/main">
  <p:tag name="AS_UNIQUEID" val="1369"/>
</p:tagLst>
</file>

<file path=ppt/tags/tag635.xml><?xml version="1.0" encoding="utf-8"?>
<p:tagLst xmlns:p="http://schemas.openxmlformats.org/presentationml/2006/main">
  <p:tag name="AS_UNIQUEID" val="1370"/>
</p:tagLst>
</file>

<file path=ppt/tags/tag636.xml><?xml version="1.0" encoding="utf-8"?>
<p:tagLst xmlns:p="http://schemas.openxmlformats.org/presentationml/2006/main">
  <p:tag name="AS_UNIQUEID" val="1371"/>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37.xml><?xml version="1.0" encoding="utf-8"?>
<p:tagLst xmlns:p="http://schemas.openxmlformats.org/presentationml/2006/main">
  <p:tag name="AS_UNIQUEID" val="1372"/>
</p:tagLst>
</file>

<file path=ppt/tags/tag638.xml><?xml version="1.0" encoding="utf-8"?>
<p:tagLst xmlns:p="http://schemas.openxmlformats.org/presentationml/2006/main">
  <p:tag name="AS_UNIQUEID" val="1373"/>
</p:tagLst>
</file>

<file path=ppt/tags/tag639.xml><?xml version="1.0" encoding="utf-8"?>
<p:tagLst xmlns:p="http://schemas.openxmlformats.org/presentationml/2006/main">
  <p:tag name="AS_UNIQUEID" val="1374"/>
</p:tagLst>
</file>

<file path=ppt/tags/tag640.xml><?xml version="1.0" encoding="utf-8"?>
<p:tagLst xmlns:p="http://schemas.openxmlformats.org/presentationml/2006/main">
  <p:tag name="AS_UNIQUEID" val="1375"/>
</p:tagLst>
</file>

<file path=ppt/tags/tag641.xml><?xml version="1.0" encoding="utf-8"?>
<p:tagLst xmlns:p="http://schemas.openxmlformats.org/presentationml/2006/main">
  <p:tag name="AS_UNIQUEID" val="1376"/>
</p:tagLst>
</file>

<file path=ppt/tags/tag642.xml><?xml version="1.0" encoding="utf-8"?>
<p:tagLst xmlns:p="http://schemas.openxmlformats.org/presentationml/2006/main">
  <p:tag name="AS_UNIQUEID" val="1377"/>
</p:tagLst>
</file>

<file path=ppt/tags/tag643.xml><?xml version="1.0" encoding="utf-8"?>
<p:tagLst xmlns:p="http://schemas.openxmlformats.org/presentationml/2006/main">
  <p:tag name="AS_UNIQUEID" val="1378"/>
</p:tagLst>
</file>

<file path=ppt/tags/tag644.xml><?xml version="1.0" encoding="utf-8"?>
<p:tagLst xmlns:p="http://schemas.openxmlformats.org/presentationml/2006/main">
  <p:tag name="AS_UNIQUEID" val="1379"/>
</p:tagLst>
</file>

<file path=ppt/tags/tag645.xml><?xml version="1.0" encoding="utf-8"?>
<p:tagLst xmlns:p="http://schemas.openxmlformats.org/presentationml/2006/main">
  <p:tag name="AS_UNIQUEID" val="1380"/>
</p:tagLst>
</file>

<file path=ppt/tags/tag646.xml><?xml version="1.0" encoding="utf-8"?>
<p:tagLst xmlns:p="http://schemas.openxmlformats.org/presentationml/2006/main">
  <p:tag name="AS_UNIQUEID" val="1381"/>
</p:tagLst>
</file>

<file path=ppt/tags/tag647.xml><?xml version="1.0" encoding="utf-8"?>
<p:tagLst xmlns:p="http://schemas.openxmlformats.org/presentationml/2006/main">
  <p:tag name="AS_UNIQUEID" val="1382"/>
</p:tagLst>
</file>

<file path=ppt/tags/tag648.xml><?xml version="1.0" encoding="utf-8"?>
<p:tagLst xmlns:p="http://schemas.openxmlformats.org/presentationml/2006/main">
  <p:tag name="AS_UNIQUEID" val="1383"/>
</p:tagLst>
</file>

<file path=ppt/tags/tag649.xml><?xml version="1.0" encoding="utf-8"?>
<p:tagLst xmlns:p="http://schemas.openxmlformats.org/presentationml/2006/main">
  <p:tag name="AS_UNIQUEID" val="1384"/>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50.xml><?xml version="1.0" encoding="utf-8"?>
<p:tagLst xmlns:p="http://schemas.openxmlformats.org/presentationml/2006/main">
  <p:tag name="AS_UNIQUEID" val="1385"/>
</p:tagLst>
</file>

<file path=ppt/tags/tag651.xml><?xml version="1.0" encoding="utf-8"?>
<p:tagLst xmlns:p="http://schemas.openxmlformats.org/presentationml/2006/main">
  <p:tag name="AS_UNIQUEID" val="1386"/>
</p:tagLst>
</file>

<file path=ppt/tags/tag652.xml><?xml version="1.0" encoding="utf-8"?>
<p:tagLst xmlns:p="http://schemas.openxmlformats.org/presentationml/2006/main">
  <p:tag name="AS_UNIQUEID" val="1387"/>
</p:tagLst>
</file>

<file path=ppt/tags/tag653.xml><?xml version="1.0" encoding="utf-8"?>
<p:tagLst xmlns:p="http://schemas.openxmlformats.org/presentationml/2006/main">
  <p:tag name="AS_UNIQUEID" val="1388"/>
</p:tagLst>
</file>

<file path=ppt/tags/tag654.xml><?xml version="1.0" encoding="utf-8"?>
<p:tagLst xmlns:p="http://schemas.openxmlformats.org/presentationml/2006/main">
  <p:tag name="AS_UNIQUEID" val="1389"/>
</p:tagLst>
</file>

<file path=ppt/tags/tag655.xml><?xml version="1.0" encoding="utf-8"?>
<p:tagLst xmlns:p="http://schemas.openxmlformats.org/presentationml/2006/main">
  <p:tag name="AS_UNIQUEID" val="1390"/>
</p:tagLst>
</file>

<file path=ppt/tags/tag656.xml><?xml version="1.0" encoding="utf-8"?>
<p:tagLst xmlns:p="http://schemas.openxmlformats.org/presentationml/2006/main">
  <p:tag name="AS_UNIQUEID" val="1391"/>
</p:tagLst>
</file>

<file path=ppt/tags/tag657.xml><?xml version="1.0" encoding="utf-8"?>
<p:tagLst xmlns:p="http://schemas.openxmlformats.org/presentationml/2006/main">
  <p:tag name="AS_UNIQUEID" val="1392"/>
</p:tagLst>
</file>

<file path=ppt/tags/tag658.xml><?xml version="1.0" encoding="utf-8"?>
<p:tagLst xmlns:p="http://schemas.openxmlformats.org/presentationml/2006/main">
  <p:tag name="AS_UNIQUEID" val="1393"/>
</p:tagLst>
</file>

<file path=ppt/tags/tag659.xml><?xml version="1.0" encoding="utf-8"?>
<p:tagLst xmlns:p="http://schemas.openxmlformats.org/presentationml/2006/main">
  <p:tag name="AS_UNIQUEID" val="1394"/>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60.xml><?xml version="1.0" encoding="utf-8"?>
<p:tagLst xmlns:p="http://schemas.openxmlformats.org/presentationml/2006/main">
  <p:tag name="AS_UNIQUEID" val="1395"/>
</p:tagLst>
</file>

<file path=ppt/tags/tag661.xml><?xml version="1.0" encoding="utf-8"?>
<p:tagLst xmlns:p="http://schemas.openxmlformats.org/presentationml/2006/main">
  <p:tag name="AS_UNIQUEID" val="1396"/>
</p:tagLst>
</file>

<file path=ppt/tags/tag662.xml><?xml version="1.0" encoding="utf-8"?>
<p:tagLst xmlns:p="http://schemas.openxmlformats.org/presentationml/2006/main">
  <p:tag name="AS_UNIQUEID" val="1397"/>
</p:tagLst>
</file>

<file path=ppt/tags/tag663.xml><?xml version="1.0" encoding="utf-8"?>
<p:tagLst xmlns:p="http://schemas.openxmlformats.org/presentationml/2006/main">
  <p:tag name="AS_UNIQUEID" val="1398"/>
</p:tagLst>
</file>

<file path=ppt/tags/tag664.xml><?xml version="1.0" encoding="utf-8"?>
<p:tagLst xmlns:p="http://schemas.openxmlformats.org/presentationml/2006/main">
  <p:tag name="AS_UNIQUEID" val="1399"/>
</p:tagLst>
</file>

<file path=ppt/tags/tag665.xml><?xml version="1.0" encoding="utf-8"?>
<p:tagLst xmlns:p="http://schemas.openxmlformats.org/presentationml/2006/main">
  <p:tag name="AS_UNIQUEID" val="1400"/>
</p:tagLst>
</file>

<file path=ppt/tags/tag666.xml><?xml version="1.0" encoding="utf-8"?>
<p:tagLst xmlns:p="http://schemas.openxmlformats.org/presentationml/2006/main">
  <p:tag name="AS_UNIQUEID" val="184"/>
</p:tagLst>
</file>

<file path=ppt/tags/tag667.xml><?xml version="1.0" encoding="utf-8"?>
<p:tagLst xmlns:p="http://schemas.openxmlformats.org/presentationml/2006/main">
  <p:tag name="AS_UNIQUEID" val="185"/>
</p:tagLst>
</file>

<file path=ppt/tags/tag668.xml><?xml version="1.0" encoding="utf-8"?>
<p:tagLst xmlns:p="http://schemas.openxmlformats.org/presentationml/2006/main">
  <p:tag name="AS_UNIQUEID" val="186"/>
</p:tagLst>
</file>

<file path=ppt/tags/tag669.xml><?xml version="1.0" encoding="utf-8"?>
<p:tagLst xmlns:p="http://schemas.openxmlformats.org/presentationml/2006/main">
  <p:tag name="AS_UNIQUEID" val="187"/>
</p:tagLst>
</file>

<file path=ppt/tags/tag670.xml><?xml version="1.0" encoding="utf-8"?>
<p:tagLst xmlns:p="http://schemas.openxmlformats.org/presentationml/2006/main">
  <p:tag name="AS_UNIQUEID" val="188"/>
</p:tagLst>
</file>

<file path=ppt/tags/tag671.xml><?xml version="1.0" encoding="utf-8"?>
<p:tagLst xmlns:p="http://schemas.openxmlformats.org/presentationml/2006/main">
  <p:tag name="AS_UNIQUEID" val="189"/>
</p:tagLst>
</file>

<file path=ppt/tags/tag672.xml><?xml version="1.0" encoding="utf-8"?>
<p:tagLst xmlns:p="http://schemas.openxmlformats.org/presentationml/2006/main">
  <p:tag name="AS_UNIQUEID" val="190"/>
</p:tagLst>
</file>

<file path=ppt/tags/tag673.xml><?xml version="1.0" encoding="utf-8"?>
<p:tagLst xmlns:p="http://schemas.openxmlformats.org/presentationml/2006/main">
  <p:tag name="AS_UNIQUEID" val="191"/>
</p:tagLst>
</file>

<file path=ppt/tags/tag674.xml><?xml version="1.0" encoding="utf-8"?>
<p:tagLst xmlns:p="http://schemas.openxmlformats.org/presentationml/2006/main">
  <p:tag name="AS_UNIQUEID" val="192"/>
</p:tagLst>
</file>

<file path=ppt/tags/tag675.xml><?xml version="1.0" encoding="utf-8"?>
<p:tagLst xmlns:p="http://schemas.openxmlformats.org/presentationml/2006/main">
  <p:tag name="AS_UNIQUEID" val="193"/>
</p:tagLst>
</file>

<file path=ppt/tags/tag676.xml><?xml version="1.0" encoding="utf-8"?>
<p:tagLst xmlns:p="http://schemas.openxmlformats.org/presentationml/2006/main">
  <p:tag name="AS_UNIQUEID" val="194"/>
</p:tagLst>
</file>

<file path=ppt/tags/tag677.xml><?xml version="1.0" encoding="utf-8"?>
<p:tagLst xmlns:p="http://schemas.openxmlformats.org/presentationml/2006/main">
  <p:tag name="AS_UNIQUEID" val="195"/>
</p:tagLst>
</file>

<file path=ppt/tags/tag678.xml><?xml version="1.0" encoding="utf-8"?>
<p:tagLst xmlns:p="http://schemas.openxmlformats.org/presentationml/2006/main">
  <p:tag name="AS_UNIQUEID" val="196"/>
</p:tagLst>
</file>

<file path=ppt/tags/tag679.xml><?xml version="1.0" encoding="utf-8"?>
<p:tagLst xmlns:p="http://schemas.openxmlformats.org/presentationml/2006/main">
  <p:tag name="AS_UNIQUEID" val="197"/>
</p:tagLst>
</file>

<file path=ppt/tags/tag680.xml><?xml version="1.0" encoding="utf-8"?>
<p:tagLst xmlns:p="http://schemas.openxmlformats.org/presentationml/2006/main">
  <p:tag name="AS_UNIQUEID" val="198"/>
</p:tagLst>
</file>

<file path=ppt/tags/tag681.xml><?xml version="1.0" encoding="utf-8"?>
<p:tagLst xmlns:p="http://schemas.openxmlformats.org/presentationml/2006/main">
  <p:tag name="AS_UNIQUEID" val="199"/>
</p:tagLst>
</file>

<file path=ppt/tags/tag682.xml><?xml version="1.0" encoding="utf-8"?>
<p:tagLst xmlns:p="http://schemas.openxmlformats.org/presentationml/2006/main">
  <p:tag name="AS_UNIQUEID" val="200"/>
</p:tagLst>
</file>

<file path=ppt/tags/tag683.xml><?xml version="1.0" encoding="utf-8"?>
<p:tagLst xmlns:p="http://schemas.openxmlformats.org/presentationml/2006/main">
  <p:tag name="AS_UNIQUEID" val="201"/>
</p:tagLst>
</file>

<file path=ppt/tags/tag684.xml><?xml version="1.0" encoding="utf-8"?>
<p:tagLst xmlns:p="http://schemas.openxmlformats.org/presentationml/2006/main">
  <p:tag name="AS_UNIQUEID" val="202"/>
</p:tagLst>
</file>

<file path=ppt/tags/tag685.xml><?xml version="1.0" encoding="utf-8"?>
<p:tagLst xmlns:p="http://schemas.openxmlformats.org/presentationml/2006/main">
  <p:tag name="AS_UNIQUEID" val="203"/>
</p:tagLst>
</file>

<file path=ppt/tags/tag686.xml><?xml version="1.0" encoding="utf-8"?>
<p:tagLst xmlns:p="http://schemas.openxmlformats.org/presentationml/2006/main">
  <p:tag name="AS_UNIQUEID" val="204"/>
</p:tagLst>
</file>

<file path=ppt/tags/tag687.xml><?xml version="1.0" encoding="utf-8"?>
<p:tagLst xmlns:p="http://schemas.openxmlformats.org/presentationml/2006/main">
  <p:tag name="AS_UNIQUEID" val="205"/>
</p:tagLst>
</file>

<file path=ppt/tags/tag688.xml><?xml version="1.0" encoding="utf-8"?>
<p:tagLst xmlns:p="http://schemas.openxmlformats.org/presentationml/2006/main">
  <p:tag name="AS_UNIQUEID" val="206"/>
</p:tagLst>
</file>

<file path=ppt/tags/tag689.xml><?xml version="1.0" encoding="utf-8"?>
<p:tagLst xmlns:p="http://schemas.openxmlformats.org/presentationml/2006/main">
  <p:tag name="AS_UNIQUEID" val="207"/>
</p:tagLst>
</file>

<file path=ppt/tags/tag690.xml><?xml version="1.0" encoding="utf-8"?>
<p:tagLst xmlns:p="http://schemas.openxmlformats.org/presentationml/2006/main">
  <p:tag name="AS_UNIQUEID" val="1401"/>
</p:tagLst>
</file>

<file path=ppt/tags/tag691.xml><?xml version="1.0" encoding="utf-8"?>
<p:tagLst xmlns:p="http://schemas.openxmlformats.org/presentationml/2006/main">
  <p:tag name="AS_UNIQUEID" val="1402"/>
</p:tagLst>
</file>

<file path=ppt/tags/tag692.xml><?xml version="1.0" encoding="utf-8"?>
<p:tagLst xmlns:p="http://schemas.openxmlformats.org/presentationml/2006/main">
  <p:tag name="AS_UNIQUEID" val="1403"/>
</p:tagLst>
</file>

<file path=ppt/tags/tag693.xml><?xml version="1.0" encoding="utf-8"?>
<p:tagLst xmlns:p="http://schemas.openxmlformats.org/presentationml/2006/main">
  <p:tag name="AS_UNIQUEID" val="1404"/>
</p:tagLst>
</file>

<file path=ppt/tags/tag694.xml><?xml version="1.0" encoding="utf-8"?>
<p:tagLst xmlns:p="http://schemas.openxmlformats.org/presentationml/2006/main">
  <p:tag name="AS_UNIQUEID" val="1405"/>
</p:tagLst>
</file>

<file path=ppt/tags/tag695.xml><?xml version="1.0" encoding="utf-8"?>
<p:tagLst xmlns:p="http://schemas.openxmlformats.org/presentationml/2006/main">
  <p:tag name="AS_UNIQUEID" val="1406"/>
</p:tagLst>
</file>

<file path=ppt/tags/tag696.xml><?xml version="1.0" encoding="utf-8"?>
<p:tagLst xmlns:p="http://schemas.openxmlformats.org/presentationml/2006/main">
  <p:tag name="AS_UNIQUEID" val="1407"/>
</p:tagLst>
</file>

<file path=ppt/tags/tag697.xml><?xml version="1.0" encoding="utf-8"?>
<p:tagLst xmlns:p="http://schemas.openxmlformats.org/presentationml/2006/main">
  <p:tag name="AS_UNIQUEID" val="1408"/>
</p:tagLst>
</file>

<file path=ppt/tags/tag698.xml><?xml version="1.0" encoding="utf-8"?>
<p:tagLst xmlns:p="http://schemas.openxmlformats.org/presentationml/2006/main">
  <p:tag name="AS_UNIQUEID" val="1409"/>
</p:tagLst>
</file>

<file path=ppt/tags/tag699.xml><?xml version="1.0" encoding="utf-8"?>
<p:tagLst xmlns:p="http://schemas.openxmlformats.org/presentationml/2006/main">
  <p:tag name="AS_UNIQUEID" val="1410"/>
</p:tagLst>
</file>

<file path=ppt/tags/tag700.xml><?xml version="1.0" encoding="utf-8"?>
<p:tagLst xmlns:p="http://schemas.openxmlformats.org/presentationml/2006/main">
  <p:tag name="AS_UNIQUEID" val="1411"/>
</p:tagLst>
</file>

<file path=ppt/tags/tag701.xml><?xml version="1.0" encoding="utf-8"?>
<p:tagLst xmlns:p="http://schemas.openxmlformats.org/presentationml/2006/main">
  <p:tag name="AS_UNIQUEID" val="1412"/>
</p:tagLst>
</file>

<file path=ppt/tags/tag702.xml><?xml version="1.0" encoding="utf-8"?>
<p:tagLst xmlns:p="http://schemas.openxmlformats.org/presentationml/2006/main">
  <p:tag name="AS_UNIQUEID" val="1413"/>
</p:tagLst>
</file>

<file path=ppt/tags/tag703.xml><?xml version="1.0" encoding="utf-8"?>
<p:tagLst xmlns:p="http://schemas.openxmlformats.org/presentationml/2006/main">
  <p:tag name="AS_UNIQUEID" val="1414"/>
</p:tagLst>
</file>

<file path=ppt/tags/tag704.xml><?xml version="1.0" encoding="utf-8"?>
<p:tagLst xmlns:p="http://schemas.openxmlformats.org/presentationml/2006/main">
  <p:tag name="AS_UNIQUEID" val="1415"/>
</p:tagLst>
</file>

<file path=ppt/tags/tag705.xml><?xml version="1.0" encoding="utf-8"?>
<p:tagLst xmlns:p="http://schemas.openxmlformats.org/presentationml/2006/main">
  <p:tag name="AS_UNIQUEID" val="1416"/>
</p:tagLst>
</file>

<file path=ppt/tags/tag706.xml><?xml version="1.0" encoding="utf-8"?>
<p:tagLst xmlns:p="http://schemas.openxmlformats.org/presentationml/2006/main">
  <p:tag name="AS_UNIQUEID" val="1417"/>
</p:tagLst>
</file>

<file path=ppt/tags/tag707.xml><?xml version="1.0" encoding="utf-8"?>
<p:tagLst xmlns:p="http://schemas.openxmlformats.org/presentationml/2006/main">
  <p:tag name="AS_UNIQUEID" val="1418"/>
</p:tagLst>
</file>

<file path=ppt/tags/tag708.xml><?xml version="1.0" encoding="utf-8"?>
<p:tagLst xmlns:p="http://schemas.openxmlformats.org/presentationml/2006/main">
  <p:tag name="AS_UNIQUEID" val="1419"/>
</p:tagLst>
</file>

<file path=ppt/tags/tag709.xml><?xml version="1.0" encoding="utf-8"?>
<p:tagLst xmlns:p="http://schemas.openxmlformats.org/presentationml/2006/main">
  <p:tag name="AS_UNIQUEID" val="1420"/>
</p:tagLst>
</file>

<file path=ppt/tags/tag710.xml><?xml version="1.0" encoding="utf-8"?>
<p:tagLst xmlns:p="http://schemas.openxmlformats.org/presentationml/2006/main">
  <p:tag name="AS_UNIQUEID" val="1421"/>
</p:tagLst>
</file>

<file path=ppt/tags/tag711.xml><?xml version="1.0" encoding="utf-8"?>
<p:tagLst xmlns:p="http://schemas.openxmlformats.org/presentationml/2006/main">
  <p:tag name="AS_UNIQUEID" val="1422"/>
</p:tagLst>
</file>

<file path=ppt/tags/tag712.xml><?xml version="1.0" encoding="utf-8"?>
<p:tagLst xmlns:p="http://schemas.openxmlformats.org/presentationml/2006/main">
  <p:tag name="AS_UNIQUEID" val="1423"/>
</p:tagLst>
</file>

<file path=ppt/tags/tag713.xml><?xml version="1.0" encoding="utf-8"?>
<p:tagLst xmlns:p="http://schemas.openxmlformats.org/presentationml/2006/main">
  <p:tag name="AS_UNIQUEID" val="1424"/>
</p:tagLst>
</file>

<file path=ppt/tags/tag714.xml><?xml version="1.0" encoding="utf-8"?>
<p:tagLst xmlns:p="http://schemas.openxmlformats.org/presentationml/2006/main">
  <p:tag name="AS_UNIQUEID" val="1425"/>
</p:tagLst>
</file>

<file path=ppt/tags/tag715.xml><?xml version="1.0" encoding="utf-8"?>
<p:tagLst xmlns:p="http://schemas.openxmlformats.org/presentationml/2006/main">
  <p:tag name="AS_UNIQUEID" val="1426"/>
</p:tagLst>
</file>

<file path=ppt/tags/tag716.xml><?xml version="1.0" encoding="utf-8"?>
<p:tagLst xmlns:p="http://schemas.openxmlformats.org/presentationml/2006/main">
  <p:tag name="AS_UNIQUEID" val="1427"/>
</p:tagLst>
</file>

<file path=ppt/tags/tag717.xml><?xml version="1.0" encoding="utf-8"?>
<p:tagLst xmlns:p="http://schemas.openxmlformats.org/presentationml/2006/main">
  <p:tag name="AS_UNIQUEID" val="1428"/>
</p:tagLst>
</file>

<file path=ppt/tags/tag718.xml><?xml version="1.0" encoding="utf-8"?>
<p:tagLst xmlns:p="http://schemas.openxmlformats.org/presentationml/2006/main">
  <p:tag name="AS_UNIQUEID" val="1429"/>
</p:tagLst>
</file>

<file path=ppt/tags/tag719.xml><?xml version="1.0" encoding="utf-8"?>
<p:tagLst xmlns:p="http://schemas.openxmlformats.org/presentationml/2006/main">
  <p:tag name="AS_UNIQUEID" val="1430"/>
</p:tagLst>
</file>

<file path=ppt/tags/tag720.xml><?xml version="1.0" encoding="utf-8"?>
<p:tagLst xmlns:p="http://schemas.openxmlformats.org/presentationml/2006/main">
  <p:tag name="AS_UNIQUEID" val="1431"/>
</p:tagLst>
</file>

<file path=ppt/tags/tag721.xml><?xml version="1.0" encoding="utf-8"?>
<p:tagLst xmlns:p="http://schemas.openxmlformats.org/presentationml/2006/main">
  <p:tag name="AS_UNIQUEID" val="1432"/>
</p:tagLst>
</file>

<file path=ppt/tags/tag722.xml><?xml version="1.0" encoding="utf-8"?>
<p:tagLst xmlns:p="http://schemas.openxmlformats.org/presentationml/2006/main">
  <p:tag name="AS_UNIQUEID" val="1433"/>
</p:tagLst>
</file>

<file path=ppt/tags/tag723.xml><?xml version="1.0" encoding="utf-8"?>
<p:tagLst xmlns:p="http://schemas.openxmlformats.org/presentationml/2006/main">
  <p:tag name="AS_UNIQUEID" val="1434"/>
</p:tagLst>
</file>

<file path=ppt/tags/tag724.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主题">
      <a:dk1>
        <a:srgbClr val="000000"/>
      </a:dk1>
      <a:lt1>
        <a:srgbClr val="FFFFFF"/>
      </a:lt1>
      <a:dk2>
        <a:srgbClr val="44546A"/>
      </a:dk2>
      <a:lt2>
        <a:srgbClr val="E7E6E6"/>
      </a:lt2>
      <a:accent1>
        <a:srgbClr val="1E6BC5"/>
      </a:accent1>
      <a:accent2>
        <a:srgbClr val="E34D4D"/>
      </a:accent2>
      <a:accent3>
        <a:srgbClr val="C5CFCF"/>
      </a:accent3>
      <a:accent4>
        <a:srgbClr val="1EAAE3"/>
      </a:accent4>
      <a:accent5>
        <a:srgbClr val="4472C4"/>
      </a:accent5>
      <a:accent6>
        <a:srgbClr val="70AD47"/>
      </a:accent6>
      <a:hlink>
        <a:srgbClr val="0563C1"/>
      </a:hlink>
      <a:folHlink>
        <a:srgbClr val="954F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349</Paragraphs>
  <Slides>38</Slides>
  <Notes>19</Notes>
  <TotalTime>0</TotalTime>
  <HiddenSlides>3</HiddenSlides>
  <MMClips>0</MMClips>
  <ScaleCrop>0</ScaleCrop>
  <HeadingPairs>
    <vt:vector baseType="variant" size="6">
      <vt:variant>
        <vt:lpstr>Fonts used</vt:lpstr>
      </vt:variant>
      <vt:variant>
        <vt:i4>27</vt:i4>
      </vt:variant>
      <vt:variant>
        <vt:lpstr>Theme</vt:lpstr>
      </vt:variant>
      <vt:variant>
        <vt:i4>1</vt:i4>
      </vt:variant>
      <vt:variant>
        <vt:lpstr>Slide Titles</vt:lpstr>
      </vt:variant>
      <vt:variant>
        <vt:i4>38</vt:i4>
      </vt:variant>
    </vt:vector>
  </HeadingPairs>
  <TitlesOfParts>
    <vt:vector baseType="lpstr" size="66">
      <vt:lpstr>Arial</vt:lpstr>
      <vt:lpstr>Calibri</vt:lpstr>
      <vt:lpstr>微软雅黑</vt:lpstr>
      <vt:lpstr>Calibri Light</vt:lpstr>
      <vt:lpstr>黑体</vt:lpstr>
      <vt:lpstr>Times New Roman</vt:lpstr>
      <vt:lpstr>宋体</vt:lpstr>
      <vt:lpstr>Impact</vt:lpstr>
      <vt:lpstr>Kristen ITC</vt:lpstr>
      <vt:lpstr>Malgun Gothic</vt:lpstr>
      <vt:lpstr>文鼎粗行楷体</vt:lpstr>
      <vt:lpstr>汉仪楷体S</vt:lpstr>
      <vt:lpstr>DFKai-SB</vt:lpstr>
      <vt:lpstr>楷体</vt:lpstr>
      <vt:lpstr>华文中宋</vt:lpstr>
      <vt:lpstr>方正兰亭超细黑简体</vt:lpstr>
      <vt:lpstr>汉仪醒示体简</vt:lpstr>
      <vt:lpstr>田英章毛笔楷书</vt:lpstr>
      <vt:lpstr>经典楷体简</vt:lpstr>
      <vt:lpstr>米开飘逸行楷</vt:lpstr>
      <vt:lpstr>Wingdings</vt:lpstr>
      <vt:lpstr>楷体_GB2312</vt:lpstr>
      <vt:lpstr>Helvetica</vt:lpstr>
      <vt:lpstr>隶书</vt:lpstr>
      <vt:lpstr>Helvetica Neue Light</vt:lpstr>
      <vt:lpstr>仿宋</vt:lpstr>
      <vt:lpstr>Verdana</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锁定历史时空</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2020-12-21T11:12:10.108</cp:lastPrinted>
  <dcterms:created xsi:type="dcterms:W3CDTF">2020-12-21T11:12:10Z</dcterms:created>
  <dcterms:modified xsi:type="dcterms:W3CDTF">2020-12-21T03:12:11Z</dcterms:modified>
</cp:coreProperties>
</file>