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6" Type="http://schemas.openxmlformats.org/officeDocument/2006/relationships/tableStyles" Target="tableStyles.xml"/><Relationship Id="rId35" Type="http://schemas.openxmlformats.org/officeDocument/2006/relationships/viewProps" Target="viewProps.xml"/><Relationship Id="rId34" Type="http://schemas.openxmlformats.org/officeDocument/2006/relationships/presProps" Target="presProps.xml"/><Relationship Id="rId33" Type="http://schemas.openxmlformats.org/officeDocument/2006/relationships/slide" Target="slides/slide31.xml"/><Relationship Id="rId32" Type="http://schemas.openxmlformats.org/officeDocument/2006/relationships/slide" Target="slides/slide30.xml"/><Relationship Id="rId31" Type="http://schemas.openxmlformats.org/officeDocument/2006/relationships/slide" Target="slides/slide29.xml"/><Relationship Id="rId30" Type="http://schemas.openxmlformats.org/officeDocument/2006/relationships/slide" Target="slides/slide28.xml"/><Relationship Id="rId3" Type="http://schemas.openxmlformats.org/officeDocument/2006/relationships/slide" Target="slides/slide1.xml"/><Relationship Id="rId29" Type="http://schemas.openxmlformats.org/officeDocument/2006/relationships/slide" Target="slides/slide27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7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8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9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0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1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2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3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4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5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6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7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8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9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0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95630" y="3028950"/>
            <a:ext cx="11000105" cy="8001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22580" y="581025"/>
            <a:ext cx="11548110" cy="5695315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5399405" y="1676400"/>
            <a:ext cx="462978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1238250" y="3681730"/>
            <a:ext cx="1303020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5969635" y="3661410"/>
            <a:ext cx="260540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1065530" y="4343400"/>
            <a:ext cx="200596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6407785" y="4353560"/>
            <a:ext cx="1497330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10304780" y="5004435"/>
            <a:ext cx="142557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2134235" y="5014595"/>
            <a:ext cx="142557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638175" y="5686425"/>
            <a:ext cx="142557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  <p:bldP spid="3" grpId="0" bldLvl="0" animBg="1"/>
      <p:bldP spid="4" grpId="0" bldLvl="0" animBg="1"/>
      <p:bldP spid="5" grpId="0" bldLvl="0" animBg="1"/>
      <p:bldP spid="6" grpId="0" bldLvl="0" animBg="1"/>
      <p:bldP spid="8" grpId="0" bldLvl="0" animBg="1"/>
      <p:bldP spid="9" grpId="0" bldLvl="0" animBg="1"/>
      <p:bldP spid="10" grpId="0" bldLvl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17830" y="81280"/>
            <a:ext cx="11356340" cy="6695440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2815590" y="172720"/>
            <a:ext cx="83502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6377305" y="1505585"/>
            <a:ext cx="399859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4392295" y="2826385"/>
            <a:ext cx="1465580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10578465" y="2816225"/>
            <a:ext cx="108013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983615" y="3477895"/>
            <a:ext cx="96710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6946265" y="3498215"/>
            <a:ext cx="96710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7424420" y="4149090"/>
            <a:ext cx="96710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10975340" y="4149090"/>
            <a:ext cx="68262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820420" y="4831080"/>
            <a:ext cx="68262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8462010" y="4831080"/>
            <a:ext cx="166941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7271385" y="5492115"/>
            <a:ext cx="4110990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4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5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5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  <p:bldP spid="3" grpId="0" bldLvl="0" animBg="1"/>
      <p:bldP spid="4" grpId="0" bldLvl="0" animBg="1"/>
      <p:bldP spid="5" grpId="0" bldLvl="0" animBg="1"/>
      <p:bldP spid="6" grpId="0" bldLvl="0" animBg="1"/>
      <p:bldP spid="8" grpId="0" bldLvl="0" animBg="1"/>
      <p:bldP spid="9" grpId="0" bldLvl="0" animBg="1"/>
      <p:bldP spid="10" grpId="0" bldLvl="0" animBg="1"/>
      <p:bldP spid="11" grpId="0" bldLvl="0" animBg="1"/>
      <p:bldP spid="12" grpId="0" bldLvl="0" animBg="1"/>
      <p:bldP spid="13" grpId="0" bldLvl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835" y="462280"/>
            <a:ext cx="12038330" cy="5933440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4076700" y="462280"/>
            <a:ext cx="113982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10629265" y="462280"/>
            <a:ext cx="142430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495300" y="1154430"/>
            <a:ext cx="803910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9236075" y="1795780"/>
            <a:ext cx="1871980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9236075" y="3157220"/>
            <a:ext cx="1871980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5786755" y="4469765"/>
            <a:ext cx="1871980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729615" y="5812790"/>
            <a:ext cx="1871980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  <p:bldP spid="3" grpId="0" bldLvl="0" animBg="1"/>
      <p:bldP spid="4" grpId="0" bldLvl="0" animBg="1"/>
      <p:bldP spid="5" grpId="0" bldLvl="0" animBg="1"/>
      <p:bldP spid="6" grpId="0" bldLvl="0" animBg="1"/>
      <p:bldP spid="8" grpId="0" bldLvl="0" animBg="1"/>
      <p:bldP spid="9" grpId="0" bldLvl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86535" y="196215"/>
            <a:ext cx="9218930" cy="6465570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5570855" y="4476750"/>
            <a:ext cx="159829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3098165" y="5059680"/>
            <a:ext cx="285432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8335010" y="5059680"/>
            <a:ext cx="2000250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  <p:bldP spid="3" grpId="0" bldLvl="0" animBg="1"/>
      <p:bldP spid="4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71930" y="260350"/>
            <a:ext cx="9247505" cy="63373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05560" y="952500"/>
            <a:ext cx="9580880" cy="4952365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9611995" y="4074795"/>
            <a:ext cx="83502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38580" y="1786255"/>
            <a:ext cx="9514205" cy="3285490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9652000" y="3197860"/>
            <a:ext cx="83502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96035" y="205105"/>
            <a:ext cx="9599930" cy="6447790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9803130" y="918845"/>
            <a:ext cx="83502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9702800" y="3542030"/>
            <a:ext cx="83502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  <p:bldP spid="3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24610" y="1129030"/>
            <a:ext cx="9542780" cy="4599940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9782175" y="2506345"/>
            <a:ext cx="83502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48105" y="2110105"/>
            <a:ext cx="9495155" cy="2637790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9631680" y="2818765"/>
            <a:ext cx="83502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00480" y="814705"/>
            <a:ext cx="9590405" cy="5228590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9622155" y="1611630"/>
            <a:ext cx="83502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9622155" y="4154805"/>
            <a:ext cx="83502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  <p:bldP spid="3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48105" y="1981200"/>
            <a:ext cx="9495155" cy="2894965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9561195" y="3197860"/>
            <a:ext cx="83502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76680" y="1971675"/>
            <a:ext cx="9438005" cy="2914015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05255" y="1071880"/>
            <a:ext cx="9380855" cy="471424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38910" y="1957705"/>
            <a:ext cx="9314180" cy="294259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86535" y="981075"/>
            <a:ext cx="9218930" cy="4895215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2153920" y="2155190"/>
            <a:ext cx="6503670" cy="774065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1983105" y="4074795"/>
            <a:ext cx="8543290" cy="2351405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  <p:bldP spid="3" grpId="0" bldLvl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19555" y="258445"/>
            <a:ext cx="9152255" cy="6341110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2284730" y="1370965"/>
            <a:ext cx="8694420" cy="5155565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48105" y="1066800"/>
            <a:ext cx="9495155" cy="4723765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9671685" y="2737485"/>
            <a:ext cx="83502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00810" y="1343025"/>
            <a:ext cx="9390380" cy="4171315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9551035" y="2597150"/>
            <a:ext cx="83502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86205" y="1262380"/>
            <a:ext cx="9418955" cy="4333240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9561195" y="2587625"/>
            <a:ext cx="83502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48105" y="1628775"/>
            <a:ext cx="9495155" cy="3599815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9692005" y="3521710"/>
            <a:ext cx="83502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10335" y="2486025"/>
            <a:ext cx="9371330" cy="1885950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9500870" y="2486025"/>
            <a:ext cx="83502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38580" y="704850"/>
            <a:ext cx="9514205" cy="5447665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677035" y="2133600"/>
            <a:ext cx="8837930" cy="2590165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2374900" y="3943985"/>
            <a:ext cx="6623685" cy="1506855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19555" y="1638300"/>
            <a:ext cx="9152255" cy="3580765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57655" y="1514475"/>
            <a:ext cx="9076055" cy="3828415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2173605" y="2697480"/>
            <a:ext cx="8460740" cy="264541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15110" y="900430"/>
            <a:ext cx="9161780" cy="5057140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81785" y="2324100"/>
            <a:ext cx="9028430" cy="2209800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2244090" y="2928620"/>
            <a:ext cx="8453755" cy="212979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10030" y="1414780"/>
            <a:ext cx="9171305" cy="4028440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1992630" y="2828290"/>
            <a:ext cx="8996045" cy="3146425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86230" y="595630"/>
            <a:ext cx="9018905" cy="5666740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2133600" y="1330960"/>
            <a:ext cx="8784590" cy="52260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WPS 演示</Application>
  <PresentationFormat>宽屏</PresentationFormat>
  <Paragraphs>0</Paragraphs>
  <Slides>31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31</vt:i4>
      </vt:variant>
    </vt:vector>
  </HeadingPairs>
  <TitlesOfParts>
    <vt:vector size="39" baseType="lpstr">
      <vt:lpstr>Arial</vt:lpstr>
      <vt:lpstr>宋体</vt:lpstr>
      <vt:lpstr>Wingdings</vt:lpstr>
      <vt:lpstr>微软雅黑</vt:lpstr>
      <vt:lpstr>Arial Unicode MS</vt:lpstr>
      <vt:lpstr>Calibri Light</vt:lpstr>
      <vt:lpstr>Calibri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Administrator</dc:creator>
  <cp:lastModifiedBy>Administrator</cp:lastModifiedBy>
  <cp:revision>4</cp:revision>
  <dcterms:created xsi:type="dcterms:W3CDTF">2015-05-05T08:02:00Z</dcterms:created>
  <dcterms:modified xsi:type="dcterms:W3CDTF">2017-08-09T06:17:13Z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2052-10.1.0.6690</vt:lpwstr>
  </property>
</Properties>
</file>