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3" r:id="rId4"/>
    <p:sldMasterId id="2147483685" r:id="rId5"/>
    <p:sldMasterId id="2147483697" r:id="rId6"/>
    <p:sldMasterId id="2147483709" r:id="rId7"/>
    <p:sldMasterId id="2147483721" r:id="rId8"/>
    <p:sldMasterId id="2147483733" r:id="rId9"/>
  </p:sldMasterIdLst>
  <p:notesMasterIdLst>
    <p:notesMasterId r:id="rId15"/>
  </p:notesMasterIdLst>
  <p:sldIdLst>
    <p:sldId id="287" r:id="rId10"/>
    <p:sldId id="289" r:id="rId11"/>
    <p:sldId id="288" r:id="rId12"/>
    <p:sldId id="286" r:id="rId13"/>
    <p:sldId id="299" r:id="rId14"/>
    <p:sldId id="280" r:id="rId16"/>
    <p:sldId id="301" r:id="rId17"/>
    <p:sldId id="300" r:id="rId18"/>
    <p:sldId id="302" r:id="rId19"/>
    <p:sldId id="303" r:id="rId20"/>
    <p:sldId id="304" r:id="rId21"/>
    <p:sldId id="306" r:id="rId22"/>
    <p:sldId id="256" r:id="rId23"/>
    <p:sldId id="307" r:id="rId24"/>
    <p:sldId id="308" r:id="rId25"/>
    <p:sldId id="309" r:id="rId26"/>
    <p:sldId id="311" r:id="rId27"/>
    <p:sldId id="312" r:id="rId28"/>
    <p:sldId id="313" r:id="rId29"/>
    <p:sldId id="314" r:id="rId30"/>
    <p:sldId id="291" r:id="rId31"/>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杨 绍理" initials="杨"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40" d="100"/>
          <a:sy n="140" d="100"/>
        </p:scale>
        <p:origin x="-804" y="-156"/>
      </p:cViewPr>
      <p:guideLst>
        <p:guide orient="horz" pos="1639"/>
        <p:guide pos="293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Master" Target="slideMasters/slideMaster8.xml"/><Relationship Id="rId8" Type="http://schemas.openxmlformats.org/officeDocument/2006/relationships/slideMaster" Target="slideMasters/slideMaster7.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5" Type="http://schemas.openxmlformats.org/officeDocument/2006/relationships/commentAuthors" Target="commentAuthors.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1.xml"/><Relationship Id="rId30" Type="http://schemas.openxmlformats.org/officeDocument/2006/relationships/slide" Target="slides/slide20.xml"/><Relationship Id="rId3" Type="http://schemas.openxmlformats.org/officeDocument/2006/relationships/slideMaster" Target="slideMasters/slideMaster2.xml"/><Relationship Id="rId29" Type="http://schemas.openxmlformats.org/officeDocument/2006/relationships/slide" Target="slides/slide19.xml"/><Relationship Id="rId28" Type="http://schemas.openxmlformats.org/officeDocument/2006/relationships/slide" Target="slides/slide18.xml"/><Relationship Id="rId27" Type="http://schemas.openxmlformats.org/officeDocument/2006/relationships/slide" Target="slides/slide17.xml"/><Relationship Id="rId26" Type="http://schemas.openxmlformats.org/officeDocument/2006/relationships/slide" Target="slides/slide16.xml"/><Relationship Id="rId25" Type="http://schemas.openxmlformats.org/officeDocument/2006/relationships/slide" Target="slides/slide15.xml"/><Relationship Id="rId24" Type="http://schemas.openxmlformats.org/officeDocument/2006/relationships/slide" Target="slides/slide14.xml"/><Relationship Id="rId23" Type="http://schemas.openxmlformats.org/officeDocument/2006/relationships/slide" Target="slides/slide13.xml"/><Relationship Id="rId22" Type="http://schemas.openxmlformats.org/officeDocument/2006/relationships/slide" Target="slides/slide12.xml"/><Relationship Id="rId21" Type="http://schemas.openxmlformats.org/officeDocument/2006/relationships/slide" Target="slides/slide11.xml"/><Relationship Id="rId20" Type="http://schemas.openxmlformats.org/officeDocument/2006/relationships/slide" Target="slides/slide10.xml"/><Relationship Id="rId2" Type="http://schemas.openxmlformats.org/officeDocument/2006/relationships/theme" Target="theme/theme1.xml"/><Relationship Id="rId19" Type="http://schemas.openxmlformats.org/officeDocument/2006/relationships/slide" Target="slides/slide9.xml"/><Relationship Id="rId18" Type="http://schemas.openxmlformats.org/officeDocument/2006/relationships/slide" Target="slides/slide8.xml"/><Relationship Id="rId17" Type="http://schemas.openxmlformats.org/officeDocument/2006/relationships/slide" Target="slides/slide7.xml"/><Relationship Id="rId16" Type="http://schemas.openxmlformats.org/officeDocument/2006/relationships/slide" Target="slides/slide6.xml"/><Relationship Id="rId15" Type="http://schemas.openxmlformats.org/officeDocument/2006/relationships/notesMaster" Target="notesMasters/notesMaster1.xml"/><Relationship Id="rId14" Type="http://schemas.openxmlformats.org/officeDocument/2006/relationships/slide" Target="slides/slide5.xml"/><Relationship Id="rId13" Type="http://schemas.openxmlformats.org/officeDocument/2006/relationships/slide" Target="slides/slide4.xml"/><Relationship Id="rId12" Type="http://schemas.openxmlformats.org/officeDocument/2006/relationships/slide" Target="slides/slide3.xml"/><Relationship Id="rId11" Type="http://schemas.openxmlformats.org/officeDocument/2006/relationships/slide" Target="slides/slide2.xml"/><Relationship Id="rId10" Type="http://schemas.openxmlformats.org/officeDocument/2006/relationships/slide" Target="slides/slide1.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8.xml"/><Relationship Id="rId6" Type="http://schemas.openxmlformats.org/officeDocument/2006/relationships/tags" Target="../tags/tag77.xml"/><Relationship Id="rId5" Type="http://schemas.openxmlformats.org/officeDocument/2006/relationships/tags" Target="../tags/tag76.xml"/><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tags" Target="../tags/tag85.xml"/><Relationship Id="rId7" Type="http://schemas.openxmlformats.org/officeDocument/2006/relationships/tags" Target="../tags/tag84.xml"/><Relationship Id="rId6" Type="http://schemas.openxmlformats.org/officeDocument/2006/relationships/tags" Target="../tags/tag83.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5" Type="http://schemas.openxmlformats.org/officeDocument/2006/relationships/tags" Target="../tags/tag90.xml"/><Relationship Id="rId4" Type="http://schemas.openxmlformats.org/officeDocument/2006/relationships/tags" Target="../tags/tag89.xml"/><Relationship Id="rId3" Type="http://schemas.openxmlformats.org/officeDocument/2006/relationships/tags" Target="../tags/tag88.xml"/><Relationship Id="rId2" Type="http://schemas.openxmlformats.org/officeDocument/2006/relationships/tags" Target="../tags/tag87.xml"/><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7" Type="http://schemas.openxmlformats.org/officeDocument/2006/relationships/tags" Target="../tags/tag99.xml"/><Relationship Id="rId6" Type="http://schemas.openxmlformats.org/officeDocument/2006/relationships/tags" Target="../tags/tag98.xml"/><Relationship Id="rId5" Type="http://schemas.openxmlformats.org/officeDocument/2006/relationships/tags" Target="../tags/tag97.xml"/><Relationship Id="rId4" Type="http://schemas.openxmlformats.org/officeDocument/2006/relationships/tags" Target="../tags/tag96.xml"/><Relationship Id="rId3" Type="http://schemas.openxmlformats.org/officeDocument/2006/relationships/tags" Target="../tags/tag95.xml"/><Relationship Id="rId2" Type="http://schemas.openxmlformats.org/officeDocument/2006/relationships/tags" Target="../tags/tag94.xml"/><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6" Type="http://schemas.openxmlformats.org/officeDocument/2006/relationships/tags" Target="../tags/tag104.xml"/><Relationship Id="rId5" Type="http://schemas.openxmlformats.org/officeDocument/2006/relationships/tags" Target="../tags/tag103.xml"/><Relationship Id="rId4" Type="http://schemas.openxmlformats.org/officeDocument/2006/relationships/tags" Target="../tags/tag102.xml"/><Relationship Id="rId3" Type="http://schemas.openxmlformats.org/officeDocument/2006/relationships/tags" Target="../tags/tag101.xml"/><Relationship Id="rId2" Type="http://schemas.openxmlformats.org/officeDocument/2006/relationships/tags" Target="../tags/tag100.xml"/><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5" Type="http://schemas.openxmlformats.org/officeDocument/2006/relationships/tags" Target="../tags/tag108.xml"/><Relationship Id="rId4" Type="http://schemas.openxmlformats.org/officeDocument/2006/relationships/tags" Target="../tags/tag107.xml"/><Relationship Id="rId3" Type="http://schemas.openxmlformats.org/officeDocument/2006/relationships/tags" Target="../tags/tag106.xml"/><Relationship Id="rId2" Type="http://schemas.openxmlformats.org/officeDocument/2006/relationships/tags" Target="../tags/tag105.xml"/><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5" Type="http://schemas.openxmlformats.org/officeDocument/2006/relationships/tags" Target="../tags/tag112.xml"/><Relationship Id="rId4" Type="http://schemas.openxmlformats.org/officeDocument/2006/relationships/tags" Target="../tags/tag111.xml"/><Relationship Id="rId3" Type="http://schemas.openxmlformats.org/officeDocument/2006/relationships/tags" Target="../tags/tag110.xml"/><Relationship Id="rId2" Type="http://schemas.openxmlformats.org/officeDocument/2006/relationships/tags" Target="../tags/tag109.xml"/><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tags" Target="../tags/tag119.xml"/><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6" Type="http://schemas.openxmlformats.org/officeDocument/2006/relationships/tags" Target="../tags/tag128.xml"/><Relationship Id="rId5" Type="http://schemas.openxmlformats.org/officeDocument/2006/relationships/tags" Target="../tags/tag127.xml"/><Relationship Id="rId4" Type="http://schemas.openxmlformats.org/officeDocument/2006/relationships/tags" Target="../tags/tag126.xml"/><Relationship Id="rId3" Type="http://schemas.openxmlformats.org/officeDocument/2006/relationships/tags" Target="../tags/tag125.xml"/><Relationship Id="rId2" Type="http://schemas.openxmlformats.org/officeDocument/2006/relationships/tags" Target="../tags/tag124.xml"/><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6" Type="http://schemas.openxmlformats.org/officeDocument/2006/relationships/tags" Target="../tags/tag133.xml"/><Relationship Id="rId5" Type="http://schemas.openxmlformats.org/officeDocument/2006/relationships/tags" Target="../tags/tag132.xml"/><Relationship Id="rId4" Type="http://schemas.openxmlformats.org/officeDocument/2006/relationships/tags" Target="../tags/tag131.xml"/><Relationship Id="rId3" Type="http://schemas.openxmlformats.org/officeDocument/2006/relationships/tags" Target="../tags/tag130.xml"/><Relationship Id="rId2" Type="http://schemas.openxmlformats.org/officeDocument/2006/relationships/tags" Target="../tags/tag129.xml"/><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7" Type="http://schemas.openxmlformats.org/officeDocument/2006/relationships/tags" Target="../tags/tag139.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9" Type="http://schemas.openxmlformats.org/officeDocument/2006/relationships/tags" Target="../tags/tag147.xml"/><Relationship Id="rId8" Type="http://schemas.openxmlformats.org/officeDocument/2006/relationships/tags" Target="../tags/tag146.xml"/><Relationship Id="rId7" Type="http://schemas.openxmlformats.org/officeDocument/2006/relationships/tags" Target="../tags/tag145.xml"/><Relationship Id="rId6" Type="http://schemas.openxmlformats.org/officeDocument/2006/relationships/tags" Target="../tags/tag144.xml"/><Relationship Id="rId5" Type="http://schemas.openxmlformats.org/officeDocument/2006/relationships/tags" Target="../tags/tag143.xml"/><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tags" Target="../tags/tag140.xml"/><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 Type="http://schemas.openxmlformats.org/officeDocument/2006/relationships/tags" Target="../tags/tag148.xml"/><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4" Type="http://schemas.openxmlformats.org/officeDocument/2006/relationships/tags" Target="../tags/tag154.xml"/><Relationship Id="rId3" Type="http://schemas.openxmlformats.org/officeDocument/2006/relationships/tags" Target="../tags/tag153.xml"/><Relationship Id="rId2" Type="http://schemas.openxmlformats.org/officeDocument/2006/relationships/tags" Target="../tags/tag152.xml"/><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7" Type="http://schemas.openxmlformats.org/officeDocument/2006/relationships/tags" Target="../tags/tag160.xml"/><Relationship Id="rId6" Type="http://schemas.openxmlformats.org/officeDocument/2006/relationships/tags" Target="../tags/tag159.xml"/><Relationship Id="rId5" Type="http://schemas.openxmlformats.org/officeDocument/2006/relationships/tags" Target="../tags/tag158.xml"/><Relationship Id="rId4" Type="http://schemas.openxmlformats.org/officeDocument/2006/relationships/tags" Target="../tags/tag157.xml"/><Relationship Id="rId3" Type="http://schemas.openxmlformats.org/officeDocument/2006/relationships/tags" Target="../tags/tag156.xml"/><Relationship Id="rId2" Type="http://schemas.openxmlformats.org/officeDocument/2006/relationships/tags" Target="../tags/tag155.xml"/><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6" Type="http://schemas.openxmlformats.org/officeDocument/2006/relationships/tags" Target="../tags/tag165.xml"/><Relationship Id="rId5" Type="http://schemas.openxmlformats.org/officeDocument/2006/relationships/tags" Target="../tags/tag164.xml"/><Relationship Id="rId4" Type="http://schemas.openxmlformats.org/officeDocument/2006/relationships/tags" Target="../tags/tag163.xml"/><Relationship Id="rId3" Type="http://schemas.openxmlformats.org/officeDocument/2006/relationships/tags" Target="../tags/tag162.xml"/><Relationship Id="rId2" Type="http://schemas.openxmlformats.org/officeDocument/2006/relationships/tags" Target="../tags/tag161.xml"/><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5" Type="http://schemas.openxmlformats.org/officeDocument/2006/relationships/tags" Target="../tags/tag169.xml"/><Relationship Id="rId4" Type="http://schemas.openxmlformats.org/officeDocument/2006/relationships/tags" Target="../tags/tag168.xml"/><Relationship Id="rId3" Type="http://schemas.openxmlformats.org/officeDocument/2006/relationships/tags" Target="../tags/tag167.xml"/><Relationship Id="rId2" Type="http://schemas.openxmlformats.org/officeDocument/2006/relationships/tags" Target="../tags/tag166.xml"/><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5" Type="http://schemas.openxmlformats.org/officeDocument/2006/relationships/tags" Target="../tags/tag173.xml"/><Relationship Id="rId4" Type="http://schemas.openxmlformats.org/officeDocument/2006/relationships/tags" Target="../tags/tag172.xml"/><Relationship Id="rId3" Type="http://schemas.openxmlformats.org/officeDocument/2006/relationships/tags" Target="../tags/tag171.xml"/><Relationship Id="rId2" Type="http://schemas.openxmlformats.org/officeDocument/2006/relationships/tags" Target="../tags/tag170.xml"/><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6" Type="http://schemas.openxmlformats.org/officeDocument/2006/relationships/tags" Target="../tags/tag184.xml"/><Relationship Id="rId5" Type="http://schemas.openxmlformats.org/officeDocument/2006/relationships/tags" Target="../tags/tag183.xml"/><Relationship Id="rId4" Type="http://schemas.openxmlformats.org/officeDocument/2006/relationships/tags" Target="../tags/tag182.xml"/><Relationship Id="rId3" Type="http://schemas.openxmlformats.org/officeDocument/2006/relationships/tags" Target="../tags/tag181.xml"/><Relationship Id="rId2" Type="http://schemas.openxmlformats.org/officeDocument/2006/relationships/tags" Target="../tags/tag180.xml"/><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6" Type="http://schemas.openxmlformats.org/officeDocument/2006/relationships/tags" Target="../tags/tag189.xml"/><Relationship Id="rId5" Type="http://schemas.openxmlformats.org/officeDocument/2006/relationships/tags" Target="../tags/tag188.xml"/><Relationship Id="rId4" Type="http://schemas.openxmlformats.org/officeDocument/2006/relationships/tags" Target="../tags/tag187.xml"/><Relationship Id="rId3" Type="http://schemas.openxmlformats.org/officeDocument/2006/relationships/tags" Target="../tags/tag186.xml"/><Relationship Id="rId2" Type="http://schemas.openxmlformats.org/officeDocument/2006/relationships/tags" Target="../tags/tag185.xml"/><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6" Type="http://schemas.openxmlformats.org/officeDocument/2006/relationships/tags" Target="../tags/tag194.xml"/><Relationship Id="rId5" Type="http://schemas.openxmlformats.org/officeDocument/2006/relationships/tags" Target="../tags/tag193.xml"/><Relationship Id="rId4" Type="http://schemas.openxmlformats.org/officeDocument/2006/relationships/tags" Target="../tags/tag192.xml"/><Relationship Id="rId3" Type="http://schemas.openxmlformats.org/officeDocument/2006/relationships/tags" Target="../tags/tag191.xml"/><Relationship Id="rId2" Type="http://schemas.openxmlformats.org/officeDocument/2006/relationships/tags" Target="../tags/tag190.xml"/><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7" Type="http://schemas.openxmlformats.org/officeDocument/2006/relationships/tags" Target="../tags/tag200.xml"/><Relationship Id="rId6" Type="http://schemas.openxmlformats.org/officeDocument/2006/relationships/tags" Target="../tags/tag199.xml"/><Relationship Id="rId5" Type="http://schemas.openxmlformats.org/officeDocument/2006/relationships/tags" Target="../tags/tag198.xml"/><Relationship Id="rId4" Type="http://schemas.openxmlformats.org/officeDocument/2006/relationships/tags" Target="../tags/tag197.xml"/><Relationship Id="rId3" Type="http://schemas.openxmlformats.org/officeDocument/2006/relationships/tags" Target="../tags/tag196.xml"/><Relationship Id="rId2" Type="http://schemas.openxmlformats.org/officeDocument/2006/relationships/tags" Target="../tags/tag195.xml"/><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9" Type="http://schemas.openxmlformats.org/officeDocument/2006/relationships/tags" Target="../tags/tag208.xml"/><Relationship Id="rId8" Type="http://schemas.openxmlformats.org/officeDocument/2006/relationships/tags" Target="../tags/tag207.xml"/><Relationship Id="rId7" Type="http://schemas.openxmlformats.org/officeDocument/2006/relationships/tags" Target="../tags/tag206.xml"/><Relationship Id="rId6" Type="http://schemas.openxmlformats.org/officeDocument/2006/relationships/tags" Target="../tags/tag205.xml"/><Relationship Id="rId5" Type="http://schemas.openxmlformats.org/officeDocument/2006/relationships/tags" Target="../tags/tag204.xml"/><Relationship Id="rId4" Type="http://schemas.openxmlformats.org/officeDocument/2006/relationships/tags" Target="../tags/tag203.xml"/><Relationship Id="rId3" Type="http://schemas.openxmlformats.org/officeDocument/2006/relationships/tags" Target="../tags/tag202.xml"/><Relationship Id="rId2" Type="http://schemas.openxmlformats.org/officeDocument/2006/relationships/tags" Target="../tags/tag201.xml"/><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5" Type="http://schemas.openxmlformats.org/officeDocument/2006/relationships/tags" Target="../tags/tag212.xml"/><Relationship Id="rId4" Type="http://schemas.openxmlformats.org/officeDocument/2006/relationships/tags" Target="../tags/tag211.xml"/><Relationship Id="rId3" Type="http://schemas.openxmlformats.org/officeDocument/2006/relationships/tags" Target="../tags/tag210.xml"/><Relationship Id="rId2" Type="http://schemas.openxmlformats.org/officeDocument/2006/relationships/tags" Target="../tags/tag209.xml"/><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4" Type="http://schemas.openxmlformats.org/officeDocument/2006/relationships/tags" Target="../tags/tag215.xml"/><Relationship Id="rId3" Type="http://schemas.openxmlformats.org/officeDocument/2006/relationships/tags" Target="../tags/tag214.xml"/><Relationship Id="rId2" Type="http://schemas.openxmlformats.org/officeDocument/2006/relationships/tags" Target="../tags/tag213.xml"/><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7" Type="http://schemas.openxmlformats.org/officeDocument/2006/relationships/tags" Target="../tags/tag221.xml"/><Relationship Id="rId6" Type="http://schemas.openxmlformats.org/officeDocument/2006/relationships/tags" Target="../tags/tag220.xml"/><Relationship Id="rId5" Type="http://schemas.openxmlformats.org/officeDocument/2006/relationships/tags" Target="../tags/tag219.xml"/><Relationship Id="rId4" Type="http://schemas.openxmlformats.org/officeDocument/2006/relationships/tags" Target="../tags/tag218.xml"/><Relationship Id="rId3" Type="http://schemas.openxmlformats.org/officeDocument/2006/relationships/tags" Target="../tags/tag217.xml"/><Relationship Id="rId2" Type="http://schemas.openxmlformats.org/officeDocument/2006/relationships/tags" Target="../tags/tag216.xml"/><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6" Type="http://schemas.openxmlformats.org/officeDocument/2006/relationships/tags" Target="../tags/tag226.xml"/><Relationship Id="rId5" Type="http://schemas.openxmlformats.org/officeDocument/2006/relationships/tags" Target="../tags/tag225.xml"/><Relationship Id="rId4" Type="http://schemas.openxmlformats.org/officeDocument/2006/relationships/tags" Target="../tags/tag224.xml"/><Relationship Id="rId3" Type="http://schemas.openxmlformats.org/officeDocument/2006/relationships/tags" Target="../tags/tag223.xml"/><Relationship Id="rId2" Type="http://schemas.openxmlformats.org/officeDocument/2006/relationships/tags" Target="../tags/tag222.xml"/><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tags" Target="../tags/tag228.xml"/><Relationship Id="rId2" Type="http://schemas.openxmlformats.org/officeDocument/2006/relationships/tags" Target="../tags/tag227.xml"/><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5" Type="http://schemas.openxmlformats.org/officeDocument/2006/relationships/tags" Target="../tags/tag234.xml"/><Relationship Id="rId4" Type="http://schemas.openxmlformats.org/officeDocument/2006/relationships/tags" Target="../tags/tag233.xml"/><Relationship Id="rId3" Type="http://schemas.openxmlformats.org/officeDocument/2006/relationships/tags" Target="../tags/tag232.xml"/><Relationship Id="rId2" Type="http://schemas.openxmlformats.org/officeDocument/2006/relationships/tags" Target="../tags/tag231.xml"/><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6" Type="http://schemas.openxmlformats.org/officeDocument/2006/relationships/tags" Target="../tags/tag245.xml"/><Relationship Id="rId5" Type="http://schemas.openxmlformats.org/officeDocument/2006/relationships/tags" Target="../tags/tag244.xml"/><Relationship Id="rId4" Type="http://schemas.openxmlformats.org/officeDocument/2006/relationships/tags" Target="../tags/tag243.xml"/><Relationship Id="rId3" Type="http://schemas.openxmlformats.org/officeDocument/2006/relationships/tags" Target="../tags/tag242.xml"/><Relationship Id="rId2" Type="http://schemas.openxmlformats.org/officeDocument/2006/relationships/tags" Target="../tags/tag241.xml"/><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6" Type="http://schemas.openxmlformats.org/officeDocument/2006/relationships/tags" Target="../tags/tag250.xml"/><Relationship Id="rId5" Type="http://schemas.openxmlformats.org/officeDocument/2006/relationships/tags" Target="../tags/tag249.xml"/><Relationship Id="rId4" Type="http://schemas.openxmlformats.org/officeDocument/2006/relationships/tags" Target="../tags/tag248.xml"/><Relationship Id="rId3" Type="http://schemas.openxmlformats.org/officeDocument/2006/relationships/tags" Target="../tags/tag247.xml"/><Relationship Id="rId2" Type="http://schemas.openxmlformats.org/officeDocument/2006/relationships/tags" Target="../tags/tag246.xml"/><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6" Type="http://schemas.openxmlformats.org/officeDocument/2006/relationships/tags" Target="../tags/tag255.xml"/><Relationship Id="rId5" Type="http://schemas.openxmlformats.org/officeDocument/2006/relationships/tags" Target="../tags/tag254.xml"/><Relationship Id="rId4" Type="http://schemas.openxmlformats.org/officeDocument/2006/relationships/tags" Target="../tags/tag253.xml"/><Relationship Id="rId3" Type="http://schemas.openxmlformats.org/officeDocument/2006/relationships/tags" Target="../tags/tag252.xml"/><Relationship Id="rId2" Type="http://schemas.openxmlformats.org/officeDocument/2006/relationships/tags" Target="../tags/tag251.xml"/><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7" Type="http://schemas.openxmlformats.org/officeDocument/2006/relationships/tags" Target="../tags/tag261.xml"/><Relationship Id="rId6" Type="http://schemas.openxmlformats.org/officeDocument/2006/relationships/tags" Target="../tags/tag260.xml"/><Relationship Id="rId5" Type="http://schemas.openxmlformats.org/officeDocument/2006/relationships/tags" Target="../tags/tag259.xml"/><Relationship Id="rId4" Type="http://schemas.openxmlformats.org/officeDocument/2006/relationships/tags" Target="../tags/tag258.xml"/><Relationship Id="rId3" Type="http://schemas.openxmlformats.org/officeDocument/2006/relationships/tags" Target="../tags/tag257.xml"/><Relationship Id="rId2" Type="http://schemas.openxmlformats.org/officeDocument/2006/relationships/tags" Target="../tags/tag256.xml"/><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9" Type="http://schemas.openxmlformats.org/officeDocument/2006/relationships/tags" Target="../tags/tag269.xml"/><Relationship Id="rId8" Type="http://schemas.openxmlformats.org/officeDocument/2006/relationships/tags" Target="../tags/tag268.xml"/><Relationship Id="rId7" Type="http://schemas.openxmlformats.org/officeDocument/2006/relationships/tags" Target="../tags/tag267.xml"/><Relationship Id="rId6" Type="http://schemas.openxmlformats.org/officeDocument/2006/relationships/tags" Target="../tags/tag266.xml"/><Relationship Id="rId5" Type="http://schemas.openxmlformats.org/officeDocument/2006/relationships/tags" Target="../tags/tag265.xml"/><Relationship Id="rId4" Type="http://schemas.openxmlformats.org/officeDocument/2006/relationships/tags" Target="../tags/tag264.xml"/><Relationship Id="rId3" Type="http://schemas.openxmlformats.org/officeDocument/2006/relationships/tags" Target="../tags/tag263.xml"/><Relationship Id="rId2" Type="http://schemas.openxmlformats.org/officeDocument/2006/relationships/tags" Target="../tags/tag262.xml"/><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5" Type="http://schemas.openxmlformats.org/officeDocument/2006/relationships/tags" Target="../tags/tag273.xml"/><Relationship Id="rId4" Type="http://schemas.openxmlformats.org/officeDocument/2006/relationships/tags" Target="../tags/tag272.xml"/><Relationship Id="rId3" Type="http://schemas.openxmlformats.org/officeDocument/2006/relationships/tags" Target="../tags/tag271.xml"/><Relationship Id="rId2" Type="http://schemas.openxmlformats.org/officeDocument/2006/relationships/tags" Target="../tags/tag270.xml"/><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4" Type="http://schemas.openxmlformats.org/officeDocument/2006/relationships/tags" Target="../tags/tag276.xml"/><Relationship Id="rId3" Type="http://schemas.openxmlformats.org/officeDocument/2006/relationships/tags" Target="../tags/tag275.xml"/><Relationship Id="rId2" Type="http://schemas.openxmlformats.org/officeDocument/2006/relationships/tags" Target="../tags/tag274.xml"/><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7" Type="http://schemas.openxmlformats.org/officeDocument/2006/relationships/tags" Target="../tags/tag282.xml"/><Relationship Id="rId6" Type="http://schemas.openxmlformats.org/officeDocument/2006/relationships/tags" Target="../tags/tag281.xml"/><Relationship Id="rId5" Type="http://schemas.openxmlformats.org/officeDocument/2006/relationships/tags" Target="../tags/tag280.xml"/><Relationship Id="rId4" Type="http://schemas.openxmlformats.org/officeDocument/2006/relationships/tags" Target="../tags/tag279.xml"/><Relationship Id="rId3" Type="http://schemas.openxmlformats.org/officeDocument/2006/relationships/tags" Target="../tags/tag278.xml"/><Relationship Id="rId2" Type="http://schemas.openxmlformats.org/officeDocument/2006/relationships/tags" Target="../tags/tag277.xml"/><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6" Type="http://schemas.openxmlformats.org/officeDocument/2006/relationships/tags" Target="../tags/tag287.xml"/><Relationship Id="rId5" Type="http://schemas.openxmlformats.org/officeDocument/2006/relationships/tags" Target="../tags/tag286.xml"/><Relationship Id="rId4" Type="http://schemas.openxmlformats.org/officeDocument/2006/relationships/tags" Target="../tags/tag285.xml"/><Relationship Id="rId3" Type="http://schemas.openxmlformats.org/officeDocument/2006/relationships/tags" Target="../tags/tag284.xml"/><Relationship Id="rId2" Type="http://schemas.openxmlformats.org/officeDocument/2006/relationships/tags" Target="../tags/tag283.xml"/><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5" Type="http://schemas.openxmlformats.org/officeDocument/2006/relationships/tags" Target="../tags/tag291.xml"/><Relationship Id="rId4" Type="http://schemas.openxmlformats.org/officeDocument/2006/relationships/tags" Target="../tags/tag290.xml"/><Relationship Id="rId3" Type="http://schemas.openxmlformats.org/officeDocument/2006/relationships/tags" Target="../tags/tag289.xml"/><Relationship Id="rId2" Type="http://schemas.openxmlformats.org/officeDocument/2006/relationships/tags" Target="../tags/tag288.xml"/><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5" Type="http://schemas.openxmlformats.org/officeDocument/2006/relationships/tags" Target="../tags/tag295.xml"/><Relationship Id="rId4" Type="http://schemas.openxmlformats.org/officeDocument/2006/relationships/tags" Target="../tags/tag294.xml"/><Relationship Id="rId3" Type="http://schemas.openxmlformats.org/officeDocument/2006/relationships/tags" Target="../tags/tag293.xml"/><Relationship Id="rId2" Type="http://schemas.openxmlformats.org/officeDocument/2006/relationships/tags" Target="../tags/tag292.xml"/><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6" Type="http://schemas.openxmlformats.org/officeDocument/2006/relationships/tags" Target="../tags/tag306.xml"/><Relationship Id="rId5" Type="http://schemas.openxmlformats.org/officeDocument/2006/relationships/tags" Target="../tags/tag305.xml"/><Relationship Id="rId4" Type="http://schemas.openxmlformats.org/officeDocument/2006/relationships/tags" Target="../tags/tag304.xml"/><Relationship Id="rId3" Type="http://schemas.openxmlformats.org/officeDocument/2006/relationships/tags" Target="../tags/tag303.xml"/><Relationship Id="rId2" Type="http://schemas.openxmlformats.org/officeDocument/2006/relationships/tags" Target="../tags/tag302.xml"/><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6" Type="http://schemas.openxmlformats.org/officeDocument/2006/relationships/tags" Target="../tags/tag311.xml"/><Relationship Id="rId5" Type="http://schemas.openxmlformats.org/officeDocument/2006/relationships/tags" Target="../tags/tag310.xml"/><Relationship Id="rId4" Type="http://schemas.openxmlformats.org/officeDocument/2006/relationships/tags" Target="../tags/tag309.xml"/><Relationship Id="rId3" Type="http://schemas.openxmlformats.org/officeDocument/2006/relationships/tags" Target="../tags/tag308.xml"/><Relationship Id="rId2" Type="http://schemas.openxmlformats.org/officeDocument/2006/relationships/tags" Target="../tags/tag307.xml"/><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6" Type="http://schemas.openxmlformats.org/officeDocument/2006/relationships/tags" Target="../tags/tag316.xml"/><Relationship Id="rId5" Type="http://schemas.openxmlformats.org/officeDocument/2006/relationships/tags" Target="../tags/tag315.xml"/><Relationship Id="rId4" Type="http://schemas.openxmlformats.org/officeDocument/2006/relationships/tags" Target="../tags/tag314.xml"/><Relationship Id="rId3" Type="http://schemas.openxmlformats.org/officeDocument/2006/relationships/tags" Target="../tags/tag313.xml"/><Relationship Id="rId2" Type="http://schemas.openxmlformats.org/officeDocument/2006/relationships/tags" Target="../tags/tag312.xml"/><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7" Type="http://schemas.openxmlformats.org/officeDocument/2006/relationships/tags" Target="../tags/tag322.xml"/><Relationship Id="rId6" Type="http://schemas.openxmlformats.org/officeDocument/2006/relationships/tags" Target="../tags/tag321.xml"/><Relationship Id="rId5" Type="http://schemas.openxmlformats.org/officeDocument/2006/relationships/tags" Target="../tags/tag320.xml"/><Relationship Id="rId4" Type="http://schemas.openxmlformats.org/officeDocument/2006/relationships/tags" Target="../tags/tag319.xml"/><Relationship Id="rId3" Type="http://schemas.openxmlformats.org/officeDocument/2006/relationships/tags" Target="../tags/tag318.xml"/><Relationship Id="rId2" Type="http://schemas.openxmlformats.org/officeDocument/2006/relationships/tags" Target="../tags/tag317.xml"/><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9" Type="http://schemas.openxmlformats.org/officeDocument/2006/relationships/tags" Target="../tags/tag330.xml"/><Relationship Id="rId8" Type="http://schemas.openxmlformats.org/officeDocument/2006/relationships/tags" Target="../tags/tag329.xml"/><Relationship Id="rId7" Type="http://schemas.openxmlformats.org/officeDocument/2006/relationships/tags" Target="../tags/tag328.xml"/><Relationship Id="rId6" Type="http://schemas.openxmlformats.org/officeDocument/2006/relationships/tags" Target="../tags/tag327.xml"/><Relationship Id="rId5" Type="http://schemas.openxmlformats.org/officeDocument/2006/relationships/tags" Target="../tags/tag326.xml"/><Relationship Id="rId4" Type="http://schemas.openxmlformats.org/officeDocument/2006/relationships/tags" Target="../tags/tag325.xml"/><Relationship Id="rId3" Type="http://schemas.openxmlformats.org/officeDocument/2006/relationships/tags" Target="../tags/tag324.xml"/><Relationship Id="rId2" Type="http://schemas.openxmlformats.org/officeDocument/2006/relationships/tags" Target="../tags/tag323.xml"/><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5" Type="http://schemas.openxmlformats.org/officeDocument/2006/relationships/tags" Target="../tags/tag334.xml"/><Relationship Id="rId4" Type="http://schemas.openxmlformats.org/officeDocument/2006/relationships/tags" Target="../tags/tag333.xml"/><Relationship Id="rId3" Type="http://schemas.openxmlformats.org/officeDocument/2006/relationships/tags" Target="../tags/tag332.xml"/><Relationship Id="rId2" Type="http://schemas.openxmlformats.org/officeDocument/2006/relationships/tags" Target="../tags/tag331.xml"/><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4" Type="http://schemas.openxmlformats.org/officeDocument/2006/relationships/tags" Target="../tags/tag337.xml"/><Relationship Id="rId3" Type="http://schemas.openxmlformats.org/officeDocument/2006/relationships/tags" Target="../tags/tag336.xml"/><Relationship Id="rId2" Type="http://schemas.openxmlformats.org/officeDocument/2006/relationships/tags" Target="../tags/tag335.xml"/><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7" Type="http://schemas.openxmlformats.org/officeDocument/2006/relationships/tags" Target="../tags/tag343.xml"/><Relationship Id="rId6" Type="http://schemas.openxmlformats.org/officeDocument/2006/relationships/tags" Target="../tags/tag342.xml"/><Relationship Id="rId5" Type="http://schemas.openxmlformats.org/officeDocument/2006/relationships/tags" Target="../tags/tag341.xml"/><Relationship Id="rId4" Type="http://schemas.openxmlformats.org/officeDocument/2006/relationships/tags" Target="../tags/tag340.xml"/><Relationship Id="rId3" Type="http://schemas.openxmlformats.org/officeDocument/2006/relationships/tags" Target="../tags/tag339.xml"/><Relationship Id="rId2" Type="http://schemas.openxmlformats.org/officeDocument/2006/relationships/tags" Target="../tags/tag338.xml"/><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6" Type="http://schemas.openxmlformats.org/officeDocument/2006/relationships/tags" Target="../tags/tag348.xml"/><Relationship Id="rId5" Type="http://schemas.openxmlformats.org/officeDocument/2006/relationships/tags" Target="../tags/tag347.xml"/><Relationship Id="rId4" Type="http://schemas.openxmlformats.org/officeDocument/2006/relationships/tags" Target="../tags/tag346.xml"/><Relationship Id="rId3" Type="http://schemas.openxmlformats.org/officeDocument/2006/relationships/tags" Target="../tags/tag345.xml"/><Relationship Id="rId2" Type="http://schemas.openxmlformats.org/officeDocument/2006/relationships/tags" Target="../tags/tag344.xml"/><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5" Type="http://schemas.openxmlformats.org/officeDocument/2006/relationships/tags" Target="../tags/tag352.xml"/><Relationship Id="rId4" Type="http://schemas.openxmlformats.org/officeDocument/2006/relationships/tags" Target="../tags/tag351.xml"/><Relationship Id="rId3" Type="http://schemas.openxmlformats.org/officeDocument/2006/relationships/tags" Target="../tags/tag350.xml"/><Relationship Id="rId2" Type="http://schemas.openxmlformats.org/officeDocument/2006/relationships/tags" Target="../tags/tag349.xml"/><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5" Type="http://schemas.openxmlformats.org/officeDocument/2006/relationships/tags" Target="../tags/tag356.xml"/><Relationship Id="rId4" Type="http://schemas.openxmlformats.org/officeDocument/2006/relationships/tags" Target="../tags/tag355.xml"/><Relationship Id="rId3" Type="http://schemas.openxmlformats.org/officeDocument/2006/relationships/tags" Target="../tags/tag354.xml"/><Relationship Id="rId2" Type="http://schemas.openxmlformats.org/officeDocument/2006/relationships/tags" Target="../tags/tag353.xml"/><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6" Type="http://schemas.openxmlformats.org/officeDocument/2006/relationships/tags" Target="../tags/tag367.xml"/><Relationship Id="rId5" Type="http://schemas.openxmlformats.org/officeDocument/2006/relationships/tags" Target="../tags/tag366.xml"/><Relationship Id="rId4" Type="http://schemas.openxmlformats.org/officeDocument/2006/relationships/tags" Target="../tags/tag365.xml"/><Relationship Id="rId3" Type="http://schemas.openxmlformats.org/officeDocument/2006/relationships/tags" Target="../tags/tag364.xml"/><Relationship Id="rId2" Type="http://schemas.openxmlformats.org/officeDocument/2006/relationships/tags" Target="../tags/tag363.xml"/><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6" Type="http://schemas.openxmlformats.org/officeDocument/2006/relationships/tags" Target="../tags/tag372.xml"/><Relationship Id="rId5" Type="http://schemas.openxmlformats.org/officeDocument/2006/relationships/tags" Target="../tags/tag371.xml"/><Relationship Id="rId4" Type="http://schemas.openxmlformats.org/officeDocument/2006/relationships/tags" Target="../tags/tag370.xml"/><Relationship Id="rId3" Type="http://schemas.openxmlformats.org/officeDocument/2006/relationships/tags" Target="../tags/tag369.xml"/><Relationship Id="rId2" Type="http://schemas.openxmlformats.org/officeDocument/2006/relationships/tags" Target="../tags/tag368.xml"/><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6" Type="http://schemas.openxmlformats.org/officeDocument/2006/relationships/tags" Target="../tags/tag377.xml"/><Relationship Id="rId5" Type="http://schemas.openxmlformats.org/officeDocument/2006/relationships/tags" Target="../tags/tag376.xml"/><Relationship Id="rId4" Type="http://schemas.openxmlformats.org/officeDocument/2006/relationships/tags" Target="../tags/tag375.xml"/><Relationship Id="rId3" Type="http://schemas.openxmlformats.org/officeDocument/2006/relationships/tags" Target="../tags/tag374.xml"/><Relationship Id="rId2" Type="http://schemas.openxmlformats.org/officeDocument/2006/relationships/tags" Target="../tags/tag373.xml"/><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7" Type="http://schemas.openxmlformats.org/officeDocument/2006/relationships/tags" Target="../tags/tag383.xml"/><Relationship Id="rId6" Type="http://schemas.openxmlformats.org/officeDocument/2006/relationships/tags" Target="../tags/tag382.xml"/><Relationship Id="rId5" Type="http://schemas.openxmlformats.org/officeDocument/2006/relationships/tags" Target="../tags/tag381.xml"/><Relationship Id="rId4" Type="http://schemas.openxmlformats.org/officeDocument/2006/relationships/tags" Target="../tags/tag380.xml"/><Relationship Id="rId3" Type="http://schemas.openxmlformats.org/officeDocument/2006/relationships/tags" Target="../tags/tag379.xml"/><Relationship Id="rId2" Type="http://schemas.openxmlformats.org/officeDocument/2006/relationships/tags" Target="../tags/tag378.xml"/><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9" Type="http://schemas.openxmlformats.org/officeDocument/2006/relationships/tags" Target="../tags/tag391.xml"/><Relationship Id="rId8" Type="http://schemas.openxmlformats.org/officeDocument/2006/relationships/tags" Target="../tags/tag390.xml"/><Relationship Id="rId7" Type="http://schemas.openxmlformats.org/officeDocument/2006/relationships/tags" Target="../tags/tag389.xml"/><Relationship Id="rId6" Type="http://schemas.openxmlformats.org/officeDocument/2006/relationships/tags" Target="../tags/tag388.xml"/><Relationship Id="rId5" Type="http://schemas.openxmlformats.org/officeDocument/2006/relationships/tags" Target="../tags/tag387.xml"/><Relationship Id="rId4" Type="http://schemas.openxmlformats.org/officeDocument/2006/relationships/tags" Target="../tags/tag386.xml"/><Relationship Id="rId3" Type="http://schemas.openxmlformats.org/officeDocument/2006/relationships/tags" Target="../tags/tag385.xml"/><Relationship Id="rId2" Type="http://schemas.openxmlformats.org/officeDocument/2006/relationships/tags" Target="../tags/tag384.xml"/><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5" Type="http://schemas.openxmlformats.org/officeDocument/2006/relationships/tags" Target="../tags/tag395.xml"/><Relationship Id="rId4" Type="http://schemas.openxmlformats.org/officeDocument/2006/relationships/tags" Target="../tags/tag394.xml"/><Relationship Id="rId3" Type="http://schemas.openxmlformats.org/officeDocument/2006/relationships/tags" Target="../tags/tag393.xml"/><Relationship Id="rId2" Type="http://schemas.openxmlformats.org/officeDocument/2006/relationships/tags" Target="../tags/tag392.xml"/><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4" Type="http://schemas.openxmlformats.org/officeDocument/2006/relationships/tags" Target="../tags/tag398.xml"/><Relationship Id="rId3" Type="http://schemas.openxmlformats.org/officeDocument/2006/relationships/tags" Target="../tags/tag397.xml"/><Relationship Id="rId2" Type="http://schemas.openxmlformats.org/officeDocument/2006/relationships/tags" Target="../tags/tag396.xml"/><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7" Type="http://schemas.openxmlformats.org/officeDocument/2006/relationships/tags" Target="../tags/tag404.xml"/><Relationship Id="rId6" Type="http://schemas.openxmlformats.org/officeDocument/2006/relationships/tags" Target="../tags/tag403.xml"/><Relationship Id="rId5" Type="http://schemas.openxmlformats.org/officeDocument/2006/relationships/tags" Target="../tags/tag402.xml"/><Relationship Id="rId4" Type="http://schemas.openxmlformats.org/officeDocument/2006/relationships/tags" Target="../tags/tag401.xml"/><Relationship Id="rId3" Type="http://schemas.openxmlformats.org/officeDocument/2006/relationships/tags" Target="../tags/tag400.xml"/><Relationship Id="rId2" Type="http://schemas.openxmlformats.org/officeDocument/2006/relationships/tags" Target="../tags/tag399.xml"/><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6" Type="http://schemas.openxmlformats.org/officeDocument/2006/relationships/tags" Target="../tags/tag409.xml"/><Relationship Id="rId5" Type="http://schemas.openxmlformats.org/officeDocument/2006/relationships/tags" Target="../tags/tag408.xml"/><Relationship Id="rId4" Type="http://schemas.openxmlformats.org/officeDocument/2006/relationships/tags" Target="../tags/tag407.xml"/><Relationship Id="rId3" Type="http://schemas.openxmlformats.org/officeDocument/2006/relationships/tags" Target="../tags/tag406.xml"/><Relationship Id="rId2" Type="http://schemas.openxmlformats.org/officeDocument/2006/relationships/tags" Target="../tags/tag405.xml"/><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5" Type="http://schemas.openxmlformats.org/officeDocument/2006/relationships/tags" Target="../tags/tag413.xml"/><Relationship Id="rId4" Type="http://schemas.openxmlformats.org/officeDocument/2006/relationships/tags" Target="../tags/tag412.xml"/><Relationship Id="rId3" Type="http://schemas.openxmlformats.org/officeDocument/2006/relationships/tags" Target="../tags/tag411.xml"/><Relationship Id="rId2" Type="http://schemas.openxmlformats.org/officeDocument/2006/relationships/tags" Target="../tags/tag410.xml"/><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5" Type="http://schemas.openxmlformats.org/officeDocument/2006/relationships/tags" Target="../tags/tag417.xml"/><Relationship Id="rId4" Type="http://schemas.openxmlformats.org/officeDocument/2006/relationships/tags" Target="../tags/tag416.xml"/><Relationship Id="rId3" Type="http://schemas.openxmlformats.org/officeDocument/2006/relationships/tags" Target="../tags/tag415.xml"/><Relationship Id="rId2" Type="http://schemas.openxmlformats.org/officeDocument/2006/relationships/tags" Target="../tags/tag414.xml"/><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22FFF2D4-B090-43F5-A37A-AE7BD65E7303}" type="datetimeFigureOut">
              <a:rPr lang="zh-CN" altLang="en-US" smtClean="0"/>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D8D2DB56-1DDE-46D3-A330-0AA8FE8BA1AF}"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cSld name="标题，文本与媒体剪辑">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sz="half" idx="1"/>
          </p:nvPr>
        </p:nvSpPr>
        <p:spPr>
          <a:xfrm>
            <a:off x="628650" y="1369218"/>
            <a:ext cx="3886200" cy="3263504"/>
          </a:xfrm>
          <a:prstGeom prst="rect">
            <a:avLst/>
          </a:prstGeo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媒体占位符 3"/>
          <p:cNvSpPr>
            <a:spLocks noGrp="1"/>
          </p:cNvSpPr>
          <p:nvPr>
            <p:ph type="media" sz="half" idx="2"/>
          </p:nvPr>
        </p:nvSpPr>
        <p:spPr>
          <a:xfrm>
            <a:off x="4629150" y="1369218"/>
            <a:ext cx="3886200" cy="3263504"/>
          </a:xfrm>
          <a:prstGeom prst="rect">
            <a:avLst/>
          </a:prstGeom>
        </p:spPr>
        <p:txBody>
          <a:bodyPr/>
          <a:lstStyle/>
          <a:p>
            <a:endParaRPr lang="zh-CN" altLang="en-US" noProof="1"/>
          </a:p>
        </p:txBody>
      </p:sp>
      <p:sp>
        <p:nvSpPr>
          <p:cNvPr id="5" name="日期占位符 1027"/>
          <p:cNvSpPr>
            <a:spLocks noGrp="1"/>
          </p:cNvSpPr>
          <p:nvPr>
            <p:ph type="dt" sz="half" idx="10"/>
          </p:nvPr>
        </p:nvSpPr>
        <p:spPr>
          <a:xfrm>
            <a:off x="457200" y="4683919"/>
            <a:ext cx="2133600" cy="357188"/>
          </a:xfrm>
          <a:prstGeom prst="rect">
            <a:avLst/>
          </a:prstGeom>
        </p:spPr>
        <p:txBody>
          <a:bodyPr/>
          <a:lstStyle>
            <a:lvl1pPr>
              <a:defRPr/>
            </a:lvl1pPr>
          </a:lstStyle>
          <a:p>
            <a:endParaRPr lang="zh-CN" altLang="en-US"/>
          </a:p>
        </p:txBody>
      </p:sp>
      <p:sp>
        <p:nvSpPr>
          <p:cNvPr id="6" name="页脚占位符 1028"/>
          <p:cNvSpPr>
            <a:spLocks noGrp="1"/>
          </p:cNvSpPr>
          <p:nvPr>
            <p:ph type="ftr" sz="quarter" idx="11"/>
          </p:nvPr>
        </p:nvSpPr>
        <p:spPr>
          <a:xfrm>
            <a:off x="3124200" y="4683919"/>
            <a:ext cx="2895600" cy="357188"/>
          </a:xfrm>
          <a:prstGeom prst="rect">
            <a:avLst/>
          </a:prstGeom>
        </p:spPr>
        <p:txBody>
          <a:bodyPr/>
          <a:lstStyle>
            <a:lvl1pPr>
              <a:defRPr/>
            </a:lvl1pPr>
          </a:lstStyle>
          <a:p>
            <a:endParaRPr lang="zh-CN"/>
          </a:p>
        </p:txBody>
      </p:sp>
      <p:sp>
        <p:nvSpPr>
          <p:cNvPr id="7" name="灯片编号占位符 1029"/>
          <p:cNvSpPr>
            <a:spLocks noGrp="1"/>
          </p:cNvSpPr>
          <p:nvPr>
            <p:ph type="sldNum" sz="quarter" idx="12"/>
          </p:nvPr>
        </p:nvSpPr>
        <p:spPr>
          <a:xfrm>
            <a:off x="6553200" y="4683919"/>
            <a:ext cx="2133600" cy="357188"/>
          </a:xfrm>
          <a:prstGeom prst="rect">
            <a:avLst/>
          </a:prstGeom>
        </p:spPr>
        <p:txBody>
          <a:bodyPr/>
          <a:lstStyle>
            <a:lvl1pPr>
              <a:defRPr/>
            </a:lvl1pPr>
          </a:lstStyle>
          <a:p>
            <a:fld id="{D5B48A66-323B-45D0-A056-2E1AFCB152E0}" type="slidenum">
              <a:rPr lang="zh-CN" altLang="en-US"/>
            </a:fld>
            <a:endParaRPr lang="en-US" altLang="zh-CN"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18" name="灯片编号占位符 17"/>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a:xfrm>
            <a:off x="3087000" y="4762375"/>
            <a:ext cx="2970000" cy="237600"/>
          </a:xfrm>
        </p:spPr>
        <p:txBody>
          <a:bodyPr/>
          <a:lstStyle/>
          <a:p>
            <a:endParaRPr lang="zh-CN" altLang="en-US"/>
          </a:p>
        </p:txBody>
      </p:sp>
      <p:sp>
        <p:nvSpPr>
          <p:cNvPr id="7" name="灯片编号占位符 6"/>
          <p:cNvSpPr>
            <a:spLocks noGrp="1"/>
          </p:cNvSpPr>
          <p:nvPr>
            <p:ph type="sldNum" sz="quarter" idx="12"/>
            <p:custDataLst>
              <p:tags r:id="rId7"/>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a:xfrm>
            <a:off x="3087000" y="4762375"/>
            <a:ext cx="2970000" cy="237600"/>
          </a:xfrm>
        </p:spPr>
        <p:txBody>
          <a:bodyPr/>
          <a:lstStyle/>
          <a:p>
            <a:endParaRPr lang="zh-CN" altLang="en-US"/>
          </a:p>
        </p:txBody>
      </p:sp>
      <p:sp>
        <p:nvSpPr>
          <p:cNvPr id="9" name="灯片编号占位符 8"/>
          <p:cNvSpPr>
            <a:spLocks noGrp="1"/>
          </p:cNvSpPr>
          <p:nvPr>
            <p:ph type="sldNum" sz="quarter" idx="12"/>
            <p:custDataLst>
              <p:tags r:id="rId9"/>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5"/>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4" name="灯片编号占位符 3"/>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a:xfrm>
            <a:off x="659807" y="4762375"/>
            <a:ext cx="2025000" cy="237600"/>
          </a:xfrm>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7" name="灯片编号占位符 6"/>
          <p:cNvSpPr>
            <a:spLocks noGrp="1"/>
          </p:cNvSpPr>
          <p:nvPr>
            <p:ph type="sldNum" sz="quarter" idx="12"/>
            <p:custDataLst>
              <p:tags r:id="rId6"/>
            </p:custDataLst>
          </p:nvPr>
        </p:nvSpPr>
        <p:spPr>
          <a:xfrm>
            <a:off x="6457950" y="4762375"/>
            <a:ext cx="2025000" cy="237600"/>
          </a:xfrm>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a:xfrm>
            <a:off x="502412" y="324000"/>
            <a:ext cx="8139178" cy="486000"/>
          </a:xfrm>
        </p:spPr>
        <p:txBody>
          <a:bodyPr/>
          <a:lstStyle/>
          <a:p>
            <a:r>
              <a:rPr lang="zh-CN" altLang="en-US"/>
              <a:t>单击此处编辑母版标题样式</a:t>
            </a:r>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18" name="灯片编号占位符 17"/>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a:xfrm>
            <a:off x="3087000" y="4762375"/>
            <a:ext cx="2970000" cy="237600"/>
          </a:xfrm>
        </p:spPr>
        <p:txBody>
          <a:bodyPr/>
          <a:lstStyle/>
          <a:p>
            <a:endParaRPr lang="zh-CN" altLang="en-US"/>
          </a:p>
        </p:txBody>
      </p:sp>
      <p:sp>
        <p:nvSpPr>
          <p:cNvPr id="7" name="灯片编号占位符 6"/>
          <p:cNvSpPr>
            <a:spLocks noGrp="1"/>
          </p:cNvSpPr>
          <p:nvPr>
            <p:ph type="sldNum" sz="quarter" idx="12"/>
            <p:custDataLst>
              <p:tags r:id="rId7"/>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a:xfrm>
            <a:off x="3087000" y="4762375"/>
            <a:ext cx="2970000" cy="237600"/>
          </a:xfrm>
        </p:spPr>
        <p:txBody>
          <a:bodyPr/>
          <a:lstStyle/>
          <a:p>
            <a:endParaRPr lang="zh-CN" altLang="en-US"/>
          </a:p>
        </p:txBody>
      </p:sp>
      <p:sp>
        <p:nvSpPr>
          <p:cNvPr id="9" name="灯片编号占位符 8"/>
          <p:cNvSpPr>
            <a:spLocks noGrp="1"/>
          </p:cNvSpPr>
          <p:nvPr>
            <p:ph type="sldNum" sz="quarter" idx="12"/>
            <p:custDataLst>
              <p:tags r:id="rId9"/>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5"/>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4" name="灯片编号占位符 3"/>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a:xfrm>
            <a:off x="659807" y="4762375"/>
            <a:ext cx="2025000" cy="237600"/>
          </a:xfrm>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7" name="灯片编号占位符 6"/>
          <p:cNvSpPr>
            <a:spLocks noGrp="1"/>
          </p:cNvSpPr>
          <p:nvPr>
            <p:ph type="sldNum" sz="quarter" idx="12"/>
            <p:custDataLst>
              <p:tags r:id="rId6"/>
            </p:custDataLst>
          </p:nvPr>
        </p:nvSpPr>
        <p:spPr>
          <a:xfrm>
            <a:off x="6457950" y="4762375"/>
            <a:ext cx="2025000" cy="237600"/>
          </a:xfrm>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a:xfrm>
            <a:off x="502412" y="324000"/>
            <a:ext cx="8139178" cy="486000"/>
          </a:xfrm>
        </p:spPr>
        <p:txBody>
          <a:bodyPr/>
          <a:lstStyle/>
          <a:p>
            <a:r>
              <a:rPr lang="zh-CN" altLang="en-US"/>
              <a:t>单击此处编辑母版标题样式</a:t>
            </a:r>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5" Type="http://schemas.openxmlformats.org/officeDocument/2006/relationships/theme" Target="../theme/theme2.xml"/><Relationship Id="rId14" Type="http://schemas.openxmlformats.org/officeDocument/2006/relationships/image" Target="../media/image2.png"/><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2.xml"/><Relationship Id="rId8" Type="http://schemas.openxmlformats.org/officeDocument/2006/relationships/slideLayout" Target="../slideLayouts/slideLayout31.xml"/><Relationship Id="rId7" Type="http://schemas.openxmlformats.org/officeDocument/2006/relationships/slideLayout" Target="../slideLayouts/slideLayout30.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3" Type="http://schemas.openxmlformats.org/officeDocument/2006/relationships/slideLayout" Target="../slideLayouts/slideLayout26.xml"/><Relationship Id="rId22" Type="http://schemas.openxmlformats.org/officeDocument/2006/relationships/theme" Target="../theme/theme3.xml"/><Relationship Id="rId21" Type="http://schemas.openxmlformats.org/officeDocument/2006/relationships/image" Target="../media/image1.jpeg"/><Relationship Id="rId20" Type="http://schemas.openxmlformats.org/officeDocument/2006/relationships/tags" Target="../tags/tag118.xml"/><Relationship Id="rId2" Type="http://schemas.openxmlformats.org/officeDocument/2006/relationships/slideLayout" Target="../slideLayouts/slideLayout25.xml"/><Relationship Id="rId19" Type="http://schemas.openxmlformats.org/officeDocument/2006/relationships/image" Target="../media/image5.png"/><Relationship Id="rId18" Type="http://schemas.openxmlformats.org/officeDocument/2006/relationships/tags" Target="../tags/tag117.xml"/><Relationship Id="rId17" Type="http://schemas.openxmlformats.org/officeDocument/2006/relationships/image" Target="../media/image4.png"/><Relationship Id="rId16" Type="http://schemas.openxmlformats.org/officeDocument/2006/relationships/tags" Target="../tags/tag116.xml"/><Relationship Id="rId15" Type="http://schemas.openxmlformats.org/officeDocument/2006/relationships/tags" Target="../tags/tag115.xml"/><Relationship Id="rId14" Type="http://schemas.openxmlformats.org/officeDocument/2006/relationships/image" Target="../media/image3.png"/><Relationship Id="rId13" Type="http://schemas.openxmlformats.org/officeDocument/2006/relationships/tags" Target="../tags/tag114.xml"/><Relationship Id="rId12" Type="http://schemas.openxmlformats.org/officeDocument/2006/relationships/tags" Target="../tags/tag113.xml"/><Relationship Id="rId11" Type="http://schemas.openxmlformats.org/officeDocument/2006/relationships/slideLayout" Target="../slideLayouts/slideLayout34.xml"/><Relationship Id="rId10" Type="http://schemas.openxmlformats.org/officeDocument/2006/relationships/slideLayout" Target="../slideLayouts/slideLayout33.xml"/><Relationship Id="rId1"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3.xml"/><Relationship Id="rId8" Type="http://schemas.openxmlformats.org/officeDocument/2006/relationships/slideLayout" Target="../slideLayouts/slideLayout42.xml"/><Relationship Id="rId7" Type="http://schemas.openxmlformats.org/officeDocument/2006/relationships/slideLayout" Target="../slideLayouts/slideLayout41.xml"/><Relationship Id="rId6" Type="http://schemas.openxmlformats.org/officeDocument/2006/relationships/slideLayout" Target="../slideLayouts/slideLayout40.xml"/><Relationship Id="rId5" Type="http://schemas.openxmlformats.org/officeDocument/2006/relationships/slideLayout" Target="../slideLayouts/slideLayout39.xml"/><Relationship Id="rId4" Type="http://schemas.openxmlformats.org/officeDocument/2006/relationships/slideLayout" Target="../slideLayouts/slideLayout38.xml"/><Relationship Id="rId3" Type="http://schemas.openxmlformats.org/officeDocument/2006/relationships/slideLayout" Target="../slideLayouts/slideLayout37.xml"/><Relationship Id="rId20" Type="http://schemas.openxmlformats.org/officeDocument/2006/relationships/theme" Target="../theme/theme4.xml"/><Relationship Id="rId2" Type="http://schemas.openxmlformats.org/officeDocument/2006/relationships/slideLayout" Target="../slideLayouts/slideLayout36.xml"/><Relationship Id="rId19" Type="http://schemas.openxmlformats.org/officeDocument/2006/relationships/image" Target="../media/image1.jpeg"/><Relationship Id="rId18" Type="http://schemas.openxmlformats.org/officeDocument/2006/relationships/image" Target="../media/image6.png"/><Relationship Id="rId17" Type="http://schemas.openxmlformats.org/officeDocument/2006/relationships/tags" Target="../tags/tag179.xml"/><Relationship Id="rId16" Type="http://schemas.openxmlformats.org/officeDocument/2006/relationships/tags" Target="../tags/tag178.xml"/><Relationship Id="rId15" Type="http://schemas.openxmlformats.org/officeDocument/2006/relationships/tags" Target="../tags/tag177.xml"/><Relationship Id="rId14" Type="http://schemas.openxmlformats.org/officeDocument/2006/relationships/tags" Target="../tags/tag176.xml"/><Relationship Id="rId13" Type="http://schemas.openxmlformats.org/officeDocument/2006/relationships/tags" Target="../tags/tag175.xml"/><Relationship Id="rId12" Type="http://schemas.openxmlformats.org/officeDocument/2006/relationships/tags" Target="../tags/tag174.xml"/><Relationship Id="rId11" Type="http://schemas.openxmlformats.org/officeDocument/2006/relationships/slideLayout" Target="../slideLayouts/slideLayout45.xml"/><Relationship Id="rId10" Type="http://schemas.openxmlformats.org/officeDocument/2006/relationships/slideLayout" Target="../slideLayouts/slideLayout44.xml"/><Relationship Id="rId1" Type="http://schemas.openxmlformats.org/officeDocument/2006/relationships/slideLayout" Target="../slideLayouts/slideLayout35.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4.xml"/><Relationship Id="rId8" Type="http://schemas.openxmlformats.org/officeDocument/2006/relationships/slideLayout" Target="../slideLayouts/slideLayout53.xml"/><Relationship Id="rId7" Type="http://schemas.openxmlformats.org/officeDocument/2006/relationships/slideLayout" Target="../slideLayouts/slideLayout52.xml"/><Relationship Id="rId6" Type="http://schemas.openxmlformats.org/officeDocument/2006/relationships/slideLayout" Target="../slideLayouts/slideLayout51.xml"/><Relationship Id="rId5" Type="http://schemas.openxmlformats.org/officeDocument/2006/relationships/slideLayout" Target="../slideLayouts/slideLayout50.xml"/><Relationship Id="rId4" Type="http://schemas.openxmlformats.org/officeDocument/2006/relationships/slideLayout" Target="../slideLayouts/slideLayout49.xml"/><Relationship Id="rId3" Type="http://schemas.openxmlformats.org/officeDocument/2006/relationships/slideLayout" Target="../slideLayouts/slideLayout48.xml"/><Relationship Id="rId20" Type="http://schemas.openxmlformats.org/officeDocument/2006/relationships/theme" Target="../theme/theme5.xml"/><Relationship Id="rId2" Type="http://schemas.openxmlformats.org/officeDocument/2006/relationships/slideLayout" Target="../slideLayouts/slideLayout47.xml"/><Relationship Id="rId19" Type="http://schemas.openxmlformats.org/officeDocument/2006/relationships/image" Target="../media/image7.png"/><Relationship Id="rId18" Type="http://schemas.openxmlformats.org/officeDocument/2006/relationships/image" Target="../media/image1.jpeg"/><Relationship Id="rId17" Type="http://schemas.openxmlformats.org/officeDocument/2006/relationships/tags" Target="../tags/tag240.xml"/><Relationship Id="rId16" Type="http://schemas.openxmlformats.org/officeDocument/2006/relationships/tags" Target="../tags/tag239.xml"/><Relationship Id="rId15" Type="http://schemas.openxmlformats.org/officeDocument/2006/relationships/tags" Target="../tags/tag238.xml"/><Relationship Id="rId14" Type="http://schemas.openxmlformats.org/officeDocument/2006/relationships/tags" Target="../tags/tag237.xml"/><Relationship Id="rId13" Type="http://schemas.openxmlformats.org/officeDocument/2006/relationships/tags" Target="../tags/tag236.xml"/><Relationship Id="rId12" Type="http://schemas.openxmlformats.org/officeDocument/2006/relationships/tags" Target="../tags/tag235.xml"/><Relationship Id="rId11" Type="http://schemas.openxmlformats.org/officeDocument/2006/relationships/slideLayout" Target="../slideLayouts/slideLayout56.xml"/><Relationship Id="rId10" Type="http://schemas.openxmlformats.org/officeDocument/2006/relationships/slideLayout" Target="../slideLayouts/slideLayout55.xml"/><Relationship Id="rId1" Type="http://schemas.openxmlformats.org/officeDocument/2006/relationships/slideLayout" Target="../slideLayouts/slideLayout46.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5.xml"/><Relationship Id="rId8" Type="http://schemas.openxmlformats.org/officeDocument/2006/relationships/slideLayout" Target="../slideLayouts/slideLayout64.xml"/><Relationship Id="rId7" Type="http://schemas.openxmlformats.org/officeDocument/2006/relationships/slideLayout" Target="../slideLayouts/slideLayout63.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3" Type="http://schemas.openxmlformats.org/officeDocument/2006/relationships/slideLayout" Target="../slideLayouts/slideLayout59.xml"/><Relationship Id="rId20" Type="http://schemas.openxmlformats.org/officeDocument/2006/relationships/theme" Target="../theme/theme6.xml"/><Relationship Id="rId2" Type="http://schemas.openxmlformats.org/officeDocument/2006/relationships/slideLayout" Target="../slideLayouts/slideLayout58.xml"/><Relationship Id="rId19" Type="http://schemas.openxmlformats.org/officeDocument/2006/relationships/image" Target="../media/image7.png"/><Relationship Id="rId18" Type="http://schemas.openxmlformats.org/officeDocument/2006/relationships/image" Target="../media/image1.jpeg"/><Relationship Id="rId17" Type="http://schemas.openxmlformats.org/officeDocument/2006/relationships/tags" Target="../tags/tag301.xml"/><Relationship Id="rId16" Type="http://schemas.openxmlformats.org/officeDocument/2006/relationships/tags" Target="../tags/tag300.xml"/><Relationship Id="rId15" Type="http://schemas.openxmlformats.org/officeDocument/2006/relationships/tags" Target="../tags/tag299.xml"/><Relationship Id="rId14" Type="http://schemas.openxmlformats.org/officeDocument/2006/relationships/tags" Target="../tags/tag298.xml"/><Relationship Id="rId13" Type="http://schemas.openxmlformats.org/officeDocument/2006/relationships/tags" Target="../tags/tag297.xml"/><Relationship Id="rId12" Type="http://schemas.openxmlformats.org/officeDocument/2006/relationships/tags" Target="../tags/tag296.xml"/><Relationship Id="rId11" Type="http://schemas.openxmlformats.org/officeDocument/2006/relationships/slideLayout" Target="../slideLayouts/slideLayout67.xml"/><Relationship Id="rId10" Type="http://schemas.openxmlformats.org/officeDocument/2006/relationships/slideLayout" Target="../slideLayouts/slideLayout66.xml"/><Relationship Id="rId1" Type="http://schemas.openxmlformats.org/officeDocument/2006/relationships/slideLayout" Target="../slideLayouts/slideLayout57.xml"/></Relationships>
</file>

<file path=ppt/slideMasters/_rels/slideMaster7.xml.rels><?xml version="1.0" encoding="UTF-8" standalone="yes"?>
<Relationships xmlns="http://schemas.openxmlformats.org/package/2006/relationships"><Relationship Id="rId9" Type="http://schemas.openxmlformats.org/officeDocument/2006/relationships/slideLayout" Target="../slideLayouts/slideLayout76.xml"/><Relationship Id="rId8" Type="http://schemas.openxmlformats.org/officeDocument/2006/relationships/slideLayout" Target="../slideLayouts/slideLayout75.xml"/><Relationship Id="rId7" Type="http://schemas.openxmlformats.org/officeDocument/2006/relationships/slideLayout" Target="../slideLayouts/slideLayout74.xml"/><Relationship Id="rId6" Type="http://schemas.openxmlformats.org/officeDocument/2006/relationships/slideLayout" Target="../slideLayouts/slideLayout73.xml"/><Relationship Id="rId5" Type="http://schemas.openxmlformats.org/officeDocument/2006/relationships/slideLayout" Target="../slideLayouts/slideLayout72.xml"/><Relationship Id="rId4" Type="http://schemas.openxmlformats.org/officeDocument/2006/relationships/slideLayout" Target="../slideLayouts/slideLayout71.xml"/><Relationship Id="rId3" Type="http://schemas.openxmlformats.org/officeDocument/2006/relationships/slideLayout" Target="../slideLayouts/slideLayout70.xml"/><Relationship Id="rId20" Type="http://schemas.openxmlformats.org/officeDocument/2006/relationships/theme" Target="../theme/theme7.xml"/><Relationship Id="rId2" Type="http://schemas.openxmlformats.org/officeDocument/2006/relationships/slideLayout" Target="../slideLayouts/slideLayout69.xml"/><Relationship Id="rId19" Type="http://schemas.openxmlformats.org/officeDocument/2006/relationships/image" Target="../media/image1.jpeg"/><Relationship Id="rId18" Type="http://schemas.openxmlformats.org/officeDocument/2006/relationships/tags" Target="../tags/tag362.xml"/><Relationship Id="rId17" Type="http://schemas.openxmlformats.org/officeDocument/2006/relationships/tags" Target="../tags/tag361.xml"/><Relationship Id="rId16" Type="http://schemas.openxmlformats.org/officeDocument/2006/relationships/tags" Target="../tags/tag360.xml"/><Relationship Id="rId15" Type="http://schemas.openxmlformats.org/officeDocument/2006/relationships/tags" Target="../tags/tag359.xml"/><Relationship Id="rId14" Type="http://schemas.openxmlformats.org/officeDocument/2006/relationships/tags" Target="../tags/tag358.xml"/><Relationship Id="rId13" Type="http://schemas.openxmlformats.org/officeDocument/2006/relationships/tags" Target="../tags/tag357.xml"/><Relationship Id="rId12" Type="http://schemas.openxmlformats.org/officeDocument/2006/relationships/image" Target="../media/image7.png"/><Relationship Id="rId11" Type="http://schemas.openxmlformats.org/officeDocument/2006/relationships/slideLayout" Target="../slideLayouts/slideLayout78.xml"/><Relationship Id="rId10" Type="http://schemas.openxmlformats.org/officeDocument/2006/relationships/slideLayout" Target="../slideLayouts/slideLayout77.xml"/><Relationship Id="rId1" Type="http://schemas.openxmlformats.org/officeDocument/2006/relationships/slideLayout" Target="../slideLayouts/slideLayout68.xml"/></Relationships>
</file>

<file path=ppt/slideMasters/_rels/slideMaster8.xml.rels><?xml version="1.0" encoding="UTF-8" standalone="yes"?>
<Relationships xmlns="http://schemas.openxmlformats.org/package/2006/relationships"><Relationship Id="rId9" Type="http://schemas.openxmlformats.org/officeDocument/2006/relationships/slideLayout" Target="../slideLayouts/slideLayout87.xml"/><Relationship Id="rId8" Type="http://schemas.openxmlformats.org/officeDocument/2006/relationships/slideLayout" Target="../slideLayouts/slideLayout86.xml"/><Relationship Id="rId7" Type="http://schemas.openxmlformats.org/officeDocument/2006/relationships/slideLayout" Target="../slideLayouts/slideLayout85.xml"/><Relationship Id="rId6" Type="http://schemas.openxmlformats.org/officeDocument/2006/relationships/slideLayout" Target="../slideLayouts/slideLayout84.xml"/><Relationship Id="rId5" Type="http://schemas.openxmlformats.org/officeDocument/2006/relationships/slideLayout" Target="../slideLayouts/slideLayout83.xml"/><Relationship Id="rId4" Type="http://schemas.openxmlformats.org/officeDocument/2006/relationships/slideLayout" Target="../slideLayouts/slideLayout82.xml"/><Relationship Id="rId3" Type="http://schemas.openxmlformats.org/officeDocument/2006/relationships/slideLayout" Target="../slideLayouts/slideLayout81.xml"/><Relationship Id="rId20" Type="http://schemas.openxmlformats.org/officeDocument/2006/relationships/theme" Target="../theme/theme8.xml"/><Relationship Id="rId2" Type="http://schemas.openxmlformats.org/officeDocument/2006/relationships/slideLayout" Target="../slideLayouts/slideLayout80.xml"/><Relationship Id="rId19" Type="http://schemas.openxmlformats.org/officeDocument/2006/relationships/image" Target="../media/image1.jpeg"/><Relationship Id="rId18" Type="http://schemas.openxmlformats.org/officeDocument/2006/relationships/tags" Target="../tags/tag423.xml"/><Relationship Id="rId17" Type="http://schemas.openxmlformats.org/officeDocument/2006/relationships/tags" Target="../tags/tag422.xml"/><Relationship Id="rId16" Type="http://schemas.openxmlformats.org/officeDocument/2006/relationships/tags" Target="../tags/tag421.xml"/><Relationship Id="rId15" Type="http://schemas.openxmlformats.org/officeDocument/2006/relationships/tags" Target="../tags/tag420.xml"/><Relationship Id="rId14" Type="http://schemas.openxmlformats.org/officeDocument/2006/relationships/tags" Target="../tags/tag419.xml"/><Relationship Id="rId13" Type="http://schemas.openxmlformats.org/officeDocument/2006/relationships/tags" Target="../tags/tag418.xml"/><Relationship Id="rId12" Type="http://schemas.openxmlformats.org/officeDocument/2006/relationships/image" Target="../media/image7.png"/><Relationship Id="rId11" Type="http://schemas.openxmlformats.org/officeDocument/2006/relationships/slideLayout" Target="../slideLayouts/slideLayout89.xml"/><Relationship Id="rId10" Type="http://schemas.openxmlformats.org/officeDocument/2006/relationships/slideLayout" Target="../slideLayouts/slideLayout88.xml"/><Relationship Id="rId1"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减号 8"/>
          <p:cNvSpPr/>
          <p:nvPr userDrawn="1"/>
        </p:nvSpPr>
        <p:spPr>
          <a:xfrm>
            <a:off x="157480" y="325120"/>
            <a:ext cx="2766060" cy="100965"/>
          </a:xfrm>
          <a:prstGeom prst="mathMinus">
            <a:avLst/>
          </a:prstGeom>
          <a:solidFill>
            <a:schemeClr val="accent6">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userDrawn="1"/>
        </p:nvSpPr>
        <p:spPr>
          <a:xfrm>
            <a:off x="429260" y="0"/>
            <a:ext cx="2304256" cy="400110"/>
          </a:xfrm>
          <a:prstGeom prst="rect">
            <a:avLst/>
          </a:prstGeom>
          <a:noFill/>
        </p:spPr>
        <p:txBody>
          <a:bodyPr wrap="square" rtlCol="0">
            <a:spAutoFit/>
          </a:bodyPr>
          <a:lstStyle/>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
        <p:nvSpPr>
          <p:cNvPr id="13" name="直角三角形 12"/>
          <p:cNvSpPr/>
          <p:nvPr userDrawn="1"/>
        </p:nvSpPr>
        <p:spPr>
          <a:xfrm>
            <a:off x="0" y="2407196"/>
            <a:ext cx="864096" cy="2736304"/>
          </a:xfrm>
          <a:prstGeom prst="rtTriangle">
            <a:avLst/>
          </a:prstGeom>
          <a:solidFill>
            <a:schemeClr val="accent6">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直角三角形 14"/>
          <p:cNvSpPr/>
          <p:nvPr userDrawn="1"/>
        </p:nvSpPr>
        <p:spPr>
          <a:xfrm rot="10800000">
            <a:off x="8279904" y="0"/>
            <a:ext cx="864096" cy="2736304"/>
          </a:xfrm>
          <a:prstGeom prst="rtTriangle">
            <a:avLst/>
          </a:prstGeom>
          <a:solidFill>
            <a:schemeClr val="accent6">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2"/>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0"/>
            <a:ext cx="508000" cy="51435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7" name="KSO_TEMPLATE" hidden="1"/>
          <p:cNvSpPr/>
          <p:nvPr userDrawn="1">
            <p:custDataLst>
              <p:tags r:id="rId1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1" name="图片 10" descr="5f0588f3ce1e1dd9e1e08ba5a0db1e86"/>
          <p:cNvPicPr>
            <a:picLocks noChangeAspect="1"/>
          </p:cNvPicPr>
          <p:nvPr userDrawn="1">
            <p:custDataLst>
              <p:tags r:id="rId13"/>
            </p:custDataLst>
          </p:nvPr>
        </p:nvPicPr>
        <p:blipFill>
          <a:blip r:embed="rId14" cstate="email">
            <a:lum bright="6000"/>
          </a:blip>
          <a:stretch>
            <a:fillRect/>
          </a:stretch>
        </p:blipFill>
        <p:spPr>
          <a:xfrm>
            <a:off x="-43180" y="865990"/>
            <a:ext cx="9230519" cy="4109977"/>
          </a:xfrm>
          <a:prstGeom prst="rect">
            <a:avLst/>
          </a:prstGeom>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7" name="KSO_TEMPLATE" hidden="1"/>
          <p:cNvSpPr/>
          <p:nvPr userDrawn="1">
            <p:custDataLst>
              <p:tags r:id="rId1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21" name="图片 20" descr="5f998e529f02dcb80383f1628ddecaaf"/>
          <p:cNvPicPr>
            <a:picLocks noChangeAspect="1"/>
          </p:cNvPicPr>
          <p:nvPr userDrawn="1">
            <p:custDataLst>
              <p:tags r:id="rId13"/>
            </p:custDataLst>
          </p:nvPr>
        </p:nvPicPr>
        <p:blipFill>
          <a:blip r:embed="rId14" cstate="email"/>
          <a:stretch>
            <a:fillRect/>
          </a:stretch>
        </p:blipFill>
        <p:spPr>
          <a:xfrm>
            <a:off x="-7620" y="1149985"/>
            <a:ext cx="9159240" cy="3820160"/>
          </a:xfrm>
          <a:prstGeom prst="rect">
            <a:avLst/>
          </a:prstGeom>
        </p:spPr>
      </p:pic>
      <p:grpSp>
        <p:nvGrpSpPr>
          <p:cNvPr id="23" name="组合 22"/>
          <p:cNvGrpSpPr/>
          <p:nvPr userDrawn="1">
            <p:custDataLst>
              <p:tags r:id="rId15"/>
            </p:custDataLst>
          </p:nvPr>
        </p:nvGrpSpPr>
        <p:grpSpPr>
          <a:xfrm>
            <a:off x="3470753" y="764971"/>
            <a:ext cx="1151255" cy="622935"/>
            <a:chOff x="8412" y="1861"/>
            <a:chExt cx="1380" cy="826"/>
          </a:xfrm>
        </p:grpSpPr>
        <p:pic>
          <p:nvPicPr>
            <p:cNvPr id="29" name="图片 28" descr="5b20dbdc5278d717eb30bfa1d05a991d"/>
            <p:cNvPicPr>
              <a:picLocks noChangeAspect="1"/>
            </p:cNvPicPr>
            <p:nvPr>
              <p:custDataLst>
                <p:tags r:id="rId16"/>
              </p:custDataLst>
            </p:nvPr>
          </p:nvPicPr>
          <p:blipFill>
            <a:blip r:embed="rId17" cstate="email"/>
            <a:srcRect/>
            <a:stretch>
              <a:fillRect/>
            </a:stretch>
          </p:blipFill>
          <p:spPr>
            <a:xfrm>
              <a:off x="8844" y="2165"/>
              <a:ext cx="859" cy="360"/>
            </a:xfrm>
            <a:prstGeom prst="rect">
              <a:avLst/>
            </a:prstGeom>
          </p:spPr>
        </p:pic>
        <p:pic>
          <p:nvPicPr>
            <p:cNvPr id="30" name="图片 29" descr="54f43b28b1f3d070a0acac37e2d64550"/>
            <p:cNvPicPr>
              <a:picLocks noChangeAspect="1"/>
            </p:cNvPicPr>
            <p:nvPr>
              <p:custDataLst>
                <p:tags r:id="rId18"/>
              </p:custDataLst>
            </p:nvPr>
          </p:nvPicPr>
          <p:blipFill>
            <a:blip r:embed="rId19" cstate="email"/>
            <a:srcRect/>
            <a:stretch>
              <a:fillRect/>
            </a:stretch>
          </p:blipFill>
          <p:spPr>
            <a:xfrm flipH="1">
              <a:off x="8412" y="2505"/>
              <a:ext cx="773" cy="182"/>
            </a:xfrm>
            <a:prstGeom prst="rect">
              <a:avLst/>
            </a:prstGeom>
          </p:spPr>
        </p:pic>
        <p:sp>
          <p:nvSpPr>
            <p:cNvPr id="31" name="文本框 30"/>
            <p:cNvSpPr txBox="1"/>
            <p:nvPr>
              <p:custDataLst>
                <p:tags r:id="rId20"/>
              </p:custDataLst>
            </p:nvPr>
          </p:nvSpPr>
          <p:spPr>
            <a:xfrm>
              <a:off x="9500" y="1861"/>
              <a:ext cx="292" cy="417"/>
            </a:xfrm>
            <a:prstGeom prst="rect">
              <a:avLst/>
            </a:prstGeom>
            <a:noFill/>
          </p:spPr>
          <p:txBody>
            <a:bodyPr vert="eaVert" wrap="square" rtlCol="0">
              <a:spAutoFit/>
            </a:bodyPr>
            <a:p>
              <a:r>
                <a:rPr lang="zh-CN" altLang="en-US" sz="400" baseline="0">
                  <a:latin typeface="Arial" panose="020B0604020202020204" pitchFamily="34" charset="0"/>
                  <a:ea typeface="宋体" panose="02010600030101010101" pitchFamily="2" charset="-122"/>
                </a:rPr>
                <a:t>梦 境</a:t>
              </a:r>
              <a:endParaRPr lang="zh-CN" altLang="en-US" sz="400" baseline="0">
                <a:latin typeface="Arial" panose="020B0604020202020204" pitchFamily="34" charset="0"/>
                <a:ea typeface="宋体" panose="02010600030101010101" pitchFamily="2" charset="-122"/>
              </a:endParaRPr>
            </a:p>
          </p:txBody>
        </p:sp>
      </p:grpSp>
      <p:pic>
        <p:nvPicPr>
          <p:cNvPr id="10" name="图片 2"/>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8" name="图片 7"/>
          <p:cNvPicPr>
            <a:picLocks noChangeAspect="1"/>
          </p:cNvPicPr>
          <p:nvPr userDrawn="1"/>
        </p:nvPicPr>
        <p:blipFill>
          <a:blip r:embed="rId18">
            <a:lum contrast="24000"/>
          </a:blip>
          <a:srcRect l="4829" t="50950" r="40118" b="33424"/>
          <a:stretch>
            <a:fillRect/>
          </a:stretch>
        </p:blipFill>
        <p:spPr>
          <a:xfrm>
            <a:off x="5649595" y="4540250"/>
            <a:ext cx="3477895" cy="598170"/>
          </a:xfrm>
          <a:prstGeom prst="rect">
            <a:avLst/>
          </a:prstGeom>
        </p:spPr>
      </p:pic>
      <p:pic>
        <p:nvPicPr>
          <p:cNvPr id="9" name="图片 8"/>
          <p:cNvPicPr>
            <a:picLocks noChangeAspect="1"/>
          </p:cNvPicPr>
          <p:nvPr userDrawn="1"/>
        </p:nvPicPr>
        <p:blipFill>
          <a:blip r:embed="rId18">
            <a:lum bright="12000" contrast="24000"/>
          </a:blip>
          <a:srcRect l="61004" t="66260" r="20897" b="19536"/>
          <a:stretch>
            <a:fillRect/>
          </a:stretch>
        </p:blipFill>
        <p:spPr>
          <a:xfrm>
            <a:off x="8154035" y="13335"/>
            <a:ext cx="973455" cy="750570"/>
          </a:xfrm>
          <a:prstGeom prst="rect">
            <a:avLst/>
          </a:prstGeom>
        </p:spPr>
      </p:pic>
      <p:pic>
        <p:nvPicPr>
          <p:cNvPr id="10" name="图片 2"/>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pic>
        <p:nvPicPr>
          <p:cNvPr id="8" name="图片 7"/>
          <p:cNvPicPr>
            <a:picLocks noChangeAspect="1"/>
          </p:cNvPicPr>
          <p:nvPr userDrawn="1"/>
        </p:nvPicPr>
        <p:blipFill>
          <a:blip r:embed="rId19">
            <a:lum bright="72000"/>
          </a:blip>
          <a:srcRect r="55350" b="55094"/>
          <a:stretch>
            <a:fillRect/>
          </a:stretch>
        </p:blipFill>
        <p:spPr>
          <a:xfrm>
            <a:off x="7447280" y="3474720"/>
            <a:ext cx="1701165" cy="1668145"/>
          </a:xfrm>
          <a:prstGeom prst="rect">
            <a:avLst/>
          </a:prstGeom>
        </p:spPr>
      </p:pic>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pic>
        <p:nvPicPr>
          <p:cNvPr id="8" name="图片 7"/>
          <p:cNvPicPr>
            <a:picLocks noChangeAspect="1"/>
          </p:cNvPicPr>
          <p:nvPr userDrawn="1"/>
        </p:nvPicPr>
        <p:blipFill>
          <a:blip r:embed="rId19">
            <a:lum bright="72000"/>
          </a:blip>
          <a:srcRect l="55050" b="52786"/>
          <a:stretch>
            <a:fillRect/>
          </a:stretch>
        </p:blipFill>
        <p:spPr>
          <a:xfrm>
            <a:off x="7416800" y="53340"/>
            <a:ext cx="1712595" cy="1753870"/>
          </a:xfrm>
          <a:prstGeom prst="rect">
            <a:avLst/>
          </a:prstGeom>
        </p:spPr>
      </p:pic>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2">
            <a:lum bright="90000"/>
          </a:blip>
          <a:srcRect t="54051" r="55733"/>
          <a:stretch>
            <a:fillRect/>
          </a:stretch>
        </p:blipFill>
        <p:spPr>
          <a:xfrm>
            <a:off x="1913890" y="-31115"/>
            <a:ext cx="5142865" cy="5205730"/>
          </a:xfrm>
          <a:prstGeom prst="rect">
            <a:avLst/>
          </a:prstGeom>
        </p:spPr>
      </p:pic>
      <p:sp>
        <p:nvSpPr>
          <p:cNvPr id="2" name="标题占位符 1"/>
          <p:cNvSpPr>
            <a:spLocks noGrp="1"/>
          </p:cNvSpPr>
          <p:nvPr>
            <p:ph type="title"/>
            <p:custDataLst>
              <p:tags r:id="rId13"/>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2">
            <a:lum bright="90000"/>
          </a:blip>
          <a:srcRect l="52967" t="53863"/>
          <a:stretch>
            <a:fillRect/>
          </a:stretch>
        </p:blipFill>
        <p:spPr>
          <a:xfrm>
            <a:off x="1694815" y="-21590"/>
            <a:ext cx="5307330" cy="5076190"/>
          </a:xfrm>
          <a:prstGeom prst="rect">
            <a:avLst/>
          </a:prstGeom>
        </p:spPr>
      </p:pic>
      <p:sp>
        <p:nvSpPr>
          <p:cNvPr id="2" name="标题占位符 1"/>
          <p:cNvSpPr>
            <a:spLocks noGrp="1"/>
          </p:cNvSpPr>
          <p:nvPr>
            <p:ph type="title"/>
            <p:custDataLst>
              <p:tags r:id="rId13"/>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5.xml"/><Relationship Id="rId2" Type="http://schemas.openxmlformats.org/officeDocument/2006/relationships/image" Target="../media/image8.jpeg"/><Relationship Id="rId1" Type="http://schemas.openxmlformats.org/officeDocument/2006/relationships/tags" Target="../tags/tag42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63.xml"/><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1.xml"/><Relationship Id="rId1"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9.xml"/><Relationship Id="rId1" Type="http://schemas.openxmlformats.org/officeDocument/2006/relationships/tags" Target="../tags/tag42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image" Target="../media/image14.jpeg"/><Relationship Id="rId1"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1.xml"/><Relationship Id="rId1"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4.xml"/><Relationship Id="rId1"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9.xml"/><Relationship Id="rId1"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image" Target="../media/image17.jpeg"/><Relationship Id="rId1" Type="http://schemas.openxmlformats.org/officeDocument/2006/relationships/image" Target="../media/image1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18.png"/><Relationship Id="rId1"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2.xml"/><Relationship Id="rId1"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4.xml"/><Relationship Id="rId2" Type="http://schemas.openxmlformats.org/officeDocument/2006/relationships/image" Target="../media/image20.png"/><Relationship Id="rId1"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4.xml"/><Relationship Id="rId1"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69.xml"/><Relationship Id="rId2" Type="http://schemas.openxmlformats.org/officeDocument/2006/relationships/image" Target="../media/image23.png"/><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2.xml"/><Relationship Id="rId1" Type="http://schemas.openxmlformats.org/officeDocument/2006/relationships/image" Target="../media/image13.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custDataLst>
              <p:tags r:id="rId1"/>
            </p:custDataLst>
          </p:nvPr>
        </p:nvSpPr>
        <p:spPr>
          <a:xfrm>
            <a:off x="511175" y="3887470"/>
            <a:ext cx="8121015" cy="642620"/>
          </a:xfrm>
          <a:prstGeom prst="rect">
            <a:avLst/>
          </a:prstGeom>
        </p:spPr>
        <p:txBody>
          <a:bodyPr vert="horz" lIns="101600" tIns="38100" rIns="25400" bIns="38100" rtlCol="0" anchor="t" anchorCtr="0">
            <a:noAutofit/>
          </a:bodyPr>
          <a:lstStyle>
            <a:lvl1pPr algn="ctr" defTabSz="914400" rtl="0" eaLnBrk="1" fontAlgn="auto" latinLnBrk="0" hangingPunct="1">
              <a:lnSpc>
                <a:spcPct val="100000"/>
              </a:lnSpc>
              <a:spcBef>
                <a:spcPct val="0"/>
              </a:spcBef>
              <a:buNone/>
              <a:defRPr sz="5400" b="0" u="none" strike="noStrike" kern="1200" cap="none" spc="600" normalizeH="0">
                <a:solidFill>
                  <a:schemeClr val="tx1"/>
                </a:solidFill>
                <a:effectLst>
                  <a:outerShdw blurRad="38100" dist="38100" dir="2700000" algn="tl">
                    <a:srgbClr val="000000">
                      <a:alpha val="43137"/>
                    </a:srgbClr>
                  </a:outerShdw>
                </a:effectLst>
                <a:uFillTx/>
                <a:latin typeface="+mj-lt"/>
                <a:ea typeface="+mj-ea"/>
                <a:cs typeface="+mj-cs"/>
              </a:defRPr>
            </a:lvl1pPr>
          </a:lstStyle>
          <a:p>
            <a:r>
              <a:rPr lang="zh-CN" altLang="en-US" sz="40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第</a:t>
            </a:r>
            <a:r>
              <a:rPr lang="en-US" altLang="zh-CN" sz="40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16</a:t>
            </a:r>
            <a:r>
              <a:rPr lang="zh-CN" altLang="en-US" sz="40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课 两次鸦片战争</a:t>
            </a:r>
            <a:endParaRPr lang="zh-CN" altLang="en-US" sz="40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p:txBody>
      </p:sp>
      <p:pic>
        <p:nvPicPr>
          <p:cNvPr id="85010" name="Picture 18" descr="虎门销烟"/>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 y="84138"/>
            <a:ext cx="9108840" cy="3692525"/>
          </a:xfrm>
          <a:prstGeom prst="rect">
            <a:avLst/>
          </a:prstGeom>
          <a:noFill/>
          <a:ln w="57150">
            <a:solidFill>
              <a:srgbClr val="FFFF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111125" y="102870"/>
            <a:ext cx="4775200" cy="5759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3200"/>
              <a:t>19</a:t>
            </a:r>
            <a:r>
              <a:rPr lang="zh-CN" altLang="en-US" sz="3200"/>
              <a:t>世纪中期的世界与中国</a:t>
            </a:r>
            <a:endParaRPr lang="zh-CN" altLang="en-US" sz="3200"/>
          </a:p>
        </p:txBody>
      </p:sp>
      <p:sp>
        <p:nvSpPr>
          <p:cNvPr id="3" name="矩形 2"/>
          <p:cNvSpPr/>
          <p:nvPr/>
        </p:nvSpPr>
        <p:spPr>
          <a:xfrm>
            <a:off x="111125" y="728980"/>
            <a:ext cx="834390" cy="3841115"/>
          </a:xfrm>
          <a:prstGeom prst="rect">
            <a:avLst/>
          </a:prstGeom>
        </p:spPr>
        <p:style>
          <a:lnRef idx="1">
            <a:schemeClr val="accent1"/>
          </a:lnRef>
          <a:fillRef idx="2">
            <a:schemeClr val="accent1"/>
          </a:fillRef>
          <a:effectRef idx="1">
            <a:schemeClr val="accent1"/>
          </a:effectRef>
          <a:fontRef idx="minor">
            <a:schemeClr val="dk1"/>
          </a:fontRef>
        </p:style>
        <p:txBody>
          <a:bodyPr rtlCol="0" anchor="ctr"/>
          <a:p>
            <a:pPr algn="ctr"/>
            <a:r>
              <a:rPr lang="zh-CN" altLang="en-US" sz="3600"/>
              <a:t>资本主义制度</a:t>
            </a:r>
            <a:endParaRPr lang="zh-CN" altLang="en-US" sz="3600"/>
          </a:p>
        </p:txBody>
      </p:sp>
      <p:sp>
        <p:nvSpPr>
          <p:cNvPr id="4" name="矩形 3"/>
          <p:cNvSpPr/>
          <p:nvPr/>
        </p:nvSpPr>
        <p:spPr>
          <a:xfrm>
            <a:off x="111125" y="4636135"/>
            <a:ext cx="1573530" cy="342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solidFill>
                  <a:schemeClr val="tx1"/>
                </a:solidFill>
              </a:rPr>
              <a:t>※</a:t>
            </a:r>
            <a:r>
              <a:rPr lang="zh-CN" altLang="en-US">
                <a:solidFill>
                  <a:schemeClr val="tx1"/>
                </a:solidFill>
              </a:rPr>
              <a:t>经济制度</a:t>
            </a:r>
            <a:endParaRPr lang="zh-CN" altLang="en-US">
              <a:solidFill>
                <a:schemeClr val="tx1"/>
              </a:solidFill>
            </a:endParaRPr>
          </a:p>
        </p:txBody>
      </p:sp>
      <p:sp>
        <p:nvSpPr>
          <p:cNvPr id="5" name="矩形 4"/>
          <p:cNvSpPr/>
          <p:nvPr/>
        </p:nvSpPr>
        <p:spPr>
          <a:xfrm>
            <a:off x="1508760" y="1136015"/>
            <a:ext cx="2232025" cy="473075"/>
          </a:xfrm>
          <a:prstGeom prst="rect">
            <a:avLst/>
          </a:prstGeom>
        </p:spPr>
        <p:style>
          <a:lnRef idx="1">
            <a:schemeClr val="accent6"/>
          </a:lnRef>
          <a:fillRef idx="2">
            <a:schemeClr val="accent6"/>
          </a:fillRef>
          <a:effectRef idx="1">
            <a:schemeClr val="accent6"/>
          </a:effectRef>
          <a:fontRef idx="minor">
            <a:schemeClr val="dk1"/>
          </a:fontRef>
        </p:style>
        <p:txBody>
          <a:bodyPr rtlCol="0" anchor="ctr"/>
          <a:p>
            <a:pPr algn="ctr"/>
            <a:r>
              <a:rPr lang="zh-CN" altLang="en-US" sz="3200"/>
              <a:t>资产阶级</a:t>
            </a:r>
            <a:endParaRPr lang="zh-CN" altLang="en-US" sz="3200"/>
          </a:p>
        </p:txBody>
      </p:sp>
      <p:sp>
        <p:nvSpPr>
          <p:cNvPr id="6" name="矩形 5"/>
          <p:cNvSpPr/>
          <p:nvPr/>
        </p:nvSpPr>
        <p:spPr>
          <a:xfrm>
            <a:off x="1508760" y="3523615"/>
            <a:ext cx="2232025" cy="473075"/>
          </a:xfrm>
          <a:prstGeom prst="rect">
            <a:avLst/>
          </a:prstGeom>
        </p:spPr>
        <p:style>
          <a:lnRef idx="1">
            <a:schemeClr val="accent6"/>
          </a:lnRef>
          <a:fillRef idx="2">
            <a:schemeClr val="accent6"/>
          </a:fillRef>
          <a:effectRef idx="1">
            <a:schemeClr val="accent6"/>
          </a:effectRef>
          <a:fontRef idx="minor">
            <a:schemeClr val="dk1"/>
          </a:fontRef>
        </p:style>
        <p:txBody>
          <a:bodyPr rtlCol="0" anchor="ctr"/>
          <a:p>
            <a:pPr algn="ctr"/>
            <a:r>
              <a:rPr lang="zh-CN" altLang="en-US" sz="3200"/>
              <a:t>无产阶级</a:t>
            </a:r>
            <a:endParaRPr lang="zh-CN" altLang="en-US" sz="3200"/>
          </a:p>
        </p:txBody>
      </p:sp>
      <p:sp>
        <p:nvSpPr>
          <p:cNvPr id="9" name="直角上箭头 8"/>
          <p:cNvSpPr/>
          <p:nvPr/>
        </p:nvSpPr>
        <p:spPr>
          <a:xfrm rot="5400000">
            <a:off x="2225675" y="1817370"/>
            <a:ext cx="1311910" cy="895985"/>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5143500" y="2179955"/>
            <a:ext cx="1053465" cy="1007745"/>
          </a:xfrm>
          <a:prstGeom prst="rect">
            <a:avLst/>
          </a:prstGeom>
        </p:spPr>
        <p:style>
          <a:lnRef idx="3">
            <a:schemeClr val="lt1"/>
          </a:lnRef>
          <a:fillRef idx="1">
            <a:schemeClr val="accent4"/>
          </a:fillRef>
          <a:effectRef idx="1">
            <a:schemeClr val="accent4"/>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r>
              <a:rPr lang="zh-CN" altLang="en-US" sz="3200">
                <a:solidFill>
                  <a:schemeClr val="tx1"/>
                </a:solidFill>
                <a:sym typeface="+mn-ea"/>
              </a:rPr>
              <a:t>工厂</a:t>
            </a:r>
            <a:endParaRPr lang="zh-CN" altLang="en-US" sz="3200">
              <a:solidFill>
                <a:schemeClr val="tx1"/>
              </a:solidFill>
              <a:sym typeface="+mn-ea"/>
            </a:endParaRPr>
          </a:p>
        </p:txBody>
      </p:sp>
      <p:sp>
        <p:nvSpPr>
          <p:cNvPr id="11" name="椭圆 10"/>
          <p:cNvSpPr/>
          <p:nvPr/>
        </p:nvSpPr>
        <p:spPr>
          <a:xfrm>
            <a:off x="3329305" y="2107565"/>
            <a:ext cx="1271905" cy="121793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原料</a:t>
            </a:r>
            <a:endParaRPr lang="zh-CN" altLang="en-US" sz="2800">
              <a:solidFill>
                <a:schemeClr val="tx1"/>
              </a:solidFill>
            </a:endParaRPr>
          </a:p>
          <a:p>
            <a:pPr algn="ctr"/>
            <a:r>
              <a:rPr lang="zh-CN" altLang="en-US" sz="2800">
                <a:solidFill>
                  <a:schemeClr val="tx1"/>
                </a:solidFill>
              </a:rPr>
              <a:t>（棉）</a:t>
            </a:r>
            <a:endParaRPr lang="zh-CN" altLang="en-US" sz="2800">
              <a:solidFill>
                <a:schemeClr val="tx1"/>
              </a:solidFill>
            </a:endParaRPr>
          </a:p>
        </p:txBody>
      </p:sp>
      <p:sp>
        <p:nvSpPr>
          <p:cNvPr id="12" name="右箭头 11"/>
          <p:cNvSpPr/>
          <p:nvPr/>
        </p:nvSpPr>
        <p:spPr>
          <a:xfrm>
            <a:off x="4656455" y="2395220"/>
            <a:ext cx="431800" cy="576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右箭头 12"/>
          <p:cNvSpPr/>
          <p:nvPr/>
        </p:nvSpPr>
        <p:spPr>
          <a:xfrm>
            <a:off x="6196965" y="2428240"/>
            <a:ext cx="431800" cy="5765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椭圆 13"/>
          <p:cNvSpPr/>
          <p:nvPr/>
        </p:nvSpPr>
        <p:spPr>
          <a:xfrm>
            <a:off x="6628765" y="2107565"/>
            <a:ext cx="1271905" cy="121793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商品</a:t>
            </a:r>
            <a:endParaRPr lang="zh-CN" altLang="en-US" sz="2800">
              <a:solidFill>
                <a:schemeClr val="tx1"/>
              </a:solidFill>
            </a:endParaRPr>
          </a:p>
          <a:p>
            <a:pPr algn="ctr"/>
            <a:r>
              <a:rPr lang="zh-CN" altLang="en-US" sz="2800">
                <a:solidFill>
                  <a:schemeClr val="tx1"/>
                </a:solidFill>
              </a:rPr>
              <a:t>（布）</a:t>
            </a:r>
            <a:endParaRPr lang="zh-CN" altLang="en-US" sz="2800">
              <a:solidFill>
                <a:schemeClr val="tx1"/>
              </a:solidFill>
            </a:endParaRPr>
          </a:p>
        </p:txBody>
      </p:sp>
      <p:sp>
        <p:nvSpPr>
          <p:cNvPr id="15" name="直角上箭头 14"/>
          <p:cNvSpPr/>
          <p:nvPr/>
        </p:nvSpPr>
        <p:spPr>
          <a:xfrm>
            <a:off x="7900670" y="1981835"/>
            <a:ext cx="625475" cy="84836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椭圆 15"/>
          <p:cNvSpPr/>
          <p:nvPr/>
        </p:nvSpPr>
        <p:spPr>
          <a:xfrm>
            <a:off x="7696835" y="763905"/>
            <a:ext cx="1271905" cy="121793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市场</a:t>
            </a:r>
            <a:endParaRPr lang="zh-CN" altLang="en-US" sz="2800">
              <a:solidFill>
                <a:schemeClr val="tx1"/>
              </a:solidFill>
            </a:endParaRPr>
          </a:p>
          <a:p>
            <a:pPr algn="ctr"/>
            <a:r>
              <a:rPr lang="zh-CN" altLang="en-US" sz="2800">
                <a:solidFill>
                  <a:schemeClr val="tx1"/>
                </a:solidFill>
              </a:rPr>
              <a:t>（钱）</a:t>
            </a:r>
            <a:endParaRPr lang="zh-CN" altLang="en-US" sz="2800">
              <a:solidFill>
                <a:schemeClr val="tx1"/>
              </a:solidFill>
            </a:endParaRPr>
          </a:p>
        </p:txBody>
      </p:sp>
      <p:sp>
        <p:nvSpPr>
          <p:cNvPr id="17" name="左箭头 16"/>
          <p:cNvSpPr/>
          <p:nvPr/>
        </p:nvSpPr>
        <p:spPr>
          <a:xfrm>
            <a:off x="3740785" y="1192530"/>
            <a:ext cx="3956050" cy="36004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下箭头 6"/>
          <p:cNvSpPr/>
          <p:nvPr/>
        </p:nvSpPr>
        <p:spPr>
          <a:xfrm>
            <a:off x="1508760" y="1609725"/>
            <a:ext cx="842645" cy="1913255"/>
          </a:xfrm>
          <a:prstGeom prst="down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雇佣</a:t>
            </a:r>
            <a:endParaRPr lang="zh-CN" altLang="en-US" sz="2800">
              <a:solidFill>
                <a:schemeClr val="tx1"/>
              </a:solidFill>
            </a:endParaRPr>
          </a:p>
        </p:txBody>
      </p:sp>
      <p:sp>
        <p:nvSpPr>
          <p:cNvPr id="8" name="直角上箭头 7"/>
          <p:cNvSpPr/>
          <p:nvPr/>
        </p:nvSpPr>
        <p:spPr>
          <a:xfrm>
            <a:off x="3740785" y="3187065"/>
            <a:ext cx="2228850" cy="809625"/>
          </a:xfrm>
          <a:prstGeom prst="bentUpArrow">
            <a:avLst>
              <a:gd name="adj1" fmla="val 50000"/>
              <a:gd name="adj2" fmla="val 38878"/>
              <a:gd name="adj3" fmla="val 22341"/>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r>
              <a:rPr lang="zh-CN" altLang="en-US" sz="2800">
                <a:solidFill>
                  <a:schemeClr val="tx1"/>
                </a:solidFill>
                <a:sym typeface="+mn-ea"/>
              </a:rPr>
              <a:t>工作</a:t>
            </a:r>
            <a:endParaRPr lang="zh-CN" altLang="en-US" sz="2800">
              <a:solidFill>
                <a:schemeClr val="tx1"/>
              </a:solidFill>
              <a:sym typeface="+mn-ea"/>
            </a:endParaRPr>
          </a:p>
        </p:txBody>
      </p:sp>
      <p:sp>
        <p:nvSpPr>
          <p:cNvPr id="18" name="矩形 17"/>
          <p:cNvSpPr/>
          <p:nvPr/>
        </p:nvSpPr>
        <p:spPr>
          <a:xfrm>
            <a:off x="1979930" y="4155440"/>
            <a:ext cx="7056755" cy="93599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英国的资本主义扩张，哪些环节可以自己国内解决？哪些环节需要从国际市场获得？</a:t>
            </a:r>
            <a:endParaRPr lang="zh-CN" altLang="en-US" sz="2800">
              <a:solidFill>
                <a:schemeClr val="tx1"/>
              </a:solidFill>
            </a:endParaRPr>
          </a:p>
        </p:txBody>
      </p:sp>
      <p:sp>
        <p:nvSpPr>
          <p:cNvPr id="19" name="椭圆 18"/>
          <p:cNvSpPr/>
          <p:nvPr/>
        </p:nvSpPr>
        <p:spPr>
          <a:xfrm>
            <a:off x="3136900" y="1852295"/>
            <a:ext cx="1656080" cy="1728470"/>
          </a:xfrm>
          <a:prstGeom prst="ellipse">
            <a:avLst/>
          </a:prstGeom>
          <a:noFill/>
          <a:ln w="76200" cmpd="sng">
            <a:solidFill>
              <a:srgbClr val="FF0000"/>
            </a:solidFill>
            <a:prstDash val="solid"/>
          </a:ln>
        </p:spPr>
        <p:style>
          <a:lnRef idx="2">
            <a:schemeClr val="accent6"/>
          </a:lnRef>
          <a:fillRef idx="1">
            <a:schemeClr val="lt1"/>
          </a:fillRef>
          <a:effectRef idx="0">
            <a:schemeClr val="accent6"/>
          </a:effectRef>
          <a:fontRef idx="minor">
            <a:schemeClr val="dk1"/>
          </a:fontRef>
        </p:style>
        <p:txBody>
          <a:bodyPr rtlCol="0" anchor="ctr"/>
          <a:p>
            <a:pPr algn="ctr"/>
            <a:endParaRPr lang="zh-CN" altLang="en-US"/>
          </a:p>
        </p:txBody>
      </p:sp>
      <p:sp>
        <p:nvSpPr>
          <p:cNvPr id="20" name="椭圆 19"/>
          <p:cNvSpPr/>
          <p:nvPr/>
        </p:nvSpPr>
        <p:spPr>
          <a:xfrm>
            <a:off x="7504430" y="508635"/>
            <a:ext cx="1656080" cy="1728470"/>
          </a:xfrm>
          <a:prstGeom prst="ellipse">
            <a:avLst/>
          </a:prstGeom>
          <a:noFill/>
          <a:ln w="76200" cmpd="sng">
            <a:solidFill>
              <a:srgbClr val="FF0000"/>
            </a:solidFill>
            <a:prstDash val="solid"/>
          </a:ln>
        </p:spPr>
        <p:style>
          <a:lnRef idx="2">
            <a:schemeClr val="accent6"/>
          </a:lnRef>
          <a:fillRef idx="1">
            <a:schemeClr val="lt1"/>
          </a:fillRef>
          <a:effectRef idx="0">
            <a:schemeClr val="accent6"/>
          </a:effectRef>
          <a:fontRef idx="minor">
            <a:schemeClr val="dk1"/>
          </a:fontRef>
        </p:style>
        <p:txBody>
          <a:bodyPr rtlCol="0" anchor="ctr"/>
          <a:p>
            <a:pPr algn="ctr"/>
            <a:endParaRPr lang="zh-CN" altLang="en-US"/>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linds(horizont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linds(horizontal)">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linds(horizontal)">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500"/>
                                        <p:tgtEl>
                                          <p:spTgt spid="11"/>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horizont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linds(horizontal)">
                                      <p:cBhvr>
                                        <p:cTn id="48" dur="500"/>
                                        <p:tgtEl>
                                          <p:spTgt spid="13"/>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blinds(horizontal)">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blinds(horizontal)">
                                      <p:cBhvr>
                                        <p:cTn id="56" dur="500"/>
                                        <p:tgtEl>
                                          <p:spTgt spid="15"/>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blinds(horizontal)">
                                      <p:cBhvr>
                                        <p:cTn id="59" dur="500"/>
                                        <p:tgtEl>
                                          <p:spTgt spid="16"/>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blinds(horizontal)">
                                      <p:cBhvr>
                                        <p:cTn id="64" dur="500"/>
                                        <p:tgtEl>
                                          <p:spTgt spid="17"/>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10" fill="hold" grpId="0" nodeType="click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blinds(horizontal)">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grpId="0"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blinds(horizontal)">
                                      <p:cBhvr>
                                        <p:cTn id="74" dur="500"/>
                                        <p:tgtEl>
                                          <p:spTgt spid="19"/>
                                        </p:tgtEl>
                                      </p:cBhvr>
                                    </p:animEffect>
                                  </p:childTnLst>
                                </p:cTn>
                              </p:par>
                              <p:par>
                                <p:cTn id="75" presetID="3" presetClass="entr" presetSubtype="10"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blinds(horizontal)">
                                      <p:cBhvr>
                                        <p:cTn id="7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animBg="1"/>
      <p:bldP spid="6" grpId="0" animBg="1"/>
      <p:bldP spid="10" grpId="0" animBg="1"/>
      <p:bldP spid="7" grpId="0" animBg="1"/>
      <p:bldP spid="8" grpId="0" animBg="1"/>
      <p:bldP spid="9"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矩形 17"/>
          <p:cNvSpPr/>
          <p:nvPr/>
        </p:nvSpPr>
        <p:spPr>
          <a:xfrm>
            <a:off x="111125" y="102870"/>
            <a:ext cx="4775200" cy="5759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3200"/>
              <a:t>19</a:t>
            </a:r>
            <a:r>
              <a:rPr lang="zh-CN" altLang="en-US" sz="3200"/>
              <a:t>世纪中期的世界与中国</a:t>
            </a:r>
            <a:endParaRPr lang="zh-CN" altLang="en-US" sz="3200"/>
          </a:p>
        </p:txBody>
      </p:sp>
      <p:sp>
        <p:nvSpPr>
          <p:cNvPr id="19" name="文本框 18"/>
          <p:cNvSpPr txBox="1"/>
          <p:nvPr/>
        </p:nvSpPr>
        <p:spPr>
          <a:xfrm>
            <a:off x="185420" y="732155"/>
            <a:ext cx="8978900" cy="2553335"/>
          </a:xfrm>
          <a:prstGeom prst="rect">
            <a:avLst/>
          </a:prstGeom>
          <a:solidFill>
            <a:schemeClr val="accent6">
              <a:lumMod val="20000"/>
              <a:lumOff val="80000"/>
            </a:schemeClr>
          </a:solidFill>
        </p:spPr>
        <p:txBody>
          <a:bodyPr wrap="square" rtlCol="0" anchor="t">
            <a:spAutoFit/>
          </a:bodyPr>
          <a:p>
            <a:r>
              <a:rPr lang="zh-CN" altLang="en-US" sz="4000">
                <a:latin typeface="楷体" panose="02010609060101010101" pitchFamily="49" charset="-122"/>
                <a:ea typeface="楷体" panose="02010609060101010101" pitchFamily="49" charset="-122"/>
                <a:cs typeface="Times New Roman" panose="02020603050405020304" charset="0"/>
                <a:sym typeface="+mn-ea"/>
              </a:rPr>
              <a:t>工业革命后，</a:t>
            </a:r>
            <a:r>
              <a:rPr lang="zh-CN" sz="4000">
                <a:latin typeface="楷体" panose="02010609060101010101" pitchFamily="49" charset="-122"/>
                <a:ea typeface="楷体" panose="02010609060101010101" pitchFamily="49" charset="-122"/>
                <a:sym typeface="+mn-ea"/>
              </a:rPr>
              <a:t>英国社会生产力飞速增长，对</a:t>
            </a:r>
            <a:r>
              <a:rPr lang="zh-CN" sz="4000" u="sng">
                <a:solidFill>
                  <a:srgbClr val="FF0000"/>
                </a:solidFill>
                <a:latin typeface="楷体" panose="02010609060101010101" pitchFamily="49" charset="-122"/>
                <a:ea typeface="楷体" panose="02010609060101010101" pitchFamily="49" charset="-122"/>
                <a:sym typeface="+mn-ea"/>
              </a:rPr>
              <a:t>产品市场</a:t>
            </a:r>
            <a:r>
              <a:rPr lang="zh-CN" sz="4000">
                <a:latin typeface="楷体" panose="02010609060101010101" pitchFamily="49" charset="-122"/>
                <a:ea typeface="楷体" panose="02010609060101010101" pitchFamily="49" charset="-122"/>
                <a:sym typeface="+mn-ea"/>
              </a:rPr>
              <a:t>和</a:t>
            </a:r>
            <a:r>
              <a:rPr lang="zh-CN" sz="4000" u="sng">
                <a:solidFill>
                  <a:srgbClr val="FF0000"/>
                </a:solidFill>
                <a:latin typeface="楷体" panose="02010609060101010101" pitchFamily="49" charset="-122"/>
                <a:ea typeface="楷体" panose="02010609060101010101" pitchFamily="49" charset="-122"/>
                <a:sym typeface="+mn-ea"/>
              </a:rPr>
              <a:t>原料</a:t>
            </a:r>
            <a:r>
              <a:rPr lang="zh-CN" sz="4000">
                <a:latin typeface="楷体" panose="02010609060101010101" pitchFamily="49" charset="-122"/>
                <a:ea typeface="楷体" panose="02010609060101010101" pitchFamily="49" charset="-122"/>
                <a:sym typeface="+mn-ea"/>
              </a:rPr>
              <a:t>的需求越来越强烈，争夺殖民地的斗争日趋激烈。英国掌握着</a:t>
            </a:r>
            <a:r>
              <a:rPr lang="zh-CN" sz="4000" u="sng">
                <a:latin typeface="楷体" panose="02010609060101010101" pitchFamily="49" charset="-122"/>
                <a:ea typeface="楷体" panose="02010609060101010101" pitchFamily="49" charset="-122"/>
                <a:sym typeface="+mn-ea"/>
              </a:rPr>
              <a:t>资本主义世界</a:t>
            </a:r>
            <a:r>
              <a:rPr lang="zh-CN" sz="4000">
                <a:latin typeface="楷体" panose="02010609060101010101" pitchFamily="49" charset="-122"/>
                <a:ea typeface="楷体" panose="02010609060101010101" pitchFamily="49" charset="-122"/>
                <a:sym typeface="+mn-ea"/>
              </a:rPr>
              <a:t>的霸权。</a:t>
            </a:r>
            <a:endParaRPr lang="zh-CN" altLang="en-US" sz="4000">
              <a:latin typeface="楷体" panose="02010609060101010101" pitchFamily="49" charset="-122"/>
              <a:ea typeface="楷体" panose="02010609060101010101" pitchFamily="49" charset="-122"/>
              <a:sym typeface="+mn-ea"/>
            </a:endParaRPr>
          </a:p>
        </p:txBody>
      </p:sp>
      <p:pic>
        <p:nvPicPr>
          <p:cNvPr id="185355" name="Picture 1035" descr="耕种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418840" y="3361690"/>
            <a:ext cx="2712720" cy="1769745"/>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85354" name="Picture 1034" descr="纺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7135" y="3362325"/>
            <a:ext cx="2675890" cy="1769110"/>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20" name="图片 19"/>
          <p:cNvPicPr>
            <a:picLocks noChangeAspect="1"/>
          </p:cNvPicPr>
          <p:nvPr/>
        </p:nvPicPr>
        <p:blipFill>
          <a:blip r:embed="rId3"/>
          <a:stretch>
            <a:fillRect/>
          </a:stretch>
        </p:blipFill>
        <p:spPr>
          <a:xfrm>
            <a:off x="185420" y="3518535"/>
            <a:ext cx="3077845" cy="1458595"/>
          </a:xfrm>
          <a:prstGeom prst="rect">
            <a:avLst/>
          </a:prstGeom>
        </p:spPr>
      </p:pic>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文本框 1"/>
          <p:cNvSpPr txBox="1"/>
          <p:nvPr/>
        </p:nvSpPr>
        <p:spPr>
          <a:xfrm>
            <a:off x="140335" y="1017905"/>
            <a:ext cx="5713730" cy="3107690"/>
          </a:xfrm>
          <a:prstGeom prst="rect">
            <a:avLst/>
          </a:prstGeom>
          <a:solidFill>
            <a:schemeClr val="accent4">
              <a:lumMod val="20000"/>
              <a:lumOff val="80000"/>
            </a:schemeClr>
          </a:solidFill>
        </p:spPr>
        <p:txBody>
          <a:bodyPr wrap="square" rtlCol="0" anchor="t">
            <a:spAutoFit/>
          </a:bodyPr>
          <a:p>
            <a:pPr indent="355600"/>
            <a:r>
              <a:rPr lang="zh-CN"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英国</a:t>
            </a:r>
            <a:r>
              <a:rPr lang="zh-CN" sz="2800">
                <a:latin typeface="楷体" panose="02010609060101010101" pitchFamily="49" charset="-122"/>
                <a:ea typeface="楷体" panose="02010609060101010101" pitchFamily="49" charset="-122"/>
                <a:cs typeface="楷体" panose="02010609060101010101" pitchFamily="49" charset="-122"/>
                <a:sym typeface="+mn-ea"/>
              </a:rPr>
              <a:t>在美洲、非洲夺取殖民地的同时，把目标对准了</a:t>
            </a:r>
            <a:r>
              <a:rPr lang="zh-CN" sz="2800" u="sng">
                <a:latin typeface="楷体" panose="02010609060101010101" pitchFamily="49" charset="-122"/>
                <a:ea typeface="楷体" panose="02010609060101010101" pitchFamily="49" charset="-122"/>
                <a:cs typeface="楷体" panose="02010609060101010101" pitchFamily="49" charset="-122"/>
                <a:sym typeface="+mn-ea"/>
              </a:rPr>
              <a:t>亚洲</a:t>
            </a:r>
            <a:r>
              <a:rPr lang="zh-CN" sz="2800">
                <a:latin typeface="楷体" panose="02010609060101010101" pitchFamily="49" charset="-122"/>
                <a:ea typeface="楷体" panose="02010609060101010101" pitchFamily="49" charset="-122"/>
                <a:cs typeface="楷体" panose="02010609060101010101" pitchFamily="49" charset="-122"/>
                <a:sym typeface="+mn-ea"/>
              </a:rPr>
              <a:t>。</a:t>
            </a:r>
            <a:endParaRPr lang="zh-CN" sz="2800">
              <a:latin typeface="楷体" panose="02010609060101010101" pitchFamily="49" charset="-122"/>
              <a:ea typeface="楷体" panose="02010609060101010101" pitchFamily="49" charset="-122"/>
              <a:cs typeface="楷体" panose="02010609060101010101" pitchFamily="49" charset="-122"/>
              <a:sym typeface="+mn-ea"/>
            </a:endParaRPr>
          </a:p>
          <a:p>
            <a:pPr indent="355600"/>
            <a:r>
              <a:rPr lang="zh-CN"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法国</a:t>
            </a:r>
            <a:r>
              <a:rPr lang="zh-CN" sz="2800">
                <a:latin typeface="楷体" panose="02010609060101010101" pitchFamily="49" charset="-122"/>
                <a:ea typeface="楷体" panose="02010609060101010101" pitchFamily="49" charset="-122"/>
                <a:cs typeface="楷体" panose="02010609060101010101" pitchFamily="49" charset="-122"/>
                <a:sym typeface="+mn-ea"/>
              </a:rPr>
              <a:t>从</a:t>
            </a:r>
            <a:r>
              <a:rPr lang="zh-CN" sz="2800" u="sng">
                <a:latin typeface="楷体" panose="02010609060101010101" pitchFamily="49" charset="-122"/>
                <a:ea typeface="楷体" panose="02010609060101010101" pitchFamily="49" charset="-122"/>
                <a:cs typeface="楷体" panose="02010609060101010101" pitchFamily="49" charset="-122"/>
                <a:sym typeface="+mn-ea"/>
              </a:rPr>
              <a:t>越南</a:t>
            </a:r>
            <a:r>
              <a:rPr lang="zh-CN" sz="2800">
                <a:latin typeface="楷体" panose="02010609060101010101" pitchFamily="49" charset="-122"/>
                <a:ea typeface="楷体" panose="02010609060101010101" pitchFamily="49" charset="-122"/>
                <a:cs typeface="楷体" panose="02010609060101010101" pitchFamily="49" charset="-122"/>
                <a:sym typeface="+mn-ea"/>
              </a:rPr>
              <a:t>打开侵入亚洲的缺口。</a:t>
            </a:r>
            <a:endParaRPr lang="zh-CN" sz="2800">
              <a:latin typeface="楷体" panose="02010609060101010101" pitchFamily="49" charset="-122"/>
              <a:ea typeface="楷体" panose="02010609060101010101" pitchFamily="49" charset="-122"/>
              <a:cs typeface="楷体" panose="02010609060101010101" pitchFamily="49" charset="-122"/>
              <a:sym typeface="+mn-ea"/>
            </a:endParaRPr>
          </a:p>
          <a:p>
            <a:pPr indent="355600"/>
            <a:r>
              <a:rPr lang="zh-CN"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俄国</a:t>
            </a:r>
            <a:r>
              <a:rPr lang="zh-CN" sz="2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于</a:t>
            </a:r>
            <a:r>
              <a:rPr lang="en-US" sz="2800">
                <a:latin typeface="楷体" panose="02010609060101010101" pitchFamily="49" charset="-122"/>
                <a:ea typeface="楷体" panose="02010609060101010101" pitchFamily="49" charset="-122"/>
                <a:cs typeface="楷体" panose="02010609060101010101" pitchFamily="49" charset="-122"/>
                <a:sym typeface="+mn-ea"/>
              </a:rPr>
              <a:t>19</a:t>
            </a:r>
            <a:r>
              <a:rPr lang="zh-CN" sz="2800">
                <a:latin typeface="楷体" panose="02010609060101010101" pitchFamily="49" charset="-122"/>
                <a:ea typeface="楷体" panose="02010609060101010101" pitchFamily="49" charset="-122"/>
                <a:cs typeface="楷体" panose="02010609060101010101" pitchFamily="49" charset="-122"/>
                <a:sym typeface="+mn-ea"/>
              </a:rPr>
              <a:t>世纪</a:t>
            </a:r>
            <a:r>
              <a:rPr lang="en-US" sz="2800">
                <a:latin typeface="楷体" panose="02010609060101010101" pitchFamily="49" charset="-122"/>
                <a:ea typeface="楷体" panose="02010609060101010101" pitchFamily="49" charset="-122"/>
                <a:cs typeface="楷体" panose="02010609060101010101" pitchFamily="49" charset="-122"/>
                <a:sym typeface="+mn-ea"/>
              </a:rPr>
              <a:t>40</a:t>
            </a:r>
            <a:r>
              <a:rPr lang="zh-CN" sz="2800">
                <a:latin typeface="楷体" panose="02010609060101010101" pitchFamily="49" charset="-122"/>
                <a:ea typeface="楷体" panose="02010609060101010101" pitchFamily="49" charset="-122"/>
                <a:cs typeface="楷体" panose="02010609060101010101" pitchFamily="49" charset="-122"/>
                <a:sym typeface="+mn-ea"/>
              </a:rPr>
              <a:t>年代，势力侵及中国东北和</a:t>
            </a:r>
            <a:r>
              <a:rPr lang="zh-CN" sz="2800" u="sng">
                <a:latin typeface="楷体" panose="02010609060101010101" pitchFamily="49" charset="-122"/>
                <a:ea typeface="楷体" panose="02010609060101010101" pitchFamily="49" charset="-122"/>
                <a:cs typeface="楷体" panose="02010609060101010101" pitchFamily="49" charset="-122"/>
                <a:sym typeface="+mn-ea"/>
              </a:rPr>
              <a:t>新疆</a:t>
            </a:r>
            <a:r>
              <a:rPr lang="zh-CN" sz="2800">
                <a:latin typeface="楷体" panose="02010609060101010101" pitchFamily="49" charset="-122"/>
                <a:ea typeface="楷体" panose="02010609060101010101" pitchFamily="49" charset="-122"/>
                <a:cs typeface="楷体" panose="02010609060101010101" pitchFamily="49" charset="-122"/>
                <a:sym typeface="+mn-ea"/>
              </a:rPr>
              <a:t>地区。</a:t>
            </a:r>
            <a:endParaRPr lang="zh-CN" sz="2800">
              <a:latin typeface="楷体" panose="02010609060101010101" pitchFamily="49" charset="-122"/>
              <a:ea typeface="楷体" panose="02010609060101010101" pitchFamily="49" charset="-122"/>
              <a:cs typeface="楷体" panose="02010609060101010101" pitchFamily="49" charset="-122"/>
              <a:sym typeface="+mn-ea"/>
            </a:endParaRPr>
          </a:p>
          <a:p>
            <a:pPr indent="355600"/>
            <a:r>
              <a:rPr lang="zh-CN" sz="28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美国</a:t>
            </a:r>
            <a:r>
              <a:rPr lang="zh-CN" sz="2800">
                <a:latin typeface="楷体" panose="02010609060101010101" pitchFamily="49" charset="-122"/>
                <a:ea typeface="楷体" panose="02010609060101010101" pitchFamily="49" charset="-122"/>
                <a:cs typeface="楷体" panose="02010609060101010101" pitchFamily="49" charset="-122"/>
                <a:sym typeface="+mn-ea"/>
              </a:rPr>
              <a:t>商人活跃于</a:t>
            </a:r>
            <a:r>
              <a:rPr lang="zh-CN" sz="2800" u="sng">
                <a:latin typeface="楷体" panose="02010609060101010101" pitchFamily="49" charset="-122"/>
                <a:ea typeface="楷体" panose="02010609060101010101" pitchFamily="49" charset="-122"/>
                <a:cs typeface="楷体" panose="02010609060101010101" pitchFamily="49" charset="-122"/>
                <a:sym typeface="+mn-ea"/>
              </a:rPr>
              <a:t>世界各地</a:t>
            </a:r>
            <a:r>
              <a:rPr lang="zh-CN" sz="2800">
                <a:latin typeface="楷体" panose="02010609060101010101" pitchFamily="49" charset="-122"/>
                <a:ea typeface="楷体" panose="02010609060101010101" pitchFamily="49" charset="-122"/>
                <a:cs typeface="楷体" panose="02010609060101010101" pitchFamily="49" charset="-122"/>
                <a:sym typeface="+mn-ea"/>
              </a:rPr>
              <a:t>，美国资产阶级成了英国侵华的帮凶。</a:t>
            </a:r>
            <a:endParaRPr lang="zh-CN" altLang="en-US" sz="2800">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 name="图片 2"/>
          <p:cNvPicPr>
            <a:picLocks noChangeAspect="1"/>
          </p:cNvPicPr>
          <p:nvPr/>
        </p:nvPicPr>
        <p:blipFill>
          <a:blip r:embed="rId1"/>
          <a:stretch>
            <a:fillRect/>
          </a:stretch>
        </p:blipFill>
        <p:spPr>
          <a:xfrm>
            <a:off x="5916295" y="290830"/>
            <a:ext cx="3176905" cy="4453255"/>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custDataLst>
              <p:tags r:id="rId1"/>
            </p:custDataLst>
          </p:nvPr>
        </p:nvGraphicFramePr>
        <p:xfrm>
          <a:off x="228095" y="190037"/>
          <a:ext cx="8710295" cy="4733925"/>
        </p:xfrm>
        <a:graphic>
          <a:graphicData uri="http://schemas.openxmlformats.org/drawingml/2006/table">
            <a:tbl>
              <a:tblPr firstRow="1" bandRow="1">
                <a:tableStyleId>{93296810-A885-4BE3-A3E7-6D5BEEA58F35}</a:tableStyleId>
              </a:tblPr>
              <a:tblGrid>
                <a:gridCol w="1427480"/>
                <a:gridCol w="3622675"/>
                <a:gridCol w="3660140"/>
              </a:tblGrid>
              <a:tr h="703580">
                <a:tc>
                  <a:txBody>
                    <a:bodyPr/>
                    <a:p>
                      <a:pPr algn="ctr"/>
                      <a:endParaRPr lang="zh-CN" altLang="en-US" sz="2000" dirty="0"/>
                    </a:p>
                  </a:txBody>
                  <a:tcPr marL="68580" marR="68580" marT="34290" marB="34290" anchor="ctr" anchorCtr="0"/>
                </a:tc>
                <a:tc>
                  <a:txBody>
                    <a:bodyPr/>
                    <a:p>
                      <a:pPr algn="ctr"/>
                      <a:r>
                        <a:rPr lang="zh-CN" altLang="en-US" sz="3600" dirty="0"/>
                        <a:t>中国</a:t>
                      </a:r>
                      <a:endParaRPr lang="zh-CN" altLang="en-US" sz="3600" dirty="0"/>
                    </a:p>
                  </a:txBody>
                  <a:tcPr marL="68580" marR="68580" marT="34290" marB="34290" anchor="ctr" anchorCtr="0"/>
                </a:tc>
                <a:tc>
                  <a:txBody>
                    <a:bodyPr/>
                    <a:p>
                      <a:pPr algn="ctr"/>
                      <a:r>
                        <a:rPr lang="zh-CN" altLang="en-US" sz="3600" dirty="0"/>
                        <a:t>英国</a:t>
                      </a:r>
                      <a:endParaRPr lang="zh-CN" altLang="en-US" sz="3600" dirty="0"/>
                    </a:p>
                  </a:txBody>
                  <a:tcPr marL="68580" marR="68580" marT="34290" marB="34290" anchor="ctr" anchorCtr="0"/>
                </a:tc>
              </a:tr>
              <a:tr h="703580">
                <a:tc>
                  <a:txBody>
                    <a:bodyPr/>
                    <a:p>
                      <a:pPr algn="ctr"/>
                      <a:r>
                        <a:rPr lang="zh-CN" altLang="en-US" sz="2800" dirty="0"/>
                        <a:t>政治</a:t>
                      </a:r>
                      <a:endParaRPr lang="zh-CN" altLang="en-US" sz="2800" dirty="0"/>
                    </a:p>
                  </a:txBody>
                  <a:tcPr marL="68580" marR="68580" marT="34290" marB="34290" anchor="ctr" anchorCtr="0"/>
                </a:tc>
                <a:tc>
                  <a:txBody>
                    <a:bodyPr/>
                    <a:p>
                      <a:pPr algn="ctr"/>
                      <a:r>
                        <a:rPr lang="zh-CN" altLang="en-US" sz="2800" dirty="0"/>
                        <a:t>封建社会，君主专制</a:t>
                      </a:r>
                      <a:endParaRPr lang="zh-CN" altLang="en-US" sz="2800" dirty="0"/>
                    </a:p>
                  </a:txBody>
                  <a:tcPr marL="68580" marR="68580" marT="34290" marB="34290" anchor="ctr" anchorCtr="0"/>
                </a:tc>
                <a:tc>
                  <a:txBody>
                    <a:bodyPr/>
                    <a:p>
                      <a:pPr algn="ctr"/>
                      <a:r>
                        <a:rPr lang="zh-CN" altLang="en-US" sz="2800" dirty="0"/>
                        <a:t>资本主义民主国家</a:t>
                      </a:r>
                      <a:endParaRPr lang="zh-CN" altLang="en-US" sz="2800" dirty="0"/>
                    </a:p>
                  </a:txBody>
                  <a:tcPr marL="68580" marR="68580" marT="34290" marB="34290" anchor="ctr" anchorCtr="0"/>
                </a:tc>
              </a:tr>
              <a:tr h="924560">
                <a:tc>
                  <a:txBody>
                    <a:bodyPr/>
                    <a:p>
                      <a:pPr algn="ctr"/>
                      <a:r>
                        <a:rPr lang="zh-CN" altLang="en-US" sz="2800" dirty="0"/>
                        <a:t>经济</a:t>
                      </a:r>
                      <a:endParaRPr lang="zh-CN" altLang="en-US" sz="2800" dirty="0"/>
                    </a:p>
                  </a:txBody>
                  <a:tcPr marL="68580" marR="68580" marT="34290" marB="34290" anchor="ctr" anchorCtr="0"/>
                </a:tc>
                <a:tc>
                  <a:txBody>
                    <a:bodyPr/>
                    <a:p>
                      <a:pPr algn="ctr"/>
                      <a:r>
                        <a:rPr lang="zh-CN" altLang="en-US" sz="2800" dirty="0"/>
                        <a:t>落后的自然经济</a:t>
                      </a:r>
                      <a:endParaRPr lang="en-US" altLang="zh-CN" sz="2800" dirty="0"/>
                    </a:p>
                    <a:p>
                      <a:pPr algn="ctr"/>
                      <a:r>
                        <a:rPr lang="zh-CN" altLang="en-US" sz="2800" dirty="0"/>
                        <a:t>财政入不敷出</a:t>
                      </a:r>
                      <a:endParaRPr lang="zh-CN" altLang="en-US" sz="2800" dirty="0"/>
                    </a:p>
                  </a:txBody>
                  <a:tcPr marL="68580" marR="68580" marT="34290" marB="34290" anchor="ctr" anchorCtr="0"/>
                </a:tc>
                <a:tc>
                  <a:txBody>
                    <a:bodyPr/>
                    <a:p>
                      <a:pPr algn="ctr"/>
                      <a:r>
                        <a:rPr lang="zh-CN" altLang="en-US" sz="2800" dirty="0"/>
                        <a:t>工业革命完成</a:t>
                      </a:r>
                      <a:endParaRPr lang="en-US" altLang="zh-CN" sz="2800" dirty="0"/>
                    </a:p>
                    <a:p>
                      <a:pPr algn="ctr"/>
                      <a:r>
                        <a:rPr lang="zh-CN" altLang="en-US" sz="2800" dirty="0"/>
                        <a:t>商品经济发达</a:t>
                      </a:r>
                      <a:endParaRPr lang="zh-CN" altLang="en-US" sz="2800" dirty="0"/>
                    </a:p>
                  </a:txBody>
                  <a:tcPr marL="68580" marR="68580" marT="34290" marB="34290" anchor="ctr" anchorCtr="0"/>
                </a:tc>
              </a:tr>
              <a:tr h="703580">
                <a:tc>
                  <a:txBody>
                    <a:bodyPr/>
                    <a:p>
                      <a:pPr algn="ctr"/>
                      <a:r>
                        <a:rPr lang="zh-CN" altLang="en-US" sz="2800" dirty="0"/>
                        <a:t>军事</a:t>
                      </a:r>
                      <a:endParaRPr lang="zh-CN" altLang="en-US" sz="2800" dirty="0"/>
                    </a:p>
                  </a:txBody>
                  <a:tcPr marL="68580" marR="68580" marT="34290" marB="34290" anchor="ctr" anchorCtr="0"/>
                </a:tc>
                <a:tc>
                  <a:txBody>
                    <a:bodyPr/>
                    <a:p>
                      <a:pPr algn="ctr"/>
                      <a:r>
                        <a:rPr lang="zh-CN" altLang="en-US" sz="2800" dirty="0"/>
                        <a:t>装备陈旧，能力低下</a:t>
                      </a:r>
                      <a:endParaRPr lang="zh-CN" altLang="en-US" sz="2800" dirty="0"/>
                    </a:p>
                  </a:txBody>
                  <a:tcPr marL="68580" marR="68580" marT="34290" marB="34290" anchor="ctr" anchorCtr="0"/>
                </a:tc>
                <a:tc>
                  <a:txBody>
                    <a:bodyPr/>
                    <a:p>
                      <a:pPr algn="ctr"/>
                      <a:r>
                        <a:rPr lang="zh-CN" altLang="en-US" sz="2800" dirty="0"/>
                        <a:t>坚船利炮</a:t>
                      </a:r>
                      <a:endParaRPr lang="zh-CN" altLang="en-US" sz="2800" dirty="0"/>
                    </a:p>
                  </a:txBody>
                  <a:tcPr marL="68580" marR="68580" marT="34290" marB="34290" anchor="ctr" anchorCtr="0"/>
                </a:tc>
              </a:tr>
              <a:tr h="702945">
                <a:tc>
                  <a:txBody>
                    <a:bodyPr/>
                    <a:p>
                      <a:pPr algn="ctr"/>
                      <a:r>
                        <a:rPr lang="zh-CN" altLang="en-US" sz="2800" dirty="0"/>
                        <a:t>外交</a:t>
                      </a:r>
                      <a:endParaRPr lang="zh-CN" altLang="en-US" sz="2800" dirty="0"/>
                    </a:p>
                  </a:txBody>
                  <a:tcPr marL="68580" marR="68580" marT="34290" marB="34290" anchor="ctr" anchorCtr="0"/>
                </a:tc>
                <a:tc>
                  <a:txBody>
                    <a:bodyPr/>
                    <a:p>
                      <a:pPr algn="ctr"/>
                      <a:r>
                        <a:rPr lang="zh-CN" altLang="en-US" sz="2800" dirty="0"/>
                        <a:t>闭关锁国，愚昧无知</a:t>
                      </a:r>
                      <a:endParaRPr lang="zh-CN" altLang="en-US" sz="2800" dirty="0"/>
                    </a:p>
                  </a:txBody>
                  <a:tcPr marL="68580" marR="68580" marT="34290" marB="34290" anchor="ctr" anchorCtr="0"/>
                </a:tc>
                <a:tc>
                  <a:txBody>
                    <a:bodyPr/>
                    <a:p>
                      <a:pPr algn="ctr"/>
                      <a:r>
                        <a:rPr lang="zh-CN" altLang="en-US" sz="2800" dirty="0"/>
                        <a:t>殖民扩张</a:t>
                      </a:r>
                      <a:endParaRPr lang="zh-CN" altLang="en-US" sz="2800" dirty="0"/>
                    </a:p>
                  </a:txBody>
                  <a:tcPr marL="68580" marR="68580" marT="34290" marB="34290" anchor="ctr" anchorCtr="0"/>
                </a:tc>
              </a:tr>
              <a:tr h="995680">
                <a:tc>
                  <a:txBody>
                    <a:bodyPr/>
                    <a:p>
                      <a:pPr algn="ctr"/>
                      <a:r>
                        <a:rPr lang="zh-CN" altLang="en-US" sz="2800" dirty="0"/>
                        <a:t>综合</a:t>
                      </a:r>
                      <a:endParaRPr lang="zh-CN" altLang="en-US" sz="2800" dirty="0"/>
                    </a:p>
                  </a:txBody>
                  <a:tcPr marL="68580" marR="68580" marT="34290" marB="34290" anchor="ctr" anchorCtr="0"/>
                </a:tc>
                <a:tc>
                  <a:txBody>
                    <a:bodyPr/>
                    <a:p>
                      <a:pPr algn="ctr"/>
                      <a:r>
                        <a:rPr lang="zh-CN" altLang="en-US" sz="2800" dirty="0"/>
                        <a:t>阶级矛盾尖锐</a:t>
                      </a:r>
                      <a:endParaRPr lang="en-US" altLang="zh-CN" sz="2800" dirty="0"/>
                    </a:p>
                    <a:p>
                      <a:pPr algn="ctr"/>
                      <a:r>
                        <a:rPr lang="zh-CN" altLang="en-US" sz="2800" dirty="0"/>
                        <a:t>统治危机四伏</a:t>
                      </a:r>
                      <a:endParaRPr lang="zh-CN" altLang="en-US" sz="2800" dirty="0"/>
                    </a:p>
                  </a:txBody>
                  <a:tcPr marL="68580" marR="68580" marT="34290" marB="34290" anchor="ctr" anchorCtr="0"/>
                </a:tc>
                <a:tc>
                  <a:txBody>
                    <a:bodyPr/>
                    <a:p>
                      <a:pPr algn="ctr"/>
                      <a:r>
                        <a:rPr lang="zh-CN" altLang="en-US" sz="2800" dirty="0"/>
                        <a:t>国力上升</a:t>
                      </a:r>
                      <a:endParaRPr lang="en-US" altLang="zh-CN" sz="2800" dirty="0"/>
                    </a:p>
                    <a:p>
                      <a:pPr algn="ctr"/>
                      <a:r>
                        <a:rPr lang="zh-CN" altLang="en-US" sz="2800" dirty="0"/>
                        <a:t>迅速崛起</a:t>
                      </a:r>
                      <a:endParaRPr lang="zh-CN" altLang="en-US" sz="2800" dirty="0"/>
                    </a:p>
                  </a:txBody>
                  <a:tcPr marL="68580" marR="68580" marT="34290" marB="34290" anchor="ctr" anchorCtr="0"/>
                </a:tc>
              </a:tr>
            </a:tbl>
          </a:graphicData>
        </a:graphic>
      </p:graphicFrame>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2"/>
          <p:cNvSpPr/>
          <p:nvPr/>
        </p:nvSpPr>
        <p:spPr>
          <a:xfrm>
            <a:off x="171450" y="197485"/>
            <a:ext cx="1152525" cy="1080135"/>
          </a:xfrm>
          <a:prstGeom prst="rect">
            <a:avLst/>
          </a:prstGeom>
        </p:spPr>
        <p:style>
          <a:lnRef idx="1">
            <a:schemeClr val="accent6"/>
          </a:lnRef>
          <a:fillRef idx="2">
            <a:schemeClr val="accent6"/>
          </a:fillRef>
          <a:effectRef idx="1">
            <a:schemeClr val="accent6"/>
          </a:effectRef>
          <a:fontRef idx="minor">
            <a:schemeClr val="dk1"/>
          </a:fontRef>
        </p:style>
        <p:txBody>
          <a:bodyPr rtlCol="0" anchor="ctr"/>
          <a:p>
            <a:pPr algn="ctr"/>
            <a:r>
              <a:rPr lang="zh-CN" altLang="en-US" sz="3600"/>
              <a:t>中国</a:t>
            </a:r>
            <a:endParaRPr lang="zh-CN" altLang="en-US" sz="3600"/>
          </a:p>
        </p:txBody>
      </p:sp>
      <p:sp>
        <p:nvSpPr>
          <p:cNvPr id="5" name="矩形 4"/>
          <p:cNvSpPr/>
          <p:nvPr/>
        </p:nvSpPr>
        <p:spPr>
          <a:xfrm>
            <a:off x="4167505" y="197485"/>
            <a:ext cx="1152525" cy="1080135"/>
          </a:xfrm>
          <a:prstGeom prst="rect">
            <a:avLst/>
          </a:prstGeom>
        </p:spPr>
        <p:style>
          <a:lnRef idx="1">
            <a:schemeClr val="accent6"/>
          </a:lnRef>
          <a:fillRef idx="2">
            <a:schemeClr val="accent6"/>
          </a:fillRef>
          <a:effectRef idx="1">
            <a:schemeClr val="accent6"/>
          </a:effectRef>
          <a:fontRef idx="minor">
            <a:schemeClr val="dk1"/>
          </a:fontRef>
        </p:style>
        <p:txBody>
          <a:bodyPr rtlCol="0" anchor="ctr"/>
          <a:p>
            <a:pPr algn="ctr"/>
            <a:r>
              <a:rPr lang="zh-CN" altLang="en-US" sz="3600"/>
              <a:t>英国</a:t>
            </a:r>
            <a:endParaRPr lang="zh-CN" altLang="en-US" sz="3600"/>
          </a:p>
        </p:txBody>
      </p:sp>
      <p:sp>
        <p:nvSpPr>
          <p:cNvPr id="7" name="右箭头 6"/>
          <p:cNvSpPr/>
          <p:nvPr/>
        </p:nvSpPr>
        <p:spPr>
          <a:xfrm>
            <a:off x="1475740" y="53975"/>
            <a:ext cx="2592070" cy="648335"/>
          </a:xfrm>
          <a:prstGeom prst="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000" b="1">
                <a:solidFill>
                  <a:schemeClr val="tx1"/>
                </a:solidFill>
              </a:rPr>
              <a:t>丝绸、瓷器、茶叶</a:t>
            </a:r>
            <a:endParaRPr lang="zh-CN" altLang="en-US" sz="2000" b="1">
              <a:solidFill>
                <a:schemeClr val="tx1"/>
              </a:solidFill>
            </a:endParaRPr>
          </a:p>
        </p:txBody>
      </p:sp>
      <p:sp>
        <p:nvSpPr>
          <p:cNvPr id="8" name="左箭头 7"/>
          <p:cNvSpPr/>
          <p:nvPr/>
        </p:nvSpPr>
        <p:spPr>
          <a:xfrm>
            <a:off x="1475740" y="702310"/>
            <a:ext cx="2539365" cy="648335"/>
          </a:xfrm>
          <a:prstGeom prst="lef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000" b="1">
                <a:solidFill>
                  <a:schemeClr val="tx1"/>
                </a:solidFill>
              </a:rPr>
              <a:t>白银</a:t>
            </a:r>
            <a:endParaRPr lang="zh-CN" altLang="en-US" sz="2000" b="1">
              <a:solidFill>
                <a:schemeClr val="tx1"/>
              </a:solidFill>
            </a:endParaRPr>
          </a:p>
        </p:txBody>
      </p:sp>
      <p:sp>
        <p:nvSpPr>
          <p:cNvPr id="9" name="矩形 8"/>
          <p:cNvSpPr/>
          <p:nvPr/>
        </p:nvSpPr>
        <p:spPr>
          <a:xfrm>
            <a:off x="171450" y="1577340"/>
            <a:ext cx="1152525" cy="1080135"/>
          </a:xfrm>
          <a:prstGeom prst="rect">
            <a:avLst/>
          </a:prstGeom>
        </p:spPr>
        <p:style>
          <a:lnRef idx="1">
            <a:schemeClr val="accent6"/>
          </a:lnRef>
          <a:fillRef idx="2">
            <a:schemeClr val="accent6"/>
          </a:fillRef>
          <a:effectRef idx="1">
            <a:schemeClr val="accent6"/>
          </a:effectRef>
          <a:fontRef idx="minor">
            <a:schemeClr val="dk1"/>
          </a:fontRef>
        </p:style>
        <p:txBody>
          <a:bodyPr rtlCol="0" anchor="ctr"/>
          <a:p>
            <a:pPr algn="ctr"/>
            <a:r>
              <a:rPr lang="zh-CN" altLang="en-US" sz="3600"/>
              <a:t>中国</a:t>
            </a:r>
            <a:endParaRPr lang="zh-CN" altLang="en-US" sz="3600"/>
          </a:p>
        </p:txBody>
      </p:sp>
      <p:sp>
        <p:nvSpPr>
          <p:cNvPr id="10" name="矩形 9"/>
          <p:cNvSpPr/>
          <p:nvPr/>
        </p:nvSpPr>
        <p:spPr>
          <a:xfrm>
            <a:off x="4167505" y="1577340"/>
            <a:ext cx="1152525" cy="1080135"/>
          </a:xfrm>
          <a:prstGeom prst="rect">
            <a:avLst/>
          </a:prstGeom>
        </p:spPr>
        <p:style>
          <a:lnRef idx="1">
            <a:schemeClr val="accent6"/>
          </a:lnRef>
          <a:fillRef idx="2">
            <a:schemeClr val="accent6"/>
          </a:fillRef>
          <a:effectRef idx="1">
            <a:schemeClr val="accent6"/>
          </a:effectRef>
          <a:fontRef idx="minor">
            <a:schemeClr val="dk1"/>
          </a:fontRef>
        </p:style>
        <p:txBody>
          <a:bodyPr rtlCol="0" anchor="ctr"/>
          <a:p>
            <a:pPr algn="ctr"/>
            <a:r>
              <a:rPr lang="zh-CN" altLang="en-US" sz="3600"/>
              <a:t>英国</a:t>
            </a:r>
            <a:endParaRPr lang="zh-CN" altLang="en-US" sz="3600"/>
          </a:p>
        </p:txBody>
      </p:sp>
      <p:sp>
        <p:nvSpPr>
          <p:cNvPr id="11" name="右箭头 10"/>
          <p:cNvSpPr/>
          <p:nvPr/>
        </p:nvSpPr>
        <p:spPr>
          <a:xfrm>
            <a:off x="1475740" y="1433830"/>
            <a:ext cx="2592070" cy="648335"/>
          </a:xfrm>
          <a:prstGeom prst="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000" b="1">
                <a:solidFill>
                  <a:schemeClr val="tx1"/>
                </a:solidFill>
              </a:rPr>
              <a:t>白银</a:t>
            </a:r>
            <a:endParaRPr lang="zh-CN" altLang="en-US" sz="2000" b="1">
              <a:solidFill>
                <a:schemeClr val="tx1"/>
              </a:solidFill>
            </a:endParaRPr>
          </a:p>
        </p:txBody>
      </p:sp>
      <p:sp>
        <p:nvSpPr>
          <p:cNvPr id="13" name="左箭头 12"/>
          <p:cNvSpPr/>
          <p:nvPr/>
        </p:nvSpPr>
        <p:spPr>
          <a:xfrm>
            <a:off x="1475740" y="2082165"/>
            <a:ext cx="2539365" cy="648335"/>
          </a:xfrm>
          <a:prstGeom prst="lef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000" b="1">
                <a:solidFill>
                  <a:schemeClr val="tx1"/>
                </a:solidFill>
              </a:rPr>
              <a:t>鸦片</a:t>
            </a:r>
            <a:endParaRPr lang="zh-CN" altLang="en-US" sz="2000" b="1">
              <a:solidFill>
                <a:schemeClr val="tx1"/>
              </a:solidFill>
            </a:endParaRPr>
          </a:p>
        </p:txBody>
      </p:sp>
      <p:sp>
        <p:nvSpPr>
          <p:cNvPr id="14" name="文本框 13"/>
          <p:cNvSpPr txBox="1"/>
          <p:nvPr/>
        </p:nvSpPr>
        <p:spPr>
          <a:xfrm>
            <a:off x="88265" y="2944495"/>
            <a:ext cx="8967470" cy="1568450"/>
          </a:xfrm>
          <a:prstGeom prst="rect">
            <a:avLst/>
          </a:prstGeom>
          <a:solidFill>
            <a:schemeClr val="accent1">
              <a:lumMod val="20000"/>
              <a:lumOff val="80000"/>
            </a:schemeClr>
          </a:solidFill>
        </p:spPr>
        <p:txBody>
          <a:bodyPr wrap="square" rtlCol="0" anchor="t">
            <a:spAutoFit/>
          </a:bodyPr>
          <a:p>
            <a:pPr>
              <a:buBlip>
                <a:blip r:embed="rId1"/>
              </a:buBlip>
            </a:pPr>
            <a:r>
              <a:rPr lang="zh-CN" altLang="en-US" sz="2400" dirty="0" smtClean="0">
                <a:latin typeface="+mn-ea"/>
                <a:sym typeface="+mn-ea"/>
              </a:rPr>
              <a:t>严重摧残吸食者个人身体健康，吸食者一旦成瘾，极难戒除；</a:t>
            </a:r>
            <a:endParaRPr lang="en-US" altLang="zh-CN" sz="2400" dirty="0" smtClean="0">
              <a:latin typeface="+mn-ea"/>
            </a:endParaRPr>
          </a:p>
          <a:p>
            <a:pPr>
              <a:buBlip>
                <a:blip r:embed="rId1"/>
              </a:buBlip>
            </a:pPr>
            <a:r>
              <a:rPr lang="zh-CN" altLang="en-US" sz="2400" dirty="0" smtClean="0">
                <a:latin typeface="+mn-ea"/>
                <a:sym typeface="+mn-ea"/>
              </a:rPr>
              <a:t>购买鸦片让许多人贫困潦倒，一些人铤而走险，违法犯罪；</a:t>
            </a:r>
            <a:endParaRPr lang="en-US" altLang="zh-CN" sz="2400" dirty="0" smtClean="0">
              <a:latin typeface="+mn-ea"/>
            </a:endParaRPr>
          </a:p>
          <a:p>
            <a:pPr>
              <a:buBlip>
                <a:blip r:embed="rId1"/>
              </a:buBlip>
            </a:pPr>
            <a:r>
              <a:rPr lang="zh-CN" altLang="en-US" sz="2400" dirty="0">
                <a:latin typeface="+mn-ea"/>
                <a:sym typeface="+mn-ea"/>
              </a:rPr>
              <a:t>大量白</a:t>
            </a:r>
            <a:r>
              <a:rPr lang="zh-CN" altLang="en-US" sz="2400" dirty="0" smtClean="0">
                <a:latin typeface="+mn-ea"/>
                <a:sym typeface="+mn-ea"/>
              </a:rPr>
              <a:t>银外流，国家税收难以保障（清廷</a:t>
            </a:r>
            <a:r>
              <a:rPr lang="zh-CN" altLang="en-US" sz="2400" dirty="0">
                <a:latin typeface="+mn-ea"/>
                <a:sym typeface="+mn-ea"/>
              </a:rPr>
              <a:t>最为</a:t>
            </a:r>
            <a:r>
              <a:rPr lang="zh-CN" altLang="en-US" sz="2400" dirty="0" smtClean="0">
                <a:latin typeface="+mn-ea"/>
                <a:sym typeface="+mn-ea"/>
              </a:rPr>
              <a:t>担心的一条）；</a:t>
            </a:r>
            <a:endParaRPr lang="en-US" altLang="zh-CN" sz="2400" dirty="0" smtClean="0">
              <a:latin typeface="+mn-ea"/>
            </a:endParaRPr>
          </a:p>
          <a:p>
            <a:pPr>
              <a:buBlip>
                <a:blip r:embed="rId1"/>
              </a:buBlip>
            </a:pPr>
            <a:r>
              <a:rPr lang="zh-CN" altLang="en-US" sz="2400" dirty="0">
                <a:latin typeface="+mn-ea"/>
                <a:sym typeface="+mn-ea"/>
              </a:rPr>
              <a:t>国</a:t>
            </a:r>
            <a:r>
              <a:rPr lang="zh-CN" altLang="en-US" sz="2400" dirty="0" smtClean="0">
                <a:latin typeface="+mn-ea"/>
                <a:sym typeface="+mn-ea"/>
              </a:rPr>
              <a:t>民体质减弱，军队战斗力大大减弱。</a:t>
            </a:r>
            <a:endParaRPr lang="zh-CN" altLang="en-US" sz="2400" dirty="0" smtClean="0">
              <a:latin typeface="+mn-ea"/>
              <a:sym typeface="+mn-ea"/>
            </a:endParaRPr>
          </a:p>
        </p:txBody>
      </p:sp>
      <p:pic>
        <p:nvPicPr>
          <p:cNvPr id="134164" name="Picture 20" descr="I2D8T(~C8W@CX573P@TJZ`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6710" y="197485"/>
            <a:ext cx="3680460" cy="24371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horizont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horizont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linds(horizontal)">
                                      <p:cBhvr>
                                        <p:cTn id="23" dur="500"/>
                                        <p:tgtEl>
                                          <p:spTgt spid="14"/>
                                        </p:tgtEl>
                                      </p:cBhvr>
                                    </p:animEffect>
                                  </p:childTnLst>
                                </p:cTn>
                              </p:par>
                              <p:par>
                                <p:cTn id="24" presetID="3" presetClass="entr" presetSubtype="10" fill="hold" nodeType="withEffect">
                                  <p:stCondLst>
                                    <p:cond delay="0"/>
                                  </p:stCondLst>
                                  <p:childTnLst>
                                    <p:set>
                                      <p:cBhvr>
                                        <p:cTn id="25" dur="1" fill="hold">
                                          <p:stCondLst>
                                            <p:cond delay="0"/>
                                          </p:stCondLst>
                                        </p:cTn>
                                        <p:tgtEl>
                                          <p:spTgt spid="134164"/>
                                        </p:tgtEl>
                                        <p:attrNameLst>
                                          <p:attrName>style.visibility</p:attrName>
                                        </p:attrNameLst>
                                      </p:cBhvr>
                                      <p:to>
                                        <p:strVal val="visible"/>
                                      </p:to>
                                    </p:set>
                                    <p:animEffect transition="in" filter="blinds(horizontal)">
                                      <p:cBhvr>
                                        <p:cTn id="26" dur="500"/>
                                        <p:tgtEl>
                                          <p:spTgt spid="134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13" grpId="0" animBg="1"/>
      <p:bldP spid="11"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normAutofit fontScale="90000"/>
          </a:bodyPr>
          <a:lstStyle/>
          <a:p>
            <a:pPr algn="ctr"/>
            <a:r>
              <a:rPr lang="zh-CN" altLang="zh-CN" sz="4500" dirty="0">
                <a:latin typeface="楷体" panose="02010609060101010101" pitchFamily="49" charset="-122"/>
                <a:ea typeface="楷体" panose="02010609060101010101" pitchFamily="49" charset="-122"/>
              </a:rPr>
              <a:t>林则</a:t>
            </a:r>
            <a:r>
              <a:rPr lang="zh-CN" altLang="zh-CN" sz="4500" dirty="0" smtClean="0">
                <a:latin typeface="楷体" panose="02010609060101010101" pitchFamily="49" charset="-122"/>
                <a:ea typeface="楷体" panose="02010609060101010101" pitchFamily="49" charset="-122"/>
              </a:rPr>
              <a:t>徐虎</a:t>
            </a:r>
            <a:r>
              <a:rPr lang="zh-CN" altLang="zh-CN" sz="4500" dirty="0">
                <a:latin typeface="楷体" panose="02010609060101010101" pitchFamily="49" charset="-122"/>
                <a:ea typeface="楷体" panose="02010609060101010101" pitchFamily="49" charset="-122"/>
              </a:rPr>
              <a:t>门销烟</a:t>
            </a:r>
            <a:endParaRPr lang="en-US" altLang="zh-CN" sz="4500" dirty="0">
              <a:latin typeface="楷体" panose="02010609060101010101" pitchFamily="49" charset="-122"/>
              <a:ea typeface="楷体" panose="02010609060101010101" pitchFamily="49" charset="-122"/>
            </a:endParaRPr>
          </a:p>
        </p:txBody>
      </p:sp>
      <p:pic>
        <p:nvPicPr>
          <p:cNvPr id="8" name="内容占位符 7" descr="58597aba0378cff0b45b051ccead1cb2"/>
          <p:cNvPicPr>
            <a:picLocks noGrp="1" noChangeAspect="1"/>
          </p:cNvPicPr>
          <p:nvPr>
            <p:ph sz="half" idx="1"/>
          </p:nvPr>
        </p:nvPicPr>
        <p:blipFill>
          <a:blip r:embed="rId1"/>
          <a:stretch>
            <a:fillRect/>
          </a:stretch>
        </p:blipFill>
        <p:spPr>
          <a:xfrm>
            <a:off x="1228408" y="928313"/>
            <a:ext cx="3336215" cy="3989371"/>
          </a:xfrm>
          <a:prstGeom prst="rect">
            <a:avLst/>
          </a:prstGeom>
          <a:ln w="190500" cap="sq">
            <a:solidFill>
              <a:srgbClr val="C8C6BD"/>
            </a:solidFill>
            <a:prstDash val="solid"/>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9" name="文本框 8"/>
          <p:cNvSpPr txBox="1"/>
          <p:nvPr/>
        </p:nvSpPr>
        <p:spPr>
          <a:xfrm>
            <a:off x="5625465" y="1041559"/>
            <a:ext cx="1198245" cy="3060859"/>
          </a:xfrm>
          <a:prstGeom prst="rect">
            <a:avLst/>
          </a:prstGeom>
          <a:noFill/>
        </p:spPr>
        <p:txBody>
          <a:bodyPr vert="eaVert" wrap="square" rtlCol="0">
            <a:spAutoFit/>
          </a:bodyPr>
          <a:lstStyle/>
          <a:p>
            <a:r>
              <a:rPr lang="zh-CN" altLang="en-US" sz="3300" dirty="0">
                <a:latin typeface="楷体" panose="02010609060101010101" pitchFamily="49" charset="-122"/>
                <a:ea typeface="楷体" panose="02010609060101010101" pitchFamily="49" charset="-122"/>
              </a:rPr>
              <a:t>苟利国家生死以</a:t>
            </a:r>
            <a:endParaRPr lang="zh-CN" altLang="en-US" sz="3300" dirty="0">
              <a:latin typeface="楷体" panose="02010609060101010101" pitchFamily="49" charset="-122"/>
              <a:ea typeface="楷体" panose="02010609060101010101" pitchFamily="49" charset="-122"/>
            </a:endParaRPr>
          </a:p>
          <a:p>
            <a:r>
              <a:rPr lang="zh-CN" altLang="en-US" sz="3300" dirty="0">
                <a:latin typeface="楷体" panose="02010609060101010101" pitchFamily="49" charset="-122"/>
                <a:ea typeface="楷体" panose="02010609060101010101" pitchFamily="49" charset="-122"/>
              </a:rPr>
              <a:t>岂因祸福避趋之</a:t>
            </a:r>
            <a:endParaRPr lang="zh-CN" altLang="en-US" sz="3300"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400">
        <p:random/>
      </p:transition>
    </mc:Choice>
    <mc:Fallback>
      <p:transition spd="slow">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2829560" y="1968500"/>
            <a:ext cx="5885180" cy="2799715"/>
          </a:xfrm>
          <a:prstGeom prst="rect">
            <a:avLst/>
          </a:prstGeom>
          <a:solidFill>
            <a:schemeClr val="accent4">
              <a:lumMod val="20000"/>
              <a:lumOff val="80000"/>
            </a:schemeClr>
          </a:solidFill>
          <a:ln w="9525">
            <a:noFill/>
          </a:ln>
        </p:spPr>
        <p:txBody>
          <a:bodyPr wrap="square">
            <a:spAutoFit/>
          </a:bodyPr>
          <a:p>
            <a:pPr indent="355600"/>
            <a:r>
              <a:rPr lang="en-US" sz="4400" b="0">
                <a:latin typeface="楷体" panose="02010609060101010101" pitchFamily="49" charset="-122"/>
                <a:ea typeface="楷体" panose="02010609060101010101" pitchFamily="49" charset="-122"/>
                <a:cs typeface="楷体" panose="02010609060101010101" pitchFamily="49" charset="-122"/>
              </a:rPr>
              <a:t>1840</a:t>
            </a:r>
            <a:r>
              <a:rPr lang="zh-CN" sz="4400" b="0">
                <a:latin typeface="楷体" panose="02010609060101010101" pitchFamily="49" charset="-122"/>
                <a:ea typeface="楷体" panose="02010609060101010101" pitchFamily="49" charset="-122"/>
                <a:cs typeface="楷体" panose="02010609060101010101" pitchFamily="49" charset="-122"/>
              </a:rPr>
              <a:t>年，英国远征军总司令</a:t>
            </a:r>
            <a:r>
              <a:rPr lang="zh-CN" sz="4400" b="0" u="sng">
                <a:latin typeface="楷体" panose="02010609060101010101" pitchFamily="49" charset="-122"/>
                <a:ea typeface="楷体" panose="02010609060101010101" pitchFamily="49" charset="-122"/>
                <a:cs typeface="楷体" panose="02010609060101010101" pitchFamily="49" charset="-122"/>
              </a:rPr>
              <a:t>懿律</a:t>
            </a:r>
            <a:r>
              <a:rPr lang="zh-CN" sz="4400" b="0">
                <a:latin typeface="楷体" panose="02010609060101010101" pitchFamily="49" charset="-122"/>
                <a:ea typeface="楷体" panose="02010609060101010101" pitchFamily="49" charset="-122"/>
                <a:cs typeface="楷体" panose="02010609060101010101" pitchFamily="49" charset="-122"/>
              </a:rPr>
              <a:t>率军舰开进</a:t>
            </a:r>
            <a:r>
              <a:rPr lang="zh-CN" sz="4400" b="0" u="sng">
                <a:latin typeface="楷体" panose="02010609060101010101" pitchFamily="49" charset="-122"/>
                <a:ea typeface="楷体" panose="02010609060101010101" pitchFamily="49" charset="-122"/>
                <a:cs typeface="楷体" panose="02010609060101010101" pitchFamily="49" charset="-122"/>
              </a:rPr>
              <a:t>广州海口</a:t>
            </a:r>
            <a:r>
              <a:rPr lang="zh-CN" sz="4400" b="0">
                <a:latin typeface="楷体" panose="02010609060101010101" pitchFamily="49" charset="-122"/>
                <a:ea typeface="楷体" panose="02010609060101010101" pitchFamily="49" charset="-122"/>
                <a:cs typeface="楷体" panose="02010609060101010101" pitchFamily="49" charset="-122"/>
              </a:rPr>
              <a:t>，发动侵略战争。清政府组织了抵抗。</a:t>
            </a:r>
            <a:endParaRPr lang="zh-CN" altLang="en-US" sz="4400" b="0">
              <a:latin typeface="楷体" panose="02010609060101010101" pitchFamily="49" charset="-122"/>
              <a:ea typeface="楷体" panose="02010609060101010101" pitchFamily="49" charset="-122"/>
              <a:cs typeface="楷体" panose="02010609060101010101" pitchFamily="49" charset="-122"/>
            </a:endParaRPr>
          </a:p>
        </p:txBody>
      </p:sp>
      <p:pic>
        <p:nvPicPr>
          <p:cNvPr id="10" name="Picture 2" descr="https://a2.att.hudong.com/73/75/01300000329092124687758502047.jpg"/>
          <p:cNvPicPr>
            <a:picLocks noChangeAspect="1" noChangeArrowheads="1"/>
          </p:cNvPicPr>
          <p:nvPr/>
        </p:nvPicPr>
        <p:blipFill rotWithShape="1">
          <a:blip r:embed="rId1">
            <a:extLst>
              <a:ext uri="{28A0092B-C50C-407E-A947-70E740481C1C}">
                <a14:useLocalDpi xmlns:a14="http://schemas.microsoft.com/office/drawing/2010/main" val="0"/>
              </a:ext>
            </a:extLst>
          </a:blip>
          <a:srcRect t="1572" b="1208"/>
          <a:stretch>
            <a:fillRect/>
          </a:stretch>
        </p:blipFill>
        <p:spPr bwMode="auto">
          <a:xfrm>
            <a:off x="277495" y="1847850"/>
            <a:ext cx="2384425" cy="3041015"/>
          </a:xfrm>
          <a:prstGeom prst="rect">
            <a:avLst/>
          </a:prstGeom>
          <a:noFill/>
          <a:extLst>
            <a:ext uri="{909E8E84-426E-40DD-AFC4-6F175D3DCCD1}">
              <a14:hiddenFill xmlns:a14="http://schemas.microsoft.com/office/drawing/2010/main">
                <a:solidFill>
                  <a:srgbClr val="FFFFFF"/>
                </a:solidFill>
              </a14:hiddenFill>
            </a:ext>
          </a:extLst>
        </p:spPr>
      </p:pic>
      <p:sp>
        <p:nvSpPr>
          <p:cNvPr id="2" name="文本框 1"/>
          <p:cNvSpPr txBox="1"/>
          <p:nvPr/>
        </p:nvSpPr>
        <p:spPr>
          <a:xfrm>
            <a:off x="232410" y="56515"/>
            <a:ext cx="8678545" cy="1568450"/>
          </a:xfrm>
          <a:prstGeom prst="rect">
            <a:avLst/>
          </a:prstGeom>
          <a:solidFill>
            <a:schemeClr val="accent5">
              <a:lumMod val="20000"/>
              <a:lumOff val="80000"/>
            </a:schemeClr>
          </a:solidFill>
        </p:spPr>
        <p:txBody>
          <a:bodyPr wrap="square" rtlCol="0" anchor="t">
            <a:spAutoFit/>
          </a:bodyPr>
          <a:p>
            <a:r>
              <a:rPr lang="zh-CN" altLang="en-US" sz="3200" b="1">
                <a:latin typeface="楷体" panose="02010609060101010101" pitchFamily="49" charset="-122"/>
                <a:ea typeface="楷体" panose="02010609060101010101" pitchFamily="49" charset="-122"/>
              </a:rPr>
              <a:t>英国维多利亚女王在国会演说：正密切注意英人在华利益及国家尊严。在中国发生的事件，已经引起我国臣民与该国通商关系中断。</a:t>
            </a:r>
            <a:endParaRPr lang="zh-CN" altLang="en-US" sz="3200" b="1">
              <a:latin typeface="楷体" panose="02010609060101010101" pitchFamily="49" charset="-122"/>
              <a:ea typeface="楷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0"/>
                                        </p:tgtEl>
                                        <p:attrNameLst>
                                          <p:attrName>style.visibility</p:attrName>
                                        </p:attrNameLst>
                                      </p:cBhvr>
                                      <p:to>
                                        <p:strVal val="visible"/>
                                      </p:to>
                                    </p:set>
                                    <p:animEffect transition="in" filter="blinds(horizontal)">
                                      <p:cBhvr>
                                        <p:cTn id="10"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67945" y="67310"/>
            <a:ext cx="3647440" cy="405130"/>
          </a:xfrm>
        </p:spPr>
        <p:txBody>
          <a:bodyPr/>
          <a:lstStyle/>
          <a:p>
            <a:pPr algn="ctr"/>
            <a:r>
              <a:rPr lang="zh-CN" altLang="en-US" sz="2400" dirty="0">
                <a:latin typeface="楷体" panose="02010609060101010101" pitchFamily="49" charset="-122"/>
                <a:ea typeface="楷体" panose="02010609060101010101" pitchFamily="49" charset="-122"/>
              </a:rPr>
              <a:t>中英《南京条约》</a:t>
            </a:r>
            <a:endParaRPr lang="zh-CN" altLang="en-US" sz="2400" dirty="0">
              <a:latin typeface="楷体" panose="02010609060101010101" pitchFamily="49" charset="-122"/>
              <a:ea typeface="楷体" panose="02010609060101010101" pitchFamily="49" charset="-122"/>
            </a:endParaRPr>
          </a:p>
        </p:txBody>
      </p:sp>
      <p:sp>
        <p:nvSpPr>
          <p:cNvPr id="5" name="内容占位符 4"/>
          <p:cNvSpPr>
            <a:spLocks noGrp="1"/>
          </p:cNvSpPr>
          <p:nvPr>
            <p:ph idx="1"/>
          </p:nvPr>
        </p:nvSpPr>
        <p:spPr>
          <a:xfrm>
            <a:off x="363220" y="472440"/>
            <a:ext cx="8475980" cy="2748280"/>
          </a:xfrm>
          <a:solidFill>
            <a:schemeClr val="accent6">
              <a:lumMod val="20000"/>
              <a:lumOff val="80000"/>
            </a:schemeClr>
          </a:solidFill>
        </p:spPr>
        <p:txBody>
          <a:bodyPr/>
          <a:lstStyle/>
          <a:p>
            <a:pPr>
              <a:buBlip>
                <a:blip r:embed="rId1"/>
              </a:buBlip>
            </a:pPr>
            <a:r>
              <a:rPr lang="zh-CN" altLang="en-US" sz="2400" b="1" dirty="0">
                <a:latin typeface="楷体" panose="02010609060101010101" pitchFamily="49" charset="-122"/>
                <a:ea typeface="楷体" panose="02010609060101010101" pitchFamily="49" charset="-122"/>
                <a:cs typeface="楷体" panose="02010609060101010101" pitchFamily="49" charset="-122"/>
              </a:rPr>
              <a:t>割地：割让</a:t>
            </a: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香港岛</a:t>
            </a:r>
            <a:r>
              <a:rPr lang="zh-CN" altLang="en-US" sz="2400" b="1" dirty="0">
                <a:latin typeface="楷体" panose="02010609060101010101" pitchFamily="49" charset="-122"/>
                <a:ea typeface="楷体" panose="02010609060101010101" pitchFamily="49" charset="-122"/>
                <a:cs typeface="楷体" panose="02010609060101010101" pitchFamily="49" charset="-122"/>
              </a:rPr>
              <a:t>；</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a:p>
            <a:pPr>
              <a:buBlip>
                <a:blip r:embed="rId1"/>
              </a:buBlip>
            </a:pPr>
            <a:r>
              <a:rPr lang="zh-CN" altLang="en-US" sz="2400" b="1" dirty="0">
                <a:latin typeface="楷体" panose="02010609060101010101" pitchFamily="49" charset="-122"/>
                <a:ea typeface="楷体" panose="02010609060101010101" pitchFamily="49" charset="-122"/>
                <a:cs typeface="楷体" panose="02010609060101010101" pitchFamily="49" charset="-122"/>
              </a:rPr>
              <a:t>赔款：赔偿</a:t>
            </a:r>
            <a:r>
              <a:rPr lang="en-US" altLang="zh-CN"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2100</a:t>
            </a: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万元</a:t>
            </a:r>
            <a:r>
              <a:rPr lang="zh-CN" altLang="en-US" sz="2400" b="1" dirty="0">
                <a:latin typeface="楷体" panose="02010609060101010101" pitchFamily="49" charset="-122"/>
                <a:ea typeface="楷体" panose="02010609060101010101" pitchFamily="49" charset="-122"/>
                <a:cs typeface="楷体" panose="02010609060101010101" pitchFamily="49" charset="-122"/>
              </a:rPr>
              <a:t>；</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a:p>
            <a:pPr>
              <a:buBlip>
                <a:blip r:embed="rId1"/>
              </a:buBlip>
            </a:pPr>
            <a:r>
              <a:rPr lang="zh-CN" altLang="en-US" sz="2400" b="1" dirty="0">
                <a:latin typeface="楷体" panose="02010609060101010101" pitchFamily="49" charset="-122"/>
                <a:ea typeface="楷体" panose="02010609060101010101" pitchFamily="49" charset="-122"/>
                <a:cs typeface="楷体" panose="02010609060101010101" pitchFamily="49" charset="-122"/>
              </a:rPr>
              <a:t>开埠：开放</a:t>
            </a:r>
            <a:r>
              <a:rPr lang="zh-CN" altLang="en-US" sz="2400" b="1"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广州</a:t>
            </a:r>
            <a:r>
              <a:rPr lang="zh-CN" altLang="en-US" sz="2400" b="1" dirty="0" smtClean="0">
                <a:latin typeface="楷体" panose="02010609060101010101" pitchFamily="49" charset="-122"/>
                <a:ea typeface="楷体" panose="02010609060101010101" pitchFamily="49" charset="-122"/>
                <a:cs typeface="楷体" panose="02010609060101010101" pitchFamily="49" charset="-122"/>
              </a:rPr>
              <a:t>、</a:t>
            </a: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厦门</a:t>
            </a:r>
            <a:r>
              <a:rPr lang="zh-CN" altLang="en-US" sz="2400" b="1" dirty="0" smtClean="0">
                <a:latin typeface="楷体" panose="02010609060101010101" pitchFamily="49" charset="-122"/>
                <a:ea typeface="楷体" panose="02010609060101010101" pitchFamily="49" charset="-122"/>
                <a:cs typeface="楷体" panose="02010609060101010101" pitchFamily="49" charset="-122"/>
              </a:rPr>
              <a:t>、</a:t>
            </a: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福</a:t>
            </a:r>
            <a:r>
              <a:rPr lang="zh-CN" altLang="en-US" sz="2400" b="1" dirty="0" smtClean="0">
                <a:solidFill>
                  <a:srgbClr val="FF0000"/>
                </a:solidFill>
                <a:latin typeface="楷体" panose="02010609060101010101" pitchFamily="49" charset="-122"/>
                <a:ea typeface="楷体" panose="02010609060101010101" pitchFamily="49" charset="-122"/>
                <a:cs typeface="楷体" panose="02010609060101010101" pitchFamily="49" charset="-122"/>
              </a:rPr>
              <a:t>州</a:t>
            </a:r>
            <a:r>
              <a:rPr lang="zh-CN" altLang="en-US" sz="2400" b="1" dirty="0" smtClean="0">
                <a:latin typeface="楷体" panose="02010609060101010101" pitchFamily="49" charset="-122"/>
                <a:ea typeface="楷体" panose="02010609060101010101" pitchFamily="49" charset="-122"/>
                <a:cs typeface="楷体" panose="02010609060101010101" pitchFamily="49" charset="-122"/>
              </a:rPr>
              <a:t>、</a:t>
            </a: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宁波</a:t>
            </a:r>
            <a:r>
              <a:rPr lang="zh-CN" altLang="en-US" sz="2400" b="1" dirty="0">
                <a:latin typeface="楷体" panose="02010609060101010101" pitchFamily="49" charset="-122"/>
                <a:ea typeface="楷体" panose="02010609060101010101" pitchFamily="49" charset="-122"/>
                <a:cs typeface="楷体" panose="02010609060101010101" pitchFamily="49" charset="-122"/>
              </a:rPr>
              <a:t>、</a:t>
            </a: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上海</a:t>
            </a:r>
            <a:r>
              <a:rPr lang="zh-CN" altLang="en-US" sz="2400" b="1" dirty="0">
                <a:latin typeface="楷体" panose="02010609060101010101" pitchFamily="49" charset="-122"/>
                <a:ea typeface="楷体" panose="02010609060101010101" pitchFamily="49" charset="-122"/>
                <a:cs typeface="楷体" panose="02010609060101010101" pitchFamily="49" charset="-122"/>
                <a:sym typeface="+mn-ea"/>
              </a:rPr>
              <a:t>五口</a:t>
            </a:r>
            <a:r>
              <a:rPr lang="zh-CN" altLang="en-US" sz="2400" b="1" dirty="0">
                <a:latin typeface="楷体" panose="02010609060101010101" pitchFamily="49" charset="-122"/>
                <a:ea typeface="楷体" panose="02010609060101010101" pitchFamily="49" charset="-122"/>
                <a:cs typeface="楷体" panose="02010609060101010101" pitchFamily="49" charset="-122"/>
              </a:rPr>
              <a:t>通商；</a:t>
            </a:r>
            <a:endParaRPr lang="zh-CN" altLang="en-US" sz="2400" b="1" dirty="0">
              <a:latin typeface="楷体" panose="02010609060101010101" pitchFamily="49" charset="-122"/>
              <a:ea typeface="楷体" panose="02010609060101010101" pitchFamily="49" charset="-122"/>
              <a:cs typeface="楷体" panose="02010609060101010101" pitchFamily="49" charset="-122"/>
            </a:endParaRPr>
          </a:p>
          <a:p>
            <a:pPr>
              <a:buBlip>
                <a:blip r:embed="rId1"/>
              </a:buBlip>
            </a:pPr>
            <a:r>
              <a:rPr lang="zh-CN" altLang="en-US" sz="2400" b="1" dirty="0">
                <a:latin typeface="楷体" panose="02010609060101010101" pitchFamily="49" charset="-122"/>
                <a:ea typeface="楷体" panose="02010609060101010101" pitchFamily="49" charset="-122"/>
                <a:cs typeface="楷体" panose="02010609060101010101" pitchFamily="49" charset="-122"/>
              </a:rPr>
              <a:t>关税：中国向英国商人征收进出口货物税，必须同</a:t>
            </a:r>
            <a:r>
              <a:rPr lang="zh-CN" altLang="en-US" sz="2400" b="1" dirty="0">
                <a:solidFill>
                  <a:srgbClr val="FF0000"/>
                </a:solidFill>
                <a:latin typeface="楷体" panose="02010609060101010101" pitchFamily="49" charset="-122"/>
                <a:ea typeface="楷体" panose="02010609060101010101" pitchFamily="49" charset="-122"/>
                <a:cs typeface="楷体" panose="02010609060101010101" pitchFamily="49" charset="-122"/>
              </a:rPr>
              <a:t>英国政府</a:t>
            </a:r>
            <a:r>
              <a:rPr lang="zh-CN" altLang="en-US" sz="2400" b="1" dirty="0">
                <a:latin typeface="楷体" panose="02010609060101010101" pitchFamily="49" charset="-122"/>
                <a:ea typeface="楷体" panose="02010609060101010101" pitchFamily="49" charset="-122"/>
                <a:cs typeface="楷体" panose="02010609060101010101" pitchFamily="49" charset="-122"/>
              </a:rPr>
              <a:t>商</a:t>
            </a:r>
            <a:r>
              <a:rPr lang="zh-CN" altLang="en-US" sz="2400" b="1" dirty="0" smtClean="0">
                <a:latin typeface="楷体" panose="02010609060101010101" pitchFamily="49" charset="-122"/>
                <a:ea typeface="楷体" panose="02010609060101010101" pitchFamily="49" charset="-122"/>
                <a:cs typeface="楷体" panose="02010609060101010101" pitchFamily="49" charset="-122"/>
              </a:rPr>
              <a:t>议；</a:t>
            </a:r>
            <a:endParaRPr lang="zh-CN" altLang="en-US" sz="2400" b="1" dirty="0" smtClean="0">
              <a:latin typeface="楷体" panose="02010609060101010101" pitchFamily="49" charset="-122"/>
              <a:ea typeface="楷体" panose="02010609060101010101" pitchFamily="49" charset="-122"/>
              <a:cs typeface="楷体" panose="02010609060101010101" pitchFamily="49" charset="-122"/>
            </a:endParaRPr>
          </a:p>
        </p:txBody>
      </p:sp>
      <p:sp>
        <p:nvSpPr>
          <p:cNvPr id="15" name="矩形 14"/>
          <p:cNvSpPr/>
          <p:nvPr/>
        </p:nvSpPr>
        <p:spPr>
          <a:xfrm>
            <a:off x="205105" y="3277870"/>
            <a:ext cx="8733790" cy="188150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p>
            <a:r>
              <a:rPr lang="en-US" altLang="zh-CN" sz="2800" b="1" dirty="0">
                <a:solidFill>
                  <a:schemeClr val="tx1"/>
                </a:solidFill>
              </a:rPr>
              <a:t>•1843</a:t>
            </a:r>
            <a:r>
              <a:rPr lang="zh-CN" altLang="en-US" sz="2800" b="1" dirty="0">
                <a:solidFill>
                  <a:schemeClr val="tx1"/>
                </a:solidFill>
              </a:rPr>
              <a:t>年中英</a:t>
            </a:r>
            <a:r>
              <a:rPr lang="en-US" altLang="zh-CN" sz="2800" b="1" dirty="0">
                <a:solidFill>
                  <a:schemeClr val="tx1"/>
                </a:solidFill>
              </a:rPr>
              <a:t>《</a:t>
            </a:r>
            <a:r>
              <a:rPr lang="zh-CN" altLang="en-US" sz="2800" b="1" dirty="0">
                <a:solidFill>
                  <a:schemeClr val="tx1"/>
                </a:solidFill>
              </a:rPr>
              <a:t>虎门条约</a:t>
            </a:r>
            <a:r>
              <a:rPr lang="en-US" altLang="zh-CN" sz="2800" b="1" dirty="0">
                <a:solidFill>
                  <a:schemeClr val="tx1"/>
                </a:solidFill>
              </a:rPr>
              <a:t>》</a:t>
            </a:r>
            <a:endParaRPr lang="en-US" altLang="zh-CN" sz="2800" b="1" dirty="0">
              <a:solidFill>
                <a:schemeClr val="tx1"/>
              </a:solidFill>
            </a:endParaRPr>
          </a:p>
          <a:p>
            <a:r>
              <a:rPr lang="en-US" altLang="zh-CN" sz="2800" b="1" dirty="0">
                <a:solidFill>
                  <a:schemeClr val="tx1"/>
                </a:solidFill>
              </a:rPr>
              <a:t>•1844</a:t>
            </a:r>
            <a:r>
              <a:rPr lang="zh-CN" altLang="en-US" sz="2800" b="1" dirty="0">
                <a:solidFill>
                  <a:schemeClr val="tx1"/>
                </a:solidFill>
              </a:rPr>
              <a:t>年中美</a:t>
            </a:r>
            <a:r>
              <a:rPr lang="en-US" altLang="zh-CN" sz="2800" b="1" dirty="0">
                <a:solidFill>
                  <a:schemeClr val="tx1"/>
                </a:solidFill>
              </a:rPr>
              <a:t>《</a:t>
            </a:r>
            <a:r>
              <a:rPr lang="zh-CN" altLang="en-US" sz="2800" b="1" dirty="0">
                <a:solidFill>
                  <a:schemeClr val="tx1"/>
                </a:solidFill>
              </a:rPr>
              <a:t>望夏条约</a:t>
            </a:r>
            <a:r>
              <a:rPr lang="en-US" altLang="zh-CN" sz="2800" b="1" dirty="0">
                <a:solidFill>
                  <a:schemeClr val="tx1"/>
                </a:solidFill>
              </a:rPr>
              <a:t>》</a:t>
            </a:r>
            <a:r>
              <a:rPr lang="zh-CN" altLang="en-US" sz="2800" b="1" dirty="0">
                <a:solidFill>
                  <a:schemeClr val="tx1"/>
                </a:solidFill>
              </a:rPr>
              <a:t>、中法</a:t>
            </a:r>
            <a:r>
              <a:rPr lang="en-US" altLang="zh-CN" sz="2800" b="1" dirty="0">
                <a:solidFill>
                  <a:schemeClr val="tx1"/>
                </a:solidFill>
              </a:rPr>
              <a:t>《</a:t>
            </a:r>
            <a:r>
              <a:rPr lang="zh-CN" altLang="en-US" sz="2800" b="1" dirty="0">
                <a:solidFill>
                  <a:schemeClr val="tx1"/>
                </a:solidFill>
              </a:rPr>
              <a:t>黄埔条约</a:t>
            </a:r>
            <a:r>
              <a:rPr lang="en-US" altLang="zh-CN" sz="2800" b="1" dirty="0">
                <a:solidFill>
                  <a:schemeClr val="tx1"/>
                </a:solidFill>
              </a:rPr>
              <a:t>》</a:t>
            </a:r>
            <a:endParaRPr lang="zh-CN" altLang="en-US" sz="2800" b="1" dirty="0">
              <a:solidFill>
                <a:schemeClr val="tx1"/>
              </a:solidFill>
              <a:sym typeface="+mn-ea"/>
            </a:endParaRPr>
          </a:p>
          <a:p>
            <a:r>
              <a:rPr lang="zh-CN" altLang="en-US" sz="2800" b="1" dirty="0">
                <a:solidFill>
                  <a:schemeClr val="tx1"/>
                </a:solidFill>
                <a:sym typeface="+mn-ea"/>
              </a:rPr>
              <a:t>列强获得协定关税、领事裁判权、片面最惠国待遇和在通商口岸</a:t>
            </a:r>
            <a:r>
              <a:rPr lang="zh-CN" sz="2800" b="1" dirty="0">
                <a:solidFill>
                  <a:schemeClr val="tx1"/>
                </a:solidFill>
                <a:sym typeface="+mn-ea"/>
              </a:rPr>
              <a:t>传教权</a:t>
            </a:r>
            <a:endParaRPr lang="zh-CN" altLang="zh-CN" sz="2800" b="1" dirty="0">
              <a:solidFill>
                <a:schemeClr val="tx1"/>
              </a:solidFill>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4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5">
                                            <p:txEl>
                                              <p:pRg st="0" end="0"/>
                                            </p:txEl>
                                          </p:spTgt>
                                        </p:tgtEl>
                                        <p:attrNameLst>
                                          <p:attrName>style.visibility</p:attrName>
                                        </p:attrNameLst>
                                      </p:cBhvr>
                                      <p:to>
                                        <p:strVal val="visible"/>
                                      </p:to>
                                    </p:set>
                                    <p:anim calcmode="discrete" valueType="clr">
                                      <p:cBhvr override="childStyle">
                                        <p:cTn id="14" dur="80"/>
                                        <p:tgtEl>
                                          <p:spTgt spid="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5">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5">
                                            <p:txEl>
                                              <p:pRg st="0" end="0"/>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5">
                                            <p:txEl>
                                              <p:pRg st="1" end="1"/>
                                            </p:txEl>
                                          </p:spTgt>
                                        </p:tgtEl>
                                        <p:attrNameLst>
                                          <p:attrName>style.visibility</p:attrName>
                                        </p:attrNameLst>
                                      </p:cBhvr>
                                      <p:to>
                                        <p:strVal val="visible"/>
                                      </p:to>
                                    </p:set>
                                    <p:anim calcmode="discrete" valueType="clr">
                                      <p:cBhvr override="childStyle">
                                        <p:cTn id="21" dur="80"/>
                                        <p:tgtEl>
                                          <p:spTgt spid="5">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5">
                                            <p:txEl>
                                              <p:pRg st="1" end="1"/>
                                            </p:txEl>
                                          </p:spTgt>
                                        </p:tgtEl>
                                        <p:attrNameLst>
                                          <p:attrName>fillcolor</p:attrName>
                                        </p:attrNameLst>
                                      </p:cBhvr>
                                      <p:tavLst>
                                        <p:tav tm="0">
                                          <p:val>
                                            <p:clrVal>
                                              <a:schemeClr val="accent2"/>
                                            </p:clrVal>
                                          </p:val>
                                        </p:tav>
                                        <p:tav tm="50000">
                                          <p:val>
                                            <p:clrVal>
                                              <a:schemeClr val="hlink"/>
                                            </p:clrVal>
                                          </p:val>
                                        </p:tav>
                                      </p:tavLst>
                                    </p:anim>
                                    <p:set>
                                      <p:cBhvr>
                                        <p:cTn id="23" dur="80"/>
                                        <p:tgtEl>
                                          <p:spTgt spid="5">
                                            <p:txEl>
                                              <p:pRg st="1" end="1"/>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5">
                                            <p:txEl>
                                              <p:pRg st="2" end="2"/>
                                            </p:txEl>
                                          </p:spTgt>
                                        </p:tgtEl>
                                        <p:attrNameLst>
                                          <p:attrName>style.visibility</p:attrName>
                                        </p:attrNameLst>
                                      </p:cBhvr>
                                      <p:to>
                                        <p:strVal val="visible"/>
                                      </p:to>
                                    </p:set>
                                    <p:anim calcmode="discrete" valueType="clr">
                                      <p:cBhvr override="childStyle">
                                        <p:cTn id="28" dur="80"/>
                                        <p:tgtEl>
                                          <p:spTgt spid="5">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5">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5">
                                            <p:txEl>
                                              <p:pRg st="2" end="2"/>
                                            </p:txEl>
                                          </p:spTgt>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nodeType="clickEffect">
                                  <p:stCondLst>
                                    <p:cond delay="0"/>
                                  </p:stCondLst>
                                  <p:iterate type="lt">
                                    <p:tmPct val="50000"/>
                                  </p:iterate>
                                  <p:childTnLst>
                                    <p:set>
                                      <p:cBhvr>
                                        <p:cTn id="34" dur="1" fill="hold">
                                          <p:stCondLst>
                                            <p:cond delay="0"/>
                                          </p:stCondLst>
                                        </p:cTn>
                                        <p:tgtEl>
                                          <p:spTgt spid="5">
                                            <p:txEl>
                                              <p:pRg st="3" end="3"/>
                                            </p:txEl>
                                          </p:spTgt>
                                        </p:tgtEl>
                                        <p:attrNameLst>
                                          <p:attrName>style.visibility</p:attrName>
                                        </p:attrNameLst>
                                      </p:cBhvr>
                                      <p:to>
                                        <p:strVal val="visible"/>
                                      </p:to>
                                    </p:set>
                                    <p:anim calcmode="discrete" valueType="clr">
                                      <p:cBhvr override="childStyle">
                                        <p:cTn id="35" dur="80"/>
                                        <p:tgtEl>
                                          <p:spTgt spid="5">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5">
                                            <p:txEl>
                                              <p:pRg st="3" end="3"/>
                                            </p:txEl>
                                          </p:spTgt>
                                        </p:tgtEl>
                                        <p:attrNameLst>
                                          <p:attrName>fillcolor</p:attrName>
                                        </p:attrNameLst>
                                      </p:cBhvr>
                                      <p:tavLst>
                                        <p:tav tm="0">
                                          <p:val>
                                            <p:clrVal>
                                              <a:schemeClr val="accent2"/>
                                            </p:clrVal>
                                          </p:val>
                                        </p:tav>
                                        <p:tav tm="50000">
                                          <p:val>
                                            <p:clrVal>
                                              <a:schemeClr val="hlink"/>
                                            </p:clrVal>
                                          </p:val>
                                        </p:tav>
                                      </p:tavLst>
                                    </p:anim>
                                    <p:set>
                                      <p:cBhvr>
                                        <p:cTn id="37" dur="80"/>
                                        <p:tgtEl>
                                          <p:spTgt spid="5">
                                            <p:txEl>
                                              <p:pRg st="3" end="3"/>
                                            </p:txEl>
                                          </p:spTgt>
                                        </p:tgtEl>
                                        <p:attrNameLst>
                                          <p:attrName>fill.type</p:attrName>
                                        </p:attrNameLst>
                                      </p:cBhvr>
                                      <p:to>
                                        <p:strVal val="solid"/>
                                      </p:to>
                                    </p:se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12395" y="48895"/>
            <a:ext cx="8919845" cy="5008880"/>
          </a:xfrm>
          <a:solidFill>
            <a:schemeClr val="accent6">
              <a:lumMod val="20000"/>
              <a:lumOff val="80000"/>
            </a:schemeClr>
          </a:solidFill>
        </p:spPr>
        <p:txBody>
          <a:bodyPr/>
          <a:lstStyle/>
          <a:p>
            <a:pPr>
              <a:lnSpc>
                <a:spcPct val="100000"/>
              </a:lnSpc>
            </a:pP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rPr>
              <a:t>协定关税：</a:t>
            </a:r>
            <a:endPar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marL="0" indent="0">
              <a:lnSpc>
                <a:spcPct val="100000"/>
              </a:lnSpc>
              <a:buNone/>
            </a:pPr>
            <a:r>
              <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rPr>
              <a:t>片面给予优惠待遇的关税税率，构成一国对另一国的特权。</a:t>
            </a:r>
            <a:endParaRPr lang="en-US" altLang="zh-CN" sz="2800" b="1" dirty="0">
              <a:solidFill>
                <a:srgbClr val="00B0F0"/>
              </a:solidFill>
              <a:latin typeface="楷体" panose="02010609060101010101" pitchFamily="49" charset="-122"/>
              <a:ea typeface="楷体" panose="02010609060101010101" pitchFamily="49" charset="-122"/>
              <a:cs typeface="楷体" panose="02010609060101010101" pitchFamily="49" charset="-122"/>
            </a:endParaRPr>
          </a:p>
          <a:p>
            <a:pPr>
              <a:lnSpc>
                <a:spcPct val="100000"/>
              </a:lnSpc>
            </a:pP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rPr>
              <a:t>领事裁判权：</a:t>
            </a:r>
            <a:endPar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pPr marL="0" indent="0">
              <a:lnSpc>
                <a:spcPct val="100000"/>
              </a:lnSpc>
              <a:buNone/>
            </a:pPr>
            <a:r>
              <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rPr>
              <a:t>该侨民在居留国犯罪，或成为民事诉讼的被告时，只由其本国在居留国的领事或法庭依其本国法律审理。</a:t>
            </a:r>
            <a:endPar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nSpc>
                <a:spcPct val="100000"/>
              </a:lnSpc>
            </a:pP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rPr>
              <a:t>最惠国待遇</a:t>
            </a:r>
            <a:r>
              <a:rPr lang="zh-CN" altLang="en-US" sz="2800" b="1" dirty="0">
                <a:latin typeface="楷体" panose="02010609060101010101" pitchFamily="49" charset="-122"/>
                <a:ea typeface="楷体" panose="02010609060101010101" pitchFamily="49" charset="-122"/>
                <a:cs typeface="楷体" panose="02010609060101010101" pitchFamily="49" charset="-122"/>
              </a:rPr>
              <a:t>：</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indent="0">
              <a:lnSpc>
                <a:spcPct val="100000"/>
              </a:lnSpc>
              <a:buNone/>
            </a:pPr>
            <a:r>
              <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rPr>
              <a:t>是指一国的通商、航海、税收或公民法律地位方面给予另一国享受现实或将来所给予任何第三国同样的一切优惠、特权或豁免等待遇，此称“最惠国待遇”。</a:t>
            </a:r>
            <a:endPar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905" y="1035050"/>
            <a:ext cx="9140190" cy="3919855"/>
          </a:xfrm>
          <a:solidFill>
            <a:schemeClr val="accent5">
              <a:lumMod val="20000"/>
              <a:lumOff val="80000"/>
            </a:schemeClr>
          </a:solidFill>
        </p:spPr>
        <p:txBody>
          <a:bodyPr>
            <a:noAutofit/>
          </a:bodyPr>
          <a:p>
            <a:pPr marL="0" indent="0">
              <a:lnSpc>
                <a:spcPct val="100000"/>
              </a:lnSpc>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社会性质</a:t>
            </a:r>
            <a:r>
              <a:rPr lang="zh-CN" altLang="en-US" sz="2800" b="1">
                <a:solidFill>
                  <a:srgbClr val="202020"/>
                </a:solidFill>
                <a:latin typeface="宋体" panose="02010600030101010101" pitchFamily="2" charset="-122"/>
                <a:ea typeface="宋体" panose="02010600030101010101" pitchFamily="2" charset="-122"/>
                <a:cs typeface="宋体" panose="02010600030101010101" pitchFamily="2" charset="-122"/>
              </a:rPr>
              <a:t>发生变化</a:t>
            </a:r>
            <a:r>
              <a:rPr lang="zh-CN" altLang="en-US" sz="2800" b="1">
                <a:latin typeface="宋体" panose="02010600030101010101" pitchFamily="2" charset="-122"/>
                <a:ea typeface="宋体" panose="02010600030101010101" pitchFamily="2" charset="-122"/>
                <a:cs typeface="宋体" panose="02010600030101010101" pitchFamily="2" charset="-122"/>
              </a:rPr>
              <a:t>：开始沦为半殖民地半封建社会。</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主要矛盾</a:t>
            </a:r>
            <a:r>
              <a:rPr lang="zh-CN" altLang="en-US" sz="2800" b="1">
                <a:latin typeface="宋体" panose="02010600030101010101" pitchFamily="2" charset="-122"/>
                <a:ea typeface="宋体" panose="02010600030101010101" pitchFamily="2" charset="-122"/>
                <a:cs typeface="宋体" panose="02010600030101010101" pitchFamily="2" charset="-122"/>
              </a:rPr>
              <a:t>发生变化：由地主阶级和农民阶级的矛盾转变为封建主义和人民大众、外国资本主义和中华民族的矛盾。</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革命任务</a:t>
            </a:r>
            <a:r>
              <a:rPr lang="zh-CN" altLang="en-US" sz="2800" b="1">
                <a:latin typeface="宋体" panose="02010600030101010101" pitchFamily="2" charset="-122"/>
                <a:ea typeface="宋体" panose="02010600030101010101" pitchFamily="2" charset="-122"/>
                <a:cs typeface="宋体" panose="02010600030101010101" pitchFamily="2" charset="-122"/>
              </a:rPr>
              <a:t>发生变化：在反封建的同时，又反对外国侵略。</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en-US" altLang="zh-CN" sz="2800" b="1">
                <a:latin typeface="宋体" panose="02010600030101010101" pitchFamily="2" charset="-122"/>
                <a:ea typeface="宋体" panose="02010600030101010101" pitchFamily="2" charset="-122"/>
                <a:cs typeface="宋体" panose="02010600030101010101" pitchFamily="2" charset="-122"/>
              </a:rPr>
              <a:t>4.</a:t>
            </a:r>
            <a:r>
              <a:rPr lang="zh-CN" altLang="en-US" sz="2800" b="1">
                <a:latin typeface="宋体" panose="02010600030101010101" pitchFamily="2" charset="-122"/>
                <a:ea typeface="宋体" panose="02010600030101010101" pitchFamily="2" charset="-122"/>
                <a:cs typeface="宋体" panose="02010600030101010101" pitchFamily="2" charset="-122"/>
              </a:rPr>
              <a:t>人们的</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思想观念</a:t>
            </a:r>
            <a:r>
              <a:rPr lang="zh-CN" altLang="en-US" sz="2800" b="1" dirty="0">
                <a:latin typeface="宋体" panose="02010600030101010101" pitchFamily="2" charset="-122"/>
                <a:ea typeface="宋体" panose="02010600030101010101" pitchFamily="2" charset="-122"/>
                <a:cs typeface="宋体" panose="02010600030101010101" pitchFamily="2" charset="-122"/>
                <a:sym typeface="+mn-ea"/>
              </a:rPr>
              <a:t>开眼看世界，学习西方先进技术</a:t>
            </a:r>
            <a:endParaRPr lang="zh-CN" altLang="en-US" sz="2800" b="1" dirty="0">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en-US" altLang="zh-CN" sz="2800" b="1">
                <a:latin typeface="宋体" panose="02010600030101010101" pitchFamily="2" charset="-122"/>
                <a:ea typeface="宋体" panose="02010600030101010101" pitchFamily="2" charset="-122"/>
                <a:cs typeface="宋体" panose="02010600030101010101" pitchFamily="2" charset="-122"/>
              </a:rPr>
              <a:t>5.</a:t>
            </a:r>
            <a:r>
              <a:rPr lang="zh-CN" altLang="en-US" sz="2800" b="1">
                <a:latin typeface="宋体" panose="02010600030101010101" pitchFamily="2" charset="-122"/>
                <a:ea typeface="宋体" panose="02010600030101010101" pitchFamily="2" charset="-122"/>
                <a:cs typeface="宋体" panose="02010600030101010101" pitchFamily="2" charset="-122"/>
              </a:rPr>
              <a:t>中国的</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经济结构</a:t>
            </a:r>
            <a:r>
              <a:rPr lang="zh-CN" altLang="en-US" sz="2800" b="1">
                <a:latin typeface="宋体" panose="02010600030101010101" pitchFamily="2" charset="-122"/>
                <a:ea typeface="宋体" panose="02010600030101010101" pitchFamily="2" charset="-122"/>
                <a:cs typeface="宋体" panose="02010600030101010101" pitchFamily="2" charset="-122"/>
              </a:rPr>
              <a:t>发生变化：</a:t>
            </a:r>
            <a:r>
              <a:rPr lang="zh-CN" altLang="en-US" sz="2800" b="1" dirty="0">
                <a:latin typeface="宋体" panose="02010600030101010101" pitchFamily="2" charset="-122"/>
                <a:ea typeface="宋体" panose="02010600030101010101" pitchFamily="2" charset="-122"/>
                <a:cs typeface="宋体" panose="02010600030101010101" pitchFamily="2" charset="-122"/>
                <a:sym typeface="+mn-ea"/>
              </a:rPr>
              <a:t>被迫卷入资本主义世界市场，小农经济逐步解体</a:t>
            </a:r>
            <a:r>
              <a:rPr lang="zh-CN" altLang="en-US" sz="2800" b="1">
                <a:latin typeface="宋体" panose="02010600030101010101" pitchFamily="2" charset="-122"/>
                <a:ea typeface="宋体" panose="02010600030101010101" pitchFamily="2" charset="-122"/>
                <a:cs typeface="宋体" panose="02010600030101010101" pitchFamily="2" charset="-122"/>
              </a:rPr>
              <a:t>，为民族资本主义的诞生提供了客观条件</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2" name="文本框 1"/>
          <p:cNvSpPr txBox="1"/>
          <p:nvPr/>
        </p:nvSpPr>
        <p:spPr>
          <a:xfrm>
            <a:off x="306229" y="517208"/>
            <a:ext cx="5908834" cy="460375"/>
          </a:xfrm>
          <a:prstGeom prst="rect">
            <a:avLst/>
          </a:prstGeom>
          <a:noFill/>
        </p:spPr>
        <p:txBody>
          <a:bodyPr wrap="square" rtlCol="0">
            <a:spAutoFit/>
          </a:bodyPr>
          <a:p>
            <a:r>
              <a:rPr lang="zh-CN" altLang="en-US" sz="2400" b="1">
                <a:solidFill>
                  <a:schemeClr val="tx1"/>
                </a:solidFill>
              </a:rPr>
              <a:t>影响：</a:t>
            </a:r>
            <a:r>
              <a:rPr lang="zh-CN" altLang="en-US" sz="2400" b="1">
                <a:solidFill>
                  <a:schemeClr val="tx1"/>
                </a:solidFill>
                <a:latin typeface="黑体" panose="02010609060101010101" charset="-122"/>
                <a:ea typeface="黑体" panose="02010609060101010101" charset="-122"/>
                <a:sym typeface="+mn-ea"/>
              </a:rPr>
              <a:t>鸦片战争是中国近代史的开端</a:t>
            </a:r>
            <a:endParaRPr lang="zh-CN" altLang="en-US" sz="2400" b="1">
              <a:solidFill>
                <a:schemeClr val="tx1"/>
              </a:solidFill>
              <a:latin typeface="黑体" panose="02010609060101010101" charset="-122"/>
              <a:ea typeface="黑体" panose="02010609060101010101"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250">
        <p:random/>
      </p:transition>
    </mc:Choice>
    <mc:Fallback>
      <p:transition>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nvSpPr>
        <p:spPr>
          <a:xfrm>
            <a:off x="695325" y="73025"/>
            <a:ext cx="7753985" cy="50419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r>
              <a:rPr lang="zh-CN" altLang="en-US" sz="3600">
                <a:latin typeface="楷体" panose="02010609060101010101" pitchFamily="49" charset="-122"/>
                <a:ea typeface="楷体" panose="02010609060101010101" pitchFamily="49" charset="-122"/>
              </a:rPr>
              <a:t>第二次鸦片战争的起因与经过</a:t>
            </a:r>
            <a:endParaRPr lang="zh-CN" altLang="en-US" sz="3600">
              <a:latin typeface="楷体" panose="02010609060101010101" pitchFamily="49" charset="-122"/>
              <a:ea typeface="楷体" panose="02010609060101010101" pitchFamily="49" charset="-122"/>
            </a:endParaRPr>
          </a:p>
        </p:txBody>
      </p:sp>
      <p:sp>
        <p:nvSpPr>
          <p:cNvPr id="3" name="内容占位符 2"/>
          <p:cNvSpPr>
            <a:spLocks noGrp="1"/>
          </p:cNvSpPr>
          <p:nvPr/>
        </p:nvSpPr>
        <p:spPr>
          <a:xfrm>
            <a:off x="257175" y="772795"/>
            <a:ext cx="5246370" cy="394144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algn="l">
              <a:buBlip>
                <a:blip r:embed="rId1"/>
              </a:buBlip>
            </a:pPr>
            <a:r>
              <a:rPr lang="zh-CN" altLang="en-US" sz="2400">
                <a:latin typeface="楷体" panose="02010609060101010101" pitchFamily="49" charset="-122"/>
                <a:ea typeface="楷体" panose="02010609060101010101" pitchFamily="49" charset="-122"/>
                <a:cs typeface="楷体" panose="02010609060101010101" pitchFamily="49" charset="-122"/>
              </a:rPr>
              <a:t>鸦片战争后，英国等国的修改条约要求被拒，</a:t>
            </a:r>
            <a:r>
              <a:rPr lang="en-US" altLang="zh-CN" sz="2400">
                <a:latin typeface="楷体" panose="02010609060101010101" pitchFamily="49" charset="-122"/>
                <a:ea typeface="楷体" panose="02010609060101010101" pitchFamily="49" charset="-122"/>
                <a:cs typeface="楷体" panose="02010609060101010101" pitchFamily="49" charset="-122"/>
              </a:rPr>
              <a:t>1856</a:t>
            </a:r>
            <a:r>
              <a:rPr lang="zh-CN" altLang="en-US" sz="2400">
                <a:latin typeface="楷体" panose="02010609060101010101" pitchFamily="49" charset="-122"/>
                <a:ea typeface="楷体" panose="02010609060101010101" pitchFamily="49" charset="-122"/>
                <a:cs typeface="楷体" panose="02010609060101010101" pitchFamily="49" charset="-122"/>
              </a:rPr>
              <a:t>年，英法分别借口</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亚罗号</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事件和</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马神甫</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事件对华开战；</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gn="l">
              <a:buBlip>
                <a:blip r:embed="rId1"/>
              </a:buBlip>
            </a:pPr>
            <a:r>
              <a:rPr lang="zh-CN" altLang="en-US" sz="2400">
                <a:latin typeface="楷体" panose="02010609060101010101" pitchFamily="49" charset="-122"/>
                <a:ea typeface="楷体" panose="02010609060101010101" pitchFamily="49" charset="-122"/>
                <a:cs typeface="楷体" panose="02010609060101010101" pitchFamily="49" charset="-122"/>
              </a:rPr>
              <a:t>第一阶段作战，成功击败清政府，迫使其签订《天津条约》；</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gn="l">
              <a:buBlip>
                <a:blip r:embed="rId1"/>
              </a:buBlip>
            </a:pPr>
            <a:r>
              <a:rPr lang="zh-CN" altLang="en-US" sz="2400">
                <a:latin typeface="楷体" panose="02010609060101010101" pitchFamily="49" charset="-122"/>
                <a:ea typeface="楷体" panose="02010609060101010101" pitchFamily="49" charset="-122"/>
                <a:cs typeface="楷体" panose="02010609060101010101" pitchFamily="49" charset="-122"/>
              </a:rPr>
              <a:t>第二阶段作战，换约失败，首战准备不足，被清军击退，后集结大军，成功占领京津，火烧圆明园，迫使清政府签订《北京条约》。</a:t>
            </a:r>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pic>
        <p:nvPicPr>
          <p:cNvPr id="6" name="图片 5" descr="u=3968878680,1865312424&amp;fm=26&amp;gp=0[1]"/>
          <p:cNvPicPr>
            <a:picLocks noChangeAspect="1"/>
          </p:cNvPicPr>
          <p:nvPr/>
        </p:nvPicPr>
        <p:blipFill>
          <a:blip r:embed="rId2"/>
          <a:srcRect l="25050" t="2867" r="24380" b="720"/>
          <a:stretch>
            <a:fillRect/>
          </a:stretch>
        </p:blipFill>
        <p:spPr>
          <a:xfrm>
            <a:off x="5835968" y="772954"/>
            <a:ext cx="2695099" cy="3853815"/>
          </a:xfrm>
          <a:prstGeom prst="rect">
            <a:avLst/>
          </a:prstGeom>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90500" y="1395095"/>
            <a:ext cx="8763000" cy="2352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3600" b="1"/>
              <a:t>《天津条约》和《北京条约》的核心内容：</a:t>
            </a:r>
            <a:endParaRPr lang="zh-CN" altLang="en-US" sz="3600" b="1"/>
          </a:p>
          <a:p>
            <a:pPr algn="l"/>
            <a:r>
              <a:rPr lang="zh-CN" altLang="en-US" sz="3600" b="1"/>
              <a:t>英法获取了割地、赔款、进一步开放通商口岸和内河航运等大量特权，并实现了鸦片贸易的合法化。</a:t>
            </a:r>
            <a:endParaRPr lang="zh-CN" altLang="en-US" sz="3600" b="1"/>
          </a:p>
        </p:txBody>
      </p:sp>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42" name="Object 2"/>
          <p:cNvGraphicFramePr>
            <a:graphicFrameLocks noChangeAspect="1"/>
          </p:cNvGraphicFramePr>
          <p:nvPr/>
        </p:nvGraphicFramePr>
        <p:xfrm>
          <a:off x="1143000" y="57150"/>
          <a:ext cx="6800850" cy="3237310"/>
        </p:xfrm>
        <a:graphic>
          <a:graphicData uri="http://schemas.openxmlformats.org/presentationml/2006/ole">
            <mc:AlternateContent xmlns:mc="http://schemas.openxmlformats.org/markup-compatibility/2006">
              <mc:Choice xmlns:v="urn:schemas-microsoft-com:vml" Requires="v">
                <p:oleObj spid="_x0000_s5258" name="BMP 图象" r:id="rId1" imgW="2792095" imgH="1336675" progId="Paint.Picture">
                  <p:embed/>
                </p:oleObj>
              </mc:Choice>
              <mc:Fallback>
                <p:oleObj name="BMP 图象" r:id="rId1" imgW="2792095" imgH="1336675" progId="Paint.Picture">
                  <p:embed/>
                  <p:pic>
                    <p:nvPicPr>
                      <p:cNvPr id="0" name="图片 52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57150"/>
                        <a:ext cx="6800850" cy="3237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843" name="Freeform 3" descr="宽上对角线"/>
          <p:cNvSpPr/>
          <p:nvPr/>
        </p:nvSpPr>
        <p:spPr bwMode="auto">
          <a:xfrm>
            <a:off x="5643563" y="310754"/>
            <a:ext cx="1800225" cy="1191815"/>
          </a:xfrm>
          <a:custGeom>
            <a:avLst/>
            <a:gdLst>
              <a:gd name="T0" fmla="*/ 840 w 1512"/>
              <a:gd name="T1" fmla="*/ 231 h 1001"/>
              <a:gd name="T2" fmla="*/ 744 w 1512"/>
              <a:gd name="T3" fmla="*/ 51 h 1001"/>
              <a:gd name="T4" fmla="*/ 564 w 1512"/>
              <a:gd name="T5" fmla="*/ 99 h 1001"/>
              <a:gd name="T6" fmla="*/ 492 w 1512"/>
              <a:gd name="T7" fmla="*/ 123 h 1001"/>
              <a:gd name="T8" fmla="*/ 420 w 1512"/>
              <a:gd name="T9" fmla="*/ 171 h 1001"/>
              <a:gd name="T10" fmla="*/ 324 w 1512"/>
              <a:gd name="T11" fmla="*/ 195 h 1001"/>
              <a:gd name="T12" fmla="*/ 288 w 1512"/>
              <a:gd name="T13" fmla="*/ 231 h 1001"/>
              <a:gd name="T14" fmla="*/ 252 w 1512"/>
              <a:gd name="T15" fmla="*/ 243 h 1001"/>
              <a:gd name="T16" fmla="*/ 204 w 1512"/>
              <a:gd name="T17" fmla="*/ 315 h 1001"/>
              <a:gd name="T18" fmla="*/ 132 w 1512"/>
              <a:gd name="T19" fmla="*/ 387 h 1001"/>
              <a:gd name="T20" fmla="*/ 60 w 1512"/>
              <a:gd name="T21" fmla="*/ 435 h 1001"/>
              <a:gd name="T22" fmla="*/ 48 w 1512"/>
              <a:gd name="T23" fmla="*/ 471 h 1001"/>
              <a:gd name="T24" fmla="*/ 0 w 1512"/>
              <a:gd name="T25" fmla="*/ 543 h 1001"/>
              <a:gd name="T26" fmla="*/ 84 w 1512"/>
              <a:gd name="T27" fmla="*/ 579 h 1001"/>
              <a:gd name="T28" fmla="*/ 96 w 1512"/>
              <a:gd name="T29" fmla="*/ 639 h 1001"/>
              <a:gd name="T30" fmla="*/ 156 w 1512"/>
              <a:gd name="T31" fmla="*/ 591 h 1001"/>
              <a:gd name="T32" fmla="*/ 264 w 1512"/>
              <a:gd name="T33" fmla="*/ 519 h 1001"/>
              <a:gd name="T34" fmla="*/ 336 w 1512"/>
              <a:gd name="T35" fmla="*/ 495 h 1001"/>
              <a:gd name="T36" fmla="*/ 432 w 1512"/>
              <a:gd name="T37" fmla="*/ 507 h 1001"/>
              <a:gd name="T38" fmla="*/ 504 w 1512"/>
              <a:gd name="T39" fmla="*/ 531 h 1001"/>
              <a:gd name="T40" fmla="*/ 600 w 1512"/>
              <a:gd name="T41" fmla="*/ 627 h 1001"/>
              <a:gd name="T42" fmla="*/ 612 w 1512"/>
              <a:gd name="T43" fmla="*/ 663 h 1001"/>
              <a:gd name="T44" fmla="*/ 660 w 1512"/>
              <a:gd name="T45" fmla="*/ 735 h 1001"/>
              <a:gd name="T46" fmla="*/ 696 w 1512"/>
              <a:gd name="T47" fmla="*/ 807 h 1001"/>
              <a:gd name="T48" fmla="*/ 768 w 1512"/>
              <a:gd name="T49" fmla="*/ 843 h 1001"/>
              <a:gd name="T50" fmla="*/ 936 w 1512"/>
              <a:gd name="T51" fmla="*/ 927 h 1001"/>
              <a:gd name="T52" fmla="*/ 1092 w 1512"/>
              <a:gd name="T53" fmla="*/ 915 h 1001"/>
              <a:gd name="T54" fmla="*/ 1164 w 1512"/>
              <a:gd name="T55" fmla="*/ 867 h 1001"/>
              <a:gd name="T56" fmla="*/ 1260 w 1512"/>
              <a:gd name="T57" fmla="*/ 843 h 1001"/>
              <a:gd name="T58" fmla="*/ 1296 w 1512"/>
              <a:gd name="T59" fmla="*/ 819 h 1001"/>
              <a:gd name="T60" fmla="*/ 1332 w 1512"/>
              <a:gd name="T61" fmla="*/ 687 h 1001"/>
              <a:gd name="T62" fmla="*/ 1380 w 1512"/>
              <a:gd name="T63" fmla="*/ 459 h 1001"/>
              <a:gd name="T64" fmla="*/ 1416 w 1512"/>
              <a:gd name="T65" fmla="*/ 447 h 1001"/>
              <a:gd name="T66" fmla="*/ 1476 w 1512"/>
              <a:gd name="T67" fmla="*/ 339 h 1001"/>
              <a:gd name="T68" fmla="*/ 1452 w 1512"/>
              <a:gd name="T69" fmla="*/ 171 h 1001"/>
              <a:gd name="T70" fmla="*/ 1488 w 1512"/>
              <a:gd name="T71" fmla="*/ 75 h 1001"/>
              <a:gd name="T72" fmla="*/ 1512 w 1512"/>
              <a:gd name="T73" fmla="*/ 99 h 1001"/>
              <a:gd name="T74" fmla="*/ 1404 w 1512"/>
              <a:gd name="T75" fmla="*/ 27 h 1001"/>
              <a:gd name="T76" fmla="*/ 1332 w 1512"/>
              <a:gd name="T77" fmla="*/ 3 h 1001"/>
              <a:gd name="T78" fmla="*/ 1284 w 1512"/>
              <a:gd name="T79" fmla="*/ 15 h 1001"/>
              <a:gd name="T80" fmla="*/ 1236 w 1512"/>
              <a:gd name="T81" fmla="*/ 111 h 1001"/>
              <a:gd name="T82" fmla="*/ 1224 w 1512"/>
              <a:gd name="T83" fmla="*/ 147 h 1001"/>
              <a:gd name="T84" fmla="*/ 1164 w 1512"/>
              <a:gd name="T85" fmla="*/ 99 h 1001"/>
              <a:gd name="T86" fmla="*/ 1128 w 1512"/>
              <a:gd name="T87" fmla="*/ 75 h 1001"/>
              <a:gd name="T88" fmla="*/ 1080 w 1512"/>
              <a:gd name="T89" fmla="*/ 171 h 1001"/>
              <a:gd name="T90" fmla="*/ 1032 w 1512"/>
              <a:gd name="T91" fmla="*/ 243 h 1001"/>
              <a:gd name="T92" fmla="*/ 960 w 1512"/>
              <a:gd name="T93" fmla="*/ 291 h 1001"/>
              <a:gd name="T94" fmla="*/ 924 w 1512"/>
              <a:gd name="T95" fmla="*/ 315 h 1001"/>
              <a:gd name="T96" fmla="*/ 840 w 1512"/>
              <a:gd name="T97" fmla="*/ 231 h 1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12" h="1001">
                <a:moveTo>
                  <a:pt x="840" y="231"/>
                </a:moveTo>
                <a:cubicBezTo>
                  <a:pt x="828" y="121"/>
                  <a:pt x="849" y="86"/>
                  <a:pt x="744" y="51"/>
                </a:cubicBezTo>
                <a:cubicBezTo>
                  <a:pt x="681" y="62"/>
                  <a:pt x="625" y="79"/>
                  <a:pt x="564" y="99"/>
                </a:cubicBezTo>
                <a:cubicBezTo>
                  <a:pt x="540" y="107"/>
                  <a:pt x="513" y="109"/>
                  <a:pt x="492" y="123"/>
                </a:cubicBezTo>
                <a:cubicBezTo>
                  <a:pt x="468" y="139"/>
                  <a:pt x="448" y="165"/>
                  <a:pt x="420" y="171"/>
                </a:cubicBezTo>
                <a:cubicBezTo>
                  <a:pt x="348" y="185"/>
                  <a:pt x="379" y="177"/>
                  <a:pt x="324" y="195"/>
                </a:cubicBezTo>
                <a:cubicBezTo>
                  <a:pt x="312" y="207"/>
                  <a:pt x="302" y="222"/>
                  <a:pt x="288" y="231"/>
                </a:cubicBezTo>
                <a:cubicBezTo>
                  <a:pt x="277" y="238"/>
                  <a:pt x="261" y="234"/>
                  <a:pt x="252" y="243"/>
                </a:cubicBezTo>
                <a:cubicBezTo>
                  <a:pt x="232" y="263"/>
                  <a:pt x="220" y="291"/>
                  <a:pt x="204" y="315"/>
                </a:cubicBezTo>
                <a:cubicBezTo>
                  <a:pt x="185" y="343"/>
                  <a:pt x="156" y="363"/>
                  <a:pt x="132" y="387"/>
                </a:cubicBezTo>
                <a:cubicBezTo>
                  <a:pt x="112" y="407"/>
                  <a:pt x="60" y="435"/>
                  <a:pt x="60" y="435"/>
                </a:cubicBezTo>
                <a:cubicBezTo>
                  <a:pt x="56" y="447"/>
                  <a:pt x="54" y="460"/>
                  <a:pt x="48" y="471"/>
                </a:cubicBezTo>
                <a:cubicBezTo>
                  <a:pt x="34" y="496"/>
                  <a:pt x="0" y="543"/>
                  <a:pt x="0" y="543"/>
                </a:cubicBezTo>
                <a:cubicBezTo>
                  <a:pt x="19" y="600"/>
                  <a:pt x="29" y="597"/>
                  <a:pt x="84" y="579"/>
                </a:cubicBezTo>
                <a:cubicBezTo>
                  <a:pt x="56" y="663"/>
                  <a:pt x="36" y="659"/>
                  <a:pt x="96" y="639"/>
                </a:cubicBezTo>
                <a:cubicBezTo>
                  <a:pt x="140" y="572"/>
                  <a:pt x="95" y="625"/>
                  <a:pt x="156" y="591"/>
                </a:cubicBezTo>
                <a:cubicBezTo>
                  <a:pt x="194" y="570"/>
                  <a:pt x="223" y="533"/>
                  <a:pt x="264" y="519"/>
                </a:cubicBezTo>
                <a:cubicBezTo>
                  <a:pt x="288" y="511"/>
                  <a:pt x="336" y="495"/>
                  <a:pt x="336" y="495"/>
                </a:cubicBezTo>
                <a:cubicBezTo>
                  <a:pt x="368" y="499"/>
                  <a:pt x="400" y="500"/>
                  <a:pt x="432" y="507"/>
                </a:cubicBezTo>
                <a:cubicBezTo>
                  <a:pt x="457" y="512"/>
                  <a:pt x="504" y="531"/>
                  <a:pt x="504" y="531"/>
                </a:cubicBezTo>
                <a:cubicBezTo>
                  <a:pt x="537" y="564"/>
                  <a:pt x="579" y="585"/>
                  <a:pt x="600" y="627"/>
                </a:cubicBezTo>
                <a:cubicBezTo>
                  <a:pt x="606" y="638"/>
                  <a:pt x="606" y="652"/>
                  <a:pt x="612" y="663"/>
                </a:cubicBezTo>
                <a:cubicBezTo>
                  <a:pt x="626" y="688"/>
                  <a:pt x="644" y="711"/>
                  <a:pt x="660" y="735"/>
                </a:cubicBezTo>
                <a:cubicBezTo>
                  <a:pt x="699" y="794"/>
                  <a:pt x="639" y="750"/>
                  <a:pt x="696" y="807"/>
                </a:cubicBezTo>
                <a:cubicBezTo>
                  <a:pt x="719" y="830"/>
                  <a:pt x="739" y="833"/>
                  <a:pt x="768" y="843"/>
                </a:cubicBezTo>
                <a:cubicBezTo>
                  <a:pt x="843" y="828"/>
                  <a:pt x="873" y="885"/>
                  <a:pt x="936" y="927"/>
                </a:cubicBezTo>
                <a:cubicBezTo>
                  <a:pt x="961" y="1001"/>
                  <a:pt x="1028" y="951"/>
                  <a:pt x="1092" y="915"/>
                </a:cubicBezTo>
                <a:cubicBezTo>
                  <a:pt x="1117" y="901"/>
                  <a:pt x="1164" y="867"/>
                  <a:pt x="1164" y="867"/>
                </a:cubicBezTo>
                <a:cubicBezTo>
                  <a:pt x="1212" y="795"/>
                  <a:pt x="1157" y="854"/>
                  <a:pt x="1260" y="843"/>
                </a:cubicBezTo>
                <a:cubicBezTo>
                  <a:pt x="1274" y="841"/>
                  <a:pt x="1284" y="827"/>
                  <a:pt x="1296" y="819"/>
                </a:cubicBezTo>
                <a:cubicBezTo>
                  <a:pt x="1311" y="775"/>
                  <a:pt x="1317" y="731"/>
                  <a:pt x="1332" y="687"/>
                </a:cubicBezTo>
                <a:cubicBezTo>
                  <a:pt x="1341" y="599"/>
                  <a:pt x="1353" y="540"/>
                  <a:pt x="1380" y="459"/>
                </a:cubicBezTo>
                <a:cubicBezTo>
                  <a:pt x="1384" y="447"/>
                  <a:pt x="1404" y="451"/>
                  <a:pt x="1416" y="447"/>
                </a:cubicBezTo>
                <a:cubicBezTo>
                  <a:pt x="1431" y="386"/>
                  <a:pt x="1423" y="374"/>
                  <a:pt x="1476" y="339"/>
                </a:cubicBezTo>
                <a:cubicBezTo>
                  <a:pt x="1494" y="285"/>
                  <a:pt x="1470" y="225"/>
                  <a:pt x="1452" y="171"/>
                </a:cubicBezTo>
                <a:cubicBezTo>
                  <a:pt x="1454" y="163"/>
                  <a:pt x="1462" y="82"/>
                  <a:pt x="1488" y="75"/>
                </a:cubicBezTo>
                <a:cubicBezTo>
                  <a:pt x="1499" y="72"/>
                  <a:pt x="1504" y="91"/>
                  <a:pt x="1512" y="99"/>
                </a:cubicBezTo>
                <a:cubicBezTo>
                  <a:pt x="1476" y="75"/>
                  <a:pt x="1442" y="47"/>
                  <a:pt x="1404" y="27"/>
                </a:cubicBezTo>
                <a:cubicBezTo>
                  <a:pt x="1382" y="15"/>
                  <a:pt x="1332" y="3"/>
                  <a:pt x="1332" y="3"/>
                </a:cubicBezTo>
                <a:cubicBezTo>
                  <a:pt x="1316" y="7"/>
                  <a:pt x="1291" y="0"/>
                  <a:pt x="1284" y="15"/>
                </a:cubicBezTo>
                <a:cubicBezTo>
                  <a:pt x="1230" y="122"/>
                  <a:pt x="1320" y="139"/>
                  <a:pt x="1236" y="111"/>
                </a:cubicBezTo>
                <a:cubicBezTo>
                  <a:pt x="1232" y="123"/>
                  <a:pt x="1235" y="141"/>
                  <a:pt x="1224" y="147"/>
                </a:cubicBezTo>
                <a:cubicBezTo>
                  <a:pt x="1193" y="163"/>
                  <a:pt x="1174" y="109"/>
                  <a:pt x="1164" y="99"/>
                </a:cubicBezTo>
                <a:cubicBezTo>
                  <a:pt x="1154" y="89"/>
                  <a:pt x="1140" y="83"/>
                  <a:pt x="1128" y="75"/>
                </a:cubicBezTo>
                <a:cubicBezTo>
                  <a:pt x="1054" y="124"/>
                  <a:pt x="1124" y="65"/>
                  <a:pt x="1080" y="171"/>
                </a:cubicBezTo>
                <a:cubicBezTo>
                  <a:pt x="1069" y="198"/>
                  <a:pt x="1048" y="219"/>
                  <a:pt x="1032" y="243"/>
                </a:cubicBezTo>
                <a:cubicBezTo>
                  <a:pt x="1016" y="267"/>
                  <a:pt x="984" y="275"/>
                  <a:pt x="960" y="291"/>
                </a:cubicBezTo>
                <a:cubicBezTo>
                  <a:pt x="948" y="299"/>
                  <a:pt x="924" y="315"/>
                  <a:pt x="924" y="315"/>
                </a:cubicBezTo>
                <a:cubicBezTo>
                  <a:pt x="895" y="308"/>
                  <a:pt x="791" y="280"/>
                  <a:pt x="840" y="231"/>
                </a:cubicBezTo>
                <a:close/>
              </a:path>
            </a:pathLst>
          </a:custGeom>
          <a:pattFill prst="wdUpDiag">
            <a:fgClr>
              <a:srgbClr val="0000FF"/>
            </a:fgClr>
            <a:bgClr>
              <a:srgbClr val="FFFFFF"/>
            </a:bgClr>
          </a:pattFill>
          <a:ln w="9525">
            <a:solidFill>
              <a:schemeClr val="tx1"/>
            </a:solidFill>
            <a:round/>
          </a:ln>
        </p:spPr>
        <p:txBody>
          <a:bodyPr wrap="none" anchor="ctr"/>
          <a:lstStyle/>
          <a:p>
            <a:endParaRPr lang="zh-CN" altLang="en-US" sz="1350"/>
          </a:p>
        </p:txBody>
      </p:sp>
      <p:sp>
        <p:nvSpPr>
          <p:cNvPr id="163844" name="Freeform 4"/>
          <p:cNvSpPr/>
          <p:nvPr/>
        </p:nvSpPr>
        <p:spPr bwMode="auto">
          <a:xfrm>
            <a:off x="6915150" y="410766"/>
            <a:ext cx="648891" cy="1887140"/>
          </a:xfrm>
          <a:custGeom>
            <a:avLst/>
            <a:gdLst>
              <a:gd name="T0" fmla="*/ 420 w 545"/>
              <a:gd name="T1" fmla="*/ 3 h 1585"/>
              <a:gd name="T2" fmla="*/ 408 w 545"/>
              <a:gd name="T3" fmla="*/ 75 h 1585"/>
              <a:gd name="T4" fmla="*/ 312 w 545"/>
              <a:gd name="T5" fmla="*/ 375 h 1585"/>
              <a:gd name="T6" fmla="*/ 228 w 545"/>
              <a:gd name="T7" fmla="*/ 663 h 1585"/>
              <a:gd name="T8" fmla="*/ 180 w 545"/>
              <a:gd name="T9" fmla="*/ 795 h 1585"/>
              <a:gd name="T10" fmla="*/ 132 w 545"/>
              <a:gd name="T11" fmla="*/ 1203 h 1585"/>
              <a:gd name="T12" fmla="*/ 48 w 545"/>
              <a:gd name="T13" fmla="*/ 1287 h 1585"/>
              <a:gd name="T14" fmla="*/ 0 w 545"/>
              <a:gd name="T15" fmla="*/ 1527 h 1585"/>
              <a:gd name="T16" fmla="*/ 12 w 545"/>
              <a:gd name="T17" fmla="*/ 1563 h 1585"/>
              <a:gd name="T18" fmla="*/ 84 w 545"/>
              <a:gd name="T19" fmla="*/ 1515 h 1585"/>
              <a:gd name="T20" fmla="*/ 156 w 545"/>
              <a:gd name="T21" fmla="*/ 1491 h 1585"/>
              <a:gd name="T22" fmla="*/ 312 w 545"/>
              <a:gd name="T23" fmla="*/ 1503 h 1585"/>
              <a:gd name="T24" fmla="*/ 360 w 545"/>
              <a:gd name="T25" fmla="*/ 1431 h 1585"/>
              <a:gd name="T26" fmla="*/ 420 w 545"/>
              <a:gd name="T27" fmla="*/ 1287 h 1585"/>
              <a:gd name="T28" fmla="*/ 444 w 545"/>
              <a:gd name="T29" fmla="*/ 1191 h 1585"/>
              <a:gd name="T30" fmla="*/ 480 w 545"/>
              <a:gd name="T31" fmla="*/ 1119 h 1585"/>
              <a:gd name="T32" fmla="*/ 540 w 545"/>
              <a:gd name="T33" fmla="*/ 675 h 1585"/>
              <a:gd name="T34" fmla="*/ 492 w 545"/>
              <a:gd name="T35" fmla="*/ 375 h 1585"/>
              <a:gd name="T36" fmla="*/ 444 w 545"/>
              <a:gd name="T37" fmla="*/ 27 h 1585"/>
              <a:gd name="T38" fmla="*/ 420 w 545"/>
              <a:gd name="T39" fmla="*/ 87 h 1585"/>
              <a:gd name="T40" fmla="*/ 420 w 545"/>
              <a:gd name="T41" fmla="*/ 3 h 1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5" h="1585">
                <a:moveTo>
                  <a:pt x="420" y="3"/>
                </a:moveTo>
                <a:cubicBezTo>
                  <a:pt x="370" y="78"/>
                  <a:pt x="408" y="0"/>
                  <a:pt x="408" y="75"/>
                </a:cubicBezTo>
                <a:cubicBezTo>
                  <a:pt x="408" y="179"/>
                  <a:pt x="406" y="312"/>
                  <a:pt x="312" y="375"/>
                </a:cubicBezTo>
                <a:cubicBezTo>
                  <a:pt x="295" y="475"/>
                  <a:pt x="248" y="565"/>
                  <a:pt x="228" y="663"/>
                </a:cubicBezTo>
                <a:cubicBezTo>
                  <a:pt x="217" y="718"/>
                  <a:pt x="210" y="749"/>
                  <a:pt x="180" y="795"/>
                </a:cubicBezTo>
                <a:cubicBezTo>
                  <a:pt x="157" y="930"/>
                  <a:pt x="151" y="1067"/>
                  <a:pt x="132" y="1203"/>
                </a:cubicBezTo>
                <a:cubicBezTo>
                  <a:pt x="126" y="1242"/>
                  <a:pt x="48" y="1287"/>
                  <a:pt x="48" y="1287"/>
                </a:cubicBezTo>
                <a:cubicBezTo>
                  <a:pt x="21" y="1367"/>
                  <a:pt x="20" y="1445"/>
                  <a:pt x="0" y="1527"/>
                </a:cubicBezTo>
                <a:cubicBezTo>
                  <a:pt x="4" y="1539"/>
                  <a:pt x="0" y="1558"/>
                  <a:pt x="12" y="1563"/>
                </a:cubicBezTo>
                <a:cubicBezTo>
                  <a:pt x="67" y="1585"/>
                  <a:pt x="57" y="1532"/>
                  <a:pt x="84" y="1515"/>
                </a:cubicBezTo>
                <a:cubicBezTo>
                  <a:pt x="105" y="1502"/>
                  <a:pt x="156" y="1491"/>
                  <a:pt x="156" y="1491"/>
                </a:cubicBezTo>
                <a:cubicBezTo>
                  <a:pt x="255" y="1524"/>
                  <a:pt x="203" y="1519"/>
                  <a:pt x="312" y="1503"/>
                </a:cubicBezTo>
                <a:cubicBezTo>
                  <a:pt x="328" y="1479"/>
                  <a:pt x="351" y="1458"/>
                  <a:pt x="360" y="1431"/>
                </a:cubicBezTo>
                <a:cubicBezTo>
                  <a:pt x="379" y="1375"/>
                  <a:pt x="389" y="1334"/>
                  <a:pt x="420" y="1287"/>
                </a:cubicBezTo>
                <a:cubicBezTo>
                  <a:pt x="428" y="1255"/>
                  <a:pt x="426" y="1218"/>
                  <a:pt x="444" y="1191"/>
                </a:cubicBezTo>
                <a:cubicBezTo>
                  <a:pt x="475" y="1144"/>
                  <a:pt x="463" y="1169"/>
                  <a:pt x="480" y="1119"/>
                </a:cubicBezTo>
                <a:cubicBezTo>
                  <a:pt x="497" y="968"/>
                  <a:pt x="503" y="822"/>
                  <a:pt x="540" y="675"/>
                </a:cubicBezTo>
                <a:cubicBezTo>
                  <a:pt x="533" y="586"/>
                  <a:pt x="545" y="454"/>
                  <a:pt x="492" y="375"/>
                </a:cubicBezTo>
                <a:cubicBezTo>
                  <a:pt x="473" y="258"/>
                  <a:pt x="482" y="140"/>
                  <a:pt x="444" y="27"/>
                </a:cubicBezTo>
                <a:cubicBezTo>
                  <a:pt x="429" y="71"/>
                  <a:pt x="438" y="52"/>
                  <a:pt x="420" y="87"/>
                </a:cubicBezTo>
                <a:lnTo>
                  <a:pt x="420" y="3"/>
                </a:lnTo>
                <a:close/>
              </a:path>
            </a:pathLst>
          </a:custGeom>
          <a:solidFill>
            <a:srgbClr val="0000FF"/>
          </a:solidFill>
          <a:ln w="9525">
            <a:solidFill>
              <a:schemeClr val="tx1"/>
            </a:solidFill>
            <a:round/>
          </a:ln>
        </p:spPr>
        <p:txBody>
          <a:bodyPr wrap="none" anchor="ctr"/>
          <a:lstStyle/>
          <a:p>
            <a:endParaRPr lang="zh-CN" altLang="en-US" sz="1350"/>
          </a:p>
        </p:txBody>
      </p:sp>
      <p:sp>
        <p:nvSpPr>
          <p:cNvPr id="163845" name="Freeform 5"/>
          <p:cNvSpPr/>
          <p:nvPr/>
        </p:nvSpPr>
        <p:spPr bwMode="auto">
          <a:xfrm>
            <a:off x="7468791" y="171450"/>
            <a:ext cx="469106" cy="1128713"/>
          </a:xfrm>
          <a:custGeom>
            <a:avLst/>
            <a:gdLst>
              <a:gd name="T0" fmla="*/ 3 w 394"/>
              <a:gd name="T1" fmla="*/ 0 h 948"/>
              <a:gd name="T2" fmla="*/ 135 w 394"/>
              <a:gd name="T3" fmla="*/ 420 h 948"/>
              <a:gd name="T4" fmla="*/ 135 w 394"/>
              <a:gd name="T5" fmla="*/ 492 h 948"/>
              <a:gd name="T6" fmla="*/ 195 w 394"/>
              <a:gd name="T7" fmla="*/ 600 h 948"/>
              <a:gd name="T8" fmla="*/ 315 w 394"/>
              <a:gd name="T9" fmla="*/ 948 h 948"/>
              <a:gd name="T10" fmla="*/ 351 w 394"/>
              <a:gd name="T11" fmla="*/ 912 h 948"/>
              <a:gd name="T12" fmla="*/ 387 w 394"/>
              <a:gd name="T13" fmla="*/ 900 h 948"/>
              <a:gd name="T14" fmla="*/ 315 w 394"/>
              <a:gd name="T15" fmla="*/ 852 h 948"/>
              <a:gd name="T16" fmla="*/ 255 w 394"/>
              <a:gd name="T17" fmla="*/ 708 h 948"/>
              <a:gd name="T18" fmla="*/ 267 w 394"/>
              <a:gd name="T19" fmla="*/ 624 h 948"/>
              <a:gd name="T20" fmla="*/ 279 w 394"/>
              <a:gd name="T21" fmla="*/ 588 h 948"/>
              <a:gd name="T22" fmla="*/ 351 w 394"/>
              <a:gd name="T23" fmla="*/ 612 h 948"/>
              <a:gd name="T24" fmla="*/ 291 w 394"/>
              <a:gd name="T25" fmla="*/ 492 h 948"/>
              <a:gd name="T26" fmla="*/ 195 w 394"/>
              <a:gd name="T27" fmla="*/ 348 h 948"/>
              <a:gd name="T28" fmla="*/ 135 w 394"/>
              <a:gd name="T29" fmla="*/ 276 h 948"/>
              <a:gd name="T30" fmla="*/ 87 w 394"/>
              <a:gd name="T31" fmla="*/ 120 h 948"/>
              <a:gd name="T32" fmla="*/ 63 w 394"/>
              <a:gd name="T33" fmla="*/ 84 h 948"/>
              <a:gd name="T34" fmla="*/ 51 w 394"/>
              <a:gd name="T35" fmla="*/ 48 h 948"/>
              <a:gd name="T36" fmla="*/ 27 w 394"/>
              <a:gd name="T37" fmla="*/ 96 h 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4" h="948">
                <a:moveTo>
                  <a:pt x="3" y="0"/>
                </a:moveTo>
                <a:cubicBezTo>
                  <a:pt x="49" y="137"/>
                  <a:pt x="0" y="330"/>
                  <a:pt x="135" y="420"/>
                </a:cubicBezTo>
                <a:cubicBezTo>
                  <a:pt x="167" y="516"/>
                  <a:pt x="135" y="396"/>
                  <a:pt x="135" y="492"/>
                </a:cubicBezTo>
                <a:cubicBezTo>
                  <a:pt x="135" y="542"/>
                  <a:pt x="157" y="574"/>
                  <a:pt x="195" y="600"/>
                </a:cubicBezTo>
                <a:cubicBezTo>
                  <a:pt x="233" y="714"/>
                  <a:pt x="247" y="846"/>
                  <a:pt x="315" y="948"/>
                </a:cubicBezTo>
                <a:cubicBezTo>
                  <a:pt x="327" y="936"/>
                  <a:pt x="337" y="921"/>
                  <a:pt x="351" y="912"/>
                </a:cubicBezTo>
                <a:cubicBezTo>
                  <a:pt x="362" y="905"/>
                  <a:pt x="394" y="911"/>
                  <a:pt x="387" y="900"/>
                </a:cubicBezTo>
                <a:cubicBezTo>
                  <a:pt x="372" y="875"/>
                  <a:pt x="315" y="852"/>
                  <a:pt x="315" y="852"/>
                </a:cubicBezTo>
                <a:cubicBezTo>
                  <a:pt x="297" y="799"/>
                  <a:pt x="272" y="759"/>
                  <a:pt x="255" y="708"/>
                </a:cubicBezTo>
                <a:cubicBezTo>
                  <a:pt x="259" y="680"/>
                  <a:pt x="261" y="652"/>
                  <a:pt x="267" y="624"/>
                </a:cubicBezTo>
                <a:cubicBezTo>
                  <a:pt x="269" y="612"/>
                  <a:pt x="266" y="590"/>
                  <a:pt x="279" y="588"/>
                </a:cubicBezTo>
                <a:cubicBezTo>
                  <a:pt x="304" y="584"/>
                  <a:pt x="351" y="612"/>
                  <a:pt x="351" y="612"/>
                </a:cubicBezTo>
                <a:cubicBezTo>
                  <a:pt x="330" y="548"/>
                  <a:pt x="351" y="532"/>
                  <a:pt x="291" y="492"/>
                </a:cubicBezTo>
                <a:cubicBezTo>
                  <a:pt x="259" y="444"/>
                  <a:pt x="227" y="396"/>
                  <a:pt x="195" y="348"/>
                </a:cubicBezTo>
                <a:cubicBezTo>
                  <a:pt x="157" y="291"/>
                  <a:pt x="161" y="335"/>
                  <a:pt x="135" y="276"/>
                </a:cubicBezTo>
                <a:cubicBezTo>
                  <a:pt x="113" y="226"/>
                  <a:pt x="108" y="169"/>
                  <a:pt x="87" y="120"/>
                </a:cubicBezTo>
                <a:cubicBezTo>
                  <a:pt x="81" y="107"/>
                  <a:pt x="69" y="97"/>
                  <a:pt x="63" y="84"/>
                </a:cubicBezTo>
                <a:cubicBezTo>
                  <a:pt x="57" y="73"/>
                  <a:pt x="55" y="60"/>
                  <a:pt x="51" y="48"/>
                </a:cubicBezTo>
                <a:cubicBezTo>
                  <a:pt x="8" y="77"/>
                  <a:pt x="9" y="59"/>
                  <a:pt x="27" y="96"/>
                </a:cubicBezTo>
              </a:path>
            </a:pathLst>
          </a:custGeom>
          <a:solidFill>
            <a:srgbClr val="0000FF"/>
          </a:solidFill>
          <a:ln w="9525">
            <a:solidFill>
              <a:schemeClr val="tx1"/>
            </a:solidFill>
            <a:round/>
          </a:ln>
        </p:spPr>
        <p:txBody>
          <a:bodyPr wrap="none" anchor="ctr"/>
          <a:lstStyle/>
          <a:p>
            <a:endParaRPr lang="zh-CN" altLang="en-US" sz="1350"/>
          </a:p>
        </p:txBody>
      </p:sp>
      <p:sp>
        <p:nvSpPr>
          <p:cNvPr id="163846" name="Freeform 6"/>
          <p:cNvSpPr/>
          <p:nvPr/>
        </p:nvSpPr>
        <p:spPr bwMode="auto">
          <a:xfrm>
            <a:off x="1277541" y="888206"/>
            <a:ext cx="2022872" cy="1458516"/>
          </a:xfrm>
          <a:custGeom>
            <a:avLst/>
            <a:gdLst>
              <a:gd name="T0" fmla="*/ 1687 w 1699"/>
              <a:gd name="T1" fmla="*/ 142 h 1225"/>
              <a:gd name="T2" fmla="*/ 1639 w 1699"/>
              <a:gd name="T3" fmla="*/ 70 h 1225"/>
              <a:gd name="T4" fmla="*/ 1591 w 1699"/>
              <a:gd name="T5" fmla="*/ 10 h 1225"/>
              <a:gd name="T6" fmla="*/ 1363 w 1699"/>
              <a:gd name="T7" fmla="*/ 34 h 1225"/>
              <a:gd name="T8" fmla="*/ 1291 w 1699"/>
              <a:gd name="T9" fmla="*/ 58 h 1225"/>
              <a:gd name="T10" fmla="*/ 1255 w 1699"/>
              <a:gd name="T11" fmla="*/ 94 h 1225"/>
              <a:gd name="T12" fmla="*/ 1219 w 1699"/>
              <a:gd name="T13" fmla="*/ 106 h 1225"/>
              <a:gd name="T14" fmla="*/ 1159 w 1699"/>
              <a:gd name="T15" fmla="*/ 154 h 1225"/>
              <a:gd name="T16" fmla="*/ 1027 w 1699"/>
              <a:gd name="T17" fmla="*/ 454 h 1225"/>
              <a:gd name="T18" fmla="*/ 955 w 1699"/>
              <a:gd name="T19" fmla="*/ 478 h 1225"/>
              <a:gd name="T20" fmla="*/ 847 w 1699"/>
              <a:gd name="T21" fmla="*/ 538 h 1225"/>
              <a:gd name="T22" fmla="*/ 823 w 1699"/>
              <a:gd name="T23" fmla="*/ 574 h 1225"/>
              <a:gd name="T24" fmla="*/ 787 w 1699"/>
              <a:gd name="T25" fmla="*/ 586 h 1225"/>
              <a:gd name="T26" fmla="*/ 775 w 1699"/>
              <a:gd name="T27" fmla="*/ 622 h 1225"/>
              <a:gd name="T28" fmla="*/ 739 w 1699"/>
              <a:gd name="T29" fmla="*/ 646 h 1225"/>
              <a:gd name="T30" fmla="*/ 727 w 1699"/>
              <a:gd name="T31" fmla="*/ 682 h 1225"/>
              <a:gd name="T32" fmla="*/ 655 w 1699"/>
              <a:gd name="T33" fmla="*/ 658 h 1225"/>
              <a:gd name="T34" fmla="*/ 535 w 1699"/>
              <a:gd name="T35" fmla="*/ 610 h 1225"/>
              <a:gd name="T36" fmla="*/ 475 w 1699"/>
              <a:gd name="T37" fmla="*/ 622 h 1225"/>
              <a:gd name="T38" fmla="*/ 319 w 1699"/>
              <a:gd name="T39" fmla="*/ 646 h 1225"/>
              <a:gd name="T40" fmla="*/ 283 w 1699"/>
              <a:gd name="T41" fmla="*/ 670 h 1225"/>
              <a:gd name="T42" fmla="*/ 211 w 1699"/>
              <a:gd name="T43" fmla="*/ 694 h 1225"/>
              <a:gd name="T44" fmla="*/ 103 w 1699"/>
              <a:gd name="T45" fmla="*/ 742 h 1225"/>
              <a:gd name="T46" fmla="*/ 67 w 1699"/>
              <a:gd name="T47" fmla="*/ 754 h 1225"/>
              <a:gd name="T48" fmla="*/ 43 w 1699"/>
              <a:gd name="T49" fmla="*/ 934 h 1225"/>
              <a:gd name="T50" fmla="*/ 55 w 1699"/>
              <a:gd name="T51" fmla="*/ 970 h 1225"/>
              <a:gd name="T52" fmla="*/ 139 w 1699"/>
              <a:gd name="T53" fmla="*/ 994 h 1225"/>
              <a:gd name="T54" fmla="*/ 103 w 1699"/>
              <a:gd name="T55" fmla="*/ 1186 h 1225"/>
              <a:gd name="T56" fmla="*/ 403 w 1699"/>
              <a:gd name="T57" fmla="*/ 1150 h 1225"/>
              <a:gd name="T58" fmla="*/ 559 w 1699"/>
              <a:gd name="T59" fmla="*/ 1102 h 1225"/>
              <a:gd name="T60" fmla="*/ 643 w 1699"/>
              <a:gd name="T61" fmla="*/ 1126 h 1225"/>
              <a:gd name="T62" fmla="*/ 655 w 1699"/>
              <a:gd name="T63" fmla="*/ 1090 h 1225"/>
              <a:gd name="T64" fmla="*/ 763 w 1699"/>
              <a:gd name="T65" fmla="*/ 1066 h 1225"/>
              <a:gd name="T66" fmla="*/ 811 w 1699"/>
              <a:gd name="T67" fmla="*/ 958 h 1225"/>
              <a:gd name="T68" fmla="*/ 763 w 1699"/>
              <a:gd name="T69" fmla="*/ 850 h 1225"/>
              <a:gd name="T70" fmla="*/ 775 w 1699"/>
              <a:gd name="T71" fmla="*/ 802 h 1225"/>
              <a:gd name="T72" fmla="*/ 931 w 1699"/>
              <a:gd name="T73" fmla="*/ 742 h 1225"/>
              <a:gd name="T74" fmla="*/ 967 w 1699"/>
              <a:gd name="T75" fmla="*/ 742 h 1225"/>
              <a:gd name="T76" fmla="*/ 967 w 1699"/>
              <a:gd name="T77" fmla="*/ 670 h 1225"/>
              <a:gd name="T78" fmla="*/ 1015 w 1699"/>
              <a:gd name="T79" fmla="*/ 682 h 1225"/>
              <a:gd name="T80" fmla="*/ 1051 w 1699"/>
              <a:gd name="T81" fmla="*/ 694 h 1225"/>
              <a:gd name="T82" fmla="*/ 1087 w 1699"/>
              <a:gd name="T83" fmla="*/ 670 h 1225"/>
              <a:gd name="T84" fmla="*/ 1279 w 1699"/>
              <a:gd name="T85" fmla="*/ 610 h 1225"/>
              <a:gd name="T86" fmla="*/ 1303 w 1699"/>
              <a:gd name="T87" fmla="*/ 502 h 1225"/>
              <a:gd name="T88" fmla="*/ 1315 w 1699"/>
              <a:gd name="T89" fmla="*/ 466 h 1225"/>
              <a:gd name="T90" fmla="*/ 1351 w 1699"/>
              <a:gd name="T91" fmla="*/ 442 h 1225"/>
              <a:gd name="T92" fmla="*/ 1375 w 1699"/>
              <a:gd name="T93" fmla="*/ 370 h 1225"/>
              <a:gd name="T94" fmla="*/ 1423 w 1699"/>
              <a:gd name="T95" fmla="*/ 382 h 1225"/>
              <a:gd name="T96" fmla="*/ 1483 w 1699"/>
              <a:gd name="T97" fmla="*/ 406 h 1225"/>
              <a:gd name="T98" fmla="*/ 1519 w 1699"/>
              <a:gd name="T99" fmla="*/ 418 h 1225"/>
              <a:gd name="T100" fmla="*/ 1567 w 1699"/>
              <a:gd name="T101" fmla="*/ 370 h 1225"/>
              <a:gd name="T102" fmla="*/ 1603 w 1699"/>
              <a:gd name="T103" fmla="*/ 358 h 1225"/>
              <a:gd name="T104" fmla="*/ 1579 w 1699"/>
              <a:gd name="T105" fmla="*/ 322 h 1225"/>
              <a:gd name="T106" fmla="*/ 1543 w 1699"/>
              <a:gd name="T107" fmla="*/ 298 h 1225"/>
              <a:gd name="T108" fmla="*/ 1603 w 1699"/>
              <a:gd name="T109" fmla="*/ 214 h 1225"/>
              <a:gd name="T110" fmla="*/ 1675 w 1699"/>
              <a:gd name="T111" fmla="*/ 118 h 1225"/>
              <a:gd name="T112" fmla="*/ 1687 w 1699"/>
              <a:gd name="T113" fmla="*/ 142 h 1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99" h="1225">
                <a:moveTo>
                  <a:pt x="1687" y="142"/>
                </a:moveTo>
                <a:cubicBezTo>
                  <a:pt x="1658" y="56"/>
                  <a:pt x="1699" y="160"/>
                  <a:pt x="1639" y="70"/>
                </a:cubicBezTo>
                <a:cubicBezTo>
                  <a:pt x="1593" y="0"/>
                  <a:pt x="1672" y="64"/>
                  <a:pt x="1591" y="10"/>
                </a:cubicBezTo>
                <a:cubicBezTo>
                  <a:pt x="1515" y="19"/>
                  <a:pt x="1438" y="21"/>
                  <a:pt x="1363" y="34"/>
                </a:cubicBezTo>
                <a:cubicBezTo>
                  <a:pt x="1338" y="38"/>
                  <a:pt x="1291" y="58"/>
                  <a:pt x="1291" y="58"/>
                </a:cubicBezTo>
                <a:cubicBezTo>
                  <a:pt x="1279" y="70"/>
                  <a:pt x="1269" y="85"/>
                  <a:pt x="1255" y="94"/>
                </a:cubicBezTo>
                <a:cubicBezTo>
                  <a:pt x="1244" y="101"/>
                  <a:pt x="1229" y="98"/>
                  <a:pt x="1219" y="106"/>
                </a:cubicBezTo>
                <a:cubicBezTo>
                  <a:pt x="1141" y="168"/>
                  <a:pt x="1249" y="124"/>
                  <a:pt x="1159" y="154"/>
                </a:cubicBezTo>
                <a:cubicBezTo>
                  <a:pt x="1146" y="244"/>
                  <a:pt x="1121" y="402"/>
                  <a:pt x="1027" y="454"/>
                </a:cubicBezTo>
                <a:cubicBezTo>
                  <a:pt x="1005" y="466"/>
                  <a:pt x="976" y="464"/>
                  <a:pt x="955" y="478"/>
                </a:cubicBezTo>
                <a:cubicBezTo>
                  <a:pt x="919" y="502"/>
                  <a:pt x="883" y="514"/>
                  <a:pt x="847" y="538"/>
                </a:cubicBezTo>
                <a:cubicBezTo>
                  <a:pt x="839" y="550"/>
                  <a:pt x="834" y="565"/>
                  <a:pt x="823" y="574"/>
                </a:cubicBezTo>
                <a:cubicBezTo>
                  <a:pt x="813" y="582"/>
                  <a:pt x="796" y="577"/>
                  <a:pt x="787" y="586"/>
                </a:cubicBezTo>
                <a:cubicBezTo>
                  <a:pt x="778" y="595"/>
                  <a:pt x="783" y="612"/>
                  <a:pt x="775" y="622"/>
                </a:cubicBezTo>
                <a:cubicBezTo>
                  <a:pt x="766" y="633"/>
                  <a:pt x="751" y="638"/>
                  <a:pt x="739" y="646"/>
                </a:cubicBezTo>
                <a:cubicBezTo>
                  <a:pt x="735" y="658"/>
                  <a:pt x="738" y="676"/>
                  <a:pt x="727" y="682"/>
                </a:cubicBezTo>
                <a:cubicBezTo>
                  <a:pt x="708" y="686"/>
                  <a:pt x="687" y="670"/>
                  <a:pt x="655" y="658"/>
                </a:cubicBezTo>
                <a:cubicBezTo>
                  <a:pt x="623" y="646"/>
                  <a:pt x="565" y="616"/>
                  <a:pt x="535" y="610"/>
                </a:cubicBezTo>
                <a:cubicBezTo>
                  <a:pt x="512" y="600"/>
                  <a:pt x="475" y="622"/>
                  <a:pt x="475" y="622"/>
                </a:cubicBezTo>
                <a:cubicBezTo>
                  <a:pt x="441" y="625"/>
                  <a:pt x="362" y="624"/>
                  <a:pt x="319" y="646"/>
                </a:cubicBezTo>
                <a:cubicBezTo>
                  <a:pt x="306" y="652"/>
                  <a:pt x="296" y="664"/>
                  <a:pt x="283" y="670"/>
                </a:cubicBezTo>
                <a:cubicBezTo>
                  <a:pt x="260" y="680"/>
                  <a:pt x="232" y="680"/>
                  <a:pt x="211" y="694"/>
                </a:cubicBezTo>
                <a:cubicBezTo>
                  <a:pt x="154" y="732"/>
                  <a:pt x="189" y="713"/>
                  <a:pt x="103" y="742"/>
                </a:cubicBezTo>
                <a:cubicBezTo>
                  <a:pt x="91" y="746"/>
                  <a:pt x="67" y="754"/>
                  <a:pt x="67" y="754"/>
                </a:cubicBezTo>
                <a:cubicBezTo>
                  <a:pt x="0" y="821"/>
                  <a:pt x="21" y="846"/>
                  <a:pt x="43" y="934"/>
                </a:cubicBezTo>
                <a:cubicBezTo>
                  <a:pt x="46" y="946"/>
                  <a:pt x="45" y="962"/>
                  <a:pt x="55" y="970"/>
                </a:cubicBezTo>
                <a:cubicBezTo>
                  <a:pt x="78" y="988"/>
                  <a:pt x="111" y="985"/>
                  <a:pt x="139" y="994"/>
                </a:cubicBezTo>
                <a:cubicBezTo>
                  <a:pt x="185" y="1063"/>
                  <a:pt x="168" y="1143"/>
                  <a:pt x="103" y="1186"/>
                </a:cubicBezTo>
                <a:cubicBezTo>
                  <a:pt x="228" y="1207"/>
                  <a:pt x="291" y="1225"/>
                  <a:pt x="403" y="1150"/>
                </a:cubicBezTo>
                <a:cubicBezTo>
                  <a:pt x="452" y="1077"/>
                  <a:pt x="464" y="1090"/>
                  <a:pt x="559" y="1102"/>
                </a:cubicBezTo>
                <a:cubicBezTo>
                  <a:pt x="583" y="1138"/>
                  <a:pt x="585" y="1165"/>
                  <a:pt x="643" y="1126"/>
                </a:cubicBezTo>
                <a:cubicBezTo>
                  <a:pt x="654" y="1119"/>
                  <a:pt x="646" y="1099"/>
                  <a:pt x="655" y="1090"/>
                </a:cubicBezTo>
                <a:cubicBezTo>
                  <a:pt x="681" y="1064"/>
                  <a:pt x="727" y="1072"/>
                  <a:pt x="763" y="1066"/>
                </a:cubicBezTo>
                <a:cubicBezTo>
                  <a:pt x="776" y="1027"/>
                  <a:pt x="798" y="997"/>
                  <a:pt x="811" y="958"/>
                </a:cubicBezTo>
                <a:cubicBezTo>
                  <a:pt x="798" y="919"/>
                  <a:pt x="776" y="889"/>
                  <a:pt x="763" y="850"/>
                </a:cubicBezTo>
                <a:cubicBezTo>
                  <a:pt x="767" y="834"/>
                  <a:pt x="766" y="816"/>
                  <a:pt x="775" y="802"/>
                </a:cubicBezTo>
                <a:cubicBezTo>
                  <a:pt x="802" y="762"/>
                  <a:pt x="889" y="756"/>
                  <a:pt x="931" y="742"/>
                </a:cubicBezTo>
                <a:cubicBezTo>
                  <a:pt x="1017" y="771"/>
                  <a:pt x="1024" y="780"/>
                  <a:pt x="967" y="742"/>
                </a:cubicBezTo>
                <a:cubicBezTo>
                  <a:pt x="963" y="731"/>
                  <a:pt x="939" y="681"/>
                  <a:pt x="967" y="670"/>
                </a:cubicBezTo>
                <a:cubicBezTo>
                  <a:pt x="982" y="664"/>
                  <a:pt x="999" y="678"/>
                  <a:pt x="1015" y="682"/>
                </a:cubicBezTo>
                <a:cubicBezTo>
                  <a:pt x="1034" y="759"/>
                  <a:pt x="1015" y="730"/>
                  <a:pt x="1051" y="694"/>
                </a:cubicBezTo>
                <a:cubicBezTo>
                  <a:pt x="1061" y="684"/>
                  <a:pt x="1075" y="678"/>
                  <a:pt x="1087" y="670"/>
                </a:cubicBezTo>
                <a:cubicBezTo>
                  <a:pt x="1123" y="561"/>
                  <a:pt x="1134" y="599"/>
                  <a:pt x="1279" y="610"/>
                </a:cubicBezTo>
                <a:cubicBezTo>
                  <a:pt x="1308" y="567"/>
                  <a:pt x="1320" y="552"/>
                  <a:pt x="1303" y="502"/>
                </a:cubicBezTo>
                <a:cubicBezTo>
                  <a:pt x="1307" y="490"/>
                  <a:pt x="1307" y="476"/>
                  <a:pt x="1315" y="466"/>
                </a:cubicBezTo>
                <a:cubicBezTo>
                  <a:pt x="1324" y="455"/>
                  <a:pt x="1343" y="454"/>
                  <a:pt x="1351" y="442"/>
                </a:cubicBezTo>
                <a:cubicBezTo>
                  <a:pt x="1364" y="421"/>
                  <a:pt x="1375" y="370"/>
                  <a:pt x="1375" y="370"/>
                </a:cubicBezTo>
                <a:cubicBezTo>
                  <a:pt x="1391" y="374"/>
                  <a:pt x="1409" y="373"/>
                  <a:pt x="1423" y="382"/>
                </a:cubicBezTo>
                <a:cubicBezTo>
                  <a:pt x="1480" y="420"/>
                  <a:pt x="1411" y="430"/>
                  <a:pt x="1483" y="406"/>
                </a:cubicBezTo>
                <a:cubicBezTo>
                  <a:pt x="1495" y="410"/>
                  <a:pt x="1506" y="418"/>
                  <a:pt x="1519" y="418"/>
                </a:cubicBezTo>
                <a:cubicBezTo>
                  <a:pt x="1583" y="418"/>
                  <a:pt x="1535" y="402"/>
                  <a:pt x="1567" y="370"/>
                </a:cubicBezTo>
                <a:cubicBezTo>
                  <a:pt x="1576" y="361"/>
                  <a:pt x="1591" y="362"/>
                  <a:pt x="1603" y="358"/>
                </a:cubicBezTo>
                <a:cubicBezTo>
                  <a:pt x="1595" y="346"/>
                  <a:pt x="1589" y="332"/>
                  <a:pt x="1579" y="322"/>
                </a:cubicBezTo>
                <a:cubicBezTo>
                  <a:pt x="1569" y="312"/>
                  <a:pt x="1545" y="312"/>
                  <a:pt x="1543" y="298"/>
                </a:cubicBezTo>
                <a:cubicBezTo>
                  <a:pt x="1534" y="226"/>
                  <a:pt x="1561" y="228"/>
                  <a:pt x="1603" y="214"/>
                </a:cubicBezTo>
                <a:cubicBezTo>
                  <a:pt x="1612" y="186"/>
                  <a:pt x="1634" y="118"/>
                  <a:pt x="1675" y="118"/>
                </a:cubicBezTo>
                <a:cubicBezTo>
                  <a:pt x="1684" y="118"/>
                  <a:pt x="1683" y="134"/>
                  <a:pt x="1687" y="142"/>
                </a:cubicBezTo>
                <a:close/>
              </a:path>
            </a:pathLst>
          </a:custGeom>
          <a:solidFill>
            <a:srgbClr val="FF6600"/>
          </a:solidFill>
          <a:ln w="9525">
            <a:solidFill>
              <a:schemeClr val="tx1"/>
            </a:solidFill>
            <a:round/>
          </a:ln>
        </p:spPr>
        <p:txBody>
          <a:bodyPr wrap="none" anchor="ctr"/>
          <a:lstStyle/>
          <a:p>
            <a:endParaRPr lang="zh-CN" altLang="en-US" sz="1350"/>
          </a:p>
        </p:txBody>
      </p:sp>
      <p:sp>
        <p:nvSpPr>
          <p:cNvPr id="163847" name="Freeform 7" descr="棚架"/>
          <p:cNvSpPr/>
          <p:nvPr/>
        </p:nvSpPr>
        <p:spPr bwMode="auto">
          <a:xfrm>
            <a:off x="1743075" y="2200275"/>
            <a:ext cx="202406" cy="159544"/>
          </a:xfrm>
          <a:custGeom>
            <a:avLst/>
            <a:gdLst>
              <a:gd name="T0" fmla="*/ 0 w 170"/>
              <a:gd name="T1" fmla="*/ 48 h 134"/>
              <a:gd name="T2" fmla="*/ 132 w 170"/>
              <a:gd name="T3" fmla="*/ 84 h 134"/>
              <a:gd name="T4" fmla="*/ 108 w 170"/>
              <a:gd name="T5" fmla="*/ 0 h 134"/>
              <a:gd name="T6" fmla="*/ 0 w 170"/>
              <a:gd name="T7" fmla="*/ 48 h 134"/>
            </a:gdLst>
            <a:ahLst/>
            <a:cxnLst>
              <a:cxn ang="0">
                <a:pos x="T0" y="T1"/>
              </a:cxn>
              <a:cxn ang="0">
                <a:pos x="T2" y="T3"/>
              </a:cxn>
              <a:cxn ang="0">
                <a:pos x="T4" y="T5"/>
              </a:cxn>
              <a:cxn ang="0">
                <a:pos x="T6" y="T7"/>
              </a:cxn>
            </a:cxnLst>
            <a:rect l="0" t="0" r="r" b="b"/>
            <a:pathLst>
              <a:path w="170" h="134">
                <a:moveTo>
                  <a:pt x="0" y="48"/>
                </a:moveTo>
                <a:cubicBezTo>
                  <a:pt x="29" y="134"/>
                  <a:pt x="63" y="107"/>
                  <a:pt x="132" y="84"/>
                </a:cubicBezTo>
                <a:cubicBezTo>
                  <a:pt x="166" y="33"/>
                  <a:pt x="170" y="21"/>
                  <a:pt x="108" y="0"/>
                </a:cubicBezTo>
                <a:cubicBezTo>
                  <a:pt x="59" y="10"/>
                  <a:pt x="35" y="13"/>
                  <a:pt x="0" y="48"/>
                </a:cubicBezTo>
                <a:close/>
              </a:path>
            </a:pathLst>
          </a:custGeom>
          <a:pattFill prst="trellis">
            <a:fgClr>
              <a:srgbClr val="0000FF"/>
            </a:fgClr>
            <a:bgClr>
              <a:srgbClr val="FFFFFF"/>
            </a:bgClr>
          </a:pattFill>
          <a:ln w="9525">
            <a:solidFill>
              <a:schemeClr val="tx1"/>
            </a:solidFill>
            <a:round/>
          </a:ln>
        </p:spPr>
        <p:txBody>
          <a:bodyPr wrap="none" anchor="ctr"/>
          <a:lstStyle/>
          <a:p>
            <a:endParaRPr lang="zh-CN" altLang="en-US" sz="1350"/>
          </a:p>
        </p:txBody>
      </p:sp>
      <p:sp>
        <p:nvSpPr>
          <p:cNvPr id="163848" name="Freeform 8" descr="棚架"/>
          <p:cNvSpPr/>
          <p:nvPr/>
        </p:nvSpPr>
        <p:spPr bwMode="auto">
          <a:xfrm>
            <a:off x="1982391" y="2128838"/>
            <a:ext cx="261938" cy="158354"/>
          </a:xfrm>
          <a:custGeom>
            <a:avLst/>
            <a:gdLst>
              <a:gd name="T0" fmla="*/ 63 w 220"/>
              <a:gd name="T1" fmla="*/ 120 h 133"/>
              <a:gd name="T2" fmla="*/ 3 w 220"/>
              <a:gd name="T3" fmla="*/ 48 h 133"/>
              <a:gd name="T4" fmla="*/ 147 w 220"/>
              <a:gd name="T5" fmla="*/ 0 h 133"/>
              <a:gd name="T6" fmla="*/ 195 w 220"/>
              <a:gd name="T7" fmla="*/ 12 h 133"/>
              <a:gd name="T8" fmla="*/ 171 w 220"/>
              <a:gd name="T9" fmla="*/ 120 h 133"/>
              <a:gd name="T10" fmla="*/ 39 w 220"/>
              <a:gd name="T11" fmla="*/ 132 h 133"/>
              <a:gd name="T12" fmla="*/ 63 w 220"/>
              <a:gd name="T13" fmla="*/ 120 h 133"/>
            </a:gdLst>
            <a:ahLst/>
            <a:cxnLst>
              <a:cxn ang="0">
                <a:pos x="T0" y="T1"/>
              </a:cxn>
              <a:cxn ang="0">
                <a:pos x="T2" y="T3"/>
              </a:cxn>
              <a:cxn ang="0">
                <a:pos x="T4" y="T5"/>
              </a:cxn>
              <a:cxn ang="0">
                <a:pos x="T6" y="T7"/>
              </a:cxn>
              <a:cxn ang="0">
                <a:pos x="T8" y="T9"/>
              </a:cxn>
              <a:cxn ang="0">
                <a:pos x="T10" y="T11"/>
              </a:cxn>
              <a:cxn ang="0">
                <a:pos x="T12" y="T13"/>
              </a:cxn>
            </a:cxnLst>
            <a:rect l="0" t="0" r="r" b="b"/>
            <a:pathLst>
              <a:path w="220" h="133">
                <a:moveTo>
                  <a:pt x="63" y="120"/>
                </a:moveTo>
                <a:cubicBezTo>
                  <a:pt x="59" y="116"/>
                  <a:pt x="0" y="62"/>
                  <a:pt x="3" y="48"/>
                </a:cubicBezTo>
                <a:cubicBezTo>
                  <a:pt x="9" y="18"/>
                  <a:pt x="136" y="2"/>
                  <a:pt x="147" y="0"/>
                </a:cubicBezTo>
                <a:cubicBezTo>
                  <a:pt x="163" y="4"/>
                  <a:pt x="182" y="2"/>
                  <a:pt x="195" y="12"/>
                </a:cubicBezTo>
                <a:cubicBezTo>
                  <a:pt x="220" y="32"/>
                  <a:pt x="198" y="112"/>
                  <a:pt x="171" y="120"/>
                </a:cubicBezTo>
                <a:cubicBezTo>
                  <a:pt x="129" y="133"/>
                  <a:pt x="83" y="132"/>
                  <a:pt x="39" y="132"/>
                </a:cubicBezTo>
                <a:cubicBezTo>
                  <a:pt x="30" y="132"/>
                  <a:pt x="55" y="124"/>
                  <a:pt x="63" y="120"/>
                </a:cubicBezTo>
                <a:close/>
              </a:path>
            </a:pathLst>
          </a:custGeom>
          <a:pattFill prst="trellis">
            <a:fgClr>
              <a:srgbClr val="0000FF"/>
            </a:fgClr>
            <a:bgClr>
              <a:srgbClr val="FFFFFF"/>
            </a:bgClr>
          </a:pattFill>
          <a:ln w="9525">
            <a:solidFill>
              <a:schemeClr val="tx1"/>
            </a:solidFill>
            <a:round/>
          </a:ln>
        </p:spPr>
        <p:txBody>
          <a:bodyPr wrap="none" anchor="ctr"/>
          <a:lstStyle/>
          <a:p>
            <a:endParaRPr lang="zh-CN" altLang="en-US" sz="1350"/>
          </a:p>
        </p:txBody>
      </p:sp>
      <p:sp>
        <p:nvSpPr>
          <p:cNvPr id="163849" name="Freeform 9" descr="棚架"/>
          <p:cNvSpPr/>
          <p:nvPr/>
        </p:nvSpPr>
        <p:spPr bwMode="auto">
          <a:xfrm>
            <a:off x="2143125" y="1777604"/>
            <a:ext cx="157163" cy="308372"/>
          </a:xfrm>
          <a:custGeom>
            <a:avLst/>
            <a:gdLst>
              <a:gd name="T0" fmla="*/ 96 w 132"/>
              <a:gd name="T1" fmla="*/ 19 h 259"/>
              <a:gd name="T2" fmla="*/ 60 w 132"/>
              <a:gd name="T3" fmla="*/ 7 h 259"/>
              <a:gd name="T4" fmla="*/ 0 w 132"/>
              <a:gd name="T5" fmla="*/ 115 h 259"/>
              <a:gd name="T6" fmla="*/ 12 w 132"/>
              <a:gd name="T7" fmla="*/ 151 h 259"/>
              <a:gd name="T8" fmla="*/ 36 w 132"/>
              <a:gd name="T9" fmla="*/ 187 h 259"/>
              <a:gd name="T10" fmla="*/ 48 w 132"/>
              <a:gd name="T11" fmla="*/ 235 h 259"/>
              <a:gd name="T12" fmla="*/ 84 w 132"/>
              <a:gd name="T13" fmla="*/ 259 h 259"/>
              <a:gd name="T14" fmla="*/ 120 w 132"/>
              <a:gd name="T15" fmla="*/ 151 h 259"/>
              <a:gd name="T16" fmla="*/ 132 w 132"/>
              <a:gd name="T17" fmla="*/ 115 h 259"/>
              <a:gd name="T18" fmla="*/ 108 w 132"/>
              <a:gd name="T19" fmla="*/ 31 h 259"/>
              <a:gd name="T20" fmla="*/ 72 w 132"/>
              <a:gd name="T21" fmla="*/ 19 h 259"/>
              <a:gd name="T22" fmla="*/ 96 w 132"/>
              <a:gd name="T23" fmla="*/ 19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59">
                <a:moveTo>
                  <a:pt x="96" y="19"/>
                </a:moveTo>
                <a:cubicBezTo>
                  <a:pt x="84" y="15"/>
                  <a:pt x="70" y="0"/>
                  <a:pt x="60" y="7"/>
                </a:cubicBezTo>
                <a:cubicBezTo>
                  <a:pt x="24" y="33"/>
                  <a:pt x="13" y="77"/>
                  <a:pt x="0" y="115"/>
                </a:cubicBezTo>
                <a:cubicBezTo>
                  <a:pt x="4" y="127"/>
                  <a:pt x="6" y="140"/>
                  <a:pt x="12" y="151"/>
                </a:cubicBezTo>
                <a:cubicBezTo>
                  <a:pt x="18" y="164"/>
                  <a:pt x="30" y="174"/>
                  <a:pt x="36" y="187"/>
                </a:cubicBezTo>
                <a:cubicBezTo>
                  <a:pt x="42" y="202"/>
                  <a:pt x="39" y="221"/>
                  <a:pt x="48" y="235"/>
                </a:cubicBezTo>
                <a:cubicBezTo>
                  <a:pt x="56" y="247"/>
                  <a:pt x="72" y="251"/>
                  <a:pt x="84" y="259"/>
                </a:cubicBezTo>
                <a:cubicBezTo>
                  <a:pt x="96" y="223"/>
                  <a:pt x="108" y="187"/>
                  <a:pt x="120" y="151"/>
                </a:cubicBezTo>
                <a:cubicBezTo>
                  <a:pt x="124" y="139"/>
                  <a:pt x="132" y="115"/>
                  <a:pt x="132" y="115"/>
                </a:cubicBezTo>
                <a:cubicBezTo>
                  <a:pt x="123" y="87"/>
                  <a:pt x="126" y="54"/>
                  <a:pt x="108" y="31"/>
                </a:cubicBezTo>
                <a:cubicBezTo>
                  <a:pt x="100" y="21"/>
                  <a:pt x="81" y="28"/>
                  <a:pt x="72" y="19"/>
                </a:cubicBezTo>
                <a:cubicBezTo>
                  <a:pt x="66" y="13"/>
                  <a:pt x="88" y="19"/>
                  <a:pt x="96" y="19"/>
                </a:cubicBezTo>
                <a:close/>
              </a:path>
            </a:pathLst>
          </a:custGeom>
          <a:pattFill prst="trellis">
            <a:fgClr>
              <a:srgbClr val="0000FF"/>
            </a:fgClr>
            <a:bgClr>
              <a:srgbClr val="FFFFFF"/>
            </a:bgClr>
          </a:pattFill>
          <a:ln w="9525">
            <a:solidFill>
              <a:schemeClr val="tx1"/>
            </a:solidFill>
            <a:round/>
          </a:ln>
        </p:spPr>
        <p:txBody>
          <a:bodyPr wrap="none" anchor="ctr"/>
          <a:lstStyle/>
          <a:p>
            <a:endParaRPr lang="zh-CN" altLang="en-US" sz="1350"/>
          </a:p>
        </p:txBody>
      </p:sp>
      <p:sp>
        <p:nvSpPr>
          <p:cNvPr id="163850" name="Freeform 10" descr="棚架"/>
          <p:cNvSpPr/>
          <p:nvPr/>
        </p:nvSpPr>
        <p:spPr bwMode="auto">
          <a:xfrm>
            <a:off x="2820591" y="1300163"/>
            <a:ext cx="345281" cy="200025"/>
          </a:xfrm>
          <a:custGeom>
            <a:avLst/>
            <a:gdLst>
              <a:gd name="T0" fmla="*/ 31 w 290"/>
              <a:gd name="T1" fmla="*/ 108 h 168"/>
              <a:gd name="T2" fmla="*/ 91 w 290"/>
              <a:gd name="T3" fmla="*/ 168 h 168"/>
              <a:gd name="T4" fmla="*/ 127 w 290"/>
              <a:gd name="T5" fmla="*/ 144 h 168"/>
              <a:gd name="T6" fmla="*/ 259 w 290"/>
              <a:gd name="T7" fmla="*/ 120 h 168"/>
              <a:gd name="T8" fmla="*/ 283 w 290"/>
              <a:gd name="T9" fmla="*/ 84 h 168"/>
              <a:gd name="T10" fmla="*/ 211 w 290"/>
              <a:gd name="T11" fmla="*/ 0 h 168"/>
              <a:gd name="T12" fmla="*/ 43 w 290"/>
              <a:gd name="T13" fmla="*/ 36 h 168"/>
              <a:gd name="T14" fmla="*/ 7 w 290"/>
              <a:gd name="T15" fmla="*/ 60 h 168"/>
              <a:gd name="T16" fmla="*/ 67 w 290"/>
              <a:gd name="T17" fmla="*/ 108 h 168"/>
              <a:gd name="T18" fmla="*/ 31 w 290"/>
              <a:gd name="T19" fmla="*/ 10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168">
                <a:moveTo>
                  <a:pt x="31" y="108"/>
                </a:moveTo>
                <a:cubicBezTo>
                  <a:pt x="42" y="124"/>
                  <a:pt x="64" y="168"/>
                  <a:pt x="91" y="168"/>
                </a:cubicBezTo>
                <a:cubicBezTo>
                  <a:pt x="105" y="168"/>
                  <a:pt x="115" y="152"/>
                  <a:pt x="127" y="144"/>
                </a:cubicBezTo>
                <a:cubicBezTo>
                  <a:pt x="193" y="157"/>
                  <a:pt x="205" y="156"/>
                  <a:pt x="259" y="120"/>
                </a:cubicBezTo>
                <a:cubicBezTo>
                  <a:pt x="267" y="108"/>
                  <a:pt x="281" y="98"/>
                  <a:pt x="283" y="84"/>
                </a:cubicBezTo>
                <a:cubicBezTo>
                  <a:pt x="290" y="40"/>
                  <a:pt x="243" y="11"/>
                  <a:pt x="211" y="0"/>
                </a:cubicBezTo>
                <a:cubicBezTo>
                  <a:pt x="152" y="15"/>
                  <a:pt x="104" y="27"/>
                  <a:pt x="43" y="36"/>
                </a:cubicBezTo>
                <a:cubicBezTo>
                  <a:pt x="31" y="44"/>
                  <a:pt x="10" y="46"/>
                  <a:pt x="7" y="60"/>
                </a:cubicBezTo>
                <a:cubicBezTo>
                  <a:pt x="0" y="94"/>
                  <a:pt x="50" y="102"/>
                  <a:pt x="67" y="108"/>
                </a:cubicBezTo>
                <a:cubicBezTo>
                  <a:pt x="50" y="158"/>
                  <a:pt x="62" y="155"/>
                  <a:pt x="31" y="108"/>
                </a:cubicBezTo>
                <a:close/>
              </a:path>
            </a:pathLst>
          </a:custGeom>
          <a:pattFill prst="trellis">
            <a:fgClr>
              <a:srgbClr val="0000FF"/>
            </a:fgClr>
            <a:bgClr>
              <a:srgbClr val="FFFFFF"/>
            </a:bgClr>
          </a:pattFill>
          <a:ln w="9525">
            <a:solidFill>
              <a:schemeClr val="tx1"/>
            </a:solidFill>
            <a:round/>
          </a:ln>
        </p:spPr>
        <p:txBody>
          <a:bodyPr wrap="none" anchor="ctr"/>
          <a:lstStyle/>
          <a:p>
            <a:endParaRPr lang="zh-CN" altLang="en-US" sz="1350"/>
          </a:p>
        </p:txBody>
      </p:sp>
      <p:sp>
        <p:nvSpPr>
          <p:cNvPr id="163851" name="Freeform 11" descr="棚架"/>
          <p:cNvSpPr/>
          <p:nvPr/>
        </p:nvSpPr>
        <p:spPr bwMode="auto">
          <a:xfrm>
            <a:off x="1181100" y="2311004"/>
            <a:ext cx="361950" cy="378619"/>
          </a:xfrm>
          <a:custGeom>
            <a:avLst/>
            <a:gdLst>
              <a:gd name="T0" fmla="*/ 292 w 304"/>
              <a:gd name="T1" fmla="*/ 39 h 318"/>
              <a:gd name="T2" fmla="*/ 256 w 304"/>
              <a:gd name="T3" fmla="*/ 3 h 318"/>
              <a:gd name="T4" fmla="*/ 184 w 304"/>
              <a:gd name="T5" fmla="*/ 27 h 318"/>
              <a:gd name="T6" fmla="*/ 160 w 304"/>
              <a:gd name="T7" fmla="*/ 63 h 318"/>
              <a:gd name="T8" fmla="*/ 124 w 304"/>
              <a:gd name="T9" fmla="*/ 75 h 318"/>
              <a:gd name="T10" fmla="*/ 112 w 304"/>
              <a:gd name="T11" fmla="*/ 111 h 318"/>
              <a:gd name="T12" fmla="*/ 16 w 304"/>
              <a:gd name="T13" fmla="*/ 291 h 318"/>
              <a:gd name="T14" fmla="*/ 124 w 304"/>
              <a:gd name="T15" fmla="*/ 255 h 318"/>
              <a:gd name="T16" fmla="*/ 196 w 304"/>
              <a:gd name="T17" fmla="*/ 231 h 318"/>
              <a:gd name="T18" fmla="*/ 232 w 304"/>
              <a:gd name="T19" fmla="*/ 219 h 318"/>
              <a:gd name="T20" fmla="*/ 244 w 304"/>
              <a:gd name="T21" fmla="*/ 135 h 318"/>
              <a:gd name="T22" fmla="*/ 280 w 304"/>
              <a:gd name="T23" fmla="*/ 123 h 318"/>
              <a:gd name="T24" fmla="*/ 304 w 304"/>
              <a:gd name="T25" fmla="*/ 51 h 318"/>
              <a:gd name="T26" fmla="*/ 232 w 304"/>
              <a:gd name="T27" fmla="*/ 3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4" h="318">
                <a:moveTo>
                  <a:pt x="292" y="39"/>
                </a:moveTo>
                <a:cubicBezTo>
                  <a:pt x="280" y="27"/>
                  <a:pt x="273" y="5"/>
                  <a:pt x="256" y="3"/>
                </a:cubicBezTo>
                <a:cubicBezTo>
                  <a:pt x="231" y="0"/>
                  <a:pt x="184" y="27"/>
                  <a:pt x="184" y="27"/>
                </a:cubicBezTo>
                <a:cubicBezTo>
                  <a:pt x="176" y="39"/>
                  <a:pt x="171" y="54"/>
                  <a:pt x="160" y="63"/>
                </a:cubicBezTo>
                <a:cubicBezTo>
                  <a:pt x="150" y="71"/>
                  <a:pt x="133" y="66"/>
                  <a:pt x="124" y="75"/>
                </a:cubicBezTo>
                <a:cubicBezTo>
                  <a:pt x="115" y="84"/>
                  <a:pt x="118" y="100"/>
                  <a:pt x="112" y="111"/>
                </a:cubicBezTo>
                <a:cubicBezTo>
                  <a:pt x="77" y="173"/>
                  <a:pt x="39" y="223"/>
                  <a:pt x="16" y="291"/>
                </a:cubicBezTo>
                <a:cubicBezTo>
                  <a:pt x="97" y="318"/>
                  <a:pt x="0" y="296"/>
                  <a:pt x="124" y="255"/>
                </a:cubicBezTo>
                <a:cubicBezTo>
                  <a:pt x="148" y="247"/>
                  <a:pt x="172" y="239"/>
                  <a:pt x="196" y="231"/>
                </a:cubicBezTo>
                <a:cubicBezTo>
                  <a:pt x="208" y="227"/>
                  <a:pt x="232" y="219"/>
                  <a:pt x="232" y="219"/>
                </a:cubicBezTo>
                <a:cubicBezTo>
                  <a:pt x="236" y="191"/>
                  <a:pt x="231" y="160"/>
                  <a:pt x="244" y="135"/>
                </a:cubicBezTo>
                <a:cubicBezTo>
                  <a:pt x="250" y="124"/>
                  <a:pt x="273" y="133"/>
                  <a:pt x="280" y="123"/>
                </a:cubicBezTo>
                <a:cubicBezTo>
                  <a:pt x="295" y="102"/>
                  <a:pt x="304" y="51"/>
                  <a:pt x="304" y="51"/>
                </a:cubicBezTo>
                <a:cubicBezTo>
                  <a:pt x="282" y="18"/>
                  <a:pt x="274" y="3"/>
                  <a:pt x="232" y="3"/>
                </a:cubicBezTo>
              </a:path>
            </a:pathLst>
          </a:custGeom>
          <a:pattFill prst="trellis">
            <a:fgClr>
              <a:srgbClr val="0000FF"/>
            </a:fgClr>
            <a:bgClr>
              <a:srgbClr val="FFFFFF"/>
            </a:bgClr>
          </a:pattFill>
          <a:ln w="9525">
            <a:solidFill>
              <a:schemeClr val="tx1"/>
            </a:solidFill>
            <a:round/>
          </a:ln>
        </p:spPr>
        <p:txBody>
          <a:bodyPr wrap="none" anchor="ctr"/>
          <a:lstStyle/>
          <a:p>
            <a:endParaRPr lang="zh-CN" altLang="en-US" sz="1350"/>
          </a:p>
        </p:txBody>
      </p:sp>
      <p:sp>
        <p:nvSpPr>
          <p:cNvPr id="163852" name="Freeform 12"/>
          <p:cNvSpPr/>
          <p:nvPr/>
        </p:nvSpPr>
        <p:spPr bwMode="auto">
          <a:xfrm>
            <a:off x="1243013" y="2576513"/>
            <a:ext cx="227410" cy="173831"/>
          </a:xfrm>
          <a:custGeom>
            <a:avLst/>
            <a:gdLst>
              <a:gd name="T0" fmla="*/ 156 w 191"/>
              <a:gd name="T1" fmla="*/ 20 h 146"/>
              <a:gd name="T2" fmla="*/ 0 w 191"/>
              <a:gd name="T3" fmla="*/ 80 h 146"/>
              <a:gd name="T4" fmla="*/ 108 w 191"/>
              <a:gd name="T5" fmla="*/ 140 h 146"/>
              <a:gd name="T6" fmla="*/ 168 w 191"/>
              <a:gd name="T7" fmla="*/ 44 h 146"/>
              <a:gd name="T8" fmla="*/ 156 w 191"/>
              <a:gd name="T9" fmla="*/ 20 h 146"/>
            </a:gdLst>
            <a:ahLst/>
            <a:cxnLst>
              <a:cxn ang="0">
                <a:pos x="T0" y="T1"/>
              </a:cxn>
              <a:cxn ang="0">
                <a:pos x="T2" y="T3"/>
              </a:cxn>
              <a:cxn ang="0">
                <a:pos x="T4" y="T5"/>
              </a:cxn>
              <a:cxn ang="0">
                <a:pos x="T6" y="T7"/>
              </a:cxn>
              <a:cxn ang="0">
                <a:pos x="T8" y="T9"/>
              </a:cxn>
            </a:cxnLst>
            <a:rect l="0" t="0" r="r" b="b"/>
            <a:pathLst>
              <a:path w="191" h="146">
                <a:moveTo>
                  <a:pt x="156" y="20"/>
                </a:moveTo>
                <a:lnTo>
                  <a:pt x="0" y="80"/>
                </a:lnTo>
                <a:cubicBezTo>
                  <a:pt x="6" y="98"/>
                  <a:pt x="80" y="146"/>
                  <a:pt x="108" y="140"/>
                </a:cubicBezTo>
                <a:lnTo>
                  <a:pt x="168" y="44"/>
                </a:lnTo>
                <a:cubicBezTo>
                  <a:pt x="183" y="0"/>
                  <a:pt x="191" y="2"/>
                  <a:pt x="156" y="20"/>
                </a:cubicBezTo>
                <a:close/>
              </a:path>
            </a:pathLst>
          </a:custGeom>
          <a:solidFill>
            <a:schemeClr val="bg1"/>
          </a:solidFill>
          <a:ln w="9525">
            <a:solidFill>
              <a:schemeClr val="tx1"/>
            </a:solidFill>
            <a:round/>
          </a:ln>
        </p:spPr>
        <p:txBody>
          <a:bodyPr wrap="none" anchor="ctr"/>
          <a:lstStyle/>
          <a:p>
            <a:endParaRPr lang="zh-CN" altLang="en-US" sz="1350"/>
          </a:p>
        </p:txBody>
      </p:sp>
      <p:sp>
        <p:nvSpPr>
          <p:cNvPr id="163853" name="Text Box 13"/>
          <p:cNvSpPr txBox="1">
            <a:spLocks noChangeArrowheads="1"/>
          </p:cNvSpPr>
          <p:nvPr/>
        </p:nvSpPr>
        <p:spPr bwMode="auto">
          <a:xfrm>
            <a:off x="1143000" y="0"/>
            <a:ext cx="5257800" cy="553085"/>
          </a:xfrm>
          <a:prstGeom prst="rect">
            <a:avLst/>
          </a:prstGeom>
          <a:noFill/>
          <a:ln w="9525">
            <a:solidFill>
              <a:schemeClr val="tx1"/>
            </a:solidFill>
            <a:miter lim="800000"/>
          </a:ln>
          <a:extLst>
            <a:ext uri="{909E8E84-426E-40DD-AFC4-6F175D3DCCD1}">
              <a14:hiddenFill xmlns:a14="http://schemas.microsoft.com/office/drawing/2010/main">
                <a:solidFill>
                  <a:schemeClr val="accent1"/>
                </a:solidFill>
              </a14:hiddenFill>
            </a:ext>
          </a:extLst>
        </p:spPr>
        <p:txBody>
          <a:bodyPr>
            <a:spAutoFit/>
          </a:bodyPr>
          <a:lstStyle/>
          <a:p>
            <a:pPr>
              <a:spcBef>
                <a:spcPct val="50000"/>
              </a:spcBef>
            </a:pPr>
            <a:r>
              <a:rPr kumimoji="1" lang="zh-CN" altLang="en-US" sz="3000" b="1">
                <a:latin typeface="Times New Roman" panose="02020603050405020304" charset="0"/>
              </a:rPr>
              <a:t>沙俄：趁火打劫</a:t>
            </a:r>
            <a:endParaRPr kumimoji="1" lang="zh-CN" altLang="en-US" sz="3000" b="1">
              <a:latin typeface="Times New Roman" panose="02020603050405020304" charset="0"/>
            </a:endParaRPr>
          </a:p>
        </p:txBody>
      </p:sp>
      <p:sp>
        <p:nvSpPr>
          <p:cNvPr id="163854" name="Freeform 14" descr="深色竖线"/>
          <p:cNvSpPr/>
          <p:nvPr/>
        </p:nvSpPr>
        <p:spPr bwMode="auto">
          <a:xfrm>
            <a:off x="6547247" y="286941"/>
            <a:ext cx="386953" cy="384572"/>
          </a:xfrm>
          <a:custGeom>
            <a:avLst/>
            <a:gdLst>
              <a:gd name="T0" fmla="*/ 93 w 325"/>
              <a:gd name="T1" fmla="*/ 47 h 323"/>
              <a:gd name="T2" fmla="*/ 105 w 325"/>
              <a:gd name="T3" fmla="*/ 11 h 323"/>
              <a:gd name="T4" fmla="*/ 309 w 325"/>
              <a:gd name="T5" fmla="*/ 47 h 323"/>
              <a:gd name="T6" fmla="*/ 297 w 325"/>
              <a:gd name="T7" fmla="*/ 167 h 323"/>
              <a:gd name="T8" fmla="*/ 261 w 325"/>
              <a:gd name="T9" fmla="*/ 275 h 323"/>
              <a:gd name="T10" fmla="*/ 153 w 325"/>
              <a:gd name="T11" fmla="*/ 311 h 323"/>
              <a:gd name="T12" fmla="*/ 117 w 325"/>
              <a:gd name="T13" fmla="*/ 323 h 323"/>
              <a:gd name="T14" fmla="*/ 81 w 325"/>
              <a:gd name="T15" fmla="*/ 287 h 323"/>
              <a:gd name="T16" fmla="*/ 105 w 325"/>
              <a:gd name="T17" fmla="*/ 179 h 323"/>
              <a:gd name="T18" fmla="*/ 93 w 325"/>
              <a:gd name="T19" fmla="*/ 131 h 323"/>
              <a:gd name="T20" fmla="*/ 21 w 325"/>
              <a:gd name="T21" fmla="*/ 107 h 323"/>
              <a:gd name="T22" fmla="*/ 9 w 325"/>
              <a:gd name="T23" fmla="*/ 71 h 323"/>
              <a:gd name="T24" fmla="*/ 81 w 325"/>
              <a:gd name="T25" fmla="*/ 47 h 323"/>
              <a:gd name="T26" fmla="*/ 117 w 325"/>
              <a:gd name="T27" fmla="*/ 23 h 323"/>
              <a:gd name="T28" fmla="*/ 93 w 325"/>
              <a:gd name="T29" fmla="*/ 47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5" h="323">
                <a:moveTo>
                  <a:pt x="93" y="47"/>
                </a:moveTo>
                <a:cubicBezTo>
                  <a:pt x="97" y="35"/>
                  <a:pt x="93" y="13"/>
                  <a:pt x="105" y="11"/>
                </a:cubicBezTo>
                <a:cubicBezTo>
                  <a:pt x="161" y="0"/>
                  <a:pt x="251" y="35"/>
                  <a:pt x="309" y="47"/>
                </a:cubicBezTo>
                <a:cubicBezTo>
                  <a:pt x="325" y="96"/>
                  <a:pt x="308" y="119"/>
                  <a:pt x="297" y="167"/>
                </a:cubicBezTo>
                <a:cubicBezTo>
                  <a:pt x="291" y="192"/>
                  <a:pt x="293" y="255"/>
                  <a:pt x="261" y="275"/>
                </a:cubicBezTo>
                <a:cubicBezTo>
                  <a:pt x="261" y="275"/>
                  <a:pt x="171" y="305"/>
                  <a:pt x="153" y="311"/>
                </a:cubicBezTo>
                <a:cubicBezTo>
                  <a:pt x="141" y="315"/>
                  <a:pt x="117" y="323"/>
                  <a:pt x="117" y="323"/>
                </a:cubicBezTo>
                <a:cubicBezTo>
                  <a:pt x="105" y="311"/>
                  <a:pt x="85" y="304"/>
                  <a:pt x="81" y="287"/>
                </a:cubicBezTo>
                <a:cubicBezTo>
                  <a:pt x="75" y="262"/>
                  <a:pt x="96" y="207"/>
                  <a:pt x="105" y="179"/>
                </a:cubicBezTo>
                <a:cubicBezTo>
                  <a:pt x="101" y="163"/>
                  <a:pt x="106" y="142"/>
                  <a:pt x="93" y="131"/>
                </a:cubicBezTo>
                <a:cubicBezTo>
                  <a:pt x="74" y="115"/>
                  <a:pt x="21" y="107"/>
                  <a:pt x="21" y="107"/>
                </a:cubicBezTo>
                <a:cubicBezTo>
                  <a:pt x="17" y="95"/>
                  <a:pt x="0" y="80"/>
                  <a:pt x="9" y="71"/>
                </a:cubicBezTo>
                <a:cubicBezTo>
                  <a:pt x="27" y="53"/>
                  <a:pt x="57" y="55"/>
                  <a:pt x="81" y="47"/>
                </a:cubicBezTo>
                <a:cubicBezTo>
                  <a:pt x="95" y="42"/>
                  <a:pt x="105" y="31"/>
                  <a:pt x="117" y="23"/>
                </a:cubicBezTo>
                <a:cubicBezTo>
                  <a:pt x="172" y="41"/>
                  <a:pt x="165" y="33"/>
                  <a:pt x="93" y="47"/>
                </a:cubicBezTo>
                <a:close/>
              </a:path>
            </a:pathLst>
          </a:custGeom>
          <a:pattFill prst="dkVert">
            <a:fgClr>
              <a:srgbClr val="FF6600"/>
            </a:fgClr>
            <a:bgClr>
              <a:srgbClr val="FFFFFF"/>
            </a:bgClr>
          </a:pattFill>
          <a:ln w="9525">
            <a:solidFill>
              <a:schemeClr val="tx1"/>
            </a:solidFill>
            <a:round/>
          </a:ln>
        </p:spPr>
        <p:txBody>
          <a:bodyPr wrap="none" anchor="ctr"/>
          <a:lstStyle/>
          <a:p>
            <a:endParaRPr lang="zh-CN" altLang="en-US" sz="1350"/>
          </a:p>
        </p:txBody>
      </p:sp>
      <p:sp>
        <p:nvSpPr>
          <p:cNvPr id="163855" name="Rectangle 15" descr="深色竖线"/>
          <p:cNvSpPr>
            <a:spLocks noChangeArrowheads="1"/>
          </p:cNvSpPr>
          <p:nvPr/>
        </p:nvSpPr>
        <p:spPr bwMode="auto">
          <a:xfrm>
            <a:off x="1143000" y="3371850"/>
            <a:ext cx="514350" cy="571500"/>
          </a:xfrm>
          <a:prstGeom prst="rect">
            <a:avLst/>
          </a:prstGeom>
          <a:pattFill prst="dkVert">
            <a:fgClr>
              <a:srgbClr val="FF6600"/>
            </a:fgClr>
            <a:bgClr>
              <a:srgbClr val="FFFFFF"/>
            </a:bgClr>
          </a:pattFill>
          <a:ln w="9525">
            <a:solidFill>
              <a:schemeClr val="tx1"/>
            </a:solidFill>
            <a:miter lim="800000"/>
          </a:ln>
        </p:spPr>
        <p:txBody>
          <a:bodyPr wrap="none" anchor="ctr"/>
          <a:lstStyle/>
          <a:p>
            <a:endParaRPr lang="zh-CN" altLang="en-US" sz="1350"/>
          </a:p>
        </p:txBody>
      </p:sp>
      <p:sp>
        <p:nvSpPr>
          <p:cNvPr id="163856" name="Text Box 16"/>
          <p:cNvSpPr txBox="1">
            <a:spLocks noChangeArrowheads="1"/>
          </p:cNvSpPr>
          <p:nvPr/>
        </p:nvSpPr>
        <p:spPr bwMode="auto">
          <a:xfrm>
            <a:off x="1714500" y="3371850"/>
            <a:ext cx="2057400" cy="645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b="1">
                <a:latin typeface="Times New Roman" panose="02020603050405020304" charset="0"/>
              </a:rPr>
              <a:t>1689</a:t>
            </a:r>
            <a:r>
              <a:rPr kumimoji="1" lang="zh-CN" altLang="en-US" b="1">
                <a:latin typeface="Times New Roman" panose="02020603050405020304" charset="0"/>
              </a:rPr>
              <a:t>年尼布楚条约规定的待议地区</a:t>
            </a:r>
            <a:endParaRPr kumimoji="1" lang="zh-CN" altLang="en-US" b="1">
              <a:latin typeface="Times New Roman" panose="02020603050405020304" charset="0"/>
            </a:endParaRPr>
          </a:p>
        </p:txBody>
      </p:sp>
      <p:sp>
        <p:nvSpPr>
          <p:cNvPr id="163857" name="Rectangle 17" descr="宽上对角线"/>
          <p:cNvSpPr>
            <a:spLocks noChangeArrowheads="1"/>
          </p:cNvSpPr>
          <p:nvPr/>
        </p:nvSpPr>
        <p:spPr bwMode="auto">
          <a:xfrm>
            <a:off x="1143000" y="4171950"/>
            <a:ext cx="514350" cy="628650"/>
          </a:xfrm>
          <a:prstGeom prst="rect">
            <a:avLst/>
          </a:prstGeom>
          <a:pattFill prst="wdUpDiag">
            <a:fgClr>
              <a:srgbClr val="0000FF"/>
            </a:fgClr>
            <a:bgClr>
              <a:srgbClr val="FFFFFF"/>
            </a:bgClr>
          </a:pattFill>
          <a:ln w="9525">
            <a:solidFill>
              <a:schemeClr val="tx1"/>
            </a:solidFill>
            <a:miter lim="800000"/>
          </a:ln>
        </p:spPr>
        <p:txBody>
          <a:bodyPr wrap="none" anchor="ctr"/>
          <a:lstStyle/>
          <a:p>
            <a:endParaRPr lang="zh-CN" altLang="en-US" sz="1350"/>
          </a:p>
        </p:txBody>
      </p:sp>
      <p:sp>
        <p:nvSpPr>
          <p:cNvPr id="163858" name="Text Box 18"/>
          <p:cNvSpPr txBox="1">
            <a:spLocks noChangeArrowheads="1"/>
          </p:cNvSpPr>
          <p:nvPr/>
        </p:nvSpPr>
        <p:spPr bwMode="auto">
          <a:xfrm>
            <a:off x="1828800" y="4114800"/>
            <a:ext cx="2000250" cy="922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b="1">
                <a:latin typeface="Times New Roman" panose="02020603050405020304" charset="0"/>
              </a:rPr>
              <a:t>1858</a:t>
            </a:r>
            <a:r>
              <a:rPr kumimoji="1" lang="zh-CN" altLang="en-US" b="1">
                <a:latin typeface="Times New Roman" panose="02020603050405020304" charset="0"/>
              </a:rPr>
              <a:t>年</a:t>
            </a:r>
            <a:r>
              <a:rPr kumimoji="1" lang="en-US" altLang="zh-CN" b="1">
                <a:latin typeface="Times New Roman" panose="02020603050405020304" charset="0"/>
              </a:rPr>
              <a:t>《</a:t>
            </a:r>
            <a:r>
              <a:rPr kumimoji="1" lang="zh-CN" altLang="en-US" b="1">
                <a:latin typeface="Times New Roman" panose="02020603050405020304" charset="0"/>
              </a:rPr>
              <a:t>爱珲条约</a:t>
            </a:r>
            <a:r>
              <a:rPr kumimoji="1" lang="en-US" altLang="zh-CN" b="1">
                <a:latin typeface="Times New Roman" panose="02020603050405020304" charset="0"/>
              </a:rPr>
              <a:t>》</a:t>
            </a:r>
            <a:r>
              <a:rPr kumimoji="1" lang="zh-CN" altLang="en-US" b="1">
                <a:latin typeface="Times New Roman" panose="02020603050405020304" charset="0"/>
              </a:rPr>
              <a:t>割占的</a:t>
            </a:r>
            <a:r>
              <a:rPr kumimoji="1" lang="en-US" altLang="zh-CN" b="1">
                <a:latin typeface="Times New Roman" panose="02020603050405020304" charset="0"/>
              </a:rPr>
              <a:t>60</a:t>
            </a:r>
            <a:r>
              <a:rPr kumimoji="1" lang="zh-CN" altLang="en-US" b="1">
                <a:latin typeface="Times New Roman" panose="02020603050405020304" charset="0"/>
              </a:rPr>
              <a:t>多万平方公里</a:t>
            </a:r>
            <a:endParaRPr kumimoji="1" lang="zh-CN" altLang="en-US">
              <a:latin typeface="Times New Roman" panose="02020603050405020304" charset="0"/>
            </a:endParaRPr>
          </a:p>
        </p:txBody>
      </p:sp>
      <p:sp>
        <p:nvSpPr>
          <p:cNvPr id="163859" name="Rectangle 19"/>
          <p:cNvSpPr>
            <a:spLocks noChangeArrowheads="1"/>
          </p:cNvSpPr>
          <p:nvPr/>
        </p:nvSpPr>
        <p:spPr bwMode="auto">
          <a:xfrm>
            <a:off x="4139804" y="3436144"/>
            <a:ext cx="800100" cy="400050"/>
          </a:xfrm>
          <a:prstGeom prst="rect">
            <a:avLst/>
          </a:prstGeom>
          <a:solidFill>
            <a:srgbClr val="0000FF"/>
          </a:solidFill>
          <a:ln w="9525">
            <a:solidFill>
              <a:schemeClr val="tx1"/>
            </a:solidFill>
            <a:miter lim="800000"/>
          </a:ln>
        </p:spPr>
        <p:txBody>
          <a:bodyPr wrap="none" anchor="ctr"/>
          <a:lstStyle/>
          <a:p>
            <a:endParaRPr lang="zh-CN" altLang="en-US" sz="1350"/>
          </a:p>
        </p:txBody>
      </p:sp>
      <p:sp>
        <p:nvSpPr>
          <p:cNvPr id="163860" name="Text Box 20"/>
          <p:cNvSpPr txBox="1">
            <a:spLocks noChangeArrowheads="1"/>
          </p:cNvSpPr>
          <p:nvPr/>
        </p:nvSpPr>
        <p:spPr bwMode="auto">
          <a:xfrm>
            <a:off x="5029200" y="3381375"/>
            <a:ext cx="2971800" cy="645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b="1">
                <a:latin typeface="Times New Roman" panose="02020603050405020304" charset="0"/>
              </a:rPr>
              <a:t>1860</a:t>
            </a:r>
            <a:r>
              <a:rPr kumimoji="1" lang="zh-CN" altLang="en-US" b="1">
                <a:latin typeface="Times New Roman" panose="02020603050405020304" charset="0"/>
              </a:rPr>
              <a:t>年中俄</a:t>
            </a:r>
            <a:r>
              <a:rPr kumimoji="1" lang="en-US" altLang="zh-CN" b="1">
                <a:latin typeface="Times New Roman" panose="02020603050405020304" charset="0"/>
              </a:rPr>
              <a:t>《</a:t>
            </a:r>
            <a:r>
              <a:rPr kumimoji="1" lang="zh-CN" altLang="en-US" b="1">
                <a:latin typeface="Times New Roman" panose="02020603050405020304" charset="0"/>
              </a:rPr>
              <a:t>北京条约</a:t>
            </a:r>
            <a:r>
              <a:rPr kumimoji="1" lang="en-US" altLang="zh-CN" b="1">
                <a:latin typeface="Times New Roman" panose="02020603050405020304" charset="0"/>
              </a:rPr>
              <a:t>》</a:t>
            </a:r>
            <a:r>
              <a:rPr kumimoji="1" lang="zh-CN" altLang="en-US" b="1">
                <a:latin typeface="Times New Roman" panose="02020603050405020304" charset="0"/>
              </a:rPr>
              <a:t>割占的</a:t>
            </a:r>
            <a:r>
              <a:rPr kumimoji="1" lang="en-US" altLang="zh-CN" b="1">
                <a:latin typeface="Times New Roman" panose="02020603050405020304" charset="0"/>
              </a:rPr>
              <a:t>40</a:t>
            </a:r>
            <a:r>
              <a:rPr kumimoji="1" lang="zh-CN" altLang="en-US" b="1">
                <a:latin typeface="Times New Roman" panose="02020603050405020304" charset="0"/>
              </a:rPr>
              <a:t>万平方公里</a:t>
            </a:r>
            <a:endParaRPr kumimoji="1" lang="zh-CN" altLang="en-US" b="1">
              <a:latin typeface="Times New Roman" panose="02020603050405020304" charset="0"/>
            </a:endParaRPr>
          </a:p>
        </p:txBody>
      </p:sp>
      <p:sp>
        <p:nvSpPr>
          <p:cNvPr id="163861" name="Rectangle 21"/>
          <p:cNvSpPr>
            <a:spLocks noChangeArrowheads="1"/>
          </p:cNvSpPr>
          <p:nvPr/>
        </p:nvSpPr>
        <p:spPr bwMode="auto">
          <a:xfrm>
            <a:off x="4114800" y="4057650"/>
            <a:ext cx="800100" cy="457200"/>
          </a:xfrm>
          <a:prstGeom prst="rect">
            <a:avLst/>
          </a:prstGeom>
          <a:solidFill>
            <a:srgbClr val="FF6600"/>
          </a:solidFill>
          <a:ln w="9525">
            <a:solidFill>
              <a:schemeClr val="tx1"/>
            </a:solidFill>
            <a:miter lim="800000"/>
          </a:ln>
        </p:spPr>
        <p:txBody>
          <a:bodyPr wrap="none" anchor="ctr"/>
          <a:lstStyle/>
          <a:p>
            <a:endParaRPr lang="zh-CN" altLang="en-US" sz="1350"/>
          </a:p>
        </p:txBody>
      </p:sp>
      <p:sp>
        <p:nvSpPr>
          <p:cNvPr id="163862" name="Text Box 22"/>
          <p:cNvSpPr txBox="1">
            <a:spLocks noChangeArrowheads="1"/>
          </p:cNvSpPr>
          <p:nvPr/>
        </p:nvSpPr>
        <p:spPr bwMode="auto">
          <a:xfrm>
            <a:off x="4972050" y="3943350"/>
            <a:ext cx="3028950" cy="645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b="1">
                <a:latin typeface="Times New Roman" panose="02020603050405020304" charset="0"/>
              </a:rPr>
              <a:t>1864</a:t>
            </a:r>
            <a:r>
              <a:rPr kumimoji="1" lang="zh-CN" altLang="en-US" b="1">
                <a:latin typeface="Times New Roman" panose="02020603050405020304" charset="0"/>
              </a:rPr>
              <a:t>年</a:t>
            </a:r>
            <a:r>
              <a:rPr kumimoji="1" lang="en-US" altLang="zh-CN" b="1">
                <a:latin typeface="Times New Roman" panose="02020603050405020304" charset="0"/>
              </a:rPr>
              <a:t>《</a:t>
            </a:r>
            <a:r>
              <a:rPr kumimoji="1" lang="zh-CN" altLang="en-US" b="1">
                <a:latin typeface="Times New Roman" panose="02020603050405020304" charset="0"/>
              </a:rPr>
              <a:t>勘分西北界约记</a:t>
            </a:r>
            <a:r>
              <a:rPr kumimoji="1" lang="en-US" altLang="zh-CN" b="1">
                <a:latin typeface="Times New Roman" panose="02020603050405020304" charset="0"/>
              </a:rPr>
              <a:t>》</a:t>
            </a:r>
            <a:r>
              <a:rPr kumimoji="1" lang="zh-CN" altLang="en-US" b="1">
                <a:latin typeface="Times New Roman" panose="02020603050405020304" charset="0"/>
              </a:rPr>
              <a:t>割占的</a:t>
            </a:r>
            <a:r>
              <a:rPr kumimoji="1" lang="en-US" altLang="zh-CN" b="1">
                <a:latin typeface="Times New Roman" panose="02020603050405020304" charset="0"/>
              </a:rPr>
              <a:t>44</a:t>
            </a:r>
            <a:r>
              <a:rPr kumimoji="1" lang="zh-CN" altLang="en-US" b="1">
                <a:latin typeface="Times New Roman" panose="02020603050405020304" charset="0"/>
              </a:rPr>
              <a:t>万平方公里</a:t>
            </a:r>
            <a:endParaRPr kumimoji="1" lang="zh-CN" altLang="en-US" b="1">
              <a:latin typeface="Times New Roman" panose="02020603050405020304" charset="0"/>
            </a:endParaRPr>
          </a:p>
        </p:txBody>
      </p:sp>
      <p:sp>
        <p:nvSpPr>
          <p:cNvPr id="163863" name="Rectangle 23" descr="棚架"/>
          <p:cNvSpPr>
            <a:spLocks noChangeArrowheads="1"/>
          </p:cNvSpPr>
          <p:nvPr/>
        </p:nvSpPr>
        <p:spPr bwMode="auto">
          <a:xfrm>
            <a:off x="4114800" y="4686300"/>
            <a:ext cx="800100" cy="457200"/>
          </a:xfrm>
          <a:prstGeom prst="rect">
            <a:avLst/>
          </a:prstGeom>
          <a:pattFill prst="trellis">
            <a:fgClr>
              <a:srgbClr val="0000FF"/>
            </a:fgClr>
            <a:bgClr>
              <a:srgbClr val="FFFFFF"/>
            </a:bgClr>
          </a:pattFill>
          <a:ln w="9525">
            <a:solidFill>
              <a:schemeClr val="tx1"/>
            </a:solidFill>
            <a:miter lim="800000"/>
          </a:ln>
        </p:spPr>
        <p:txBody>
          <a:bodyPr wrap="none" anchor="ctr"/>
          <a:lstStyle/>
          <a:p>
            <a:endParaRPr lang="zh-CN" altLang="en-US" sz="1350"/>
          </a:p>
        </p:txBody>
      </p:sp>
      <p:sp>
        <p:nvSpPr>
          <p:cNvPr id="163864" name="Text Box 24"/>
          <p:cNvSpPr txBox="1">
            <a:spLocks noChangeArrowheads="1"/>
          </p:cNvSpPr>
          <p:nvPr/>
        </p:nvSpPr>
        <p:spPr bwMode="auto">
          <a:xfrm>
            <a:off x="5029200" y="4572000"/>
            <a:ext cx="2971800" cy="553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kumimoji="1" lang="en-US" altLang="zh-CN" sz="1500" b="1">
                <a:latin typeface="Times New Roman" panose="02020603050405020304" charset="0"/>
              </a:rPr>
              <a:t>1881</a:t>
            </a:r>
            <a:r>
              <a:rPr kumimoji="1" lang="zh-CN" altLang="en-US" sz="1500" b="1">
                <a:latin typeface="Times New Roman" panose="02020603050405020304" charset="0"/>
              </a:rPr>
              <a:t>年</a:t>
            </a:r>
            <a:r>
              <a:rPr kumimoji="1" lang="en-US" altLang="zh-CN" sz="1500" b="1">
                <a:latin typeface="Times New Roman" panose="02020603050405020304" charset="0"/>
              </a:rPr>
              <a:t>《</a:t>
            </a:r>
            <a:r>
              <a:rPr kumimoji="1" lang="zh-CN" altLang="en-US" sz="1500" b="1">
                <a:latin typeface="Times New Roman" panose="02020603050405020304" charset="0"/>
              </a:rPr>
              <a:t>中俄改订条约</a:t>
            </a:r>
            <a:r>
              <a:rPr kumimoji="1" lang="en-US" altLang="zh-CN" sz="1500" b="1">
                <a:latin typeface="Times New Roman" panose="02020603050405020304" charset="0"/>
              </a:rPr>
              <a:t>》</a:t>
            </a:r>
            <a:r>
              <a:rPr kumimoji="1" lang="zh-CN" altLang="en-US" sz="1500" b="1">
                <a:latin typeface="Times New Roman" panose="02020603050405020304" charset="0"/>
              </a:rPr>
              <a:t>和以后五个议定书割占</a:t>
            </a:r>
            <a:r>
              <a:rPr kumimoji="1" lang="en-US" altLang="zh-CN" sz="1500" b="1">
                <a:latin typeface="Times New Roman" panose="02020603050405020304" charset="0"/>
              </a:rPr>
              <a:t>7</a:t>
            </a:r>
            <a:r>
              <a:rPr kumimoji="1" lang="zh-CN" altLang="en-US" sz="1500" b="1">
                <a:latin typeface="Times New Roman" panose="02020603050405020304" charset="0"/>
              </a:rPr>
              <a:t>万平方公里</a:t>
            </a:r>
            <a:endParaRPr kumimoji="1" lang="zh-CN" altLang="en-US">
              <a:latin typeface="Times New Roman" panose="0202060305040502030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3857"/>
                                        </p:tgtEl>
                                        <p:attrNameLst>
                                          <p:attrName>style.visibility</p:attrName>
                                        </p:attrNameLst>
                                      </p:cBhvr>
                                      <p:to>
                                        <p:strVal val="visible"/>
                                      </p:to>
                                    </p:set>
                                    <p:animEffect transition="in" filter="dissolve">
                                      <p:cBhvr>
                                        <p:cTn id="7" dur="500"/>
                                        <p:tgtEl>
                                          <p:spTgt spid="163857"/>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3858"/>
                                        </p:tgtEl>
                                        <p:attrNameLst>
                                          <p:attrName>style.visibility</p:attrName>
                                        </p:attrNameLst>
                                      </p:cBhvr>
                                      <p:to>
                                        <p:strVal val="visible"/>
                                      </p:to>
                                    </p:set>
                                    <p:animEffect transition="in" filter="dissolve">
                                      <p:cBhvr>
                                        <p:cTn id="11" dur="500"/>
                                        <p:tgtEl>
                                          <p:spTgt spid="163858"/>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63843"/>
                                        </p:tgtEl>
                                        <p:attrNameLst>
                                          <p:attrName>style.visibility</p:attrName>
                                        </p:attrNameLst>
                                      </p:cBhvr>
                                      <p:to>
                                        <p:strVal val="visible"/>
                                      </p:to>
                                    </p:set>
                                    <p:animEffect transition="in" filter="dissolve">
                                      <p:cBhvr>
                                        <p:cTn id="15" dur="500"/>
                                        <p:tgtEl>
                                          <p:spTgt spid="163843"/>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63859"/>
                                        </p:tgtEl>
                                        <p:attrNameLst>
                                          <p:attrName>style.visibility</p:attrName>
                                        </p:attrNameLst>
                                      </p:cBhvr>
                                      <p:to>
                                        <p:strVal val="visible"/>
                                      </p:to>
                                    </p:set>
                                    <p:animEffect transition="in" filter="dissolve">
                                      <p:cBhvr>
                                        <p:cTn id="20" dur="500"/>
                                        <p:tgtEl>
                                          <p:spTgt spid="163859"/>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163860"/>
                                        </p:tgtEl>
                                        <p:attrNameLst>
                                          <p:attrName>style.visibility</p:attrName>
                                        </p:attrNameLst>
                                      </p:cBhvr>
                                      <p:to>
                                        <p:strVal val="visible"/>
                                      </p:to>
                                    </p:set>
                                    <p:animEffect transition="in" filter="dissolve">
                                      <p:cBhvr>
                                        <p:cTn id="24" dur="500"/>
                                        <p:tgtEl>
                                          <p:spTgt spid="163860"/>
                                        </p:tgtEl>
                                      </p:cBhvr>
                                    </p:animEffect>
                                  </p:childTnLst>
                                </p:cTn>
                              </p:par>
                            </p:childTnLst>
                          </p:cTn>
                        </p:par>
                        <p:par>
                          <p:cTn id="25" fill="hold">
                            <p:stCondLst>
                              <p:cond delay="1000"/>
                            </p:stCondLst>
                            <p:childTnLst>
                              <p:par>
                                <p:cTn id="26" presetID="9" presetClass="entr" presetSubtype="0" fill="hold" grpId="0" nodeType="afterEffect">
                                  <p:stCondLst>
                                    <p:cond delay="0"/>
                                  </p:stCondLst>
                                  <p:childTnLst>
                                    <p:set>
                                      <p:cBhvr>
                                        <p:cTn id="27" dur="1" fill="hold">
                                          <p:stCondLst>
                                            <p:cond delay="0"/>
                                          </p:stCondLst>
                                        </p:cTn>
                                        <p:tgtEl>
                                          <p:spTgt spid="163844"/>
                                        </p:tgtEl>
                                        <p:attrNameLst>
                                          <p:attrName>style.visibility</p:attrName>
                                        </p:attrNameLst>
                                      </p:cBhvr>
                                      <p:to>
                                        <p:strVal val="visible"/>
                                      </p:to>
                                    </p:set>
                                    <p:animEffect transition="in" filter="dissolve">
                                      <p:cBhvr>
                                        <p:cTn id="28" dur="500"/>
                                        <p:tgtEl>
                                          <p:spTgt spid="163844"/>
                                        </p:tgtEl>
                                      </p:cBhvr>
                                    </p:animEffect>
                                  </p:childTnLst>
                                </p:cTn>
                              </p:par>
                            </p:childTnLst>
                          </p:cTn>
                        </p:par>
                        <p:par>
                          <p:cTn id="29" fill="hold">
                            <p:stCondLst>
                              <p:cond delay="1500"/>
                            </p:stCondLst>
                            <p:childTnLst>
                              <p:par>
                                <p:cTn id="30" presetID="9" presetClass="entr" presetSubtype="0" fill="hold" grpId="0" nodeType="afterEffect">
                                  <p:stCondLst>
                                    <p:cond delay="0"/>
                                  </p:stCondLst>
                                  <p:childTnLst>
                                    <p:set>
                                      <p:cBhvr>
                                        <p:cTn id="31" dur="1" fill="hold">
                                          <p:stCondLst>
                                            <p:cond delay="0"/>
                                          </p:stCondLst>
                                        </p:cTn>
                                        <p:tgtEl>
                                          <p:spTgt spid="163845"/>
                                        </p:tgtEl>
                                        <p:attrNameLst>
                                          <p:attrName>style.visibility</p:attrName>
                                        </p:attrNameLst>
                                      </p:cBhvr>
                                      <p:to>
                                        <p:strVal val="visible"/>
                                      </p:to>
                                    </p:set>
                                    <p:animEffect transition="in" filter="dissolve">
                                      <p:cBhvr>
                                        <p:cTn id="32" dur="500"/>
                                        <p:tgtEl>
                                          <p:spTgt spid="163845"/>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63861"/>
                                        </p:tgtEl>
                                        <p:attrNameLst>
                                          <p:attrName>style.visibility</p:attrName>
                                        </p:attrNameLst>
                                      </p:cBhvr>
                                      <p:to>
                                        <p:strVal val="visible"/>
                                      </p:to>
                                    </p:set>
                                    <p:animEffect transition="in" filter="dissolve">
                                      <p:cBhvr>
                                        <p:cTn id="37" dur="500"/>
                                        <p:tgtEl>
                                          <p:spTgt spid="163861"/>
                                        </p:tgtEl>
                                      </p:cBhvr>
                                    </p:animEffect>
                                  </p:childTnLst>
                                </p:cTn>
                              </p:par>
                            </p:childTnLst>
                          </p:cTn>
                        </p:par>
                        <p:par>
                          <p:cTn id="38" fill="hold">
                            <p:stCondLst>
                              <p:cond delay="500"/>
                            </p:stCondLst>
                            <p:childTnLst>
                              <p:par>
                                <p:cTn id="39" presetID="9" presetClass="entr" presetSubtype="0" fill="hold" grpId="0" nodeType="afterEffect">
                                  <p:stCondLst>
                                    <p:cond delay="0"/>
                                  </p:stCondLst>
                                  <p:childTnLst>
                                    <p:set>
                                      <p:cBhvr>
                                        <p:cTn id="40" dur="1" fill="hold">
                                          <p:stCondLst>
                                            <p:cond delay="0"/>
                                          </p:stCondLst>
                                        </p:cTn>
                                        <p:tgtEl>
                                          <p:spTgt spid="163862"/>
                                        </p:tgtEl>
                                        <p:attrNameLst>
                                          <p:attrName>style.visibility</p:attrName>
                                        </p:attrNameLst>
                                      </p:cBhvr>
                                      <p:to>
                                        <p:strVal val="visible"/>
                                      </p:to>
                                    </p:set>
                                    <p:animEffect transition="in" filter="dissolve">
                                      <p:cBhvr>
                                        <p:cTn id="41" dur="500"/>
                                        <p:tgtEl>
                                          <p:spTgt spid="163862"/>
                                        </p:tgtEl>
                                      </p:cBhvr>
                                    </p:animEffect>
                                  </p:childTnLst>
                                </p:cTn>
                              </p:par>
                            </p:childTnLst>
                          </p:cTn>
                        </p:par>
                        <p:par>
                          <p:cTn id="42" fill="hold">
                            <p:stCondLst>
                              <p:cond delay="1000"/>
                            </p:stCondLst>
                            <p:childTnLst>
                              <p:par>
                                <p:cTn id="43" presetID="9" presetClass="entr" presetSubtype="0" fill="hold" grpId="0" nodeType="afterEffect">
                                  <p:stCondLst>
                                    <p:cond delay="0"/>
                                  </p:stCondLst>
                                  <p:childTnLst>
                                    <p:set>
                                      <p:cBhvr>
                                        <p:cTn id="44" dur="1" fill="hold">
                                          <p:stCondLst>
                                            <p:cond delay="0"/>
                                          </p:stCondLst>
                                        </p:cTn>
                                        <p:tgtEl>
                                          <p:spTgt spid="163846"/>
                                        </p:tgtEl>
                                        <p:attrNameLst>
                                          <p:attrName>style.visibility</p:attrName>
                                        </p:attrNameLst>
                                      </p:cBhvr>
                                      <p:to>
                                        <p:strVal val="visible"/>
                                      </p:to>
                                    </p:set>
                                    <p:animEffect transition="in" filter="dissolve">
                                      <p:cBhvr>
                                        <p:cTn id="45" dur="500"/>
                                        <p:tgtEl>
                                          <p:spTgt spid="163846"/>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63863"/>
                                        </p:tgtEl>
                                        <p:attrNameLst>
                                          <p:attrName>style.visibility</p:attrName>
                                        </p:attrNameLst>
                                      </p:cBhvr>
                                      <p:to>
                                        <p:strVal val="visible"/>
                                      </p:to>
                                    </p:set>
                                    <p:animEffect transition="in" filter="dissolve">
                                      <p:cBhvr>
                                        <p:cTn id="50" dur="500"/>
                                        <p:tgtEl>
                                          <p:spTgt spid="163863"/>
                                        </p:tgtEl>
                                      </p:cBhvr>
                                    </p:animEffect>
                                  </p:childTnLst>
                                </p:cTn>
                              </p:par>
                            </p:childTnLst>
                          </p:cTn>
                        </p:par>
                        <p:par>
                          <p:cTn id="51" fill="hold">
                            <p:stCondLst>
                              <p:cond delay="500"/>
                            </p:stCondLst>
                            <p:childTnLst>
                              <p:par>
                                <p:cTn id="52" presetID="9" presetClass="entr" presetSubtype="0" fill="hold" grpId="0" nodeType="afterEffect">
                                  <p:stCondLst>
                                    <p:cond delay="0"/>
                                  </p:stCondLst>
                                  <p:childTnLst>
                                    <p:set>
                                      <p:cBhvr>
                                        <p:cTn id="53" dur="1" fill="hold">
                                          <p:stCondLst>
                                            <p:cond delay="0"/>
                                          </p:stCondLst>
                                        </p:cTn>
                                        <p:tgtEl>
                                          <p:spTgt spid="163864"/>
                                        </p:tgtEl>
                                        <p:attrNameLst>
                                          <p:attrName>style.visibility</p:attrName>
                                        </p:attrNameLst>
                                      </p:cBhvr>
                                      <p:to>
                                        <p:strVal val="visible"/>
                                      </p:to>
                                    </p:set>
                                    <p:animEffect transition="in" filter="dissolve">
                                      <p:cBhvr>
                                        <p:cTn id="54" dur="500"/>
                                        <p:tgtEl>
                                          <p:spTgt spid="163864"/>
                                        </p:tgtEl>
                                      </p:cBhvr>
                                    </p:animEffect>
                                  </p:childTnLst>
                                </p:cTn>
                              </p:par>
                            </p:childTnLst>
                          </p:cTn>
                        </p:par>
                        <p:par>
                          <p:cTn id="55" fill="hold">
                            <p:stCondLst>
                              <p:cond delay="1000"/>
                            </p:stCondLst>
                            <p:childTnLst>
                              <p:par>
                                <p:cTn id="56" presetID="9" presetClass="entr" presetSubtype="0" fill="hold" grpId="0" nodeType="afterEffect">
                                  <p:stCondLst>
                                    <p:cond delay="0"/>
                                  </p:stCondLst>
                                  <p:childTnLst>
                                    <p:set>
                                      <p:cBhvr>
                                        <p:cTn id="57" dur="1" fill="hold">
                                          <p:stCondLst>
                                            <p:cond delay="0"/>
                                          </p:stCondLst>
                                        </p:cTn>
                                        <p:tgtEl>
                                          <p:spTgt spid="163847"/>
                                        </p:tgtEl>
                                        <p:attrNameLst>
                                          <p:attrName>style.visibility</p:attrName>
                                        </p:attrNameLst>
                                      </p:cBhvr>
                                      <p:to>
                                        <p:strVal val="visible"/>
                                      </p:to>
                                    </p:set>
                                    <p:animEffect transition="in" filter="dissolve">
                                      <p:cBhvr>
                                        <p:cTn id="58" dur="500"/>
                                        <p:tgtEl>
                                          <p:spTgt spid="163847"/>
                                        </p:tgtEl>
                                      </p:cBhvr>
                                    </p:animEffect>
                                  </p:childTnLst>
                                </p:cTn>
                              </p:par>
                            </p:childTnLst>
                          </p:cTn>
                        </p:par>
                        <p:par>
                          <p:cTn id="59" fill="hold">
                            <p:stCondLst>
                              <p:cond delay="1500"/>
                            </p:stCondLst>
                            <p:childTnLst>
                              <p:par>
                                <p:cTn id="60" presetID="9" presetClass="entr" presetSubtype="0" fill="hold" grpId="0" nodeType="afterEffect">
                                  <p:stCondLst>
                                    <p:cond delay="0"/>
                                  </p:stCondLst>
                                  <p:childTnLst>
                                    <p:set>
                                      <p:cBhvr>
                                        <p:cTn id="61" dur="1" fill="hold">
                                          <p:stCondLst>
                                            <p:cond delay="0"/>
                                          </p:stCondLst>
                                        </p:cTn>
                                        <p:tgtEl>
                                          <p:spTgt spid="163848"/>
                                        </p:tgtEl>
                                        <p:attrNameLst>
                                          <p:attrName>style.visibility</p:attrName>
                                        </p:attrNameLst>
                                      </p:cBhvr>
                                      <p:to>
                                        <p:strVal val="visible"/>
                                      </p:to>
                                    </p:set>
                                    <p:animEffect transition="in" filter="dissolve">
                                      <p:cBhvr>
                                        <p:cTn id="62" dur="500"/>
                                        <p:tgtEl>
                                          <p:spTgt spid="163848"/>
                                        </p:tgtEl>
                                      </p:cBhvr>
                                    </p:animEffect>
                                  </p:childTnLst>
                                </p:cTn>
                              </p:par>
                            </p:childTnLst>
                          </p:cTn>
                        </p:par>
                        <p:par>
                          <p:cTn id="63" fill="hold">
                            <p:stCondLst>
                              <p:cond delay="2000"/>
                            </p:stCondLst>
                            <p:childTnLst>
                              <p:par>
                                <p:cTn id="64" presetID="9" presetClass="entr" presetSubtype="0" fill="hold" grpId="0" nodeType="afterEffect">
                                  <p:stCondLst>
                                    <p:cond delay="0"/>
                                  </p:stCondLst>
                                  <p:childTnLst>
                                    <p:set>
                                      <p:cBhvr>
                                        <p:cTn id="65" dur="1" fill="hold">
                                          <p:stCondLst>
                                            <p:cond delay="0"/>
                                          </p:stCondLst>
                                        </p:cTn>
                                        <p:tgtEl>
                                          <p:spTgt spid="163849"/>
                                        </p:tgtEl>
                                        <p:attrNameLst>
                                          <p:attrName>style.visibility</p:attrName>
                                        </p:attrNameLst>
                                      </p:cBhvr>
                                      <p:to>
                                        <p:strVal val="visible"/>
                                      </p:to>
                                    </p:set>
                                    <p:animEffect transition="in" filter="dissolve">
                                      <p:cBhvr>
                                        <p:cTn id="66" dur="500"/>
                                        <p:tgtEl>
                                          <p:spTgt spid="163849"/>
                                        </p:tgtEl>
                                      </p:cBhvr>
                                    </p:animEffect>
                                  </p:childTnLst>
                                </p:cTn>
                              </p:par>
                            </p:childTnLst>
                          </p:cTn>
                        </p:par>
                        <p:par>
                          <p:cTn id="67" fill="hold">
                            <p:stCondLst>
                              <p:cond delay="2500"/>
                            </p:stCondLst>
                            <p:childTnLst>
                              <p:par>
                                <p:cTn id="68" presetID="9" presetClass="entr" presetSubtype="0" fill="hold" grpId="0" nodeType="afterEffect">
                                  <p:stCondLst>
                                    <p:cond delay="0"/>
                                  </p:stCondLst>
                                  <p:childTnLst>
                                    <p:set>
                                      <p:cBhvr>
                                        <p:cTn id="69" dur="1" fill="hold">
                                          <p:stCondLst>
                                            <p:cond delay="0"/>
                                          </p:stCondLst>
                                        </p:cTn>
                                        <p:tgtEl>
                                          <p:spTgt spid="163850"/>
                                        </p:tgtEl>
                                        <p:attrNameLst>
                                          <p:attrName>style.visibility</p:attrName>
                                        </p:attrNameLst>
                                      </p:cBhvr>
                                      <p:to>
                                        <p:strVal val="visible"/>
                                      </p:to>
                                    </p:set>
                                    <p:animEffect transition="in" filter="dissolve">
                                      <p:cBhvr>
                                        <p:cTn id="70" dur="500"/>
                                        <p:tgtEl>
                                          <p:spTgt spid="163850"/>
                                        </p:tgtEl>
                                      </p:cBhvr>
                                    </p:animEffect>
                                  </p:childTnLst>
                                </p:cTn>
                              </p:par>
                            </p:childTnLst>
                          </p:cTn>
                        </p:par>
                        <p:par>
                          <p:cTn id="71" fill="hold">
                            <p:stCondLst>
                              <p:cond delay="3000"/>
                            </p:stCondLst>
                            <p:childTnLst>
                              <p:par>
                                <p:cTn id="72" presetID="9" presetClass="entr" presetSubtype="0" fill="hold" grpId="0" nodeType="afterEffect">
                                  <p:stCondLst>
                                    <p:cond delay="0"/>
                                  </p:stCondLst>
                                  <p:childTnLst>
                                    <p:set>
                                      <p:cBhvr>
                                        <p:cTn id="73" dur="1" fill="hold">
                                          <p:stCondLst>
                                            <p:cond delay="0"/>
                                          </p:stCondLst>
                                        </p:cTn>
                                        <p:tgtEl>
                                          <p:spTgt spid="163851"/>
                                        </p:tgtEl>
                                        <p:attrNameLst>
                                          <p:attrName>style.visibility</p:attrName>
                                        </p:attrNameLst>
                                      </p:cBhvr>
                                      <p:to>
                                        <p:strVal val="visible"/>
                                      </p:to>
                                    </p:set>
                                    <p:animEffect transition="in" filter="dissolve">
                                      <p:cBhvr>
                                        <p:cTn id="74" dur="500"/>
                                        <p:tgtEl>
                                          <p:spTgt spid="163851"/>
                                        </p:tgtEl>
                                      </p:cBhvr>
                                    </p:animEffect>
                                  </p:childTnLst>
                                </p:cTn>
                              </p:par>
                            </p:childTnLst>
                          </p:cTn>
                        </p:par>
                        <p:par>
                          <p:cTn id="75" fill="hold">
                            <p:stCondLst>
                              <p:cond delay="3500"/>
                            </p:stCondLst>
                            <p:childTnLst>
                              <p:par>
                                <p:cTn id="76" presetID="9" presetClass="entr" presetSubtype="0" fill="hold" grpId="0" nodeType="afterEffect">
                                  <p:stCondLst>
                                    <p:cond delay="0"/>
                                  </p:stCondLst>
                                  <p:childTnLst>
                                    <p:set>
                                      <p:cBhvr>
                                        <p:cTn id="77" dur="1" fill="hold">
                                          <p:stCondLst>
                                            <p:cond delay="0"/>
                                          </p:stCondLst>
                                        </p:cTn>
                                        <p:tgtEl>
                                          <p:spTgt spid="163852"/>
                                        </p:tgtEl>
                                        <p:attrNameLst>
                                          <p:attrName>style.visibility</p:attrName>
                                        </p:attrNameLst>
                                      </p:cBhvr>
                                      <p:to>
                                        <p:strVal val="visible"/>
                                      </p:to>
                                    </p:set>
                                    <p:animEffect transition="in" filter="dissolve">
                                      <p:cBhvr>
                                        <p:cTn id="78" dur="500"/>
                                        <p:tgtEl>
                                          <p:spTgt spid="1638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bldLvl="0" animBg="1"/>
      <p:bldP spid="163844" grpId="0" bldLvl="0" animBg="1"/>
      <p:bldP spid="163845" grpId="0" bldLvl="0" animBg="1"/>
      <p:bldP spid="163846" grpId="0" bldLvl="0" animBg="1"/>
      <p:bldP spid="163847" grpId="0" bldLvl="0" animBg="1"/>
      <p:bldP spid="163848" grpId="0" bldLvl="0" animBg="1"/>
      <p:bldP spid="163849" grpId="0" bldLvl="0" animBg="1"/>
      <p:bldP spid="163850" grpId="0" bldLvl="0" animBg="1"/>
      <p:bldP spid="163851" grpId="0" bldLvl="0" animBg="1"/>
      <p:bldP spid="163852" grpId="0" bldLvl="0" animBg="1"/>
      <p:bldP spid="163857" grpId="0" bldLvl="0" animBg="1"/>
      <p:bldP spid="163858" grpId="0" autoUpdateAnimBg="0"/>
      <p:bldP spid="163859" grpId="0" bldLvl="0" animBg="1"/>
      <p:bldP spid="163860" grpId="0" autoUpdateAnimBg="0"/>
      <p:bldP spid="163861" grpId="0" bldLvl="0" animBg="1"/>
      <p:bldP spid="163862" grpId="0" autoUpdateAnimBg="0"/>
      <p:bldP spid="163863" grpId="0" bldLvl="0" animBg="1"/>
      <p:bldP spid="163864"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73355" y="279400"/>
            <a:ext cx="8796655" cy="4646295"/>
          </a:xfrm>
          <a:prstGeom prst="rect">
            <a:avLst/>
          </a:prstGeom>
          <a:solidFill>
            <a:schemeClr val="accent6">
              <a:lumMod val="20000"/>
              <a:lumOff val="80000"/>
            </a:schemeClr>
          </a:solidFill>
        </p:spPr>
        <p:txBody>
          <a:bodyPr wrap="square" rtlCol="0" anchor="t">
            <a:spAutoFit/>
          </a:bodyPr>
          <a:p>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半殖民地：</a:t>
            </a:r>
            <a:r>
              <a:rPr lang="zh-CN" altLang="en-US" sz="2800" b="1" dirty="0">
                <a:solidFill>
                  <a:srgbClr val="00B0F0"/>
                </a:solidFill>
                <a:latin typeface="楷体" panose="02010609060101010101" pitchFamily="49" charset="-122"/>
                <a:ea typeface="楷体" panose="02010609060101010101" pitchFamily="49" charset="-122"/>
                <a:cs typeface="楷体" panose="02010609060101010101" pitchFamily="49" charset="-122"/>
                <a:sym typeface="+mn-ea"/>
              </a:rPr>
              <a:t>是相对于殖民地而言。它是一个国家是形式上有自己政府，但是实际上在政治、经济等各方面都在一定程度上受到外国殖民主义的控制和奴役的社会形态，即</a:t>
            </a: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主权本能安全自主，是历史的沉沦。</a:t>
            </a:r>
            <a:endPar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a:p>
            <a:endParaRPr lang="en-US" altLang="zh-CN" sz="1600" b="1" dirty="0">
              <a:solidFill>
                <a:srgbClr val="FF0000"/>
              </a:solidFill>
              <a:latin typeface="楷体" panose="02010609060101010101" pitchFamily="49" charset="-122"/>
              <a:ea typeface="楷体" panose="02010609060101010101" pitchFamily="49" charset="-122"/>
              <a:cs typeface="楷体" panose="02010609060101010101" pitchFamily="49" charset="-122"/>
            </a:endParaRPr>
          </a:p>
          <a:p>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半封建</a:t>
            </a:r>
            <a:r>
              <a:rPr lang="zh-CN" altLang="en-US" sz="2800" b="1" dirty="0">
                <a:solidFill>
                  <a:srgbClr val="00B0F0"/>
                </a:solidFill>
                <a:latin typeface="楷体" panose="02010609060101010101" pitchFamily="49" charset="-122"/>
                <a:ea typeface="楷体" panose="02010609060101010101" pitchFamily="49" charset="-122"/>
                <a:cs typeface="楷体" panose="02010609060101010101" pitchFamily="49" charset="-122"/>
                <a:sym typeface="+mn-ea"/>
              </a:rPr>
              <a:t>：是相对于完全的封建而言的，它是指形式上仍是封建统治和自然经济占主导地位，实际上社会形态已逐渐近代化，出现了多种经济形式共存的局面，同时，出现了新的阶级</a:t>
            </a:r>
            <a:r>
              <a:rPr lang="en-US" altLang="zh-CN" sz="2800" b="1" dirty="0">
                <a:solidFill>
                  <a:srgbClr val="00B0F0"/>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dirty="0">
                <a:solidFill>
                  <a:srgbClr val="00B0F0"/>
                </a:solidFill>
                <a:latin typeface="楷体" panose="02010609060101010101" pitchFamily="49" charset="-122"/>
                <a:ea typeface="楷体" panose="02010609060101010101" pitchFamily="49" charset="-122"/>
                <a:cs typeface="楷体" panose="02010609060101010101" pitchFamily="49" charset="-122"/>
                <a:sym typeface="+mn-ea"/>
              </a:rPr>
              <a:t>资产阶级和无产阶级，综合来说就是资本主义经济、政治、思想文化等因素在不断发展壮大，但</a:t>
            </a:r>
            <a:r>
              <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保存了封建主义，又发展了资本主义，是历史的进步。</a:t>
            </a:r>
            <a:endParaRPr lang="zh-CN" altLang="en-US" sz="2800" b="1" dirty="0">
              <a:solidFill>
                <a:srgbClr val="FF0000"/>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2412" y="219225"/>
            <a:ext cx="8139178" cy="486000"/>
          </a:xfrm>
          <a:solidFill>
            <a:schemeClr val="accent5">
              <a:lumMod val="20000"/>
              <a:lumOff val="80000"/>
            </a:schemeClr>
          </a:solidFill>
        </p:spPr>
        <p:txBody>
          <a:bodyPr/>
          <a:lstStyle/>
          <a:p>
            <a:pPr algn="ctr"/>
            <a:r>
              <a:rPr lang="zh-CN" altLang="en-US" sz="4400" dirty="0" smtClean="0">
                <a:latin typeface="楷体" panose="02010609060101010101" pitchFamily="49" charset="-122"/>
                <a:ea typeface="楷体" panose="02010609060101010101" pitchFamily="49" charset="-122"/>
              </a:rPr>
              <a:t>胜败有凭</a:t>
            </a:r>
            <a:endParaRPr lang="zh-CN" altLang="en-US" sz="4400" dirty="0" smtClean="0">
              <a:latin typeface="楷体" panose="02010609060101010101" pitchFamily="49" charset="-122"/>
              <a:ea typeface="楷体" panose="02010609060101010101" pitchFamily="49" charset="-122"/>
            </a:endParaRPr>
          </a:p>
        </p:txBody>
      </p:sp>
      <p:sp>
        <p:nvSpPr>
          <p:cNvPr id="5" name="文本占位符 4"/>
          <p:cNvSpPr>
            <a:spLocks noGrp="1"/>
          </p:cNvSpPr>
          <p:nvPr>
            <p:ph type="body" idx="1"/>
          </p:nvPr>
        </p:nvSpPr>
        <p:spPr>
          <a:xfrm>
            <a:off x="502285" y="962025"/>
            <a:ext cx="3962400" cy="448310"/>
          </a:xfrm>
          <a:solidFill>
            <a:schemeClr val="accent5">
              <a:lumMod val="20000"/>
              <a:lumOff val="80000"/>
            </a:schemeClr>
          </a:solidFill>
        </p:spPr>
        <p:txBody>
          <a:bodyPr/>
          <a:lstStyle/>
          <a:p>
            <a:pPr algn="ctr"/>
            <a:r>
              <a:rPr lang="zh-CN" altLang="en-US" sz="2800" dirty="0" smtClean="0">
                <a:latin typeface="楷体" panose="02010609060101010101" pitchFamily="49" charset="-122"/>
                <a:ea typeface="楷体" panose="02010609060101010101" pitchFamily="49" charset="-122"/>
              </a:rPr>
              <a:t>军事因素</a:t>
            </a:r>
            <a:endParaRPr lang="zh-CN" altLang="en-US" sz="2800" dirty="0" smtClean="0">
              <a:latin typeface="楷体" panose="02010609060101010101" pitchFamily="49" charset="-122"/>
              <a:ea typeface="楷体" panose="02010609060101010101" pitchFamily="49" charset="-122"/>
            </a:endParaRPr>
          </a:p>
        </p:txBody>
      </p:sp>
      <p:sp>
        <p:nvSpPr>
          <p:cNvPr id="3" name="内容占位符 2"/>
          <p:cNvSpPr>
            <a:spLocks noGrp="1"/>
          </p:cNvSpPr>
          <p:nvPr>
            <p:ph sz="half" idx="2"/>
          </p:nvPr>
        </p:nvSpPr>
        <p:spPr>
          <a:xfrm>
            <a:off x="502285" y="1608455"/>
            <a:ext cx="3962400" cy="2690495"/>
          </a:xfrm>
          <a:solidFill>
            <a:schemeClr val="accent5">
              <a:lumMod val="20000"/>
              <a:lumOff val="80000"/>
            </a:schemeClr>
          </a:solidFill>
        </p:spPr>
        <p:txBody>
          <a:bodyPr>
            <a:normAutofit/>
          </a:bodyPr>
          <a:lstStyle/>
          <a:p>
            <a:pPr algn="ctr">
              <a:buBlip>
                <a:blip r:embed="rId1"/>
              </a:buBlip>
            </a:pPr>
            <a:r>
              <a:rPr lang="zh-CN" altLang="en-US" sz="2800" dirty="0" smtClean="0">
                <a:latin typeface="楷体" panose="02010609060101010101" pitchFamily="49" charset="-122"/>
                <a:ea typeface="楷体" panose="02010609060101010101" pitchFamily="49" charset="-122"/>
              </a:rPr>
              <a:t>武器装备不及列强；</a:t>
            </a:r>
            <a:endParaRPr lang="en-US" altLang="zh-CN" sz="2800" dirty="0" smtClean="0">
              <a:latin typeface="楷体" panose="02010609060101010101" pitchFamily="49" charset="-122"/>
              <a:ea typeface="楷体" panose="02010609060101010101" pitchFamily="49" charset="-122"/>
            </a:endParaRPr>
          </a:p>
          <a:p>
            <a:pPr algn="ctr">
              <a:buBlip>
                <a:blip r:embed="rId1"/>
              </a:buBlip>
            </a:pPr>
            <a:r>
              <a:rPr lang="zh-CN" altLang="en-US" sz="2800" dirty="0" smtClean="0">
                <a:latin typeface="楷体" panose="02010609060101010101" pitchFamily="49" charset="-122"/>
                <a:ea typeface="楷体" panose="02010609060101010101" pitchFamily="49" charset="-122"/>
              </a:rPr>
              <a:t>战略战术不及列强；</a:t>
            </a:r>
            <a:endParaRPr lang="en-US" altLang="zh-CN" sz="2800" dirty="0" smtClean="0">
              <a:latin typeface="楷体" panose="02010609060101010101" pitchFamily="49" charset="-122"/>
              <a:ea typeface="楷体" panose="02010609060101010101" pitchFamily="49" charset="-122"/>
            </a:endParaRPr>
          </a:p>
          <a:p>
            <a:pPr algn="ctr">
              <a:buBlip>
                <a:blip r:embed="rId1"/>
              </a:buBlip>
            </a:pPr>
            <a:r>
              <a:rPr lang="zh-CN" altLang="en-US" sz="2800" dirty="0">
                <a:latin typeface="楷体" panose="02010609060101010101" pitchFamily="49" charset="-122"/>
                <a:ea typeface="楷体" panose="02010609060101010101" pitchFamily="49" charset="-122"/>
              </a:rPr>
              <a:t>军事思</a:t>
            </a:r>
            <a:r>
              <a:rPr lang="zh-CN" altLang="en-US" sz="2800" dirty="0" smtClean="0">
                <a:latin typeface="楷体" panose="02010609060101010101" pitchFamily="49" charset="-122"/>
                <a:ea typeface="楷体" panose="02010609060101010101" pitchFamily="49" charset="-122"/>
              </a:rPr>
              <a:t>想不及列强；</a:t>
            </a:r>
            <a:endParaRPr lang="en-US" altLang="zh-CN" sz="2800" dirty="0" smtClean="0">
              <a:latin typeface="楷体" panose="02010609060101010101" pitchFamily="49" charset="-122"/>
              <a:ea typeface="楷体" panose="02010609060101010101" pitchFamily="49" charset="-122"/>
            </a:endParaRPr>
          </a:p>
          <a:p>
            <a:pPr algn="ctr">
              <a:buBlip>
                <a:blip r:embed="rId1"/>
              </a:buBlip>
            </a:pPr>
            <a:r>
              <a:rPr lang="zh-CN" altLang="en-US" sz="2800" dirty="0" smtClean="0">
                <a:latin typeface="楷体" panose="02010609060101010101" pitchFamily="49" charset="-122"/>
                <a:ea typeface="楷体" panose="02010609060101010101" pitchFamily="49" charset="-122"/>
              </a:rPr>
              <a:t>军队素质不及列强。</a:t>
            </a:r>
            <a:endParaRPr lang="zh-CN" altLang="en-US" sz="2800" dirty="0" smtClean="0">
              <a:latin typeface="楷体" panose="02010609060101010101" pitchFamily="49" charset="-122"/>
              <a:ea typeface="楷体" panose="02010609060101010101" pitchFamily="49" charset="-122"/>
            </a:endParaRPr>
          </a:p>
        </p:txBody>
      </p:sp>
      <p:sp>
        <p:nvSpPr>
          <p:cNvPr id="6" name="文本占位符 5"/>
          <p:cNvSpPr>
            <a:spLocks noGrp="1"/>
          </p:cNvSpPr>
          <p:nvPr>
            <p:ph type="body" sz="quarter" idx="3"/>
          </p:nvPr>
        </p:nvSpPr>
        <p:spPr>
          <a:xfrm>
            <a:off x="4676775" y="962025"/>
            <a:ext cx="3962400" cy="448310"/>
          </a:xfrm>
          <a:solidFill>
            <a:schemeClr val="accent5">
              <a:lumMod val="20000"/>
              <a:lumOff val="80000"/>
            </a:schemeClr>
          </a:solidFill>
        </p:spPr>
        <p:txBody>
          <a:bodyPr/>
          <a:lstStyle/>
          <a:p>
            <a:pPr algn="ctr"/>
            <a:r>
              <a:rPr lang="zh-CN" altLang="en-US" sz="2800" dirty="0" smtClean="0">
                <a:latin typeface="楷体" panose="02010609060101010101" pitchFamily="49" charset="-122"/>
                <a:ea typeface="楷体" panose="02010609060101010101" pitchFamily="49" charset="-122"/>
              </a:rPr>
              <a:t>非军事因素</a:t>
            </a:r>
            <a:endParaRPr lang="zh-CN" altLang="en-US" sz="2800" dirty="0" smtClean="0">
              <a:latin typeface="楷体" panose="02010609060101010101" pitchFamily="49" charset="-122"/>
              <a:ea typeface="楷体" panose="02010609060101010101" pitchFamily="49" charset="-122"/>
            </a:endParaRPr>
          </a:p>
        </p:txBody>
      </p:sp>
      <p:sp>
        <p:nvSpPr>
          <p:cNvPr id="7" name="内容占位符 6"/>
          <p:cNvSpPr>
            <a:spLocks noGrp="1"/>
          </p:cNvSpPr>
          <p:nvPr>
            <p:ph sz="quarter" idx="4"/>
          </p:nvPr>
        </p:nvSpPr>
        <p:spPr>
          <a:xfrm>
            <a:off x="4676775" y="1608455"/>
            <a:ext cx="3962400" cy="2689860"/>
          </a:xfrm>
          <a:solidFill>
            <a:schemeClr val="accent5">
              <a:lumMod val="20000"/>
              <a:lumOff val="80000"/>
            </a:schemeClr>
          </a:solidFill>
        </p:spPr>
        <p:txBody>
          <a:bodyPr>
            <a:normAutofit lnSpcReduction="10000"/>
          </a:bodyPr>
          <a:lstStyle/>
          <a:p>
            <a:pPr algn="ctr">
              <a:buBlip>
                <a:blip r:embed="rId1"/>
              </a:buBlip>
            </a:pPr>
            <a:r>
              <a:rPr lang="zh-CN" altLang="en-US" sz="2800" dirty="0" smtClean="0">
                <a:latin typeface="楷体" panose="02010609060101010101" pitchFamily="49" charset="-122"/>
                <a:ea typeface="楷体" panose="02010609060101010101" pitchFamily="49" charset="-122"/>
              </a:rPr>
              <a:t>闭关锁国落后时代；</a:t>
            </a:r>
            <a:endParaRPr lang="en-US" altLang="zh-CN" sz="2800" dirty="0" smtClean="0">
              <a:latin typeface="楷体" panose="02010609060101010101" pitchFamily="49" charset="-122"/>
              <a:ea typeface="楷体" panose="02010609060101010101" pitchFamily="49" charset="-122"/>
            </a:endParaRPr>
          </a:p>
          <a:p>
            <a:pPr algn="ctr">
              <a:buBlip>
                <a:blip r:embed="rId1"/>
              </a:buBlip>
            </a:pPr>
            <a:r>
              <a:rPr lang="zh-CN" altLang="en-US" sz="2800" dirty="0" smtClean="0">
                <a:latin typeface="楷体" panose="02010609060101010101" pitchFamily="49" charset="-122"/>
                <a:ea typeface="楷体" panose="02010609060101010101" pitchFamily="49" charset="-122"/>
              </a:rPr>
              <a:t>天朝上国骄傲自大；</a:t>
            </a:r>
            <a:endParaRPr lang="en-US" altLang="zh-CN" sz="2800" dirty="0" smtClean="0">
              <a:latin typeface="楷体" panose="02010609060101010101" pitchFamily="49" charset="-122"/>
              <a:ea typeface="楷体" panose="02010609060101010101" pitchFamily="49" charset="-122"/>
            </a:endParaRPr>
          </a:p>
          <a:p>
            <a:pPr algn="ctr">
              <a:buBlip>
                <a:blip r:embed="rId1"/>
              </a:buBlip>
            </a:pPr>
            <a:r>
              <a:rPr lang="zh-CN" altLang="en-US" sz="2800" dirty="0">
                <a:latin typeface="楷体" panose="02010609060101010101" pitchFamily="49" charset="-122"/>
                <a:ea typeface="楷体" panose="02010609060101010101" pitchFamily="49" charset="-122"/>
              </a:rPr>
              <a:t>清朝政</a:t>
            </a:r>
            <a:r>
              <a:rPr lang="zh-CN" altLang="en-US" sz="2800" dirty="0" smtClean="0">
                <a:latin typeface="楷体" panose="02010609060101010101" pitchFamily="49" charset="-122"/>
                <a:ea typeface="楷体" panose="02010609060101010101" pitchFamily="49" charset="-122"/>
              </a:rPr>
              <a:t>府腐败无能；</a:t>
            </a:r>
            <a:endParaRPr lang="en-US" altLang="zh-CN" sz="2800" dirty="0" smtClean="0">
              <a:latin typeface="楷体" panose="02010609060101010101" pitchFamily="49" charset="-122"/>
              <a:ea typeface="楷体" panose="02010609060101010101" pitchFamily="49" charset="-122"/>
            </a:endParaRPr>
          </a:p>
          <a:p>
            <a:pPr algn="ctr">
              <a:buBlip>
                <a:blip r:embed="rId1"/>
              </a:buBlip>
            </a:pPr>
            <a:r>
              <a:rPr lang="zh-CN" altLang="en-US" sz="2800" dirty="0">
                <a:latin typeface="楷体" panose="02010609060101010101" pitchFamily="49" charset="-122"/>
                <a:ea typeface="楷体" panose="02010609060101010101" pitchFamily="49" charset="-122"/>
              </a:rPr>
              <a:t>人民群</a:t>
            </a:r>
            <a:r>
              <a:rPr lang="zh-CN" altLang="en-US" sz="2800" dirty="0" smtClean="0">
                <a:latin typeface="楷体" panose="02010609060101010101" pitchFamily="49" charset="-122"/>
                <a:ea typeface="楷体" panose="02010609060101010101" pitchFamily="49" charset="-122"/>
              </a:rPr>
              <a:t>众并不支持。</a:t>
            </a:r>
            <a:endParaRPr lang="zh-CN" altLang="en-US" sz="2800" dirty="0" smtClean="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4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5">
                                            <p:txEl>
                                              <p:pRg st="4294967295" end="4294967295"/>
                                            </p:txEl>
                                          </p:spTgt>
                                        </p:tgtEl>
                                        <p:attrNameLst>
                                          <p:attrName>style.visibility</p:attrName>
                                        </p:attrNameLst>
                                      </p:cBhvr>
                                      <p:to>
                                        <p:strVal val="visible"/>
                                      </p:to>
                                    </p:set>
                                    <p:animEffect transition="in" filter="barn(outVertical)">
                                      <p:cBhvr>
                                        <p:cTn id="14" dur="500"/>
                                        <p:tgtEl>
                                          <p:spTgt spid="5">
                                            <p:txEl>
                                              <p:pRg st="4294967295" end="4294967295"/>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37"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barn(outVertical)">
                                      <p:cBhvr>
                                        <p:cTn id="19" dur="500"/>
                                        <p:tgtEl>
                                          <p:spTgt spid="5">
                                            <p:txEl>
                                              <p:pRg st="0" end="0"/>
                                            </p:txEl>
                                          </p:spTgt>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6">
                                            <p:txEl>
                                              <p:pRg st="4294967295" end="4294967295"/>
                                            </p:txEl>
                                          </p:spTgt>
                                        </p:tgtEl>
                                        <p:attrNameLst>
                                          <p:attrName>style.visibility</p:attrName>
                                        </p:attrNameLst>
                                      </p:cBhvr>
                                      <p:to>
                                        <p:strVal val="visible"/>
                                      </p:to>
                                    </p:set>
                                    <p:animEffect transition="in" filter="barn(outVertical)">
                                      <p:cBhvr>
                                        <p:cTn id="22" dur="500"/>
                                        <p:tgtEl>
                                          <p:spTgt spid="6">
                                            <p:txEl>
                                              <p:pRg st="4294967295" end="4294967295"/>
                                            </p:txEl>
                                          </p:spTgt>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barn(outVertical)">
                                      <p:cBhvr>
                                        <p:cTn id="25" dur="500"/>
                                        <p:tgtEl>
                                          <p:spTgt spid="6">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294967295" end="4294967295"/>
                                            </p:txEl>
                                          </p:spTgt>
                                        </p:tgtEl>
                                        <p:attrNameLst>
                                          <p:attrName>style.visibility</p:attrName>
                                        </p:attrNameLst>
                                      </p:cBhvr>
                                      <p:to>
                                        <p:strVal val="visible"/>
                                      </p:to>
                                    </p:set>
                                    <p:animEffect transition="in" filter="fade">
                                      <p:cBhvr>
                                        <p:cTn id="30" dur="500"/>
                                        <p:tgtEl>
                                          <p:spTgt spid="3">
                                            <p:txEl>
                                              <p:pRg st="4294967295" end="429496729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Effect transition="in" filter="fade">
                                      <p:cBhvr>
                                        <p:cTn id="35" dur="500"/>
                                        <p:tgtEl>
                                          <p:spTgt spid="3">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1" end="1"/>
                                            </p:txEl>
                                          </p:spTgt>
                                        </p:tgtEl>
                                        <p:attrNameLst>
                                          <p:attrName>style.visibility</p:attrName>
                                        </p:attrNameLst>
                                      </p:cBhvr>
                                      <p:to>
                                        <p:strVal val="visible"/>
                                      </p:to>
                                    </p:set>
                                    <p:animEffect transition="in" filter="fade">
                                      <p:cBhvr>
                                        <p:cTn id="40" dur="500"/>
                                        <p:tgtEl>
                                          <p:spTgt spid="3">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3">
                                            <p:txEl>
                                              <p:pRg st="2" end="2"/>
                                            </p:txEl>
                                          </p:spTgt>
                                        </p:tgtEl>
                                        <p:attrNameLst>
                                          <p:attrName>style.visibility</p:attrName>
                                        </p:attrNameLst>
                                      </p:cBhvr>
                                      <p:to>
                                        <p:strVal val="visible"/>
                                      </p:to>
                                    </p:set>
                                    <p:animEffect transition="in" filter="fade">
                                      <p:cBhvr>
                                        <p:cTn id="45" dur="500"/>
                                        <p:tgtEl>
                                          <p:spTgt spid="3">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3">
                                            <p:txEl>
                                              <p:pRg st="3" end="3"/>
                                            </p:txEl>
                                          </p:spTgt>
                                        </p:tgtEl>
                                        <p:attrNameLst>
                                          <p:attrName>style.visibility</p:attrName>
                                        </p:attrNameLst>
                                      </p:cBhvr>
                                      <p:to>
                                        <p:strVal val="visible"/>
                                      </p:to>
                                    </p:set>
                                    <p:animEffect transition="in" filter="fade">
                                      <p:cBhvr>
                                        <p:cTn id="50" dur="500"/>
                                        <p:tgtEl>
                                          <p:spTgt spid="3">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
                                            <p:txEl>
                                              <p:pRg st="4294967295" end="4294967295"/>
                                            </p:txEl>
                                          </p:spTgt>
                                        </p:tgtEl>
                                        <p:attrNameLst>
                                          <p:attrName>style.visibility</p:attrName>
                                        </p:attrNameLst>
                                      </p:cBhvr>
                                      <p:to>
                                        <p:strVal val="visible"/>
                                      </p:to>
                                    </p:set>
                                    <p:animEffect transition="in" filter="fade">
                                      <p:cBhvr>
                                        <p:cTn id="55" dur="500"/>
                                        <p:tgtEl>
                                          <p:spTgt spid="7">
                                            <p:txEl>
                                              <p:pRg st="4294967295" end="429496729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7">
                                            <p:txEl>
                                              <p:pRg st="0" end="0"/>
                                            </p:txEl>
                                          </p:spTgt>
                                        </p:tgtEl>
                                        <p:attrNameLst>
                                          <p:attrName>style.visibility</p:attrName>
                                        </p:attrNameLst>
                                      </p:cBhvr>
                                      <p:to>
                                        <p:strVal val="visible"/>
                                      </p:to>
                                    </p:set>
                                    <p:animEffect transition="in" filter="fade">
                                      <p:cBhvr>
                                        <p:cTn id="60" dur="500"/>
                                        <p:tgtEl>
                                          <p:spTgt spid="7">
                                            <p:txEl>
                                              <p:pRg st="0" end="0"/>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7">
                                            <p:txEl>
                                              <p:pRg st="1" end="1"/>
                                            </p:txEl>
                                          </p:spTgt>
                                        </p:tgtEl>
                                        <p:attrNameLst>
                                          <p:attrName>style.visibility</p:attrName>
                                        </p:attrNameLst>
                                      </p:cBhvr>
                                      <p:to>
                                        <p:strVal val="visible"/>
                                      </p:to>
                                    </p:set>
                                    <p:animEffect transition="in" filter="fade">
                                      <p:cBhvr>
                                        <p:cTn id="65" dur="500"/>
                                        <p:tgtEl>
                                          <p:spTgt spid="7">
                                            <p:txEl>
                                              <p:pRg st="1" end="1"/>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7">
                                            <p:txEl>
                                              <p:pRg st="2" end="2"/>
                                            </p:txEl>
                                          </p:spTgt>
                                        </p:tgtEl>
                                        <p:attrNameLst>
                                          <p:attrName>style.visibility</p:attrName>
                                        </p:attrNameLst>
                                      </p:cBhvr>
                                      <p:to>
                                        <p:strVal val="visible"/>
                                      </p:to>
                                    </p:set>
                                    <p:animEffect transition="in" filter="fade">
                                      <p:cBhvr>
                                        <p:cTn id="70" dur="500"/>
                                        <p:tgtEl>
                                          <p:spTgt spid="7">
                                            <p:txEl>
                                              <p:pRg st="2" end="2"/>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7">
                                            <p:txEl>
                                              <p:pRg st="3" end="3"/>
                                            </p:txEl>
                                          </p:spTgt>
                                        </p:tgtEl>
                                        <p:attrNameLst>
                                          <p:attrName>style.visibility</p:attrName>
                                        </p:attrNameLst>
                                      </p:cBhvr>
                                      <p:to>
                                        <p:strVal val="visible"/>
                                      </p:to>
                                    </p:set>
                                    <p:animEffect transition="in" filter="fade">
                                      <p:cBhvr>
                                        <p:cTn id="75"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 grpId="0" build="p"/>
      <p:bldP spid="3" grpId="0" uiExpand="1" build="p"/>
      <p:bldP spid="6" grpId="0" build="p"/>
      <p:bldP spid="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7" name="Picture 12" descr="C:\Users\Administrator\Desktop\01300000109333120860204619651.jpg"/>
          <p:cNvPicPr>
            <a:picLocks noChangeAspect="1"/>
          </p:cNvPicPr>
          <p:nvPr/>
        </p:nvPicPr>
        <p:blipFill>
          <a:blip r:embed="rId1"/>
          <a:stretch>
            <a:fillRect/>
          </a:stretch>
        </p:blipFill>
        <p:spPr>
          <a:xfrm>
            <a:off x="683419" y="955358"/>
            <a:ext cx="1943100" cy="2538413"/>
          </a:xfrm>
          <a:prstGeom prst="rect">
            <a:avLst/>
          </a:prstGeom>
          <a:noFill/>
          <a:ln w="9525">
            <a:noFill/>
          </a:ln>
        </p:spPr>
      </p:pic>
      <p:sp>
        <p:nvSpPr>
          <p:cNvPr id="21514" name="矩形 21513"/>
          <p:cNvSpPr/>
          <p:nvPr/>
        </p:nvSpPr>
        <p:spPr>
          <a:xfrm>
            <a:off x="411480" y="3868420"/>
            <a:ext cx="5566410" cy="328930"/>
          </a:xfrm>
          <a:prstGeom prst="rect">
            <a:avLst/>
          </a:prstGeom>
        </p:spPr>
        <p:txBody>
          <a:bodyPr wrap="none" fromWordArt="1">
            <a:prstTxWarp prst="textPlain">
              <a:avLst>
                <a:gd name="adj" fmla="val 50068"/>
              </a:avLst>
            </a:prstTxWarp>
            <a:normAutofit fontScale="50000"/>
          </a:bodyPr>
          <a:p>
            <a:pPr algn="ctr"/>
            <a:endParaRPr lang="zh-CN" altLang="en-US" sz="2700">
              <a:solidFill>
                <a:schemeClr val="tx1"/>
              </a:solidFill>
              <a:effectLst/>
              <a:latin typeface="楷体" panose="02010609060101010101" pitchFamily="49" charset="-122"/>
              <a:ea typeface="楷体" panose="02010609060101010101" pitchFamily="49" charset="-122"/>
            </a:endParaRPr>
          </a:p>
        </p:txBody>
      </p:sp>
      <p:pic>
        <p:nvPicPr>
          <p:cNvPr id="4" name="图片 3"/>
          <p:cNvPicPr>
            <a:picLocks noChangeAspect="1"/>
          </p:cNvPicPr>
          <p:nvPr/>
        </p:nvPicPr>
        <p:blipFill>
          <a:blip r:embed="rId2"/>
          <a:stretch>
            <a:fillRect/>
          </a:stretch>
        </p:blipFill>
        <p:spPr>
          <a:xfrm>
            <a:off x="2773839" y="972503"/>
            <a:ext cx="3314700" cy="2521744"/>
          </a:xfrm>
          <a:prstGeom prst="rect">
            <a:avLst/>
          </a:prstGeom>
        </p:spPr>
      </p:pic>
      <p:sp>
        <p:nvSpPr>
          <p:cNvPr id="3" name="文本框 2"/>
          <p:cNvSpPr txBox="1"/>
          <p:nvPr/>
        </p:nvSpPr>
        <p:spPr>
          <a:xfrm>
            <a:off x="6206966" y="596900"/>
            <a:ext cx="2770823" cy="3538220"/>
          </a:xfrm>
          <a:prstGeom prst="rect">
            <a:avLst/>
          </a:prstGeom>
          <a:noFill/>
        </p:spPr>
        <p:txBody>
          <a:bodyPr wrap="square" rtlCol="0" anchor="t">
            <a:spAutoFit/>
          </a:bodyPr>
          <a:p>
            <a:r>
              <a:rPr lang="zh-CN" altLang="en-US" sz="3200" b="1" dirty="0">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最先冲破“贵华夏、贱夷狄”的思想藩篱，以新的眼光审视世界，开了研究和学习西方之先河。</a:t>
            </a:r>
            <a:endParaRPr lang="zh-CN" altLang="en-US" sz="3200" b="1" dirty="0">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5" name="文本框 4"/>
          <p:cNvSpPr txBox="1"/>
          <p:nvPr/>
        </p:nvSpPr>
        <p:spPr>
          <a:xfrm>
            <a:off x="411480" y="4135120"/>
            <a:ext cx="6019800" cy="506730"/>
          </a:xfrm>
          <a:prstGeom prst="rect">
            <a:avLst/>
          </a:prstGeom>
          <a:noFill/>
        </p:spPr>
        <p:txBody>
          <a:bodyPr wrap="none" rtlCol="0">
            <a:spAutoFit/>
          </a:bodyPr>
          <a:p>
            <a:pPr algn="ctr"/>
            <a:r>
              <a:rPr lang="en-US" altLang="zh-CN" sz="2700" b="1" dirty="0">
                <a:effectLst/>
                <a:latin typeface="楷体" panose="02010609060101010101" pitchFamily="49" charset="-122"/>
                <a:ea typeface="楷体" panose="02010609060101010101" pitchFamily="49" charset="-122"/>
                <a:sym typeface="+mn-ea"/>
              </a:rPr>
              <a:t>②</a:t>
            </a:r>
            <a:r>
              <a:rPr lang="zh-CN" altLang="en-US" sz="2700" b="1" dirty="0">
                <a:effectLst/>
                <a:latin typeface="楷体" panose="02010609060101010101" pitchFamily="49" charset="-122"/>
                <a:ea typeface="楷体" panose="02010609060101010101" pitchFamily="49" charset="-122"/>
                <a:sym typeface="+mn-ea"/>
              </a:rPr>
              <a:t>评价：</a:t>
            </a:r>
            <a:r>
              <a:rPr lang="zh-CN" altLang="en-US" sz="2700">
                <a:effectLst/>
                <a:latin typeface="楷体" panose="02010609060101010101" pitchFamily="49" charset="-122"/>
                <a:ea typeface="楷体" panose="02010609060101010101" pitchFamily="49" charset="-122"/>
                <a:sym typeface="+mn-ea"/>
              </a:rPr>
              <a:t>中国近代睁眼看世界的第一人</a:t>
            </a:r>
            <a:endParaRPr lang="zh-CN" altLang="en-US" sz="2700">
              <a:solidFill>
                <a:schemeClr val="tx1"/>
              </a:solidFill>
              <a:effectLst/>
              <a:latin typeface="楷体" panose="02010609060101010101" pitchFamily="49" charset="-122"/>
              <a:ea typeface="楷体" panose="02010609060101010101" pitchFamily="49" charset="-122"/>
            </a:endParaRPr>
          </a:p>
        </p:txBody>
      </p:sp>
      <p:sp>
        <p:nvSpPr>
          <p:cNvPr id="6" name="文本框 5"/>
          <p:cNvSpPr txBox="1"/>
          <p:nvPr/>
        </p:nvSpPr>
        <p:spPr>
          <a:xfrm>
            <a:off x="323850" y="205740"/>
            <a:ext cx="3661410" cy="583565"/>
          </a:xfrm>
          <a:prstGeom prst="rect">
            <a:avLst/>
          </a:prstGeom>
          <a:noFill/>
        </p:spPr>
        <p:txBody>
          <a:bodyPr wrap="square" rtlCol="0">
            <a:spAutoFit/>
          </a:bodyPr>
          <a:p>
            <a:r>
              <a:rPr lang="zh-CN" altLang="en-US" sz="3200" b="1">
                <a:solidFill>
                  <a:srgbClr val="FF0000"/>
                </a:solidFill>
              </a:rPr>
              <a:t>三、开眼看世界</a:t>
            </a:r>
            <a:endParaRPr lang="zh-CN" altLang="en-US" sz="3200" b="1">
              <a:solidFill>
                <a:srgbClr val="FF0000"/>
              </a:solidFill>
            </a:endParaRPr>
          </a:p>
        </p:txBody>
      </p:sp>
    </p:spTree>
  </p:cSld>
  <p:clrMapOvr>
    <a:masterClrMapping/>
  </p:clrMapOvr>
  <p:transition spd="med">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6"/>
          <p:cNvSpPr txBox="1"/>
          <p:nvPr/>
        </p:nvSpPr>
        <p:spPr>
          <a:xfrm>
            <a:off x="3833813" y="434816"/>
            <a:ext cx="5198745" cy="894080"/>
          </a:xfrm>
          <a:prstGeom prst="rect">
            <a:avLst/>
          </a:prstGeom>
          <a:noFill/>
          <a:ln w="9525">
            <a:noFill/>
          </a:ln>
        </p:spPr>
        <p:txBody>
          <a:bodyPr wrap="square" lIns="0" rIns="0">
            <a:spAutoFit/>
          </a:bodyPr>
          <a:p>
            <a:pPr marL="342900" indent="-342900">
              <a:spcBef>
                <a:spcPct val="20000"/>
              </a:spcBef>
            </a:pPr>
            <a:r>
              <a:rPr lang="en-US" altLang="zh-CN" sz="2700" b="1" u="sng" dirty="0">
                <a:solidFill>
                  <a:srgbClr val="FF3300"/>
                </a:solidFill>
                <a:effectLst>
                  <a:outerShdw blurRad="38100" dist="38100" dir="2700000">
                    <a:srgbClr val="C0C0C0"/>
                  </a:outerShdw>
                </a:effectLst>
                <a:latin typeface="楷体" panose="02010609060101010101" pitchFamily="49" charset="-122"/>
                <a:ea typeface="楷体" panose="02010609060101010101" pitchFamily="49" charset="-122"/>
              </a:rPr>
              <a:t>《</a:t>
            </a:r>
            <a:r>
              <a:rPr lang="zh-CN" altLang="en-US" sz="2700" b="1" u="sng" dirty="0">
                <a:solidFill>
                  <a:srgbClr val="FF3300"/>
                </a:solidFill>
                <a:effectLst/>
                <a:latin typeface="楷体" panose="02010609060101010101" pitchFamily="49" charset="-122"/>
                <a:ea typeface="楷体" panose="02010609060101010101" pitchFamily="49" charset="-122"/>
              </a:rPr>
              <a:t>海国图志</a:t>
            </a:r>
            <a:r>
              <a:rPr lang="en-US" altLang="zh-CN" sz="2700" b="1" u="sng" dirty="0">
                <a:solidFill>
                  <a:srgbClr val="FF3300"/>
                </a:solidFill>
                <a:effectLst/>
                <a:latin typeface="楷体" panose="02010609060101010101" pitchFamily="49" charset="-122"/>
                <a:ea typeface="楷体" panose="02010609060101010101" pitchFamily="49" charset="-122"/>
              </a:rPr>
              <a:t>》</a:t>
            </a:r>
            <a:r>
              <a:rPr lang="zh-CN" altLang="en-US" sz="2100" b="1" dirty="0">
                <a:solidFill>
                  <a:srgbClr val="000066"/>
                </a:solidFill>
                <a:effectLst/>
                <a:latin typeface="楷体" panose="02010609060101010101" pitchFamily="49" charset="-122"/>
                <a:ea typeface="楷体" panose="02010609060101010101" pitchFamily="49" charset="-122"/>
              </a:rPr>
              <a:t>（当时第一部由中国人编</a:t>
            </a:r>
            <a:endParaRPr lang="zh-CN" altLang="en-US" sz="2100" b="1" dirty="0">
              <a:solidFill>
                <a:srgbClr val="000066"/>
              </a:solidFill>
              <a:effectLst/>
              <a:latin typeface="楷体" panose="02010609060101010101" pitchFamily="49" charset="-122"/>
              <a:ea typeface="楷体" panose="02010609060101010101" pitchFamily="49" charset="-122"/>
            </a:endParaRPr>
          </a:p>
          <a:p>
            <a:pPr marL="342900" indent="-342900">
              <a:spcBef>
                <a:spcPct val="20000"/>
              </a:spcBef>
            </a:pPr>
            <a:r>
              <a:rPr lang="zh-CN" altLang="en-US" sz="2100" b="1" dirty="0">
                <a:solidFill>
                  <a:srgbClr val="000066"/>
                </a:solidFill>
                <a:effectLst/>
                <a:latin typeface="楷体" panose="02010609060101010101" pitchFamily="49" charset="-122"/>
                <a:ea typeface="楷体" panose="02010609060101010101" pitchFamily="49" charset="-122"/>
              </a:rPr>
              <a:t>撰的最详备的世界</a:t>
            </a:r>
            <a:r>
              <a:rPr lang="zh-CN" altLang="en-US" sz="2100" b="1" dirty="0">
                <a:solidFill>
                  <a:srgbClr val="FF0000"/>
                </a:solidFill>
                <a:effectLst/>
                <a:latin typeface="楷体" panose="02010609060101010101" pitchFamily="49" charset="-122"/>
                <a:ea typeface="楷体" panose="02010609060101010101" pitchFamily="49" charset="-122"/>
              </a:rPr>
              <a:t>史地</a:t>
            </a:r>
            <a:r>
              <a:rPr lang="zh-CN" altLang="en-US" sz="2100" b="1" dirty="0">
                <a:solidFill>
                  <a:srgbClr val="000066"/>
                </a:solidFill>
                <a:effectLst/>
                <a:latin typeface="楷体" panose="02010609060101010101" pitchFamily="49" charset="-122"/>
                <a:ea typeface="楷体" panose="02010609060101010101" pitchFamily="49" charset="-122"/>
              </a:rPr>
              <a:t>著作）</a:t>
            </a:r>
            <a:endParaRPr lang="zh-CN" altLang="en-US" sz="2100" b="1" dirty="0">
              <a:solidFill>
                <a:srgbClr val="000066"/>
              </a:solidFill>
              <a:effectLst/>
              <a:latin typeface="楷体" panose="02010609060101010101" pitchFamily="49" charset="-122"/>
              <a:ea typeface="楷体" panose="02010609060101010101" pitchFamily="49" charset="-122"/>
            </a:endParaRPr>
          </a:p>
        </p:txBody>
      </p:sp>
      <p:pic>
        <p:nvPicPr>
          <p:cNvPr id="5" name="图片 4"/>
          <p:cNvPicPr>
            <a:picLocks noChangeAspect="1"/>
          </p:cNvPicPr>
          <p:nvPr/>
        </p:nvPicPr>
        <p:blipFill>
          <a:blip r:embed="rId1"/>
          <a:stretch>
            <a:fillRect/>
          </a:stretch>
        </p:blipFill>
        <p:spPr>
          <a:xfrm>
            <a:off x="462915" y="538639"/>
            <a:ext cx="3293269" cy="2607469"/>
          </a:xfrm>
          <a:prstGeom prst="rect">
            <a:avLst/>
          </a:prstGeom>
        </p:spPr>
      </p:pic>
      <p:sp>
        <p:nvSpPr>
          <p:cNvPr id="26629" name="矩形 26628"/>
          <p:cNvSpPr/>
          <p:nvPr/>
        </p:nvSpPr>
        <p:spPr>
          <a:xfrm>
            <a:off x="3915728" y="1554004"/>
            <a:ext cx="5116830" cy="1660525"/>
          </a:xfrm>
          <a:prstGeom prst="rect">
            <a:avLst/>
          </a:prstGeom>
          <a:noFill/>
          <a:ln w="9525" cap="flat" cmpd="sng">
            <a:noFill/>
            <a:prstDash val="solid"/>
            <a:miter/>
            <a:headEnd type="none" w="med" len="med"/>
            <a:tailEnd type="none" w="med" len="med"/>
          </a:ln>
        </p:spPr>
        <p:txBody>
          <a:bodyPr wrap="square">
            <a:spAutoFit/>
          </a:bodyPr>
          <a:p>
            <a:r>
              <a:rPr lang="en-US" altLang="zh-CN" sz="2100" b="1" dirty="0">
                <a:solidFill>
                  <a:srgbClr val="000000"/>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rPr>
              <a:t>   </a:t>
            </a:r>
            <a:r>
              <a:rPr lang="zh-CN" altLang="en-US" sz="2700" b="1" dirty="0">
                <a:solidFill>
                  <a:schemeClr val="tx1"/>
                </a:solidFill>
                <a:effectLst/>
                <a:latin typeface="楷体" panose="02010609060101010101" pitchFamily="49" charset="-122"/>
                <a:ea typeface="楷体" panose="02010609060101010101" pitchFamily="49" charset="-122"/>
                <a:cs typeface="楷体" panose="02010609060101010101" pitchFamily="49" charset="-122"/>
              </a:rPr>
              <a:t>是书何以作？曰为以夷攻夷而作，为以夷款夷而作，为师夷长技以制夷而作。</a:t>
            </a:r>
            <a:endParaRPr lang="zh-CN" altLang="en-US" sz="2400" b="1" dirty="0">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r>
              <a:rPr lang="zh-CN" altLang="en-US" sz="2100" b="1" dirty="0">
                <a:solidFill>
                  <a:schemeClr val="hlink"/>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rPr>
              <a:t>                  </a:t>
            </a:r>
            <a:r>
              <a:rPr lang="en-US" altLang="zh-CN" sz="2100" b="1" dirty="0">
                <a:solidFill>
                  <a:srgbClr val="CC0066"/>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rPr>
              <a:t>——《</a:t>
            </a:r>
            <a:r>
              <a:rPr lang="zh-CN" altLang="en-US" sz="2100" b="1" dirty="0">
                <a:solidFill>
                  <a:srgbClr val="CC0066"/>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rPr>
              <a:t>海国图志</a:t>
            </a:r>
            <a:r>
              <a:rPr lang="en-US" altLang="zh-CN" sz="2100" b="1" dirty="0">
                <a:solidFill>
                  <a:srgbClr val="CC0066"/>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rPr>
              <a:t>·</a:t>
            </a:r>
            <a:r>
              <a:rPr lang="zh-CN" altLang="en-US" sz="2100" b="1" dirty="0">
                <a:solidFill>
                  <a:srgbClr val="CC0066"/>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rPr>
              <a:t>序</a:t>
            </a:r>
            <a:r>
              <a:rPr lang="en-US" altLang="zh-CN" sz="2100" b="1" dirty="0">
                <a:solidFill>
                  <a:srgbClr val="CC0066"/>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rPr>
              <a:t>》</a:t>
            </a:r>
            <a:endParaRPr lang="en-US" altLang="zh-CN" sz="2100" b="1" dirty="0">
              <a:solidFill>
                <a:srgbClr val="CC0066"/>
              </a:solidFill>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endParaRPr>
          </a:p>
        </p:txBody>
      </p:sp>
      <p:sp>
        <p:nvSpPr>
          <p:cNvPr id="26628" name="文本框 26627"/>
          <p:cNvSpPr txBox="1"/>
          <p:nvPr/>
        </p:nvSpPr>
        <p:spPr>
          <a:xfrm>
            <a:off x="462598" y="3599974"/>
            <a:ext cx="8217218" cy="829945"/>
          </a:xfrm>
          <a:prstGeom prst="rect">
            <a:avLst/>
          </a:prstGeom>
          <a:noFill/>
          <a:ln w="9525">
            <a:noFill/>
          </a:ln>
        </p:spPr>
        <p:txBody>
          <a:bodyPr wrap="square">
            <a:spAutoFit/>
          </a:bodyPr>
          <a:p>
            <a:r>
              <a:rPr lang="zh-CN" altLang="en-US" sz="2400" b="1" dirty="0">
                <a:solidFill>
                  <a:srgbClr val="0000FF"/>
                </a:solidFill>
                <a:effectLst/>
                <a:latin typeface="楷体" panose="02010609060101010101" pitchFamily="49" charset="-122"/>
                <a:ea typeface="楷体" panose="02010609060101010101" pitchFamily="49" charset="-122"/>
              </a:rPr>
              <a:t>思想：</a:t>
            </a:r>
            <a:r>
              <a:rPr lang="zh-CN" altLang="en-US" sz="2400" b="1" u="sng" dirty="0">
                <a:solidFill>
                  <a:srgbClr val="FF3300"/>
                </a:solidFill>
                <a:effectLst/>
                <a:latin typeface="楷体" panose="02010609060101010101" pitchFamily="49" charset="-122"/>
                <a:ea typeface="楷体" panose="02010609060101010101" pitchFamily="49" charset="-122"/>
              </a:rPr>
              <a:t>师夷长技以制夷（明确提出）</a:t>
            </a:r>
            <a:endParaRPr lang="zh-CN" altLang="en-US" sz="2400" b="1" u="sng" dirty="0">
              <a:solidFill>
                <a:srgbClr val="FF3300"/>
              </a:solidFill>
              <a:effectLst/>
              <a:latin typeface="楷体" panose="02010609060101010101" pitchFamily="49" charset="-122"/>
              <a:ea typeface="楷体" panose="02010609060101010101" pitchFamily="49" charset="-122"/>
            </a:endParaRPr>
          </a:p>
          <a:p>
            <a:r>
              <a:rPr lang="zh-CN" altLang="en-US" sz="2400" b="1" dirty="0">
                <a:solidFill>
                  <a:srgbClr val="0000FF"/>
                </a:solidFill>
                <a:effectLst/>
                <a:latin typeface="楷体" panose="02010609060101010101" pitchFamily="49" charset="-122"/>
                <a:ea typeface="楷体" panose="02010609060101010101" pitchFamily="49" charset="-122"/>
              </a:rPr>
              <a:t>内容：</a:t>
            </a:r>
            <a:r>
              <a:rPr lang="zh-CN" altLang="en-US" sz="2400" b="1" dirty="0">
                <a:solidFill>
                  <a:srgbClr val="000066"/>
                </a:solidFill>
                <a:effectLst/>
                <a:latin typeface="楷体" panose="02010609060101010101" pitchFamily="49" charset="-122"/>
                <a:ea typeface="楷体" panose="02010609060101010101" pitchFamily="49" charset="-122"/>
              </a:rPr>
              <a:t>主张学习外国先进技术，以抵御外侮，使国家富强。</a:t>
            </a:r>
            <a:endParaRPr lang="zh-CN" altLang="en-US" sz="2400" b="1" dirty="0">
              <a:solidFill>
                <a:srgbClr val="000066"/>
              </a:solidFill>
              <a:effectLst/>
              <a:latin typeface="楷体" panose="02010609060101010101" pitchFamily="49" charset="-122"/>
              <a:ea typeface="楷体" panose="02010609060101010101" pitchFamily="49" charset="-122"/>
            </a:endParaRPr>
          </a:p>
        </p:txBody>
      </p:sp>
    </p:spTree>
  </p:cSld>
  <p:clrMapOvr>
    <a:masterClrMapping/>
  </p:clrMapOvr>
  <p:transition spd="med">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416243" y="132398"/>
            <a:ext cx="4914900" cy="2551271"/>
          </a:xfrm>
          <a:prstGeom prst="rect">
            <a:avLst/>
          </a:prstGeom>
        </p:spPr>
      </p:pic>
      <p:pic>
        <p:nvPicPr>
          <p:cNvPr id="5" name="图片 4"/>
          <p:cNvPicPr>
            <a:picLocks noChangeAspect="1"/>
          </p:cNvPicPr>
          <p:nvPr/>
        </p:nvPicPr>
        <p:blipFill>
          <a:blip r:embed="rId2"/>
          <a:stretch>
            <a:fillRect/>
          </a:stretch>
        </p:blipFill>
        <p:spPr>
          <a:xfrm>
            <a:off x="6771323" y="132715"/>
            <a:ext cx="2140744" cy="3436620"/>
          </a:xfrm>
          <a:prstGeom prst="rect">
            <a:avLst/>
          </a:prstGeom>
        </p:spPr>
      </p:pic>
      <p:sp>
        <p:nvSpPr>
          <p:cNvPr id="100" name="文本框 99"/>
          <p:cNvSpPr txBox="1"/>
          <p:nvPr/>
        </p:nvSpPr>
        <p:spPr>
          <a:xfrm>
            <a:off x="163830" y="2794000"/>
            <a:ext cx="6828155" cy="2245360"/>
          </a:xfrm>
          <a:prstGeom prst="rect">
            <a:avLst/>
          </a:prstGeom>
          <a:solidFill>
            <a:schemeClr val="accent5">
              <a:lumMod val="20000"/>
              <a:lumOff val="80000"/>
            </a:schemeClr>
          </a:solidFill>
          <a:ln w="9525">
            <a:noFill/>
          </a:ln>
        </p:spPr>
        <p:txBody>
          <a:bodyPr wrap="square">
            <a:spAutoFit/>
          </a:bodyPr>
          <a:p>
            <a:pPr indent="0"/>
            <a:r>
              <a:rPr lang="zh-CN" sz="2800" b="0">
                <a:latin typeface="楷体" panose="02010609060101010101" pitchFamily="49" charset="-122"/>
                <a:ea typeface="楷体" panose="02010609060101010101" pitchFamily="49" charset="-122"/>
                <a:cs typeface="楷体" panose="02010609060101010101" pitchFamily="49" charset="-122"/>
              </a:rPr>
              <a:t>徐继畬：《瀛寰志略》系统介绍了当时世界上近</a:t>
            </a:r>
            <a:r>
              <a:rPr lang="en-US" sz="2800" b="0">
                <a:latin typeface="楷体" panose="02010609060101010101" pitchFamily="49" charset="-122"/>
                <a:ea typeface="楷体" panose="02010609060101010101" pitchFamily="49" charset="-122"/>
                <a:cs typeface="楷体" panose="02010609060101010101" pitchFamily="49" charset="-122"/>
              </a:rPr>
              <a:t>80</a:t>
            </a:r>
            <a:r>
              <a:rPr lang="zh-CN" sz="2800" b="0">
                <a:latin typeface="楷体" panose="02010609060101010101" pitchFamily="49" charset="-122"/>
                <a:ea typeface="楷体" panose="02010609060101010101" pitchFamily="49" charset="-122"/>
                <a:cs typeface="楷体" panose="02010609060101010101" pitchFamily="49" charset="-122"/>
              </a:rPr>
              <a:t>个国家和地区的地理位置、历史变迁、经济文化、风土人情，内容丰富，叙述完备，尤重对</a:t>
            </a:r>
            <a:r>
              <a:rPr lang="zh-CN" sz="2800" b="0" u="sng">
                <a:latin typeface="楷体" panose="02010609060101010101" pitchFamily="49" charset="-122"/>
                <a:ea typeface="楷体" panose="02010609060101010101" pitchFamily="49" charset="-122"/>
                <a:cs typeface="楷体" panose="02010609060101010101" pitchFamily="49" charset="-122"/>
              </a:rPr>
              <a:t>欧美各国</a:t>
            </a:r>
            <a:r>
              <a:rPr lang="zh-CN" sz="2800" b="0">
                <a:latin typeface="楷体" panose="02010609060101010101" pitchFamily="49" charset="-122"/>
                <a:ea typeface="楷体" panose="02010609060101010101" pitchFamily="49" charset="-122"/>
                <a:cs typeface="楷体" panose="02010609060101010101" pitchFamily="49" charset="-122"/>
              </a:rPr>
              <a:t>的考察和介绍。是中国近代第一部世界</a:t>
            </a:r>
            <a:r>
              <a:rPr lang="zh-CN" sz="2800" b="0">
                <a:solidFill>
                  <a:srgbClr val="FF0000"/>
                </a:solidFill>
                <a:latin typeface="楷体" panose="02010609060101010101" pitchFamily="49" charset="-122"/>
                <a:ea typeface="楷体" panose="02010609060101010101" pitchFamily="49" charset="-122"/>
                <a:cs typeface="楷体" panose="02010609060101010101" pitchFamily="49" charset="-122"/>
              </a:rPr>
              <a:t>地理</a:t>
            </a:r>
            <a:r>
              <a:rPr lang="zh-CN" sz="2800" b="0">
                <a:latin typeface="楷体" panose="02010609060101010101" pitchFamily="49" charset="-122"/>
                <a:ea typeface="楷体" panose="02010609060101010101" pitchFamily="49" charset="-122"/>
                <a:cs typeface="楷体" panose="02010609060101010101" pitchFamily="49" charset="-122"/>
              </a:rPr>
              <a:t>著作</a:t>
            </a:r>
            <a:endParaRPr lang="zh-CN" sz="2800" b="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ransition>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pPr algn="ctr"/>
            <a:r>
              <a:rPr lang="zh-CN" altLang="en-US" sz="4400" dirty="0" smtClean="0">
                <a:latin typeface="楷体" panose="02010609060101010101" pitchFamily="49" charset="-122"/>
                <a:ea typeface="楷体" panose="02010609060101010101" pitchFamily="49" charset="-122"/>
              </a:rPr>
              <a:t>开眼看世界</a:t>
            </a:r>
            <a:endParaRPr lang="zh-CN" altLang="en-US" sz="4400" dirty="0" smtClean="0">
              <a:latin typeface="楷体" panose="02010609060101010101" pitchFamily="49" charset="-122"/>
              <a:ea typeface="楷体" panose="02010609060101010101" pitchFamily="49" charset="-122"/>
            </a:endParaRPr>
          </a:p>
        </p:txBody>
      </p:sp>
      <p:sp>
        <p:nvSpPr>
          <p:cNvPr id="5" name="文本占位符 4"/>
          <p:cNvSpPr>
            <a:spLocks noGrp="1"/>
          </p:cNvSpPr>
          <p:nvPr>
            <p:ph type="body" idx="1"/>
          </p:nvPr>
        </p:nvSpPr>
        <p:spPr/>
        <p:txBody>
          <a:bodyPr/>
          <a:lstStyle/>
          <a:p>
            <a:pPr algn="ctr"/>
            <a:r>
              <a:rPr lang="zh-CN" altLang="en-US" sz="2800" dirty="0" smtClean="0">
                <a:latin typeface="楷体" panose="02010609060101010101" pitchFamily="49" charset="-122"/>
                <a:ea typeface="楷体" panose="02010609060101010101" pitchFamily="49" charset="-122"/>
              </a:rPr>
              <a:t>人物及其著作</a:t>
            </a:r>
            <a:endParaRPr lang="zh-CN" altLang="en-US" sz="2800" dirty="0" smtClean="0">
              <a:latin typeface="楷体" panose="02010609060101010101" pitchFamily="49" charset="-122"/>
              <a:ea typeface="楷体" panose="02010609060101010101" pitchFamily="49" charset="-122"/>
            </a:endParaRPr>
          </a:p>
        </p:txBody>
      </p:sp>
      <p:sp>
        <p:nvSpPr>
          <p:cNvPr id="3" name="内容占位符 2"/>
          <p:cNvSpPr>
            <a:spLocks noGrp="1"/>
          </p:cNvSpPr>
          <p:nvPr>
            <p:ph sz="half" idx="2"/>
          </p:nvPr>
        </p:nvSpPr>
        <p:spPr>
          <a:xfrm>
            <a:off x="502285" y="1522730"/>
            <a:ext cx="3962400" cy="1824355"/>
          </a:xfrm>
        </p:spPr>
        <p:txBody>
          <a:bodyPr>
            <a:normAutofit/>
          </a:bodyPr>
          <a:lstStyle/>
          <a:p>
            <a:pPr algn="just">
              <a:buBlip>
                <a:blip r:embed="rId1"/>
              </a:buBlip>
            </a:pPr>
            <a:r>
              <a:rPr lang="zh-CN" altLang="en-US" sz="2400" dirty="0" smtClean="0">
                <a:latin typeface="楷体" panose="02010609060101010101" pitchFamily="49" charset="-122"/>
                <a:ea typeface="楷体" panose="02010609060101010101" pitchFamily="49" charset="-122"/>
              </a:rPr>
              <a:t>林则徐《四洲志》；</a:t>
            </a:r>
            <a:endParaRPr lang="zh-CN" altLang="en-US" sz="2400" dirty="0" smtClean="0">
              <a:latin typeface="楷体" panose="02010609060101010101" pitchFamily="49" charset="-122"/>
              <a:ea typeface="楷体" panose="02010609060101010101" pitchFamily="49" charset="-122"/>
            </a:endParaRPr>
          </a:p>
          <a:p>
            <a:pPr algn="just">
              <a:buBlip>
                <a:blip r:embed="rId1"/>
              </a:buBlip>
            </a:pPr>
            <a:r>
              <a:rPr lang="zh-CN" altLang="en-US" sz="2400" dirty="0" smtClean="0">
                <a:latin typeface="楷体" panose="02010609060101010101" pitchFamily="49" charset="-122"/>
                <a:ea typeface="楷体" panose="02010609060101010101" pitchFamily="49" charset="-122"/>
              </a:rPr>
              <a:t>魏源《海国图志》；</a:t>
            </a:r>
            <a:endParaRPr lang="zh-CN" altLang="en-US" sz="2400" dirty="0" smtClean="0">
              <a:latin typeface="楷体" panose="02010609060101010101" pitchFamily="49" charset="-122"/>
              <a:ea typeface="楷体" panose="02010609060101010101" pitchFamily="49" charset="-122"/>
            </a:endParaRPr>
          </a:p>
          <a:p>
            <a:pPr algn="just">
              <a:buBlip>
                <a:blip r:embed="rId1"/>
              </a:buBlip>
            </a:pPr>
            <a:r>
              <a:rPr lang="zh-CN" altLang="en-US" sz="2400" dirty="0" smtClean="0">
                <a:latin typeface="楷体" panose="02010609060101010101" pitchFamily="49" charset="-122"/>
                <a:ea typeface="楷体" panose="02010609060101010101" pitchFamily="49" charset="-122"/>
              </a:rPr>
              <a:t>徐继畬《瀛寰列志》。</a:t>
            </a:r>
            <a:endParaRPr lang="zh-CN" altLang="en-US" sz="2400" dirty="0" smtClean="0">
              <a:latin typeface="楷体" panose="02010609060101010101" pitchFamily="49" charset="-122"/>
              <a:ea typeface="楷体" panose="02010609060101010101" pitchFamily="49" charset="-122"/>
            </a:endParaRPr>
          </a:p>
        </p:txBody>
      </p:sp>
      <p:sp>
        <p:nvSpPr>
          <p:cNvPr id="6" name="文本占位符 5"/>
          <p:cNvSpPr>
            <a:spLocks noGrp="1"/>
          </p:cNvSpPr>
          <p:nvPr>
            <p:ph type="body" sz="quarter" idx="3"/>
          </p:nvPr>
        </p:nvSpPr>
        <p:spPr/>
        <p:txBody>
          <a:bodyPr/>
          <a:lstStyle/>
          <a:p>
            <a:pPr algn="ctr"/>
            <a:r>
              <a:rPr lang="zh-CN" altLang="en-US" sz="2800" dirty="0" smtClean="0">
                <a:latin typeface="楷体" panose="02010609060101010101" pitchFamily="49" charset="-122"/>
                <a:ea typeface="楷体" panose="02010609060101010101" pitchFamily="49" charset="-122"/>
              </a:rPr>
              <a:t>深远影响</a:t>
            </a:r>
            <a:endParaRPr lang="zh-CN" altLang="en-US" sz="2800" dirty="0" smtClean="0">
              <a:latin typeface="楷体" panose="02010609060101010101" pitchFamily="49" charset="-122"/>
              <a:ea typeface="楷体" panose="02010609060101010101" pitchFamily="49" charset="-122"/>
            </a:endParaRPr>
          </a:p>
        </p:txBody>
      </p:sp>
      <p:sp>
        <p:nvSpPr>
          <p:cNvPr id="7" name="内容占位符 6"/>
          <p:cNvSpPr>
            <a:spLocks noGrp="1"/>
          </p:cNvSpPr>
          <p:nvPr>
            <p:ph sz="quarter" idx="4"/>
          </p:nvPr>
        </p:nvSpPr>
        <p:spPr>
          <a:xfrm>
            <a:off x="4676775" y="1522730"/>
            <a:ext cx="3962400" cy="1595120"/>
          </a:xfrm>
        </p:spPr>
        <p:txBody>
          <a:bodyPr>
            <a:normAutofit/>
          </a:bodyPr>
          <a:lstStyle/>
          <a:p>
            <a:pPr algn="just">
              <a:buBlip>
                <a:blip r:embed="rId1"/>
              </a:buBlip>
            </a:pPr>
            <a:r>
              <a:rPr lang="zh-CN" altLang="en-US" sz="2400" dirty="0">
                <a:latin typeface="楷体" panose="02010609060101010101" pitchFamily="49" charset="-122"/>
                <a:ea typeface="楷体" panose="02010609060101010101" pitchFamily="49" charset="-122"/>
              </a:rPr>
              <a:t>介绍了外国历史地理；</a:t>
            </a:r>
            <a:endParaRPr lang="zh-CN" altLang="en-US" sz="2400" dirty="0">
              <a:latin typeface="楷体" panose="02010609060101010101" pitchFamily="49" charset="-122"/>
              <a:ea typeface="楷体" panose="02010609060101010101" pitchFamily="49" charset="-122"/>
            </a:endParaRPr>
          </a:p>
          <a:p>
            <a:pPr algn="just">
              <a:buBlip>
                <a:blip r:embed="rId1"/>
              </a:buBlip>
            </a:pPr>
            <a:r>
              <a:rPr lang="zh-CN" altLang="en-US" sz="2400" dirty="0">
                <a:latin typeface="楷体" panose="02010609060101010101" pitchFamily="49" charset="-122"/>
                <a:ea typeface="楷体" panose="02010609060101010101" pitchFamily="49" charset="-122"/>
              </a:rPr>
              <a:t>初步提出了向西方学习以求自强的主张。</a:t>
            </a:r>
            <a:endParaRPr lang="zh-CN" altLang="en-US" sz="2400"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4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barn(outVertical)">
                                      <p:cBhvr>
                                        <p:cTn id="14" dur="500"/>
                                        <p:tgtEl>
                                          <p:spTgt spid="5">
                                            <p:txEl>
                                              <p:pRg st="0" end="0"/>
                                            </p:txEl>
                                          </p:spTgt>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arn(outVertical)">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5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5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Effect transition="in" filter="fade">
                                      <p:cBhvr>
                                        <p:cTn id="37" dur="500"/>
                                        <p:tgtEl>
                                          <p:spTgt spid="7">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fade">
                                      <p:cBhvr>
                                        <p:cTn id="4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P spid="3" grpId="0" build="p"/>
      <p:bldP spid="6" grpId="0" build="p"/>
      <p:bldP spid="7"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286385" y="1062355"/>
            <a:ext cx="8825865" cy="2861310"/>
          </a:xfrm>
          <a:prstGeom prst="rect">
            <a:avLst/>
          </a:prstGeom>
          <a:solidFill>
            <a:srgbClr val="FF0000"/>
          </a:solidFill>
        </p:spPr>
        <p:txBody>
          <a:bodyPr wrap="square" rtlCol="0" anchor="t">
            <a:spAutoFit/>
          </a:bodyPr>
          <a:p>
            <a:r>
              <a:rPr lang="zh-CN" altLang="en-US" sz="3600"/>
              <a:t>由此上溯到一千八百四十年</a:t>
            </a:r>
            <a:endParaRPr lang="zh-CN" altLang="en-US" sz="3600"/>
          </a:p>
          <a:p>
            <a:r>
              <a:rPr lang="zh-CN" altLang="en-US" sz="3600"/>
              <a:t>从那时起</a:t>
            </a:r>
            <a:endParaRPr lang="zh-CN" altLang="en-US" sz="3600"/>
          </a:p>
          <a:p>
            <a:r>
              <a:rPr lang="zh-CN" altLang="en-US" sz="3600"/>
              <a:t>为了反对内外敌人</a:t>
            </a:r>
            <a:endParaRPr lang="zh-CN" altLang="en-US" sz="3600"/>
          </a:p>
          <a:p>
            <a:r>
              <a:rPr lang="zh-CN" altLang="en-US" sz="3600"/>
              <a:t>争取民族独立和人民自由幸福</a:t>
            </a:r>
            <a:endParaRPr lang="zh-CN" altLang="en-US" sz="3600"/>
          </a:p>
          <a:p>
            <a:r>
              <a:rPr lang="zh-CN" altLang="en-US" sz="3600"/>
              <a:t>在历次斗争中牺牲的人民英雄们永垂不朽！</a:t>
            </a:r>
            <a:endParaRPr lang="zh-CN" altLang="en-US" sz="3600"/>
          </a:p>
        </p:txBody>
      </p:sp>
      <p:pic>
        <p:nvPicPr>
          <p:cNvPr id="2" name="图片 1"/>
          <p:cNvPicPr>
            <a:picLocks noChangeAspect="1"/>
          </p:cNvPicPr>
          <p:nvPr/>
        </p:nvPicPr>
        <p:blipFill>
          <a:blip r:embed="rId1"/>
          <a:stretch>
            <a:fillRect/>
          </a:stretch>
        </p:blipFill>
        <p:spPr>
          <a:xfrm>
            <a:off x="5744210" y="410845"/>
            <a:ext cx="3604260" cy="2249170"/>
          </a:xfrm>
          <a:prstGeom prst="rect">
            <a:avLst/>
          </a:prstGeom>
          <a:effectLst>
            <a:softEdge rad="330200"/>
          </a:effec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3.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9.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40.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2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0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3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2.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3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23.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424.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425.xml><?xml version="1.0" encoding="utf-8"?>
<p:tagLst xmlns:p="http://schemas.openxmlformats.org/presentationml/2006/main">
  <p:tag name="KSO_WM_UNIT_TABLE_BEAUTIFY" val="smartTable{11317f17-71bb-4ec6-9ff6-cb06fc0551aa}"/>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2190</Words>
  <Application>WPS 演示</Application>
  <PresentationFormat>全屏显示(16:9)</PresentationFormat>
  <Paragraphs>209</Paragraphs>
  <Slides>21</Slides>
  <Notes>0</Notes>
  <HiddenSlides>0</HiddenSlides>
  <MMClips>0</MMClips>
  <ScaleCrop>false</ScaleCrop>
  <HeadingPairs>
    <vt:vector size="8" baseType="variant">
      <vt:variant>
        <vt:lpstr>已用的字体</vt:lpstr>
      </vt:variant>
      <vt:variant>
        <vt:i4>9</vt:i4>
      </vt:variant>
      <vt:variant>
        <vt:lpstr>主题</vt:lpstr>
      </vt:variant>
      <vt:variant>
        <vt:i4>8</vt:i4>
      </vt:variant>
      <vt:variant>
        <vt:lpstr>嵌入 OLE 服务器</vt:lpstr>
      </vt:variant>
      <vt:variant>
        <vt:i4>1</vt:i4>
      </vt:variant>
      <vt:variant>
        <vt:lpstr>幻灯片标题</vt:lpstr>
      </vt:variant>
      <vt:variant>
        <vt:i4>21</vt:i4>
      </vt:variant>
    </vt:vector>
  </HeadingPairs>
  <TitlesOfParts>
    <vt:vector size="39" baseType="lpstr">
      <vt:lpstr>Arial</vt:lpstr>
      <vt:lpstr>宋体</vt:lpstr>
      <vt:lpstr>Wingdings</vt:lpstr>
      <vt:lpstr>楷体</vt:lpstr>
      <vt:lpstr>Times New Roman</vt:lpstr>
      <vt:lpstr>微软雅黑</vt:lpstr>
      <vt:lpstr>Arial Unicode MS</vt:lpstr>
      <vt:lpstr>Calibri</vt:lpstr>
      <vt:lpstr>黑体</vt:lpstr>
      <vt:lpstr>Office 主题</vt:lpstr>
      <vt:lpstr>6_自定义设计方案</vt:lpstr>
      <vt:lpstr>5_自定义设计方案</vt:lpstr>
      <vt:lpstr>自定义设计方案</vt:lpstr>
      <vt:lpstr>4_自定义设计方案</vt:lpstr>
      <vt:lpstr>3_自定义设计方案</vt:lpstr>
      <vt:lpstr>2_自定义设计方案</vt:lpstr>
      <vt:lpstr>1_自定义设计方案</vt:lpstr>
      <vt:lpstr>Paint.Picture</vt:lpstr>
      <vt:lpstr>PowerPoint 演示文稿</vt:lpstr>
      <vt:lpstr>PowerPoint 演示文稿</vt:lpstr>
      <vt:lpstr>PowerPoint 演示文稿</vt:lpstr>
      <vt:lpstr>PowerPoint 演示文稿</vt:lpstr>
      <vt:lpstr>PowerPoint 演示文稿</vt:lpstr>
      <vt:lpstr>PowerPoint 演示文稿</vt:lpstr>
      <vt:lpstr>林则徐虎门销烟</vt:lpstr>
      <vt:lpstr>PowerPoint 演示文稿</vt:lpstr>
      <vt:lpstr>中英《南京条约》</vt:lpstr>
      <vt:lpstr>PowerPoint 演示文稿</vt:lpstr>
      <vt:lpstr>PowerPoint 演示文稿</vt:lpstr>
      <vt:lpstr>PowerPoint 演示文稿</vt:lpstr>
      <vt:lpstr>PowerPoint 演示文稿</vt:lpstr>
      <vt:lpstr>PowerPoint 演示文稿</vt:lpstr>
      <vt:lpstr>PowerPoint 演示文稿</vt:lpstr>
      <vt:lpstr>胜败有凭</vt:lpstr>
      <vt:lpstr>PowerPoint 演示文稿</vt:lpstr>
      <vt:lpstr>PowerPoint 演示文稿</vt:lpstr>
      <vt:lpstr>PowerPoint 演示文稿</vt:lpstr>
      <vt:lpstr>开眼看世界</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2019-07-09T01:55:00Z</dcterms:created>
  <dcterms:modified xsi:type="dcterms:W3CDTF">2020-11-13T10:54:46Z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