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notesMasterIdLst>
    <p:notesMasterId r:id="rId2"/>
  </p:notesMasterIdLst>
  <p:sldIdLst>
    <p:sldId id="275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55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tags" Target="tags/tag7.xml" /><Relationship Id="rId22" Type="http://schemas.openxmlformats.org/officeDocument/2006/relationships/presProps" Target="presProps.xml" /><Relationship Id="rId23" Type="http://schemas.openxmlformats.org/officeDocument/2006/relationships/viewProps" Target="viewProps.xml" /><Relationship Id="rId24" Type="http://schemas.openxmlformats.org/officeDocument/2006/relationships/theme" Target="theme/theme1.xml" /><Relationship Id="rId25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D894D6-188E-4366-960C-9D500101381A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A06E01-5124-4813-8C08-E870F76E329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14041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38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16387" name="备注占位符 2"/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16388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1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1pPr>
            <a:lvl2pPr marL="685669" indent="-263719">
              <a:spcBef>
                <a:spcPct val="30000"/>
              </a:spcBef>
              <a:defRPr sz="11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2pPr>
            <a:lvl3pPr marL="1054875" indent="-210975">
              <a:spcBef>
                <a:spcPct val="30000"/>
              </a:spcBef>
              <a:defRPr sz="11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3pPr>
            <a:lvl4pPr marL="1476825" indent="-210975">
              <a:spcBef>
                <a:spcPct val="30000"/>
              </a:spcBef>
              <a:defRPr sz="11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4pPr>
            <a:lvl5pPr marL="1898774" indent="-210975">
              <a:spcBef>
                <a:spcPct val="30000"/>
              </a:spcBef>
              <a:defRPr sz="11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5pPr>
            <a:lvl6pPr marL="2320724" indent="-210975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6pPr>
            <a:lvl7pPr marL="2742674" indent="-210975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7pPr>
            <a:lvl8pPr marL="3164624" indent="-210975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8pPr>
            <a:lvl9pPr marL="3586574" indent="-210975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21E04B7-B550-4ADB-9AC2-6CE1FBD3E796}" type="slidenum">
              <a:rPr altLang="en-US" smtClean="0">
                <a:latin typeface="Arial" pitchFamily="34" charset="0"/>
              </a:rPr>
              <a:t>2</a:t>
            </a:fld>
            <a:endParaRPr lang="zh-CN" alt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18435" name="备注占位符 2"/>
          <p:cNvSpPr>
            <a:spLocks noGrp="1" noChangeArrowheads="1"/>
          </p:cNvSpPr>
          <p:nvPr>
            <p:ph type="body" idx="6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8436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1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1pPr>
            <a:lvl2pPr marL="685669" indent="-263719">
              <a:spcBef>
                <a:spcPct val="30000"/>
              </a:spcBef>
              <a:defRPr sz="11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2pPr>
            <a:lvl3pPr marL="1054875" indent="-210975">
              <a:spcBef>
                <a:spcPct val="30000"/>
              </a:spcBef>
              <a:defRPr sz="11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3pPr>
            <a:lvl4pPr marL="1476825" indent="-210975">
              <a:spcBef>
                <a:spcPct val="30000"/>
              </a:spcBef>
              <a:defRPr sz="11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4pPr>
            <a:lvl5pPr marL="1898774" indent="-210975">
              <a:spcBef>
                <a:spcPct val="30000"/>
              </a:spcBef>
              <a:defRPr sz="11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5pPr>
            <a:lvl6pPr marL="2320724" indent="-210975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6pPr>
            <a:lvl7pPr marL="2742674" indent="-210975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7pPr>
            <a:lvl8pPr marL="3164624" indent="-210975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8pPr>
            <a:lvl9pPr marL="3586574" indent="-210975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A313D26-63EC-4AEB-96E5-7DE3AD745A5A}" type="slidenum">
              <a:rPr altLang="en-US" smtClean="0">
                <a:latin typeface="Arial" pitchFamily="34" charset="0"/>
              </a:rPr>
              <a:t>3</a:t>
            </a:fld>
            <a:endParaRPr lang="zh-CN" alt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4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20483" name="备注占位符 2"/>
          <p:cNvSpPr>
            <a:spLocks noGrp="1" noChangeArrowheads="1"/>
          </p:cNvSpPr>
          <p:nvPr>
            <p:ph type="body" idx="6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20484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1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1pPr>
            <a:lvl2pPr marL="685669" indent="-263719">
              <a:spcBef>
                <a:spcPct val="30000"/>
              </a:spcBef>
              <a:defRPr sz="11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2pPr>
            <a:lvl3pPr marL="1054875" indent="-210975">
              <a:spcBef>
                <a:spcPct val="30000"/>
              </a:spcBef>
              <a:defRPr sz="11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3pPr>
            <a:lvl4pPr marL="1476825" indent="-210975">
              <a:spcBef>
                <a:spcPct val="30000"/>
              </a:spcBef>
              <a:defRPr sz="11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4pPr>
            <a:lvl5pPr marL="1898774" indent="-210975">
              <a:spcBef>
                <a:spcPct val="30000"/>
              </a:spcBef>
              <a:defRPr sz="11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5pPr>
            <a:lvl6pPr marL="2320724" indent="-210975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6pPr>
            <a:lvl7pPr marL="2742674" indent="-210975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7pPr>
            <a:lvl8pPr marL="3164624" indent="-210975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8pPr>
            <a:lvl9pPr marL="3586574" indent="-210975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9438A32-7C85-46C8-8DFF-C042F9DA8EAC}" type="slidenum">
              <a:rPr altLang="en-US" smtClean="0">
                <a:latin typeface="Arial" pitchFamily="34" charset="0"/>
              </a:rPr>
              <a:t>4</a:t>
            </a:fld>
            <a:endParaRPr lang="zh-CN" alt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342D5-7912-4028-91AD-4E49802CFBB4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84ED4-98F4-464E-8579-B6CBF5224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0128663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342D5-7912-4028-91AD-4E49802CFBB4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84ED4-98F4-464E-8579-B6CBF5224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5849600"/>
      </p:ext>
    </p:extLst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342D5-7912-4028-91AD-4E49802CFBB4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84ED4-98F4-464E-8579-B6CBF5224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7488765"/>
      </p:ext>
    </p:extLst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342D5-7912-4028-91AD-4E49802CFBB4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84ED4-98F4-464E-8579-B6CBF5224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2703644"/>
      </p:ext>
    </p:extLst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342D5-7912-4028-91AD-4E49802CFBB4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84ED4-98F4-464E-8579-B6CBF5224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3323072"/>
      </p:ext>
    </p:extLst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342D5-7912-4028-91AD-4E49802CFBB4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84ED4-98F4-464E-8579-B6CBF5224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3265839"/>
      </p:ext>
    </p:extLst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342D5-7912-4028-91AD-4E49802CFBB4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84ED4-98F4-464E-8579-B6CBF5224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5078372"/>
      </p:ext>
    </p:extLst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342D5-7912-4028-91AD-4E49802CFBB4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84ED4-98F4-464E-8579-B6CBF5224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4711711"/>
      </p:ext>
    </p:extLst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342D5-7912-4028-91AD-4E49802CFBB4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84ED4-98F4-464E-8579-B6CBF5224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4694689"/>
      </p:ext>
    </p:extLst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342D5-7912-4028-91AD-4E49802CFBB4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84ED4-98F4-464E-8579-B6CBF5224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367603"/>
      </p:ext>
    </p:extLst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342D5-7912-4028-91AD-4E49802CFBB4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84ED4-98F4-464E-8579-B6CBF5224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4723944"/>
      </p:ext>
    </p:extLst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6293279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F342D5-7912-4028-91AD-4E49802CFBB4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684ED4-98F4-464E-8579-B6CBF52242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0201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1.jpeg" /><Relationship Id="rId4" Type="http://schemas.openxmlformats.org/officeDocument/2006/relationships/image" Target="../media/image2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3.jpeg" /><Relationship Id="rId4" Type="http://schemas.openxmlformats.org/officeDocument/2006/relationships/image" Target="../media/image4.jpeg" /><Relationship Id="rId5" Type="http://schemas.openxmlformats.org/officeDocument/2006/relationships/image" Target="../media/image5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6.jpeg" /><Relationship Id="rId4" Type="http://schemas.openxmlformats.org/officeDocument/2006/relationships/image" Target="../media/image7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8.jpeg" /><Relationship Id="rId3" Type="http://schemas.openxmlformats.org/officeDocument/2006/relationships/image" Target="../media/image9.jpeg" /><Relationship Id="rId4" Type="http://schemas.openxmlformats.org/officeDocument/2006/relationships/image" Target="../media/image10.jpeg" /><Relationship Id="rId5" Type="http://schemas.openxmlformats.org/officeDocument/2006/relationships/image" Target="../media/image11.jpeg" /><Relationship Id="rId6" Type="http://schemas.openxmlformats.org/officeDocument/2006/relationships/image" Target="../media/image12.jpeg" /><Relationship Id="rId7" Type="http://schemas.openxmlformats.org/officeDocument/2006/relationships/image" Target="../media/image13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4.jpeg" /><Relationship Id="rId3" Type="http://schemas.openxmlformats.org/officeDocument/2006/relationships/image" Target="../media/image15.jpeg" /><Relationship Id="rId4" Type="http://schemas.openxmlformats.org/officeDocument/2006/relationships/image" Target="../media/image16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7.png" /><Relationship Id="rId3" Type="http://schemas.openxmlformats.org/officeDocument/2006/relationships/image" Target="../media/image18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9.png" /><Relationship Id="rId3" Type="http://schemas.openxmlformats.org/officeDocument/2006/relationships/image" Target="../media/image20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21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22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tags" Target="../tags/tag1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23.jpeg" /><Relationship Id="rId3" Type="http://schemas.openxmlformats.org/officeDocument/2006/relationships/image" Target="../media/image24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25.png" /><Relationship Id="rId3" Type="http://schemas.openxmlformats.org/officeDocument/2006/relationships/image" Target="../media/image26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7.png" /><Relationship Id="rId3" Type="http://schemas.openxmlformats.org/officeDocument/2006/relationships/tags" Target="../tags/tag2.xml" /><Relationship Id="rId4" Type="http://schemas.openxmlformats.org/officeDocument/2006/relationships/tags" Target="../tags/tag3.xml" /><Relationship Id="rId5" Type="http://schemas.openxmlformats.org/officeDocument/2006/relationships/tags" Target="../tags/tag4.xml" /><Relationship Id="rId6" Type="http://schemas.openxmlformats.org/officeDocument/2006/relationships/tags" Target="../tags/tag5.xml" /><Relationship Id="rId7" Type="http://schemas.openxmlformats.org/officeDocument/2006/relationships/image" Target="../media/image28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29.jpeg" /><Relationship Id="rId3" Type="http://schemas.openxmlformats.org/officeDocument/2006/relationships/image" Target="../media/image30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tags" Target="../tags/tag6.xml" /><Relationship Id="rId3" Type="http://schemas.openxmlformats.org/officeDocument/2006/relationships/image" Target="../media/image31.png" /><Relationship Id="rId4" Type="http://schemas.openxmlformats.org/officeDocument/2006/relationships/image" Target="../media/image32.png" /><Relationship Id="rId5" Type="http://schemas.openxmlformats.org/officeDocument/2006/relationships/image" Target="../media/image33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34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9"/>
          <p:cNvSpPr txBox="1"/>
          <p:nvPr/>
        </p:nvSpPr>
        <p:spPr>
          <a:xfrm>
            <a:off x="1142354" y="2492896"/>
            <a:ext cx="6962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mtClean="0">
                <a:solidFill>
                  <a:schemeClr val="tx1"/>
                </a:solidFill>
              </a:rPr>
              <a:t> </a:t>
            </a:r>
            <a:r>
              <a:rPr lang="zh-CN" altLang="en-US" sz="3200" b="1" smtClean="0">
                <a:solidFill>
                  <a:srgbClr val="FF0000"/>
                </a:solidFill>
              </a:rPr>
              <a:t>资产阶级革命</a:t>
            </a:r>
            <a:r>
              <a:rPr lang="zh-CN" altLang="en-US" sz="3200" b="1">
                <a:solidFill>
                  <a:srgbClr val="FF0000"/>
                </a:solidFill>
              </a:rPr>
              <a:t>与资本主义制度的确立</a:t>
            </a:r>
            <a:r>
              <a:rPr lang="en-US" altLang="zh-CN" sz="3200" b="1">
                <a:solidFill>
                  <a:srgbClr val="FF0000"/>
                </a:solidFill>
              </a:rPr>
              <a:t> 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" name="文本框 1"/>
          <p:cNvSpPr txBox="1"/>
          <p:nvPr/>
        </p:nvSpPr>
        <p:spPr>
          <a:xfrm>
            <a:off x="3275856" y="1628800"/>
            <a:ext cx="160172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/>
              <a:t>第</a:t>
            </a:r>
            <a:r>
              <a:rPr lang="en-US" altLang="zh-CN" sz="4400" b="1"/>
              <a:t>9</a:t>
            </a:r>
            <a:r>
              <a:rPr lang="zh-CN" altLang="en-US" sz="4400" b="1"/>
              <a:t>课</a:t>
            </a:r>
          </a:p>
        </p:txBody>
      </p:sp>
    </p:spTree>
    <p:extLst>
      <p:ext uri="{BB962C8B-B14F-4D97-AF65-F5344CB8AC3E}">
        <p14:creationId xmlns:p14="http://schemas.microsoft.com/office/powerpoint/2010/main" val="1833402594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1" name="图片 4" descr="a71ea8d3fd1f413499a8aedc2d1f95cad0c85ef0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14789" y="970280"/>
            <a:ext cx="3505200" cy="53422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矩形 12"/>
          <p:cNvSpPr/>
          <p:nvPr/>
        </p:nvSpPr>
        <p:spPr bwMode="auto">
          <a:xfrm>
            <a:off x="3892120" y="803400"/>
            <a:ext cx="4169218" cy="36726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3035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时间：</a:t>
            </a:r>
            <a:r>
              <a:rPr lang="en-US" altLang="zh-CN" sz="3035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1640-1688</a:t>
            </a:r>
            <a:endParaRPr lang="zh-CN" altLang="en-US" sz="3035" b="1">
              <a:solidFill>
                <a:srgbClr val="000000"/>
              </a:solidFill>
              <a:latin typeface="华文中宋" pitchFamily="2" charset="-122"/>
              <a:ea typeface="华文中宋" panose="02010600040101010101" pitchFamily="2" charset="-122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3491880" y="1334546"/>
            <a:ext cx="5556988" cy="45005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3035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主导：资产阶级和新贵族</a:t>
            </a:r>
          </a:p>
        </p:txBody>
      </p:sp>
      <p:sp>
        <p:nvSpPr>
          <p:cNvPr id="16" name="矩形 15"/>
          <p:cNvSpPr/>
          <p:nvPr/>
        </p:nvSpPr>
        <p:spPr bwMode="auto">
          <a:xfrm>
            <a:off x="3892119" y="1977533"/>
            <a:ext cx="1206880" cy="54638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3035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过程：</a:t>
            </a:r>
          </a:p>
        </p:txBody>
      </p:sp>
      <p:sp>
        <p:nvSpPr>
          <p:cNvPr id="17" name="Text Box 28"/>
          <p:cNvSpPr txBox="1">
            <a:spLocks noChangeArrowheads="1"/>
          </p:cNvSpPr>
          <p:nvPr/>
        </p:nvSpPr>
        <p:spPr bwMode="auto">
          <a:xfrm>
            <a:off x="4937906" y="1986038"/>
            <a:ext cx="3641067" cy="5003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/>
              <a:buChar char=" "/>
              <a:defRPr sz="16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itchFamily="34" charset="0"/>
              <a:buNone/>
              <a:defRPr/>
            </a:pPr>
            <a:r>
              <a:rPr lang="en-US" altLang="zh-CN" sz="2655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1640</a:t>
            </a:r>
            <a:r>
              <a:rPr lang="en-US" altLang="zh-CN" sz="265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-1642</a:t>
            </a:r>
            <a:r>
              <a:rPr lang="zh-CN" altLang="en-US" sz="265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 议会斗争</a:t>
            </a:r>
          </a:p>
        </p:txBody>
      </p:sp>
      <p:sp>
        <p:nvSpPr>
          <p:cNvPr id="18" name="Text Box 28"/>
          <p:cNvSpPr txBox="1">
            <a:spLocks noChangeArrowheads="1"/>
          </p:cNvSpPr>
          <p:nvPr/>
        </p:nvSpPr>
        <p:spPr bwMode="auto">
          <a:xfrm>
            <a:off x="4937906" y="2606790"/>
            <a:ext cx="3641067" cy="9094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/>
              <a:buChar char=" "/>
              <a:defRPr sz="16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itchFamily="34" charset="0"/>
              <a:buNone/>
              <a:defRPr/>
            </a:pPr>
            <a:r>
              <a:rPr lang="en-US" altLang="zh-CN" sz="265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1642-1649</a:t>
            </a:r>
            <a:r>
              <a:rPr lang="zh-CN" altLang="en-US" sz="265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 内战，处死国王</a:t>
            </a:r>
          </a:p>
        </p:txBody>
      </p:sp>
      <p:sp>
        <p:nvSpPr>
          <p:cNvPr id="19" name="Text Box 28"/>
          <p:cNvSpPr txBox="1">
            <a:spLocks noChangeArrowheads="1"/>
          </p:cNvSpPr>
          <p:nvPr/>
        </p:nvSpPr>
        <p:spPr bwMode="auto">
          <a:xfrm>
            <a:off x="4937906" y="3157122"/>
            <a:ext cx="3641067" cy="9094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/>
              <a:buChar char=" "/>
              <a:defRPr sz="16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itchFamily="34" charset="0"/>
              <a:buNone/>
              <a:defRPr/>
            </a:pPr>
            <a:r>
              <a:rPr lang="en-US" altLang="zh-CN" sz="265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1649-1653</a:t>
            </a:r>
            <a:r>
              <a:rPr lang="zh-CN" altLang="en-US" sz="265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 英吉利共和国</a:t>
            </a:r>
          </a:p>
        </p:txBody>
      </p:sp>
      <p:sp>
        <p:nvSpPr>
          <p:cNvPr id="20" name="Text Box 28"/>
          <p:cNvSpPr txBox="1">
            <a:spLocks noChangeArrowheads="1"/>
          </p:cNvSpPr>
          <p:nvPr/>
        </p:nvSpPr>
        <p:spPr bwMode="auto">
          <a:xfrm>
            <a:off x="4937906" y="3768186"/>
            <a:ext cx="3641068" cy="9094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/>
              <a:buChar char=" "/>
              <a:defRPr sz="16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itchFamily="34" charset="0"/>
              <a:buNone/>
              <a:defRPr/>
            </a:pPr>
            <a:r>
              <a:rPr lang="en-US" altLang="zh-CN" sz="265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1653-1659</a:t>
            </a:r>
            <a:r>
              <a:rPr lang="zh-CN" altLang="en-US" sz="265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 克伦威尔军事独裁</a:t>
            </a:r>
          </a:p>
        </p:txBody>
      </p:sp>
      <p:sp>
        <p:nvSpPr>
          <p:cNvPr id="21" name="Text Box 28"/>
          <p:cNvSpPr txBox="1">
            <a:spLocks noChangeArrowheads="1"/>
          </p:cNvSpPr>
          <p:nvPr/>
        </p:nvSpPr>
        <p:spPr bwMode="auto">
          <a:xfrm>
            <a:off x="4937905" y="4316167"/>
            <a:ext cx="3641068" cy="9094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/>
              <a:buChar char=" "/>
              <a:defRPr sz="16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itchFamily="34" charset="0"/>
              <a:buNone/>
              <a:defRPr/>
            </a:pPr>
            <a:r>
              <a:rPr lang="en-US" altLang="zh-CN" sz="265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1660-</a:t>
            </a:r>
            <a:r>
              <a:rPr lang="en-US" altLang="zh-CN" sz="2655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1688</a:t>
            </a:r>
            <a:r>
              <a:rPr lang="zh-CN" altLang="en-US" sz="265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 王朝复辟光荣革命</a:t>
            </a:r>
          </a:p>
        </p:txBody>
      </p:sp>
      <p:sp>
        <p:nvSpPr>
          <p:cNvPr id="22" name="矩形 21"/>
          <p:cNvSpPr/>
          <p:nvPr/>
        </p:nvSpPr>
        <p:spPr bwMode="auto">
          <a:xfrm>
            <a:off x="3892119" y="4854783"/>
            <a:ext cx="1101155" cy="41449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3035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巩固：</a:t>
            </a:r>
          </a:p>
        </p:txBody>
      </p:sp>
      <p:sp>
        <p:nvSpPr>
          <p:cNvPr id="23" name="Text Box 28"/>
          <p:cNvSpPr txBox="1">
            <a:spLocks noChangeArrowheads="1"/>
          </p:cNvSpPr>
          <p:nvPr/>
        </p:nvSpPr>
        <p:spPr bwMode="auto">
          <a:xfrm>
            <a:off x="4999414" y="5005930"/>
            <a:ext cx="2446883" cy="9094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/>
              <a:buChar char=" "/>
              <a:defRPr sz="16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itchFamily="34" charset="0"/>
              <a:buNone/>
              <a:defRPr/>
            </a:pPr>
            <a:r>
              <a:rPr lang="en-US" altLang="zh-CN" sz="265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1689《</a:t>
            </a:r>
            <a:r>
              <a:rPr lang="zh-CN" altLang="en-US" sz="265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权利法案</a:t>
            </a:r>
            <a:r>
              <a:rPr lang="en-US" altLang="zh-CN" sz="265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》</a:t>
            </a:r>
            <a:endParaRPr lang="zh-CN" altLang="en-US" sz="2655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4" name="Text Box 28"/>
          <p:cNvSpPr txBox="1">
            <a:spLocks noChangeArrowheads="1"/>
          </p:cNvSpPr>
          <p:nvPr/>
        </p:nvSpPr>
        <p:spPr bwMode="auto">
          <a:xfrm>
            <a:off x="4999414" y="5576702"/>
            <a:ext cx="2446883" cy="9094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/>
              <a:buChar char=" "/>
              <a:defRPr sz="16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itchFamily="34" charset="0"/>
              <a:buNone/>
              <a:defRPr/>
            </a:pPr>
            <a:r>
              <a:rPr lang="en-US" altLang="zh-CN" sz="265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1701《</a:t>
            </a:r>
            <a:r>
              <a:rPr lang="zh-CN" altLang="en-US" sz="265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王位继承法</a:t>
            </a:r>
            <a:r>
              <a:rPr lang="en-US" altLang="zh-CN" sz="265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》</a:t>
            </a:r>
            <a:endParaRPr lang="zh-CN" altLang="en-US" sz="2655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15375" name="Picture 14" descr="https://ss0.bdstatic.com/70cFvHSh_Q1YnxGkpoWK1HF6hhy/it/u=4165712757,976755151&amp;fm=26&amp;gp=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40579" y="9762"/>
            <a:ext cx="608289" cy="6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2635567" y="128906"/>
            <a:ext cx="388119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3200" b="1">
                <a:solidFill>
                  <a:srgbClr val="00206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1.</a:t>
            </a:r>
            <a:r>
              <a:rPr lang="zh-CN" altLang="en-US" sz="3200" b="1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英国资产阶级革命</a:t>
            </a:r>
          </a:p>
        </p:txBody>
      </p:sp>
    </p:spTree>
    <p:extLst>
      <p:ext uri="{BB962C8B-B14F-4D97-AF65-F5344CB8AC3E}">
        <p14:creationId xmlns:p14="http://schemas.microsoft.com/office/powerpoint/2010/main" val="1671386738"/>
      </p:ext>
    </p:extLst>
  </p:cSld>
  <p:clrMapOvr>
    <a:masterClrMapping/>
  </p:clrMapOvr>
  <mc:AlternateContent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" name="矩形 12"/>
          <p:cNvSpPr/>
          <p:nvPr/>
        </p:nvSpPr>
        <p:spPr bwMode="auto">
          <a:xfrm>
            <a:off x="828160" y="932233"/>
            <a:ext cx="6323077" cy="52463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3035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时间：</a:t>
            </a:r>
            <a:r>
              <a:rPr lang="en-US" altLang="zh-CN" sz="3035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1775-1783</a:t>
            </a:r>
            <a:endParaRPr lang="zh-CN" altLang="en-US" sz="3035" b="1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3259496" y="1625036"/>
            <a:ext cx="1645502" cy="57270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3035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原因：</a:t>
            </a:r>
          </a:p>
        </p:txBody>
      </p:sp>
      <p:sp>
        <p:nvSpPr>
          <p:cNvPr id="17" name="Text Box 28"/>
          <p:cNvSpPr txBox="1">
            <a:spLocks noChangeArrowheads="1"/>
          </p:cNvSpPr>
          <p:nvPr/>
        </p:nvSpPr>
        <p:spPr bwMode="auto">
          <a:xfrm>
            <a:off x="5023338" y="1664003"/>
            <a:ext cx="3935744" cy="9094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/>
              <a:buChar char=" "/>
              <a:defRPr sz="16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itchFamily="34" charset="0"/>
              <a:buNone/>
              <a:defRPr/>
            </a:pPr>
            <a:r>
              <a:rPr lang="zh-CN" altLang="en-US" sz="2655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英国殖民统治   北美资本主义发展</a:t>
            </a:r>
          </a:p>
        </p:txBody>
      </p:sp>
      <p:sp>
        <p:nvSpPr>
          <p:cNvPr id="18" name="Text Box 28"/>
          <p:cNvSpPr txBox="1">
            <a:spLocks noChangeArrowheads="1"/>
          </p:cNvSpPr>
          <p:nvPr/>
        </p:nvSpPr>
        <p:spPr bwMode="auto">
          <a:xfrm>
            <a:off x="5023338" y="2270615"/>
            <a:ext cx="3381205" cy="5003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742950" indent="-285750">
              <a:lnSpc>
                <a:spcPct val="120000"/>
              </a:lnSpc>
              <a:buFont typeface="Calibri"/>
              <a:buChar char=" "/>
              <a:defRPr sz="16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9pPr>
          </a:lstStyle>
          <a:p>
            <a:r>
              <a:rPr lang="zh-CN" altLang="en-US" sz="2655"/>
              <a:t>美利坚民族的形成</a:t>
            </a:r>
          </a:p>
        </p:txBody>
      </p:sp>
      <p:sp>
        <p:nvSpPr>
          <p:cNvPr id="22" name="矩形 21"/>
          <p:cNvSpPr/>
          <p:nvPr/>
        </p:nvSpPr>
        <p:spPr bwMode="auto">
          <a:xfrm>
            <a:off x="3259496" y="3500051"/>
            <a:ext cx="1645502" cy="57261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3035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经过：</a:t>
            </a:r>
          </a:p>
        </p:txBody>
      </p:sp>
      <p:sp>
        <p:nvSpPr>
          <p:cNvPr id="23" name="Text Box 28"/>
          <p:cNvSpPr txBox="1">
            <a:spLocks noChangeArrowheads="1"/>
          </p:cNvSpPr>
          <p:nvPr/>
        </p:nvSpPr>
        <p:spPr bwMode="auto">
          <a:xfrm>
            <a:off x="5018384" y="3585280"/>
            <a:ext cx="3602540" cy="5003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742950" indent="-285750">
              <a:lnSpc>
                <a:spcPct val="120000"/>
              </a:lnSpc>
              <a:buFont typeface="Calibri"/>
              <a:buChar char=" "/>
              <a:defRPr sz="16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9pPr>
          </a:lstStyle>
          <a:p>
            <a:r>
              <a:rPr lang="en-US" altLang="zh-CN" sz="2655"/>
              <a:t>1775.4 </a:t>
            </a:r>
            <a:r>
              <a:rPr lang="zh-CN" altLang="en-US" sz="2655"/>
              <a:t>来克星顿枪声</a:t>
            </a:r>
          </a:p>
        </p:txBody>
      </p:sp>
      <p:sp>
        <p:nvSpPr>
          <p:cNvPr id="24" name="Text Box 28"/>
          <p:cNvSpPr txBox="1">
            <a:spLocks noChangeArrowheads="1"/>
          </p:cNvSpPr>
          <p:nvPr/>
        </p:nvSpPr>
        <p:spPr bwMode="auto">
          <a:xfrm>
            <a:off x="5165116" y="5836963"/>
            <a:ext cx="3532492" cy="9093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742950" indent="-285750">
              <a:lnSpc>
                <a:spcPct val="120000"/>
              </a:lnSpc>
              <a:buFont typeface="Calibri"/>
              <a:buChar char=" "/>
              <a:defRPr sz="16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9pPr>
          </a:lstStyle>
          <a:p>
            <a:r>
              <a:rPr lang="zh-CN" altLang="en-US" sz="2655"/>
              <a:t>既是民族独立运动，也是资产阶级革命</a:t>
            </a:r>
          </a:p>
        </p:txBody>
      </p:sp>
      <p:cxnSp>
        <p:nvCxnSpPr>
          <p:cNvPr id="4" name="直接箭头连接符 3"/>
          <p:cNvCxnSpPr/>
          <p:nvPr/>
        </p:nvCxnSpPr>
        <p:spPr bwMode="auto">
          <a:xfrm>
            <a:off x="6567875" y="1911386"/>
            <a:ext cx="282222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5" name="Text Box 28"/>
          <p:cNvSpPr txBox="1">
            <a:spLocks noChangeArrowheads="1"/>
          </p:cNvSpPr>
          <p:nvPr/>
        </p:nvSpPr>
        <p:spPr bwMode="auto">
          <a:xfrm>
            <a:off x="5023338" y="2856004"/>
            <a:ext cx="2930231" cy="5003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742950" indent="-285750">
              <a:lnSpc>
                <a:spcPct val="120000"/>
              </a:lnSpc>
              <a:buFont typeface="Calibri"/>
              <a:buChar char=" "/>
              <a:defRPr sz="16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9pPr>
          </a:lstStyle>
          <a:p>
            <a:r>
              <a:rPr lang="zh-CN" altLang="en-US" sz="2655"/>
              <a:t>启蒙思想的影响</a:t>
            </a:r>
          </a:p>
        </p:txBody>
      </p:sp>
      <p:sp>
        <p:nvSpPr>
          <p:cNvPr id="26" name="Text Box 28"/>
          <p:cNvSpPr txBox="1">
            <a:spLocks noChangeArrowheads="1"/>
          </p:cNvSpPr>
          <p:nvPr/>
        </p:nvSpPr>
        <p:spPr bwMode="auto">
          <a:xfrm>
            <a:off x="5018384" y="4128117"/>
            <a:ext cx="3602540" cy="9094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742950" indent="-285750">
              <a:lnSpc>
                <a:spcPct val="120000"/>
              </a:lnSpc>
              <a:buFont typeface="Calibri"/>
              <a:buChar char=" "/>
              <a:defRPr sz="16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9pPr>
          </a:lstStyle>
          <a:p>
            <a:r>
              <a:rPr lang="en-US" altLang="zh-CN" sz="2655"/>
              <a:t>1776.7 《</a:t>
            </a:r>
            <a:r>
              <a:rPr lang="zh-CN" altLang="en-US" sz="2655"/>
              <a:t>独立宣言</a:t>
            </a:r>
            <a:r>
              <a:rPr lang="en-US" altLang="zh-CN" sz="2655"/>
              <a:t>》</a:t>
            </a:r>
            <a:r>
              <a:rPr lang="zh-CN" altLang="en-US" sz="2655"/>
              <a:t>发表</a:t>
            </a:r>
          </a:p>
        </p:txBody>
      </p:sp>
      <p:sp>
        <p:nvSpPr>
          <p:cNvPr id="27" name="Text Box 28"/>
          <p:cNvSpPr txBox="1">
            <a:spLocks noChangeArrowheads="1"/>
          </p:cNvSpPr>
          <p:nvPr/>
        </p:nvSpPr>
        <p:spPr bwMode="auto">
          <a:xfrm>
            <a:off x="5018384" y="4684149"/>
            <a:ext cx="3602540" cy="5003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742950" indent="-285750">
              <a:lnSpc>
                <a:spcPct val="120000"/>
              </a:lnSpc>
              <a:buFont typeface="Calibri"/>
              <a:buChar char=" "/>
              <a:defRPr sz="16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9pPr>
          </a:lstStyle>
          <a:p>
            <a:r>
              <a:rPr lang="en-US" altLang="zh-CN" sz="2655"/>
              <a:t>1781</a:t>
            </a:r>
            <a:r>
              <a:rPr lang="zh-CN" altLang="en-US" sz="2655"/>
              <a:t>年</a:t>
            </a:r>
            <a:r>
              <a:rPr lang="en-US" altLang="zh-CN" sz="2655"/>
              <a:t> </a:t>
            </a:r>
            <a:r>
              <a:rPr lang="zh-CN" altLang="en-US" sz="2655"/>
              <a:t>约克镇大捷</a:t>
            </a:r>
          </a:p>
        </p:txBody>
      </p:sp>
      <p:sp>
        <p:nvSpPr>
          <p:cNvPr id="28" name="Text Box 28"/>
          <p:cNvSpPr txBox="1">
            <a:spLocks noChangeArrowheads="1"/>
          </p:cNvSpPr>
          <p:nvPr/>
        </p:nvSpPr>
        <p:spPr bwMode="auto">
          <a:xfrm>
            <a:off x="5018383" y="5258337"/>
            <a:ext cx="3597587" cy="9094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742950" indent="-285750">
              <a:lnSpc>
                <a:spcPct val="120000"/>
              </a:lnSpc>
              <a:buFont typeface="Calibri"/>
              <a:buChar char=" "/>
              <a:defRPr sz="16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9pPr>
          </a:lstStyle>
          <a:p>
            <a:r>
              <a:rPr lang="en-US" altLang="zh-CN" sz="2655"/>
              <a:t>1783.9 </a:t>
            </a:r>
            <a:r>
              <a:rPr lang="zh-CN" altLang="en-US" sz="2655"/>
              <a:t>英国承认美国独立</a:t>
            </a:r>
          </a:p>
        </p:txBody>
      </p:sp>
      <p:sp>
        <p:nvSpPr>
          <p:cNvPr id="29" name="矩形 28"/>
          <p:cNvSpPr/>
          <p:nvPr/>
        </p:nvSpPr>
        <p:spPr bwMode="auto">
          <a:xfrm>
            <a:off x="3203848" y="5754427"/>
            <a:ext cx="1752456" cy="95791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3035" b="1" smtClean="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双重</a:t>
            </a:r>
            <a:endParaRPr lang="en-US" altLang="zh-CN" sz="3035" b="1" smtClean="0">
              <a:solidFill>
                <a:srgbClr val="000000"/>
              </a:solidFill>
              <a:latin typeface="华文中宋" pitchFamily="2" charset="-122"/>
              <a:ea typeface="华文中宋" panose="02010600040101010101" pitchFamily="2" charset="-122"/>
            </a:endParaRPr>
          </a:p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3035" b="1" smtClean="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性质</a:t>
            </a:r>
            <a:r>
              <a:rPr lang="zh-CN" altLang="en-US" sz="3035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：</a:t>
            </a:r>
          </a:p>
        </p:txBody>
      </p:sp>
      <p:pic>
        <p:nvPicPr>
          <p:cNvPr id="17424" name="Picture 6" descr="https://timgsa.baidu.com/timg?image&amp;quality=80&amp;size=b9999_10000&amp;sec=1582553321211&amp;di=b8a30a82bbaa51df8106a5dba9d5fe74&amp;imgtype=0&amp;src=http%3A%2F%2Fattachment.tpooo.com%2Fforum%2F201406%2F17%2F165048czb6rract12t176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73891" y="876381"/>
            <a:ext cx="685197" cy="636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425" name="组合 1"/>
          <p:cNvGrpSpPr/>
          <p:nvPr/>
        </p:nvGrpSpPr>
        <p:grpSpPr>
          <a:xfrm>
            <a:off x="139672" y="2118743"/>
            <a:ext cx="2920160" cy="4434015"/>
            <a:chOff x="165490" y="947738"/>
            <a:chExt cx="3796910" cy="4491037"/>
          </a:xfrm>
        </p:grpSpPr>
        <p:grpSp>
          <p:nvGrpSpPr>
            <p:cNvPr id="17426" name="组合 1"/>
            <p:cNvGrpSpPr/>
            <p:nvPr/>
          </p:nvGrpSpPr>
          <p:grpSpPr>
            <a:xfrm>
              <a:off x="222250" y="947738"/>
              <a:ext cx="3678238" cy="4203700"/>
              <a:chOff x="298675" y="947701"/>
              <a:chExt cx="3677732" cy="4204468"/>
            </a:xfrm>
          </p:grpSpPr>
          <p:pic>
            <p:nvPicPr>
              <p:cNvPr id="17428" name="Picture 2" descr="https://timgsa.baidu.com/timg?image&amp;quality=80&amp;size=b9999_10000&amp;sec=1582546373105&amp;di=c1b1b1fddcb287347318819269cf962b&amp;imgtype=0&amp;src=http%3A%2F%2Fimg3.itiexue.net%2F1100%2F11008179.jp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3212" t="2089" r="33636" b="92863"/>
              <a:stretch>
                <a:fillRect/>
              </a:stretch>
            </p:blipFill>
            <p:spPr bwMode="auto">
              <a:xfrm>
                <a:off x="1527941" y="947701"/>
                <a:ext cx="1219200" cy="21771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7429" name="Picture 4" descr="https://timgsa.baidu.com/timg?image&amp;quality=80&amp;size=b9999_10000&amp;sec=1582546404424&amp;di=9a5dab1bd29667c22edf5f1a045bee3c&amp;imgtype=0&amp;src=http%3A%2F%2Fwww.pep.com.cn%2Fczls%2Frjbczls%2Frjczlstp%2F201008%2FW020100825477220682857.jpg"/>
              <p:cNvSpPr>
                <a:spLocks noChangeAspect="1" noChangeArrowheads="1"/>
              </p:cNvSpPr>
              <p:nvPr/>
            </p:nvSpPr>
            <p:spPr bwMode="auto">
              <a:xfrm>
                <a:off x="298675" y="1155598"/>
                <a:ext cx="3677732" cy="39965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 sz="1705"/>
              </a:p>
            </p:txBody>
          </p:sp>
        </p:grpSp>
        <p:pic>
          <p:nvPicPr>
            <p:cNvPr id="17427" name="Picture 21" descr="https://timgsa.baidu.com/timg?image&amp;quality=80&amp;size=b9999_10000&amp;sec=1582646084381&amp;di=def57a36cfbeb19a07a1ca68e5381ee3&amp;imgtype=0&amp;src=http%3A%2F%2Fwww.pep.com.cn%2Fczls%2Frjbczls%2Frjczlstp%2F201008%2FW020100825477220682857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65490" y="1162050"/>
              <a:ext cx="3796910" cy="4276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文本框 1"/>
          <p:cNvSpPr txBox="1"/>
          <p:nvPr/>
        </p:nvSpPr>
        <p:spPr>
          <a:xfrm>
            <a:off x="2610802" y="222885"/>
            <a:ext cx="3371436" cy="646331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3600" b="1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2.</a:t>
            </a:r>
            <a:r>
              <a:rPr lang="zh-CN" altLang="en-US" sz="3600" b="1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美国独立战争</a:t>
            </a:r>
          </a:p>
        </p:txBody>
      </p:sp>
    </p:spTree>
    <p:extLst>
      <p:ext uri="{BB962C8B-B14F-4D97-AF65-F5344CB8AC3E}">
        <p14:creationId xmlns:p14="http://schemas.microsoft.com/office/powerpoint/2010/main" val="2810436812"/>
      </p:ext>
    </p:extLst>
  </p:cSld>
  <p:clrMapOvr>
    <a:masterClrMapping/>
  </p:clrMapOvr>
  <mc:AlternateContent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" name="矩形 12"/>
          <p:cNvSpPr/>
          <p:nvPr/>
        </p:nvSpPr>
        <p:spPr bwMode="auto">
          <a:xfrm>
            <a:off x="4197632" y="761812"/>
            <a:ext cx="4334808" cy="62558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3035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时间：</a:t>
            </a:r>
            <a:r>
              <a:rPr lang="en-US" altLang="zh-CN" sz="3035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1789-1815</a:t>
            </a:r>
            <a:endParaRPr lang="zh-CN" altLang="en-US" sz="3035" b="1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3885590" y="1512935"/>
            <a:ext cx="1078270" cy="51054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3035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原因：</a:t>
            </a:r>
          </a:p>
        </p:txBody>
      </p:sp>
      <p:sp>
        <p:nvSpPr>
          <p:cNvPr id="17" name="Text Box 28"/>
          <p:cNvSpPr txBox="1">
            <a:spLocks noChangeArrowheads="1"/>
          </p:cNvSpPr>
          <p:nvPr/>
        </p:nvSpPr>
        <p:spPr bwMode="auto">
          <a:xfrm>
            <a:off x="5002073" y="1554602"/>
            <a:ext cx="3962019" cy="9094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742950" indent="-285750">
              <a:lnSpc>
                <a:spcPct val="120000"/>
              </a:lnSpc>
              <a:buFont typeface="Calibri"/>
              <a:buChar char=" "/>
              <a:defRPr sz="16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9pPr>
          </a:lstStyle>
          <a:p>
            <a:r>
              <a:rPr lang="zh-CN" altLang="en-US" sz="2655"/>
              <a:t>封建专制统治   </a:t>
            </a:r>
            <a:r>
              <a:rPr lang="zh-CN" altLang="en-US" sz="2655" smtClean="0"/>
              <a:t>    资本主义</a:t>
            </a:r>
            <a:r>
              <a:rPr lang="zh-CN" altLang="en-US" sz="2655"/>
              <a:t>发展</a:t>
            </a:r>
          </a:p>
        </p:txBody>
      </p:sp>
      <p:sp>
        <p:nvSpPr>
          <p:cNvPr id="18" name="Text Box 28"/>
          <p:cNvSpPr txBox="1">
            <a:spLocks noChangeArrowheads="1"/>
          </p:cNvSpPr>
          <p:nvPr/>
        </p:nvSpPr>
        <p:spPr bwMode="auto">
          <a:xfrm>
            <a:off x="5007188" y="2104648"/>
            <a:ext cx="3318279" cy="5003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742950" indent="-285750">
              <a:lnSpc>
                <a:spcPct val="120000"/>
              </a:lnSpc>
              <a:buFont typeface="Calibri"/>
              <a:buChar char=" "/>
              <a:defRPr sz="16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9pPr>
          </a:lstStyle>
          <a:p>
            <a:r>
              <a:rPr lang="zh-CN" altLang="en-US" sz="2655"/>
              <a:t>资产阶级的发展壮大</a:t>
            </a:r>
          </a:p>
        </p:txBody>
      </p:sp>
      <p:sp>
        <p:nvSpPr>
          <p:cNvPr id="22" name="矩形 21"/>
          <p:cNvSpPr/>
          <p:nvPr/>
        </p:nvSpPr>
        <p:spPr bwMode="auto">
          <a:xfrm>
            <a:off x="3779912" y="3006067"/>
            <a:ext cx="1147549" cy="65599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3035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经过：</a:t>
            </a:r>
          </a:p>
        </p:txBody>
      </p:sp>
      <p:sp>
        <p:nvSpPr>
          <p:cNvPr id="23" name="Text Box 28"/>
          <p:cNvSpPr txBox="1">
            <a:spLocks noChangeArrowheads="1"/>
          </p:cNvSpPr>
          <p:nvPr/>
        </p:nvSpPr>
        <p:spPr bwMode="auto">
          <a:xfrm>
            <a:off x="5126890" y="3263041"/>
            <a:ext cx="3240875" cy="9094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742950" indent="-285750">
              <a:lnSpc>
                <a:spcPct val="120000"/>
              </a:lnSpc>
              <a:buFont typeface="Calibri"/>
              <a:buChar char=" "/>
              <a:defRPr sz="16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9pPr>
          </a:lstStyle>
          <a:p>
            <a:r>
              <a:rPr lang="en-US" altLang="zh-CN" sz="2655"/>
              <a:t>1789.7 </a:t>
            </a:r>
            <a:r>
              <a:rPr lang="zh-CN" altLang="en-US" sz="2655"/>
              <a:t>攻占巴士底狱</a:t>
            </a:r>
          </a:p>
        </p:txBody>
      </p:sp>
      <p:cxnSp>
        <p:nvCxnSpPr>
          <p:cNvPr id="4" name="直接箭头连接符 3"/>
          <p:cNvCxnSpPr/>
          <p:nvPr/>
        </p:nvCxnSpPr>
        <p:spPr bwMode="auto">
          <a:xfrm>
            <a:off x="6635503" y="1768209"/>
            <a:ext cx="407350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5" name="Text Box 28"/>
          <p:cNvSpPr txBox="1">
            <a:spLocks noChangeArrowheads="1"/>
          </p:cNvSpPr>
          <p:nvPr/>
        </p:nvSpPr>
        <p:spPr bwMode="auto">
          <a:xfrm>
            <a:off x="5096643" y="2551327"/>
            <a:ext cx="3741480" cy="5009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742950" indent="-285750">
              <a:lnSpc>
                <a:spcPct val="120000"/>
              </a:lnSpc>
              <a:buFont typeface="Calibri"/>
              <a:buChar char=" "/>
              <a:defRPr sz="16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9pPr>
          </a:lstStyle>
          <a:p>
            <a:r>
              <a:rPr lang="zh-CN" altLang="en-US" sz="2655"/>
              <a:t>启蒙思想的影响</a:t>
            </a:r>
          </a:p>
        </p:txBody>
      </p:sp>
      <p:sp>
        <p:nvSpPr>
          <p:cNvPr id="26" name="Text Box 28"/>
          <p:cNvSpPr txBox="1">
            <a:spLocks noChangeArrowheads="1"/>
          </p:cNvSpPr>
          <p:nvPr/>
        </p:nvSpPr>
        <p:spPr bwMode="auto">
          <a:xfrm>
            <a:off x="5113867" y="3802286"/>
            <a:ext cx="3240875" cy="9094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742950" indent="-285750">
              <a:lnSpc>
                <a:spcPct val="120000"/>
              </a:lnSpc>
              <a:buFont typeface="Calibri"/>
              <a:buChar char=" "/>
              <a:defRPr sz="16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9pPr>
          </a:lstStyle>
          <a:p>
            <a:r>
              <a:rPr lang="en-US" altLang="zh-CN" sz="2655"/>
              <a:t>1789.8 《</a:t>
            </a:r>
            <a:r>
              <a:rPr lang="zh-CN" altLang="en-US" sz="2655"/>
              <a:t>人权宣言</a:t>
            </a:r>
            <a:r>
              <a:rPr lang="en-US" altLang="zh-CN" sz="2655"/>
              <a:t>》</a:t>
            </a:r>
            <a:r>
              <a:rPr lang="zh-CN" altLang="en-US" sz="2655"/>
              <a:t>发表</a:t>
            </a:r>
          </a:p>
        </p:txBody>
      </p:sp>
      <p:sp>
        <p:nvSpPr>
          <p:cNvPr id="27" name="Text Box 28"/>
          <p:cNvSpPr txBox="1">
            <a:spLocks noChangeArrowheads="1"/>
          </p:cNvSpPr>
          <p:nvPr/>
        </p:nvSpPr>
        <p:spPr bwMode="auto">
          <a:xfrm>
            <a:off x="5126889" y="4326343"/>
            <a:ext cx="3240875" cy="5003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742950" indent="-285750">
              <a:lnSpc>
                <a:spcPct val="120000"/>
              </a:lnSpc>
              <a:buFont typeface="Calibri"/>
              <a:buChar char=" "/>
              <a:defRPr sz="16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9pPr>
          </a:lstStyle>
          <a:p>
            <a:r>
              <a:rPr lang="en-US" altLang="zh-CN" sz="2655"/>
              <a:t>1791</a:t>
            </a:r>
            <a:r>
              <a:rPr lang="zh-CN" altLang="en-US" sz="2655"/>
              <a:t>年</a:t>
            </a:r>
            <a:r>
              <a:rPr lang="en-US" altLang="zh-CN" sz="2655"/>
              <a:t> </a:t>
            </a:r>
            <a:r>
              <a:rPr lang="zh-CN" altLang="en-US" sz="2655"/>
              <a:t>颁布宪法</a:t>
            </a:r>
          </a:p>
        </p:txBody>
      </p:sp>
      <p:sp>
        <p:nvSpPr>
          <p:cNvPr id="28" name="Text Box 28"/>
          <p:cNvSpPr txBox="1">
            <a:spLocks noChangeArrowheads="1"/>
          </p:cNvSpPr>
          <p:nvPr/>
        </p:nvSpPr>
        <p:spPr bwMode="auto">
          <a:xfrm>
            <a:off x="5113867" y="4865588"/>
            <a:ext cx="3240875" cy="5003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742950" indent="-285750">
              <a:lnSpc>
                <a:spcPct val="120000"/>
              </a:lnSpc>
              <a:buFont typeface="Calibri"/>
              <a:buChar char=" "/>
              <a:defRPr sz="16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9pPr>
          </a:lstStyle>
          <a:p>
            <a:r>
              <a:rPr lang="en-US" altLang="zh-CN" sz="2655"/>
              <a:t>1799</a:t>
            </a:r>
            <a:r>
              <a:rPr lang="zh-CN" altLang="en-US" sz="2655"/>
              <a:t>年</a:t>
            </a:r>
            <a:r>
              <a:rPr lang="en-US" altLang="zh-CN" sz="2655"/>
              <a:t> </a:t>
            </a:r>
            <a:r>
              <a:rPr lang="zh-CN" altLang="en-US" sz="2655"/>
              <a:t>雾月政变</a:t>
            </a:r>
          </a:p>
        </p:txBody>
      </p:sp>
      <p:pic>
        <p:nvPicPr>
          <p:cNvPr id="19470" name="Picture 2" descr="https://ss2.bdstatic.com/70cFvnSh_Q1YnxGkpoWK1HF6hhy/it/u=3759046319,2357543341&amp;fm=26&amp;gp=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4854" y="762189"/>
            <a:ext cx="672818" cy="596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1" name="图片 19" descr="78f5db8bgx6BhwN67nI7a&amp;690[1]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3134" y="761812"/>
            <a:ext cx="3906242" cy="583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 Box 28"/>
          <p:cNvSpPr txBox="1">
            <a:spLocks noChangeArrowheads="1"/>
          </p:cNvSpPr>
          <p:nvPr/>
        </p:nvSpPr>
        <p:spPr bwMode="auto">
          <a:xfrm>
            <a:off x="5110628" y="5559844"/>
            <a:ext cx="3496691" cy="13180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itchFamily="34" charset="0"/>
              <a:buNone/>
              <a:defRPr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742950" indent="-285750">
              <a:lnSpc>
                <a:spcPct val="120000"/>
              </a:lnSpc>
              <a:buFont typeface="Calibri"/>
              <a:buChar char=" "/>
              <a:defRPr sz="16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9pPr>
          </a:lstStyle>
          <a:p>
            <a:r>
              <a:rPr lang="en-US" altLang="zh-CN" sz="2655"/>
              <a:t>1804-1815 </a:t>
            </a:r>
            <a:r>
              <a:rPr lang="zh-CN" altLang="en-US" sz="2655"/>
              <a:t>拿破仑帝国，颁布</a:t>
            </a:r>
            <a:r>
              <a:rPr lang="en-US" altLang="zh-CN" sz="2655"/>
              <a:t>《</a:t>
            </a:r>
            <a:r>
              <a:rPr lang="zh-CN" altLang="en-US" sz="2655"/>
              <a:t>民法典</a:t>
            </a:r>
            <a:r>
              <a:rPr lang="en-US" altLang="zh-CN" sz="2655"/>
              <a:t>》</a:t>
            </a:r>
            <a:r>
              <a:rPr lang="zh-CN" altLang="en-US" sz="2655"/>
              <a:t>，对外战争。</a:t>
            </a:r>
          </a:p>
        </p:txBody>
      </p:sp>
      <p:sp>
        <p:nvSpPr>
          <p:cNvPr id="5" name="左大括号 4"/>
          <p:cNvSpPr/>
          <p:nvPr/>
        </p:nvSpPr>
        <p:spPr bwMode="auto">
          <a:xfrm>
            <a:off x="4873415" y="3519083"/>
            <a:ext cx="223227" cy="1500670"/>
          </a:xfrm>
          <a:prstGeom prst="leftBrace">
            <a:avLst/>
          </a:prstGeom>
          <a:ln w="28575"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/>
          <a:lstStyle/>
          <a:p>
            <a:pPr eaLnBrk="1" hangingPunct="1">
              <a:buFont typeface="Arial" pitchFamily="34" charset="0"/>
              <a:buNone/>
              <a:defRPr/>
            </a:pPr>
            <a:endParaRPr lang="zh-CN" altLang="en-US" sz="2275">
              <a:latin typeface="Arial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885590" y="3782132"/>
            <a:ext cx="884858" cy="108345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eaVert" wrap="square">
            <a:spAutoFit/>
          </a:bodyPr>
          <a:lstStyle/>
          <a:p>
            <a:pPr>
              <a:defRPr/>
            </a:pPr>
            <a:r>
              <a:rPr lang="zh-CN" altLang="en-US" sz="2275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法国大革命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497455" y="178435"/>
            <a:ext cx="3837910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3200" b="1" smtClean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3</a:t>
            </a:r>
            <a:r>
              <a:rPr lang="en-US" altLang="zh-CN" sz="3200" b="1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.</a:t>
            </a:r>
            <a:r>
              <a:rPr lang="zh-CN" altLang="en-US" sz="3200" b="1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法国资产阶级革命</a:t>
            </a:r>
          </a:p>
        </p:txBody>
      </p:sp>
    </p:spTree>
    <p:extLst>
      <p:ext uri="{BB962C8B-B14F-4D97-AF65-F5344CB8AC3E}">
        <p14:creationId xmlns:p14="http://schemas.microsoft.com/office/powerpoint/2010/main" val="482501967"/>
      </p:ext>
    </p:extLst>
  </p:cSld>
  <p:clrMapOvr>
    <a:masterClrMapping/>
  </p:clrMapOvr>
  <mc:AlternateContent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22" grpId="0"/>
      <p:bldP spid="23" grpId="0"/>
      <p:bldP spid="25" grpId="0"/>
      <p:bldP spid="26" grpId="0"/>
      <p:bldP spid="27" grpId="0"/>
      <p:bldP spid="28" grpId="0"/>
      <p:bldP spid="21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290" name="TextBox 1"/>
          <p:cNvSpPr txBox="1">
            <a:spLocks noChangeArrowheads="1"/>
          </p:cNvSpPr>
          <p:nvPr/>
        </p:nvSpPr>
        <p:spPr bwMode="auto">
          <a:xfrm>
            <a:off x="2826068" y="179070"/>
            <a:ext cx="5897880" cy="922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itchFamily="34" charset="0"/>
              <a:buNone/>
              <a:defRPr sz="8800" b="1">
                <a:solidFill>
                  <a:srgbClr val="C00000"/>
                </a:solidFill>
                <a:latin typeface="+mj-ea"/>
                <a:ea typeface="+mj-ea"/>
              </a:defRPr>
            </a:lvl1pPr>
            <a:lvl2pPr marL="742950" indent="-285750">
              <a:lnSpc>
                <a:spcPct val="120000"/>
              </a:lnSpc>
              <a:buFont typeface="Calibri"/>
              <a:buChar char=" "/>
              <a:defRPr sz="16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9pPr>
          </a:lstStyle>
          <a:p>
            <a:r>
              <a:rPr lang="zh-CN" altLang="en-US" sz="5400"/>
              <a:t>（二）制度构建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91941" y="993776"/>
            <a:ext cx="7994496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zh-CN" sz="3200" b="1"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  <a:sym typeface="+mn-ea"/>
              </a:rPr>
              <a:t>英国、美国、法国</a:t>
            </a:r>
            <a:r>
              <a:rPr lang="zh-CN" altLang="en-US" sz="3200" b="1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资本主义政治制度的确立</a:t>
            </a:r>
          </a:p>
        </p:txBody>
      </p:sp>
      <p:grpSp>
        <p:nvGrpSpPr>
          <p:cNvPr id="54" name="组合 53"/>
          <p:cNvGrpSpPr/>
          <p:nvPr/>
        </p:nvGrpSpPr>
        <p:grpSpPr>
          <a:xfrm>
            <a:off x="4544378" y="1798321"/>
            <a:ext cx="4579620" cy="5084086"/>
            <a:chOff x="4294331" y="1570490"/>
            <a:chExt cx="4462304" cy="4335826"/>
          </a:xfrm>
        </p:grpSpPr>
        <p:grpSp>
          <p:nvGrpSpPr>
            <p:cNvPr id="25611" name="组合 34"/>
            <p:cNvGrpSpPr/>
            <p:nvPr/>
          </p:nvGrpSpPr>
          <p:grpSpPr>
            <a:xfrm>
              <a:off x="6115169" y="4784534"/>
              <a:ext cx="1419610" cy="1121782"/>
              <a:chOff x="6115169" y="4784534"/>
              <a:chExt cx="1419610" cy="1121782"/>
            </a:xfrm>
          </p:grpSpPr>
          <p:pic>
            <p:nvPicPr>
              <p:cNvPr id="122892" name="Picture 12" descr="https://ss2.bdstatic.com/70cFvnSh_Q1YnxGkpoWK1HF6hhy/it/u=3644036888,1141215106&amp;fm=15&amp;gp=0.jpg"/>
              <p:cNvPicPr>
                <a:picLocks noChangeAspect="1" noChangeArrowheads="1"/>
              </p:cNvPicPr>
              <p:nvPr/>
            </p:nvPicPr>
            <p:blipFill>
              <a:blip r:embed="rId2"/>
              <a:stretch>
                <a:fillRect/>
              </a:stretch>
            </p:blipFill>
            <p:spPr bwMode="auto">
              <a:xfrm>
                <a:off x="6115169" y="4784534"/>
                <a:ext cx="1419610" cy="552026"/>
              </a:xfrm>
              <a:prstGeom prst="rect">
                <a:avLst/>
              </a:prstGeom>
              <a:ln>
                <a:solidFill>
                  <a:srgbClr val="C00000"/>
                </a:solidFill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5642" name="文本框 37"/>
              <p:cNvSpPr txBox="1">
                <a:spLocks noChangeArrowheads="1"/>
              </p:cNvSpPr>
              <p:nvPr/>
            </p:nvSpPr>
            <p:spPr bwMode="auto">
              <a:xfrm>
                <a:off x="6326195" y="5302615"/>
                <a:ext cx="996463" cy="6037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840"/>
                  </a:spcBef>
                  <a:buFont typeface="Arial" pitchFamily="34" charset="0"/>
                  <a:buChar char="•"/>
                  <a:defRPr sz="23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415"/>
                  </a:spcBef>
                  <a:buFont typeface="Arial" pitchFamily="34" charset="0"/>
                  <a:buChar char="•"/>
                  <a:defRPr sz="20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415"/>
                  </a:spcBef>
                  <a:buFont typeface="Arial" pitchFamily="34" charset="0"/>
                  <a:buChar char="•"/>
                  <a:defRPr sz="16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415"/>
                  </a:spcBef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415"/>
                  </a:spcBef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000" b="1">
                    <a:latin typeface="微软雅黑" panose="020b0503020204020204" charset="-122"/>
                    <a:ea typeface="微软雅黑" panose="020b0503020204020204" charset="-122"/>
                  </a:rPr>
                  <a:t>英国选民</a:t>
                </a:r>
              </a:p>
            </p:txBody>
          </p:sp>
        </p:grpSp>
        <p:grpSp>
          <p:nvGrpSpPr>
            <p:cNvPr id="25612" name="组合 52"/>
            <p:cNvGrpSpPr/>
            <p:nvPr/>
          </p:nvGrpSpPr>
          <p:grpSpPr>
            <a:xfrm>
              <a:off x="4294331" y="1570490"/>
              <a:ext cx="4462304" cy="3443683"/>
              <a:chOff x="4294331" y="1570490"/>
              <a:chExt cx="4462304" cy="3443683"/>
            </a:xfrm>
          </p:grpSpPr>
          <p:grpSp>
            <p:nvGrpSpPr>
              <p:cNvPr id="25613" name="组合 16"/>
              <p:cNvGrpSpPr/>
              <p:nvPr/>
            </p:nvGrpSpPr>
            <p:grpSpPr>
              <a:xfrm>
                <a:off x="7130885" y="1649535"/>
                <a:ext cx="1468148" cy="1570109"/>
                <a:chOff x="7106035" y="1750839"/>
                <a:chExt cx="1468148" cy="1570109"/>
              </a:xfrm>
            </p:grpSpPr>
            <p:pic>
              <p:nvPicPr>
                <p:cNvPr id="15" name="图片 14"/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 bwMode="auto">
                <a:xfrm>
                  <a:off x="7106035" y="1750839"/>
                  <a:ext cx="1468148" cy="982796"/>
                </a:xfrm>
                <a:prstGeom prst="roundRect">
                  <a:avLst>
                    <a:gd name="adj" fmla="val 8594"/>
                  </a:avLst>
                </a:prstGeom>
                <a:solidFill>
                  <a:srgbClr val="FFFFFF">
                    <a:shade val="85000"/>
                  </a:srgbClr>
                </a:solidFill>
                <a:ln>
                  <a:noFill/>
                </a:ln>
                <a:effectLst>
                  <a:reflection blurRad="12700" stA="38000" endPos="28000" dist="5000" dir="5400000" sy="-100000" algn="bl" rotWithShape="0"/>
                </a:effectLst>
              </p:spPr>
            </p:pic>
            <p:sp>
              <p:nvSpPr>
                <p:cNvPr id="25640" name="文本框 15"/>
                <p:cNvSpPr txBox="1">
                  <a:spLocks noChangeArrowheads="1"/>
                </p:cNvSpPr>
                <p:nvPr/>
              </p:nvSpPr>
              <p:spPr bwMode="auto">
                <a:xfrm>
                  <a:off x="7423644" y="2717246"/>
                  <a:ext cx="996462" cy="60370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lnSpc>
                      <a:spcPct val="90000"/>
                    </a:lnSpc>
                    <a:spcBef>
                      <a:spcPts val="840"/>
                    </a:spcBef>
                    <a:buFont typeface="Arial" pitchFamily="34" charset="0"/>
                    <a:buChar char="•"/>
                    <a:defRPr sz="23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415"/>
                    </a:spcBef>
                    <a:buFont typeface="Arial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itchFamily="34" charset="0"/>
                    <a:buChar char="•"/>
                    <a:defRPr sz="16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9pPr>
                </a:lstStyle>
                <a:p>
                  <a:pPr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2000" b="1">
                      <a:latin typeface="微软雅黑" panose="020b0503020204020204" charset="-122"/>
                      <a:ea typeface="微软雅黑" panose="020b0503020204020204" charset="-122"/>
                    </a:rPr>
                    <a:t>英国国王</a:t>
                  </a:r>
                </a:p>
              </p:txBody>
            </p:sp>
          </p:grpSp>
          <p:grpSp>
            <p:nvGrpSpPr>
              <p:cNvPr id="25614" name="组合 32"/>
              <p:cNvGrpSpPr/>
              <p:nvPr/>
            </p:nvGrpSpPr>
            <p:grpSpPr>
              <a:xfrm>
                <a:off x="4742221" y="1570490"/>
                <a:ext cx="1486816" cy="1446342"/>
                <a:chOff x="4679825" y="1642183"/>
                <a:chExt cx="1486816" cy="1446342"/>
              </a:xfrm>
            </p:grpSpPr>
            <p:pic>
              <p:nvPicPr>
                <p:cNvPr id="25637" name="Picture 2" descr="https://timgsa.baidu.com/timg?image&amp;quality=80&amp;size=b9999_10000&amp;sec=1582435134203&amp;di=136c6164387a4502cc3c88544ea5e552&amp;imgtype=0&amp;src=http%3A%2F%2Fpics0.baidu.com%2Ffeed%2Fbf096b63f6246b60583506308e67144a500fa2e4.jpeg%3Ftoken%3Da94bc1620bdc35d858ca9478c35d08a2%26s%3D1341B04E4C231A9CB03085B30300101B"/>
                <p:cNvPicPr>
                  <a:picLocks noChangeAspect="1"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 bwMode="auto">
                <a:xfrm>
                  <a:off x="4679825" y="1642183"/>
                  <a:ext cx="1486816" cy="90708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25638" name="文本框 18"/>
                <p:cNvSpPr txBox="1">
                  <a:spLocks noChangeArrowheads="1"/>
                </p:cNvSpPr>
                <p:nvPr/>
              </p:nvSpPr>
              <p:spPr bwMode="auto">
                <a:xfrm>
                  <a:off x="5094686" y="2484823"/>
                  <a:ext cx="1071491" cy="60370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>
                    <a:lnSpc>
                      <a:spcPct val="90000"/>
                    </a:lnSpc>
                    <a:spcBef>
                      <a:spcPts val="840"/>
                    </a:spcBef>
                    <a:buFont typeface="Arial" pitchFamily="34" charset="0"/>
                    <a:buChar char="•"/>
                    <a:defRPr sz="23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415"/>
                    </a:spcBef>
                    <a:buFont typeface="Arial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itchFamily="34" charset="0"/>
                    <a:buChar char="•"/>
                    <a:defRPr sz="16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9pPr>
                </a:lstStyle>
                <a:p>
                  <a:pPr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2000" b="1">
                      <a:latin typeface="微软雅黑" panose="020b0503020204020204" charset="-122"/>
                      <a:ea typeface="微软雅黑" panose="020b0503020204020204" charset="-122"/>
                    </a:rPr>
                    <a:t>首相及内阁</a:t>
                  </a:r>
                </a:p>
              </p:txBody>
            </p:sp>
          </p:grpSp>
          <p:grpSp>
            <p:nvGrpSpPr>
              <p:cNvPr id="25615" name="组合 31"/>
              <p:cNvGrpSpPr/>
              <p:nvPr/>
            </p:nvGrpSpPr>
            <p:grpSpPr>
              <a:xfrm>
                <a:off x="4594783" y="3129389"/>
                <a:ext cx="4161852" cy="1884784"/>
                <a:chOff x="4616632" y="3103250"/>
                <a:chExt cx="4161852" cy="1884784"/>
              </a:xfrm>
            </p:grpSpPr>
            <p:sp>
              <p:nvSpPr>
                <p:cNvPr id="25628" name="文本框 20"/>
                <p:cNvSpPr txBox="1">
                  <a:spLocks noChangeArrowheads="1"/>
                </p:cNvSpPr>
                <p:nvPr/>
              </p:nvSpPr>
              <p:spPr bwMode="auto">
                <a:xfrm>
                  <a:off x="6188700" y="3917118"/>
                  <a:ext cx="1184765" cy="34008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lnSpc>
                      <a:spcPct val="90000"/>
                    </a:lnSpc>
                    <a:spcBef>
                      <a:spcPts val="840"/>
                    </a:spcBef>
                    <a:buFont typeface="Arial" pitchFamily="34" charset="0"/>
                    <a:buChar char="•"/>
                    <a:defRPr sz="23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415"/>
                    </a:spcBef>
                    <a:buFont typeface="Arial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itchFamily="34" charset="0"/>
                    <a:buChar char="•"/>
                    <a:defRPr sz="16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9pPr>
                </a:lstStyle>
                <a:p>
                  <a:pPr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2000" b="1">
                      <a:latin typeface="微软雅黑" panose="020b0503020204020204" charset="-122"/>
                      <a:ea typeface="微软雅黑" panose="020b0503020204020204" charset="-122"/>
                    </a:rPr>
                    <a:t>     议会</a:t>
                  </a:r>
                </a:p>
              </p:txBody>
            </p:sp>
            <p:cxnSp>
              <p:nvCxnSpPr>
                <p:cNvPr id="24" name="直接连接符 23"/>
                <p:cNvCxnSpPr/>
                <p:nvPr/>
              </p:nvCxnSpPr>
              <p:spPr bwMode="auto">
                <a:xfrm>
                  <a:off x="7471843" y="3399230"/>
                  <a:ext cx="461510" cy="0"/>
                </a:xfrm>
                <a:prstGeom prst="line">
                  <a:avLst/>
                </a:prstGeom>
                <a:ln w="28575">
                  <a:headEnd type="none" w="med" len="med"/>
                  <a:tailEnd type="none" w="med" len="med"/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直接连接符 25"/>
                <p:cNvCxnSpPr/>
                <p:nvPr/>
              </p:nvCxnSpPr>
              <p:spPr bwMode="auto">
                <a:xfrm>
                  <a:off x="5717414" y="3417763"/>
                  <a:ext cx="509957" cy="0"/>
                </a:xfrm>
                <a:prstGeom prst="line">
                  <a:avLst/>
                </a:prstGeom>
                <a:ln w="28575">
                  <a:headEnd type="none" w="med" len="med"/>
                  <a:tailEnd type="none" w="med" len="med"/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pic>
              <p:nvPicPr>
                <p:cNvPr id="25631" name="Picture 8" descr="https://ss0.bdstatic.com/70cFuHSh_Q1YnxGkpoWK1HF6hhy/it/u=2856292845,2942843285&amp;fm=26&amp;gp=0.jpg"/>
                <p:cNvPicPr>
                  <a:picLocks noChangeAspect="1" noChangeArrowheads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 bwMode="auto">
                <a:xfrm>
                  <a:off x="4640491" y="3683019"/>
                  <a:ext cx="1322135" cy="880543"/>
                </a:xfrm>
                <a:prstGeom prst="rect">
                  <a:avLst/>
                </a:prstGeom>
                <a:noFill/>
                <a:ln w="9525">
                  <a:solidFill>
                    <a:srgbClr val="CC3300"/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25632" name="文本框 27"/>
                <p:cNvSpPr txBox="1">
                  <a:spLocks noChangeArrowheads="1"/>
                </p:cNvSpPr>
                <p:nvPr/>
              </p:nvSpPr>
              <p:spPr bwMode="auto">
                <a:xfrm>
                  <a:off x="4616632" y="4574370"/>
                  <a:ext cx="1184765" cy="34008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lnSpc>
                      <a:spcPct val="90000"/>
                    </a:lnSpc>
                    <a:spcBef>
                      <a:spcPts val="840"/>
                    </a:spcBef>
                    <a:buFont typeface="Arial" pitchFamily="34" charset="0"/>
                    <a:buChar char="•"/>
                    <a:defRPr sz="23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415"/>
                    </a:spcBef>
                    <a:buFont typeface="Arial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itchFamily="34" charset="0"/>
                    <a:buChar char="•"/>
                    <a:defRPr sz="16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9pPr>
                </a:lstStyle>
                <a:p>
                  <a:pPr algn="ctr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2000" b="1">
                      <a:latin typeface="微软雅黑" panose="020b0503020204020204" charset="-122"/>
                      <a:ea typeface="微软雅黑" panose="020b0503020204020204" charset="-122"/>
                    </a:rPr>
                    <a:t>下院</a:t>
                  </a:r>
                </a:p>
              </p:txBody>
            </p:sp>
            <p:sp>
              <p:nvSpPr>
                <p:cNvPr id="25633" name="文本框 28"/>
                <p:cNvSpPr txBox="1">
                  <a:spLocks noChangeArrowheads="1"/>
                </p:cNvSpPr>
                <p:nvPr/>
              </p:nvSpPr>
              <p:spPr bwMode="auto">
                <a:xfrm>
                  <a:off x="7507295" y="4647945"/>
                  <a:ext cx="1184765" cy="34008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lnSpc>
                      <a:spcPct val="90000"/>
                    </a:lnSpc>
                    <a:spcBef>
                      <a:spcPts val="840"/>
                    </a:spcBef>
                    <a:buFont typeface="Arial" pitchFamily="34" charset="0"/>
                    <a:buChar char="•"/>
                    <a:defRPr sz="23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415"/>
                    </a:spcBef>
                    <a:buFont typeface="Arial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itchFamily="34" charset="0"/>
                    <a:buChar char="•"/>
                    <a:defRPr sz="16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415"/>
                    </a:spcBef>
                    <a:buFont typeface="Arial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415"/>
                    </a:spcBef>
                    <a:spcAft>
                      <a:spcPct val="0"/>
                    </a:spcAft>
                    <a:buFont typeface="Arial" pitchFamily="34" charset="0"/>
                    <a:buChar char="•"/>
                    <a:defRPr sz="1500">
                      <a:solidFill>
                        <a:schemeClr val="tx1"/>
                      </a:solidFill>
                      <a:latin typeface="Calibri"/>
                      <a:ea typeface="宋体" panose="02010600030101010101" pitchFamily="2" charset="-122"/>
                    </a:defRPr>
                  </a:lvl9pPr>
                </a:lstStyle>
                <a:p>
                  <a:pPr algn="ctr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2000" b="1">
                      <a:latin typeface="微软雅黑" panose="020b0503020204020204" charset="-122"/>
                      <a:ea typeface="微软雅黑" panose="020b0503020204020204" charset="-122"/>
                    </a:rPr>
                    <a:t>上院</a:t>
                  </a:r>
                </a:p>
              </p:txBody>
            </p:sp>
            <p:pic>
              <p:nvPicPr>
                <p:cNvPr id="25634" name="Picture 10" descr="https://timgsa.baidu.com/timg?image&amp;quality=80&amp;size=b9999_10000&amp;sec=1582615998745&amp;di=53fc0ef1b36f99d5feeaf0c93387826c&amp;imgtype=0&amp;src=http%3A%2F%2Fimg1.cache.netease.com%2Fcatchpic%2FE%2FE0%2FE0A95FBAEAC6924F2C9E029AD8B540E8.jpg"/>
                <p:cNvPicPr>
                  <a:picLocks noChangeAspect="1" noChangeArrowheads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 bwMode="auto">
                <a:xfrm>
                  <a:off x="7470343" y="3670190"/>
                  <a:ext cx="1308141" cy="92613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cxnSp>
              <p:nvCxnSpPr>
                <p:cNvPr id="30" name="直接连接符 29"/>
                <p:cNvCxnSpPr/>
                <p:nvPr/>
              </p:nvCxnSpPr>
              <p:spPr bwMode="auto">
                <a:xfrm flipH="1">
                  <a:off x="5717414" y="3405393"/>
                  <a:ext cx="0" cy="264415"/>
                </a:xfrm>
                <a:prstGeom prst="line">
                  <a:avLst/>
                </a:prstGeom>
                <a:ln w="28575">
                  <a:headEnd type="none" w="med" len="med"/>
                  <a:tailEnd type="none" w="med" len="med"/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4" name="直接连接符 33"/>
                <p:cNvCxnSpPr/>
                <p:nvPr/>
              </p:nvCxnSpPr>
              <p:spPr bwMode="auto">
                <a:xfrm flipH="1">
                  <a:off x="7933353" y="3396115"/>
                  <a:ext cx="0" cy="265962"/>
                </a:xfrm>
                <a:prstGeom prst="line">
                  <a:avLst/>
                </a:prstGeom>
                <a:ln w="28575">
                  <a:headEnd type="none" w="med" len="med"/>
                  <a:tailEnd type="none" w="med" len="med"/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pic>
              <p:nvPicPr>
                <p:cNvPr id="25627" name="Picture 5" descr="议会大厦"/>
                <p:cNvPicPr>
                  <a:picLocks noChangeAspect="1" noChangeArrowheads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 bwMode="auto">
                <a:xfrm>
                  <a:off x="6056739" y="3103250"/>
                  <a:ext cx="1404059" cy="821492"/>
                </a:xfrm>
                <a:prstGeom prst="rect">
                  <a:avLst/>
                </a:prstGeom>
                <a:noFill/>
                <a:ln w="9525">
                  <a:solidFill>
                    <a:srgbClr val="CC3300"/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cxnSp>
            <p:nvCxnSpPr>
              <p:cNvPr id="37" name="直接箭头连接符 36"/>
              <p:cNvCxnSpPr/>
              <p:nvPr/>
            </p:nvCxnSpPr>
            <p:spPr bwMode="auto">
              <a:xfrm flipH="1" flipV="1">
                <a:off x="5818077" y="4337657"/>
                <a:ext cx="336909" cy="446877"/>
              </a:xfrm>
              <a:prstGeom prst="straightConnector1">
                <a:avLst/>
              </a:prstGeom>
              <a:ln>
                <a:headEnd type="none" w="med" len="med"/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25617" name="文本框 43"/>
              <p:cNvSpPr txBox="1">
                <a:spLocks noChangeArrowheads="1"/>
              </p:cNvSpPr>
              <p:nvPr/>
            </p:nvSpPr>
            <p:spPr bwMode="auto">
              <a:xfrm>
                <a:off x="5959957" y="4406150"/>
                <a:ext cx="996462" cy="3937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840"/>
                  </a:spcBef>
                  <a:buFont typeface="Arial" pitchFamily="34" charset="0"/>
                  <a:buChar char="•"/>
                  <a:defRPr sz="23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415"/>
                  </a:spcBef>
                  <a:buFont typeface="Arial" pitchFamily="34" charset="0"/>
                  <a:buChar char="•"/>
                  <a:defRPr sz="20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415"/>
                  </a:spcBef>
                  <a:buFont typeface="Arial" pitchFamily="34" charset="0"/>
                  <a:buChar char="•"/>
                  <a:defRPr sz="16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415"/>
                  </a:spcBef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415"/>
                  </a:spcBef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4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选举</a:t>
                </a:r>
              </a:p>
            </p:txBody>
          </p:sp>
          <p:sp>
            <p:nvSpPr>
              <p:cNvPr id="25618" name="文本框 44"/>
              <p:cNvSpPr txBox="1">
                <a:spLocks noChangeArrowheads="1"/>
              </p:cNvSpPr>
              <p:nvPr/>
            </p:nvSpPr>
            <p:spPr bwMode="auto">
              <a:xfrm>
                <a:off x="4294331" y="2924310"/>
                <a:ext cx="1093619" cy="8661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840"/>
                  </a:spcBef>
                  <a:buFont typeface="Arial" pitchFamily="34" charset="0"/>
                  <a:buChar char="•"/>
                  <a:defRPr sz="23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415"/>
                  </a:spcBef>
                  <a:buFont typeface="Arial" pitchFamily="34" charset="0"/>
                  <a:buChar char="•"/>
                  <a:defRPr sz="20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415"/>
                  </a:spcBef>
                  <a:buFont typeface="Arial" pitchFamily="34" charset="0"/>
                  <a:buChar char="•"/>
                  <a:defRPr sz="16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415"/>
                  </a:spcBef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415"/>
                  </a:spcBef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0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多数党领袖上台组阁</a:t>
                </a:r>
              </a:p>
            </p:txBody>
          </p:sp>
          <p:cxnSp>
            <p:nvCxnSpPr>
              <p:cNvPr id="46" name="直接箭头连接符 45"/>
              <p:cNvCxnSpPr/>
              <p:nvPr/>
            </p:nvCxnSpPr>
            <p:spPr bwMode="auto">
              <a:xfrm flipH="1" flipV="1">
                <a:off x="5202453" y="2680036"/>
                <a:ext cx="10719" cy="994263"/>
              </a:xfrm>
              <a:prstGeom prst="straightConnector1">
                <a:avLst/>
              </a:prstGeom>
              <a:ln w="38100">
                <a:headEnd type="none" w="med" len="med"/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25620" name="文本框 49"/>
              <p:cNvSpPr txBox="1">
                <a:spLocks noChangeArrowheads="1"/>
              </p:cNvSpPr>
              <p:nvPr/>
            </p:nvSpPr>
            <p:spPr bwMode="auto">
              <a:xfrm>
                <a:off x="4971380" y="2093620"/>
                <a:ext cx="1148988" cy="6037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840"/>
                  </a:spcBef>
                  <a:buFont typeface="Arial" pitchFamily="34" charset="0"/>
                  <a:buChar char="•"/>
                  <a:defRPr sz="23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415"/>
                  </a:spcBef>
                  <a:buFont typeface="Arial" pitchFamily="34" charset="0"/>
                  <a:buChar char="•"/>
                  <a:defRPr sz="20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415"/>
                  </a:spcBef>
                  <a:buFont typeface="Arial" pitchFamily="34" charset="0"/>
                  <a:buChar char="•"/>
                  <a:defRPr sz="16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415"/>
                  </a:spcBef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415"/>
                  </a:spcBef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0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（行政权）</a:t>
                </a:r>
              </a:p>
            </p:txBody>
          </p:sp>
          <p:sp>
            <p:nvSpPr>
              <p:cNvPr id="25621" name="文本框 50"/>
              <p:cNvSpPr txBox="1">
                <a:spLocks noChangeArrowheads="1"/>
              </p:cNvSpPr>
              <p:nvPr/>
            </p:nvSpPr>
            <p:spPr bwMode="auto">
              <a:xfrm>
                <a:off x="6063312" y="3357182"/>
                <a:ext cx="1139972" cy="8661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840"/>
                  </a:spcBef>
                  <a:buFont typeface="Arial" pitchFamily="34" charset="0"/>
                  <a:buChar char="•"/>
                  <a:defRPr sz="23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415"/>
                  </a:spcBef>
                  <a:buFont typeface="Arial" pitchFamily="34" charset="0"/>
                  <a:buChar char="•"/>
                  <a:defRPr sz="20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415"/>
                  </a:spcBef>
                  <a:buFont typeface="Arial" pitchFamily="34" charset="0"/>
                  <a:buChar char="•"/>
                  <a:defRPr sz="16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415"/>
                  </a:spcBef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415"/>
                  </a:spcBef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0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（权力中心，立法权）</a:t>
                </a:r>
              </a:p>
            </p:txBody>
          </p:sp>
          <p:cxnSp>
            <p:nvCxnSpPr>
              <p:cNvPr id="52" name="直接箭头连接符 51"/>
              <p:cNvCxnSpPr/>
              <p:nvPr/>
            </p:nvCxnSpPr>
            <p:spPr bwMode="auto">
              <a:xfrm flipH="1" flipV="1">
                <a:off x="5744570" y="2658388"/>
                <a:ext cx="442575" cy="463887"/>
              </a:xfrm>
              <a:prstGeom prst="straightConnector1">
                <a:avLst/>
              </a:prstGeom>
              <a:ln w="38100">
                <a:headEnd type="none" w="med" len="med"/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25623" name="文本框 54"/>
              <p:cNvSpPr txBox="1">
                <a:spLocks noChangeArrowheads="1"/>
              </p:cNvSpPr>
              <p:nvPr/>
            </p:nvSpPr>
            <p:spPr bwMode="auto">
              <a:xfrm>
                <a:off x="5501220" y="2875955"/>
                <a:ext cx="996462" cy="3937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840"/>
                  </a:spcBef>
                  <a:buFont typeface="Arial" pitchFamily="34" charset="0"/>
                  <a:buChar char="•"/>
                  <a:defRPr sz="23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415"/>
                  </a:spcBef>
                  <a:buFont typeface="Arial" pitchFamily="34" charset="0"/>
                  <a:buChar char="•"/>
                  <a:defRPr sz="20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415"/>
                  </a:spcBef>
                  <a:buFont typeface="Arial" pitchFamily="34" charset="0"/>
                  <a:buChar char="•"/>
                  <a:defRPr sz="16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415"/>
                  </a:spcBef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415"/>
                  </a:spcBef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4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监督</a:t>
                </a:r>
              </a:p>
            </p:txBody>
          </p:sp>
          <p:cxnSp>
            <p:nvCxnSpPr>
              <p:cNvPr id="56" name="直接箭头连接符 55"/>
              <p:cNvCxnSpPr/>
              <p:nvPr/>
            </p:nvCxnSpPr>
            <p:spPr bwMode="auto">
              <a:xfrm>
                <a:off x="5923025" y="2477348"/>
                <a:ext cx="499237" cy="555117"/>
              </a:xfrm>
              <a:prstGeom prst="straightConnector1">
                <a:avLst/>
              </a:prstGeom>
              <a:ln w="38100">
                <a:headEnd type="none" w="med" len="med"/>
                <a:tailEnd type="triangle"/>
              </a:ln>
            </p:spPr>
            <p:style>
              <a:lnRef idx="3">
                <a:schemeClr val="accent5"/>
              </a:lnRef>
              <a:fillRef idx="0">
                <a:schemeClr val="accent5"/>
              </a:fillRef>
              <a:effectRef idx="2">
                <a:schemeClr val="accent5"/>
              </a:effectRef>
              <a:fontRef idx="minor">
                <a:schemeClr val="tx1"/>
              </a:fontRef>
            </p:style>
          </p:cxnSp>
          <p:sp>
            <p:nvSpPr>
              <p:cNvPr id="25625" name="文本框 57"/>
              <p:cNvSpPr txBox="1">
                <a:spLocks noChangeArrowheads="1"/>
              </p:cNvSpPr>
              <p:nvPr/>
            </p:nvSpPr>
            <p:spPr bwMode="auto">
              <a:xfrm>
                <a:off x="6097732" y="2448642"/>
                <a:ext cx="996462" cy="3937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840"/>
                  </a:spcBef>
                  <a:buFont typeface="Arial" pitchFamily="34" charset="0"/>
                  <a:buChar char="•"/>
                  <a:defRPr sz="23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415"/>
                  </a:spcBef>
                  <a:buFont typeface="Arial" pitchFamily="34" charset="0"/>
                  <a:buChar char="•"/>
                  <a:defRPr sz="20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415"/>
                  </a:spcBef>
                  <a:buFont typeface="Arial" pitchFamily="34" charset="0"/>
                  <a:buChar char="•"/>
                  <a:defRPr sz="16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415"/>
                  </a:spcBef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415"/>
                  </a:spcBef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4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负责</a:t>
                </a:r>
              </a:p>
            </p:txBody>
          </p:sp>
          <p:sp>
            <p:nvSpPr>
              <p:cNvPr id="25626" name="文本框 58"/>
              <p:cNvSpPr txBox="1">
                <a:spLocks noChangeArrowheads="1"/>
              </p:cNvSpPr>
              <p:nvPr/>
            </p:nvSpPr>
            <p:spPr bwMode="auto">
              <a:xfrm>
                <a:off x="7288128" y="2328120"/>
                <a:ext cx="1442126" cy="3410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840"/>
                  </a:spcBef>
                  <a:buFont typeface="Arial" pitchFamily="34" charset="0"/>
                  <a:buChar char="•"/>
                  <a:defRPr sz="23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415"/>
                  </a:spcBef>
                  <a:buFont typeface="Arial" pitchFamily="34" charset="0"/>
                  <a:buChar char="•"/>
                  <a:defRPr sz="20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415"/>
                  </a:spcBef>
                  <a:buFont typeface="Arial" pitchFamily="34" charset="0"/>
                  <a:buChar char="•"/>
                  <a:defRPr sz="16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415"/>
                  </a:spcBef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415"/>
                  </a:spcBef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415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1500">
                    <a:solidFill>
                      <a:schemeClr val="tx1"/>
                    </a:solidFill>
                    <a:latin typeface="Calibri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0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（国家元首）</a:t>
                </a:r>
              </a:p>
            </p:txBody>
          </p:sp>
        </p:grpSp>
      </p:grpSp>
      <p:sp>
        <p:nvSpPr>
          <p:cNvPr id="3" name="文本框 2"/>
          <p:cNvSpPr txBox="1"/>
          <p:nvPr/>
        </p:nvSpPr>
        <p:spPr>
          <a:xfrm>
            <a:off x="200977" y="1618615"/>
            <a:ext cx="5157181" cy="5232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1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.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英国君主立宪制的创立与完善</a:t>
            </a:r>
          </a:p>
        </p:txBody>
      </p:sp>
      <p:sp>
        <p:nvSpPr>
          <p:cNvPr id="6" name="矩形 5"/>
          <p:cNvSpPr/>
          <p:nvPr/>
        </p:nvSpPr>
        <p:spPr bwMode="auto">
          <a:xfrm>
            <a:off x="59437" y="2140339"/>
            <a:ext cx="1574084" cy="60553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28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确立标志：</a:t>
            </a:r>
          </a:p>
        </p:txBody>
      </p:sp>
      <p:sp>
        <p:nvSpPr>
          <p:cNvPr id="7" name="Text Box 28"/>
          <p:cNvSpPr txBox="1">
            <a:spLocks noChangeArrowheads="1"/>
          </p:cNvSpPr>
          <p:nvPr/>
        </p:nvSpPr>
        <p:spPr bwMode="auto">
          <a:xfrm>
            <a:off x="1840230" y="2151381"/>
            <a:ext cx="2910364" cy="1077218"/>
          </a:xfrm>
          <a:prstGeom prst="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/>
              <a:buChar char=" "/>
              <a:defRPr sz="16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itchFamily="34" charset="0"/>
              <a:buNone/>
              <a:defRPr/>
            </a:pPr>
            <a:r>
              <a:rPr lang="en-US" altLang="zh-CN" sz="32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1689</a:t>
            </a:r>
            <a:r>
              <a:rPr lang="zh-CN" altLang="en-US" sz="32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年</a:t>
            </a:r>
            <a:r>
              <a:rPr lang="en-US" altLang="zh-CN" sz="32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《</a:t>
            </a:r>
            <a:r>
              <a:rPr lang="zh-CN" altLang="en-US" sz="32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权利法案</a:t>
            </a:r>
            <a:r>
              <a:rPr lang="en-US" altLang="zh-CN" sz="32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》</a:t>
            </a:r>
            <a:endParaRPr lang="zh-CN" altLang="en-US" sz="3200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9" name="矩形 8"/>
          <p:cNvSpPr/>
          <p:nvPr/>
        </p:nvSpPr>
        <p:spPr bwMode="auto">
          <a:xfrm>
            <a:off x="59532" y="2860675"/>
            <a:ext cx="1574006" cy="55118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28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发展完善：</a:t>
            </a:r>
          </a:p>
        </p:txBody>
      </p:sp>
      <p:sp>
        <p:nvSpPr>
          <p:cNvPr id="10" name="Text Box 28"/>
          <p:cNvSpPr txBox="1">
            <a:spLocks noChangeArrowheads="1"/>
          </p:cNvSpPr>
          <p:nvPr/>
        </p:nvSpPr>
        <p:spPr bwMode="auto">
          <a:xfrm>
            <a:off x="1803875" y="2796448"/>
            <a:ext cx="3464719" cy="1077218"/>
          </a:xfrm>
          <a:prstGeom prst="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/>
              <a:buChar char=" "/>
              <a:defRPr sz="16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itchFamily="34" charset="0"/>
              <a:buNone/>
              <a:defRPr/>
            </a:pPr>
            <a:r>
              <a:rPr lang="en-US" altLang="zh-CN" sz="32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18</a:t>
            </a:r>
            <a:r>
              <a:rPr lang="zh-CN" altLang="en-US" sz="32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世纪责任内阁制形成</a:t>
            </a:r>
          </a:p>
        </p:txBody>
      </p:sp>
      <p:sp>
        <p:nvSpPr>
          <p:cNvPr id="11" name="矩形 10"/>
          <p:cNvSpPr/>
          <p:nvPr/>
        </p:nvSpPr>
        <p:spPr bwMode="auto">
          <a:xfrm>
            <a:off x="59438" y="3450162"/>
            <a:ext cx="1574082" cy="46556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32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运作特点：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59531" y="4017646"/>
            <a:ext cx="4276725" cy="34163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 anchor="t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itchFamily="34" charset="0"/>
              <a:buNone/>
              <a:defRPr/>
            </a:pPr>
            <a:r>
              <a:rPr lang="zh-CN" altLang="en-US" sz="24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国王</a:t>
            </a:r>
            <a:r>
              <a:rPr lang="zh-CN" altLang="en-US" sz="24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权力受到限制；</a:t>
            </a:r>
            <a:endParaRPr lang="en-US" altLang="zh-CN" sz="2400" b="1">
              <a:solidFill>
                <a:srgbClr val="000000"/>
              </a:solidFill>
              <a:latin typeface="仿宋" pitchFamily="49" charset="-122"/>
              <a:ea typeface="仿宋" pitchFamily="49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itchFamily="34" charset="0"/>
              <a:buNone/>
              <a:defRPr/>
            </a:pPr>
            <a:r>
              <a:rPr lang="zh-CN" altLang="en-US" sz="24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议会</a:t>
            </a:r>
            <a:r>
              <a:rPr lang="zh-CN" altLang="en-US" sz="24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是最高立法机关和权力机关；</a:t>
            </a:r>
            <a:endParaRPr lang="en-US" altLang="zh-CN" sz="2400" b="1">
              <a:solidFill>
                <a:srgbClr val="0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itchFamily="34" charset="0"/>
              <a:buNone/>
              <a:defRPr/>
            </a:pPr>
            <a:r>
              <a:rPr lang="zh-CN" altLang="en-US" sz="24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首相及内阁</a:t>
            </a:r>
            <a:r>
              <a:rPr lang="zh-CN" altLang="en-US" sz="24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组成英国政府，掌行政权，受议会监督，对议会负责；</a:t>
            </a:r>
            <a:endParaRPr lang="en-US" altLang="zh-CN" sz="2400" b="1">
              <a:solidFill>
                <a:srgbClr val="0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itchFamily="34" charset="0"/>
              <a:buNone/>
              <a:defRPr/>
            </a:pPr>
            <a:r>
              <a:rPr lang="zh-CN" altLang="en-US" sz="2400" b="1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如果议会通过对政府的不信任案，内阁及首相就要集体辞职，或者解散议会，重新选举。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726406" y="3411856"/>
            <a:ext cx="30123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</a:rPr>
              <a:t>国王</a:t>
            </a:r>
            <a:r>
              <a:rPr lang="en-US" altLang="zh-CN" sz="3200" b="1">
                <a:solidFill>
                  <a:srgbClr val="FF0000"/>
                </a:solidFill>
              </a:rPr>
              <a:t>“</a:t>
            </a:r>
            <a:r>
              <a:rPr lang="zh-CN" altLang="en-US" sz="3200" b="1">
                <a:solidFill>
                  <a:srgbClr val="FF0000"/>
                </a:solidFill>
              </a:rPr>
              <a:t>统而不治</a:t>
            </a:r>
            <a:r>
              <a:rPr lang="en-US" altLang="zh-CN" sz="3200" b="1">
                <a:solidFill>
                  <a:srgbClr val="FF0000"/>
                </a:solidFill>
              </a:rPr>
              <a:t>”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644866" y="5684521"/>
            <a:ext cx="162736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  </a:t>
            </a:r>
            <a:r>
              <a:rPr lang="zh-CN" altLang="en-US" sz="2800" b="1">
                <a:solidFill>
                  <a:srgbClr val="FF0000"/>
                </a:solidFill>
              </a:rPr>
              <a:t>议会制</a:t>
            </a:r>
          </a:p>
          <a:p>
            <a:r>
              <a:rPr lang="zh-CN" altLang="en-US" sz="2800" b="1">
                <a:solidFill>
                  <a:srgbClr val="FF0000"/>
                </a:solidFill>
              </a:rPr>
              <a:t>君主立宪</a:t>
            </a:r>
          </a:p>
        </p:txBody>
      </p:sp>
    </p:spTree>
    <p:extLst>
      <p:ext uri="{BB962C8B-B14F-4D97-AF65-F5344CB8AC3E}">
        <p14:creationId xmlns:p14="http://schemas.microsoft.com/office/powerpoint/2010/main" val="176424412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  <p:bldP spid="11" grpId="0"/>
      <p:bldP spid="4" grpId="0"/>
      <p:bldP spid="8" grpId="0"/>
      <p:bldP spid="8" grpId="1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799148" y="738505"/>
            <a:ext cx="4514377" cy="5232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2.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美国联邦制共和制的创立</a:t>
            </a:r>
          </a:p>
        </p:txBody>
      </p:sp>
      <p:sp>
        <p:nvSpPr>
          <p:cNvPr id="6" name="矩形 5"/>
          <p:cNvSpPr/>
          <p:nvPr/>
        </p:nvSpPr>
        <p:spPr bwMode="auto">
          <a:xfrm>
            <a:off x="283169" y="1498821"/>
            <a:ext cx="1373421" cy="56985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3035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确立标志：</a:t>
            </a:r>
          </a:p>
        </p:txBody>
      </p:sp>
      <p:sp>
        <p:nvSpPr>
          <p:cNvPr id="7" name="Text Box 28"/>
          <p:cNvSpPr txBox="1">
            <a:spLocks noChangeArrowheads="1"/>
          </p:cNvSpPr>
          <p:nvPr/>
        </p:nvSpPr>
        <p:spPr bwMode="auto">
          <a:xfrm>
            <a:off x="1732510" y="1498790"/>
            <a:ext cx="2422595" cy="558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/>
              <a:buChar char=" "/>
              <a:defRPr sz="16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itchFamily="34" charset="0"/>
              <a:buNone/>
              <a:defRPr/>
            </a:pPr>
            <a:r>
              <a:rPr lang="en-US" altLang="zh-CN" sz="303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1787</a:t>
            </a:r>
            <a:r>
              <a:rPr lang="zh-CN" altLang="en-US" sz="3035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年宪法</a:t>
            </a:r>
          </a:p>
        </p:txBody>
      </p:sp>
      <p:sp>
        <p:nvSpPr>
          <p:cNvPr id="11" name="矩形 10"/>
          <p:cNvSpPr/>
          <p:nvPr/>
        </p:nvSpPr>
        <p:spPr bwMode="auto">
          <a:xfrm>
            <a:off x="283169" y="2230943"/>
            <a:ext cx="1373421" cy="5732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3035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四大原则：</a:t>
            </a:r>
          </a:p>
        </p:txBody>
      </p:sp>
      <p:sp>
        <p:nvSpPr>
          <p:cNvPr id="62" name="Text Box 28"/>
          <p:cNvSpPr txBox="1">
            <a:spLocks noChangeArrowheads="1"/>
          </p:cNvSpPr>
          <p:nvPr/>
        </p:nvSpPr>
        <p:spPr bwMode="auto">
          <a:xfrm>
            <a:off x="1732499" y="2068430"/>
            <a:ext cx="1942817" cy="19380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/>
              <a:buChar char=" "/>
              <a:defRPr sz="16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itchFamily="34" charset="0"/>
              <a:buNone/>
              <a:defRPr/>
            </a:pPr>
            <a:r>
              <a:rPr lang="en-US" altLang="zh-CN" sz="24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1.</a:t>
            </a:r>
            <a:r>
              <a:rPr lang="zh-CN" altLang="en-US" sz="24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分权制衡；</a:t>
            </a:r>
            <a:endParaRPr lang="en-US" altLang="zh-CN" sz="2400" b="1">
              <a:solidFill>
                <a:srgbClr val="0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itchFamily="34" charset="0"/>
              <a:buNone/>
              <a:defRPr/>
            </a:pPr>
            <a:r>
              <a:rPr lang="en-US" altLang="zh-CN" sz="24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2.</a:t>
            </a:r>
            <a:r>
              <a:rPr lang="zh-CN" altLang="en-US" sz="24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联邦制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itchFamily="34" charset="0"/>
              <a:buNone/>
              <a:defRPr/>
            </a:pPr>
            <a:r>
              <a:rPr lang="en-US" altLang="zh-CN" sz="24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3.</a:t>
            </a:r>
            <a:r>
              <a:rPr lang="zh-CN" altLang="en-US" sz="24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共和制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itchFamily="34" charset="0"/>
              <a:buNone/>
              <a:defRPr/>
            </a:pPr>
            <a:r>
              <a:rPr lang="en-US" altLang="zh-CN" sz="24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4.</a:t>
            </a:r>
            <a:r>
              <a:rPr lang="zh-CN" altLang="en-US" sz="2400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主权在民（民主性）。</a:t>
            </a:r>
          </a:p>
        </p:txBody>
      </p:sp>
      <p:sp>
        <p:nvSpPr>
          <p:cNvPr id="65" name="矩形 64"/>
          <p:cNvSpPr/>
          <p:nvPr/>
        </p:nvSpPr>
        <p:spPr bwMode="auto">
          <a:xfrm>
            <a:off x="283170" y="3663906"/>
            <a:ext cx="1002844" cy="579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3035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评价：</a:t>
            </a:r>
          </a:p>
        </p:txBody>
      </p:sp>
      <p:sp>
        <p:nvSpPr>
          <p:cNvPr id="66" name="Text Box 28"/>
          <p:cNvSpPr txBox="1">
            <a:spLocks noChangeArrowheads="1"/>
          </p:cNvSpPr>
          <p:nvPr/>
        </p:nvSpPr>
        <p:spPr bwMode="auto">
          <a:xfrm>
            <a:off x="111987" y="4437310"/>
            <a:ext cx="3931302" cy="19608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rgbClr val="A39F35"/>
              </a:buClr>
              <a:buSzPct val="60000"/>
              <a:buFont typeface="Webdings" panose="05030102010509060703" pitchFamily="18" charset="2"/>
              <a:buChar char=""/>
              <a:defRPr sz="2000">
                <a:solidFill>
                  <a:srgbClr val="A39F35"/>
                </a:solidFill>
                <a:latin typeface="Calibri"/>
                <a:ea typeface="幼圆" panose="02010509060101010101" pitchFamily="49" charset="-122"/>
              </a:defRPr>
            </a:lvl1pPr>
            <a:lvl2pPr marL="742950" indent="-285750">
              <a:lnSpc>
                <a:spcPct val="120000"/>
              </a:lnSpc>
              <a:buFont typeface="Calibri"/>
              <a:buChar char=" "/>
              <a:defRPr sz="16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itchFamily="34" charset="0"/>
              <a:buNone/>
              <a:defRPr/>
            </a:pPr>
            <a:r>
              <a:rPr lang="en-US" altLang="zh-CN" sz="3035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1.</a:t>
            </a:r>
            <a:r>
              <a:rPr lang="zh-CN" altLang="en-US" sz="3035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第一部比较完善的资产阶级成文宪法；</a:t>
            </a:r>
            <a:endParaRPr lang="en-US" altLang="zh-CN" sz="3035" b="1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itchFamily="34" charset="0"/>
              <a:buNone/>
              <a:defRPr/>
            </a:pPr>
            <a:r>
              <a:rPr lang="en-US" altLang="zh-CN" sz="3035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2.</a:t>
            </a:r>
            <a:r>
              <a:rPr lang="zh-CN" altLang="en-US" sz="3035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承认奴隶制；</a:t>
            </a:r>
            <a:endParaRPr lang="en-US" altLang="zh-CN" sz="3035" b="1">
              <a:solidFill>
                <a:srgbClr val="000000"/>
              </a:solidFill>
              <a:latin typeface="仿宋" pitchFamily="49" charset="-122"/>
              <a:ea typeface="仿宋" pitchFamily="49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itchFamily="34" charset="0"/>
              <a:buNone/>
              <a:defRPr/>
            </a:pPr>
            <a:r>
              <a:rPr lang="en-US" altLang="zh-CN" sz="3035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3.</a:t>
            </a:r>
            <a:r>
              <a:rPr lang="zh-CN" altLang="en-US" sz="3035" b="1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性别和种族歧视。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155282" y="4681220"/>
            <a:ext cx="4775359" cy="193899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spcAft>
                <a:spcPct val="0"/>
              </a:spcAft>
            </a:pPr>
            <a:r>
              <a:rPr lang="zh-CN" altLang="zh-CN" sz="2400" b="1">
                <a:solidFill>
                  <a:srgbClr val="FF0000"/>
                </a:solidFill>
                <a:latin typeface="+mn-ea"/>
                <a:cs typeface="Times New Roman" panose="02020603050405020304" pitchFamily="18" charset="0"/>
                <a:sym typeface="+mn-ea"/>
              </a:rPr>
              <a:t>三权分立：国会、总统和最高法院分别掌握立法权、行政权和司法权，彼此制衡。</a:t>
            </a:r>
            <a:endParaRPr lang="zh-CN" altLang="zh-CN" sz="2400" b="1">
              <a:solidFill>
                <a:srgbClr val="FF0000"/>
              </a:solidFill>
              <a:latin typeface="+mn-ea"/>
              <a:cs typeface="Times New Roman" panose="02020603050405020304" pitchFamily="18" charset="0"/>
            </a:endParaRPr>
          </a:p>
          <a:p>
            <a:pPr>
              <a:spcAft>
                <a:spcPct val="0"/>
              </a:spcAft>
            </a:pPr>
            <a:r>
              <a:rPr lang="zh-CN" altLang="zh-CN" sz="2400" b="1">
                <a:solidFill>
                  <a:srgbClr val="FF0000"/>
                </a:solidFill>
                <a:latin typeface="+mn-ea"/>
                <a:cs typeface="Times New Roman" panose="02020603050405020304" pitchFamily="18" charset="0"/>
                <a:sym typeface="+mn-ea"/>
              </a:rPr>
              <a:t>联邦制：联邦政府拥有最高权力，各州政府拥有一定自治权；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4331017" y="283210"/>
            <a:ext cx="5070158" cy="4397375"/>
            <a:chOff x="9094" y="446"/>
            <a:chExt cx="10646" cy="6925"/>
          </a:xfrm>
        </p:grpSpPr>
        <p:grpSp>
          <p:nvGrpSpPr>
            <p:cNvPr id="8" name="组合 7"/>
            <p:cNvGrpSpPr/>
            <p:nvPr/>
          </p:nvGrpSpPr>
          <p:grpSpPr>
            <a:xfrm>
              <a:off x="9094" y="446"/>
              <a:ext cx="9810" cy="6925"/>
              <a:chOff x="2570" y="494"/>
              <a:chExt cx="10560" cy="6586"/>
            </a:xfrm>
          </p:grpSpPr>
          <p:pic>
            <p:nvPicPr>
              <p:cNvPr id="9" name="图片 8"/>
              <p:cNvPicPr>
                <a:picLocks noChangeAspect="1"/>
              </p:cNvPicPr>
              <p:nvPr/>
            </p:nvPicPr>
            <p:blipFill>
              <a:blip r:embed="rId2"/>
              <a:srcRect b="10878"/>
              <a:stretch>
                <a:fillRect/>
              </a:stretch>
            </p:blipFill>
            <p:spPr>
              <a:xfrm>
                <a:off x="2570" y="494"/>
                <a:ext cx="10560" cy="6587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  <p:pic>
            <p:nvPicPr>
              <p:cNvPr id="10" name="图片 9"/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4743" y="2259"/>
                <a:ext cx="5415" cy="3755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12" name="图片 11"/>
              <p:cNvPicPr>
                <a:picLocks noChangeAspect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9433"/>
              <a:stretch>
                <a:fillRect/>
              </a:stretch>
            </p:blipFill>
            <p:spPr>
              <a:xfrm>
                <a:off x="3869" y="1176"/>
                <a:ext cx="7948" cy="5675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sp>
          <p:nvSpPr>
            <p:cNvPr id="13" name="文本框 12"/>
            <p:cNvSpPr txBox="1"/>
            <p:nvPr/>
          </p:nvSpPr>
          <p:spPr>
            <a:xfrm>
              <a:off x="9377" y="1405"/>
              <a:ext cx="3848" cy="921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zh-CN" altLang="en-US" sz="3200" b="1">
                  <a:solidFill>
                    <a:srgbClr val="FF0000"/>
                  </a:solidFill>
                  <a:latin typeface="仿宋" panose="02010609060101010101" pitchFamily="49" charset="-122"/>
                  <a:ea typeface="仿宋" panose="02010609060101010101" pitchFamily="49" charset="-122"/>
                  <a:sym typeface="+mn-ea"/>
                </a:rPr>
                <a:t>分权制衡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5892" y="1066"/>
              <a:ext cx="3848" cy="921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zh-CN" altLang="en-US" sz="3200" b="1">
                  <a:solidFill>
                    <a:srgbClr val="FF0000"/>
                  </a:solidFill>
                  <a:latin typeface="仿宋" panose="02010609060101010101" pitchFamily="49" charset="-122"/>
                  <a:ea typeface="仿宋" panose="02010609060101010101" pitchFamily="49" charset="-122"/>
                  <a:sym typeface="+mn-ea"/>
                </a:rPr>
                <a:t>联邦政府</a:t>
              </a: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3850006" y="1727836"/>
            <a:ext cx="142058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  </a:t>
            </a:r>
            <a:r>
              <a:rPr lang="zh-CN" altLang="en-US" sz="3200" b="1">
                <a:solidFill>
                  <a:srgbClr val="FF0000"/>
                </a:solidFill>
              </a:rPr>
              <a:t>总统</a:t>
            </a:r>
          </a:p>
          <a:p>
            <a:r>
              <a:rPr lang="zh-CN" altLang="en-US" sz="3200" b="1">
                <a:solidFill>
                  <a:srgbClr val="FF0000"/>
                </a:solidFill>
              </a:rPr>
              <a:t>共和制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87158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1" grpId="0"/>
      <p:bldP spid="62" grpId="0"/>
      <p:bldP spid="65" grpId="0"/>
      <p:bldP spid="66" grpId="0"/>
      <p:bldP spid="4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932021" y="661035"/>
            <a:ext cx="4153701" cy="5232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3.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法国共和制的最后确立</a:t>
            </a:r>
          </a:p>
        </p:txBody>
      </p:sp>
      <p:pic>
        <p:nvPicPr>
          <p:cNvPr id="27652" name="Picture 2" descr="https://timgsa.baidu.com/timg?image&amp;quality=80&amp;size=b9999_10000&amp;sec=1582618240103&amp;di=73ddd8a857f1228f109d6566bf407c46&amp;imgtype=0&amp;src=http%3A%2F%2Fc.hiphotos.baidu.com%2Fzhidao%2Fwh%3D450%2C600%2Fsign%3D982bb7d963d0f703e6e79dd83dca7d0b%2F7a899e510fb30f24509f0dcdc995d143ac4b03f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59"/>
          <a:stretch>
            <a:fillRect/>
          </a:stretch>
        </p:blipFill>
        <p:spPr bwMode="auto">
          <a:xfrm>
            <a:off x="378143" y="1306830"/>
            <a:ext cx="8387239" cy="209804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文本框 8"/>
          <p:cNvSpPr txBox="1"/>
          <p:nvPr/>
        </p:nvSpPr>
        <p:spPr>
          <a:xfrm>
            <a:off x="8141109" y="1306731"/>
            <a:ext cx="929149" cy="120032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400" b="1">
                <a:solidFill>
                  <a:srgbClr val="C00000"/>
                </a:solidFill>
                <a:latin typeface="+mj-ea"/>
                <a:ea typeface="+mj-ea"/>
              </a:rPr>
              <a:t>1875</a:t>
            </a:r>
            <a:r>
              <a:rPr lang="zh-CN" altLang="en-US" sz="2400" b="1">
                <a:solidFill>
                  <a:srgbClr val="C00000"/>
                </a:solidFill>
                <a:latin typeface="+mj-ea"/>
                <a:ea typeface="+mj-ea"/>
              </a:rPr>
              <a:t>年宪法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7494746" y="661035"/>
            <a:ext cx="19383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“</a:t>
            </a:r>
            <a:r>
              <a:rPr lang="zh-CN" altLang="en-US" sz="2800" b="1">
                <a:solidFill>
                  <a:srgbClr val="FF0000"/>
                </a:solidFill>
              </a:rPr>
              <a:t>一票共和</a:t>
            </a:r>
            <a:r>
              <a:rPr lang="en-US" altLang="zh-CN" sz="2800" b="1">
                <a:solidFill>
                  <a:srgbClr val="FF0000"/>
                </a:solidFill>
              </a:rPr>
              <a:t>”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4243864" y="107951"/>
            <a:ext cx="2378869" cy="120032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400" b="1">
                <a:solidFill>
                  <a:srgbClr val="C00000"/>
                </a:solidFill>
                <a:latin typeface="+mj-ea"/>
                <a:ea typeface="+mj-ea"/>
              </a:rPr>
              <a:t>知识拓展：简述</a:t>
            </a:r>
            <a:r>
              <a:rPr lang="zh-CN" altLang="en-US" sz="2400" b="1">
                <a:solidFill>
                  <a:srgbClr val="000000"/>
                </a:solidFill>
                <a:latin typeface="+mj-ea"/>
                <a:ea typeface="+mj-ea"/>
              </a:rPr>
              <a:t>法国政体更替的过程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973" y="3595370"/>
            <a:ext cx="5016341" cy="314325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6" name="文本框 5"/>
          <p:cNvSpPr txBox="1"/>
          <p:nvPr/>
        </p:nvSpPr>
        <p:spPr>
          <a:xfrm>
            <a:off x="5728336" y="3595371"/>
            <a:ext cx="3208496" cy="216059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zh-CN" sz="2800" b="1" kern="100">
                <a:latin typeface="兰米粗楷简体" panose="02000503000000000000" charset="-122"/>
                <a:ea typeface="兰米粗楷简体" panose="02000503000000000000" charset="-122"/>
                <a:cs typeface="兰米粗楷简体" panose="02000503000000000000" charset="-122"/>
                <a:sym typeface="+mn-ea"/>
              </a:rPr>
              <a:t>法国经历了共和制和君主制的</a:t>
            </a:r>
            <a:r>
              <a:rPr lang="zh-CN" altLang="zh-CN" sz="2800" b="1" kern="100">
                <a:solidFill>
                  <a:srgbClr val="FF0000"/>
                </a:solidFill>
                <a:latin typeface="兰米粗楷简体" panose="02000503000000000000" charset="-122"/>
                <a:ea typeface="兰米粗楷简体" panose="02000503000000000000" charset="-122"/>
                <a:cs typeface="兰米粗楷简体" panose="02000503000000000000" charset="-122"/>
                <a:sym typeface="+mn-ea"/>
              </a:rPr>
              <a:t>多次反复</a:t>
            </a:r>
            <a:r>
              <a:rPr lang="zh-CN" altLang="zh-CN" sz="2800" b="1" kern="100">
                <a:latin typeface="兰米粗楷简体" panose="02000503000000000000" charset="-122"/>
                <a:ea typeface="兰米粗楷简体" panose="02000503000000000000" charset="-122"/>
                <a:cs typeface="兰米粗楷简体" panose="02000503000000000000" charset="-122"/>
                <a:sym typeface="+mn-ea"/>
              </a:rPr>
              <a:t>，最后确立了三权分立的共和制度。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6078379" y="5467986"/>
            <a:ext cx="2508409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  </a:t>
            </a:r>
            <a:r>
              <a:rPr lang="zh-CN" altLang="en-US" sz="2800" b="1">
                <a:solidFill>
                  <a:srgbClr val="FF0000"/>
                </a:solidFill>
              </a:rPr>
              <a:t>议会</a:t>
            </a:r>
            <a:r>
              <a:rPr lang="zh-CN" altLang="en-US" sz="3200" b="1">
                <a:solidFill>
                  <a:srgbClr val="FF0000"/>
                </a:solidFill>
              </a:rPr>
              <a:t>共和制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34221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" grpId="0"/>
      <p:bldP spid="27" grpId="0"/>
      <p:bldP spid="6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112872" y="2845435"/>
            <a:ext cx="170164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ct val="0"/>
              </a:spcAft>
            </a:pPr>
            <a:r>
              <a:rPr lang="en-US" sz="280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4.</a:t>
            </a:r>
            <a:r>
              <a:rPr lang="zh-CN" altLang="zh-CN" sz="280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政党制度：</a:t>
            </a:r>
          </a:p>
        </p:txBody>
      </p:sp>
      <p:sp>
        <p:nvSpPr>
          <p:cNvPr id="8" name="矩形 7"/>
          <p:cNvSpPr/>
          <p:nvPr/>
        </p:nvSpPr>
        <p:spPr>
          <a:xfrm>
            <a:off x="1623536" y="2731135"/>
            <a:ext cx="689514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tabLst>
                <a:tab pos="1028700"/>
                <a:tab pos="1849755"/>
                <a:tab pos="2537460"/>
                <a:tab pos="3221355"/>
              </a:tabLst>
              <a:defRPr/>
            </a:pPr>
            <a:r>
              <a:rPr lang="zh-CN" altLang="en-US" sz="28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）形成两党制（英、美）或者多党制（法）</a:t>
            </a:r>
            <a:endParaRPr lang="en-US" altLang="zh-CN" sz="2800" b="1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pPr eaLnBrk="1" hangingPunct="1">
              <a:tabLst>
                <a:tab pos="1028700"/>
                <a:tab pos="1849755"/>
                <a:tab pos="2537460"/>
                <a:tab pos="3221355"/>
              </a:tabLst>
              <a:defRPr/>
            </a:pPr>
            <a:r>
              <a:rPr lang="zh-CN" altLang="en-US" sz="28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）特点</a:t>
            </a:r>
            <a:r>
              <a:rPr lang="en-US" altLang="zh-CN" sz="28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:</a:t>
            </a:r>
            <a:r>
              <a:rPr lang="zh-CN" altLang="en-US" sz="28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是议会斗争的产物；</a:t>
            </a:r>
            <a:endParaRPr lang="en-US" altLang="zh-CN" sz="2800" b="1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eaLnBrk="1" hangingPunct="1">
              <a:tabLst>
                <a:tab pos="1028700"/>
                <a:tab pos="1849755"/>
                <a:tab pos="2537460"/>
                <a:tab pos="3221355"/>
              </a:tabLst>
              <a:defRPr/>
            </a:pPr>
            <a:r>
              <a:rPr lang="en-US" altLang="zh-CN" sz="28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             </a:t>
            </a:r>
            <a:r>
              <a:rPr lang="zh-CN" altLang="en-US" sz="28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代表资产阶级不同利益集团；</a:t>
            </a:r>
            <a:endParaRPr lang="en-US" altLang="zh-CN" sz="2800" b="1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eaLnBrk="1" hangingPunct="1">
              <a:tabLst>
                <a:tab pos="1028700"/>
                <a:tab pos="1849755"/>
                <a:tab pos="2537460"/>
                <a:tab pos="3221355"/>
              </a:tabLst>
              <a:defRPr/>
            </a:pPr>
            <a:r>
              <a:rPr lang="en-US" altLang="zh-CN" sz="28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             </a:t>
            </a:r>
            <a:r>
              <a:rPr lang="zh-CN" altLang="en-US" sz="28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通过定期选举轮流执政</a:t>
            </a:r>
            <a:r>
              <a:rPr lang="zh-CN" altLang="zh-CN" sz="28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18147" y="845821"/>
            <a:ext cx="8594408" cy="175323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itchFamily="34" charset="0"/>
              <a:buNone/>
              <a:defRPr sz="4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defRPr>
            </a:lvl1pPr>
            <a:lvl2pPr marL="742950" indent="-285750">
              <a:lnSpc>
                <a:spcPct val="120000"/>
              </a:lnSpc>
              <a:buFont typeface="Calibri"/>
              <a:buChar char=" "/>
              <a:defRPr sz="16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9pPr>
          </a:lstStyle>
          <a:p>
            <a:r>
              <a:rPr lang="zh-CN" altLang="en-US" sz="400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实行代议制 （英、法、美）</a:t>
            </a:r>
            <a:endParaRPr lang="en-US" altLang="zh-CN" sz="4000" smtClean="0">
              <a:solidFill>
                <a:schemeClr val="tx1"/>
              </a:solidFill>
              <a:latin typeface="微软雅黑"/>
              <a:ea typeface="微软雅黑"/>
            </a:endParaRPr>
          </a:p>
          <a:p>
            <a:r>
              <a:rPr lang="en-US" altLang="zh-CN" sz="4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400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     </a:t>
            </a:r>
            <a:r>
              <a:rPr lang="zh-CN" altLang="en-US" sz="2800" smtClean="0">
                <a:latin typeface="仿宋" panose="02010609060101010101" pitchFamily="49" charset="-122"/>
                <a:ea typeface="仿宋" panose="02010609060101010101" pitchFamily="49" charset="-122"/>
              </a:rPr>
              <a:t>即公民</a:t>
            </a:r>
            <a:r>
              <a:rPr lang="zh-CN" altLang="en-US" sz="2800">
                <a:latin typeface="仿宋" panose="02010609060101010101" pitchFamily="49" charset="-122"/>
                <a:ea typeface="仿宋" panose="02010609060101010101" pitchFamily="49" charset="-122"/>
              </a:rPr>
              <a:t>通过选举代表，</a:t>
            </a:r>
            <a:r>
              <a:rPr lang="zh-CN" altLang="en-US" sz="2800" smtClean="0">
                <a:latin typeface="仿宋" panose="02010609060101010101" pitchFamily="49" charset="-122"/>
                <a:ea typeface="仿宋" panose="02010609060101010101" pitchFamily="49" charset="-122"/>
              </a:rPr>
              <a:t>组成议会行使</a:t>
            </a:r>
            <a:r>
              <a:rPr lang="zh-CN" altLang="en-US" sz="2800">
                <a:latin typeface="仿宋" panose="02010609060101010101" pitchFamily="49" charset="-122"/>
                <a:ea typeface="仿宋" panose="02010609060101010101" pitchFamily="49" charset="-122"/>
              </a:rPr>
              <a:t>国家权力的制度，</a:t>
            </a:r>
            <a:r>
              <a:rPr lang="zh-CN" altLang="en-US" sz="2800" smtClean="0">
                <a:latin typeface="仿宋" panose="02010609060101010101" pitchFamily="49" charset="-122"/>
                <a:ea typeface="仿宋" panose="02010609060101010101" pitchFamily="49" charset="-122"/>
              </a:rPr>
              <a:t>是一种间接</a:t>
            </a:r>
            <a:r>
              <a:rPr lang="zh-CN" altLang="en-US" sz="2800">
                <a:latin typeface="仿宋" panose="02010609060101010101" pitchFamily="49" charset="-122"/>
                <a:ea typeface="仿宋" panose="02010609060101010101" pitchFamily="49" charset="-122"/>
              </a:rPr>
              <a:t>民主的形式。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286226" y="3793490"/>
            <a:ext cx="8556308" cy="2954020"/>
            <a:chOff x="601" y="5974"/>
            <a:chExt cx="17966" cy="4652"/>
          </a:xfrm>
        </p:grpSpPr>
        <p:pic>
          <p:nvPicPr>
            <p:cNvPr id="3077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601" y="5974"/>
              <a:ext cx="6722" cy="4653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7783" y="7330"/>
              <a:ext cx="10785" cy="2402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924958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rcRect t="8028" b="11862"/>
          <a:stretch>
            <a:fillRect/>
          </a:stretch>
        </p:blipFill>
        <p:spPr>
          <a:xfrm>
            <a:off x="216218" y="872490"/>
            <a:ext cx="8553450" cy="352933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014413" y="1107440"/>
            <a:ext cx="20377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</a:rPr>
              <a:t>思维导图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16218" y="4536440"/>
            <a:ext cx="8748236" cy="95410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资本主义经济发展</a:t>
            </a:r>
            <a:r>
              <a:rPr lang="zh-CN" altLang="en-US" sz="2800" b="1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是资产阶级革命和资本主义制度确立与扩展的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根本原因。</a:t>
            </a:r>
          </a:p>
        </p:txBody>
      </p:sp>
      <p:sp>
        <p:nvSpPr>
          <p:cNvPr id="55" name="矩形 54"/>
          <p:cNvSpPr/>
          <p:nvPr/>
        </p:nvSpPr>
        <p:spPr>
          <a:xfrm>
            <a:off x="216218" y="5058410"/>
            <a:ext cx="8747760" cy="891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zh-CN" altLang="en-US" sz="2600" b="1" strike="noStrike" noProof="1">
                <a:solidFill>
                  <a:schemeClr val="tx1"/>
                </a:solidFill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思考：在资产阶级革命和资本主义制度确立过程中，哪些方面初步实现了启蒙运动的政治理念？</a:t>
            </a:r>
            <a:endParaRPr lang="zh-CN" altLang="en-US" sz="2600" b="1" strike="noStrike" noProof="1">
              <a:solidFill>
                <a:schemeClr val="tx1"/>
              </a:solidFill>
              <a:uFillTx/>
              <a:latin typeface="仿宋" pitchFamily="49" charset="-122"/>
              <a:ea typeface="仿宋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6148441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6" name="组合 15"/>
          <p:cNvGrpSpPr/>
          <p:nvPr/>
        </p:nvGrpSpPr>
        <p:grpSpPr>
          <a:xfrm>
            <a:off x="183833" y="666058"/>
            <a:ext cx="8733949" cy="5955723"/>
            <a:chOff x="451" y="104"/>
            <a:chExt cx="18298" cy="10481"/>
          </a:xfrm>
        </p:grpSpPr>
        <p:pic>
          <p:nvPicPr>
            <p:cNvPr id="17" name="Picture 2" descr="各国地图图片矢量图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51" y="807"/>
              <a:ext cx="18298" cy="97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AutoShape 5"/>
            <p:cNvSpPr>
              <a:spLocks noChangeArrowheads="1"/>
            </p:cNvSpPr>
            <p:nvPr/>
          </p:nvSpPr>
          <p:spPr bwMode="auto">
            <a:xfrm>
              <a:off x="6026" y="853"/>
              <a:ext cx="2906" cy="1700"/>
            </a:xfrm>
            <a:prstGeom prst="wedgeEllipseCallout">
              <a:avLst>
                <a:gd name="adj1" fmla="val -75688"/>
                <a:gd name="adj2" fmla="val 44105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>
              <a:lvl1pPr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135" b="1">
                  <a:solidFill>
                    <a:srgbClr val="0000FF"/>
                  </a:solidFill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俄国</a:t>
              </a:r>
              <a:r>
                <a:rPr lang="en-US" altLang="zh-CN" sz="2135" b="1">
                  <a:solidFill>
                    <a:srgbClr val="0000FF"/>
                  </a:solidFill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1861</a:t>
              </a:r>
              <a:r>
                <a:rPr lang="zh-CN" altLang="en-US" sz="2135" b="1">
                  <a:solidFill>
                    <a:srgbClr val="0000FF"/>
                  </a:solidFill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年改革</a:t>
              </a:r>
            </a:p>
          </p:txBody>
        </p:sp>
        <p:sp>
          <p:nvSpPr>
            <p:cNvPr id="19" name="AutoShape 6"/>
            <p:cNvSpPr>
              <a:spLocks noChangeArrowheads="1"/>
            </p:cNvSpPr>
            <p:nvPr/>
          </p:nvSpPr>
          <p:spPr bwMode="auto">
            <a:xfrm>
              <a:off x="13170" y="2422"/>
              <a:ext cx="4237" cy="1464"/>
            </a:xfrm>
            <a:prstGeom prst="wedgeEllipseCallout">
              <a:avLst>
                <a:gd name="adj1" fmla="val -15329"/>
                <a:gd name="adj2" fmla="val 76134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>
              <a:lvl1pPr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135" b="1">
                  <a:solidFill>
                    <a:srgbClr val="0000FF"/>
                  </a:solidFill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美国南北战争</a:t>
              </a:r>
            </a:p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2135" b="1">
                  <a:solidFill>
                    <a:srgbClr val="0000FF"/>
                  </a:solidFill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1861</a:t>
              </a:r>
              <a:r>
                <a:rPr lang="zh-CN" altLang="en-US" sz="2135" b="1">
                  <a:solidFill>
                    <a:srgbClr val="0000FF"/>
                  </a:solidFill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－</a:t>
              </a:r>
              <a:r>
                <a:rPr lang="en-US" altLang="zh-CN" sz="2135" b="1">
                  <a:solidFill>
                    <a:srgbClr val="0000FF"/>
                  </a:solidFill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1865</a:t>
              </a:r>
              <a:r>
                <a:rPr lang="zh-CN" altLang="en-US" sz="2135" b="1">
                  <a:solidFill>
                    <a:srgbClr val="0000FF"/>
                  </a:solidFill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年</a:t>
              </a:r>
            </a:p>
          </p:txBody>
        </p:sp>
        <p:sp>
          <p:nvSpPr>
            <p:cNvPr id="20" name="AutoShape 7"/>
            <p:cNvSpPr>
              <a:spLocks noChangeArrowheads="1"/>
            </p:cNvSpPr>
            <p:nvPr/>
          </p:nvSpPr>
          <p:spPr bwMode="auto">
            <a:xfrm>
              <a:off x="8257" y="4569"/>
              <a:ext cx="3628" cy="1659"/>
            </a:xfrm>
            <a:prstGeom prst="wedgeEllipseCallout">
              <a:avLst>
                <a:gd name="adj1" fmla="val -24209"/>
                <a:gd name="adj2" fmla="val -88144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>
              <a:lvl1pPr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135" b="1">
                  <a:solidFill>
                    <a:srgbClr val="0000FF"/>
                  </a:solidFill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日本明治维新</a:t>
              </a:r>
              <a:r>
                <a:rPr lang="en-US" altLang="zh-CN" sz="2135" b="1">
                  <a:solidFill>
                    <a:srgbClr val="0000FF"/>
                  </a:solidFill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1868</a:t>
              </a:r>
              <a:r>
                <a:rPr lang="zh-CN" altLang="en-US" sz="2135" b="1">
                  <a:solidFill>
                    <a:srgbClr val="0000FF"/>
                  </a:solidFill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年 </a:t>
              </a:r>
            </a:p>
          </p:txBody>
        </p:sp>
        <p:sp>
          <p:nvSpPr>
            <p:cNvPr id="21" name="AutoShape 8"/>
            <p:cNvSpPr>
              <a:spLocks noChangeArrowheads="1"/>
            </p:cNvSpPr>
            <p:nvPr/>
          </p:nvSpPr>
          <p:spPr bwMode="auto">
            <a:xfrm>
              <a:off x="3326" y="3437"/>
              <a:ext cx="3531" cy="1532"/>
            </a:xfrm>
            <a:prstGeom prst="wedgeEllipseCallout">
              <a:avLst>
                <a:gd name="adj1" fmla="val -67582"/>
                <a:gd name="adj2" fmla="val -8812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>
              <a:lvl1pPr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buFont typeface="Arial" pitchFamily="34" charset="0"/>
                <a:buNone/>
              </a:pPr>
              <a:r>
                <a:rPr lang="en-US" altLang="zh-CN" sz="2135" b="1">
                  <a:solidFill>
                    <a:srgbClr val="0000FF"/>
                  </a:solidFill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1871</a:t>
              </a:r>
              <a:r>
                <a:rPr lang="zh-CN" altLang="en-US" sz="2135" b="1">
                  <a:solidFill>
                    <a:srgbClr val="0000FF"/>
                  </a:solidFill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年德国统一与宪法</a:t>
              </a:r>
            </a:p>
          </p:txBody>
        </p:sp>
        <p:sp>
          <p:nvSpPr>
            <p:cNvPr id="22" name="AutoShape 9"/>
            <p:cNvSpPr>
              <a:spLocks noChangeArrowheads="1"/>
            </p:cNvSpPr>
            <p:nvPr/>
          </p:nvSpPr>
          <p:spPr bwMode="auto">
            <a:xfrm>
              <a:off x="626" y="6335"/>
              <a:ext cx="3889" cy="2252"/>
            </a:xfrm>
            <a:prstGeom prst="wedgeEllipseCallout">
              <a:avLst>
                <a:gd name="adj1" fmla="val -13835"/>
                <a:gd name="adj2" fmla="val -145265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>
              <a:lvl1pPr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135" b="1">
                  <a:solidFill>
                    <a:srgbClr val="0000FF"/>
                  </a:solidFill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法国共和制的确立（</a:t>
              </a:r>
              <a:r>
                <a:rPr lang="en-US" altLang="zh-CN" sz="2135" b="1">
                  <a:solidFill>
                    <a:srgbClr val="0000FF"/>
                  </a:solidFill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1875</a:t>
              </a:r>
              <a:r>
                <a:rPr lang="zh-CN" altLang="en-US" sz="2135" b="1">
                  <a:solidFill>
                    <a:srgbClr val="0000FF"/>
                  </a:solidFill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年）</a:t>
              </a:r>
            </a:p>
          </p:txBody>
        </p:sp>
        <p:sp>
          <p:nvSpPr>
            <p:cNvPr id="23" name="AutoShape 9"/>
            <p:cNvSpPr>
              <a:spLocks noChangeArrowheads="1"/>
            </p:cNvSpPr>
            <p:nvPr/>
          </p:nvSpPr>
          <p:spPr bwMode="auto">
            <a:xfrm>
              <a:off x="451" y="104"/>
              <a:ext cx="3140" cy="1966"/>
            </a:xfrm>
            <a:prstGeom prst="wedgeEllipseCallout">
              <a:avLst>
                <a:gd name="adj1" fmla="val 29757"/>
                <a:gd name="adj2" fmla="val 214200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>
              <a:lvl1pPr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2135" b="1" smtClean="0">
                  <a:solidFill>
                    <a:srgbClr val="0000FF"/>
                  </a:solidFill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1871 </a:t>
              </a:r>
              <a:r>
                <a:rPr lang="zh-CN" altLang="en-US" sz="2135" b="1" smtClean="0">
                  <a:solidFill>
                    <a:srgbClr val="0000FF"/>
                  </a:solidFill>
                  <a:latin typeface="兰米粗楷简体" panose="02000503000000000000" charset="-122"/>
                  <a:ea typeface="兰米粗楷简体" panose="02000503000000000000" charset="-122"/>
                  <a:cs typeface="兰米粗楷简体" panose="02000503000000000000" charset="-122"/>
                </a:rPr>
                <a:t>意大利统一</a:t>
              </a:r>
              <a:endParaRPr lang="en-US" altLang="zh-CN" sz="2135" b="1" smtClean="0">
                <a:solidFill>
                  <a:srgbClr val="0000FF"/>
                </a:solidFill>
                <a:latin typeface="兰米粗楷简体" panose="02000503000000000000" charset="-122"/>
                <a:ea typeface="兰米粗楷简体" panose="02000503000000000000" charset="-122"/>
                <a:cs typeface="兰米粗楷简体" panose="02000503000000000000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endParaRPr lang="zh-CN" altLang="en-US" sz="2135" b="1" smtClean="0">
                <a:solidFill>
                  <a:srgbClr val="0000FF"/>
                </a:solidFill>
                <a:latin typeface="兰米粗楷简体" panose="02000503000000000000" charset="-122"/>
                <a:ea typeface="兰米粗楷简体" panose="02000503000000000000" charset="-122"/>
                <a:cs typeface="兰米粗楷简体" panose="02000503000000000000" charset="-122"/>
              </a:endParaRPr>
            </a:p>
          </p:txBody>
        </p:sp>
      </p:grpSp>
      <p:sp>
        <p:nvSpPr>
          <p:cNvPr id="12290" name="TextBox 1"/>
          <p:cNvSpPr txBox="1">
            <a:spLocks noChangeArrowheads="1"/>
          </p:cNvSpPr>
          <p:nvPr/>
        </p:nvSpPr>
        <p:spPr bwMode="auto">
          <a:xfrm>
            <a:off x="3986213" y="76835"/>
            <a:ext cx="25336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ct val="100000"/>
              </a:lnSpc>
              <a:buClrTx/>
              <a:buSzTx/>
              <a:buFont typeface="Arial" pitchFamily="34" charset="0"/>
              <a:buNone/>
              <a:defRPr sz="8800" b="1">
                <a:solidFill>
                  <a:srgbClr val="C00000"/>
                </a:solidFill>
                <a:latin typeface="+mj-ea"/>
                <a:ea typeface="+mj-ea"/>
              </a:defRPr>
            </a:lvl1pPr>
            <a:lvl2pPr marL="742950" indent="-285750">
              <a:lnSpc>
                <a:spcPct val="120000"/>
              </a:lnSpc>
              <a:buFont typeface="Calibri"/>
              <a:buChar char=" "/>
              <a:defRPr sz="16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/>
              <a:buChar char="•"/>
              <a:defRPr sz="2000">
                <a:solidFill>
                  <a:srgbClr val="7F7F7F"/>
                </a:solidFill>
                <a:latin typeface="Calibri"/>
                <a:ea typeface="幼圆" panose="02010509060101010101" pitchFamily="49" charset="-122"/>
              </a:defRPr>
            </a:lvl9pPr>
          </a:lstStyle>
          <a:p>
            <a:r>
              <a:rPr lang="zh-CN" altLang="en-US" sz="6000"/>
              <a:t>全球扩展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69094" y="5674360"/>
            <a:ext cx="10378162" cy="646331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none" rtlCol="0" anchor="t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资本主义在世界范围的继续扩展与巩固</a:t>
            </a:r>
            <a:r>
              <a:rPr lang="zh-CN" altLang="en-US" sz="3600" b="1" i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（</a:t>
            </a:r>
            <a:r>
              <a:rPr lang="en-US" altLang="zh-CN" sz="3600" b="1" i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19</a:t>
            </a:r>
            <a:r>
              <a:rPr lang="zh-CN" altLang="en-US" sz="3600" b="1" i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世纪）</a:t>
            </a:r>
          </a:p>
        </p:txBody>
      </p:sp>
    </p:spTree>
    <p:extLst>
      <p:ext uri="{BB962C8B-B14F-4D97-AF65-F5344CB8AC3E}">
        <p14:creationId xmlns:p14="http://schemas.microsoft.com/office/powerpoint/2010/main" val="367158163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7" name="表格 6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139065" y="1081405"/>
          <a:ext cx="8855869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"/>
                <a:gridCol w="1178719"/>
                <a:gridCol w="956786"/>
                <a:gridCol w="1497806"/>
                <a:gridCol w="4696778"/>
              </a:tblGrid>
              <a:tr h="533400">
                <a:tc>
                  <a:txBody>
                    <a:bodyPr vert="horz" wrap="square"/>
                    <a:lstStyle/>
                    <a:p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国家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事件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原因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经过（或内容）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影响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94690">
                <a:tc>
                  <a:txBody>
                    <a:bodyPr vert="horz" wrap="square"/>
                    <a:lstStyle/>
                    <a:p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俄国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lang="en-US" altLang="zh-CN" sz="1800" b="1" smtClean="0">
                          <a:solidFill>
                            <a:schemeClr val="tx1"/>
                          </a:solidFill>
                        </a:rPr>
                        <a:t>1861</a:t>
                      </a:r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年 废除农奴制改革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统治危机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华文楷体" panose="02010600040101010101" charset="-122"/>
                          <a:ea typeface="华文楷体" panose="02010600040101010101" charset="-122"/>
                          <a:cs typeface="+mn-cs"/>
                        </a:rPr>
                        <a:t>农奴制改革</a:t>
                      </a:r>
                      <a:endParaRPr kumimoji="0" lang="zh-CN" altLang="en-US" sz="1800" b="1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华文楷体" panose="02010600040101010101" charset="-122"/>
                        <a:ea typeface="华文楷体" panose="02010600040101010101" charset="-122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华文楷体" panose="02010600040101010101" charset="-122"/>
                          <a:ea typeface="华文楷体" panose="02010600040101010101" charset="-122"/>
                          <a:cs typeface="+mn-cs"/>
                        </a:rPr>
                        <a:t>其他改革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800080"/>
                        </a:buClr>
                        <a:buSzPct val="60000"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kumimoji="0" lang="zh-CN" alt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uLnTx/>
                          <a:uFillTx/>
                          <a:latin typeface="华文楷体" panose="02010600040101010101" charset="-122"/>
                          <a:ea typeface="华文楷体" panose="02010600040101010101" charset="-122"/>
                          <a:cs typeface="+mn-cs"/>
                        </a:rPr>
                        <a:t>性质：</a:t>
                      </a:r>
                      <a:r>
                        <a:rPr kumimoji="0" lang="zh-CN" alt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华文楷体" panose="02010600040101010101" charset="-122"/>
                          <a:ea typeface="华文楷体" panose="02010600040101010101" charset="-122"/>
                          <a:cs typeface="+mn-cs"/>
                        </a:rPr>
                        <a:t>沙皇自上而下的</a:t>
                      </a:r>
                      <a:r>
                        <a:rPr kumimoji="0" lang="zh-CN" alt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华文楷体" panose="02010600040101010101" charset="-122"/>
                          <a:ea typeface="华文楷体" panose="02010600040101010101" charset="-122"/>
                          <a:cs typeface="+mn-cs"/>
                        </a:rPr>
                        <a:t>资产阶级性质的改革。</a:t>
                      </a:r>
                      <a:endParaRPr kumimoji="0" lang="en-US" altLang="zh-CN" sz="1800" b="1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华文楷体" panose="02010600040101010101" charset="-122"/>
                        <a:ea typeface="华文楷体" panose="02010600040101010101" charset="-122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800080"/>
                        </a:buClr>
                        <a:buSzPct val="60000"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kumimoji="0" lang="zh-CN" alt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华文楷体" panose="02010600040101010101" charset="-122"/>
                          <a:ea typeface="华文楷体" panose="02010600040101010101" charset="-122"/>
                          <a:cs typeface="+mn-cs"/>
                        </a:rPr>
                        <a:t>但没有直接触及沙皇专制制度，保留了大量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14400">
                <a:tc>
                  <a:txBody>
                    <a:bodyPr vert="horz" wrap="square"/>
                    <a:lstStyle/>
                    <a:p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美国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lang="en-US" altLang="zh-CN" sz="1800" b="1" smtClean="0">
                          <a:solidFill>
                            <a:schemeClr val="tx1"/>
                          </a:solidFill>
                        </a:rPr>
                        <a:t>1861-1865</a:t>
                      </a:r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内战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南北问题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kumimoji="0" lang="en-US" altLang="zh-CN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4F81BD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华文楷体" panose="02010600040101010101" charset="-122"/>
                          <a:ea typeface="华文楷体" panose="02010600040101010101" charset="-122"/>
                          <a:cs typeface="+mn-cs"/>
                        </a:rPr>
                        <a:t>1861</a:t>
                      </a:r>
                      <a:r>
                        <a:rPr kumimoji="0" lang="zh-CN" alt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4F81BD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华文楷体" panose="02010600040101010101" charset="-122"/>
                          <a:ea typeface="华文楷体" panose="02010600040101010101" charset="-122"/>
                          <a:cs typeface="+mn-cs"/>
                        </a:rPr>
                        <a:t>年颁布</a:t>
                      </a:r>
                      <a:r>
                        <a:rPr kumimoji="0" lang="en-US" altLang="zh-CN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4F81BD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华文楷体" panose="02010600040101010101" charset="-122"/>
                          <a:ea typeface="华文楷体" panose="02010600040101010101" charset="-122"/>
                          <a:cs typeface="+mn-cs"/>
                        </a:rPr>
                        <a:t>《</a:t>
                      </a:r>
                      <a:r>
                        <a:rPr kumimoji="0" lang="zh-CN" alt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4F81BD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华文楷体" panose="02010600040101010101" charset="-122"/>
                          <a:ea typeface="华文楷体" panose="02010600040101010101" charset="-122"/>
                          <a:cs typeface="+mn-cs"/>
                        </a:rPr>
                        <a:t>解放黑人奴隶宣言</a:t>
                      </a:r>
                      <a:r>
                        <a:rPr kumimoji="0" lang="en-US" altLang="zh-CN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4F81BD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华文楷体" panose="02010600040101010101" charset="-122"/>
                          <a:ea typeface="华文楷体" panose="02010600040101010101" charset="-122"/>
                          <a:cs typeface="+mn-cs"/>
                        </a:rPr>
                        <a:t>》</a:t>
                      </a:r>
                      <a:r>
                        <a:rPr kumimoji="0" lang="zh-CN" alt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4F81BD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华文楷体" panose="02010600040101010101" charset="-122"/>
                          <a:ea typeface="华文楷体" panose="02010600040101010101" charset="-122"/>
                          <a:cs typeface="+mn-cs"/>
                        </a:rPr>
                        <a:t>和</a:t>
                      </a:r>
                      <a:r>
                        <a:rPr kumimoji="0" lang="en-US" altLang="zh-CN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4F81BD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华文楷体" panose="02010600040101010101" charset="-122"/>
                          <a:ea typeface="华文楷体" panose="02010600040101010101" charset="-122"/>
                          <a:cs typeface="+mn-cs"/>
                        </a:rPr>
                        <a:t>《</a:t>
                      </a:r>
                      <a:r>
                        <a:rPr kumimoji="0" lang="zh-CN" alt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4F81BD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华文楷体" panose="02010600040101010101" charset="-122"/>
                          <a:ea typeface="华文楷体" panose="02010600040101010101" charset="-122"/>
                          <a:cs typeface="+mn-cs"/>
                        </a:rPr>
                        <a:t>宅地法</a:t>
                      </a:r>
                      <a:r>
                        <a:rPr kumimoji="0" lang="en-US" altLang="zh-CN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4F81BD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华文楷体" panose="02010600040101010101" charset="-122"/>
                          <a:ea typeface="华文楷体" panose="02010600040101010101" charset="-122"/>
                          <a:cs typeface="+mn-cs"/>
                        </a:rPr>
                        <a:t>》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kumimoji="0" lang="zh-CN" alt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华文楷体" panose="02010600040101010101" charset="-122"/>
                          <a:ea typeface="华文楷体" panose="02010600040101010101" charset="-122"/>
                          <a:cs typeface="+mn-cs"/>
                        </a:rPr>
                        <a:t>满足了民众对土地的要求，赢得民众支持，</a:t>
                      </a:r>
                      <a:r>
                        <a:rPr kumimoji="0" lang="zh-CN" alt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成为</a:t>
                      </a:r>
                      <a:r>
                        <a:rPr kumimoji="0" lang="zh-CN" alt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华文楷体" panose="02010600040101010101" charset="-122"/>
                          <a:ea typeface="华文楷体" panose="02010600040101010101" charset="-122"/>
                          <a:cs typeface="+mn-cs"/>
                        </a:rPr>
                        <a:t>美国南北战争的转折点</a:t>
                      </a:r>
                      <a:r>
                        <a:rPr kumimoji="0" lang="zh-CN" alt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C0504D"/>
                          </a:solidFill>
                          <a:effectLst/>
                          <a:uLnTx/>
                          <a:uFillTx/>
                          <a:latin typeface="华文楷体" panose="02010600040101010101" charset="-122"/>
                          <a:ea typeface="华文楷体" panose="02010600040101010101" charset="-122"/>
                          <a:cs typeface="+mn-cs"/>
                        </a:rPr>
                        <a:t>此后美国的资本主义经济发展和迅速崛起奠定了基础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40080">
                <a:tc>
                  <a:txBody>
                    <a:bodyPr vert="horz" wrap="square"/>
                    <a:lstStyle/>
                    <a:p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意大利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lang="en-US" altLang="zh-CN" sz="1800" b="1" smtClean="0">
                          <a:solidFill>
                            <a:schemeClr val="tx1"/>
                          </a:solidFill>
                        </a:rPr>
                        <a:t>1861-1871</a:t>
                      </a:r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革命战争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分裂状态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国家统一，建立君主立宪制国家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40080">
                <a:tc>
                  <a:txBody>
                    <a:bodyPr vert="horz" wrap="square"/>
                    <a:lstStyle/>
                    <a:p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德国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lang="en-US" altLang="zh-CN" sz="1800" b="1" smtClean="0">
                          <a:solidFill>
                            <a:schemeClr val="tx1"/>
                          </a:solidFill>
                        </a:rPr>
                        <a:t>1864-1871</a:t>
                      </a:r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王朝战争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分裂状态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国家统一，建立君主立宪制国家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48410">
                <a:tc>
                  <a:txBody>
                    <a:bodyPr vert="horz" wrap="square"/>
                    <a:lstStyle/>
                    <a:p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日本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lang="en-US" altLang="zh-CN" sz="1800" b="1" smtClean="0">
                          <a:solidFill>
                            <a:schemeClr val="tx1"/>
                          </a:solidFill>
                        </a:rPr>
                        <a:t>1868</a:t>
                      </a:r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年明治维新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1800" b="1" smtClean="0">
                          <a:solidFill>
                            <a:schemeClr val="tx1"/>
                          </a:solidFill>
                        </a:rPr>
                        <a:t>民族危机</a:t>
                      </a:r>
                      <a:endParaRPr lang="zh-CN" altLang="en-US" sz="1800" b="1">
                        <a:solidFill>
                          <a:schemeClr val="tx1"/>
                        </a:solidFill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kumimoji="0" lang="zh-CN" altLang="en-US" sz="20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4F81BD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华文楷体" panose="02010600040101010101" charset="-122"/>
                          <a:ea typeface="华文楷体" panose="02010600040101010101" charset="-122"/>
                          <a:cs typeface="+mn-cs"/>
                        </a:rPr>
                        <a:t>推行三大政策，推翻幕府封建统治，制定宪法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kumimoji="0" lang="zh-CN" altLang="en-US" sz="20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4F81BD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华文楷体" panose="02010600040101010101" charset="-122"/>
                          <a:ea typeface="华文楷体" panose="02010600040101010101" charset="-122"/>
                          <a:cs typeface="+mn-cs"/>
                        </a:rPr>
                        <a:t>日本迅速走上了发展资本主义的道路，实现了富国强兵”，开始跻身资本主义强国之列保留了大量旧制度的残余，军国主义色彩浓厚，很快走上了对外侵略扩张的道路</a:t>
                      </a:r>
                      <a:endParaRPr kumimoji="0" lang="zh-CN" altLang="en-US" sz="2000" b="1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4F81BD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华文楷体" panose="02010600040101010101" charset="-122"/>
                        <a:ea typeface="华文楷体" panose="02010600040101010101" charset="-122"/>
                        <a:cs typeface="+mn-cs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1044893" y="477520"/>
            <a:ext cx="1627369" cy="5232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b="1">
                <a:ln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sym typeface="+mn-ea"/>
              </a:rPr>
              <a:t>自主学习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455069" y="539116"/>
            <a:ext cx="7919156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阅读教材，快速浏览各个国家资本主义制度建立的内容。</a:t>
            </a:r>
          </a:p>
        </p:txBody>
      </p:sp>
    </p:spTree>
    <p:extLst>
      <p:ext uri="{BB962C8B-B14F-4D97-AF65-F5344CB8AC3E}">
        <p14:creationId xmlns:p14="http://schemas.microsoft.com/office/powerpoint/2010/main" val="3592091462"/>
      </p:ext>
    </p:extLst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724593" y="717324"/>
            <a:ext cx="79432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/>
            <a:r>
              <a:rPr lang="en-US" altLang="zh-CN" sz="2800" b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1</a:t>
            </a:r>
            <a:r>
              <a:rPr lang="zh-CN" altLang="zh-CN" sz="2800" b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1861</a:t>
            </a:r>
            <a:r>
              <a:rPr lang="zh-CN" altLang="zh-CN" sz="2800" b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年俄国</a:t>
            </a:r>
            <a:r>
              <a:rPr lang="zh-CN" altLang="en-US" sz="2800" b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农奴制</a:t>
            </a:r>
            <a:r>
              <a:rPr lang="zh-CN" altLang="zh-CN" sz="2800" b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改革（</a:t>
            </a:r>
            <a:r>
              <a:rPr lang="zh-CN" altLang="en-US" sz="2800" b="1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亚历山大二世改革）</a:t>
            </a:r>
            <a:endParaRPr lang="zh-CN" altLang="en-US" sz="2800" b="1">
              <a:solidFill>
                <a:schemeClr val="tx1">
                  <a:lumMod val="75000"/>
                  <a:lumOff val="25000"/>
                </a:schemeClr>
              </a:solidFill>
              <a:latin typeface="仿宋" pitchFamily="49" charset="-122"/>
              <a:ea typeface="仿宋" pitchFamily="49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60985" y="1240813"/>
            <a:ext cx="8621684" cy="2306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ct val="0"/>
              </a:spcAft>
            </a:pP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2400" b="1">
                <a:latin typeface="+mn-ea"/>
                <a:cs typeface="Times New Roman" panose="02020603050405020304" pitchFamily="18" charset="0"/>
              </a:rPr>
              <a:t>1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）内容</a:t>
            </a:r>
          </a:p>
          <a:p>
            <a:pPr>
              <a:spcAft>
                <a:spcPct val="0"/>
              </a:spcAft>
            </a:pPr>
            <a:r>
              <a:rPr lang="en-US" altLang="zh-CN" sz="2400" b="1">
                <a:latin typeface="+mn-ea"/>
                <a:cs typeface="Times New Roman" panose="02020603050405020304" pitchFamily="18" charset="0"/>
              </a:rPr>
              <a:t>A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．</a:t>
            </a:r>
            <a:r>
              <a:rPr lang="zh-CN" altLang="zh-CN" sz="2400" b="1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废除除农奴制，农奴获得人身自由，通过赎买得到土地</a:t>
            </a:r>
          </a:p>
          <a:p>
            <a:pPr>
              <a:spcAft>
                <a:spcPct val="0"/>
              </a:spcAft>
            </a:pPr>
            <a:r>
              <a:rPr lang="en-US" altLang="zh-CN" sz="2400" b="1">
                <a:latin typeface="+mn-ea"/>
                <a:cs typeface="Times New Roman" panose="02020603050405020304" pitchFamily="18" charset="0"/>
              </a:rPr>
              <a:t>B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．实行地方自治和地方选举、实施统一的司法制度等，</a:t>
            </a:r>
          </a:p>
          <a:p>
            <a:pPr>
              <a:spcAft>
                <a:spcPct val="0"/>
              </a:spcAft>
            </a:pPr>
            <a:r>
              <a:rPr lang="en-US" altLang="zh-CN" sz="2400" b="1">
                <a:latin typeface="+mn-ea"/>
                <a:cs typeface="Times New Roman" panose="02020603050405020304" pitchFamily="18" charset="0"/>
              </a:rPr>
              <a:t>C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．采取各种措施刺激工业发展</a:t>
            </a:r>
          </a:p>
          <a:p>
            <a:pPr>
              <a:spcAft>
                <a:spcPct val="0"/>
              </a:spcAft>
            </a:pP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2400" b="1">
                <a:latin typeface="+mn-ea"/>
                <a:cs typeface="Times New Roman" panose="02020603050405020304" pitchFamily="18" charset="0"/>
              </a:rPr>
              <a:t>2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）评价：</a:t>
            </a:r>
            <a:r>
              <a:rPr lang="zh-CN" altLang="zh-CN" sz="2400" b="1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自上而下的改革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促进了俄国资本主义的发展，但没有直接触及沙皇专制制度，保留了大量农奴制残余。</a:t>
            </a:r>
            <a:endParaRPr lang="zh-CN" altLang="zh-CN" sz="2400" b="1">
              <a:effectLst/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75363" y="3548785"/>
            <a:ext cx="4959929" cy="3046988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u"/>
            </a:pP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亚历山大二世在最后审查废除农奴制改革方案时说：“诸位会深信，凡能够维护地主利益的措施，都一一的做到了。</a:t>
            </a:r>
            <a:endParaRPr lang="en-US" altLang="zh-CN" sz="2400" b="1">
              <a:solidFill>
                <a:schemeClr val="tx1">
                  <a:lumMod val="75000"/>
                  <a:lumOff val="25000"/>
                </a:schemeClr>
              </a:solidFill>
              <a:latin typeface="仿宋" pitchFamily="49" charset="-122"/>
              <a:ea typeface="仿宋" pitchFamily="49" charset="-122"/>
            </a:endParaRPr>
          </a:p>
          <a:p>
            <a:pPr marL="285750" indent="-285750">
              <a:buFont typeface="Wingdings" panose="05000000000000000000" pitchFamily="2" charset="2"/>
              <a:buChar char="u"/>
            </a:pP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列宁：“臭名昭著的“解放”，事实上是对农民进行残酷的掠夺，是对农民实行一系列的暴力和一连串的侮辱。”</a:t>
            </a:r>
          </a:p>
        </p:txBody>
      </p:sp>
      <p:pic>
        <p:nvPicPr>
          <p:cNvPr id="12" name="Picture 2" descr="https://gss2.bdstatic.com/-fo3dSag_xI4khGkpoWK1HF6hhy/baike/c0%3Dbaike92%2C5%2C5%2C92%2C30/sign=996c348a0446f21fdd395601974d0005/d058ccbf6c81800a577ef37fbf3533fa828b4723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6820853" y="151765"/>
            <a:ext cx="1914525" cy="251714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daan.1010pic.com/pic1/upload/papers/g07/20120616/2012061616342244223562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6206" y="3674111"/>
            <a:ext cx="3549491" cy="218376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/>
        </p:nvSpPr>
        <p:spPr>
          <a:xfrm>
            <a:off x="410961" y="5857862"/>
            <a:ext cx="43620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贵族宣读宣读废除农奴制法令 </a:t>
            </a:r>
          </a:p>
        </p:txBody>
      </p:sp>
    </p:spTree>
    <p:extLst>
      <p:ext uri="{BB962C8B-B14F-4D97-AF65-F5344CB8AC3E}">
        <p14:creationId xmlns:p14="http://schemas.microsoft.com/office/powerpoint/2010/main" val="2935929833"/>
      </p:ext>
    </p:extLst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840320" y="687474"/>
            <a:ext cx="57823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2800" b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2</a:t>
            </a:r>
            <a:r>
              <a:rPr lang="zh-CN" altLang="zh-CN" sz="2800" b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、美国南北战争</a:t>
            </a:r>
            <a:r>
              <a:rPr lang="zh-CN" altLang="en-US" sz="2800" b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1861——1865</a:t>
            </a:r>
            <a:r>
              <a:rPr lang="zh-CN" altLang="en-US" sz="2800" b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）</a:t>
            </a:r>
            <a:endParaRPr lang="zh-CN" altLang="zh-CN" sz="2800" b="1">
              <a:solidFill>
                <a:srgbClr val="000000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54316" y="1210913"/>
            <a:ext cx="8635540" cy="1938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ct val="0"/>
              </a:spcAft>
            </a:pPr>
            <a:r>
              <a:rPr lang="zh-CN" altLang="zh-CN" sz="2400"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2400" b="1">
                <a:latin typeface="+mn-ea"/>
                <a:cs typeface="Times New Roman" panose="02020603050405020304" pitchFamily="18" charset="0"/>
              </a:rPr>
              <a:t>1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）背景：南北双方在奴隶制的存废问题上矛盾尖锐。</a:t>
            </a:r>
          </a:p>
          <a:p>
            <a:pPr>
              <a:spcAft>
                <a:spcPct val="0"/>
              </a:spcAft>
            </a:pP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2400" b="1">
                <a:latin typeface="+mn-ea"/>
                <a:cs typeface="Times New Roman" panose="02020603050405020304" pitchFamily="18" charset="0"/>
              </a:rPr>
              <a:t>2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）过程</a:t>
            </a:r>
          </a:p>
          <a:p>
            <a:pPr>
              <a:spcAft>
                <a:spcPct val="0"/>
              </a:spcAft>
            </a:pPr>
            <a:r>
              <a:rPr lang="en-US" altLang="zh-CN" sz="2400" b="1">
                <a:latin typeface="+mn-ea"/>
                <a:cs typeface="Times New Roman" panose="02020603050405020304" pitchFamily="18" charset="0"/>
              </a:rPr>
              <a:t>A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．</a:t>
            </a:r>
            <a:r>
              <a:rPr lang="en-US" altLang="zh-CN" sz="2400" b="1">
                <a:latin typeface="+mn-ea"/>
                <a:cs typeface="Times New Roman" panose="02020603050405020304" pitchFamily="18" charset="0"/>
              </a:rPr>
              <a:t>1861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年，美国内战爆发。</a:t>
            </a:r>
          </a:p>
          <a:p>
            <a:pPr>
              <a:spcAft>
                <a:spcPct val="0"/>
              </a:spcAft>
            </a:pPr>
            <a:r>
              <a:rPr lang="en-US" altLang="zh-CN" sz="2400" b="1">
                <a:latin typeface="+mn-ea"/>
                <a:cs typeface="Times New Roman" panose="02020603050405020304" pitchFamily="18" charset="0"/>
              </a:rPr>
              <a:t>B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．林肯总统颁布</a:t>
            </a:r>
            <a:r>
              <a:rPr lang="zh-CN" altLang="zh-CN" sz="2400" b="1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《宅地法》和《解放黑人奴隶宣言》</a:t>
            </a:r>
          </a:p>
          <a:p>
            <a:pPr>
              <a:spcAft>
                <a:spcPct val="0"/>
              </a:spcAft>
            </a:pPr>
            <a:r>
              <a:rPr lang="en-US" altLang="zh-CN" sz="2400" b="1">
                <a:latin typeface="+mn-ea"/>
                <a:cs typeface="Times New Roman" panose="02020603050405020304" pitchFamily="18" charset="0"/>
              </a:rPr>
              <a:t>C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．</a:t>
            </a:r>
            <a:r>
              <a:rPr lang="en-US" altLang="zh-CN" sz="2400" b="1">
                <a:latin typeface="+mn-ea"/>
                <a:cs typeface="Times New Roman" panose="02020603050405020304" pitchFamily="18" charset="0"/>
              </a:rPr>
              <a:t>1865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年，内战结束。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0737" y="216535"/>
            <a:ext cx="3069431" cy="3350260"/>
          </a:xfrm>
          <a:prstGeom prst="rect">
            <a:avLst/>
          </a:prstGeom>
          <a:ln>
            <a:solidFill>
              <a:srgbClr val="FF0000"/>
            </a:solidFill>
          </a:ln>
        </p:spPr>
      </p:pic>
      <p:grpSp>
        <p:nvGrpSpPr>
          <p:cNvPr id="6" name="组合 5"/>
          <p:cNvGrpSpPr/>
          <p:nvPr/>
        </p:nvGrpSpPr>
        <p:grpSpPr>
          <a:xfrm>
            <a:off x="2538412" y="3790950"/>
            <a:ext cx="6497810" cy="3416300"/>
            <a:chOff x="5137" y="5970"/>
            <a:chExt cx="13841" cy="5380"/>
          </a:xfrm>
        </p:grpSpPr>
        <p:pic>
          <p:nvPicPr>
            <p:cNvPr id="2052" name="Picture 4" descr="http://p0.ifengimg.com/fck/2017_27/e9d54e7dd6ebc1e_w1280_h1272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137" y="5970"/>
              <a:ext cx="4279" cy="4252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矩形 6"/>
            <p:cNvSpPr/>
            <p:nvPr/>
          </p:nvSpPr>
          <p:spPr>
            <a:xfrm>
              <a:off x="9610" y="5970"/>
              <a:ext cx="9368" cy="5380"/>
            </a:xfrm>
            <a:prstGeom prst="rect">
              <a:avLst/>
            </a:prstGeom>
            <a:ln w="19050">
              <a:solidFill>
                <a:schemeClr val="accent6">
                  <a:lumMod val="50000"/>
                </a:schemeClr>
              </a:solidFill>
            </a:ln>
          </p:spPr>
          <p:txBody>
            <a:bodyPr wrap="square">
              <a:spAutoFit/>
            </a:bodyPr>
            <a:lstStyle/>
            <a:p>
              <a:r>
                <a:rPr lang="zh-CN" altLang="en-US" sz="2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我们要从这些光荣的死者身上汲取更多的献身精神，来完成他们已经完全彻底为之献身的事业</a:t>
              </a:r>
              <a:r>
                <a:rPr lang="en-US" altLang="zh-CN" sz="2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;</a:t>
              </a:r>
              <a:r>
                <a:rPr lang="zh-CN" altLang="en-US" sz="2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我们要在这里下定最大的决心，不让这些死者白白牺牲</a:t>
              </a:r>
              <a:r>
                <a:rPr lang="en-US" altLang="zh-CN" sz="2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;</a:t>
              </a:r>
              <a:r>
                <a:rPr lang="zh-CN" altLang="en-US" sz="2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我们要使国家在上帝福佑下得到自由的新生，要使这个</a:t>
              </a:r>
              <a:r>
                <a:rPr lang="zh-CN" altLang="en-US" sz="2400" b="1">
                  <a:solidFill>
                    <a:srgbClr val="C00000"/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民有、民治、民享</a:t>
              </a:r>
              <a:r>
                <a:rPr lang="zh-CN" altLang="en-US" sz="2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的政府永世长存。</a:t>
              </a:r>
              <a:endParaRPr lang="en-US" altLang="zh-CN" sz="2400" b="1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endParaRPr>
            </a:p>
            <a:p>
              <a:pPr algn="r"/>
              <a:r>
                <a:rPr lang="en-US" altLang="zh-CN" sz="2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——</a:t>
              </a:r>
              <a:r>
                <a:rPr lang="zh-CN" altLang="en-US" sz="2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林肯</a:t>
              </a:r>
              <a:r>
                <a:rPr lang="en-US" altLang="zh-CN" sz="2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《</a:t>
              </a:r>
              <a:r>
                <a:rPr lang="zh-CN" altLang="en-US" sz="2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葛底斯堡演说</a:t>
              </a:r>
              <a:r>
                <a:rPr lang="en-US" altLang="zh-CN" sz="2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》</a:t>
              </a:r>
              <a:endPara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仿宋" pitchFamily="49" charset="-122"/>
                <a:ea typeface="仿宋" pitchFamily="49" charset="-122"/>
              </a:endParaRPr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254318" y="3150235"/>
            <a:ext cx="2284095" cy="489364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defRPr/>
            </a:pPr>
            <a:r>
              <a:rPr lang="en-US" altLang="zh-CN" sz="2400" b="1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D.</a:t>
            </a:r>
            <a:r>
              <a:rPr lang="zh-CN" altLang="en-US" sz="2400" b="1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意   义：（评价）</a:t>
            </a:r>
            <a:endParaRPr lang="en-US" altLang="zh-CN" sz="2400" b="1">
              <a:solidFill>
                <a:schemeClr val="accent1">
                  <a:lumMod val="50000"/>
                </a:schemeClr>
              </a:solidFill>
              <a:latin typeface="微软雅黑"/>
              <a:ea typeface="微软雅黑"/>
            </a:endParaRPr>
          </a:p>
          <a:p>
            <a:pPr>
              <a:defRPr/>
            </a:pPr>
            <a:r>
              <a:rPr lang="en-US" altLang="zh-CN" sz="2400" b="1">
                <a:latin typeface="微软雅黑" panose="020b0503020204020204" charset="-122"/>
                <a:ea typeface="华文新魏" panose="02010800040101010101" pitchFamily="2" charset="-122"/>
                <a:sym typeface="+mn-ea"/>
              </a:rPr>
              <a:t>   </a:t>
            </a:r>
            <a:r>
              <a:rPr lang="zh-CN" altLang="en-US" sz="2400" b="1">
                <a:latin typeface="微软雅黑" panose="020b0503020204020204" charset="-122"/>
                <a:ea typeface="华文新魏" panose="02010800040101010101" pitchFamily="2" charset="-122"/>
                <a:sym typeface="+mn-ea"/>
              </a:rPr>
              <a:t>维护了美国的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华文新魏" panose="02010800040101010101" pitchFamily="2" charset="-122"/>
                <a:sym typeface="+mn-ea"/>
              </a:rPr>
              <a:t>国家统一</a:t>
            </a:r>
            <a:r>
              <a:rPr lang="zh-CN" altLang="en-US" sz="2400" b="1">
                <a:latin typeface="微软雅黑" panose="020b0503020204020204" charset="-122"/>
                <a:ea typeface="华文新魏" panose="02010800040101010101" pitchFamily="2" charset="-122"/>
                <a:sym typeface="+mn-ea"/>
              </a:rPr>
              <a:t>，基本解决了农民的土地问题，在法律上承认了黑人的公民权利，为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华文新魏" panose="02010800040101010101" pitchFamily="2" charset="-122"/>
                <a:sym typeface="+mn-ea"/>
              </a:rPr>
              <a:t>此后美国的发展和迅速崛起</a:t>
            </a:r>
            <a:r>
              <a:rPr lang="zh-CN" altLang="en-US" sz="2400" b="1">
                <a:latin typeface="微软雅黑" panose="020b0503020204020204" charset="-122"/>
                <a:ea typeface="华文新魏" panose="02010800040101010101" pitchFamily="2" charset="-122"/>
                <a:sym typeface="+mn-ea"/>
              </a:rPr>
              <a:t>奠定了基础</a:t>
            </a:r>
            <a:r>
              <a:rPr lang="zh-CN" altLang="en-US" sz="2400">
                <a:latin typeface="微软雅黑" panose="020b0503020204020204" charset="-122"/>
                <a:ea typeface="华文新魏" panose="02010800040101010101" pitchFamily="2" charset="-122"/>
                <a:sym typeface="+mn-ea"/>
              </a:rPr>
              <a:t>。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  <a:sym typeface="+mn-ea"/>
              </a:rPr>
              <a:t>但</a:t>
            </a:r>
            <a:r>
              <a:rPr lang="zh-CN" altLang="zh-CN" sz="2400" b="1">
                <a:solidFill>
                  <a:srgbClr val="FF0000"/>
                </a:solidFill>
                <a:latin typeface="+mn-ea"/>
                <a:cs typeface="Times New Roman" panose="02020603050405020304" pitchFamily="18" charset="0"/>
                <a:sym typeface="+mn-ea"/>
              </a:rPr>
              <a:t>黑人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  <a:sym typeface="+mn-ea"/>
              </a:rPr>
              <a:t>仍备受歧视。</a:t>
            </a:r>
            <a:endParaRPr lang="zh-CN" altLang="en-US" sz="2400" b="1">
              <a:latin typeface="微软雅黑"/>
              <a:ea typeface="华文新魏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33184735"/>
      </p:ext>
    </p:extLst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1576" y="1203325"/>
            <a:ext cx="2720579" cy="45513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" name="任意多边形: 形状 17"/>
          <p:cNvSpPr/>
          <p:nvPr/>
        </p:nvSpPr>
        <p:spPr>
          <a:xfrm>
            <a:off x="1819275" y="2312988"/>
            <a:ext cx="600075" cy="863600"/>
          </a:xfrm>
          <a:custGeom>
            <a:gdLst>
              <a:gd name="connsiteX0" fmla="*/ 880598 w 1498665"/>
              <a:gd name="connsiteY0" fmla="*/ 431800 h 1667357"/>
              <a:gd name="connsiteX1" fmla="*/ 838265 w 1498665"/>
              <a:gd name="connsiteY1" fmla="*/ 414866 h 1667357"/>
              <a:gd name="connsiteX2" fmla="*/ 838265 w 1498665"/>
              <a:gd name="connsiteY2" fmla="*/ 355600 h 1667357"/>
              <a:gd name="connsiteX3" fmla="*/ 863665 w 1498665"/>
              <a:gd name="connsiteY3" fmla="*/ 347133 h 1667357"/>
              <a:gd name="connsiteX4" fmla="*/ 889065 w 1498665"/>
              <a:gd name="connsiteY4" fmla="*/ 330200 h 1667357"/>
              <a:gd name="connsiteX5" fmla="*/ 922932 w 1498665"/>
              <a:gd name="connsiteY5" fmla="*/ 296333 h 1667357"/>
              <a:gd name="connsiteX6" fmla="*/ 914465 w 1498665"/>
              <a:gd name="connsiteY6" fmla="*/ 220133 h 1667357"/>
              <a:gd name="connsiteX7" fmla="*/ 889065 w 1498665"/>
              <a:gd name="connsiteY7" fmla="*/ 203200 h 1667357"/>
              <a:gd name="connsiteX8" fmla="*/ 855198 w 1498665"/>
              <a:gd name="connsiteY8" fmla="*/ 169333 h 1667357"/>
              <a:gd name="connsiteX9" fmla="*/ 846732 w 1498665"/>
              <a:gd name="connsiteY9" fmla="*/ 143933 h 1667357"/>
              <a:gd name="connsiteX10" fmla="*/ 829798 w 1498665"/>
              <a:gd name="connsiteY10" fmla="*/ 127000 h 1667357"/>
              <a:gd name="connsiteX11" fmla="*/ 821332 w 1498665"/>
              <a:gd name="connsiteY11" fmla="*/ 0 h 1667357"/>
              <a:gd name="connsiteX12" fmla="*/ 778998 w 1498665"/>
              <a:gd name="connsiteY12" fmla="*/ 8466 h 1667357"/>
              <a:gd name="connsiteX13" fmla="*/ 745132 w 1498665"/>
              <a:gd name="connsiteY13" fmla="*/ 50800 h 1667357"/>
              <a:gd name="connsiteX14" fmla="*/ 702798 w 1498665"/>
              <a:gd name="connsiteY14" fmla="*/ 93133 h 1667357"/>
              <a:gd name="connsiteX15" fmla="*/ 668932 w 1498665"/>
              <a:gd name="connsiteY15" fmla="*/ 143933 h 1667357"/>
              <a:gd name="connsiteX16" fmla="*/ 677398 w 1498665"/>
              <a:gd name="connsiteY16" fmla="*/ 177800 h 1667357"/>
              <a:gd name="connsiteX17" fmla="*/ 685865 w 1498665"/>
              <a:gd name="connsiteY17" fmla="*/ 203200 h 1667357"/>
              <a:gd name="connsiteX18" fmla="*/ 651998 w 1498665"/>
              <a:gd name="connsiteY18" fmla="*/ 245533 h 1667357"/>
              <a:gd name="connsiteX19" fmla="*/ 635065 w 1498665"/>
              <a:gd name="connsiteY19" fmla="*/ 270933 h 1667357"/>
              <a:gd name="connsiteX20" fmla="*/ 584265 w 1498665"/>
              <a:gd name="connsiteY20" fmla="*/ 287866 h 1667357"/>
              <a:gd name="connsiteX21" fmla="*/ 558865 w 1498665"/>
              <a:gd name="connsiteY21" fmla="*/ 304800 h 1667357"/>
              <a:gd name="connsiteX22" fmla="*/ 508065 w 1498665"/>
              <a:gd name="connsiteY22" fmla="*/ 321733 h 1667357"/>
              <a:gd name="connsiteX23" fmla="*/ 448798 w 1498665"/>
              <a:gd name="connsiteY23" fmla="*/ 313266 h 1667357"/>
              <a:gd name="connsiteX24" fmla="*/ 211732 w 1498665"/>
              <a:gd name="connsiteY24" fmla="*/ 330200 h 1667357"/>
              <a:gd name="connsiteX25" fmla="*/ 143998 w 1498665"/>
              <a:gd name="connsiteY25" fmla="*/ 364066 h 1667357"/>
              <a:gd name="connsiteX26" fmla="*/ 143998 w 1498665"/>
              <a:gd name="connsiteY26" fmla="*/ 499533 h 1667357"/>
              <a:gd name="connsiteX27" fmla="*/ 177865 w 1498665"/>
              <a:gd name="connsiteY27" fmla="*/ 533400 h 1667357"/>
              <a:gd name="connsiteX28" fmla="*/ 194798 w 1498665"/>
              <a:gd name="connsiteY28" fmla="*/ 558800 h 1667357"/>
              <a:gd name="connsiteX29" fmla="*/ 211732 w 1498665"/>
              <a:gd name="connsiteY29" fmla="*/ 575733 h 1667357"/>
              <a:gd name="connsiteX30" fmla="*/ 220198 w 1498665"/>
              <a:gd name="connsiteY30" fmla="*/ 609600 h 1667357"/>
              <a:gd name="connsiteX31" fmla="*/ 237132 w 1498665"/>
              <a:gd name="connsiteY31" fmla="*/ 711200 h 1667357"/>
              <a:gd name="connsiteX32" fmla="*/ 211732 w 1498665"/>
              <a:gd name="connsiteY32" fmla="*/ 719666 h 1667357"/>
              <a:gd name="connsiteX33" fmla="*/ 143998 w 1498665"/>
              <a:gd name="connsiteY33" fmla="*/ 728133 h 1667357"/>
              <a:gd name="connsiteX34" fmla="*/ 118598 w 1498665"/>
              <a:gd name="connsiteY34" fmla="*/ 753533 h 1667357"/>
              <a:gd name="connsiteX35" fmla="*/ 93198 w 1498665"/>
              <a:gd name="connsiteY35" fmla="*/ 762000 h 1667357"/>
              <a:gd name="connsiteX36" fmla="*/ 67798 w 1498665"/>
              <a:gd name="connsiteY36" fmla="*/ 778933 h 1667357"/>
              <a:gd name="connsiteX37" fmla="*/ 16998 w 1498665"/>
              <a:gd name="connsiteY37" fmla="*/ 804333 h 1667357"/>
              <a:gd name="connsiteX38" fmla="*/ 16998 w 1498665"/>
              <a:gd name="connsiteY38" fmla="*/ 855133 h 1667357"/>
              <a:gd name="connsiteX39" fmla="*/ 50865 w 1498665"/>
              <a:gd name="connsiteY39" fmla="*/ 889000 h 1667357"/>
              <a:gd name="connsiteX40" fmla="*/ 93198 w 1498665"/>
              <a:gd name="connsiteY40" fmla="*/ 965200 h 1667357"/>
              <a:gd name="connsiteX41" fmla="*/ 110132 w 1498665"/>
              <a:gd name="connsiteY41" fmla="*/ 982133 h 1667357"/>
              <a:gd name="connsiteX42" fmla="*/ 143998 w 1498665"/>
              <a:gd name="connsiteY42" fmla="*/ 990600 h 1667357"/>
              <a:gd name="connsiteX43" fmla="*/ 152465 w 1498665"/>
              <a:gd name="connsiteY43" fmla="*/ 1100666 h 1667357"/>
              <a:gd name="connsiteX44" fmla="*/ 127065 w 1498665"/>
              <a:gd name="connsiteY44" fmla="*/ 1109133 h 1667357"/>
              <a:gd name="connsiteX45" fmla="*/ 127065 w 1498665"/>
              <a:gd name="connsiteY45" fmla="*/ 1210733 h 1667357"/>
              <a:gd name="connsiteX46" fmla="*/ 118598 w 1498665"/>
              <a:gd name="connsiteY46" fmla="*/ 1270000 h 1667357"/>
              <a:gd name="connsiteX47" fmla="*/ 127065 w 1498665"/>
              <a:gd name="connsiteY47" fmla="*/ 1329266 h 1667357"/>
              <a:gd name="connsiteX48" fmla="*/ 177865 w 1498665"/>
              <a:gd name="connsiteY48" fmla="*/ 1354666 h 1667357"/>
              <a:gd name="connsiteX49" fmla="*/ 220198 w 1498665"/>
              <a:gd name="connsiteY49" fmla="*/ 1388533 h 1667357"/>
              <a:gd name="connsiteX50" fmla="*/ 245598 w 1498665"/>
              <a:gd name="connsiteY50" fmla="*/ 1397000 h 1667357"/>
              <a:gd name="connsiteX51" fmla="*/ 287932 w 1498665"/>
              <a:gd name="connsiteY51" fmla="*/ 1430866 h 1667357"/>
              <a:gd name="connsiteX52" fmla="*/ 338732 w 1498665"/>
              <a:gd name="connsiteY52" fmla="*/ 1447800 h 1667357"/>
              <a:gd name="connsiteX53" fmla="*/ 414932 w 1498665"/>
              <a:gd name="connsiteY53" fmla="*/ 1464733 h 1667357"/>
              <a:gd name="connsiteX54" fmla="*/ 389532 w 1498665"/>
              <a:gd name="connsiteY54" fmla="*/ 1515533 h 1667357"/>
              <a:gd name="connsiteX55" fmla="*/ 364132 w 1498665"/>
              <a:gd name="connsiteY55" fmla="*/ 1532466 h 1667357"/>
              <a:gd name="connsiteX56" fmla="*/ 347198 w 1498665"/>
              <a:gd name="connsiteY56" fmla="*/ 1549400 h 1667357"/>
              <a:gd name="connsiteX57" fmla="*/ 296398 w 1498665"/>
              <a:gd name="connsiteY57" fmla="*/ 1583266 h 1667357"/>
              <a:gd name="connsiteX58" fmla="*/ 287932 w 1498665"/>
              <a:gd name="connsiteY58" fmla="*/ 1608666 h 1667357"/>
              <a:gd name="connsiteX59" fmla="*/ 482665 w 1498665"/>
              <a:gd name="connsiteY59" fmla="*/ 1642533 h 1667357"/>
              <a:gd name="connsiteX60" fmla="*/ 558865 w 1498665"/>
              <a:gd name="connsiteY60" fmla="*/ 1617133 h 1667357"/>
              <a:gd name="connsiteX61" fmla="*/ 584265 w 1498665"/>
              <a:gd name="connsiteY61" fmla="*/ 1608666 h 1667357"/>
              <a:gd name="connsiteX62" fmla="*/ 609665 w 1498665"/>
              <a:gd name="connsiteY62" fmla="*/ 1583266 h 1667357"/>
              <a:gd name="connsiteX63" fmla="*/ 626598 w 1498665"/>
              <a:gd name="connsiteY63" fmla="*/ 1557866 h 1667357"/>
              <a:gd name="connsiteX64" fmla="*/ 651998 w 1498665"/>
              <a:gd name="connsiteY64" fmla="*/ 1540933 h 1667357"/>
              <a:gd name="connsiteX65" fmla="*/ 668932 w 1498665"/>
              <a:gd name="connsiteY65" fmla="*/ 1524000 h 1667357"/>
              <a:gd name="connsiteX66" fmla="*/ 719732 w 1498665"/>
              <a:gd name="connsiteY66" fmla="*/ 1481666 h 1667357"/>
              <a:gd name="connsiteX67" fmla="*/ 728198 w 1498665"/>
              <a:gd name="connsiteY67" fmla="*/ 1456266 h 1667357"/>
              <a:gd name="connsiteX68" fmla="*/ 728198 w 1498665"/>
              <a:gd name="connsiteY68" fmla="*/ 1405466 h 1667357"/>
              <a:gd name="connsiteX69" fmla="*/ 770532 w 1498665"/>
              <a:gd name="connsiteY69" fmla="*/ 1371600 h 1667357"/>
              <a:gd name="connsiteX70" fmla="*/ 787465 w 1498665"/>
              <a:gd name="connsiteY70" fmla="*/ 1354666 h 1667357"/>
              <a:gd name="connsiteX71" fmla="*/ 838265 w 1498665"/>
              <a:gd name="connsiteY71" fmla="*/ 1320800 h 1667357"/>
              <a:gd name="connsiteX72" fmla="*/ 880598 w 1498665"/>
              <a:gd name="connsiteY72" fmla="*/ 1295400 h 1667357"/>
              <a:gd name="connsiteX73" fmla="*/ 973732 w 1498665"/>
              <a:gd name="connsiteY73" fmla="*/ 1286933 h 1667357"/>
              <a:gd name="connsiteX74" fmla="*/ 1041465 w 1498665"/>
              <a:gd name="connsiteY74" fmla="*/ 1295400 h 1667357"/>
              <a:gd name="connsiteX75" fmla="*/ 1092265 w 1498665"/>
              <a:gd name="connsiteY75" fmla="*/ 1329266 h 1667357"/>
              <a:gd name="connsiteX76" fmla="*/ 1109198 w 1498665"/>
              <a:gd name="connsiteY76" fmla="*/ 1346200 h 1667357"/>
              <a:gd name="connsiteX77" fmla="*/ 1219265 w 1498665"/>
              <a:gd name="connsiteY77" fmla="*/ 1354666 h 1667357"/>
              <a:gd name="connsiteX78" fmla="*/ 1261598 w 1498665"/>
              <a:gd name="connsiteY78" fmla="*/ 1422400 h 1667357"/>
              <a:gd name="connsiteX79" fmla="*/ 1303932 w 1498665"/>
              <a:gd name="connsiteY79" fmla="*/ 1464733 h 1667357"/>
              <a:gd name="connsiteX80" fmla="*/ 1354732 w 1498665"/>
              <a:gd name="connsiteY80" fmla="*/ 1473200 h 1667357"/>
              <a:gd name="connsiteX81" fmla="*/ 1405532 w 1498665"/>
              <a:gd name="connsiteY81" fmla="*/ 1507066 h 1667357"/>
              <a:gd name="connsiteX82" fmla="*/ 1430932 w 1498665"/>
              <a:gd name="connsiteY82" fmla="*/ 1490133 h 1667357"/>
              <a:gd name="connsiteX83" fmla="*/ 1456332 w 1498665"/>
              <a:gd name="connsiteY83" fmla="*/ 1507066 h 1667357"/>
              <a:gd name="connsiteX84" fmla="*/ 1473265 w 1498665"/>
              <a:gd name="connsiteY84" fmla="*/ 1524000 h 1667357"/>
              <a:gd name="connsiteX85" fmla="*/ 1498665 w 1498665"/>
              <a:gd name="connsiteY85" fmla="*/ 1532466 h 1667357"/>
              <a:gd name="connsiteX86" fmla="*/ 1490198 w 1498665"/>
              <a:gd name="connsiteY86" fmla="*/ 1473200 h 1667357"/>
              <a:gd name="connsiteX87" fmla="*/ 1464798 w 1498665"/>
              <a:gd name="connsiteY87" fmla="*/ 1456266 h 1667357"/>
              <a:gd name="connsiteX88" fmla="*/ 1456332 w 1498665"/>
              <a:gd name="connsiteY88" fmla="*/ 1430866 h 1667357"/>
              <a:gd name="connsiteX89" fmla="*/ 1422465 w 1498665"/>
              <a:gd name="connsiteY89" fmla="*/ 1380066 h 1667357"/>
              <a:gd name="connsiteX90" fmla="*/ 1405532 w 1498665"/>
              <a:gd name="connsiteY90" fmla="*/ 1354666 h 1667357"/>
              <a:gd name="connsiteX91" fmla="*/ 1337798 w 1498665"/>
              <a:gd name="connsiteY91" fmla="*/ 1346200 h 1667357"/>
              <a:gd name="connsiteX92" fmla="*/ 1270065 w 1498665"/>
              <a:gd name="connsiteY92" fmla="*/ 1295400 h 1667357"/>
              <a:gd name="connsiteX93" fmla="*/ 1244665 w 1498665"/>
              <a:gd name="connsiteY93" fmla="*/ 1286933 h 1667357"/>
              <a:gd name="connsiteX94" fmla="*/ 1227732 w 1498665"/>
              <a:gd name="connsiteY94" fmla="*/ 1261533 h 1667357"/>
              <a:gd name="connsiteX95" fmla="*/ 1210798 w 1498665"/>
              <a:gd name="connsiteY95" fmla="*/ 1210733 h 1667357"/>
              <a:gd name="connsiteX96" fmla="*/ 1219265 w 1498665"/>
              <a:gd name="connsiteY96" fmla="*/ 1151466 h 1667357"/>
              <a:gd name="connsiteX97" fmla="*/ 1227732 w 1498665"/>
              <a:gd name="connsiteY97" fmla="*/ 1126066 h 1667357"/>
              <a:gd name="connsiteX98" fmla="*/ 1253132 w 1498665"/>
              <a:gd name="connsiteY98" fmla="*/ 1117600 h 1667357"/>
              <a:gd name="connsiteX99" fmla="*/ 1244665 w 1498665"/>
              <a:gd name="connsiteY99" fmla="*/ 1066800 h 1667357"/>
              <a:gd name="connsiteX100" fmla="*/ 1219265 w 1498665"/>
              <a:gd name="connsiteY100" fmla="*/ 1058333 h 1667357"/>
              <a:gd name="connsiteX101" fmla="*/ 1193865 w 1498665"/>
              <a:gd name="connsiteY101" fmla="*/ 1032933 h 1667357"/>
              <a:gd name="connsiteX102" fmla="*/ 1185398 w 1498665"/>
              <a:gd name="connsiteY102" fmla="*/ 1007533 h 1667357"/>
              <a:gd name="connsiteX103" fmla="*/ 1176932 w 1498665"/>
              <a:gd name="connsiteY103" fmla="*/ 829733 h 1667357"/>
              <a:gd name="connsiteX104" fmla="*/ 1126132 w 1498665"/>
              <a:gd name="connsiteY104" fmla="*/ 821266 h 1667357"/>
              <a:gd name="connsiteX105" fmla="*/ 1092265 w 1498665"/>
              <a:gd name="connsiteY105" fmla="*/ 778933 h 1667357"/>
              <a:gd name="connsiteX106" fmla="*/ 1066865 w 1498665"/>
              <a:gd name="connsiteY106" fmla="*/ 762000 h 1667357"/>
              <a:gd name="connsiteX107" fmla="*/ 1049932 w 1498665"/>
              <a:gd name="connsiteY107" fmla="*/ 736600 h 1667357"/>
              <a:gd name="connsiteX108" fmla="*/ 1041465 w 1498665"/>
              <a:gd name="connsiteY108" fmla="*/ 711200 h 1667357"/>
              <a:gd name="connsiteX109" fmla="*/ 1007598 w 1498665"/>
              <a:gd name="connsiteY109" fmla="*/ 677333 h 1667357"/>
              <a:gd name="connsiteX110" fmla="*/ 990665 w 1498665"/>
              <a:gd name="connsiteY110" fmla="*/ 651933 h 1667357"/>
              <a:gd name="connsiteX111" fmla="*/ 965265 w 1498665"/>
              <a:gd name="connsiteY111" fmla="*/ 635000 h 1667357"/>
              <a:gd name="connsiteX112" fmla="*/ 931398 w 1498665"/>
              <a:gd name="connsiteY112" fmla="*/ 592666 h 1667357"/>
              <a:gd name="connsiteX113" fmla="*/ 905998 w 1498665"/>
              <a:gd name="connsiteY113" fmla="*/ 575733 h 1667357"/>
              <a:gd name="connsiteX114" fmla="*/ 897532 w 1498665"/>
              <a:gd name="connsiteY114" fmla="*/ 550333 h 1667357"/>
              <a:gd name="connsiteX115" fmla="*/ 880598 w 1498665"/>
              <a:gd name="connsiteY115" fmla="*/ 533400 h 1667357"/>
              <a:gd name="connsiteX116" fmla="*/ 880598 w 1498665"/>
              <a:gd name="connsiteY116" fmla="*/ 431800 h 1667357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</a:cxnLst>
            <a:rect l="l" t="t" r="r" b="b"/>
            <a:pathLst>
              <a:path w="1498665" h="1667357">
                <a:moveTo>
                  <a:pt x="880598" y="431800"/>
                </a:moveTo>
                <a:cubicBezTo>
                  <a:pt x="873543" y="412044"/>
                  <a:pt x="849940" y="424596"/>
                  <a:pt x="838265" y="414866"/>
                </a:cubicBezTo>
                <a:cubicBezTo>
                  <a:pt x="824249" y="403186"/>
                  <a:pt x="830070" y="365843"/>
                  <a:pt x="838265" y="355600"/>
                </a:cubicBezTo>
                <a:cubicBezTo>
                  <a:pt x="843840" y="348631"/>
                  <a:pt x="855683" y="351124"/>
                  <a:pt x="863665" y="347133"/>
                </a:cubicBezTo>
                <a:cubicBezTo>
                  <a:pt x="872766" y="342582"/>
                  <a:pt x="881339" y="336822"/>
                  <a:pt x="889065" y="330200"/>
                </a:cubicBezTo>
                <a:cubicBezTo>
                  <a:pt x="901187" y="319810"/>
                  <a:pt x="922932" y="296333"/>
                  <a:pt x="922932" y="296333"/>
                </a:cubicBezTo>
                <a:cubicBezTo>
                  <a:pt x="920110" y="270933"/>
                  <a:pt x="923199" y="244151"/>
                  <a:pt x="914465" y="220133"/>
                </a:cubicBezTo>
                <a:cubicBezTo>
                  <a:pt x="910988" y="210570"/>
                  <a:pt x="896791" y="209822"/>
                  <a:pt x="889065" y="203200"/>
                </a:cubicBezTo>
                <a:cubicBezTo>
                  <a:pt x="876943" y="192810"/>
                  <a:pt x="855198" y="169333"/>
                  <a:pt x="855198" y="169333"/>
                </a:cubicBezTo>
                <a:cubicBezTo>
                  <a:pt x="852376" y="160866"/>
                  <a:pt x="851324" y="151586"/>
                  <a:pt x="846732" y="143933"/>
                </a:cubicBezTo>
                <a:cubicBezTo>
                  <a:pt x="842625" y="137088"/>
                  <a:pt x="831185" y="134861"/>
                  <a:pt x="829798" y="127000"/>
                </a:cubicBezTo>
                <a:cubicBezTo>
                  <a:pt x="822425" y="85218"/>
                  <a:pt x="824154" y="42333"/>
                  <a:pt x="821332" y="0"/>
                </a:cubicBezTo>
                <a:cubicBezTo>
                  <a:pt x="807221" y="2822"/>
                  <a:pt x="792225" y="2797"/>
                  <a:pt x="778998" y="8466"/>
                </a:cubicBezTo>
                <a:cubicBezTo>
                  <a:pt x="765795" y="14124"/>
                  <a:pt x="752566" y="42304"/>
                  <a:pt x="745132" y="50800"/>
                </a:cubicBezTo>
                <a:cubicBezTo>
                  <a:pt x="731991" y="65819"/>
                  <a:pt x="713868" y="76528"/>
                  <a:pt x="702798" y="93133"/>
                </a:cubicBezTo>
                <a:lnTo>
                  <a:pt x="668932" y="143933"/>
                </a:lnTo>
                <a:cubicBezTo>
                  <a:pt x="671754" y="155222"/>
                  <a:pt x="674201" y="166611"/>
                  <a:pt x="677398" y="177800"/>
                </a:cubicBezTo>
                <a:cubicBezTo>
                  <a:pt x="679850" y="186381"/>
                  <a:pt x="687332" y="194397"/>
                  <a:pt x="685865" y="203200"/>
                </a:cubicBezTo>
                <a:cubicBezTo>
                  <a:pt x="683122" y="219661"/>
                  <a:pt x="661522" y="233628"/>
                  <a:pt x="651998" y="245533"/>
                </a:cubicBezTo>
                <a:cubicBezTo>
                  <a:pt x="645641" y="253479"/>
                  <a:pt x="643694" y="265540"/>
                  <a:pt x="635065" y="270933"/>
                </a:cubicBezTo>
                <a:cubicBezTo>
                  <a:pt x="619929" y="280393"/>
                  <a:pt x="584265" y="287866"/>
                  <a:pt x="584265" y="287866"/>
                </a:cubicBezTo>
                <a:cubicBezTo>
                  <a:pt x="575798" y="293511"/>
                  <a:pt x="568164" y="300667"/>
                  <a:pt x="558865" y="304800"/>
                </a:cubicBezTo>
                <a:cubicBezTo>
                  <a:pt x="542554" y="312049"/>
                  <a:pt x="508065" y="321733"/>
                  <a:pt x="508065" y="321733"/>
                </a:cubicBezTo>
                <a:cubicBezTo>
                  <a:pt x="488309" y="318911"/>
                  <a:pt x="468754" y="313266"/>
                  <a:pt x="448798" y="313266"/>
                </a:cubicBezTo>
                <a:cubicBezTo>
                  <a:pt x="387015" y="313266"/>
                  <a:pt x="279262" y="324061"/>
                  <a:pt x="211732" y="330200"/>
                </a:cubicBezTo>
                <a:cubicBezTo>
                  <a:pt x="153359" y="349657"/>
                  <a:pt x="173554" y="334512"/>
                  <a:pt x="143998" y="364066"/>
                </a:cubicBezTo>
                <a:cubicBezTo>
                  <a:pt x="127226" y="414387"/>
                  <a:pt x="121121" y="421750"/>
                  <a:pt x="143998" y="499533"/>
                </a:cubicBezTo>
                <a:cubicBezTo>
                  <a:pt x="148503" y="514849"/>
                  <a:pt x="169009" y="520116"/>
                  <a:pt x="177865" y="533400"/>
                </a:cubicBezTo>
                <a:cubicBezTo>
                  <a:pt x="183509" y="541867"/>
                  <a:pt x="188441" y="550854"/>
                  <a:pt x="194798" y="558800"/>
                </a:cubicBezTo>
                <a:cubicBezTo>
                  <a:pt x="199785" y="565033"/>
                  <a:pt x="206087" y="570089"/>
                  <a:pt x="211732" y="575733"/>
                </a:cubicBezTo>
                <a:cubicBezTo>
                  <a:pt x="214554" y="587022"/>
                  <a:pt x="218429" y="598099"/>
                  <a:pt x="220198" y="609600"/>
                </a:cubicBezTo>
                <a:cubicBezTo>
                  <a:pt x="236401" y="714919"/>
                  <a:pt x="218226" y="654484"/>
                  <a:pt x="237132" y="711200"/>
                </a:cubicBezTo>
                <a:cubicBezTo>
                  <a:pt x="228665" y="714022"/>
                  <a:pt x="220513" y="718070"/>
                  <a:pt x="211732" y="719666"/>
                </a:cubicBezTo>
                <a:cubicBezTo>
                  <a:pt x="189345" y="723736"/>
                  <a:pt x="165382" y="720357"/>
                  <a:pt x="143998" y="728133"/>
                </a:cubicBezTo>
                <a:cubicBezTo>
                  <a:pt x="132745" y="732225"/>
                  <a:pt x="128561" y="746891"/>
                  <a:pt x="118598" y="753533"/>
                </a:cubicBezTo>
                <a:cubicBezTo>
                  <a:pt x="111172" y="758484"/>
                  <a:pt x="101180" y="758009"/>
                  <a:pt x="93198" y="762000"/>
                </a:cubicBezTo>
                <a:cubicBezTo>
                  <a:pt x="84097" y="766551"/>
                  <a:pt x="76899" y="774382"/>
                  <a:pt x="67798" y="778933"/>
                </a:cubicBezTo>
                <a:cubicBezTo>
                  <a:pt x="-2309" y="813986"/>
                  <a:pt x="89790" y="755806"/>
                  <a:pt x="16998" y="804333"/>
                </a:cubicBezTo>
                <a:cubicBezTo>
                  <a:pt x="-2757" y="833966"/>
                  <a:pt x="-8402" y="825500"/>
                  <a:pt x="16998" y="855133"/>
                </a:cubicBezTo>
                <a:cubicBezTo>
                  <a:pt x="27388" y="867255"/>
                  <a:pt x="50865" y="889000"/>
                  <a:pt x="50865" y="889000"/>
                </a:cubicBezTo>
                <a:cubicBezTo>
                  <a:pt x="61511" y="920938"/>
                  <a:pt x="64088" y="936091"/>
                  <a:pt x="93198" y="965200"/>
                </a:cubicBezTo>
                <a:cubicBezTo>
                  <a:pt x="98843" y="970844"/>
                  <a:pt x="102992" y="978563"/>
                  <a:pt x="110132" y="982133"/>
                </a:cubicBezTo>
                <a:cubicBezTo>
                  <a:pt x="120540" y="987337"/>
                  <a:pt x="132709" y="987778"/>
                  <a:pt x="143998" y="990600"/>
                </a:cubicBezTo>
                <a:cubicBezTo>
                  <a:pt x="157412" y="1030841"/>
                  <a:pt x="174447" y="1056702"/>
                  <a:pt x="152465" y="1100666"/>
                </a:cubicBezTo>
                <a:cubicBezTo>
                  <a:pt x="148474" y="1108648"/>
                  <a:pt x="135532" y="1106311"/>
                  <a:pt x="127065" y="1109133"/>
                </a:cubicBezTo>
                <a:cubicBezTo>
                  <a:pt x="107215" y="1168680"/>
                  <a:pt x="127065" y="1097306"/>
                  <a:pt x="127065" y="1210733"/>
                </a:cubicBezTo>
                <a:cubicBezTo>
                  <a:pt x="127065" y="1230689"/>
                  <a:pt x="121420" y="1250244"/>
                  <a:pt x="118598" y="1270000"/>
                </a:cubicBezTo>
                <a:cubicBezTo>
                  <a:pt x="121420" y="1289755"/>
                  <a:pt x="118960" y="1311030"/>
                  <a:pt x="127065" y="1329266"/>
                </a:cubicBezTo>
                <a:cubicBezTo>
                  <a:pt x="132775" y="1342113"/>
                  <a:pt x="166593" y="1350909"/>
                  <a:pt x="177865" y="1354666"/>
                </a:cubicBezTo>
                <a:cubicBezTo>
                  <a:pt x="193616" y="1370418"/>
                  <a:pt x="198835" y="1377851"/>
                  <a:pt x="220198" y="1388533"/>
                </a:cubicBezTo>
                <a:cubicBezTo>
                  <a:pt x="228180" y="1392524"/>
                  <a:pt x="237131" y="1394178"/>
                  <a:pt x="245598" y="1397000"/>
                </a:cubicBezTo>
                <a:cubicBezTo>
                  <a:pt x="259673" y="1411074"/>
                  <a:pt x="268707" y="1422322"/>
                  <a:pt x="287932" y="1430866"/>
                </a:cubicBezTo>
                <a:cubicBezTo>
                  <a:pt x="304243" y="1438115"/>
                  <a:pt x="321416" y="1443471"/>
                  <a:pt x="338732" y="1447800"/>
                </a:cubicBezTo>
                <a:cubicBezTo>
                  <a:pt x="386559" y="1459756"/>
                  <a:pt x="361188" y="1453984"/>
                  <a:pt x="414932" y="1464733"/>
                </a:cubicBezTo>
                <a:cubicBezTo>
                  <a:pt x="408046" y="1485390"/>
                  <a:pt x="405944" y="1499121"/>
                  <a:pt x="389532" y="1515533"/>
                </a:cubicBezTo>
                <a:cubicBezTo>
                  <a:pt x="382337" y="1522728"/>
                  <a:pt x="372078" y="1526109"/>
                  <a:pt x="364132" y="1532466"/>
                </a:cubicBezTo>
                <a:cubicBezTo>
                  <a:pt x="357898" y="1537453"/>
                  <a:pt x="353584" y="1544610"/>
                  <a:pt x="347198" y="1549400"/>
                </a:cubicBezTo>
                <a:cubicBezTo>
                  <a:pt x="330917" y="1561611"/>
                  <a:pt x="296398" y="1583266"/>
                  <a:pt x="296398" y="1583266"/>
                </a:cubicBezTo>
                <a:cubicBezTo>
                  <a:pt x="293576" y="1591733"/>
                  <a:pt x="287932" y="1599741"/>
                  <a:pt x="287932" y="1608666"/>
                </a:cubicBezTo>
                <a:cubicBezTo>
                  <a:pt x="287932" y="1712885"/>
                  <a:pt x="371227" y="1647599"/>
                  <a:pt x="482665" y="1642533"/>
                </a:cubicBezTo>
                <a:lnTo>
                  <a:pt x="558865" y="1617133"/>
                </a:lnTo>
                <a:lnTo>
                  <a:pt x="584265" y="1608666"/>
                </a:lnTo>
                <a:cubicBezTo>
                  <a:pt x="592732" y="1600199"/>
                  <a:pt x="602000" y="1592464"/>
                  <a:pt x="609665" y="1583266"/>
                </a:cubicBezTo>
                <a:cubicBezTo>
                  <a:pt x="616179" y="1575449"/>
                  <a:pt x="619403" y="1565061"/>
                  <a:pt x="626598" y="1557866"/>
                </a:cubicBezTo>
                <a:cubicBezTo>
                  <a:pt x="633793" y="1550671"/>
                  <a:pt x="644052" y="1547290"/>
                  <a:pt x="651998" y="1540933"/>
                </a:cubicBezTo>
                <a:cubicBezTo>
                  <a:pt x="658231" y="1535946"/>
                  <a:pt x="662699" y="1528987"/>
                  <a:pt x="668932" y="1524000"/>
                </a:cubicBezTo>
                <a:cubicBezTo>
                  <a:pt x="727864" y="1476855"/>
                  <a:pt x="659403" y="1541995"/>
                  <a:pt x="719732" y="1481666"/>
                </a:cubicBezTo>
                <a:cubicBezTo>
                  <a:pt x="722554" y="1473199"/>
                  <a:pt x="728198" y="1465191"/>
                  <a:pt x="728198" y="1456266"/>
                </a:cubicBezTo>
                <a:cubicBezTo>
                  <a:pt x="728198" y="1418640"/>
                  <a:pt x="705622" y="1443092"/>
                  <a:pt x="728198" y="1405466"/>
                </a:cubicBezTo>
                <a:cubicBezTo>
                  <a:pt x="737632" y="1389742"/>
                  <a:pt x="757222" y="1382248"/>
                  <a:pt x="770532" y="1371600"/>
                </a:cubicBezTo>
                <a:cubicBezTo>
                  <a:pt x="776765" y="1366613"/>
                  <a:pt x="781079" y="1359456"/>
                  <a:pt x="787465" y="1354666"/>
                </a:cubicBezTo>
                <a:cubicBezTo>
                  <a:pt x="803746" y="1342455"/>
                  <a:pt x="823875" y="1335191"/>
                  <a:pt x="838265" y="1320800"/>
                </a:cubicBezTo>
                <a:cubicBezTo>
                  <a:pt x="854956" y="1304108"/>
                  <a:pt x="854951" y="1299064"/>
                  <a:pt x="880598" y="1295400"/>
                </a:cubicBezTo>
                <a:cubicBezTo>
                  <a:pt x="911457" y="1290992"/>
                  <a:pt x="942687" y="1289755"/>
                  <a:pt x="973732" y="1286933"/>
                </a:cubicBezTo>
                <a:cubicBezTo>
                  <a:pt x="996310" y="1289755"/>
                  <a:pt x="1020037" y="1287747"/>
                  <a:pt x="1041465" y="1295400"/>
                </a:cubicBezTo>
                <a:cubicBezTo>
                  <a:pt x="1060631" y="1302245"/>
                  <a:pt x="1077875" y="1314875"/>
                  <a:pt x="1092265" y="1329266"/>
                </a:cubicBezTo>
                <a:cubicBezTo>
                  <a:pt x="1097909" y="1334911"/>
                  <a:pt x="1101370" y="1344634"/>
                  <a:pt x="1109198" y="1346200"/>
                </a:cubicBezTo>
                <a:cubicBezTo>
                  <a:pt x="1145281" y="1353417"/>
                  <a:pt x="1182576" y="1351844"/>
                  <a:pt x="1219265" y="1354666"/>
                </a:cubicBezTo>
                <a:cubicBezTo>
                  <a:pt x="1246337" y="1435882"/>
                  <a:pt x="1217401" y="1383728"/>
                  <a:pt x="1261598" y="1422400"/>
                </a:cubicBezTo>
                <a:cubicBezTo>
                  <a:pt x="1276617" y="1435541"/>
                  <a:pt x="1284247" y="1461452"/>
                  <a:pt x="1303932" y="1464733"/>
                </a:cubicBezTo>
                <a:lnTo>
                  <a:pt x="1354732" y="1473200"/>
                </a:lnTo>
                <a:cubicBezTo>
                  <a:pt x="1365307" y="1483775"/>
                  <a:pt x="1384526" y="1510567"/>
                  <a:pt x="1405532" y="1507066"/>
                </a:cubicBezTo>
                <a:cubicBezTo>
                  <a:pt x="1415569" y="1505393"/>
                  <a:pt x="1422465" y="1495777"/>
                  <a:pt x="1430932" y="1490133"/>
                </a:cubicBezTo>
                <a:cubicBezTo>
                  <a:pt x="1439399" y="1495777"/>
                  <a:pt x="1448386" y="1500709"/>
                  <a:pt x="1456332" y="1507066"/>
                </a:cubicBezTo>
                <a:cubicBezTo>
                  <a:pt x="1462565" y="1512053"/>
                  <a:pt x="1466420" y="1519893"/>
                  <a:pt x="1473265" y="1524000"/>
                </a:cubicBezTo>
                <a:cubicBezTo>
                  <a:pt x="1480918" y="1528592"/>
                  <a:pt x="1490198" y="1529644"/>
                  <a:pt x="1498665" y="1532466"/>
                </a:cubicBezTo>
                <a:cubicBezTo>
                  <a:pt x="1495843" y="1512711"/>
                  <a:pt x="1498303" y="1491436"/>
                  <a:pt x="1490198" y="1473200"/>
                </a:cubicBezTo>
                <a:cubicBezTo>
                  <a:pt x="1486065" y="1463901"/>
                  <a:pt x="1471155" y="1464212"/>
                  <a:pt x="1464798" y="1456266"/>
                </a:cubicBezTo>
                <a:cubicBezTo>
                  <a:pt x="1459223" y="1449297"/>
                  <a:pt x="1460666" y="1438668"/>
                  <a:pt x="1456332" y="1430866"/>
                </a:cubicBezTo>
                <a:cubicBezTo>
                  <a:pt x="1446449" y="1413076"/>
                  <a:pt x="1433754" y="1396999"/>
                  <a:pt x="1422465" y="1380066"/>
                </a:cubicBezTo>
                <a:cubicBezTo>
                  <a:pt x="1416821" y="1371599"/>
                  <a:pt x="1415629" y="1355928"/>
                  <a:pt x="1405532" y="1354666"/>
                </a:cubicBezTo>
                <a:lnTo>
                  <a:pt x="1337798" y="1346200"/>
                </a:lnTo>
                <a:cubicBezTo>
                  <a:pt x="1317739" y="1326140"/>
                  <a:pt x="1298790" y="1304975"/>
                  <a:pt x="1270065" y="1295400"/>
                </a:cubicBezTo>
                <a:lnTo>
                  <a:pt x="1244665" y="1286933"/>
                </a:lnTo>
                <a:cubicBezTo>
                  <a:pt x="1239021" y="1278466"/>
                  <a:pt x="1231865" y="1270832"/>
                  <a:pt x="1227732" y="1261533"/>
                </a:cubicBezTo>
                <a:cubicBezTo>
                  <a:pt x="1220483" y="1245222"/>
                  <a:pt x="1210798" y="1210733"/>
                  <a:pt x="1210798" y="1210733"/>
                </a:cubicBezTo>
                <a:cubicBezTo>
                  <a:pt x="1213620" y="1190977"/>
                  <a:pt x="1215351" y="1171035"/>
                  <a:pt x="1219265" y="1151466"/>
                </a:cubicBezTo>
                <a:cubicBezTo>
                  <a:pt x="1221015" y="1142715"/>
                  <a:pt x="1221421" y="1132377"/>
                  <a:pt x="1227732" y="1126066"/>
                </a:cubicBezTo>
                <a:cubicBezTo>
                  <a:pt x="1234043" y="1119755"/>
                  <a:pt x="1244665" y="1120422"/>
                  <a:pt x="1253132" y="1117600"/>
                </a:cubicBezTo>
                <a:cubicBezTo>
                  <a:pt x="1250310" y="1100667"/>
                  <a:pt x="1253182" y="1081705"/>
                  <a:pt x="1244665" y="1066800"/>
                </a:cubicBezTo>
                <a:cubicBezTo>
                  <a:pt x="1240237" y="1059051"/>
                  <a:pt x="1226691" y="1063284"/>
                  <a:pt x="1219265" y="1058333"/>
                </a:cubicBezTo>
                <a:cubicBezTo>
                  <a:pt x="1209302" y="1051691"/>
                  <a:pt x="1202332" y="1041400"/>
                  <a:pt x="1193865" y="1032933"/>
                </a:cubicBezTo>
                <a:cubicBezTo>
                  <a:pt x="1191043" y="1024466"/>
                  <a:pt x="1186139" y="1016427"/>
                  <a:pt x="1185398" y="1007533"/>
                </a:cubicBezTo>
                <a:cubicBezTo>
                  <a:pt x="1180471" y="948404"/>
                  <a:pt x="1194922" y="886274"/>
                  <a:pt x="1176932" y="829733"/>
                </a:cubicBezTo>
                <a:cubicBezTo>
                  <a:pt x="1171727" y="813374"/>
                  <a:pt x="1143065" y="824088"/>
                  <a:pt x="1126132" y="821266"/>
                </a:cubicBezTo>
                <a:cubicBezTo>
                  <a:pt x="1053340" y="772739"/>
                  <a:pt x="1139003" y="837355"/>
                  <a:pt x="1092265" y="778933"/>
                </a:cubicBezTo>
                <a:cubicBezTo>
                  <a:pt x="1085908" y="770987"/>
                  <a:pt x="1075332" y="767644"/>
                  <a:pt x="1066865" y="762000"/>
                </a:cubicBezTo>
                <a:cubicBezTo>
                  <a:pt x="1061221" y="753533"/>
                  <a:pt x="1054483" y="745701"/>
                  <a:pt x="1049932" y="736600"/>
                </a:cubicBezTo>
                <a:cubicBezTo>
                  <a:pt x="1045941" y="728618"/>
                  <a:pt x="1046652" y="718462"/>
                  <a:pt x="1041465" y="711200"/>
                </a:cubicBezTo>
                <a:cubicBezTo>
                  <a:pt x="1032185" y="698209"/>
                  <a:pt x="1016454" y="690617"/>
                  <a:pt x="1007598" y="677333"/>
                </a:cubicBezTo>
                <a:cubicBezTo>
                  <a:pt x="1001954" y="668866"/>
                  <a:pt x="997860" y="659128"/>
                  <a:pt x="990665" y="651933"/>
                </a:cubicBezTo>
                <a:cubicBezTo>
                  <a:pt x="983470" y="644738"/>
                  <a:pt x="973211" y="641357"/>
                  <a:pt x="965265" y="635000"/>
                </a:cubicBezTo>
                <a:cubicBezTo>
                  <a:pt x="923376" y="601488"/>
                  <a:pt x="975401" y="636668"/>
                  <a:pt x="931398" y="592666"/>
                </a:cubicBezTo>
                <a:cubicBezTo>
                  <a:pt x="924203" y="585471"/>
                  <a:pt x="914465" y="581377"/>
                  <a:pt x="905998" y="575733"/>
                </a:cubicBezTo>
                <a:cubicBezTo>
                  <a:pt x="903176" y="567266"/>
                  <a:pt x="902124" y="557986"/>
                  <a:pt x="897532" y="550333"/>
                </a:cubicBezTo>
                <a:cubicBezTo>
                  <a:pt x="893425" y="543488"/>
                  <a:pt x="882026" y="541254"/>
                  <a:pt x="880598" y="533400"/>
                </a:cubicBezTo>
                <a:cubicBezTo>
                  <a:pt x="876054" y="508410"/>
                  <a:pt x="887653" y="451556"/>
                  <a:pt x="880598" y="431800"/>
                </a:cubicBezTo>
                <a:close/>
              </a:path>
            </a:pathLst>
          </a:custGeom>
          <a:solidFill>
            <a:srgbClr val="F7B68C"/>
          </a:solidFill>
          <a:ln w="28575">
            <a:solidFill>
              <a:srgbClr val="FF170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" strike="noStrike" noProof="1"/>
          </a:p>
        </p:txBody>
      </p:sp>
      <p:sp>
        <p:nvSpPr>
          <p:cNvPr id="19" name="任意多边形: 形状 18"/>
          <p:cNvSpPr/>
          <p:nvPr/>
        </p:nvSpPr>
        <p:spPr>
          <a:xfrm>
            <a:off x="2156325" y="2301451"/>
            <a:ext cx="399791" cy="539716"/>
          </a:xfrm>
          <a:custGeom>
            <a:gdLst>
              <a:gd name="connsiteX0" fmla="*/ 334400 w 977867"/>
              <a:gd name="connsiteY0" fmla="*/ 914400 h 1041400"/>
              <a:gd name="connsiteX1" fmla="*/ 300533 w 977867"/>
              <a:gd name="connsiteY1" fmla="*/ 855133 h 1041400"/>
              <a:gd name="connsiteX2" fmla="*/ 241267 w 977867"/>
              <a:gd name="connsiteY2" fmla="*/ 846667 h 1041400"/>
              <a:gd name="connsiteX3" fmla="*/ 182000 w 977867"/>
              <a:gd name="connsiteY3" fmla="*/ 753533 h 1041400"/>
              <a:gd name="connsiteX4" fmla="*/ 182000 w 977867"/>
              <a:gd name="connsiteY4" fmla="*/ 753533 h 1041400"/>
              <a:gd name="connsiteX5" fmla="*/ 165067 w 977867"/>
              <a:gd name="connsiteY5" fmla="*/ 728133 h 1041400"/>
              <a:gd name="connsiteX6" fmla="*/ 122733 w 977867"/>
              <a:gd name="connsiteY6" fmla="*/ 685800 h 1041400"/>
              <a:gd name="connsiteX7" fmla="*/ 80400 w 977867"/>
              <a:gd name="connsiteY7" fmla="*/ 643467 h 1041400"/>
              <a:gd name="connsiteX8" fmla="*/ 71933 w 977867"/>
              <a:gd name="connsiteY8" fmla="*/ 618067 h 1041400"/>
              <a:gd name="connsiteX9" fmla="*/ 29600 w 977867"/>
              <a:gd name="connsiteY9" fmla="*/ 584200 h 1041400"/>
              <a:gd name="connsiteX10" fmla="*/ 21133 w 977867"/>
              <a:gd name="connsiteY10" fmla="*/ 414867 h 1041400"/>
              <a:gd name="connsiteX11" fmla="*/ 46533 w 977867"/>
              <a:gd name="connsiteY11" fmla="*/ 406400 h 1041400"/>
              <a:gd name="connsiteX12" fmla="*/ 71933 w 977867"/>
              <a:gd name="connsiteY12" fmla="*/ 347133 h 1041400"/>
              <a:gd name="connsiteX13" fmla="*/ 105800 w 977867"/>
              <a:gd name="connsiteY13" fmla="*/ 296333 h 1041400"/>
              <a:gd name="connsiteX14" fmla="*/ 114267 w 977867"/>
              <a:gd name="connsiteY14" fmla="*/ 321733 h 1041400"/>
              <a:gd name="connsiteX15" fmla="*/ 215867 w 977867"/>
              <a:gd name="connsiteY15" fmla="*/ 338667 h 1041400"/>
              <a:gd name="connsiteX16" fmla="*/ 224333 w 977867"/>
              <a:gd name="connsiteY16" fmla="*/ 313267 h 1041400"/>
              <a:gd name="connsiteX17" fmla="*/ 232800 w 977867"/>
              <a:gd name="connsiteY17" fmla="*/ 279400 h 1041400"/>
              <a:gd name="connsiteX18" fmla="*/ 249733 w 977867"/>
              <a:gd name="connsiteY18" fmla="*/ 228600 h 1041400"/>
              <a:gd name="connsiteX19" fmla="*/ 283600 w 977867"/>
              <a:gd name="connsiteY19" fmla="*/ 194733 h 1041400"/>
              <a:gd name="connsiteX20" fmla="*/ 309000 w 977867"/>
              <a:gd name="connsiteY20" fmla="*/ 110067 h 1041400"/>
              <a:gd name="connsiteX21" fmla="*/ 317467 w 977867"/>
              <a:gd name="connsiteY21" fmla="*/ 84667 h 1041400"/>
              <a:gd name="connsiteX22" fmla="*/ 376733 w 977867"/>
              <a:gd name="connsiteY22" fmla="*/ 67733 h 1041400"/>
              <a:gd name="connsiteX23" fmla="*/ 419067 w 977867"/>
              <a:gd name="connsiteY23" fmla="*/ 76200 h 1041400"/>
              <a:gd name="connsiteX24" fmla="*/ 444467 w 977867"/>
              <a:gd name="connsiteY24" fmla="*/ 169333 h 1041400"/>
              <a:gd name="connsiteX25" fmla="*/ 469867 w 977867"/>
              <a:gd name="connsiteY25" fmla="*/ 177800 h 1041400"/>
              <a:gd name="connsiteX26" fmla="*/ 529133 w 977867"/>
              <a:gd name="connsiteY26" fmla="*/ 169333 h 1041400"/>
              <a:gd name="connsiteX27" fmla="*/ 546067 w 977867"/>
              <a:gd name="connsiteY27" fmla="*/ 152400 h 1041400"/>
              <a:gd name="connsiteX28" fmla="*/ 579933 w 977867"/>
              <a:gd name="connsiteY28" fmla="*/ 143933 h 1041400"/>
              <a:gd name="connsiteX29" fmla="*/ 605333 w 977867"/>
              <a:gd name="connsiteY29" fmla="*/ 152400 h 1041400"/>
              <a:gd name="connsiteX30" fmla="*/ 613800 w 977867"/>
              <a:gd name="connsiteY30" fmla="*/ 177800 h 1041400"/>
              <a:gd name="connsiteX31" fmla="*/ 639200 w 977867"/>
              <a:gd name="connsiteY31" fmla="*/ 203200 h 1041400"/>
              <a:gd name="connsiteX32" fmla="*/ 647667 w 977867"/>
              <a:gd name="connsiteY32" fmla="*/ 228600 h 1041400"/>
              <a:gd name="connsiteX33" fmla="*/ 673067 w 977867"/>
              <a:gd name="connsiteY33" fmla="*/ 194733 h 1041400"/>
              <a:gd name="connsiteX34" fmla="*/ 664600 w 977867"/>
              <a:gd name="connsiteY34" fmla="*/ 110067 h 1041400"/>
              <a:gd name="connsiteX35" fmla="*/ 664600 w 977867"/>
              <a:gd name="connsiteY35" fmla="*/ 8467 h 1041400"/>
              <a:gd name="connsiteX36" fmla="*/ 690000 w 977867"/>
              <a:gd name="connsiteY36" fmla="*/ 0 h 1041400"/>
              <a:gd name="connsiteX37" fmla="*/ 783133 w 977867"/>
              <a:gd name="connsiteY37" fmla="*/ 8467 h 1041400"/>
              <a:gd name="connsiteX38" fmla="*/ 800067 w 977867"/>
              <a:gd name="connsiteY38" fmla="*/ 25400 h 1041400"/>
              <a:gd name="connsiteX39" fmla="*/ 825467 w 977867"/>
              <a:gd name="connsiteY39" fmla="*/ 42333 h 1041400"/>
              <a:gd name="connsiteX40" fmla="*/ 935533 w 977867"/>
              <a:gd name="connsiteY40" fmla="*/ 50800 h 1041400"/>
              <a:gd name="connsiteX41" fmla="*/ 927067 w 977867"/>
              <a:gd name="connsiteY41" fmla="*/ 76200 h 1041400"/>
              <a:gd name="connsiteX42" fmla="*/ 910133 w 977867"/>
              <a:gd name="connsiteY42" fmla="*/ 160867 h 1041400"/>
              <a:gd name="connsiteX43" fmla="*/ 901667 w 977867"/>
              <a:gd name="connsiteY43" fmla="*/ 287867 h 1041400"/>
              <a:gd name="connsiteX44" fmla="*/ 893200 w 977867"/>
              <a:gd name="connsiteY44" fmla="*/ 338667 h 1041400"/>
              <a:gd name="connsiteX45" fmla="*/ 884733 w 977867"/>
              <a:gd name="connsiteY45" fmla="*/ 406400 h 1041400"/>
              <a:gd name="connsiteX46" fmla="*/ 893200 w 977867"/>
              <a:gd name="connsiteY46" fmla="*/ 431800 h 1041400"/>
              <a:gd name="connsiteX47" fmla="*/ 977867 w 977867"/>
              <a:gd name="connsiteY47" fmla="*/ 457200 h 1041400"/>
              <a:gd name="connsiteX48" fmla="*/ 935533 w 977867"/>
              <a:gd name="connsiteY48" fmla="*/ 524933 h 1041400"/>
              <a:gd name="connsiteX49" fmla="*/ 910133 w 977867"/>
              <a:gd name="connsiteY49" fmla="*/ 533400 h 1041400"/>
              <a:gd name="connsiteX50" fmla="*/ 893200 w 977867"/>
              <a:gd name="connsiteY50" fmla="*/ 584200 h 1041400"/>
              <a:gd name="connsiteX51" fmla="*/ 876267 w 977867"/>
              <a:gd name="connsiteY51" fmla="*/ 609600 h 1041400"/>
              <a:gd name="connsiteX52" fmla="*/ 859333 w 977867"/>
              <a:gd name="connsiteY52" fmla="*/ 660400 h 1041400"/>
              <a:gd name="connsiteX53" fmla="*/ 867800 w 977867"/>
              <a:gd name="connsiteY53" fmla="*/ 702733 h 1041400"/>
              <a:gd name="connsiteX54" fmla="*/ 901667 w 977867"/>
              <a:gd name="connsiteY54" fmla="*/ 711200 h 1041400"/>
              <a:gd name="connsiteX55" fmla="*/ 893200 w 977867"/>
              <a:gd name="connsiteY55" fmla="*/ 863600 h 1041400"/>
              <a:gd name="connsiteX56" fmla="*/ 884733 w 977867"/>
              <a:gd name="connsiteY56" fmla="*/ 889000 h 1041400"/>
              <a:gd name="connsiteX57" fmla="*/ 876267 w 977867"/>
              <a:gd name="connsiteY57" fmla="*/ 922867 h 1041400"/>
              <a:gd name="connsiteX58" fmla="*/ 867800 w 977867"/>
              <a:gd name="connsiteY58" fmla="*/ 948267 h 1041400"/>
              <a:gd name="connsiteX59" fmla="*/ 859333 w 977867"/>
              <a:gd name="connsiteY59" fmla="*/ 982133 h 1041400"/>
              <a:gd name="connsiteX60" fmla="*/ 817000 w 977867"/>
              <a:gd name="connsiteY60" fmla="*/ 1041400 h 1041400"/>
              <a:gd name="connsiteX61" fmla="*/ 757733 w 977867"/>
              <a:gd name="connsiteY61" fmla="*/ 1016000 h 1041400"/>
              <a:gd name="connsiteX62" fmla="*/ 690000 w 977867"/>
              <a:gd name="connsiteY62" fmla="*/ 999067 h 1041400"/>
              <a:gd name="connsiteX63" fmla="*/ 630733 w 977867"/>
              <a:gd name="connsiteY63" fmla="*/ 956733 h 1041400"/>
              <a:gd name="connsiteX64" fmla="*/ 605333 w 977867"/>
              <a:gd name="connsiteY64" fmla="*/ 948267 h 1041400"/>
              <a:gd name="connsiteX65" fmla="*/ 588400 w 977867"/>
              <a:gd name="connsiteY65" fmla="*/ 931333 h 1041400"/>
              <a:gd name="connsiteX66" fmla="*/ 461400 w 977867"/>
              <a:gd name="connsiteY66" fmla="*/ 897467 h 1041400"/>
              <a:gd name="connsiteX67" fmla="*/ 410600 w 977867"/>
              <a:gd name="connsiteY67" fmla="*/ 905933 h 1041400"/>
              <a:gd name="connsiteX68" fmla="*/ 376733 w 977867"/>
              <a:gd name="connsiteY68" fmla="*/ 914400 h 1041400"/>
              <a:gd name="connsiteX69" fmla="*/ 334400 w 977867"/>
              <a:gd name="connsiteY69" fmla="*/ 914400 h 104140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977867" h="1041400">
                <a:moveTo>
                  <a:pt x="334400" y="914400"/>
                </a:moveTo>
                <a:cubicBezTo>
                  <a:pt x="321700" y="904522"/>
                  <a:pt x="319697" y="861521"/>
                  <a:pt x="300533" y="855133"/>
                </a:cubicBezTo>
                <a:cubicBezTo>
                  <a:pt x="281601" y="848822"/>
                  <a:pt x="261022" y="849489"/>
                  <a:pt x="241267" y="846667"/>
                </a:cubicBezTo>
                <a:cubicBezTo>
                  <a:pt x="186312" y="791712"/>
                  <a:pt x="205244" y="823265"/>
                  <a:pt x="182000" y="753533"/>
                </a:cubicBezTo>
                <a:lnTo>
                  <a:pt x="182000" y="753533"/>
                </a:lnTo>
                <a:cubicBezTo>
                  <a:pt x="176356" y="745066"/>
                  <a:pt x="171768" y="735791"/>
                  <a:pt x="165067" y="728133"/>
                </a:cubicBezTo>
                <a:cubicBezTo>
                  <a:pt x="151926" y="713114"/>
                  <a:pt x="133803" y="702405"/>
                  <a:pt x="122733" y="685800"/>
                </a:cubicBezTo>
                <a:cubicBezTo>
                  <a:pt x="100156" y="651933"/>
                  <a:pt x="114267" y="666044"/>
                  <a:pt x="80400" y="643467"/>
                </a:cubicBezTo>
                <a:cubicBezTo>
                  <a:pt x="77578" y="635000"/>
                  <a:pt x="76525" y="625720"/>
                  <a:pt x="71933" y="618067"/>
                </a:cubicBezTo>
                <a:cubicBezTo>
                  <a:pt x="63889" y="604660"/>
                  <a:pt x="41139" y="591893"/>
                  <a:pt x="29600" y="584200"/>
                </a:cubicBezTo>
                <a:cubicBezTo>
                  <a:pt x="-9994" y="524808"/>
                  <a:pt x="-6814" y="540632"/>
                  <a:pt x="21133" y="414867"/>
                </a:cubicBezTo>
                <a:cubicBezTo>
                  <a:pt x="23069" y="406155"/>
                  <a:pt x="38066" y="409222"/>
                  <a:pt x="46533" y="406400"/>
                </a:cubicBezTo>
                <a:cubicBezTo>
                  <a:pt x="86628" y="366308"/>
                  <a:pt x="38493" y="420702"/>
                  <a:pt x="71933" y="347133"/>
                </a:cubicBezTo>
                <a:cubicBezTo>
                  <a:pt x="80354" y="328606"/>
                  <a:pt x="105800" y="296333"/>
                  <a:pt x="105800" y="296333"/>
                </a:cubicBezTo>
                <a:cubicBezTo>
                  <a:pt x="108622" y="304800"/>
                  <a:pt x="110276" y="313751"/>
                  <a:pt x="114267" y="321733"/>
                </a:cubicBezTo>
                <a:cubicBezTo>
                  <a:pt x="139156" y="371510"/>
                  <a:pt x="142753" y="345978"/>
                  <a:pt x="215867" y="338667"/>
                </a:cubicBezTo>
                <a:cubicBezTo>
                  <a:pt x="218689" y="330200"/>
                  <a:pt x="221881" y="321848"/>
                  <a:pt x="224333" y="313267"/>
                </a:cubicBezTo>
                <a:cubicBezTo>
                  <a:pt x="227530" y="302078"/>
                  <a:pt x="229456" y="290546"/>
                  <a:pt x="232800" y="279400"/>
                </a:cubicBezTo>
                <a:cubicBezTo>
                  <a:pt x="237929" y="262303"/>
                  <a:pt x="237112" y="241221"/>
                  <a:pt x="249733" y="228600"/>
                </a:cubicBezTo>
                <a:lnTo>
                  <a:pt x="283600" y="194733"/>
                </a:lnTo>
                <a:cubicBezTo>
                  <a:pt x="323849" y="73985"/>
                  <a:pt x="283403" y="199653"/>
                  <a:pt x="309000" y="110067"/>
                </a:cubicBezTo>
                <a:cubicBezTo>
                  <a:pt x="311452" y="101486"/>
                  <a:pt x="311156" y="90978"/>
                  <a:pt x="317467" y="84667"/>
                </a:cubicBezTo>
                <a:cubicBezTo>
                  <a:pt x="321516" y="80618"/>
                  <a:pt x="376440" y="67806"/>
                  <a:pt x="376733" y="67733"/>
                </a:cubicBezTo>
                <a:cubicBezTo>
                  <a:pt x="390844" y="70555"/>
                  <a:pt x="411084" y="64226"/>
                  <a:pt x="419067" y="76200"/>
                </a:cubicBezTo>
                <a:cubicBezTo>
                  <a:pt x="453053" y="127179"/>
                  <a:pt x="404063" y="137010"/>
                  <a:pt x="444467" y="169333"/>
                </a:cubicBezTo>
                <a:cubicBezTo>
                  <a:pt x="451436" y="174908"/>
                  <a:pt x="461400" y="174978"/>
                  <a:pt x="469867" y="177800"/>
                </a:cubicBezTo>
                <a:cubicBezTo>
                  <a:pt x="489622" y="174978"/>
                  <a:pt x="510201" y="175644"/>
                  <a:pt x="529133" y="169333"/>
                </a:cubicBezTo>
                <a:cubicBezTo>
                  <a:pt x="536706" y="166809"/>
                  <a:pt x="538927" y="155970"/>
                  <a:pt x="546067" y="152400"/>
                </a:cubicBezTo>
                <a:cubicBezTo>
                  <a:pt x="556475" y="147196"/>
                  <a:pt x="568644" y="146755"/>
                  <a:pt x="579933" y="143933"/>
                </a:cubicBezTo>
                <a:cubicBezTo>
                  <a:pt x="588400" y="146755"/>
                  <a:pt x="599022" y="146089"/>
                  <a:pt x="605333" y="152400"/>
                </a:cubicBezTo>
                <a:cubicBezTo>
                  <a:pt x="611644" y="158711"/>
                  <a:pt x="608849" y="170374"/>
                  <a:pt x="613800" y="177800"/>
                </a:cubicBezTo>
                <a:cubicBezTo>
                  <a:pt x="620442" y="187763"/>
                  <a:pt x="630733" y="194733"/>
                  <a:pt x="639200" y="203200"/>
                </a:cubicBezTo>
                <a:cubicBezTo>
                  <a:pt x="642022" y="211667"/>
                  <a:pt x="639381" y="225285"/>
                  <a:pt x="647667" y="228600"/>
                </a:cubicBezTo>
                <a:cubicBezTo>
                  <a:pt x="700821" y="249861"/>
                  <a:pt x="677059" y="206711"/>
                  <a:pt x="673067" y="194733"/>
                </a:cubicBezTo>
                <a:cubicBezTo>
                  <a:pt x="670245" y="166511"/>
                  <a:pt x="668913" y="138100"/>
                  <a:pt x="664600" y="110067"/>
                </a:cubicBezTo>
                <a:cubicBezTo>
                  <a:pt x="656871" y="59829"/>
                  <a:pt x="629892" y="95236"/>
                  <a:pt x="664600" y="8467"/>
                </a:cubicBezTo>
                <a:cubicBezTo>
                  <a:pt x="667915" y="181"/>
                  <a:pt x="681533" y="2822"/>
                  <a:pt x="690000" y="0"/>
                </a:cubicBezTo>
                <a:cubicBezTo>
                  <a:pt x="721044" y="2822"/>
                  <a:pt x="752759" y="1458"/>
                  <a:pt x="783133" y="8467"/>
                </a:cubicBezTo>
                <a:cubicBezTo>
                  <a:pt x="790911" y="10262"/>
                  <a:pt x="793834" y="20413"/>
                  <a:pt x="800067" y="25400"/>
                </a:cubicBezTo>
                <a:cubicBezTo>
                  <a:pt x="808013" y="31757"/>
                  <a:pt x="815466" y="40458"/>
                  <a:pt x="825467" y="42333"/>
                </a:cubicBezTo>
                <a:cubicBezTo>
                  <a:pt x="861634" y="49114"/>
                  <a:pt x="898844" y="47978"/>
                  <a:pt x="935533" y="50800"/>
                </a:cubicBezTo>
                <a:cubicBezTo>
                  <a:pt x="932711" y="59267"/>
                  <a:pt x="929074" y="67504"/>
                  <a:pt x="927067" y="76200"/>
                </a:cubicBezTo>
                <a:cubicBezTo>
                  <a:pt x="920595" y="104244"/>
                  <a:pt x="910133" y="160867"/>
                  <a:pt x="910133" y="160867"/>
                </a:cubicBezTo>
                <a:cubicBezTo>
                  <a:pt x="907311" y="203200"/>
                  <a:pt x="905689" y="245631"/>
                  <a:pt x="901667" y="287867"/>
                </a:cubicBezTo>
                <a:cubicBezTo>
                  <a:pt x="900039" y="304957"/>
                  <a:pt x="895628" y="321673"/>
                  <a:pt x="893200" y="338667"/>
                </a:cubicBezTo>
                <a:cubicBezTo>
                  <a:pt x="889982" y="361192"/>
                  <a:pt x="887555" y="383822"/>
                  <a:pt x="884733" y="406400"/>
                </a:cubicBezTo>
                <a:cubicBezTo>
                  <a:pt x="887555" y="414867"/>
                  <a:pt x="885045" y="428175"/>
                  <a:pt x="893200" y="431800"/>
                </a:cubicBezTo>
                <a:cubicBezTo>
                  <a:pt x="1012360" y="484760"/>
                  <a:pt x="929580" y="408916"/>
                  <a:pt x="977867" y="457200"/>
                </a:cubicBezTo>
                <a:cubicBezTo>
                  <a:pt x="962422" y="503533"/>
                  <a:pt x="973101" y="506149"/>
                  <a:pt x="935533" y="524933"/>
                </a:cubicBezTo>
                <a:cubicBezTo>
                  <a:pt x="927551" y="528924"/>
                  <a:pt x="918600" y="530578"/>
                  <a:pt x="910133" y="533400"/>
                </a:cubicBezTo>
                <a:cubicBezTo>
                  <a:pt x="904489" y="550333"/>
                  <a:pt x="903101" y="569348"/>
                  <a:pt x="893200" y="584200"/>
                </a:cubicBezTo>
                <a:cubicBezTo>
                  <a:pt x="887556" y="592667"/>
                  <a:pt x="880400" y="600301"/>
                  <a:pt x="876267" y="609600"/>
                </a:cubicBezTo>
                <a:cubicBezTo>
                  <a:pt x="869018" y="625911"/>
                  <a:pt x="859333" y="660400"/>
                  <a:pt x="859333" y="660400"/>
                </a:cubicBezTo>
                <a:cubicBezTo>
                  <a:pt x="862155" y="674511"/>
                  <a:pt x="858587" y="691678"/>
                  <a:pt x="867800" y="702733"/>
                </a:cubicBezTo>
                <a:cubicBezTo>
                  <a:pt x="875250" y="711672"/>
                  <a:pt x="899852" y="699706"/>
                  <a:pt x="901667" y="711200"/>
                </a:cubicBezTo>
                <a:cubicBezTo>
                  <a:pt x="909602" y="761456"/>
                  <a:pt x="898024" y="812951"/>
                  <a:pt x="893200" y="863600"/>
                </a:cubicBezTo>
                <a:cubicBezTo>
                  <a:pt x="892354" y="872484"/>
                  <a:pt x="887185" y="880419"/>
                  <a:pt x="884733" y="889000"/>
                </a:cubicBezTo>
                <a:cubicBezTo>
                  <a:pt x="881536" y="900189"/>
                  <a:pt x="879464" y="911678"/>
                  <a:pt x="876267" y="922867"/>
                </a:cubicBezTo>
                <a:cubicBezTo>
                  <a:pt x="873815" y="931448"/>
                  <a:pt x="870252" y="939686"/>
                  <a:pt x="867800" y="948267"/>
                </a:cubicBezTo>
                <a:cubicBezTo>
                  <a:pt x="864603" y="959455"/>
                  <a:pt x="862677" y="970988"/>
                  <a:pt x="859333" y="982133"/>
                </a:cubicBezTo>
                <a:cubicBezTo>
                  <a:pt x="841772" y="1040668"/>
                  <a:pt x="858236" y="1027654"/>
                  <a:pt x="817000" y="1041400"/>
                </a:cubicBezTo>
                <a:cubicBezTo>
                  <a:pt x="717971" y="1021593"/>
                  <a:pt x="811951" y="1048530"/>
                  <a:pt x="757733" y="1016000"/>
                </a:cubicBezTo>
                <a:cubicBezTo>
                  <a:pt x="744713" y="1008188"/>
                  <a:pt x="699110" y="1000889"/>
                  <a:pt x="690000" y="999067"/>
                </a:cubicBezTo>
                <a:cubicBezTo>
                  <a:pt x="675888" y="956734"/>
                  <a:pt x="689999" y="976488"/>
                  <a:pt x="630733" y="956733"/>
                </a:cubicBezTo>
                <a:lnTo>
                  <a:pt x="605333" y="948267"/>
                </a:lnTo>
                <a:cubicBezTo>
                  <a:pt x="599689" y="942622"/>
                  <a:pt x="591544" y="938670"/>
                  <a:pt x="588400" y="931333"/>
                </a:cubicBezTo>
                <a:cubicBezTo>
                  <a:pt x="554162" y="851444"/>
                  <a:pt x="643841" y="884435"/>
                  <a:pt x="461400" y="897467"/>
                </a:cubicBezTo>
                <a:cubicBezTo>
                  <a:pt x="444467" y="900289"/>
                  <a:pt x="427434" y="902566"/>
                  <a:pt x="410600" y="905933"/>
                </a:cubicBezTo>
                <a:cubicBezTo>
                  <a:pt x="399190" y="908215"/>
                  <a:pt x="388322" y="913346"/>
                  <a:pt x="376733" y="914400"/>
                </a:cubicBezTo>
                <a:cubicBezTo>
                  <a:pt x="357059" y="916189"/>
                  <a:pt x="347100" y="924278"/>
                  <a:pt x="334400" y="914400"/>
                </a:cubicBezTo>
                <a:close/>
              </a:path>
            </a:pathLst>
          </a:custGeom>
          <a:solidFill>
            <a:srgbClr val="F7B68C"/>
          </a:soli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" strike="noStrike" noProof="1"/>
          </a:p>
        </p:txBody>
      </p:sp>
      <p:sp>
        <p:nvSpPr>
          <p:cNvPr id="20" name="任意多边形: 形状 19"/>
          <p:cNvSpPr/>
          <p:nvPr/>
        </p:nvSpPr>
        <p:spPr>
          <a:xfrm>
            <a:off x="2508478" y="2274968"/>
            <a:ext cx="519368" cy="566045"/>
          </a:xfrm>
          <a:custGeom>
            <a:gdLst>
              <a:gd name="connsiteX0" fmla="*/ 0 w 1312432"/>
              <a:gd name="connsiteY0" fmla="*/ 1049866 h 1092200"/>
              <a:gd name="connsiteX1" fmla="*/ 16933 w 1312432"/>
              <a:gd name="connsiteY1" fmla="*/ 1007533 h 1092200"/>
              <a:gd name="connsiteX2" fmla="*/ 33867 w 1312432"/>
              <a:gd name="connsiteY2" fmla="*/ 982133 h 1092200"/>
              <a:gd name="connsiteX3" fmla="*/ 42333 w 1312432"/>
              <a:gd name="connsiteY3" fmla="*/ 897466 h 1092200"/>
              <a:gd name="connsiteX4" fmla="*/ 50800 w 1312432"/>
              <a:gd name="connsiteY4" fmla="*/ 863600 h 1092200"/>
              <a:gd name="connsiteX5" fmla="*/ 59267 w 1312432"/>
              <a:gd name="connsiteY5" fmla="*/ 770466 h 1092200"/>
              <a:gd name="connsiteX6" fmla="*/ 76200 w 1312432"/>
              <a:gd name="connsiteY6" fmla="*/ 745066 h 1092200"/>
              <a:gd name="connsiteX7" fmla="*/ 59267 w 1312432"/>
              <a:gd name="connsiteY7" fmla="*/ 635000 h 1092200"/>
              <a:gd name="connsiteX8" fmla="*/ 84667 w 1312432"/>
              <a:gd name="connsiteY8" fmla="*/ 558800 h 1092200"/>
              <a:gd name="connsiteX9" fmla="*/ 110067 w 1312432"/>
              <a:gd name="connsiteY9" fmla="*/ 541866 h 1092200"/>
              <a:gd name="connsiteX10" fmla="*/ 135467 w 1312432"/>
              <a:gd name="connsiteY10" fmla="*/ 516466 h 1092200"/>
              <a:gd name="connsiteX11" fmla="*/ 262467 w 1312432"/>
              <a:gd name="connsiteY11" fmla="*/ 508000 h 1092200"/>
              <a:gd name="connsiteX12" fmla="*/ 296333 w 1312432"/>
              <a:gd name="connsiteY12" fmla="*/ 465666 h 1092200"/>
              <a:gd name="connsiteX13" fmla="*/ 313267 w 1312432"/>
              <a:gd name="connsiteY13" fmla="*/ 448733 h 1092200"/>
              <a:gd name="connsiteX14" fmla="*/ 355600 w 1312432"/>
              <a:gd name="connsiteY14" fmla="*/ 406400 h 1092200"/>
              <a:gd name="connsiteX15" fmla="*/ 431800 w 1312432"/>
              <a:gd name="connsiteY15" fmla="*/ 414866 h 1092200"/>
              <a:gd name="connsiteX16" fmla="*/ 440267 w 1312432"/>
              <a:gd name="connsiteY16" fmla="*/ 389466 h 1092200"/>
              <a:gd name="connsiteX17" fmla="*/ 448733 w 1312432"/>
              <a:gd name="connsiteY17" fmla="*/ 338666 h 1092200"/>
              <a:gd name="connsiteX18" fmla="*/ 474133 w 1312432"/>
              <a:gd name="connsiteY18" fmla="*/ 330200 h 1092200"/>
              <a:gd name="connsiteX19" fmla="*/ 516467 w 1312432"/>
              <a:gd name="connsiteY19" fmla="*/ 321733 h 1092200"/>
              <a:gd name="connsiteX20" fmla="*/ 533400 w 1312432"/>
              <a:gd name="connsiteY20" fmla="*/ 296333 h 1092200"/>
              <a:gd name="connsiteX21" fmla="*/ 541867 w 1312432"/>
              <a:gd name="connsiteY21" fmla="*/ 143933 h 1092200"/>
              <a:gd name="connsiteX22" fmla="*/ 592667 w 1312432"/>
              <a:gd name="connsiteY22" fmla="*/ 127000 h 1092200"/>
              <a:gd name="connsiteX23" fmla="*/ 618067 w 1312432"/>
              <a:gd name="connsiteY23" fmla="*/ 118533 h 1092200"/>
              <a:gd name="connsiteX24" fmla="*/ 643467 w 1312432"/>
              <a:gd name="connsiteY24" fmla="*/ 110066 h 1092200"/>
              <a:gd name="connsiteX25" fmla="*/ 694267 w 1312432"/>
              <a:gd name="connsiteY25" fmla="*/ 84666 h 1092200"/>
              <a:gd name="connsiteX26" fmla="*/ 677333 w 1312432"/>
              <a:gd name="connsiteY26" fmla="*/ 67733 h 1092200"/>
              <a:gd name="connsiteX27" fmla="*/ 736600 w 1312432"/>
              <a:gd name="connsiteY27" fmla="*/ 25400 h 1092200"/>
              <a:gd name="connsiteX28" fmla="*/ 753533 w 1312432"/>
              <a:gd name="connsiteY28" fmla="*/ 8466 h 1092200"/>
              <a:gd name="connsiteX29" fmla="*/ 795867 w 1312432"/>
              <a:gd name="connsiteY29" fmla="*/ 0 h 1092200"/>
              <a:gd name="connsiteX30" fmla="*/ 973667 w 1312432"/>
              <a:gd name="connsiteY30" fmla="*/ 8466 h 1092200"/>
              <a:gd name="connsiteX31" fmla="*/ 999067 w 1312432"/>
              <a:gd name="connsiteY31" fmla="*/ 25400 h 1092200"/>
              <a:gd name="connsiteX32" fmla="*/ 1083733 w 1312432"/>
              <a:gd name="connsiteY32" fmla="*/ 50800 h 1092200"/>
              <a:gd name="connsiteX33" fmla="*/ 1126067 w 1312432"/>
              <a:gd name="connsiteY33" fmla="*/ 59266 h 1092200"/>
              <a:gd name="connsiteX34" fmla="*/ 1176867 w 1312432"/>
              <a:gd name="connsiteY34" fmla="*/ 84666 h 1092200"/>
              <a:gd name="connsiteX35" fmla="*/ 1219200 w 1312432"/>
              <a:gd name="connsiteY35" fmla="*/ 93133 h 1092200"/>
              <a:gd name="connsiteX36" fmla="*/ 1244600 w 1312432"/>
              <a:gd name="connsiteY36" fmla="*/ 118533 h 1092200"/>
              <a:gd name="connsiteX37" fmla="*/ 1253067 w 1312432"/>
              <a:gd name="connsiteY37" fmla="*/ 143933 h 1092200"/>
              <a:gd name="connsiteX38" fmla="*/ 1261533 w 1312432"/>
              <a:gd name="connsiteY38" fmla="*/ 228600 h 1092200"/>
              <a:gd name="connsiteX39" fmla="*/ 1303867 w 1312432"/>
              <a:gd name="connsiteY39" fmla="*/ 270933 h 1092200"/>
              <a:gd name="connsiteX40" fmla="*/ 1312333 w 1312432"/>
              <a:gd name="connsiteY40" fmla="*/ 296333 h 1092200"/>
              <a:gd name="connsiteX41" fmla="*/ 1270000 w 1312432"/>
              <a:gd name="connsiteY41" fmla="*/ 372533 h 1092200"/>
              <a:gd name="connsiteX42" fmla="*/ 1244600 w 1312432"/>
              <a:gd name="connsiteY42" fmla="*/ 389466 h 1092200"/>
              <a:gd name="connsiteX43" fmla="*/ 1210733 w 1312432"/>
              <a:gd name="connsiteY43" fmla="*/ 423333 h 1092200"/>
              <a:gd name="connsiteX44" fmla="*/ 1168400 w 1312432"/>
              <a:gd name="connsiteY44" fmla="*/ 457200 h 1092200"/>
              <a:gd name="connsiteX45" fmla="*/ 1159933 w 1312432"/>
              <a:gd name="connsiteY45" fmla="*/ 482600 h 1092200"/>
              <a:gd name="connsiteX46" fmla="*/ 1151467 w 1312432"/>
              <a:gd name="connsiteY46" fmla="*/ 516466 h 1092200"/>
              <a:gd name="connsiteX47" fmla="*/ 1134533 w 1312432"/>
              <a:gd name="connsiteY47" fmla="*/ 567266 h 1092200"/>
              <a:gd name="connsiteX48" fmla="*/ 1041400 w 1312432"/>
              <a:gd name="connsiteY48" fmla="*/ 567266 h 1092200"/>
              <a:gd name="connsiteX49" fmla="*/ 1049867 w 1312432"/>
              <a:gd name="connsiteY49" fmla="*/ 592666 h 1092200"/>
              <a:gd name="connsiteX50" fmla="*/ 1075267 w 1312432"/>
              <a:gd name="connsiteY50" fmla="*/ 601133 h 1092200"/>
              <a:gd name="connsiteX51" fmla="*/ 990600 w 1312432"/>
              <a:gd name="connsiteY51" fmla="*/ 668866 h 1092200"/>
              <a:gd name="connsiteX52" fmla="*/ 965200 w 1312432"/>
              <a:gd name="connsiteY52" fmla="*/ 685800 h 1092200"/>
              <a:gd name="connsiteX53" fmla="*/ 897467 w 1312432"/>
              <a:gd name="connsiteY53" fmla="*/ 694266 h 1092200"/>
              <a:gd name="connsiteX54" fmla="*/ 846667 w 1312432"/>
              <a:gd name="connsiteY54" fmla="*/ 719666 h 1092200"/>
              <a:gd name="connsiteX55" fmla="*/ 804333 w 1312432"/>
              <a:gd name="connsiteY55" fmla="*/ 753533 h 1092200"/>
              <a:gd name="connsiteX56" fmla="*/ 795867 w 1312432"/>
              <a:gd name="connsiteY56" fmla="*/ 728133 h 1092200"/>
              <a:gd name="connsiteX57" fmla="*/ 787400 w 1312432"/>
              <a:gd name="connsiteY57" fmla="*/ 694266 h 1092200"/>
              <a:gd name="connsiteX58" fmla="*/ 753533 w 1312432"/>
              <a:gd name="connsiteY58" fmla="*/ 728133 h 1092200"/>
              <a:gd name="connsiteX59" fmla="*/ 728133 w 1312432"/>
              <a:gd name="connsiteY59" fmla="*/ 745066 h 1092200"/>
              <a:gd name="connsiteX60" fmla="*/ 711200 w 1312432"/>
              <a:gd name="connsiteY60" fmla="*/ 795866 h 1092200"/>
              <a:gd name="connsiteX61" fmla="*/ 694267 w 1312432"/>
              <a:gd name="connsiteY61" fmla="*/ 821266 h 1092200"/>
              <a:gd name="connsiteX62" fmla="*/ 677333 w 1312432"/>
              <a:gd name="connsiteY62" fmla="*/ 872066 h 1092200"/>
              <a:gd name="connsiteX63" fmla="*/ 694267 w 1312432"/>
              <a:gd name="connsiteY63" fmla="*/ 889000 h 1092200"/>
              <a:gd name="connsiteX64" fmla="*/ 711200 w 1312432"/>
              <a:gd name="connsiteY64" fmla="*/ 914400 h 1092200"/>
              <a:gd name="connsiteX65" fmla="*/ 736600 w 1312432"/>
              <a:gd name="connsiteY65" fmla="*/ 931333 h 1092200"/>
              <a:gd name="connsiteX66" fmla="*/ 778933 w 1312432"/>
              <a:gd name="connsiteY66" fmla="*/ 1007533 h 1092200"/>
              <a:gd name="connsiteX67" fmla="*/ 804333 w 1312432"/>
              <a:gd name="connsiteY67" fmla="*/ 1024466 h 1092200"/>
              <a:gd name="connsiteX68" fmla="*/ 787400 w 1312432"/>
              <a:gd name="connsiteY68" fmla="*/ 1041400 h 1092200"/>
              <a:gd name="connsiteX69" fmla="*/ 677333 w 1312432"/>
              <a:gd name="connsiteY69" fmla="*/ 1016000 h 1092200"/>
              <a:gd name="connsiteX70" fmla="*/ 592667 w 1312432"/>
              <a:gd name="connsiteY70" fmla="*/ 1032933 h 1092200"/>
              <a:gd name="connsiteX71" fmla="*/ 567267 w 1312432"/>
              <a:gd name="connsiteY71" fmla="*/ 1049866 h 1092200"/>
              <a:gd name="connsiteX72" fmla="*/ 474133 w 1312432"/>
              <a:gd name="connsiteY72" fmla="*/ 1049866 h 1092200"/>
              <a:gd name="connsiteX73" fmla="*/ 431800 w 1312432"/>
              <a:gd name="connsiteY73" fmla="*/ 1092200 h 1092200"/>
              <a:gd name="connsiteX74" fmla="*/ 389467 w 1312432"/>
              <a:gd name="connsiteY74" fmla="*/ 1058333 h 1092200"/>
              <a:gd name="connsiteX75" fmla="*/ 381000 w 1312432"/>
              <a:gd name="connsiteY75" fmla="*/ 1032933 h 1092200"/>
              <a:gd name="connsiteX76" fmla="*/ 33867 w 1312432"/>
              <a:gd name="connsiteY76" fmla="*/ 1024466 h 1092200"/>
              <a:gd name="connsiteX77" fmla="*/ 8467 w 1312432"/>
              <a:gd name="connsiteY77" fmla="*/ 1016000 h 1092200"/>
              <a:gd name="connsiteX78" fmla="*/ 0 w 1312432"/>
              <a:gd name="connsiteY78" fmla="*/ 990600 h 109220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1312432" h="1092200">
                <a:moveTo>
                  <a:pt x="0" y="1049866"/>
                </a:moveTo>
                <a:cubicBezTo>
                  <a:pt x="5644" y="1035755"/>
                  <a:pt x="10136" y="1021126"/>
                  <a:pt x="16933" y="1007533"/>
                </a:cubicBezTo>
                <a:cubicBezTo>
                  <a:pt x="21484" y="998432"/>
                  <a:pt x="31579" y="992048"/>
                  <a:pt x="33867" y="982133"/>
                </a:cubicBezTo>
                <a:cubicBezTo>
                  <a:pt x="40245" y="954496"/>
                  <a:pt x="38322" y="925544"/>
                  <a:pt x="42333" y="897466"/>
                </a:cubicBezTo>
                <a:cubicBezTo>
                  <a:pt x="43979" y="885947"/>
                  <a:pt x="47978" y="874889"/>
                  <a:pt x="50800" y="863600"/>
                </a:cubicBezTo>
                <a:cubicBezTo>
                  <a:pt x="53622" y="832555"/>
                  <a:pt x="52735" y="800947"/>
                  <a:pt x="59267" y="770466"/>
                </a:cubicBezTo>
                <a:cubicBezTo>
                  <a:pt x="61399" y="760516"/>
                  <a:pt x="75420" y="755212"/>
                  <a:pt x="76200" y="745066"/>
                </a:cubicBezTo>
                <a:cubicBezTo>
                  <a:pt x="80292" y="691864"/>
                  <a:pt x="72470" y="674613"/>
                  <a:pt x="59267" y="635000"/>
                </a:cubicBezTo>
                <a:cubicBezTo>
                  <a:pt x="64943" y="600939"/>
                  <a:pt x="60855" y="582612"/>
                  <a:pt x="84667" y="558800"/>
                </a:cubicBezTo>
                <a:cubicBezTo>
                  <a:pt x="91862" y="551605"/>
                  <a:pt x="102250" y="548380"/>
                  <a:pt x="110067" y="541866"/>
                </a:cubicBezTo>
                <a:cubicBezTo>
                  <a:pt x="119265" y="534201"/>
                  <a:pt x="123778" y="519063"/>
                  <a:pt x="135467" y="516466"/>
                </a:cubicBezTo>
                <a:cubicBezTo>
                  <a:pt x="176884" y="507262"/>
                  <a:pt x="220134" y="510822"/>
                  <a:pt x="262467" y="508000"/>
                </a:cubicBezTo>
                <a:cubicBezTo>
                  <a:pt x="313059" y="474271"/>
                  <a:pt x="269068" y="511108"/>
                  <a:pt x="296333" y="465666"/>
                </a:cubicBezTo>
                <a:cubicBezTo>
                  <a:pt x="300440" y="458821"/>
                  <a:pt x="308280" y="454966"/>
                  <a:pt x="313267" y="448733"/>
                </a:cubicBezTo>
                <a:cubicBezTo>
                  <a:pt x="345522" y="408414"/>
                  <a:pt x="312055" y="435429"/>
                  <a:pt x="355600" y="406400"/>
                </a:cubicBezTo>
                <a:cubicBezTo>
                  <a:pt x="381000" y="409222"/>
                  <a:pt x="406740" y="419878"/>
                  <a:pt x="431800" y="414866"/>
                </a:cubicBezTo>
                <a:cubicBezTo>
                  <a:pt x="440551" y="413116"/>
                  <a:pt x="438331" y="398178"/>
                  <a:pt x="440267" y="389466"/>
                </a:cubicBezTo>
                <a:cubicBezTo>
                  <a:pt x="443991" y="372708"/>
                  <a:pt x="440216" y="353571"/>
                  <a:pt x="448733" y="338666"/>
                </a:cubicBezTo>
                <a:cubicBezTo>
                  <a:pt x="453161" y="330917"/>
                  <a:pt x="465475" y="332364"/>
                  <a:pt x="474133" y="330200"/>
                </a:cubicBezTo>
                <a:cubicBezTo>
                  <a:pt x="488094" y="326710"/>
                  <a:pt x="502356" y="324555"/>
                  <a:pt x="516467" y="321733"/>
                </a:cubicBezTo>
                <a:cubicBezTo>
                  <a:pt x="522111" y="313266"/>
                  <a:pt x="531961" y="306406"/>
                  <a:pt x="533400" y="296333"/>
                </a:cubicBezTo>
                <a:cubicBezTo>
                  <a:pt x="540595" y="245966"/>
                  <a:pt x="525059" y="191955"/>
                  <a:pt x="541867" y="143933"/>
                </a:cubicBezTo>
                <a:cubicBezTo>
                  <a:pt x="547764" y="127086"/>
                  <a:pt x="575734" y="132644"/>
                  <a:pt x="592667" y="127000"/>
                </a:cubicBezTo>
                <a:lnTo>
                  <a:pt x="618067" y="118533"/>
                </a:lnTo>
                <a:cubicBezTo>
                  <a:pt x="626534" y="115711"/>
                  <a:pt x="636041" y="115016"/>
                  <a:pt x="643467" y="110066"/>
                </a:cubicBezTo>
                <a:cubicBezTo>
                  <a:pt x="676293" y="88183"/>
                  <a:pt x="659214" y="96351"/>
                  <a:pt x="694267" y="84666"/>
                </a:cubicBezTo>
                <a:cubicBezTo>
                  <a:pt x="688622" y="79022"/>
                  <a:pt x="678645" y="75607"/>
                  <a:pt x="677333" y="67733"/>
                </a:cubicBezTo>
                <a:cubicBezTo>
                  <a:pt x="669481" y="20625"/>
                  <a:pt x="704539" y="30743"/>
                  <a:pt x="736600" y="25400"/>
                </a:cubicBezTo>
                <a:cubicBezTo>
                  <a:pt x="742244" y="19755"/>
                  <a:pt x="746196" y="11610"/>
                  <a:pt x="753533" y="8466"/>
                </a:cubicBezTo>
                <a:cubicBezTo>
                  <a:pt x="766760" y="2797"/>
                  <a:pt x="781476" y="0"/>
                  <a:pt x="795867" y="0"/>
                </a:cubicBezTo>
                <a:cubicBezTo>
                  <a:pt x="855201" y="0"/>
                  <a:pt x="914400" y="5644"/>
                  <a:pt x="973667" y="8466"/>
                </a:cubicBezTo>
                <a:cubicBezTo>
                  <a:pt x="982134" y="14111"/>
                  <a:pt x="989768" y="21267"/>
                  <a:pt x="999067" y="25400"/>
                </a:cubicBezTo>
                <a:cubicBezTo>
                  <a:pt x="1020164" y="34777"/>
                  <a:pt x="1059111" y="45328"/>
                  <a:pt x="1083733" y="50800"/>
                </a:cubicBezTo>
                <a:cubicBezTo>
                  <a:pt x="1097781" y="53922"/>
                  <a:pt x="1112106" y="55776"/>
                  <a:pt x="1126067" y="59266"/>
                </a:cubicBezTo>
                <a:cubicBezTo>
                  <a:pt x="1204917" y="78978"/>
                  <a:pt x="1094106" y="53631"/>
                  <a:pt x="1176867" y="84666"/>
                </a:cubicBezTo>
                <a:cubicBezTo>
                  <a:pt x="1190341" y="89719"/>
                  <a:pt x="1205089" y="90311"/>
                  <a:pt x="1219200" y="93133"/>
                </a:cubicBezTo>
                <a:cubicBezTo>
                  <a:pt x="1227667" y="101600"/>
                  <a:pt x="1237958" y="108570"/>
                  <a:pt x="1244600" y="118533"/>
                </a:cubicBezTo>
                <a:cubicBezTo>
                  <a:pt x="1249551" y="125959"/>
                  <a:pt x="1251710" y="135112"/>
                  <a:pt x="1253067" y="143933"/>
                </a:cubicBezTo>
                <a:cubicBezTo>
                  <a:pt x="1257380" y="171966"/>
                  <a:pt x="1250999" y="202266"/>
                  <a:pt x="1261533" y="228600"/>
                </a:cubicBezTo>
                <a:cubicBezTo>
                  <a:pt x="1268945" y="247129"/>
                  <a:pt x="1303867" y="270933"/>
                  <a:pt x="1303867" y="270933"/>
                </a:cubicBezTo>
                <a:cubicBezTo>
                  <a:pt x="1306689" y="279400"/>
                  <a:pt x="1313319" y="287463"/>
                  <a:pt x="1312333" y="296333"/>
                </a:cubicBezTo>
                <a:cubicBezTo>
                  <a:pt x="1307992" y="335397"/>
                  <a:pt x="1297034" y="350005"/>
                  <a:pt x="1270000" y="372533"/>
                </a:cubicBezTo>
                <a:cubicBezTo>
                  <a:pt x="1262183" y="379047"/>
                  <a:pt x="1252326" y="382844"/>
                  <a:pt x="1244600" y="389466"/>
                </a:cubicBezTo>
                <a:cubicBezTo>
                  <a:pt x="1232478" y="399856"/>
                  <a:pt x="1224017" y="414477"/>
                  <a:pt x="1210733" y="423333"/>
                </a:cubicBezTo>
                <a:cubicBezTo>
                  <a:pt x="1178691" y="444694"/>
                  <a:pt x="1192528" y="433071"/>
                  <a:pt x="1168400" y="457200"/>
                </a:cubicBezTo>
                <a:cubicBezTo>
                  <a:pt x="1165578" y="465667"/>
                  <a:pt x="1162385" y="474019"/>
                  <a:pt x="1159933" y="482600"/>
                </a:cubicBezTo>
                <a:cubicBezTo>
                  <a:pt x="1156736" y="493788"/>
                  <a:pt x="1154811" y="505321"/>
                  <a:pt x="1151467" y="516466"/>
                </a:cubicBezTo>
                <a:cubicBezTo>
                  <a:pt x="1146338" y="533563"/>
                  <a:pt x="1134533" y="567266"/>
                  <a:pt x="1134533" y="567266"/>
                </a:cubicBezTo>
                <a:cubicBezTo>
                  <a:pt x="1102370" y="556546"/>
                  <a:pt x="1080197" y="545097"/>
                  <a:pt x="1041400" y="567266"/>
                </a:cubicBezTo>
                <a:cubicBezTo>
                  <a:pt x="1033651" y="571694"/>
                  <a:pt x="1043556" y="586355"/>
                  <a:pt x="1049867" y="592666"/>
                </a:cubicBezTo>
                <a:cubicBezTo>
                  <a:pt x="1056178" y="598977"/>
                  <a:pt x="1066800" y="598311"/>
                  <a:pt x="1075267" y="601133"/>
                </a:cubicBezTo>
                <a:cubicBezTo>
                  <a:pt x="1027008" y="649392"/>
                  <a:pt x="1054686" y="626142"/>
                  <a:pt x="990600" y="668866"/>
                </a:cubicBezTo>
                <a:cubicBezTo>
                  <a:pt x="982133" y="674511"/>
                  <a:pt x="975297" y="684538"/>
                  <a:pt x="965200" y="685800"/>
                </a:cubicBezTo>
                <a:lnTo>
                  <a:pt x="897467" y="694266"/>
                </a:lnTo>
                <a:cubicBezTo>
                  <a:pt x="876809" y="701152"/>
                  <a:pt x="863080" y="703254"/>
                  <a:pt x="846667" y="719666"/>
                </a:cubicBezTo>
                <a:cubicBezTo>
                  <a:pt x="808369" y="757963"/>
                  <a:pt x="853782" y="737049"/>
                  <a:pt x="804333" y="753533"/>
                </a:cubicBezTo>
                <a:cubicBezTo>
                  <a:pt x="801511" y="745066"/>
                  <a:pt x="798319" y="736714"/>
                  <a:pt x="795867" y="728133"/>
                </a:cubicBezTo>
                <a:cubicBezTo>
                  <a:pt x="792670" y="716944"/>
                  <a:pt x="799036" y="694266"/>
                  <a:pt x="787400" y="694266"/>
                </a:cubicBezTo>
                <a:cubicBezTo>
                  <a:pt x="771435" y="694266"/>
                  <a:pt x="766817" y="719277"/>
                  <a:pt x="753533" y="728133"/>
                </a:cubicBezTo>
                <a:lnTo>
                  <a:pt x="728133" y="745066"/>
                </a:lnTo>
                <a:cubicBezTo>
                  <a:pt x="722489" y="761999"/>
                  <a:pt x="721101" y="781014"/>
                  <a:pt x="711200" y="795866"/>
                </a:cubicBezTo>
                <a:cubicBezTo>
                  <a:pt x="705556" y="804333"/>
                  <a:pt x="698400" y="811967"/>
                  <a:pt x="694267" y="821266"/>
                </a:cubicBezTo>
                <a:cubicBezTo>
                  <a:pt x="687018" y="837577"/>
                  <a:pt x="677333" y="872066"/>
                  <a:pt x="677333" y="872066"/>
                </a:cubicBezTo>
                <a:cubicBezTo>
                  <a:pt x="682978" y="877711"/>
                  <a:pt x="689280" y="882766"/>
                  <a:pt x="694267" y="889000"/>
                </a:cubicBezTo>
                <a:cubicBezTo>
                  <a:pt x="700624" y="896946"/>
                  <a:pt x="704005" y="907205"/>
                  <a:pt x="711200" y="914400"/>
                </a:cubicBezTo>
                <a:cubicBezTo>
                  <a:pt x="718395" y="921595"/>
                  <a:pt x="728133" y="925689"/>
                  <a:pt x="736600" y="931333"/>
                </a:cubicBezTo>
                <a:cubicBezTo>
                  <a:pt x="745423" y="957801"/>
                  <a:pt x="753981" y="990899"/>
                  <a:pt x="778933" y="1007533"/>
                </a:cubicBezTo>
                <a:lnTo>
                  <a:pt x="804333" y="1024466"/>
                </a:lnTo>
                <a:cubicBezTo>
                  <a:pt x="798689" y="1030111"/>
                  <a:pt x="795355" y="1040737"/>
                  <a:pt x="787400" y="1041400"/>
                </a:cubicBezTo>
                <a:cubicBezTo>
                  <a:pt x="715780" y="1047369"/>
                  <a:pt x="718019" y="1043124"/>
                  <a:pt x="677333" y="1016000"/>
                </a:cubicBezTo>
                <a:cubicBezTo>
                  <a:pt x="655486" y="1019121"/>
                  <a:pt x="616313" y="1021110"/>
                  <a:pt x="592667" y="1032933"/>
                </a:cubicBezTo>
                <a:cubicBezTo>
                  <a:pt x="583566" y="1037484"/>
                  <a:pt x="575734" y="1044222"/>
                  <a:pt x="567267" y="1049866"/>
                </a:cubicBezTo>
                <a:cubicBezTo>
                  <a:pt x="535786" y="1043570"/>
                  <a:pt x="506100" y="1032429"/>
                  <a:pt x="474133" y="1049866"/>
                </a:cubicBezTo>
                <a:cubicBezTo>
                  <a:pt x="456614" y="1059422"/>
                  <a:pt x="431800" y="1092200"/>
                  <a:pt x="431800" y="1092200"/>
                </a:cubicBezTo>
                <a:cubicBezTo>
                  <a:pt x="402504" y="1082434"/>
                  <a:pt x="404786" y="1088971"/>
                  <a:pt x="389467" y="1058333"/>
                </a:cubicBezTo>
                <a:cubicBezTo>
                  <a:pt x="385476" y="1050351"/>
                  <a:pt x="389884" y="1033779"/>
                  <a:pt x="381000" y="1032933"/>
                </a:cubicBezTo>
                <a:cubicBezTo>
                  <a:pt x="265776" y="1021959"/>
                  <a:pt x="149578" y="1027288"/>
                  <a:pt x="33867" y="1024466"/>
                </a:cubicBezTo>
                <a:cubicBezTo>
                  <a:pt x="25400" y="1021644"/>
                  <a:pt x="14778" y="1022311"/>
                  <a:pt x="8467" y="1016000"/>
                </a:cubicBezTo>
                <a:cubicBezTo>
                  <a:pt x="2156" y="1009689"/>
                  <a:pt x="0" y="990600"/>
                  <a:pt x="0" y="990600"/>
                </a:cubicBezTo>
              </a:path>
            </a:pathLst>
          </a:custGeom>
          <a:solidFill>
            <a:srgbClr val="92D050"/>
          </a:soli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" strike="noStrike" noProof="1"/>
          </a:p>
        </p:txBody>
      </p:sp>
      <p:sp>
        <p:nvSpPr>
          <p:cNvPr id="21" name="任意多边形: 形状 20"/>
          <p:cNvSpPr/>
          <p:nvPr/>
        </p:nvSpPr>
        <p:spPr>
          <a:xfrm>
            <a:off x="2283619" y="2741613"/>
            <a:ext cx="1608535" cy="2743200"/>
          </a:xfrm>
          <a:custGeom>
            <a:gdLst>
              <a:gd name="connsiteX0" fmla="*/ 2109277 w 5849352"/>
              <a:gd name="connsiteY0" fmla="*/ 939800 h 5327619"/>
              <a:gd name="connsiteX1" fmla="*/ 2117743 w 5849352"/>
              <a:gd name="connsiteY1" fmla="*/ 897467 h 5327619"/>
              <a:gd name="connsiteX2" fmla="*/ 2100810 w 5849352"/>
              <a:gd name="connsiteY2" fmla="*/ 880533 h 5327619"/>
              <a:gd name="connsiteX3" fmla="*/ 2066943 w 5849352"/>
              <a:gd name="connsiteY3" fmla="*/ 804333 h 5327619"/>
              <a:gd name="connsiteX4" fmla="*/ 2058477 w 5849352"/>
              <a:gd name="connsiteY4" fmla="*/ 778933 h 5327619"/>
              <a:gd name="connsiteX5" fmla="*/ 1990743 w 5849352"/>
              <a:gd name="connsiteY5" fmla="*/ 719667 h 5327619"/>
              <a:gd name="connsiteX6" fmla="*/ 1897610 w 5849352"/>
              <a:gd name="connsiteY6" fmla="*/ 694267 h 5327619"/>
              <a:gd name="connsiteX7" fmla="*/ 1872210 w 5849352"/>
              <a:gd name="connsiteY7" fmla="*/ 685800 h 5327619"/>
              <a:gd name="connsiteX8" fmla="*/ 1846810 w 5849352"/>
              <a:gd name="connsiteY8" fmla="*/ 660400 h 5327619"/>
              <a:gd name="connsiteX9" fmla="*/ 1838343 w 5849352"/>
              <a:gd name="connsiteY9" fmla="*/ 635000 h 5327619"/>
              <a:gd name="connsiteX10" fmla="*/ 1863743 w 5849352"/>
              <a:gd name="connsiteY10" fmla="*/ 499533 h 5327619"/>
              <a:gd name="connsiteX11" fmla="*/ 1855277 w 5849352"/>
              <a:gd name="connsiteY11" fmla="*/ 448733 h 5327619"/>
              <a:gd name="connsiteX12" fmla="*/ 1812943 w 5849352"/>
              <a:gd name="connsiteY12" fmla="*/ 423333 h 5327619"/>
              <a:gd name="connsiteX13" fmla="*/ 1787543 w 5849352"/>
              <a:gd name="connsiteY13" fmla="*/ 406400 h 5327619"/>
              <a:gd name="connsiteX14" fmla="*/ 1779077 w 5849352"/>
              <a:gd name="connsiteY14" fmla="*/ 304800 h 5327619"/>
              <a:gd name="connsiteX15" fmla="*/ 1787543 w 5849352"/>
              <a:gd name="connsiteY15" fmla="*/ 254000 h 5327619"/>
              <a:gd name="connsiteX16" fmla="*/ 1931477 w 5849352"/>
              <a:gd name="connsiteY16" fmla="*/ 270933 h 5327619"/>
              <a:gd name="connsiteX17" fmla="*/ 1948410 w 5849352"/>
              <a:gd name="connsiteY17" fmla="*/ 287867 h 5327619"/>
              <a:gd name="connsiteX18" fmla="*/ 2083877 w 5849352"/>
              <a:gd name="connsiteY18" fmla="*/ 262467 h 5327619"/>
              <a:gd name="connsiteX19" fmla="*/ 2117743 w 5849352"/>
              <a:gd name="connsiteY19" fmla="*/ 330200 h 5327619"/>
              <a:gd name="connsiteX20" fmla="*/ 2143143 w 5849352"/>
              <a:gd name="connsiteY20" fmla="*/ 338667 h 5327619"/>
              <a:gd name="connsiteX21" fmla="*/ 2219343 w 5849352"/>
              <a:gd name="connsiteY21" fmla="*/ 347133 h 5327619"/>
              <a:gd name="connsiteX22" fmla="*/ 2261677 w 5849352"/>
              <a:gd name="connsiteY22" fmla="*/ 381000 h 5327619"/>
              <a:gd name="connsiteX23" fmla="*/ 2287077 w 5849352"/>
              <a:gd name="connsiteY23" fmla="*/ 397933 h 5327619"/>
              <a:gd name="connsiteX24" fmla="*/ 2447943 w 5849352"/>
              <a:gd name="connsiteY24" fmla="*/ 389467 h 5327619"/>
              <a:gd name="connsiteX25" fmla="*/ 2464877 w 5849352"/>
              <a:gd name="connsiteY25" fmla="*/ 364067 h 5327619"/>
              <a:gd name="connsiteX26" fmla="*/ 2693477 w 5849352"/>
              <a:gd name="connsiteY26" fmla="*/ 381000 h 5327619"/>
              <a:gd name="connsiteX27" fmla="*/ 2718877 w 5849352"/>
              <a:gd name="connsiteY27" fmla="*/ 406400 h 5327619"/>
              <a:gd name="connsiteX28" fmla="*/ 2803543 w 5849352"/>
              <a:gd name="connsiteY28" fmla="*/ 406400 h 5327619"/>
              <a:gd name="connsiteX29" fmla="*/ 2828943 w 5849352"/>
              <a:gd name="connsiteY29" fmla="*/ 389467 h 5327619"/>
              <a:gd name="connsiteX30" fmla="*/ 2939010 w 5849352"/>
              <a:gd name="connsiteY30" fmla="*/ 372533 h 5327619"/>
              <a:gd name="connsiteX31" fmla="*/ 2989810 w 5849352"/>
              <a:gd name="connsiteY31" fmla="*/ 347133 h 5327619"/>
              <a:gd name="connsiteX32" fmla="*/ 3040610 w 5849352"/>
              <a:gd name="connsiteY32" fmla="*/ 355600 h 5327619"/>
              <a:gd name="connsiteX33" fmla="*/ 3066010 w 5849352"/>
              <a:gd name="connsiteY33" fmla="*/ 372533 h 5327619"/>
              <a:gd name="connsiteX34" fmla="*/ 3167610 w 5849352"/>
              <a:gd name="connsiteY34" fmla="*/ 372533 h 5327619"/>
              <a:gd name="connsiteX35" fmla="*/ 3176077 w 5849352"/>
              <a:gd name="connsiteY35" fmla="*/ 397933 h 5327619"/>
              <a:gd name="connsiteX36" fmla="*/ 3167610 w 5849352"/>
              <a:gd name="connsiteY36" fmla="*/ 431800 h 5327619"/>
              <a:gd name="connsiteX37" fmla="*/ 3116810 w 5849352"/>
              <a:gd name="connsiteY37" fmla="*/ 457200 h 5327619"/>
              <a:gd name="connsiteX38" fmla="*/ 3091410 w 5849352"/>
              <a:gd name="connsiteY38" fmla="*/ 474133 h 5327619"/>
              <a:gd name="connsiteX39" fmla="*/ 3082943 w 5849352"/>
              <a:gd name="connsiteY39" fmla="*/ 499533 h 5327619"/>
              <a:gd name="connsiteX40" fmla="*/ 3091410 w 5849352"/>
              <a:gd name="connsiteY40" fmla="*/ 711200 h 5327619"/>
              <a:gd name="connsiteX41" fmla="*/ 3108343 w 5849352"/>
              <a:gd name="connsiteY41" fmla="*/ 762000 h 5327619"/>
              <a:gd name="connsiteX42" fmla="*/ 3116810 w 5849352"/>
              <a:gd name="connsiteY42" fmla="*/ 787400 h 5327619"/>
              <a:gd name="connsiteX43" fmla="*/ 3133743 w 5849352"/>
              <a:gd name="connsiteY43" fmla="*/ 812800 h 5327619"/>
              <a:gd name="connsiteX44" fmla="*/ 3142210 w 5849352"/>
              <a:gd name="connsiteY44" fmla="*/ 838200 h 5327619"/>
              <a:gd name="connsiteX45" fmla="*/ 3193010 w 5849352"/>
              <a:gd name="connsiteY45" fmla="*/ 889000 h 5327619"/>
              <a:gd name="connsiteX46" fmla="*/ 3218410 w 5849352"/>
              <a:gd name="connsiteY46" fmla="*/ 914400 h 5327619"/>
              <a:gd name="connsiteX47" fmla="*/ 3252277 w 5849352"/>
              <a:gd name="connsiteY47" fmla="*/ 922867 h 5327619"/>
              <a:gd name="connsiteX48" fmla="*/ 3277677 w 5849352"/>
              <a:gd name="connsiteY48" fmla="*/ 948267 h 5327619"/>
              <a:gd name="connsiteX49" fmla="*/ 3328477 w 5849352"/>
              <a:gd name="connsiteY49" fmla="*/ 982133 h 5327619"/>
              <a:gd name="connsiteX50" fmla="*/ 3370810 w 5849352"/>
              <a:gd name="connsiteY50" fmla="*/ 1024467 h 5327619"/>
              <a:gd name="connsiteX51" fmla="*/ 3430077 w 5849352"/>
              <a:gd name="connsiteY51" fmla="*/ 1075267 h 5327619"/>
              <a:gd name="connsiteX52" fmla="*/ 3480877 w 5849352"/>
              <a:gd name="connsiteY52" fmla="*/ 1109133 h 5327619"/>
              <a:gd name="connsiteX53" fmla="*/ 3548610 w 5849352"/>
              <a:gd name="connsiteY53" fmla="*/ 1159933 h 5327619"/>
              <a:gd name="connsiteX54" fmla="*/ 3574010 w 5849352"/>
              <a:gd name="connsiteY54" fmla="*/ 1168400 h 5327619"/>
              <a:gd name="connsiteX55" fmla="*/ 3599410 w 5849352"/>
              <a:gd name="connsiteY55" fmla="*/ 1185333 h 5327619"/>
              <a:gd name="connsiteX56" fmla="*/ 3667143 w 5849352"/>
              <a:gd name="connsiteY56" fmla="*/ 1202267 h 5327619"/>
              <a:gd name="connsiteX57" fmla="*/ 3692543 w 5849352"/>
              <a:gd name="connsiteY57" fmla="*/ 1219200 h 5327619"/>
              <a:gd name="connsiteX58" fmla="*/ 3709477 w 5849352"/>
              <a:gd name="connsiteY58" fmla="*/ 1270000 h 5327619"/>
              <a:gd name="connsiteX59" fmla="*/ 3726410 w 5849352"/>
              <a:gd name="connsiteY59" fmla="*/ 1295400 h 5327619"/>
              <a:gd name="connsiteX60" fmla="*/ 3743343 w 5849352"/>
              <a:gd name="connsiteY60" fmla="*/ 1354667 h 5327619"/>
              <a:gd name="connsiteX61" fmla="*/ 3760277 w 5849352"/>
              <a:gd name="connsiteY61" fmla="*/ 1405467 h 5327619"/>
              <a:gd name="connsiteX62" fmla="*/ 3768743 w 5849352"/>
              <a:gd name="connsiteY62" fmla="*/ 1447800 h 5327619"/>
              <a:gd name="connsiteX63" fmla="*/ 3777210 w 5849352"/>
              <a:gd name="connsiteY63" fmla="*/ 1473200 h 5327619"/>
              <a:gd name="connsiteX64" fmla="*/ 3785677 w 5849352"/>
              <a:gd name="connsiteY64" fmla="*/ 1507067 h 5327619"/>
              <a:gd name="connsiteX65" fmla="*/ 3811077 w 5849352"/>
              <a:gd name="connsiteY65" fmla="*/ 1583267 h 5327619"/>
              <a:gd name="connsiteX66" fmla="*/ 3819543 w 5849352"/>
              <a:gd name="connsiteY66" fmla="*/ 1608667 h 5327619"/>
              <a:gd name="connsiteX67" fmla="*/ 3828010 w 5849352"/>
              <a:gd name="connsiteY67" fmla="*/ 1659467 h 5327619"/>
              <a:gd name="connsiteX68" fmla="*/ 3861877 w 5849352"/>
              <a:gd name="connsiteY68" fmla="*/ 1701800 h 5327619"/>
              <a:gd name="connsiteX69" fmla="*/ 3878810 w 5849352"/>
              <a:gd name="connsiteY69" fmla="*/ 1752600 h 5327619"/>
              <a:gd name="connsiteX70" fmla="*/ 3887277 w 5849352"/>
              <a:gd name="connsiteY70" fmla="*/ 1786467 h 5327619"/>
              <a:gd name="connsiteX71" fmla="*/ 3904210 w 5849352"/>
              <a:gd name="connsiteY71" fmla="*/ 1811867 h 5327619"/>
              <a:gd name="connsiteX72" fmla="*/ 3912677 w 5849352"/>
              <a:gd name="connsiteY72" fmla="*/ 1837267 h 5327619"/>
              <a:gd name="connsiteX73" fmla="*/ 3946543 w 5849352"/>
              <a:gd name="connsiteY73" fmla="*/ 1888067 h 5327619"/>
              <a:gd name="connsiteX74" fmla="*/ 3963477 w 5849352"/>
              <a:gd name="connsiteY74" fmla="*/ 1913467 h 5327619"/>
              <a:gd name="connsiteX75" fmla="*/ 3988877 w 5849352"/>
              <a:gd name="connsiteY75" fmla="*/ 1930400 h 5327619"/>
              <a:gd name="connsiteX76" fmla="*/ 4014277 w 5849352"/>
              <a:gd name="connsiteY76" fmla="*/ 1955800 h 5327619"/>
              <a:gd name="connsiteX77" fmla="*/ 4065077 w 5849352"/>
              <a:gd name="connsiteY77" fmla="*/ 1981200 h 5327619"/>
              <a:gd name="connsiteX78" fmla="*/ 4090477 w 5849352"/>
              <a:gd name="connsiteY78" fmla="*/ 1964267 h 5327619"/>
              <a:gd name="connsiteX79" fmla="*/ 4115877 w 5849352"/>
              <a:gd name="connsiteY79" fmla="*/ 1972733 h 5327619"/>
              <a:gd name="connsiteX80" fmla="*/ 4166677 w 5849352"/>
              <a:gd name="connsiteY80" fmla="*/ 2015067 h 5327619"/>
              <a:gd name="connsiteX81" fmla="*/ 4175143 w 5849352"/>
              <a:gd name="connsiteY81" fmla="*/ 2048933 h 5327619"/>
              <a:gd name="connsiteX82" fmla="*/ 4217477 w 5849352"/>
              <a:gd name="connsiteY82" fmla="*/ 2091267 h 5327619"/>
              <a:gd name="connsiteX83" fmla="*/ 4242877 w 5849352"/>
              <a:gd name="connsiteY83" fmla="*/ 2116667 h 5327619"/>
              <a:gd name="connsiteX84" fmla="*/ 4344477 w 5849352"/>
              <a:gd name="connsiteY84" fmla="*/ 2133600 h 5327619"/>
              <a:gd name="connsiteX85" fmla="*/ 4369877 w 5849352"/>
              <a:gd name="connsiteY85" fmla="*/ 2159000 h 5327619"/>
              <a:gd name="connsiteX86" fmla="*/ 4395277 w 5849352"/>
              <a:gd name="connsiteY86" fmla="*/ 2167467 h 5327619"/>
              <a:gd name="connsiteX87" fmla="*/ 4522277 w 5849352"/>
              <a:gd name="connsiteY87" fmla="*/ 2184400 h 5327619"/>
              <a:gd name="connsiteX88" fmla="*/ 4547677 w 5849352"/>
              <a:gd name="connsiteY88" fmla="*/ 2209800 h 5327619"/>
              <a:gd name="connsiteX89" fmla="*/ 4615410 w 5849352"/>
              <a:gd name="connsiteY89" fmla="*/ 2226733 h 5327619"/>
              <a:gd name="connsiteX90" fmla="*/ 4683143 w 5849352"/>
              <a:gd name="connsiteY90" fmla="*/ 2218267 h 5327619"/>
              <a:gd name="connsiteX91" fmla="*/ 4784743 w 5849352"/>
              <a:gd name="connsiteY91" fmla="*/ 2209800 h 5327619"/>
              <a:gd name="connsiteX92" fmla="*/ 4818610 w 5849352"/>
              <a:gd name="connsiteY92" fmla="*/ 2192867 h 5327619"/>
              <a:gd name="connsiteX93" fmla="*/ 4844010 w 5849352"/>
              <a:gd name="connsiteY93" fmla="*/ 2201333 h 5327619"/>
              <a:gd name="connsiteX94" fmla="*/ 4894810 w 5849352"/>
              <a:gd name="connsiteY94" fmla="*/ 2260600 h 5327619"/>
              <a:gd name="connsiteX95" fmla="*/ 4877877 w 5849352"/>
              <a:gd name="connsiteY95" fmla="*/ 2286000 h 5327619"/>
              <a:gd name="connsiteX96" fmla="*/ 4852477 w 5849352"/>
              <a:gd name="connsiteY96" fmla="*/ 2294467 h 5327619"/>
              <a:gd name="connsiteX97" fmla="*/ 4835543 w 5849352"/>
              <a:gd name="connsiteY97" fmla="*/ 2311400 h 5327619"/>
              <a:gd name="connsiteX98" fmla="*/ 4793210 w 5849352"/>
              <a:gd name="connsiteY98" fmla="*/ 2387600 h 5327619"/>
              <a:gd name="connsiteX99" fmla="*/ 4767810 w 5849352"/>
              <a:gd name="connsiteY99" fmla="*/ 2404533 h 5327619"/>
              <a:gd name="connsiteX100" fmla="*/ 4784743 w 5849352"/>
              <a:gd name="connsiteY100" fmla="*/ 2429933 h 5327619"/>
              <a:gd name="connsiteX101" fmla="*/ 4810143 w 5849352"/>
              <a:gd name="connsiteY101" fmla="*/ 2438400 h 5327619"/>
              <a:gd name="connsiteX102" fmla="*/ 4835543 w 5849352"/>
              <a:gd name="connsiteY102" fmla="*/ 2455333 h 5327619"/>
              <a:gd name="connsiteX103" fmla="*/ 4852477 w 5849352"/>
              <a:gd name="connsiteY103" fmla="*/ 2472267 h 5327619"/>
              <a:gd name="connsiteX104" fmla="*/ 4903277 w 5849352"/>
              <a:gd name="connsiteY104" fmla="*/ 2489200 h 5327619"/>
              <a:gd name="connsiteX105" fmla="*/ 4928677 w 5849352"/>
              <a:gd name="connsiteY105" fmla="*/ 2497667 h 5327619"/>
              <a:gd name="connsiteX106" fmla="*/ 4979477 w 5849352"/>
              <a:gd name="connsiteY106" fmla="*/ 2523067 h 5327619"/>
              <a:gd name="connsiteX107" fmla="*/ 5030277 w 5849352"/>
              <a:gd name="connsiteY107" fmla="*/ 2548467 h 5327619"/>
              <a:gd name="connsiteX108" fmla="*/ 5055677 w 5849352"/>
              <a:gd name="connsiteY108" fmla="*/ 2573867 h 5327619"/>
              <a:gd name="connsiteX109" fmla="*/ 5182677 w 5849352"/>
              <a:gd name="connsiteY109" fmla="*/ 2599267 h 5327619"/>
              <a:gd name="connsiteX110" fmla="*/ 5241943 w 5849352"/>
              <a:gd name="connsiteY110" fmla="*/ 2616200 h 5327619"/>
              <a:gd name="connsiteX111" fmla="*/ 5267343 w 5849352"/>
              <a:gd name="connsiteY111" fmla="*/ 2624667 h 5327619"/>
              <a:gd name="connsiteX112" fmla="*/ 5284277 w 5849352"/>
              <a:gd name="connsiteY112" fmla="*/ 2641600 h 5327619"/>
              <a:gd name="connsiteX113" fmla="*/ 5360477 w 5849352"/>
              <a:gd name="connsiteY113" fmla="*/ 2683933 h 5327619"/>
              <a:gd name="connsiteX114" fmla="*/ 5428210 w 5849352"/>
              <a:gd name="connsiteY114" fmla="*/ 2692400 h 5327619"/>
              <a:gd name="connsiteX115" fmla="*/ 5453610 w 5849352"/>
              <a:gd name="connsiteY115" fmla="*/ 2717800 h 5327619"/>
              <a:gd name="connsiteX116" fmla="*/ 5470543 w 5849352"/>
              <a:gd name="connsiteY116" fmla="*/ 2743200 h 5327619"/>
              <a:gd name="connsiteX117" fmla="*/ 5495943 w 5849352"/>
              <a:gd name="connsiteY117" fmla="*/ 2760133 h 5327619"/>
              <a:gd name="connsiteX118" fmla="*/ 5538277 w 5849352"/>
              <a:gd name="connsiteY118" fmla="*/ 2802467 h 5327619"/>
              <a:gd name="connsiteX119" fmla="*/ 5572143 w 5849352"/>
              <a:gd name="connsiteY119" fmla="*/ 2810933 h 5327619"/>
              <a:gd name="connsiteX120" fmla="*/ 5597543 w 5849352"/>
              <a:gd name="connsiteY120" fmla="*/ 2827867 h 5327619"/>
              <a:gd name="connsiteX121" fmla="*/ 5699143 w 5849352"/>
              <a:gd name="connsiteY121" fmla="*/ 2844800 h 5327619"/>
              <a:gd name="connsiteX122" fmla="*/ 5775343 w 5849352"/>
              <a:gd name="connsiteY122" fmla="*/ 2904067 h 5327619"/>
              <a:gd name="connsiteX123" fmla="*/ 5834610 w 5849352"/>
              <a:gd name="connsiteY123" fmla="*/ 2921000 h 5327619"/>
              <a:gd name="connsiteX124" fmla="*/ 5834610 w 5849352"/>
              <a:gd name="connsiteY124" fmla="*/ 3115733 h 5327619"/>
              <a:gd name="connsiteX125" fmla="*/ 5800743 w 5849352"/>
              <a:gd name="connsiteY125" fmla="*/ 3200400 h 5327619"/>
              <a:gd name="connsiteX126" fmla="*/ 5809210 w 5849352"/>
              <a:gd name="connsiteY126" fmla="*/ 3285067 h 5327619"/>
              <a:gd name="connsiteX127" fmla="*/ 5783810 w 5849352"/>
              <a:gd name="connsiteY127" fmla="*/ 3276600 h 5327619"/>
              <a:gd name="connsiteX128" fmla="*/ 5775343 w 5849352"/>
              <a:gd name="connsiteY128" fmla="*/ 3251200 h 5327619"/>
              <a:gd name="connsiteX129" fmla="*/ 5758410 w 5849352"/>
              <a:gd name="connsiteY129" fmla="*/ 3225800 h 5327619"/>
              <a:gd name="connsiteX130" fmla="*/ 5733010 w 5849352"/>
              <a:gd name="connsiteY130" fmla="*/ 3175000 h 5327619"/>
              <a:gd name="connsiteX131" fmla="*/ 5682210 w 5849352"/>
              <a:gd name="connsiteY131" fmla="*/ 3149600 h 5327619"/>
              <a:gd name="connsiteX132" fmla="*/ 5656810 w 5849352"/>
              <a:gd name="connsiteY132" fmla="*/ 3132667 h 5327619"/>
              <a:gd name="connsiteX133" fmla="*/ 5606010 w 5849352"/>
              <a:gd name="connsiteY133" fmla="*/ 3115733 h 5327619"/>
              <a:gd name="connsiteX134" fmla="*/ 5445143 w 5849352"/>
              <a:gd name="connsiteY134" fmla="*/ 3098800 h 5327619"/>
              <a:gd name="connsiteX135" fmla="*/ 5419743 w 5849352"/>
              <a:gd name="connsiteY135" fmla="*/ 3073400 h 5327619"/>
              <a:gd name="connsiteX136" fmla="*/ 5394343 w 5849352"/>
              <a:gd name="connsiteY136" fmla="*/ 3056467 h 5327619"/>
              <a:gd name="connsiteX137" fmla="*/ 5377410 w 5849352"/>
              <a:gd name="connsiteY137" fmla="*/ 3031067 h 5327619"/>
              <a:gd name="connsiteX138" fmla="*/ 5360477 w 5849352"/>
              <a:gd name="connsiteY138" fmla="*/ 3014133 h 5327619"/>
              <a:gd name="connsiteX139" fmla="*/ 5233477 w 5849352"/>
              <a:gd name="connsiteY139" fmla="*/ 3022600 h 5327619"/>
              <a:gd name="connsiteX140" fmla="*/ 5216543 w 5849352"/>
              <a:gd name="connsiteY140" fmla="*/ 3039533 h 5327619"/>
              <a:gd name="connsiteX141" fmla="*/ 5182677 w 5849352"/>
              <a:gd name="connsiteY141" fmla="*/ 3107267 h 5327619"/>
              <a:gd name="connsiteX142" fmla="*/ 5157277 w 5849352"/>
              <a:gd name="connsiteY142" fmla="*/ 3158067 h 5327619"/>
              <a:gd name="connsiteX143" fmla="*/ 5140343 w 5849352"/>
              <a:gd name="connsiteY143" fmla="*/ 3225800 h 5327619"/>
              <a:gd name="connsiteX144" fmla="*/ 5123410 w 5849352"/>
              <a:gd name="connsiteY144" fmla="*/ 3251200 h 5327619"/>
              <a:gd name="connsiteX145" fmla="*/ 5114943 w 5849352"/>
              <a:gd name="connsiteY145" fmla="*/ 3285067 h 5327619"/>
              <a:gd name="connsiteX146" fmla="*/ 5131877 w 5849352"/>
              <a:gd name="connsiteY146" fmla="*/ 3352800 h 5327619"/>
              <a:gd name="connsiteX147" fmla="*/ 5123410 w 5849352"/>
              <a:gd name="connsiteY147" fmla="*/ 3395133 h 5327619"/>
              <a:gd name="connsiteX148" fmla="*/ 5089543 w 5849352"/>
              <a:gd name="connsiteY148" fmla="*/ 3437467 h 5327619"/>
              <a:gd name="connsiteX149" fmla="*/ 5098010 w 5849352"/>
              <a:gd name="connsiteY149" fmla="*/ 3496733 h 5327619"/>
              <a:gd name="connsiteX150" fmla="*/ 5157277 w 5849352"/>
              <a:gd name="connsiteY150" fmla="*/ 3539067 h 5327619"/>
              <a:gd name="connsiteX151" fmla="*/ 5199610 w 5849352"/>
              <a:gd name="connsiteY151" fmla="*/ 3547533 h 5327619"/>
              <a:gd name="connsiteX152" fmla="*/ 5241943 w 5849352"/>
              <a:gd name="connsiteY152" fmla="*/ 3581400 h 5327619"/>
              <a:gd name="connsiteX153" fmla="*/ 5267343 w 5849352"/>
              <a:gd name="connsiteY153" fmla="*/ 3572933 h 5327619"/>
              <a:gd name="connsiteX154" fmla="*/ 5318143 w 5849352"/>
              <a:gd name="connsiteY154" fmla="*/ 3564467 h 5327619"/>
              <a:gd name="connsiteX155" fmla="*/ 5368943 w 5849352"/>
              <a:gd name="connsiteY155" fmla="*/ 3598333 h 5327619"/>
              <a:gd name="connsiteX156" fmla="*/ 5411277 w 5849352"/>
              <a:gd name="connsiteY156" fmla="*/ 3666067 h 5327619"/>
              <a:gd name="connsiteX157" fmla="*/ 5428210 w 5849352"/>
              <a:gd name="connsiteY157" fmla="*/ 3835400 h 5327619"/>
              <a:gd name="connsiteX158" fmla="*/ 5436677 w 5849352"/>
              <a:gd name="connsiteY158" fmla="*/ 3860800 h 5327619"/>
              <a:gd name="connsiteX159" fmla="*/ 5301210 w 5849352"/>
              <a:gd name="connsiteY159" fmla="*/ 3920067 h 5327619"/>
              <a:gd name="connsiteX160" fmla="*/ 5275810 w 5849352"/>
              <a:gd name="connsiteY160" fmla="*/ 3937000 h 5327619"/>
              <a:gd name="connsiteX161" fmla="*/ 5216543 w 5849352"/>
              <a:gd name="connsiteY161" fmla="*/ 3970867 h 5327619"/>
              <a:gd name="connsiteX162" fmla="*/ 5199610 w 5849352"/>
              <a:gd name="connsiteY162" fmla="*/ 3996267 h 5327619"/>
              <a:gd name="connsiteX163" fmla="*/ 5174210 w 5849352"/>
              <a:gd name="connsiteY163" fmla="*/ 4021667 h 5327619"/>
              <a:gd name="connsiteX164" fmla="*/ 5165743 w 5849352"/>
              <a:gd name="connsiteY164" fmla="*/ 4047067 h 5327619"/>
              <a:gd name="connsiteX165" fmla="*/ 5157277 w 5849352"/>
              <a:gd name="connsiteY165" fmla="*/ 4241800 h 5327619"/>
              <a:gd name="connsiteX166" fmla="*/ 5106477 w 5849352"/>
              <a:gd name="connsiteY166" fmla="*/ 4275667 h 5327619"/>
              <a:gd name="connsiteX167" fmla="*/ 5089543 w 5849352"/>
              <a:gd name="connsiteY167" fmla="*/ 4292600 h 5327619"/>
              <a:gd name="connsiteX168" fmla="*/ 5123410 w 5849352"/>
              <a:gd name="connsiteY168" fmla="*/ 4301067 h 5327619"/>
              <a:gd name="connsiteX169" fmla="*/ 5089543 w 5849352"/>
              <a:gd name="connsiteY169" fmla="*/ 4351867 h 5327619"/>
              <a:gd name="connsiteX170" fmla="*/ 5038743 w 5849352"/>
              <a:gd name="connsiteY170" fmla="*/ 4385733 h 5327619"/>
              <a:gd name="connsiteX171" fmla="*/ 5021810 w 5849352"/>
              <a:gd name="connsiteY171" fmla="*/ 4411133 h 5327619"/>
              <a:gd name="connsiteX172" fmla="*/ 5004877 w 5849352"/>
              <a:gd name="connsiteY172" fmla="*/ 4428067 h 5327619"/>
              <a:gd name="connsiteX173" fmla="*/ 4987943 w 5849352"/>
              <a:gd name="connsiteY173" fmla="*/ 4478867 h 5327619"/>
              <a:gd name="connsiteX174" fmla="*/ 4971010 w 5849352"/>
              <a:gd name="connsiteY174" fmla="*/ 4504267 h 5327619"/>
              <a:gd name="connsiteX175" fmla="*/ 4962543 w 5849352"/>
              <a:gd name="connsiteY175" fmla="*/ 4529667 h 5327619"/>
              <a:gd name="connsiteX176" fmla="*/ 4928677 w 5849352"/>
              <a:gd name="connsiteY176" fmla="*/ 4538133 h 5327619"/>
              <a:gd name="connsiteX177" fmla="*/ 4860943 w 5849352"/>
              <a:gd name="connsiteY177" fmla="*/ 4563533 h 5327619"/>
              <a:gd name="connsiteX178" fmla="*/ 4784743 w 5849352"/>
              <a:gd name="connsiteY178" fmla="*/ 4555067 h 5327619"/>
              <a:gd name="connsiteX179" fmla="*/ 4767810 w 5849352"/>
              <a:gd name="connsiteY179" fmla="*/ 4538133 h 5327619"/>
              <a:gd name="connsiteX180" fmla="*/ 4750877 w 5849352"/>
              <a:gd name="connsiteY180" fmla="*/ 4487333 h 5327619"/>
              <a:gd name="connsiteX181" fmla="*/ 4733943 w 5849352"/>
              <a:gd name="connsiteY181" fmla="*/ 4419600 h 5327619"/>
              <a:gd name="connsiteX182" fmla="*/ 4683143 w 5849352"/>
              <a:gd name="connsiteY182" fmla="*/ 4453467 h 5327619"/>
              <a:gd name="connsiteX183" fmla="*/ 4632343 w 5849352"/>
              <a:gd name="connsiteY183" fmla="*/ 4504267 h 5327619"/>
              <a:gd name="connsiteX184" fmla="*/ 4615410 w 5849352"/>
              <a:gd name="connsiteY184" fmla="*/ 4555067 h 5327619"/>
              <a:gd name="connsiteX185" fmla="*/ 4581543 w 5849352"/>
              <a:gd name="connsiteY185" fmla="*/ 4605867 h 5327619"/>
              <a:gd name="connsiteX186" fmla="*/ 4564610 w 5849352"/>
              <a:gd name="connsiteY186" fmla="*/ 4631267 h 5327619"/>
              <a:gd name="connsiteX187" fmla="*/ 4547677 w 5849352"/>
              <a:gd name="connsiteY187" fmla="*/ 4682067 h 5327619"/>
              <a:gd name="connsiteX188" fmla="*/ 4505343 w 5849352"/>
              <a:gd name="connsiteY188" fmla="*/ 4758267 h 5327619"/>
              <a:gd name="connsiteX189" fmla="*/ 4513810 w 5849352"/>
              <a:gd name="connsiteY189" fmla="*/ 4817533 h 5327619"/>
              <a:gd name="connsiteX190" fmla="*/ 4522277 w 5849352"/>
              <a:gd name="connsiteY190" fmla="*/ 4893733 h 5327619"/>
              <a:gd name="connsiteX191" fmla="*/ 4556143 w 5849352"/>
              <a:gd name="connsiteY191" fmla="*/ 4961467 h 5327619"/>
              <a:gd name="connsiteX192" fmla="*/ 4598477 w 5849352"/>
              <a:gd name="connsiteY192" fmla="*/ 4969933 h 5327619"/>
              <a:gd name="connsiteX193" fmla="*/ 4573077 w 5849352"/>
              <a:gd name="connsiteY193" fmla="*/ 5020733 h 5327619"/>
              <a:gd name="connsiteX194" fmla="*/ 4581543 w 5849352"/>
              <a:gd name="connsiteY194" fmla="*/ 5046133 h 5327619"/>
              <a:gd name="connsiteX195" fmla="*/ 4623877 w 5849352"/>
              <a:gd name="connsiteY195" fmla="*/ 5088467 h 5327619"/>
              <a:gd name="connsiteX196" fmla="*/ 4564610 w 5849352"/>
              <a:gd name="connsiteY196" fmla="*/ 5130800 h 5327619"/>
              <a:gd name="connsiteX197" fmla="*/ 4539210 w 5849352"/>
              <a:gd name="connsiteY197" fmla="*/ 5139267 h 5327619"/>
              <a:gd name="connsiteX198" fmla="*/ 4547677 w 5849352"/>
              <a:gd name="connsiteY198" fmla="*/ 5291667 h 5327619"/>
              <a:gd name="connsiteX199" fmla="*/ 4539210 w 5849352"/>
              <a:gd name="connsiteY199" fmla="*/ 5325533 h 5327619"/>
              <a:gd name="connsiteX200" fmla="*/ 4479943 w 5849352"/>
              <a:gd name="connsiteY200" fmla="*/ 5317067 h 5327619"/>
              <a:gd name="connsiteX201" fmla="*/ 4420677 w 5849352"/>
              <a:gd name="connsiteY201" fmla="*/ 5300133 h 5327619"/>
              <a:gd name="connsiteX202" fmla="*/ 4352943 w 5849352"/>
              <a:gd name="connsiteY202" fmla="*/ 5291667 h 5327619"/>
              <a:gd name="connsiteX203" fmla="*/ 4268277 w 5849352"/>
              <a:gd name="connsiteY203" fmla="*/ 5266267 h 5327619"/>
              <a:gd name="connsiteX204" fmla="*/ 4234410 w 5849352"/>
              <a:gd name="connsiteY204" fmla="*/ 5257800 h 5327619"/>
              <a:gd name="connsiteX205" fmla="*/ 4217477 w 5849352"/>
              <a:gd name="connsiteY205" fmla="*/ 5232400 h 5327619"/>
              <a:gd name="connsiteX206" fmla="*/ 4175143 w 5849352"/>
              <a:gd name="connsiteY206" fmla="*/ 5198533 h 5327619"/>
              <a:gd name="connsiteX207" fmla="*/ 4158210 w 5849352"/>
              <a:gd name="connsiteY207" fmla="*/ 5173133 h 5327619"/>
              <a:gd name="connsiteX208" fmla="*/ 4082010 w 5849352"/>
              <a:gd name="connsiteY208" fmla="*/ 5105400 h 5327619"/>
              <a:gd name="connsiteX209" fmla="*/ 4031210 w 5849352"/>
              <a:gd name="connsiteY209" fmla="*/ 5088467 h 5327619"/>
              <a:gd name="connsiteX210" fmla="*/ 3980410 w 5849352"/>
              <a:gd name="connsiteY210" fmla="*/ 5071533 h 5327619"/>
              <a:gd name="connsiteX211" fmla="*/ 3955010 w 5849352"/>
              <a:gd name="connsiteY211" fmla="*/ 5063067 h 5327619"/>
              <a:gd name="connsiteX212" fmla="*/ 3921143 w 5849352"/>
              <a:gd name="connsiteY212" fmla="*/ 5054600 h 5327619"/>
              <a:gd name="connsiteX213" fmla="*/ 3861877 w 5849352"/>
              <a:gd name="connsiteY213" fmla="*/ 5037667 h 5327619"/>
              <a:gd name="connsiteX214" fmla="*/ 3785677 w 5849352"/>
              <a:gd name="connsiteY214" fmla="*/ 4978400 h 5327619"/>
              <a:gd name="connsiteX215" fmla="*/ 3751810 w 5849352"/>
              <a:gd name="connsiteY215" fmla="*/ 4969933 h 5327619"/>
              <a:gd name="connsiteX216" fmla="*/ 3701010 w 5849352"/>
              <a:gd name="connsiteY216" fmla="*/ 4953000 h 5327619"/>
              <a:gd name="connsiteX217" fmla="*/ 3667143 w 5849352"/>
              <a:gd name="connsiteY217" fmla="*/ 4927600 h 5327619"/>
              <a:gd name="connsiteX218" fmla="*/ 3633277 w 5849352"/>
              <a:gd name="connsiteY218" fmla="*/ 4919133 h 5327619"/>
              <a:gd name="connsiteX219" fmla="*/ 3565543 w 5849352"/>
              <a:gd name="connsiteY219" fmla="*/ 4868333 h 5327619"/>
              <a:gd name="connsiteX220" fmla="*/ 3506277 w 5849352"/>
              <a:gd name="connsiteY220" fmla="*/ 4859867 h 5327619"/>
              <a:gd name="connsiteX221" fmla="*/ 3480877 w 5849352"/>
              <a:gd name="connsiteY221" fmla="*/ 4851400 h 5327619"/>
              <a:gd name="connsiteX222" fmla="*/ 3463943 w 5849352"/>
              <a:gd name="connsiteY222" fmla="*/ 4834467 h 5327619"/>
              <a:gd name="connsiteX223" fmla="*/ 3404677 w 5849352"/>
              <a:gd name="connsiteY223" fmla="*/ 4800600 h 5327619"/>
              <a:gd name="connsiteX224" fmla="*/ 3362343 w 5849352"/>
              <a:gd name="connsiteY224" fmla="*/ 4792133 h 5327619"/>
              <a:gd name="connsiteX225" fmla="*/ 3303077 w 5849352"/>
              <a:gd name="connsiteY225" fmla="*/ 4766733 h 5327619"/>
              <a:gd name="connsiteX226" fmla="*/ 3286143 w 5849352"/>
              <a:gd name="connsiteY226" fmla="*/ 4741333 h 5327619"/>
              <a:gd name="connsiteX227" fmla="*/ 3235343 w 5849352"/>
              <a:gd name="connsiteY227" fmla="*/ 4715933 h 5327619"/>
              <a:gd name="connsiteX228" fmla="*/ 3218410 w 5849352"/>
              <a:gd name="connsiteY228" fmla="*/ 4622800 h 5327619"/>
              <a:gd name="connsiteX229" fmla="*/ 3226877 w 5849352"/>
              <a:gd name="connsiteY229" fmla="*/ 4580467 h 5327619"/>
              <a:gd name="connsiteX230" fmla="*/ 3277677 w 5849352"/>
              <a:gd name="connsiteY230" fmla="*/ 4546600 h 5327619"/>
              <a:gd name="connsiteX231" fmla="*/ 3320010 w 5849352"/>
              <a:gd name="connsiteY231" fmla="*/ 4495800 h 5327619"/>
              <a:gd name="connsiteX232" fmla="*/ 3345410 w 5849352"/>
              <a:gd name="connsiteY232" fmla="*/ 4487333 h 5327619"/>
              <a:gd name="connsiteX233" fmla="*/ 3387743 w 5849352"/>
              <a:gd name="connsiteY233" fmla="*/ 4495800 h 5327619"/>
              <a:gd name="connsiteX234" fmla="*/ 3396210 w 5849352"/>
              <a:gd name="connsiteY234" fmla="*/ 4521200 h 5327619"/>
              <a:gd name="connsiteX235" fmla="*/ 3430077 w 5849352"/>
              <a:gd name="connsiteY235" fmla="*/ 4538133 h 5327619"/>
              <a:gd name="connsiteX236" fmla="*/ 3506277 w 5849352"/>
              <a:gd name="connsiteY236" fmla="*/ 4495800 h 5327619"/>
              <a:gd name="connsiteX237" fmla="*/ 3531677 w 5849352"/>
              <a:gd name="connsiteY237" fmla="*/ 4470400 h 5327619"/>
              <a:gd name="connsiteX238" fmla="*/ 3540143 w 5849352"/>
              <a:gd name="connsiteY238" fmla="*/ 4445000 h 5327619"/>
              <a:gd name="connsiteX239" fmla="*/ 3590943 w 5849352"/>
              <a:gd name="connsiteY239" fmla="*/ 4445000 h 5327619"/>
              <a:gd name="connsiteX240" fmla="*/ 3633277 w 5849352"/>
              <a:gd name="connsiteY240" fmla="*/ 4478867 h 5327619"/>
              <a:gd name="connsiteX241" fmla="*/ 3658677 w 5849352"/>
              <a:gd name="connsiteY241" fmla="*/ 4487333 h 5327619"/>
              <a:gd name="connsiteX242" fmla="*/ 3692543 w 5849352"/>
              <a:gd name="connsiteY242" fmla="*/ 4504267 h 5327619"/>
              <a:gd name="connsiteX243" fmla="*/ 3717943 w 5849352"/>
              <a:gd name="connsiteY243" fmla="*/ 4521200 h 5327619"/>
              <a:gd name="connsiteX244" fmla="*/ 3751810 w 5849352"/>
              <a:gd name="connsiteY244" fmla="*/ 4529667 h 5327619"/>
              <a:gd name="connsiteX245" fmla="*/ 3777210 w 5849352"/>
              <a:gd name="connsiteY245" fmla="*/ 4546600 h 5327619"/>
              <a:gd name="connsiteX246" fmla="*/ 3878810 w 5849352"/>
              <a:gd name="connsiteY246" fmla="*/ 4572000 h 5327619"/>
              <a:gd name="connsiteX247" fmla="*/ 3946543 w 5849352"/>
              <a:gd name="connsiteY247" fmla="*/ 4563533 h 5327619"/>
              <a:gd name="connsiteX248" fmla="*/ 3980410 w 5849352"/>
              <a:gd name="connsiteY248" fmla="*/ 4529667 h 5327619"/>
              <a:gd name="connsiteX249" fmla="*/ 4234410 w 5849352"/>
              <a:gd name="connsiteY249" fmla="*/ 4521200 h 5327619"/>
              <a:gd name="connsiteX250" fmla="*/ 4259810 w 5849352"/>
              <a:gd name="connsiteY250" fmla="*/ 4504267 h 5327619"/>
              <a:gd name="connsiteX251" fmla="*/ 4293677 w 5849352"/>
              <a:gd name="connsiteY251" fmla="*/ 4470400 h 5327619"/>
              <a:gd name="connsiteX252" fmla="*/ 4488410 w 5849352"/>
              <a:gd name="connsiteY252" fmla="*/ 4436533 h 5327619"/>
              <a:gd name="connsiteX253" fmla="*/ 4530743 w 5849352"/>
              <a:gd name="connsiteY253" fmla="*/ 4428067 h 5327619"/>
              <a:gd name="connsiteX254" fmla="*/ 4547677 w 5849352"/>
              <a:gd name="connsiteY254" fmla="*/ 4402667 h 5327619"/>
              <a:gd name="connsiteX255" fmla="*/ 4573077 w 5849352"/>
              <a:gd name="connsiteY255" fmla="*/ 4394200 h 5327619"/>
              <a:gd name="connsiteX256" fmla="*/ 4649277 w 5849352"/>
              <a:gd name="connsiteY256" fmla="*/ 4385733 h 5327619"/>
              <a:gd name="connsiteX257" fmla="*/ 4759343 w 5849352"/>
              <a:gd name="connsiteY257" fmla="*/ 4377267 h 5327619"/>
              <a:gd name="connsiteX258" fmla="*/ 4793210 w 5849352"/>
              <a:gd name="connsiteY258" fmla="*/ 4368800 h 5327619"/>
              <a:gd name="connsiteX259" fmla="*/ 4844010 w 5849352"/>
              <a:gd name="connsiteY259" fmla="*/ 4309533 h 5327619"/>
              <a:gd name="connsiteX260" fmla="*/ 4852477 w 5849352"/>
              <a:gd name="connsiteY260" fmla="*/ 4284133 h 5327619"/>
              <a:gd name="connsiteX261" fmla="*/ 4835543 w 5849352"/>
              <a:gd name="connsiteY261" fmla="*/ 4207933 h 5327619"/>
              <a:gd name="connsiteX262" fmla="*/ 4810143 w 5849352"/>
              <a:gd name="connsiteY262" fmla="*/ 4157133 h 5327619"/>
              <a:gd name="connsiteX263" fmla="*/ 4818610 w 5849352"/>
              <a:gd name="connsiteY263" fmla="*/ 4114800 h 5327619"/>
              <a:gd name="connsiteX264" fmla="*/ 4844010 w 5849352"/>
              <a:gd name="connsiteY264" fmla="*/ 4097867 h 5327619"/>
              <a:gd name="connsiteX265" fmla="*/ 4928677 w 5849352"/>
              <a:gd name="connsiteY265" fmla="*/ 4080933 h 5327619"/>
              <a:gd name="connsiteX266" fmla="*/ 4954077 w 5849352"/>
              <a:gd name="connsiteY266" fmla="*/ 4064000 h 5327619"/>
              <a:gd name="connsiteX267" fmla="*/ 5004877 w 5849352"/>
              <a:gd name="connsiteY267" fmla="*/ 4047067 h 5327619"/>
              <a:gd name="connsiteX268" fmla="*/ 4996410 w 5849352"/>
              <a:gd name="connsiteY268" fmla="*/ 3979333 h 5327619"/>
              <a:gd name="connsiteX269" fmla="*/ 4971010 w 5849352"/>
              <a:gd name="connsiteY269" fmla="*/ 3970867 h 5327619"/>
              <a:gd name="connsiteX270" fmla="*/ 4937143 w 5849352"/>
              <a:gd name="connsiteY270" fmla="*/ 3928533 h 5327619"/>
              <a:gd name="connsiteX271" fmla="*/ 4911743 w 5849352"/>
              <a:gd name="connsiteY271" fmla="*/ 3852333 h 5327619"/>
              <a:gd name="connsiteX272" fmla="*/ 4903277 w 5849352"/>
              <a:gd name="connsiteY272" fmla="*/ 3826933 h 5327619"/>
              <a:gd name="connsiteX273" fmla="*/ 4894810 w 5849352"/>
              <a:gd name="connsiteY273" fmla="*/ 3801533 h 5327619"/>
              <a:gd name="connsiteX274" fmla="*/ 4877877 w 5849352"/>
              <a:gd name="connsiteY274" fmla="*/ 3725333 h 5327619"/>
              <a:gd name="connsiteX275" fmla="*/ 4835543 w 5849352"/>
              <a:gd name="connsiteY275" fmla="*/ 3674533 h 5327619"/>
              <a:gd name="connsiteX276" fmla="*/ 4810143 w 5849352"/>
              <a:gd name="connsiteY276" fmla="*/ 3623733 h 5327619"/>
              <a:gd name="connsiteX277" fmla="*/ 4793210 w 5849352"/>
              <a:gd name="connsiteY277" fmla="*/ 3598333 h 5327619"/>
              <a:gd name="connsiteX278" fmla="*/ 4776277 w 5849352"/>
              <a:gd name="connsiteY278" fmla="*/ 3547533 h 5327619"/>
              <a:gd name="connsiteX279" fmla="*/ 4767810 w 5849352"/>
              <a:gd name="connsiteY279" fmla="*/ 3462867 h 5327619"/>
              <a:gd name="connsiteX280" fmla="*/ 4750877 w 5849352"/>
              <a:gd name="connsiteY280" fmla="*/ 3412067 h 5327619"/>
              <a:gd name="connsiteX281" fmla="*/ 4733943 w 5849352"/>
              <a:gd name="connsiteY281" fmla="*/ 3352800 h 5327619"/>
              <a:gd name="connsiteX282" fmla="*/ 4708543 w 5849352"/>
              <a:gd name="connsiteY282" fmla="*/ 3302000 h 5327619"/>
              <a:gd name="connsiteX283" fmla="*/ 4666210 w 5849352"/>
              <a:gd name="connsiteY283" fmla="*/ 3293533 h 5327619"/>
              <a:gd name="connsiteX284" fmla="*/ 4573077 w 5849352"/>
              <a:gd name="connsiteY284" fmla="*/ 3302000 h 5327619"/>
              <a:gd name="connsiteX285" fmla="*/ 4556143 w 5849352"/>
              <a:gd name="connsiteY285" fmla="*/ 3327400 h 5327619"/>
              <a:gd name="connsiteX286" fmla="*/ 4530743 w 5849352"/>
              <a:gd name="connsiteY286" fmla="*/ 3344333 h 5327619"/>
              <a:gd name="connsiteX287" fmla="*/ 4496877 w 5849352"/>
              <a:gd name="connsiteY287" fmla="*/ 3335867 h 5327619"/>
              <a:gd name="connsiteX288" fmla="*/ 4488410 w 5849352"/>
              <a:gd name="connsiteY288" fmla="*/ 3310467 h 5327619"/>
              <a:gd name="connsiteX289" fmla="*/ 4471477 w 5849352"/>
              <a:gd name="connsiteY289" fmla="*/ 3293533 h 5327619"/>
              <a:gd name="connsiteX290" fmla="*/ 4463010 w 5849352"/>
              <a:gd name="connsiteY290" fmla="*/ 3259667 h 5327619"/>
              <a:gd name="connsiteX291" fmla="*/ 4446077 w 5849352"/>
              <a:gd name="connsiteY291" fmla="*/ 3242733 h 5327619"/>
              <a:gd name="connsiteX292" fmla="*/ 4369877 w 5849352"/>
              <a:gd name="connsiteY292" fmla="*/ 3217333 h 5327619"/>
              <a:gd name="connsiteX293" fmla="*/ 4344477 w 5849352"/>
              <a:gd name="connsiteY293" fmla="*/ 3200400 h 5327619"/>
              <a:gd name="connsiteX294" fmla="*/ 4336010 w 5849352"/>
              <a:gd name="connsiteY294" fmla="*/ 3175000 h 5327619"/>
              <a:gd name="connsiteX295" fmla="*/ 4327543 w 5849352"/>
              <a:gd name="connsiteY295" fmla="*/ 3064933 h 5327619"/>
              <a:gd name="connsiteX296" fmla="*/ 4285210 w 5849352"/>
              <a:gd name="connsiteY296" fmla="*/ 3014133 h 5327619"/>
              <a:gd name="connsiteX297" fmla="*/ 4234410 w 5849352"/>
              <a:gd name="connsiteY297" fmla="*/ 2980267 h 5327619"/>
              <a:gd name="connsiteX298" fmla="*/ 4082010 w 5849352"/>
              <a:gd name="connsiteY298" fmla="*/ 2988733 h 5327619"/>
              <a:gd name="connsiteX299" fmla="*/ 4031210 w 5849352"/>
              <a:gd name="connsiteY299" fmla="*/ 3005667 h 5327619"/>
              <a:gd name="connsiteX300" fmla="*/ 4048143 w 5849352"/>
              <a:gd name="connsiteY300" fmla="*/ 2963333 h 5327619"/>
              <a:gd name="connsiteX301" fmla="*/ 4039677 w 5849352"/>
              <a:gd name="connsiteY301" fmla="*/ 2912533 h 5327619"/>
              <a:gd name="connsiteX302" fmla="*/ 4014277 w 5849352"/>
              <a:gd name="connsiteY302" fmla="*/ 2904067 h 5327619"/>
              <a:gd name="connsiteX303" fmla="*/ 3895743 w 5849352"/>
              <a:gd name="connsiteY303" fmla="*/ 2895600 h 5327619"/>
              <a:gd name="connsiteX304" fmla="*/ 3878810 w 5849352"/>
              <a:gd name="connsiteY304" fmla="*/ 2751667 h 5327619"/>
              <a:gd name="connsiteX305" fmla="*/ 3861877 w 5849352"/>
              <a:gd name="connsiteY305" fmla="*/ 2726267 h 5327619"/>
              <a:gd name="connsiteX306" fmla="*/ 3828010 w 5849352"/>
              <a:gd name="connsiteY306" fmla="*/ 2658533 h 5327619"/>
              <a:gd name="connsiteX307" fmla="*/ 3794143 w 5849352"/>
              <a:gd name="connsiteY307" fmla="*/ 2616200 h 5327619"/>
              <a:gd name="connsiteX308" fmla="*/ 3641743 w 5849352"/>
              <a:gd name="connsiteY308" fmla="*/ 2590800 h 5327619"/>
              <a:gd name="connsiteX309" fmla="*/ 3582477 w 5849352"/>
              <a:gd name="connsiteY309" fmla="*/ 2573867 h 5327619"/>
              <a:gd name="connsiteX310" fmla="*/ 3531677 w 5849352"/>
              <a:gd name="connsiteY310" fmla="*/ 2556933 h 5327619"/>
              <a:gd name="connsiteX311" fmla="*/ 3574010 w 5849352"/>
              <a:gd name="connsiteY311" fmla="*/ 2514600 h 5327619"/>
              <a:gd name="connsiteX312" fmla="*/ 3548610 w 5849352"/>
              <a:gd name="connsiteY312" fmla="*/ 2523067 h 5327619"/>
              <a:gd name="connsiteX313" fmla="*/ 3523210 w 5849352"/>
              <a:gd name="connsiteY313" fmla="*/ 2531533 h 5327619"/>
              <a:gd name="connsiteX314" fmla="*/ 3548610 w 5849352"/>
              <a:gd name="connsiteY314" fmla="*/ 2506133 h 5327619"/>
              <a:gd name="connsiteX315" fmla="*/ 3574010 w 5849352"/>
              <a:gd name="connsiteY315" fmla="*/ 2497667 h 5327619"/>
              <a:gd name="connsiteX316" fmla="*/ 3582477 w 5849352"/>
              <a:gd name="connsiteY316" fmla="*/ 2463800 h 5327619"/>
              <a:gd name="connsiteX317" fmla="*/ 3607877 w 5849352"/>
              <a:gd name="connsiteY317" fmla="*/ 2421467 h 5327619"/>
              <a:gd name="connsiteX318" fmla="*/ 3607877 w 5849352"/>
              <a:gd name="connsiteY318" fmla="*/ 2336800 h 5327619"/>
              <a:gd name="connsiteX319" fmla="*/ 3574010 w 5849352"/>
              <a:gd name="connsiteY319" fmla="*/ 2302933 h 5327619"/>
              <a:gd name="connsiteX320" fmla="*/ 3523210 w 5849352"/>
              <a:gd name="connsiteY320" fmla="*/ 2260600 h 5327619"/>
              <a:gd name="connsiteX321" fmla="*/ 3480877 w 5849352"/>
              <a:gd name="connsiteY321" fmla="*/ 2209800 h 5327619"/>
              <a:gd name="connsiteX322" fmla="*/ 3455477 w 5849352"/>
              <a:gd name="connsiteY322" fmla="*/ 2192867 h 5327619"/>
              <a:gd name="connsiteX323" fmla="*/ 3438543 w 5849352"/>
              <a:gd name="connsiteY323" fmla="*/ 2175933 h 5327619"/>
              <a:gd name="connsiteX324" fmla="*/ 3413143 w 5849352"/>
              <a:gd name="connsiteY324" fmla="*/ 2167467 h 5327619"/>
              <a:gd name="connsiteX325" fmla="*/ 3294610 w 5849352"/>
              <a:gd name="connsiteY325" fmla="*/ 2150533 h 5327619"/>
              <a:gd name="connsiteX326" fmla="*/ 3243810 w 5849352"/>
              <a:gd name="connsiteY326" fmla="*/ 2125133 h 5327619"/>
              <a:gd name="connsiteX327" fmla="*/ 3252277 w 5849352"/>
              <a:gd name="connsiteY327" fmla="*/ 2091267 h 5327619"/>
              <a:gd name="connsiteX328" fmla="*/ 3218410 w 5849352"/>
              <a:gd name="connsiteY328" fmla="*/ 2082800 h 5327619"/>
              <a:gd name="connsiteX329" fmla="*/ 3193010 w 5849352"/>
              <a:gd name="connsiteY329" fmla="*/ 2032000 h 5327619"/>
              <a:gd name="connsiteX330" fmla="*/ 3176077 w 5849352"/>
              <a:gd name="connsiteY330" fmla="*/ 1998133 h 5327619"/>
              <a:gd name="connsiteX331" fmla="*/ 3167610 w 5849352"/>
              <a:gd name="connsiteY331" fmla="*/ 1972733 h 5327619"/>
              <a:gd name="connsiteX332" fmla="*/ 3142210 w 5849352"/>
              <a:gd name="connsiteY332" fmla="*/ 1955800 h 5327619"/>
              <a:gd name="connsiteX333" fmla="*/ 3116810 w 5849352"/>
              <a:gd name="connsiteY333" fmla="*/ 1930400 h 5327619"/>
              <a:gd name="connsiteX334" fmla="*/ 3082943 w 5849352"/>
              <a:gd name="connsiteY334" fmla="*/ 1854200 h 5327619"/>
              <a:gd name="connsiteX335" fmla="*/ 3066010 w 5849352"/>
              <a:gd name="connsiteY335" fmla="*/ 1828800 h 5327619"/>
              <a:gd name="connsiteX336" fmla="*/ 3057543 w 5849352"/>
              <a:gd name="connsiteY336" fmla="*/ 1794933 h 5327619"/>
              <a:gd name="connsiteX337" fmla="*/ 2972877 w 5849352"/>
              <a:gd name="connsiteY337" fmla="*/ 1727200 h 5327619"/>
              <a:gd name="connsiteX338" fmla="*/ 2947477 w 5849352"/>
              <a:gd name="connsiteY338" fmla="*/ 1710267 h 5327619"/>
              <a:gd name="connsiteX339" fmla="*/ 2828943 w 5849352"/>
              <a:gd name="connsiteY339" fmla="*/ 1667933 h 5327619"/>
              <a:gd name="connsiteX340" fmla="*/ 2803543 w 5849352"/>
              <a:gd name="connsiteY340" fmla="*/ 1676400 h 5327619"/>
              <a:gd name="connsiteX341" fmla="*/ 2795077 w 5849352"/>
              <a:gd name="connsiteY341" fmla="*/ 1727200 h 5327619"/>
              <a:gd name="connsiteX342" fmla="*/ 2786610 w 5849352"/>
              <a:gd name="connsiteY342" fmla="*/ 1752600 h 5327619"/>
              <a:gd name="connsiteX343" fmla="*/ 2744277 w 5849352"/>
              <a:gd name="connsiteY343" fmla="*/ 1794933 h 5327619"/>
              <a:gd name="connsiteX344" fmla="*/ 2718877 w 5849352"/>
              <a:gd name="connsiteY344" fmla="*/ 1845733 h 5327619"/>
              <a:gd name="connsiteX345" fmla="*/ 2693477 w 5849352"/>
              <a:gd name="connsiteY345" fmla="*/ 1921933 h 5327619"/>
              <a:gd name="connsiteX346" fmla="*/ 2685010 w 5849352"/>
              <a:gd name="connsiteY346" fmla="*/ 1947333 h 5327619"/>
              <a:gd name="connsiteX347" fmla="*/ 2651143 w 5849352"/>
              <a:gd name="connsiteY347" fmla="*/ 1955800 h 5327619"/>
              <a:gd name="connsiteX348" fmla="*/ 2591877 w 5849352"/>
              <a:gd name="connsiteY348" fmla="*/ 1947333 h 5327619"/>
              <a:gd name="connsiteX349" fmla="*/ 2566477 w 5849352"/>
              <a:gd name="connsiteY349" fmla="*/ 1938867 h 5327619"/>
              <a:gd name="connsiteX350" fmla="*/ 2549543 w 5849352"/>
              <a:gd name="connsiteY350" fmla="*/ 1913467 h 5327619"/>
              <a:gd name="connsiteX351" fmla="*/ 2558010 w 5849352"/>
              <a:gd name="connsiteY351" fmla="*/ 1888067 h 5327619"/>
              <a:gd name="connsiteX352" fmla="*/ 2532610 w 5849352"/>
              <a:gd name="connsiteY352" fmla="*/ 1794933 h 5327619"/>
              <a:gd name="connsiteX353" fmla="*/ 2507210 w 5849352"/>
              <a:gd name="connsiteY353" fmla="*/ 1786467 h 5327619"/>
              <a:gd name="connsiteX354" fmla="*/ 2498743 w 5849352"/>
              <a:gd name="connsiteY354" fmla="*/ 1761067 h 5327619"/>
              <a:gd name="connsiteX355" fmla="*/ 2447943 w 5849352"/>
              <a:gd name="connsiteY355" fmla="*/ 1701800 h 5327619"/>
              <a:gd name="connsiteX356" fmla="*/ 2431010 w 5849352"/>
              <a:gd name="connsiteY356" fmla="*/ 1676400 h 5327619"/>
              <a:gd name="connsiteX357" fmla="*/ 2422543 w 5849352"/>
              <a:gd name="connsiteY357" fmla="*/ 1634067 h 5327619"/>
              <a:gd name="connsiteX358" fmla="*/ 2414077 w 5849352"/>
              <a:gd name="connsiteY358" fmla="*/ 1608667 h 5327619"/>
              <a:gd name="connsiteX359" fmla="*/ 2278610 w 5849352"/>
              <a:gd name="connsiteY359" fmla="*/ 1583267 h 5327619"/>
              <a:gd name="connsiteX360" fmla="*/ 2287077 w 5849352"/>
              <a:gd name="connsiteY360" fmla="*/ 1540933 h 5327619"/>
              <a:gd name="connsiteX361" fmla="*/ 2320943 w 5849352"/>
              <a:gd name="connsiteY361" fmla="*/ 1490133 h 5327619"/>
              <a:gd name="connsiteX362" fmla="*/ 2304010 w 5849352"/>
              <a:gd name="connsiteY362" fmla="*/ 1405467 h 5327619"/>
              <a:gd name="connsiteX363" fmla="*/ 2278610 w 5849352"/>
              <a:gd name="connsiteY363" fmla="*/ 1388533 h 5327619"/>
              <a:gd name="connsiteX364" fmla="*/ 2253210 w 5849352"/>
              <a:gd name="connsiteY364" fmla="*/ 1320800 h 5327619"/>
              <a:gd name="connsiteX365" fmla="*/ 2227810 w 5849352"/>
              <a:gd name="connsiteY365" fmla="*/ 1303867 h 5327619"/>
              <a:gd name="connsiteX366" fmla="*/ 2210877 w 5849352"/>
              <a:gd name="connsiteY366" fmla="*/ 1253067 h 5327619"/>
              <a:gd name="connsiteX367" fmla="*/ 2202410 w 5849352"/>
              <a:gd name="connsiteY367" fmla="*/ 1227667 h 5327619"/>
              <a:gd name="connsiteX368" fmla="*/ 2193943 w 5849352"/>
              <a:gd name="connsiteY368" fmla="*/ 1193800 h 5327619"/>
              <a:gd name="connsiteX369" fmla="*/ 2177010 w 5849352"/>
              <a:gd name="connsiteY369" fmla="*/ 1143000 h 5327619"/>
              <a:gd name="connsiteX370" fmla="*/ 2168543 w 5849352"/>
              <a:gd name="connsiteY370" fmla="*/ 1092200 h 5327619"/>
              <a:gd name="connsiteX371" fmla="*/ 2160077 w 5849352"/>
              <a:gd name="connsiteY371" fmla="*/ 1058333 h 5327619"/>
              <a:gd name="connsiteX372" fmla="*/ 1804477 w 5849352"/>
              <a:gd name="connsiteY372" fmla="*/ 770467 h 5327619"/>
              <a:gd name="connsiteX373" fmla="*/ 1321877 w 5849352"/>
              <a:gd name="connsiteY373" fmla="*/ 524933 h 5327619"/>
              <a:gd name="connsiteX374" fmla="*/ 653010 w 5849352"/>
              <a:gd name="connsiteY374" fmla="*/ 211667 h 5327619"/>
              <a:gd name="connsiteX375" fmla="*/ 9543 w 5849352"/>
              <a:gd name="connsiteY375" fmla="*/ 0 h 5327619"/>
              <a:gd name="connsiteX376" fmla="*/ 119610 w 5849352"/>
              <a:gd name="connsiteY376" fmla="*/ 118533 h 5327619"/>
              <a:gd name="connsiteX377" fmla="*/ 221210 w 5849352"/>
              <a:gd name="connsiteY377" fmla="*/ 177800 h 5327619"/>
              <a:gd name="connsiteX378" fmla="*/ 246610 w 5849352"/>
              <a:gd name="connsiteY378" fmla="*/ 194733 h 5327619"/>
              <a:gd name="connsiteX379" fmla="*/ 322810 w 5849352"/>
              <a:gd name="connsiteY379" fmla="*/ 254000 h 5327619"/>
              <a:gd name="connsiteX380" fmla="*/ 390543 w 5849352"/>
              <a:gd name="connsiteY380" fmla="*/ 313267 h 5327619"/>
              <a:gd name="connsiteX381" fmla="*/ 475210 w 5849352"/>
              <a:gd name="connsiteY381" fmla="*/ 381000 h 5327619"/>
              <a:gd name="connsiteX382" fmla="*/ 534477 w 5849352"/>
              <a:gd name="connsiteY382" fmla="*/ 414867 h 5327619"/>
              <a:gd name="connsiteX383" fmla="*/ 686877 w 5849352"/>
              <a:gd name="connsiteY383" fmla="*/ 482600 h 5327619"/>
              <a:gd name="connsiteX384" fmla="*/ 746143 w 5849352"/>
              <a:gd name="connsiteY384" fmla="*/ 508000 h 5327619"/>
              <a:gd name="connsiteX385" fmla="*/ 873143 w 5849352"/>
              <a:gd name="connsiteY385" fmla="*/ 567267 h 5327619"/>
              <a:gd name="connsiteX386" fmla="*/ 966277 w 5849352"/>
              <a:gd name="connsiteY386" fmla="*/ 601133 h 5327619"/>
              <a:gd name="connsiteX387" fmla="*/ 1017077 w 5849352"/>
              <a:gd name="connsiteY387" fmla="*/ 626533 h 5327619"/>
              <a:gd name="connsiteX388" fmla="*/ 1093277 w 5849352"/>
              <a:gd name="connsiteY388" fmla="*/ 651933 h 5327619"/>
              <a:gd name="connsiteX389" fmla="*/ 1161010 w 5849352"/>
              <a:gd name="connsiteY389" fmla="*/ 677333 h 5327619"/>
              <a:gd name="connsiteX390" fmla="*/ 1262610 w 5849352"/>
              <a:gd name="connsiteY390" fmla="*/ 719667 h 5327619"/>
              <a:gd name="connsiteX391" fmla="*/ 1423477 w 5849352"/>
              <a:gd name="connsiteY391" fmla="*/ 736600 h 5327619"/>
              <a:gd name="connsiteX392" fmla="*/ 1474277 w 5849352"/>
              <a:gd name="connsiteY392" fmla="*/ 745067 h 5327619"/>
              <a:gd name="connsiteX393" fmla="*/ 1575877 w 5849352"/>
              <a:gd name="connsiteY393" fmla="*/ 753533 h 5327619"/>
              <a:gd name="connsiteX394" fmla="*/ 1609743 w 5849352"/>
              <a:gd name="connsiteY394" fmla="*/ 770467 h 5327619"/>
              <a:gd name="connsiteX395" fmla="*/ 1643610 w 5849352"/>
              <a:gd name="connsiteY395" fmla="*/ 778933 h 5327619"/>
              <a:gd name="connsiteX396" fmla="*/ 1753677 w 5849352"/>
              <a:gd name="connsiteY396" fmla="*/ 804333 h 5327619"/>
              <a:gd name="connsiteX397" fmla="*/ 1855277 w 5849352"/>
              <a:gd name="connsiteY397" fmla="*/ 838200 h 5327619"/>
              <a:gd name="connsiteX398" fmla="*/ 1906077 w 5849352"/>
              <a:gd name="connsiteY398" fmla="*/ 855133 h 5327619"/>
              <a:gd name="connsiteX399" fmla="*/ 1948410 w 5849352"/>
              <a:gd name="connsiteY399" fmla="*/ 872067 h 5327619"/>
              <a:gd name="connsiteX400" fmla="*/ 1999210 w 5849352"/>
              <a:gd name="connsiteY400" fmla="*/ 880533 h 5327619"/>
              <a:gd name="connsiteX401" fmla="*/ 2092343 w 5849352"/>
              <a:gd name="connsiteY401" fmla="*/ 905933 h 5327619"/>
              <a:gd name="connsiteX402" fmla="*/ 2109277 w 5849352"/>
              <a:gd name="connsiteY402" fmla="*/ 939800 h 5327619"/>
              <a:gd name="connsiteX0-1" fmla="*/ 2109277 w 5849352"/>
              <a:gd name="connsiteY0-2" fmla="*/ 939800 h 5327619"/>
              <a:gd name="connsiteX1-3" fmla="*/ 2117743 w 5849352"/>
              <a:gd name="connsiteY1-4" fmla="*/ 897467 h 5327619"/>
              <a:gd name="connsiteX2-5" fmla="*/ 2100810 w 5849352"/>
              <a:gd name="connsiteY2-6" fmla="*/ 880533 h 5327619"/>
              <a:gd name="connsiteX3-7" fmla="*/ 2066943 w 5849352"/>
              <a:gd name="connsiteY3-8" fmla="*/ 804333 h 5327619"/>
              <a:gd name="connsiteX4-9" fmla="*/ 2058477 w 5849352"/>
              <a:gd name="connsiteY4-10" fmla="*/ 778933 h 5327619"/>
              <a:gd name="connsiteX5-11" fmla="*/ 1990743 w 5849352"/>
              <a:gd name="connsiteY5-12" fmla="*/ 719667 h 5327619"/>
              <a:gd name="connsiteX6-13" fmla="*/ 1897610 w 5849352"/>
              <a:gd name="connsiteY6-14" fmla="*/ 694267 h 5327619"/>
              <a:gd name="connsiteX7-15" fmla="*/ 1872210 w 5849352"/>
              <a:gd name="connsiteY7-16" fmla="*/ 685800 h 5327619"/>
              <a:gd name="connsiteX8-17" fmla="*/ 1846810 w 5849352"/>
              <a:gd name="connsiteY8-18" fmla="*/ 660400 h 5327619"/>
              <a:gd name="connsiteX9-19" fmla="*/ 1838343 w 5849352"/>
              <a:gd name="connsiteY9-20" fmla="*/ 635000 h 5327619"/>
              <a:gd name="connsiteX10-21" fmla="*/ 1863743 w 5849352"/>
              <a:gd name="connsiteY10-22" fmla="*/ 499533 h 5327619"/>
              <a:gd name="connsiteX11-23" fmla="*/ 1855277 w 5849352"/>
              <a:gd name="connsiteY11-24" fmla="*/ 448733 h 5327619"/>
              <a:gd name="connsiteX12-25" fmla="*/ 1812943 w 5849352"/>
              <a:gd name="connsiteY12-26" fmla="*/ 423333 h 5327619"/>
              <a:gd name="connsiteX13-27" fmla="*/ 1787543 w 5849352"/>
              <a:gd name="connsiteY13-28" fmla="*/ 406400 h 5327619"/>
              <a:gd name="connsiteX14-29" fmla="*/ 1779077 w 5849352"/>
              <a:gd name="connsiteY14-30" fmla="*/ 304800 h 5327619"/>
              <a:gd name="connsiteX15-31" fmla="*/ 1787543 w 5849352"/>
              <a:gd name="connsiteY15-32" fmla="*/ 254000 h 5327619"/>
              <a:gd name="connsiteX16-33" fmla="*/ 1931477 w 5849352"/>
              <a:gd name="connsiteY16-34" fmla="*/ 270933 h 5327619"/>
              <a:gd name="connsiteX17-35" fmla="*/ 1948410 w 5849352"/>
              <a:gd name="connsiteY17-36" fmla="*/ 287867 h 5327619"/>
              <a:gd name="connsiteX18-37" fmla="*/ 2083877 w 5849352"/>
              <a:gd name="connsiteY18-38" fmla="*/ 262467 h 5327619"/>
              <a:gd name="connsiteX19-39" fmla="*/ 2117743 w 5849352"/>
              <a:gd name="connsiteY19-40" fmla="*/ 330200 h 5327619"/>
              <a:gd name="connsiteX20-41" fmla="*/ 2143143 w 5849352"/>
              <a:gd name="connsiteY20-42" fmla="*/ 338667 h 5327619"/>
              <a:gd name="connsiteX21-43" fmla="*/ 2219343 w 5849352"/>
              <a:gd name="connsiteY21-44" fmla="*/ 347133 h 5327619"/>
              <a:gd name="connsiteX22-45" fmla="*/ 2261677 w 5849352"/>
              <a:gd name="connsiteY22-46" fmla="*/ 381000 h 5327619"/>
              <a:gd name="connsiteX23-47" fmla="*/ 2287077 w 5849352"/>
              <a:gd name="connsiteY23-48" fmla="*/ 397933 h 5327619"/>
              <a:gd name="connsiteX24-49" fmla="*/ 2447943 w 5849352"/>
              <a:gd name="connsiteY24-50" fmla="*/ 389467 h 5327619"/>
              <a:gd name="connsiteX25-51" fmla="*/ 2464877 w 5849352"/>
              <a:gd name="connsiteY25-52" fmla="*/ 364067 h 5327619"/>
              <a:gd name="connsiteX26-53" fmla="*/ 2693477 w 5849352"/>
              <a:gd name="connsiteY26-54" fmla="*/ 381000 h 5327619"/>
              <a:gd name="connsiteX27-55" fmla="*/ 2718877 w 5849352"/>
              <a:gd name="connsiteY27-56" fmla="*/ 406400 h 5327619"/>
              <a:gd name="connsiteX28-57" fmla="*/ 2803543 w 5849352"/>
              <a:gd name="connsiteY28-58" fmla="*/ 406400 h 5327619"/>
              <a:gd name="connsiteX29-59" fmla="*/ 2828943 w 5849352"/>
              <a:gd name="connsiteY29-60" fmla="*/ 389467 h 5327619"/>
              <a:gd name="connsiteX30-61" fmla="*/ 2939010 w 5849352"/>
              <a:gd name="connsiteY30-62" fmla="*/ 372533 h 5327619"/>
              <a:gd name="connsiteX31-63" fmla="*/ 2989810 w 5849352"/>
              <a:gd name="connsiteY31-64" fmla="*/ 347133 h 5327619"/>
              <a:gd name="connsiteX32-65" fmla="*/ 3040610 w 5849352"/>
              <a:gd name="connsiteY32-66" fmla="*/ 355600 h 5327619"/>
              <a:gd name="connsiteX33-67" fmla="*/ 3066010 w 5849352"/>
              <a:gd name="connsiteY33-68" fmla="*/ 372533 h 5327619"/>
              <a:gd name="connsiteX34-69" fmla="*/ 3167610 w 5849352"/>
              <a:gd name="connsiteY34-70" fmla="*/ 372533 h 5327619"/>
              <a:gd name="connsiteX35-71" fmla="*/ 3176077 w 5849352"/>
              <a:gd name="connsiteY35-72" fmla="*/ 397933 h 5327619"/>
              <a:gd name="connsiteX36-73" fmla="*/ 3167610 w 5849352"/>
              <a:gd name="connsiteY36-74" fmla="*/ 431800 h 5327619"/>
              <a:gd name="connsiteX37-75" fmla="*/ 3116810 w 5849352"/>
              <a:gd name="connsiteY37-76" fmla="*/ 457200 h 5327619"/>
              <a:gd name="connsiteX38-77" fmla="*/ 3091410 w 5849352"/>
              <a:gd name="connsiteY38-78" fmla="*/ 474133 h 5327619"/>
              <a:gd name="connsiteX39-79" fmla="*/ 3082943 w 5849352"/>
              <a:gd name="connsiteY39-80" fmla="*/ 499533 h 5327619"/>
              <a:gd name="connsiteX40-81" fmla="*/ 3091410 w 5849352"/>
              <a:gd name="connsiteY40-82" fmla="*/ 711200 h 5327619"/>
              <a:gd name="connsiteX41-83" fmla="*/ 3108343 w 5849352"/>
              <a:gd name="connsiteY41-84" fmla="*/ 762000 h 5327619"/>
              <a:gd name="connsiteX42-85" fmla="*/ 3116810 w 5849352"/>
              <a:gd name="connsiteY42-86" fmla="*/ 787400 h 5327619"/>
              <a:gd name="connsiteX43-87" fmla="*/ 3133743 w 5849352"/>
              <a:gd name="connsiteY43-88" fmla="*/ 812800 h 5327619"/>
              <a:gd name="connsiteX44-89" fmla="*/ 3142210 w 5849352"/>
              <a:gd name="connsiteY44-90" fmla="*/ 838200 h 5327619"/>
              <a:gd name="connsiteX45-91" fmla="*/ 3193010 w 5849352"/>
              <a:gd name="connsiteY45-92" fmla="*/ 889000 h 5327619"/>
              <a:gd name="connsiteX46-93" fmla="*/ 3218410 w 5849352"/>
              <a:gd name="connsiteY46-94" fmla="*/ 914400 h 5327619"/>
              <a:gd name="connsiteX47-95" fmla="*/ 3252277 w 5849352"/>
              <a:gd name="connsiteY47-96" fmla="*/ 922867 h 5327619"/>
              <a:gd name="connsiteX48-97" fmla="*/ 3277677 w 5849352"/>
              <a:gd name="connsiteY48-98" fmla="*/ 948267 h 5327619"/>
              <a:gd name="connsiteX49-99" fmla="*/ 3328477 w 5849352"/>
              <a:gd name="connsiteY49-100" fmla="*/ 982133 h 5327619"/>
              <a:gd name="connsiteX50-101" fmla="*/ 3370810 w 5849352"/>
              <a:gd name="connsiteY50-102" fmla="*/ 1024467 h 5327619"/>
              <a:gd name="connsiteX51-103" fmla="*/ 3430077 w 5849352"/>
              <a:gd name="connsiteY51-104" fmla="*/ 1075267 h 5327619"/>
              <a:gd name="connsiteX52-105" fmla="*/ 3480877 w 5849352"/>
              <a:gd name="connsiteY52-106" fmla="*/ 1109133 h 5327619"/>
              <a:gd name="connsiteX53-107" fmla="*/ 3548610 w 5849352"/>
              <a:gd name="connsiteY53-108" fmla="*/ 1159933 h 5327619"/>
              <a:gd name="connsiteX54-109" fmla="*/ 3574010 w 5849352"/>
              <a:gd name="connsiteY54-110" fmla="*/ 1168400 h 5327619"/>
              <a:gd name="connsiteX55-111" fmla="*/ 3599410 w 5849352"/>
              <a:gd name="connsiteY55-112" fmla="*/ 1185333 h 5327619"/>
              <a:gd name="connsiteX56-113" fmla="*/ 3667143 w 5849352"/>
              <a:gd name="connsiteY56-114" fmla="*/ 1202267 h 5327619"/>
              <a:gd name="connsiteX57-115" fmla="*/ 3692543 w 5849352"/>
              <a:gd name="connsiteY57-116" fmla="*/ 1219200 h 5327619"/>
              <a:gd name="connsiteX58-117" fmla="*/ 3709477 w 5849352"/>
              <a:gd name="connsiteY58-118" fmla="*/ 1270000 h 5327619"/>
              <a:gd name="connsiteX59-119" fmla="*/ 3726410 w 5849352"/>
              <a:gd name="connsiteY59-120" fmla="*/ 1295400 h 5327619"/>
              <a:gd name="connsiteX60-121" fmla="*/ 3743343 w 5849352"/>
              <a:gd name="connsiteY60-122" fmla="*/ 1354667 h 5327619"/>
              <a:gd name="connsiteX61-123" fmla="*/ 3760277 w 5849352"/>
              <a:gd name="connsiteY61-124" fmla="*/ 1405467 h 5327619"/>
              <a:gd name="connsiteX62-125" fmla="*/ 3768743 w 5849352"/>
              <a:gd name="connsiteY62-126" fmla="*/ 1447800 h 5327619"/>
              <a:gd name="connsiteX63-127" fmla="*/ 3777210 w 5849352"/>
              <a:gd name="connsiteY63-128" fmla="*/ 1473200 h 5327619"/>
              <a:gd name="connsiteX64-129" fmla="*/ 3785677 w 5849352"/>
              <a:gd name="connsiteY64-130" fmla="*/ 1507067 h 5327619"/>
              <a:gd name="connsiteX65-131" fmla="*/ 3811077 w 5849352"/>
              <a:gd name="connsiteY65-132" fmla="*/ 1583267 h 5327619"/>
              <a:gd name="connsiteX66-133" fmla="*/ 3819543 w 5849352"/>
              <a:gd name="connsiteY66-134" fmla="*/ 1608667 h 5327619"/>
              <a:gd name="connsiteX67-135" fmla="*/ 3828010 w 5849352"/>
              <a:gd name="connsiteY67-136" fmla="*/ 1659467 h 5327619"/>
              <a:gd name="connsiteX68-137" fmla="*/ 3861877 w 5849352"/>
              <a:gd name="connsiteY68-138" fmla="*/ 1701800 h 5327619"/>
              <a:gd name="connsiteX69-139" fmla="*/ 3878810 w 5849352"/>
              <a:gd name="connsiteY69-140" fmla="*/ 1752600 h 5327619"/>
              <a:gd name="connsiteX70-141" fmla="*/ 3887277 w 5849352"/>
              <a:gd name="connsiteY70-142" fmla="*/ 1786467 h 5327619"/>
              <a:gd name="connsiteX71-143" fmla="*/ 3904210 w 5849352"/>
              <a:gd name="connsiteY71-144" fmla="*/ 1811867 h 5327619"/>
              <a:gd name="connsiteX72-145" fmla="*/ 3912677 w 5849352"/>
              <a:gd name="connsiteY72-146" fmla="*/ 1837267 h 5327619"/>
              <a:gd name="connsiteX73-147" fmla="*/ 3946543 w 5849352"/>
              <a:gd name="connsiteY73-148" fmla="*/ 1888067 h 5327619"/>
              <a:gd name="connsiteX74-149" fmla="*/ 3963477 w 5849352"/>
              <a:gd name="connsiteY74-150" fmla="*/ 1913467 h 5327619"/>
              <a:gd name="connsiteX75-151" fmla="*/ 3988877 w 5849352"/>
              <a:gd name="connsiteY75-152" fmla="*/ 1930400 h 5327619"/>
              <a:gd name="connsiteX76-153" fmla="*/ 4014277 w 5849352"/>
              <a:gd name="connsiteY76-154" fmla="*/ 1955800 h 5327619"/>
              <a:gd name="connsiteX77-155" fmla="*/ 4065077 w 5849352"/>
              <a:gd name="connsiteY77-156" fmla="*/ 1981200 h 5327619"/>
              <a:gd name="connsiteX78-157" fmla="*/ 4090477 w 5849352"/>
              <a:gd name="connsiteY78-158" fmla="*/ 1964267 h 5327619"/>
              <a:gd name="connsiteX79-159" fmla="*/ 4115877 w 5849352"/>
              <a:gd name="connsiteY79-160" fmla="*/ 1972733 h 5327619"/>
              <a:gd name="connsiteX80-161" fmla="*/ 4166677 w 5849352"/>
              <a:gd name="connsiteY80-162" fmla="*/ 2015067 h 5327619"/>
              <a:gd name="connsiteX81-163" fmla="*/ 4175143 w 5849352"/>
              <a:gd name="connsiteY81-164" fmla="*/ 2048933 h 5327619"/>
              <a:gd name="connsiteX82-165" fmla="*/ 4217477 w 5849352"/>
              <a:gd name="connsiteY82-166" fmla="*/ 2091267 h 5327619"/>
              <a:gd name="connsiteX83-167" fmla="*/ 4242877 w 5849352"/>
              <a:gd name="connsiteY83-168" fmla="*/ 2116667 h 5327619"/>
              <a:gd name="connsiteX84-169" fmla="*/ 4344477 w 5849352"/>
              <a:gd name="connsiteY84-170" fmla="*/ 2133600 h 5327619"/>
              <a:gd name="connsiteX85-171" fmla="*/ 4369877 w 5849352"/>
              <a:gd name="connsiteY85-172" fmla="*/ 2159000 h 5327619"/>
              <a:gd name="connsiteX86-173" fmla="*/ 4395277 w 5849352"/>
              <a:gd name="connsiteY86-174" fmla="*/ 2167467 h 5327619"/>
              <a:gd name="connsiteX87-175" fmla="*/ 4522277 w 5849352"/>
              <a:gd name="connsiteY87-176" fmla="*/ 2184400 h 5327619"/>
              <a:gd name="connsiteX88-177" fmla="*/ 4547677 w 5849352"/>
              <a:gd name="connsiteY88-178" fmla="*/ 2209800 h 5327619"/>
              <a:gd name="connsiteX89-179" fmla="*/ 4615410 w 5849352"/>
              <a:gd name="connsiteY89-180" fmla="*/ 2226733 h 5327619"/>
              <a:gd name="connsiteX90-181" fmla="*/ 4683143 w 5849352"/>
              <a:gd name="connsiteY90-182" fmla="*/ 2218267 h 5327619"/>
              <a:gd name="connsiteX91-183" fmla="*/ 4784743 w 5849352"/>
              <a:gd name="connsiteY91-184" fmla="*/ 2209800 h 5327619"/>
              <a:gd name="connsiteX92-185" fmla="*/ 4818610 w 5849352"/>
              <a:gd name="connsiteY92-186" fmla="*/ 2192867 h 5327619"/>
              <a:gd name="connsiteX93-187" fmla="*/ 4844010 w 5849352"/>
              <a:gd name="connsiteY93-188" fmla="*/ 2201333 h 5327619"/>
              <a:gd name="connsiteX94-189" fmla="*/ 4894810 w 5849352"/>
              <a:gd name="connsiteY94-190" fmla="*/ 2260600 h 5327619"/>
              <a:gd name="connsiteX95-191" fmla="*/ 4877877 w 5849352"/>
              <a:gd name="connsiteY95-192" fmla="*/ 2286000 h 5327619"/>
              <a:gd name="connsiteX96-193" fmla="*/ 4852477 w 5849352"/>
              <a:gd name="connsiteY96-194" fmla="*/ 2294467 h 5327619"/>
              <a:gd name="connsiteX97-195" fmla="*/ 4835543 w 5849352"/>
              <a:gd name="connsiteY97-196" fmla="*/ 2311400 h 5327619"/>
              <a:gd name="connsiteX98-197" fmla="*/ 4793210 w 5849352"/>
              <a:gd name="connsiteY98-198" fmla="*/ 2387600 h 5327619"/>
              <a:gd name="connsiteX99-199" fmla="*/ 4767810 w 5849352"/>
              <a:gd name="connsiteY99-200" fmla="*/ 2404533 h 5327619"/>
              <a:gd name="connsiteX100-201" fmla="*/ 4784743 w 5849352"/>
              <a:gd name="connsiteY100-202" fmla="*/ 2429933 h 5327619"/>
              <a:gd name="connsiteX101-203" fmla="*/ 4810143 w 5849352"/>
              <a:gd name="connsiteY101-204" fmla="*/ 2438400 h 5327619"/>
              <a:gd name="connsiteX102-205" fmla="*/ 4835543 w 5849352"/>
              <a:gd name="connsiteY102-206" fmla="*/ 2455333 h 5327619"/>
              <a:gd name="connsiteX103-207" fmla="*/ 4852477 w 5849352"/>
              <a:gd name="connsiteY103-208" fmla="*/ 2472267 h 5327619"/>
              <a:gd name="connsiteX104-209" fmla="*/ 4903277 w 5849352"/>
              <a:gd name="connsiteY104-210" fmla="*/ 2489200 h 5327619"/>
              <a:gd name="connsiteX105-211" fmla="*/ 4928677 w 5849352"/>
              <a:gd name="connsiteY105-212" fmla="*/ 2497667 h 5327619"/>
              <a:gd name="connsiteX106-213" fmla="*/ 4979477 w 5849352"/>
              <a:gd name="connsiteY106-214" fmla="*/ 2523067 h 5327619"/>
              <a:gd name="connsiteX107-215" fmla="*/ 5030277 w 5849352"/>
              <a:gd name="connsiteY107-216" fmla="*/ 2548467 h 5327619"/>
              <a:gd name="connsiteX108-217" fmla="*/ 5055677 w 5849352"/>
              <a:gd name="connsiteY108-218" fmla="*/ 2573867 h 5327619"/>
              <a:gd name="connsiteX109-219" fmla="*/ 5182677 w 5849352"/>
              <a:gd name="connsiteY109-220" fmla="*/ 2599267 h 5327619"/>
              <a:gd name="connsiteX110-221" fmla="*/ 5241943 w 5849352"/>
              <a:gd name="connsiteY110-222" fmla="*/ 2616200 h 5327619"/>
              <a:gd name="connsiteX111-223" fmla="*/ 5267343 w 5849352"/>
              <a:gd name="connsiteY111-224" fmla="*/ 2624667 h 5327619"/>
              <a:gd name="connsiteX112-225" fmla="*/ 5284277 w 5849352"/>
              <a:gd name="connsiteY112-226" fmla="*/ 2641600 h 5327619"/>
              <a:gd name="connsiteX113-227" fmla="*/ 5360477 w 5849352"/>
              <a:gd name="connsiteY113-228" fmla="*/ 2683933 h 5327619"/>
              <a:gd name="connsiteX114-229" fmla="*/ 5428210 w 5849352"/>
              <a:gd name="connsiteY114-230" fmla="*/ 2692400 h 5327619"/>
              <a:gd name="connsiteX115-231" fmla="*/ 5453610 w 5849352"/>
              <a:gd name="connsiteY115-232" fmla="*/ 2717800 h 5327619"/>
              <a:gd name="connsiteX116-233" fmla="*/ 5470543 w 5849352"/>
              <a:gd name="connsiteY116-234" fmla="*/ 2743200 h 5327619"/>
              <a:gd name="connsiteX117-235" fmla="*/ 5495943 w 5849352"/>
              <a:gd name="connsiteY117-236" fmla="*/ 2760133 h 5327619"/>
              <a:gd name="connsiteX118-237" fmla="*/ 5538277 w 5849352"/>
              <a:gd name="connsiteY118-238" fmla="*/ 2802467 h 5327619"/>
              <a:gd name="connsiteX119-239" fmla="*/ 5572143 w 5849352"/>
              <a:gd name="connsiteY119-240" fmla="*/ 2810933 h 5327619"/>
              <a:gd name="connsiteX120-241" fmla="*/ 5597543 w 5849352"/>
              <a:gd name="connsiteY120-242" fmla="*/ 2827867 h 5327619"/>
              <a:gd name="connsiteX121-243" fmla="*/ 5699143 w 5849352"/>
              <a:gd name="connsiteY121-244" fmla="*/ 2844800 h 5327619"/>
              <a:gd name="connsiteX122-245" fmla="*/ 5775343 w 5849352"/>
              <a:gd name="connsiteY122-246" fmla="*/ 2904067 h 5327619"/>
              <a:gd name="connsiteX123-247" fmla="*/ 5834610 w 5849352"/>
              <a:gd name="connsiteY123-248" fmla="*/ 2921000 h 5327619"/>
              <a:gd name="connsiteX124-249" fmla="*/ 5834610 w 5849352"/>
              <a:gd name="connsiteY124-250" fmla="*/ 3115733 h 5327619"/>
              <a:gd name="connsiteX125-251" fmla="*/ 5800743 w 5849352"/>
              <a:gd name="connsiteY125-252" fmla="*/ 3200400 h 5327619"/>
              <a:gd name="connsiteX126-253" fmla="*/ 5809210 w 5849352"/>
              <a:gd name="connsiteY126-254" fmla="*/ 3285067 h 5327619"/>
              <a:gd name="connsiteX127-255" fmla="*/ 5783810 w 5849352"/>
              <a:gd name="connsiteY127-256" fmla="*/ 3276600 h 5327619"/>
              <a:gd name="connsiteX128-257" fmla="*/ 5775343 w 5849352"/>
              <a:gd name="connsiteY128-258" fmla="*/ 3251200 h 5327619"/>
              <a:gd name="connsiteX129-259" fmla="*/ 5758410 w 5849352"/>
              <a:gd name="connsiteY129-260" fmla="*/ 3225800 h 5327619"/>
              <a:gd name="connsiteX130-261" fmla="*/ 5733010 w 5849352"/>
              <a:gd name="connsiteY130-262" fmla="*/ 3175000 h 5327619"/>
              <a:gd name="connsiteX131-263" fmla="*/ 5682210 w 5849352"/>
              <a:gd name="connsiteY131-264" fmla="*/ 3149600 h 5327619"/>
              <a:gd name="connsiteX132-265" fmla="*/ 5656810 w 5849352"/>
              <a:gd name="connsiteY132-266" fmla="*/ 3132667 h 5327619"/>
              <a:gd name="connsiteX133-267" fmla="*/ 5606010 w 5849352"/>
              <a:gd name="connsiteY133-268" fmla="*/ 3115733 h 5327619"/>
              <a:gd name="connsiteX134-269" fmla="*/ 5445143 w 5849352"/>
              <a:gd name="connsiteY134-270" fmla="*/ 3098800 h 5327619"/>
              <a:gd name="connsiteX135-271" fmla="*/ 5419743 w 5849352"/>
              <a:gd name="connsiteY135-272" fmla="*/ 3073400 h 5327619"/>
              <a:gd name="connsiteX136-273" fmla="*/ 5394343 w 5849352"/>
              <a:gd name="connsiteY136-274" fmla="*/ 3056467 h 5327619"/>
              <a:gd name="connsiteX137-275" fmla="*/ 5377410 w 5849352"/>
              <a:gd name="connsiteY137-276" fmla="*/ 3031067 h 5327619"/>
              <a:gd name="connsiteX138-277" fmla="*/ 5360477 w 5849352"/>
              <a:gd name="connsiteY138-278" fmla="*/ 3014133 h 5327619"/>
              <a:gd name="connsiteX139-279" fmla="*/ 5233477 w 5849352"/>
              <a:gd name="connsiteY139-280" fmla="*/ 3022600 h 5327619"/>
              <a:gd name="connsiteX140-281" fmla="*/ 5216543 w 5849352"/>
              <a:gd name="connsiteY140-282" fmla="*/ 3039533 h 5327619"/>
              <a:gd name="connsiteX141-283" fmla="*/ 5182677 w 5849352"/>
              <a:gd name="connsiteY141-284" fmla="*/ 3107267 h 5327619"/>
              <a:gd name="connsiteX142-285" fmla="*/ 5157277 w 5849352"/>
              <a:gd name="connsiteY142-286" fmla="*/ 3158067 h 5327619"/>
              <a:gd name="connsiteX143-287" fmla="*/ 5140343 w 5849352"/>
              <a:gd name="connsiteY143-288" fmla="*/ 3225800 h 5327619"/>
              <a:gd name="connsiteX144-289" fmla="*/ 5123410 w 5849352"/>
              <a:gd name="connsiteY144-290" fmla="*/ 3251200 h 5327619"/>
              <a:gd name="connsiteX145-291" fmla="*/ 5114943 w 5849352"/>
              <a:gd name="connsiteY145-292" fmla="*/ 3285067 h 5327619"/>
              <a:gd name="connsiteX146-293" fmla="*/ 5131877 w 5849352"/>
              <a:gd name="connsiteY146-294" fmla="*/ 3352800 h 5327619"/>
              <a:gd name="connsiteX147-295" fmla="*/ 5123410 w 5849352"/>
              <a:gd name="connsiteY147-296" fmla="*/ 3395133 h 5327619"/>
              <a:gd name="connsiteX148-297" fmla="*/ 5089543 w 5849352"/>
              <a:gd name="connsiteY148-298" fmla="*/ 3437467 h 5327619"/>
              <a:gd name="connsiteX149-299" fmla="*/ 5098010 w 5849352"/>
              <a:gd name="connsiteY149-300" fmla="*/ 3496733 h 5327619"/>
              <a:gd name="connsiteX150-301" fmla="*/ 5157277 w 5849352"/>
              <a:gd name="connsiteY150-302" fmla="*/ 3539067 h 5327619"/>
              <a:gd name="connsiteX151-303" fmla="*/ 5199610 w 5849352"/>
              <a:gd name="connsiteY151-304" fmla="*/ 3547533 h 5327619"/>
              <a:gd name="connsiteX152-305" fmla="*/ 5241943 w 5849352"/>
              <a:gd name="connsiteY152-306" fmla="*/ 3581400 h 5327619"/>
              <a:gd name="connsiteX153-307" fmla="*/ 5267343 w 5849352"/>
              <a:gd name="connsiteY153-308" fmla="*/ 3572933 h 5327619"/>
              <a:gd name="connsiteX154-309" fmla="*/ 5318143 w 5849352"/>
              <a:gd name="connsiteY154-310" fmla="*/ 3564467 h 5327619"/>
              <a:gd name="connsiteX155-311" fmla="*/ 5368943 w 5849352"/>
              <a:gd name="connsiteY155-312" fmla="*/ 3598333 h 5327619"/>
              <a:gd name="connsiteX156-313" fmla="*/ 5411277 w 5849352"/>
              <a:gd name="connsiteY156-314" fmla="*/ 3666067 h 5327619"/>
              <a:gd name="connsiteX157-315" fmla="*/ 5428210 w 5849352"/>
              <a:gd name="connsiteY157-316" fmla="*/ 3835400 h 5327619"/>
              <a:gd name="connsiteX158-317" fmla="*/ 5436677 w 5849352"/>
              <a:gd name="connsiteY158-318" fmla="*/ 3860800 h 5327619"/>
              <a:gd name="connsiteX159-319" fmla="*/ 5301210 w 5849352"/>
              <a:gd name="connsiteY159-320" fmla="*/ 3920067 h 5327619"/>
              <a:gd name="connsiteX160-321" fmla="*/ 5275810 w 5849352"/>
              <a:gd name="connsiteY160-322" fmla="*/ 3937000 h 5327619"/>
              <a:gd name="connsiteX161-323" fmla="*/ 5216543 w 5849352"/>
              <a:gd name="connsiteY161-324" fmla="*/ 3970867 h 5327619"/>
              <a:gd name="connsiteX162-325" fmla="*/ 5199610 w 5849352"/>
              <a:gd name="connsiteY162-326" fmla="*/ 3996267 h 5327619"/>
              <a:gd name="connsiteX163-327" fmla="*/ 5174210 w 5849352"/>
              <a:gd name="connsiteY163-328" fmla="*/ 4021667 h 5327619"/>
              <a:gd name="connsiteX164-329" fmla="*/ 5165743 w 5849352"/>
              <a:gd name="connsiteY164-330" fmla="*/ 4047067 h 5327619"/>
              <a:gd name="connsiteX165-331" fmla="*/ 5157277 w 5849352"/>
              <a:gd name="connsiteY165-332" fmla="*/ 4241800 h 5327619"/>
              <a:gd name="connsiteX166-333" fmla="*/ 5106477 w 5849352"/>
              <a:gd name="connsiteY166-334" fmla="*/ 4275667 h 5327619"/>
              <a:gd name="connsiteX167-335" fmla="*/ 5089543 w 5849352"/>
              <a:gd name="connsiteY167-336" fmla="*/ 4292600 h 5327619"/>
              <a:gd name="connsiteX168-337" fmla="*/ 5123410 w 5849352"/>
              <a:gd name="connsiteY168-338" fmla="*/ 4301067 h 5327619"/>
              <a:gd name="connsiteX169-339" fmla="*/ 5089543 w 5849352"/>
              <a:gd name="connsiteY169-340" fmla="*/ 4351867 h 5327619"/>
              <a:gd name="connsiteX170-341" fmla="*/ 5038743 w 5849352"/>
              <a:gd name="connsiteY170-342" fmla="*/ 4385733 h 5327619"/>
              <a:gd name="connsiteX171-343" fmla="*/ 5021810 w 5849352"/>
              <a:gd name="connsiteY171-344" fmla="*/ 4411133 h 5327619"/>
              <a:gd name="connsiteX172-345" fmla="*/ 5004877 w 5849352"/>
              <a:gd name="connsiteY172-346" fmla="*/ 4428067 h 5327619"/>
              <a:gd name="connsiteX173-347" fmla="*/ 4987943 w 5849352"/>
              <a:gd name="connsiteY173-348" fmla="*/ 4478867 h 5327619"/>
              <a:gd name="connsiteX174-349" fmla="*/ 4971010 w 5849352"/>
              <a:gd name="connsiteY174-350" fmla="*/ 4504267 h 5327619"/>
              <a:gd name="connsiteX175-351" fmla="*/ 4962543 w 5849352"/>
              <a:gd name="connsiteY175-352" fmla="*/ 4529667 h 5327619"/>
              <a:gd name="connsiteX176-353" fmla="*/ 4928677 w 5849352"/>
              <a:gd name="connsiteY176-354" fmla="*/ 4538133 h 5327619"/>
              <a:gd name="connsiteX177-355" fmla="*/ 4860943 w 5849352"/>
              <a:gd name="connsiteY177-356" fmla="*/ 4563533 h 5327619"/>
              <a:gd name="connsiteX178-357" fmla="*/ 4784743 w 5849352"/>
              <a:gd name="connsiteY178-358" fmla="*/ 4555067 h 5327619"/>
              <a:gd name="connsiteX179-359" fmla="*/ 4767810 w 5849352"/>
              <a:gd name="connsiteY179-360" fmla="*/ 4538133 h 5327619"/>
              <a:gd name="connsiteX180-361" fmla="*/ 4750877 w 5849352"/>
              <a:gd name="connsiteY180-362" fmla="*/ 4487333 h 5327619"/>
              <a:gd name="connsiteX181-363" fmla="*/ 4733943 w 5849352"/>
              <a:gd name="connsiteY181-364" fmla="*/ 4419600 h 5327619"/>
              <a:gd name="connsiteX182-365" fmla="*/ 4683143 w 5849352"/>
              <a:gd name="connsiteY182-366" fmla="*/ 4453467 h 5327619"/>
              <a:gd name="connsiteX183-367" fmla="*/ 4632343 w 5849352"/>
              <a:gd name="connsiteY183-368" fmla="*/ 4504267 h 5327619"/>
              <a:gd name="connsiteX184-369" fmla="*/ 4615410 w 5849352"/>
              <a:gd name="connsiteY184-370" fmla="*/ 4555067 h 5327619"/>
              <a:gd name="connsiteX185-371" fmla="*/ 4581543 w 5849352"/>
              <a:gd name="connsiteY185-372" fmla="*/ 4605867 h 5327619"/>
              <a:gd name="connsiteX186-373" fmla="*/ 4564610 w 5849352"/>
              <a:gd name="connsiteY186-374" fmla="*/ 4631267 h 5327619"/>
              <a:gd name="connsiteX187-375" fmla="*/ 4547677 w 5849352"/>
              <a:gd name="connsiteY187-376" fmla="*/ 4682067 h 5327619"/>
              <a:gd name="connsiteX188-377" fmla="*/ 4505343 w 5849352"/>
              <a:gd name="connsiteY188-378" fmla="*/ 4758267 h 5327619"/>
              <a:gd name="connsiteX189-379" fmla="*/ 4513810 w 5849352"/>
              <a:gd name="connsiteY189-380" fmla="*/ 4817533 h 5327619"/>
              <a:gd name="connsiteX190-381" fmla="*/ 4522277 w 5849352"/>
              <a:gd name="connsiteY190-382" fmla="*/ 4893733 h 5327619"/>
              <a:gd name="connsiteX191-383" fmla="*/ 4556143 w 5849352"/>
              <a:gd name="connsiteY191-384" fmla="*/ 4961467 h 5327619"/>
              <a:gd name="connsiteX192-385" fmla="*/ 4598477 w 5849352"/>
              <a:gd name="connsiteY192-386" fmla="*/ 4969933 h 5327619"/>
              <a:gd name="connsiteX193-387" fmla="*/ 4573077 w 5849352"/>
              <a:gd name="connsiteY193-388" fmla="*/ 5020733 h 5327619"/>
              <a:gd name="connsiteX194-389" fmla="*/ 4581543 w 5849352"/>
              <a:gd name="connsiteY194-390" fmla="*/ 5046133 h 5327619"/>
              <a:gd name="connsiteX195-391" fmla="*/ 4623877 w 5849352"/>
              <a:gd name="connsiteY195-392" fmla="*/ 5088467 h 5327619"/>
              <a:gd name="connsiteX196-393" fmla="*/ 4564610 w 5849352"/>
              <a:gd name="connsiteY196-394" fmla="*/ 5130800 h 5327619"/>
              <a:gd name="connsiteX197-395" fmla="*/ 4539210 w 5849352"/>
              <a:gd name="connsiteY197-396" fmla="*/ 5139267 h 5327619"/>
              <a:gd name="connsiteX198-397" fmla="*/ 4547677 w 5849352"/>
              <a:gd name="connsiteY198-398" fmla="*/ 5291667 h 5327619"/>
              <a:gd name="connsiteX199-399" fmla="*/ 4539210 w 5849352"/>
              <a:gd name="connsiteY199-400" fmla="*/ 5325533 h 5327619"/>
              <a:gd name="connsiteX200-401" fmla="*/ 4479943 w 5849352"/>
              <a:gd name="connsiteY200-402" fmla="*/ 5317067 h 5327619"/>
              <a:gd name="connsiteX201-403" fmla="*/ 4420677 w 5849352"/>
              <a:gd name="connsiteY201-404" fmla="*/ 5300133 h 5327619"/>
              <a:gd name="connsiteX202-405" fmla="*/ 4352943 w 5849352"/>
              <a:gd name="connsiteY202-406" fmla="*/ 5291667 h 5327619"/>
              <a:gd name="connsiteX203-407" fmla="*/ 4268277 w 5849352"/>
              <a:gd name="connsiteY203-408" fmla="*/ 5266267 h 5327619"/>
              <a:gd name="connsiteX204-409" fmla="*/ 4234410 w 5849352"/>
              <a:gd name="connsiteY204-410" fmla="*/ 5257800 h 5327619"/>
              <a:gd name="connsiteX205-411" fmla="*/ 4217477 w 5849352"/>
              <a:gd name="connsiteY205-412" fmla="*/ 5232400 h 5327619"/>
              <a:gd name="connsiteX206-413" fmla="*/ 4175143 w 5849352"/>
              <a:gd name="connsiteY206-414" fmla="*/ 5198533 h 5327619"/>
              <a:gd name="connsiteX207-415" fmla="*/ 4158210 w 5849352"/>
              <a:gd name="connsiteY207-416" fmla="*/ 5173133 h 5327619"/>
              <a:gd name="connsiteX208-417" fmla="*/ 4082010 w 5849352"/>
              <a:gd name="connsiteY208-418" fmla="*/ 5105400 h 5327619"/>
              <a:gd name="connsiteX209-419" fmla="*/ 4031210 w 5849352"/>
              <a:gd name="connsiteY209-420" fmla="*/ 5088467 h 5327619"/>
              <a:gd name="connsiteX210-421" fmla="*/ 3980410 w 5849352"/>
              <a:gd name="connsiteY210-422" fmla="*/ 5071533 h 5327619"/>
              <a:gd name="connsiteX211-423" fmla="*/ 3955010 w 5849352"/>
              <a:gd name="connsiteY211-424" fmla="*/ 5063067 h 5327619"/>
              <a:gd name="connsiteX212-425" fmla="*/ 3921143 w 5849352"/>
              <a:gd name="connsiteY212-426" fmla="*/ 5054600 h 5327619"/>
              <a:gd name="connsiteX213-427" fmla="*/ 3861877 w 5849352"/>
              <a:gd name="connsiteY213-428" fmla="*/ 5037667 h 5327619"/>
              <a:gd name="connsiteX214-429" fmla="*/ 3785677 w 5849352"/>
              <a:gd name="connsiteY214-430" fmla="*/ 4978400 h 5327619"/>
              <a:gd name="connsiteX215-431" fmla="*/ 3751810 w 5849352"/>
              <a:gd name="connsiteY215-432" fmla="*/ 4969933 h 5327619"/>
              <a:gd name="connsiteX216-433" fmla="*/ 3701010 w 5849352"/>
              <a:gd name="connsiteY216-434" fmla="*/ 4953000 h 5327619"/>
              <a:gd name="connsiteX217-435" fmla="*/ 3667143 w 5849352"/>
              <a:gd name="connsiteY217-436" fmla="*/ 4927600 h 5327619"/>
              <a:gd name="connsiteX218-437" fmla="*/ 3633277 w 5849352"/>
              <a:gd name="connsiteY218-438" fmla="*/ 4919133 h 5327619"/>
              <a:gd name="connsiteX219-439" fmla="*/ 3565543 w 5849352"/>
              <a:gd name="connsiteY219-440" fmla="*/ 4868333 h 5327619"/>
              <a:gd name="connsiteX220-441" fmla="*/ 3506277 w 5849352"/>
              <a:gd name="connsiteY220-442" fmla="*/ 4859867 h 5327619"/>
              <a:gd name="connsiteX221-443" fmla="*/ 3480877 w 5849352"/>
              <a:gd name="connsiteY221-444" fmla="*/ 4851400 h 5327619"/>
              <a:gd name="connsiteX222-445" fmla="*/ 3463943 w 5849352"/>
              <a:gd name="connsiteY222-446" fmla="*/ 4834467 h 5327619"/>
              <a:gd name="connsiteX223-447" fmla="*/ 3404677 w 5849352"/>
              <a:gd name="connsiteY223-448" fmla="*/ 4800600 h 5327619"/>
              <a:gd name="connsiteX224-449" fmla="*/ 3362343 w 5849352"/>
              <a:gd name="connsiteY224-450" fmla="*/ 4792133 h 5327619"/>
              <a:gd name="connsiteX225-451" fmla="*/ 3303077 w 5849352"/>
              <a:gd name="connsiteY225-452" fmla="*/ 4766733 h 5327619"/>
              <a:gd name="connsiteX226-453" fmla="*/ 3286143 w 5849352"/>
              <a:gd name="connsiteY226-454" fmla="*/ 4741333 h 5327619"/>
              <a:gd name="connsiteX227-455" fmla="*/ 3235343 w 5849352"/>
              <a:gd name="connsiteY227-456" fmla="*/ 4715933 h 5327619"/>
              <a:gd name="connsiteX228-457" fmla="*/ 3218410 w 5849352"/>
              <a:gd name="connsiteY228-458" fmla="*/ 4622800 h 5327619"/>
              <a:gd name="connsiteX229-459" fmla="*/ 3226877 w 5849352"/>
              <a:gd name="connsiteY229-460" fmla="*/ 4580467 h 5327619"/>
              <a:gd name="connsiteX230-461" fmla="*/ 3277677 w 5849352"/>
              <a:gd name="connsiteY230-462" fmla="*/ 4546600 h 5327619"/>
              <a:gd name="connsiteX231-463" fmla="*/ 3320010 w 5849352"/>
              <a:gd name="connsiteY231-464" fmla="*/ 4495800 h 5327619"/>
              <a:gd name="connsiteX232-465" fmla="*/ 3345410 w 5849352"/>
              <a:gd name="connsiteY232-466" fmla="*/ 4487333 h 5327619"/>
              <a:gd name="connsiteX233-467" fmla="*/ 3387743 w 5849352"/>
              <a:gd name="connsiteY233-468" fmla="*/ 4495800 h 5327619"/>
              <a:gd name="connsiteX234-469" fmla="*/ 3396210 w 5849352"/>
              <a:gd name="connsiteY234-470" fmla="*/ 4521200 h 5327619"/>
              <a:gd name="connsiteX235-471" fmla="*/ 3430077 w 5849352"/>
              <a:gd name="connsiteY235-472" fmla="*/ 4538133 h 5327619"/>
              <a:gd name="connsiteX236-473" fmla="*/ 3506277 w 5849352"/>
              <a:gd name="connsiteY236-474" fmla="*/ 4495800 h 5327619"/>
              <a:gd name="connsiteX237-475" fmla="*/ 3531677 w 5849352"/>
              <a:gd name="connsiteY237-476" fmla="*/ 4470400 h 5327619"/>
              <a:gd name="connsiteX238-477" fmla="*/ 3540143 w 5849352"/>
              <a:gd name="connsiteY238-478" fmla="*/ 4445000 h 5327619"/>
              <a:gd name="connsiteX239-479" fmla="*/ 3590943 w 5849352"/>
              <a:gd name="connsiteY239-480" fmla="*/ 4445000 h 5327619"/>
              <a:gd name="connsiteX240-481" fmla="*/ 3633277 w 5849352"/>
              <a:gd name="connsiteY240-482" fmla="*/ 4478867 h 5327619"/>
              <a:gd name="connsiteX241-483" fmla="*/ 3658677 w 5849352"/>
              <a:gd name="connsiteY241-484" fmla="*/ 4487333 h 5327619"/>
              <a:gd name="connsiteX242-485" fmla="*/ 3692543 w 5849352"/>
              <a:gd name="connsiteY242-486" fmla="*/ 4504267 h 5327619"/>
              <a:gd name="connsiteX243-487" fmla="*/ 3717943 w 5849352"/>
              <a:gd name="connsiteY243-488" fmla="*/ 4521200 h 5327619"/>
              <a:gd name="connsiteX244-489" fmla="*/ 3751810 w 5849352"/>
              <a:gd name="connsiteY244-490" fmla="*/ 4529667 h 5327619"/>
              <a:gd name="connsiteX245-491" fmla="*/ 3777210 w 5849352"/>
              <a:gd name="connsiteY245-492" fmla="*/ 4546600 h 5327619"/>
              <a:gd name="connsiteX246-493" fmla="*/ 3878810 w 5849352"/>
              <a:gd name="connsiteY246-494" fmla="*/ 4572000 h 5327619"/>
              <a:gd name="connsiteX247-495" fmla="*/ 3946543 w 5849352"/>
              <a:gd name="connsiteY247-496" fmla="*/ 4563533 h 5327619"/>
              <a:gd name="connsiteX248-497" fmla="*/ 3980410 w 5849352"/>
              <a:gd name="connsiteY248-498" fmla="*/ 4529667 h 5327619"/>
              <a:gd name="connsiteX249-499" fmla="*/ 4234410 w 5849352"/>
              <a:gd name="connsiteY249-500" fmla="*/ 4521200 h 5327619"/>
              <a:gd name="connsiteX250-501" fmla="*/ 4259810 w 5849352"/>
              <a:gd name="connsiteY250-502" fmla="*/ 4504267 h 5327619"/>
              <a:gd name="connsiteX251-503" fmla="*/ 4293677 w 5849352"/>
              <a:gd name="connsiteY251-504" fmla="*/ 4470400 h 5327619"/>
              <a:gd name="connsiteX252-505" fmla="*/ 4488410 w 5849352"/>
              <a:gd name="connsiteY252-506" fmla="*/ 4436533 h 5327619"/>
              <a:gd name="connsiteX253-507" fmla="*/ 4530743 w 5849352"/>
              <a:gd name="connsiteY253-508" fmla="*/ 4428067 h 5327619"/>
              <a:gd name="connsiteX254-509" fmla="*/ 4547677 w 5849352"/>
              <a:gd name="connsiteY254-510" fmla="*/ 4402667 h 5327619"/>
              <a:gd name="connsiteX255-511" fmla="*/ 4573077 w 5849352"/>
              <a:gd name="connsiteY255-512" fmla="*/ 4394200 h 5327619"/>
              <a:gd name="connsiteX256-513" fmla="*/ 4649277 w 5849352"/>
              <a:gd name="connsiteY256-514" fmla="*/ 4385733 h 5327619"/>
              <a:gd name="connsiteX257-515" fmla="*/ 4759343 w 5849352"/>
              <a:gd name="connsiteY257-516" fmla="*/ 4377267 h 5327619"/>
              <a:gd name="connsiteX258-517" fmla="*/ 4793210 w 5849352"/>
              <a:gd name="connsiteY258-518" fmla="*/ 4368800 h 5327619"/>
              <a:gd name="connsiteX259-519" fmla="*/ 4844010 w 5849352"/>
              <a:gd name="connsiteY259-520" fmla="*/ 4309533 h 5327619"/>
              <a:gd name="connsiteX260-521" fmla="*/ 4852477 w 5849352"/>
              <a:gd name="connsiteY260-522" fmla="*/ 4284133 h 5327619"/>
              <a:gd name="connsiteX261-523" fmla="*/ 4835543 w 5849352"/>
              <a:gd name="connsiteY261-524" fmla="*/ 4207933 h 5327619"/>
              <a:gd name="connsiteX262-525" fmla="*/ 4810143 w 5849352"/>
              <a:gd name="connsiteY262-526" fmla="*/ 4157133 h 5327619"/>
              <a:gd name="connsiteX263-527" fmla="*/ 4818610 w 5849352"/>
              <a:gd name="connsiteY263-528" fmla="*/ 4114800 h 5327619"/>
              <a:gd name="connsiteX264-529" fmla="*/ 4844010 w 5849352"/>
              <a:gd name="connsiteY264-530" fmla="*/ 4097867 h 5327619"/>
              <a:gd name="connsiteX265-531" fmla="*/ 4928677 w 5849352"/>
              <a:gd name="connsiteY265-532" fmla="*/ 4080933 h 5327619"/>
              <a:gd name="connsiteX266-533" fmla="*/ 4954077 w 5849352"/>
              <a:gd name="connsiteY266-534" fmla="*/ 4064000 h 5327619"/>
              <a:gd name="connsiteX267-535" fmla="*/ 5004877 w 5849352"/>
              <a:gd name="connsiteY267-536" fmla="*/ 4047067 h 5327619"/>
              <a:gd name="connsiteX268-537" fmla="*/ 4996410 w 5849352"/>
              <a:gd name="connsiteY268-538" fmla="*/ 3979333 h 5327619"/>
              <a:gd name="connsiteX269-539" fmla="*/ 4971010 w 5849352"/>
              <a:gd name="connsiteY269-540" fmla="*/ 3970867 h 5327619"/>
              <a:gd name="connsiteX270-541" fmla="*/ 4937143 w 5849352"/>
              <a:gd name="connsiteY270-542" fmla="*/ 3928533 h 5327619"/>
              <a:gd name="connsiteX271-543" fmla="*/ 4911743 w 5849352"/>
              <a:gd name="connsiteY271-544" fmla="*/ 3852333 h 5327619"/>
              <a:gd name="connsiteX272-545" fmla="*/ 4903277 w 5849352"/>
              <a:gd name="connsiteY272-546" fmla="*/ 3826933 h 5327619"/>
              <a:gd name="connsiteX273-547" fmla="*/ 4894810 w 5849352"/>
              <a:gd name="connsiteY273-548" fmla="*/ 3801533 h 5327619"/>
              <a:gd name="connsiteX274-549" fmla="*/ 4877877 w 5849352"/>
              <a:gd name="connsiteY274-550" fmla="*/ 3725333 h 5327619"/>
              <a:gd name="connsiteX275-551" fmla="*/ 4835543 w 5849352"/>
              <a:gd name="connsiteY275-552" fmla="*/ 3674533 h 5327619"/>
              <a:gd name="connsiteX276-553" fmla="*/ 4810143 w 5849352"/>
              <a:gd name="connsiteY276-554" fmla="*/ 3623733 h 5327619"/>
              <a:gd name="connsiteX277-555" fmla="*/ 4793210 w 5849352"/>
              <a:gd name="connsiteY277-556" fmla="*/ 3598333 h 5327619"/>
              <a:gd name="connsiteX278-557" fmla="*/ 4776277 w 5849352"/>
              <a:gd name="connsiteY278-558" fmla="*/ 3547533 h 5327619"/>
              <a:gd name="connsiteX279-559" fmla="*/ 4767810 w 5849352"/>
              <a:gd name="connsiteY279-560" fmla="*/ 3462867 h 5327619"/>
              <a:gd name="connsiteX280-561" fmla="*/ 4750877 w 5849352"/>
              <a:gd name="connsiteY280-562" fmla="*/ 3412067 h 5327619"/>
              <a:gd name="connsiteX281-563" fmla="*/ 4733943 w 5849352"/>
              <a:gd name="connsiteY281-564" fmla="*/ 3352800 h 5327619"/>
              <a:gd name="connsiteX282-565" fmla="*/ 4708543 w 5849352"/>
              <a:gd name="connsiteY282-566" fmla="*/ 3302000 h 5327619"/>
              <a:gd name="connsiteX283-567" fmla="*/ 4666210 w 5849352"/>
              <a:gd name="connsiteY283-568" fmla="*/ 3293533 h 5327619"/>
              <a:gd name="connsiteX284-569" fmla="*/ 4573077 w 5849352"/>
              <a:gd name="connsiteY284-570" fmla="*/ 3302000 h 5327619"/>
              <a:gd name="connsiteX285-571" fmla="*/ 4556143 w 5849352"/>
              <a:gd name="connsiteY285-572" fmla="*/ 3327400 h 5327619"/>
              <a:gd name="connsiteX286-573" fmla="*/ 4530743 w 5849352"/>
              <a:gd name="connsiteY286-574" fmla="*/ 3344333 h 5327619"/>
              <a:gd name="connsiteX287-575" fmla="*/ 4496877 w 5849352"/>
              <a:gd name="connsiteY287-576" fmla="*/ 3335867 h 5327619"/>
              <a:gd name="connsiteX288-577" fmla="*/ 4488410 w 5849352"/>
              <a:gd name="connsiteY288-578" fmla="*/ 3310467 h 5327619"/>
              <a:gd name="connsiteX289-579" fmla="*/ 4471477 w 5849352"/>
              <a:gd name="connsiteY289-580" fmla="*/ 3293533 h 5327619"/>
              <a:gd name="connsiteX290-581" fmla="*/ 4463010 w 5849352"/>
              <a:gd name="connsiteY290-582" fmla="*/ 3259667 h 5327619"/>
              <a:gd name="connsiteX291-583" fmla="*/ 4446077 w 5849352"/>
              <a:gd name="connsiteY291-584" fmla="*/ 3242733 h 5327619"/>
              <a:gd name="connsiteX292-585" fmla="*/ 4369877 w 5849352"/>
              <a:gd name="connsiteY292-586" fmla="*/ 3217333 h 5327619"/>
              <a:gd name="connsiteX293-587" fmla="*/ 4344477 w 5849352"/>
              <a:gd name="connsiteY293-588" fmla="*/ 3200400 h 5327619"/>
              <a:gd name="connsiteX294-589" fmla="*/ 4336010 w 5849352"/>
              <a:gd name="connsiteY294-590" fmla="*/ 3175000 h 5327619"/>
              <a:gd name="connsiteX295-591" fmla="*/ 4327543 w 5849352"/>
              <a:gd name="connsiteY295-592" fmla="*/ 3064933 h 5327619"/>
              <a:gd name="connsiteX296-593" fmla="*/ 4285210 w 5849352"/>
              <a:gd name="connsiteY296-594" fmla="*/ 3014133 h 5327619"/>
              <a:gd name="connsiteX297-595" fmla="*/ 4234410 w 5849352"/>
              <a:gd name="connsiteY297-596" fmla="*/ 2980267 h 5327619"/>
              <a:gd name="connsiteX298-597" fmla="*/ 4082010 w 5849352"/>
              <a:gd name="connsiteY298-598" fmla="*/ 2988733 h 5327619"/>
              <a:gd name="connsiteX299-599" fmla="*/ 4031210 w 5849352"/>
              <a:gd name="connsiteY299-600" fmla="*/ 3005667 h 5327619"/>
              <a:gd name="connsiteX300-601" fmla="*/ 4048143 w 5849352"/>
              <a:gd name="connsiteY300-602" fmla="*/ 2963333 h 5327619"/>
              <a:gd name="connsiteX301-603" fmla="*/ 4039677 w 5849352"/>
              <a:gd name="connsiteY301-604" fmla="*/ 2912533 h 5327619"/>
              <a:gd name="connsiteX302-605" fmla="*/ 4014277 w 5849352"/>
              <a:gd name="connsiteY302-606" fmla="*/ 2904067 h 5327619"/>
              <a:gd name="connsiteX303-607" fmla="*/ 3895743 w 5849352"/>
              <a:gd name="connsiteY303-608" fmla="*/ 2895600 h 5327619"/>
              <a:gd name="connsiteX304-609" fmla="*/ 3878810 w 5849352"/>
              <a:gd name="connsiteY304-610" fmla="*/ 2751667 h 5327619"/>
              <a:gd name="connsiteX305-611" fmla="*/ 3861877 w 5849352"/>
              <a:gd name="connsiteY305-612" fmla="*/ 2726267 h 5327619"/>
              <a:gd name="connsiteX306-613" fmla="*/ 3828010 w 5849352"/>
              <a:gd name="connsiteY306-614" fmla="*/ 2658533 h 5327619"/>
              <a:gd name="connsiteX307-615" fmla="*/ 3794143 w 5849352"/>
              <a:gd name="connsiteY307-616" fmla="*/ 2616200 h 5327619"/>
              <a:gd name="connsiteX308-617" fmla="*/ 3641743 w 5849352"/>
              <a:gd name="connsiteY308-618" fmla="*/ 2590800 h 5327619"/>
              <a:gd name="connsiteX309-619" fmla="*/ 3582477 w 5849352"/>
              <a:gd name="connsiteY309-620" fmla="*/ 2573867 h 5327619"/>
              <a:gd name="connsiteX310-621" fmla="*/ 3531677 w 5849352"/>
              <a:gd name="connsiteY310-622" fmla="*/ 2556933 h 5327619"/>
              <a:gd name="connsiteX311-623" fmla="*/ 3574010 w 5849352"/>
              <a:gd name="connsiteY311-624" fmla="*/ 2514600 h 5327619"/>
              <a:gd name="connsiteX312-625" fmla="*/ 3548610 w 5849352"/>
              <a:gd name="connsiteY312-626" fmla="*/ 2523067 h 5327619"/>
              <a:gd name="connsiteX313-627" fmla="*/ 3523210 w 5849352"/>
              <a:gd name="connsiteY313-628" fmla="*/ 2531533 h 5327619"/>
              <a:gd name="connsiteX314-629" fmla="*/ 3548610 w 5849352"/>
              <a:gd name="connsiteY314-630" fmla="*/ 2506133 h 5327619"/>
              <a:gd name="connsiteX315-631" fmla="*/ 3574010 w 5849352"/>
              <a:gd name="connsiteY315-632" fmla="*/ 2497667 h 5327619"/>
              <a:gd name="connsiteX316-633" fmla="*/ 3582477 w 5849352"/>
              <a:gd name="connsiteY316-634" fmla="*/ 2463800 h 5327619"/>
              <a:gd name="connsiteX317-635" fmla="*/ 3607877 w 5849352"/>
              <a:gd name="connsiteY317-636" fmla="*/ 2421467 h 5327619"/>
              <a:gd name="connsiteX318-637" fmla="*/ 3607877 w 5849352"/>
              <a:gd name="connsiteY318-638" fmla="*/ 2336800 h 5327619"/>
              <a:gd name="connsiteX319-639" fmla="*/ 3574010 w 5849352"/>
              <a:gd name="connsiteY319-640" fmla="*/ 2302933 h 5327619"/>
              <a:gd name="connsiteX320-641" fmla="*/ 3523210 w 5849352"/>
              <a:gd name="connsiteY320-642" fmla="*/ 2260600 h 5327619"/>
              <a:gd name="connsiteX321-643" fmla="*/ 3480877 w 5849352"/>
              <a:gd name="connsiteY321-644" fmla="*/ 2209800 h 5327619"/>
              <a:gd name="connsiteX322-645" fmla="*/ 3455477 w 5849352"/>
              <a:gd name="connsiteY322-646" fmla="*/ 2192867 h 5327619"/>
              <a:gd name="connsiteX323-647" fmla="*/ 3438543 w 5849352"/>
              <a:gd name="connsiteY323-648" fmla="*/ 2175933 h 5327619"/>
              <a:gd name="connsiteX324-649" fmla="*/ 3413143 w 5849352"/>
              <a:gd name="connsiteY324-650" fmla="*/ 2167467 h 5327619"/>
              <a:gd name="connsiteX325-651" fmla="*/ 3294610 w 5849352"/>
              <a:gd name="connsiteY325-652" fmla="*/ 2150533 h 5327619"/>
              <a:gd name="connsiteX326-653" fmla="*/ 3243810 w 5849352"/>
              <a:gd name="connsiteY326-654" fmla="*/ 2125133 h 5327619"/>
              <a:gd name="connsiteX327-655" fmla="*/ 3252277 w 5849352"/>
              <a:gd name="connsiteY327-656" fmla="*/ 2091267 h 5327619"/>
              <a:gd name="connsiteX328-657" fmla="*/ 3218410 w 5849352"/>
              <a:gd name="connsiteY328-658" fmla="*/ 2082800 h 5327619"/>
              <a:gd name="connsiteX329-659" fmla="*/ 3193010 w 5849352"/>
              <a:gd name="connsiteY329-660" fmla="*/ 2032000 h 5327619"/>
              <a:gd name="connsiteX330-661" fmla="*/ 3176077 w 5849352"/>
              <a:gd name="connsiteY330-662" fmla="*/ 1998133 h 5327619"/>
              <a:gd name="connsiteX331-663" fmla="*/ 3167610 w 5849352"/>
              <a:gd name="connsiteY331-664" fmla="*/ 1972733 h 5327619"/>
              <a:gd name="connsiteX332-665" fmla="*/ 3142210 w 5849352"/>
              <a:gd name="connsiteY332-666" fmla="*/ 1955800 h 5327619"/>
              <a:gd name="connsiteX333-667" fmla="*/ 3116810 w 5849352"/>
              <a:gd name="connsiteY333-668" fmla="*/ 1930400 h 5327619"/>
              <a:gd name="connsiteX334-669" fmla="*/ 3082943 w 5849352"/>
              <a:gd name="connsiteY334-670" fmla="*/ 1854200 h 5327619"/>
              <a:gd name="connsiteX335-671" fmla="*/ 3066010 w 5849352"/>
              <a:gd name="connsiteY335-672" fmla="*/ 1828800 h 5327619"/>
              <a:gd name="connsiteX336-673" fmla="*/ 3057543 w 5849352"/>
              <a:gd name="connsiteY336-674" fmla="*/ 1794933 h 5327619"/>
              <a:gd name="connsiteX337-675" fmla="*/ 2972877 w 5849352"/>
              <a:gd name="connsiteY337-676" fmla="*/ 1727200 h 5327619"/>
              <a:gd name="connsiteX338-677" fmla="*/ 2947477 w 5849352"/>
              <a:gd name="connsiteY338-678" fmla="*/ 1710267 h 5327619"/>
              <a:gd name="connsiteX339-679" fmla="*/ 2828943 w 5849352"/>
              <a:gd name="connsiteY339-680" fmla="*/ 1667933 h 5327619"/>
              <a:gd name="connsiteX340-681" fmla="*/ 2803543 w 5849352"/>
              <a:gd name="connsiteY340-682" fmla="*/ 1676400 h 5327619"/>
              <a:gd name="connsiteX341-683" fmla="*/ 2795077 w 5849352"/>
              <a:gd name="connsiteY341-684" fmla="*/ 1727200 h 5327619"/>
              <a:gd name="connsiteX342-685" fmla="*/ 2786610 w 5849352"/>
              <a:gd name="connsiteY342-686" fmla="*/ 1752600 h 5327619"/>
              <a:gd name="connsiteX343-687" fmla="*/ 2744277 w 5849352"/>
              <a:gd name="connsiteY343-688" fmla="*/ 1794933 h 5327619"/>
              <a:gd name="connsiteX344-689" fmla="*/ 2718877 w 5849352"/>
              <a:gd name="connsiteY344-690" fmla="*/ 1845733 h 5327619"/>
              <a:gd name="connsiteX345-691" fmla="*/ 2693477 w 5849352"/>
              <a:gd name="connsiteY345-692" fmla="*/ 1921933 h 5327619"/>
              <a:gd name="connsiteX346-693" fmla="*/ 2685010 w 5849352"/>
              <a:gd name="connsiteY346-694" fmla="*/ 1947333 h 5327619"/>
              <a:gd name="connsiteX347-695" fmla="*/ 2651143 w 5849352"/>
              <a:gd name="connsiteY347-696" fmla="*/ 1955800 h 5327619"/>
              <a:gd name="connsiteX348-697" fmla="*/ 2591877 w 5849352"/>
              <a:gd name="connsiteY348-698" fmla="*/ 1947333 h 5327619"/>
              <a:gd name="connsiteX349-699" fmla="*/ 2566477 w 5849352"/>
              <a:gd name="connsiteY349-700" fmla="*/ 1938867 h 5327619"/>
              <a:gd name="connsiteX350-701" fmla="*/ 2549543 w 5849352"/>
              <a:gd name="connsiteY350-702" fmla="*/ 1913467 h 5327619"/>
              <a:gd name="connsiteX351-703" fmla="*/ 2558010 w 5849352"/>
              <a:gd name="connsiteY351-704" fmla="*/ 1888067 h 5327619"/>
              <a:gd name="connsiteX352-705" fmla="*/ 2532610 w 5849352"/>
              <a:gd name="connsiteY352-706" fmla="*/ 1794933 h 5327619"/>
              <a:gd name="connsiteX353-707" fmla="*/ 2507210 w 5849352"/>
              <a:gd name="connsiteY353-708" fmla="*/ 1786467 h 5327619"/>
              <a:gd name="connsiteX354-709" fmla="*/ 2498743 w 5849352"/>
              <a:gd name="connsiteY354-710" fmla="*/ 1761067 h 5327619"/>
              <a:gd name="connsiteX355-711" fmla="*/ 2447943 w 5849352"/>
              <a:gd name="connsiteY355-712" fmla="*/ 1701800 h 5327619"/>
              <a:gd name="connsiteX356-713" fmla="*/ 2431010 w 5849352"/>
              <a:gd name="connsiteY356-714" fmla="*/ 1676400 h 5327619"/>
              <a:gd name="connsiteX357-715" fmla="*/ 2422543 w 5849352"/>
              <a:gd name="connsiteY357-716" fmla="*/ 1634067 h 5327619"/>
              <a:gd name="connsiteX358-717" fmla="*/ 2414077 w 5849352"/>
              <a:gd name="connsiteY358-718" fmla="*/ 1608667 h 5327619"/>
              <a:gd name="connsiteX359-719" fmla="*/ 2278610 w 5849352"/>
              <a:gd name="connsiteY359-720" fmla="*/ 1583267 h 5327619"/>
              <a:gd name="connsiteX360-721" fmla="*/ 2287077 w 5849352"/>
              <a:gd name="connsiteY360-722" fmla="*/ 1540933 h 5327619"/>
              <a:gd name="connsiteX361-723" fmla="*/ 2320943 w 5849352"/>
              <a:gd name="connsiteY361-724" fmla="*/ 1490133 h 5327619"/>
              <a:gd name="connsiteX362-725" fmla="*/ 2304010 w 5849352"/>
              <a:gd name="connsiteY362-726" fmla="*/ 1405467 h 5327619"/>
              <a:gd name="connsiteX363-727" fmla="*/ 2278610 w 5849352"/>
              <a:gd name="connsiteY363-728" fmla="*/ 1388533 h 5327619"/>
              <a:gd name="connsiteX364-729" fmla="*/ 2253210 w 5849352"/>
              <a:gd name="connsiteY364-730" fmla="*/ 1320800 h 5327619"/>
              <a:gd name="connsiteX365-731" fmla="*/ 2227810 w 5849352"/>
              <a:gd name="connsiteY365-732" fmla="*/ 1303867 h 5327619"/>
              <a:gd name="connsiteX366-733" fmla="*/ 2210877 w 5849352"/>
              <a:gd name="connsiteY366-734" fmla="*/ 1253067 h 5327619"/>
              <a:gd name="connsiteX367-735" fmla="*/ 2202410 w 5849352"/>
              <a:gd name="connsiteY367-736" fmla="*/ 1227667 h 5327619"/>
              <a:gd name="connsiteX368-737" fmla="*/ 2193943 w 5849352"/>
              <a:gd name="connsiteY368-738" fmla="*/ 1193800 h 5327619"/>
              <a:gd name="connsiteX369-739" fmla="*/ 2177010 w 5849352"/>
              <a:gd name="connsiteY369-740" fmla="*/ 1143000 h 5327619"/>
              <a:gd name="connsiteX370-741" fmla="*/ 2168543 w 5849352"/>
              <a:gd name="connsiteY370-742" fmla="*/ 1092200 h 5327619"/>
              <a:gd name="connsiteX371-743" fmla="*/ 2160077 w 5849352"/>
              <a:gd name="connsiteY371-744" fmla="*/ 1058333 h 5327619"/>
              <a:gd name="connsiteX372-745" fmla="*/ 1804477 w 5849352"/>
              <a:gd name="connsiteY372-746" fmla="*/ 770467 h 5327619"/>
              <a:gd name="connsiteX373-747" fmla="*/ 1321877 w 5849352"/>
              <a:gd name="connsiteY373-748" fmla="*/ 524933 h 5327619"/>
              <a:gd name="connsiteX374-749" fmla="*/ 653010 w 5849352"/>
              <a:gd name="connsiteY374-750" fmla="*/ 211667 h 5327619"/>
              <a:gd name="connsiteX375-751" fmla="*/ 9543 w 5849352"/>
              <a:gd name="connsiteY375-752" fmla="*/ 0 h 5327619"/>
              <a:gd name="connsiteX376-753" fmla="*/ 119610 w 5849352"/>
              <a:gd name="connsiteY376-754" fmla="*/ 118533 h 5327619"/>
              <a:gd name="connsiteX377-755" fmla="*/ 221210 w 5849352"/>
              <a:gd name="connsiteY377-756" fmla="*/ 177800 h 5327619"/>
              <a:gd name="connsiteX378-757" fmla="*/ 246610 w 5849352"/>
              <a:gd name="connsiteY378-758" fmla="*/ 194733 h 5327619"/>
              <a:gd name="connsiteX379-759" fmla="*/ 322810 w 5849352"/>
              <a:gd name="connsiteY379-760" fmla="*/ 254000 h 5327619"/>
              <a:gd name="connsiteX380-761" fmla="*/ 390543 w 5849352"/>
              <a:gd name="connsiteY380-762" fmla="*/ 313267 h 5327619"/>
              <a:gd name="connsiteX381-763" fmla="*/ 475210 w 5849352"/>
              <a:gd name="connsiteY381-764" fmla="*/ 381000 h 5327619"/>
              <a:gd name="connsiteX382-765" fmla="*/ 534477 w 5849352"/>
              <a:gd name="connsiteY382-766" fmla="*/ 414867 h 5327619"/>
              <a:gd name="connsiteX383-767" fmla="*/ 686877 w 5849352"/>
              <a:gd name="connsiteY383-768" fmla="*/ 482600 h 5327619"/>
              <a:gd name="connsiteX384-769" fmla="*/ 746143 w 5849352"/>
              <a:gd name="connsiteY384-770" fmla="*/ 508000 h 5327619"/>
              <a:gd name="connsiteX385-771" fmla="*/ 873143 w 5849352"/>
              <a:gd name="connsiteY385-772" fmla="*/ 567267 h 5327619"/>
              <a:gd name="connsiteX386-773" fmla="*/ 966277 w 5849352"/>
              <a:gd name="connsiteY386-774" fmla="*/ 601133 h 5327619"/>
              <a:gd name="connsiteX387-775" fmla="*/ 1017077 w 5849352"/>
              <a:gd name="connsiteY387-776" fmla="*/ 626533 h 5327619"/>
              <a:gd name="connsiteX388-777" fmla="*/ 1093277 w 5849352"/>
              <a:gd name="connsiteY388-778" fmla="*/ 651933 h 5327619"/>
              <a:gd name="connsiteX389-779" fmla="*/ 1161010 w 5849352"/>
              <a:gd name="connsiteY389-780" fmla="*/ 677333 h 5327619"/>
              <a:gd name="connsiteX390-781" fmla="*/ 1262610 w 5849352"/>
              <a:gd name="connsiteY390-782" fmla="*/ 719667 h 5327619"/>
              <a:gd name="connsiteX391-783" fmla="*/ 1423477 w 5849352"/>
              <a:gd name="connsiteY391-784" fmla="*/ 736600 h 5327619"/>
              <a:gd name="connsiteX392-785" fmla="*/ 1474277 w 5849352"/>
              <a:gd name="connsiteY392-786" fmla="*/ 745067 h 5327619"/>
              <a:gd name="connsiteX393-787" fmla="*/ 1575877 w 5849352"/>
              <a:gd name="connsiteY393-788" fmla="*/ 753533 h 5327619"/>
              <a:gd name="connsiteX394-789" fmla="*/ 1609743 w 5849352"/>
              <a:gd name="connsiteY394-790" fmla="*/ 770467 h 5327619"/>
              <a:gd name="connsiteX395-791" fmla="*/ 1643610 w 5849352"/>
              <a:gd name="connsiteY395-792" fmla="*/ 778933 h 5327619"/>
              <a:gd name="connsiteX396-793" fmla="*/ 1753677 w 5849352"/>
              <a:gd name="connsiteY396-794" fmla="*/ 804333 h 5327619"/>
              <a:gd name="connsiteX397-795" fmla="*/ 1855277 w 5849352"/>
              <a:gd name="connsiteY397-796" fmla="*/ 838200 h 5327619"/>
              <a:gd name="connsiteX398-797" fmla="*/ 1906077 w 5849352"/>
              <a:gd name="connsiteY398-798" fmla="*/ 855133 h 5327619"/>
              <a:gd name="connsiteX399-799" fmla="*/ 1948410 w 5849352"/>
              <a:gd name="connsiteY399-800" fmla="*/ 872067 h 5327619"/>
              <a:gd name="connsiteX400-801" fmla="*/ 2092343 w 5849352"/>
              <a:gd name="connsiteY400-802" fmla="*/ 905933 h 5327619"/>
              <a:gd name="connsiteX401-803" fmla="*/ 2109277 w 5849352"/>
              <a:gd name="connsiteY401-804" fmla="*/ 939800 h 5327619"/>
              <a:gd name="connsiteX0-805" fmla="*/ 2109277 w 5849352"/>
              <a:gd name="connsiteY0-806" fmla="*/ 939800 h 5327619"/>
              <a:gd name="connsiteX1-807" fmla="*/ 2117743 w 5849352"/>
              <a:gd name="connsiteY1-808" fmla="*/ 897467 h 5327619"/>
              <a:gd name="connsiteX2-809" fmla="*/ 2100810 w 5849352"/>
              <a:gd name="connsiteY2-810" fmla="*/ 880533 h 5327619"/>
              <a:gd name="connsiteX3-811" fmla="*/ 2066943 w 5849352"/>
              <a:gd name="connsiteY3-812" fmla="*/ 804333 h 5327619"/>
              <a:gd name="connsiteX4-813" fmla="*/ 2058477 w 5849352"/>
              <a:gd name="connsiteY4-814" fmla="*/ 778933 h 5327619"/>
              <a:gd name="connsiteX5-815" fmla="*/ 1990743 w 5849352"/>
              <a:gd name="connsiteY5-816" fmla="*/ 719667 h 5327619"/>
              <a:gd name="connsiteX6-817" fmla="*/ 1897610 w 5849352"/>
              <a:gd name="connsiteY6-818" fmla="*/ 694267 h 5327619"/>
              <a:gd name="connsiteX7-819" fmla="*/ 1872210 w 5849352"/>
              <a:gd name="connsiteY7-820" fmla="*/ 685800 h 5327619"/>
              <a:gd name="connsiteX8-821" fmla="*/ 1846810 w 5849352"/>
              <a:gd name="connsiteY8-822" fmla="*/ 660400 h 5327619"/>
              <a:gd name="connsiteX9-823" fmla="*/ 1838343 w 5849352"/>
              <a:gd name="connsiteY9-824" fmla="*/ 635000 h 5327619"/>
              <a:gd name="connsiteX10-825" fmla="*/ 1863743 w 5849352"/>
              <a:gd name="connsiteY10-826" fmla="*/ 499533 h 5327619"/>
              <a:gd name="connsiteX11-827" fmla="*/ 1855277 w 5849352"/>
              <a:gd name="connsiteY11-828" fmla="*/ 448733 h 5327619"/>
              <a:gd name="connsiteX12-829" fmla="*/ 1812943 w 5849352"/>
              <a:gd name="connsiteY12-830" fmla="*/ 423333 h 5327619"/>
              <a:gd name="connsiteX13-831" fmla="*/ 1787543 w 5849352"/>
              <a:gd name="connsiteY13-832" fmla="*/ 406400 h 5327619"/>
              <a:gd name="connsiteX14-833" fmla="*/ 1779077 w 5849352"/>
              <a:gd name="connsiteY14-834" fmla="*/ 304800 h 5327619"/>
              <a:gd name="connsiteX15-835" fmla="*/ 1787543 w 5849352"/>
              <a:gd name="connsiteY15-836" fmla="*/ 254000 h 5327619"/>
              <a:gd name="connsiteX16-837" fmla="*/ 1931477 w 5849352"/>
              <a:gd name="connsiteY16-838" fmla="*/ 270933 h 5327619"/>
              <a:gd name="connsiteX17-839" fmla="*/ 1948410 w 5849352"/>
              <a:gd name="connsiteY17-840" fmla="*/ 287867 h 5327619"/>
              <a:gd name="connsiteX18-841" fmla="*/ 2083877 w 5849352"/>
              <a:gd name="connsiteY18-842" fmla="*/ 262467 h 5327619"/>
              <a:gd name="connsiteX19-843" fmla="*/ 2117743 w 5849352"/>
              <a:gd name="connsiteY19-844" fmla="*/ 330200 h 5327619"/>
              <a:gd name="connsiteX20-845" fmla="*/ 2143143 w 5849352"/>
              <a:gd name="connsiteY20-846" fmla="*/ 338667 h 5327619"/>
              <a:gd name="connsiteX21-847" fmla="*/ 2219343 w 5849352"/>
              <a:gd name="connsiteY21-848" fmla="*/ 347133 h 5327619"/>
              <a:gd name="connsiteX22-849" fmla="*/ 2261677 w 5849352"/>
              <a:gd name="connsiteY22-850" fmla="*/ 381000 h 5327619"/>
              <a:gd name="connsiteX23-851" fmla="*/ 2287077 w 5849352"/>
              <a:gd name="connsiteY23-852" fmla="*/ 397933 h 5327619"/>
              <a:gd name="connsiteX24-853" fmla="*/ 2447943 w 5849352"/>
              <a:gd name="connsiteY24-854" fmla="*/ 389467 h 5327619"/>
              <a:gd name="connsiteX25-855" fmla="*/ 2464877 w 5849352"/>
              <a:gd name="connsiteY25-856" fmla="*/ 364067 h 5327619"/>
              <a:gd name="connsiteX26-857" fmla="*/ 2693477 w 5849352"/>
              <a:gd name="connsiteY26-858" fmla="*/ 381000 h 5327619"/>
              <a:gd name="connsiteX27-859" fmla="*/ 2718877 w 5849352"/>
              <a:gd name="connsiteY27-860" fmla="*/ 406400 h 5327619"/>
              <a:gd name="connsiteX28-861" fmla="*/ 2803543 w 5849352"/>
              <a:gd name="connsiteY28-862" fmla="*/ 406400 h 5327619"/>
              <a:gd name="connsiteX29-863" fmla="*/ 2828943 w 5849352"/>
              <a:gd name="connsiteY29-864" fmla="*/ 389467 h 5327619"/>
              <a:gd name="connsiteX30-865" fmla="*/ 2939010 w 5849352"/>
              <a:gd name="connsiteY30-866" fmla="*/ 372533 h 5327619"/>
              <a:gd name="connsiteX31-867" fmla="*/ 2989810 w 5849352"/>
              <a:gd name="connsiteY31-868" fmla="*/ 347133 h 5327619"/>
              <a:gd name="connsiteX32-869" fmla="*/ 3040610 w 5849352"/>
              <a:gd name="connsiteY32-870" fmla="*/ 355600 h 5327619"/>
              <a:gd name="connsiteX33-871" fmla="*/ 3066010 w 5849352"/>
              <a:gd name="connsiteY33-872" fmla="*/ 372533 h 5327619"/>
              <a:gd name="connsiteX34-873" fmla="*/ 3167610 w 5849352"/>
              <a:gd name="connsiteY34-874" fmla="*/ 372533 h 5327619"/>
              <a:gd name="connsiteX35-875" fmla="*/ 3176077 w 5849352"/>
              <a:gd name="connsiteY35-876" fmla="*/ 397933 h 5327619"/>
              <a:gd name="connsiteX36-877" fmla="*/ 3167610 w 5849352"/>
              <a:gd name="connsiteY36-878" fmla="*/ 431800 h 5327619"/>
              <a:gd name="connsiteX37-879" fmla="*/ 3116810 w 5849352"/>
              <a:gd name="connsiteY37-880" fmla="*/ 457200 h 5327619"/>
              <a:gd name="connsiteX38-881" fmla="*/ 3091410 w 5849352"/>
              <a:gd name="connsiteY38-882" fmla="*/ 474133 h 5327619"/>
              <a:gd name="connsiteX39-883" fmla="*/ 3082943 w 5849352"/>
              <a:gd name="connsiteY39-884" fmla="*/ 499533 h 5327619"/>
              <a:gd name="connsiteX40-885" fmla="*/ 3091410 w 5849352"/>
              <a:gd name="connsiteY40-886" fmla="*/ 711200 h 5327619"/>
              <a:gd name="connsiteX41-887" fmla="*/ 3108343 w 5849352"/>
              <a:gd name="connsiteY41-888" fmla="*/ 762000 h 5327619"/>
              <a:gd name="connsiteX42-889" fmla="*/ 3116810 w 5849352"/>
              <a:gd name="connsiteY42-890" fmla="*/ 787400 h 5327619"/>
              <a:gd name="connsiteX43-891" fmla="*/ 3133743 w 5849352"/>
              <a:gd name="connsiteY43-892" fmla="*/ 812800 h 5327619"/>
              <a:gd name="connsiteX44-893" fmla="*/ 3142210 w 5849352"/>
              <a:gd name="connsiteY44-894" fmla="*/ 838200 h 5327619"/>
              <a:gd name="connsiteX45-895" fmla="*/ 3193010 w 5849352"/>
              <a:gd name="connsiteY45-896" fmla="*/ 889000 h 5327619"/>
              <a:gd name="connsiteX46-897" fmla="*/ 3218410 w 5849352"/>
              <a:gd name="connsiteY46-898" fmla="*/ 914400 h 5327619"/>
              <a:gd name="connsiteX47-899" fmla="*/ 3252277 w 5849352"/>
              <a:gd name="connsiteY47-900" fmla="*/ 922867 h 5327619"/>
              <a:gd name="connsiteX48-901" fmla="*/ 3277677 w 5849352"/>
              <a:gd name="connsiteY48-902" fmla="*/ 948267 h 5327619"/>
              <a:gd name="connsiteX49-903" fmla="*/ 3328477 w 5849352"/>
              <a:gd name="connsiteY49-904" fmla="*/ 982133 h 5327619"/>
              <a:gd name="connsiteX50-905" fmla="*/ 3370810 w 5849352"/>
              <a:gd name="connsiteY50-906" fmla="*/ 1024467 h 5327619"/>
              <a:gd name="connsiteX51-907" fmla="*/ 3430077 w 5849352"/>
              <a:gd name="connsiteY51-908" fmla="*/ 1075267 h 5327619"/>
              <a:gd name="connsiteX52-909" fmla="*/ 3480877 w 5849352"/>
              <a:gd name="connsiteY52-910" fmla="*/ 1109133 h 5327619"/>
              <a:gd name="connsiteX53-911" fmla="*/ 3548610 w 5849352"/>
              <a:gd name="connsiteY53-912" fmla="*/ 1159933 h 5327619"/>
              <a:gd name="connsiteX54-913" fmla="*/ 3574010 w 5849352"/>
              <a:gd name="connsiteY54-914" fmla="*/ 1168400 h 5327619"/>
              <a:gd name="connsiteX55-915" fmla="*/ 3599410 w 5849352"/>
              <a:gd name="connsiteY55-916" fmla="*/ 1185333 h 5327619"/>
              <a:gd name="connsiteX56-917" fmla="*/ 3667143 w 5849352"/>
              <a:gd name="connsiteY56-918" fmla="*/ 1202267 h 5327619"/>
              <a:gd name="connsiteX57-919" fmla="*/ 3692543 w 5849352"/>
              <a:gd name="connsiteY57-920" fmla="*/ 1219200 h 5327619"/>
              <a:gd name="connsiteX58-921" fmla="*/ 3709477 w 5849352"/>
              <a:gd name="connsiteY58-922" fmla="*/ 1270000 h 5327619"/>
              <a:gd name="connsiteX59-923" fmla="*/ 3726410 w 5849352"/>
              <a:gd name="connsiteY59-924" fmla="*/ 1295400 h 5327619"/>
              <a:gd name="connsiteX60-925" fmla="*/ 3743343 w 5849352"/>
              <a:gd name="connsiteY60-926" fmla="*/ 1354667 h 5327619"/>
              <a:gd name="connsiteX61-927" fmla="*/ 3760277 w 5849352"/>
              <a:gd name="connsiteY61-928" fmla="*/ 1405467 h 5327619"/>
              <a:gd name="connsiteX62-929" fmla="*/ 3768743 w 5849352"/>
              <a:gd name="connsiteY62-930" fmla="*/ 1447800 h 5327619"/>
              <a:gd name="connsiteX63-931" fmla="*/ 3777210 w 5849352"/>
              <a:gd name="connsiteY63-932" fmla="*/ 1473200 h 5327619"/>
              <a:gd name="connsiteX64-933" fmla="*/ 3785677 w 5849352"/>
              <a:gd name="connsiteY64-934" fmla="*/ 1507067 h 5327619"/>
              <a:gd name="connsiteX65-935" fmla="*/ 3811077 w 5849352"/>
              <a:gd name="connsiteY65-936" fmla="*/ 1583267 h 5327619"/>
              <a:gd name="connsiteX66-937" fmla="*/ 3819543 w 5849352"/>
              <a:gd name="connsiteY66-938" fmla="*/ 1608667 h 5327619"/>
              <a:gd name="connsiteX67-939" fmla="*/ 3828010 w 5849352"/>
              <a:gd name="connsiteY67-940" fmla="*/ 1659467 h 5327619"/>
              <a:gd name="connsiteX68-941" fmla="*/ 3861877 w 5849352"/>
              <a:gd name="connsiteY68-942" fmla="*/ 1701800 h 5327619"/>
              <a:gd name="connsiteX69-943" fmla="*/ 3878810 w 5849352"/>
              <a:gd name="connsiteY69-944" fmla="*/ 1752600 h 5327619"/>
              <a:gd name="connsiteX70-945" fmla="*/ 3887277 w 5849352"/>
              <a:gd name="connsiteY70-946" fmla="*/ 1786467 h 5327619"/>
              <a:gd name="connsiteX71-947" fmla="*/ 3904210 w 5849352"/>
              <a:gd name="connsiteY71-948" fmla="*/ 1811867 h 5327619"/>
              <a:gd name="connsiteX72-949" fmla="*/ 3912677 w 5849352"/>
              <a:gd name="connsiteY72-950" fmla="*/ 1837267 h 5327619"/>
              <a:gd name="connsiteX73-951" fmla="*/ 3946543 w 5849352"/>
              <a:gd name="connsiteY73-952" fmla="*/ 1888067 h 5327619"/>
              <a:gd name="connsiteX74-953" fmla="*/ 3963477 w 5849352"/>
              <a:gd name="connsiteY74-954" fmla="*/ 1913467 h 5327619"/>
              <a:gd name="connsiteX75-955" fmla="*/ 3988877 w 5849352"/>
              <a:gd name="connsiteY75-956" fmla="*/ 1930400 h 5327619"/>
              <a:gd name="connsiteX76-957" fmla="*/ 4014277 w 5849352"/>
              <a:gd name="connsiteY76-958" fmla="*/ 1955800 h 5327619"/>
              <a:gd name="connsiteX77-959" fmla="*/ 4065077 w 5849352"/>
              <a:gd name="connsiteY77-960" fmla="*/ 1981200 h 5327619"/>
              <a:gd name="connsiteX78-961" fmla="*/ 4090477 w 5849352"/>
              <a:gd name="connsiteY78-962" fmla="*/ 1964267 h 5327619"/>
              <a:gd name="connsiteX79-963" fmla="*/ 4115877 w 5849352"/>
              <a:gd name="connsiteY79-964" fmla="*/ 1972733 h 5327619"/>
              <a:gd name="connsiteX80-965" fmla="*/ 4166677 w 5849352"/>
              <a:gd name="connsiteY80-966" fmla="*/ 2015067 h 5327619"/>
              <a:gd name="connsiteX81-967" fmla="*/ 4175143 w 5849352"/>
              <a:gd name="connsiteY81-968" fmla="*/ 2048933 h 5327619"/>
              <a:gd name="connsiteX82-969" fmla="*/ 4217477 w 5849352"/>
              <a:gd name="connsiteY82-970" fmla="*/ 2091267 h 5327619"/>
              <a:gd name="connsiteX83-971" fmla="*/ 4242877 w 5849352"/>
              <a:gd name="connsiteY83-972" fmla="*/ 2116667 h 5327619"/>
              <a:gd name="connsiteX84-973" fmla="*/ 4344477 w 5849352"/>
              <a:gd name="connsiteY84-974" fmla="*/ 2133600 h 5327619"/>
              <a:gd name="connsiteX85-975" fmla="*/ 4369877 w 5849352"/>
              <a:gd name="connsiteY85-976" fmla="*/ 2159000 h 5327619"/>
              <a:gd name="connsiteX86-977" fmla="*/ 4395277 w 5849352"/>
              <a:gd name="connsiteY86-978" fmla="*/ 2167467 h 5327619"/>
              <a:gd name="connsiteX87-979" fmla="*/ 4522277 w 5849352"/>
              <a:gd name="connsiteY87-980" fmla="*/ 2184400 h 5327619"/>
              <a:gd name="connsiteX88-981" fmla="*/ 4547677 w 5849352"/>
              <a:gd name="connsiteY88-982" fmla="*/ 2209800 h 5327619"/>
              <a:gd name="connsiteX89-983" fmla="*/ 4615410 w 5849352"/>
              <a:gd name="connsiteY89-984" fmla="*/ 2226733 h 5327619"/>
              <a:gd name="connsiteX90-985" fmla="*/ 4683143 w 5849352"/>
              <a:gd name="connsiteY90-986" fmla="*/ 2218267 h 5327619"/>
              <a:gd name="connsiteX91-987" fmla="*/ 4784743 w 5849352"/>
              <a:gd name="connsiteY91-988" fmla="*/ 2209800 h 5327619"/>
              <a:gd name="connsiteX92-989" fmla="*/ 4818610 w 5849352"/>
              <a:gd name="connsiteY92-990" fmla="*/ 2192867 h 5327619"/>
              <a:gd name="connsiteX93-991" fmla="*/ 4844010 w 5849352"/>
              <a:gd name="connsiteY93-992" fmla="*/ 2201333 h 5327619"/>
              <a:gd name="connsiteX94-993" fmla="*/ 4894810 w 5849352"/>
              <a:gd name="connsiteY94-994" fmla="*/ 2260600 h 5327619"/>
              <a:gd name="connsiteX95-995" fmla="*/ 4877877 w 5849352"/>
              <a:gd name="connsiteY95-996" fmla="*/ 2286000 h 5327619"/>
              <a:gd name="connsiteX96-997" fmla="*/ 4852477 w 5849352"/>
              <a:gd name="connsiteY96-998" fmla="*/ 2294467 h 5327619"/>
              <a:gd name="connsiteX97-999" fmla="*/ 4835543 w 5849352"/>
              <a:gd name="connsiteY97-1000" fmla="*/ 2311400 h 5327619"/>
              <a:gd name="connsiteX98-1001" fmla="*/ 4793210 w 5849352"/>
              <a:gd name="connsiteY98-1002" fmla="*/ 2387600 h 5327619"/>
              <a:gd name="connsiteX99-1003" fmla="*/ 4767810 w 5849352"/>
              <a:gd name="connsiteY99-1004" fmla="*/ 2404533 h 5327619"/>
              <a:gd name="connsiteX100-1005" fmla="*/ 4784743 w 5849352"/>
              <a:gd name="connsiteY100-1006" fmla="*/ 2429933 h 5327619"/>
              <a:gd name="connsiteX101-1007" fmla="*/ 4810143 w 5849352"/>
              <a:gd name="connsiteY101-1008" fmla="*/ 2438400 h 5327619"/>
              <a:gd name="connsiteX102-1009" fmla="*/ 4835543 w 5849352"/>
              <a:gd name="connsiteY102-1010" fmla="*/ 2455333 h 5327619"/>
              <a:gd name="connsiteX103-1011" fmla="*/ 4852477 w 5849352"/>
              <a:gd name="connsiteY103-1012" fmla="*/ 2472267 h 5327619"/>
              <a:gd name="connsiteX104-1013" fmla="*/ 4903277 w 5849352"/>
              <a:gd name="connsiteY104-1014" fmla="*/ 2489200 h 5327619"/>
              <a:gd name="connsiteX105-1015" fmla="*/ 4928677 w 5849352"/>
              <a:gd name="connsiteY105-1016" fmla="*/ 2497667 h 5327619"/>
              <a:gd name="connsiteX106-1017" fmla="*/ 4979477 w 5849352"/>
              <a:gd name="connsiteY106-1018" fmla="*/ 2523067 h 5327619"/>
              <a:gd name="connsiteX107-1019" fmla="*/ 5030277 w 5849352"/>
              <a:gd name="connsiteY107-1020" fmla="*/ 2548467 h 5327619"/>
              <a:gd name="connsiteX108-1021" fmla="*/ 5055677 w 5849352"/>
              <a:gd name="connsiteY108-1022" fmla="*/ 2573867 h 5327619"/>
              <a:gd name="connsiteX109-1023" fmla="*/ 5182677 w 5849352"/>
              <a:gd name="connsiteY109-1024" fmla="*/ 2599267 h 5327619"/>
              <a:gd name="connsiteX110-1025" fmla="*/ 5241943 w 5849352"/>
              <a:gd name="connsiteY110-1026" fmla="*/ 2616200 h 5327619"/>
              <a:gd name="connsiteX111-1027" fmla="*/ 5267343 w 5849352"/>
              <a:gd name="connsiteY111-1028" fmla="*/ 2624667 h 5327619"/>
              <a:gd name="connsiteX112-1029" fmla="*/ 5284277 w 5849352"/>
              <a:gd name="connsiteY112-1030" fmla="*/ 2641600 h 5327619"/>
              <a:gd name="connsiteX113-1031" fmla="*/ 5360477 w 5849352"/>
              <a:gd name="connsiteY113-1032" fmla="*/ 2683933 h 5327619"/>
              <a:gd name="connsiteX114-1033" fmla="*/ 5428210 w 5849352"/>
              <a:gd name="connsiteY114-1034" fmla="*/ 2692400 h 5327619"/>
              <a:gd name="connsiteX115-1035" fmla="*/ 5453610 w 5849352"/>
              <a:gd name="connsiteY115-1036" fmla="*/ 2717800 h 5327619"/>
              <a:gd name="connsiteX116-1037" fmla="*/ 5470543 w 5849352"/>
              <a:gd name="connsiteY116-1038" fmla="*/ 2743200 h 5327619"/>
              <a:gd name="connsiteX117-1039" fmla="*/ 5495943 w 5849352"/>
              <a:gd name="connsiteY117-1040" fmla="*/ 2760133 h 5327619"/>
              <a:gd name="connsiteX118-1041" fmla="*/ 5538277 w 5849352"/>
              <a:gd name="connsiteY118-1042" fmla="*/ 2802467 h 5327619"/>
              <a:gd name="connsiteX119-1043" fmla="*/ 5572143 w 5849352"/>
              <a:gd name="connsiteY119-1044" fmla="*/ 2810933 h 5327619"/>
              <a:gd name="connsiteX120-1045" fmla="*/ 5597543 w 5849352"/>
              <a:gd name="connsiteY120-1046" fmla="*/ 2827867 h 5327619"/>
              <a:gd name="connsiteX121-1047" fmla="*/ 5699143 w 5849352"/>
              <a:gd name="connsiteY121-1048" fmla="*/ 2844800 h 5327619"/>
              <a:gd name="connsiteX122-1049" fmla="*/ 5775343 w 5849352"/>
              <a:gd name="connsiteY122-1050" fmla="*/ 2904067 h 5327619"/>
              <a:gd name="connsiteX123-1051" fmla="*/ 5834610 w 5849352"/>
              <a:gd name="connsiteY123-1052" fmla="*/ 2921000 h 5327619"/>
              <a:gd name="connsiteX124-1053" fmla="*/ 5834610 w 5849352"/>
              <a:gd name="connsiteY124-1054" fmla="*/ 3115733 h 5327619"/>
              <a:gd name="connsiteX125-1055" fmla="*/ 5800743 w 5849352"/>
              <a:gd name="connsiteY125-1056" fmla="*/ 3200400 h 5327619"/>
              <a:gd name="connsiteX126-1057" fmla="*/ 5809210 w 5849352"/>
              <a:gd name="connsiteY126-1058" fmla="*/ 3285067 h 5327619"/>
              <a:gd name="connsiteX127-1059" fmla="*/ 5783810 w 5849352"/>
              <a:gd name="connsiteY127-1060" fmla="*/ 3276600 h 5327619"/>
              <a:gd name="connsiteX128-1061" fmla="*/ 5775343 w 5849352"/>
              <a:gd name="connsiteY128-1062" fmla="*/ 3251200 h 5327619"/>
              <a:gd name="connsiteX129-1063" fmla="*/ 5758410 w 5849352"/>
              <a:gd name="connsiteY129-1064" fmla="*/ 3225800 h 5327619"/>
              <a:gd name="connsiteX130-1065" fmla="*/ 5733010 w 5849352"/>
              <a:gd name="connsiteY130-1066" fmla="*/ 3175000 h 5327619"/>
              <a:gd name="connsiteX131-1067" fmla="*/ 5682210 w 5849352"/>
              <a:gd name="connsiteY131-1068" fmla="*/ 3149600 h 5327619"/>
              <a:gd name="connsiteX132-1069" fmla="*/ 5656810 w 5849352"/>
              <a:gd name="connsiteY132-1070" fmla="*/ 3132667 h 5327619"/>
              <a:gd name="connsiteX133-1071" fmla="*/ 5606010 w 5849352"/>
              <a:gd name="connsiteY133-1072" fmla="*/ 3115733 h 5327619"/>
              <a:gd name="connsiteX134-1073" fmla="*/ 5445143 w 5849352"/>
              <a:gd name="connsiteY134-1074" fmla="*/ 3098800 h 5327619"/>
              <a:gd name="connsiteX135-1075" fmla="*/ 5419743 w 5849352"/>
              <a:gd name="connsiteY135-1076" fmla="*/ 3073400 h 5327619"/>
              <a:gd name="connsiteX136-1077" fmla="*/ 5394343 w 5849352"/>
              <a:gd name="connsiteY136-1078" fmla="*/ 3056467 h 5327619"/>
              <a:gd name="connsiteX137-1079" fmla="*/ 5377410 w 5849352"/>
              <a:gd name="connsiteY137-1080" fmla="*/ 3031067 h 5327619"/>
              <a:gd name="connsiteX138-1081" fmla="*/ 5360477 w 5849352"/>
              <a:gd name="connsiteY138-1082" fmla="*/ 3014133 h 5327619"/>
              <a:gd name="connsiteX139-1083" fmla="*/ 5233477 w 5849352"/>
              <a:gd name="connsiteY139-1084" fmla="*/ 3022600 h 5327619"/>
              <a:gd name="connsiteX140-1085" fmla="*/ 5216543 w 5849352"/>
              <a:gd name="connsiteY140-1086" fmla="*/ 3039533 h 5327619"/>
              <a:gd name="connsiteX141-1087" fmla="*/ 5182677 w 5849352"/>
              <a:gd name="connsiteY141-1088" fmla="*/ 3107267 h 5327619"/>
              <a:gd name="connsiteX142-1089" fmla="*/ 5157277 w 5849352"/>
              <a:gd name="connsiteY142-1090" fmla="*/ 3158067 h 5327619"/>
              <a:gd name="connsiteX143-1091" fmla="*/ 5140343 w 5849352"/>
              <a:gd name="connsiteY143-1092" fmla="*/ 3225800 h 5327619"/>
              <a:gd name="connsiteX144-1093" fmla="*/ 5123410 w 5849352"/>
              <a:gd name="connsiteY144-1094" fmla="*/ 3251200 h 5327619"/>
              <a:gd name="connsiteX145-1095" fmla="*/ 5114943 w 5849352"/>
              <a:gd name="connsiteY145-1096" fmla="*/ 3285067 h 5327619"/>
              <a:gd name="connsiteX146-1097" fmla="*/ 5131877 w 5849352"/>
              <a:gd name="connsiteY146-1098" fmla="*/ 3352800 h 5327619"/>
              <a:gd name="connsiteX147-1099" fmla="*/ 5123410 w 5849352"/>
              <a:gd name="connsiteY147-1100" fmla="*/ 3395133 h 5327619"/>
              <a:gd name="connsiteX148-1101" fmla="*/ 5089543 w 5849352"/>
              <a:gd name="connsiteY148-1102" fmla="*/ 3437467 h 5327619"/>
              <a:gd name="connsiteX149-1103" fmla="*/ 5098010 w 5849352"/>
              <a:gd name="connsiteY149-1104" fmla="*/ 3496733 h 5327619"/>
              <a:gd name="connsiteX150-1105" fmla="*/ 5157277 w 5849352"/>
              <a:gd name="connsiteY150-1106" fmla="*/ 3539067 h 5327619"/>
              <a:gd name="connsiteX151-1107" fmla="*/ 5199610 w 5849352"/>
              <a:gd name="connsiteY151-1108" fmla="*/ 3547533 h 5327619"/>
              <a:gd name="connsiteX152-1109" fmla="*/ 5241943 w 5849352"/>
              <a:gd name="connsiteY152-1110" fmla="*/ 3581400 h 5327619"/>
              <a:gd name="connsiteX153-1111" fmla="*/ 5267343 w 5849352"/>
              <a:gd name="connsiteY153-1112" fmla="*/ 3572933 h 5327619"/>
              <a:gd name="connsiteX154-1113" fmla="*/ 5318143 w 5849352"/>
              <a:gd name="connsiteY154-1114" fmla="*/ 3564467 h 5327619"/>
              <a:gd name="connsiteX155-1115" fmla="*/ 5368943 w 5849352"/>
              <a:gd name="connsiteY155-1116" fmla="*/ 3598333 h 5327619"/>
              <a:gd name="connsiteX156-1117" fmla="*/ 5411277 w 5849352"/>
              <a:gd name="connsiteY156-1118" fmla="*/ 3666067 h 5327619"/>
              <a:gd name="connsiteX157-1119" fmla="*/ 5428210 w 5849352"/>
              <a:gd name="connsiteY157-1120" fmla="*/ 3835400 h 5327619"/>
              <a:gd name="connsiteX158-1121" fmla="*/ 5436677 w 5849352"/>
              <a:gd name="connsiteY158-1122" fmla="*/ 3860800 h 5327619"/>
              <a:gd name="connsiteX159-1123" fmla="*/ 5301210 w 5849352"/>
              <a:gd name="connsiteY159-1124" fmla="*/ 3920067 h 5327619"/>
              <a:gd name="connsiteX160-1125" fmla="*/ 5275810 w 5849352"/>
              <a:gd name="connsiteY160-1126" fmla="*/ 3937000 h 5327619"/>
              <a:gd name="connsiteX161-1127" fmla="*/ 5216543 w 5849352"/>
              <a:gd name="connsiteY161-1128" fmla="*/ 3970867 h 5327619"/>
              <a:gd name="connsiteX162-1129" fmla="*/ 5199610 w 5849352"/>
              <a:gd name="connsiteY162-1130" fmla="*/ 3996267 h 5327619"/>
              <a:gd name="connsiteX163-1131" fmla="*/ 5174210 w 5849352"/>
              <a:gd name="connsiteY163-1132" fmla="*/ 4021667 h 5327619"/>
              <a:gd name="connsiteX164-1133" fmla="*/ 5165743 w 5849352"/>
              <a:gd name="connsiteY164-1134" fmla="*/ 4047067 h 5327619"/>
              <a:gd name="connsiteX165-1135" fmla="*/ 5157277 w 5849352"/>
              <a:gd name="connsiteY165-1136" fmla="*/ 4241800 h 5327619"/>
              <a:gd name="connsiteX166-1137" fmla="*/ 5106477 w 5849352"/>
              <a:gd name="connsiteY166-1138" fmla="*/ 4275667 h 5327619"/>
              <a:gd name="connsiteX167-1139" fmla="*/ 5089543 w 5849352"/>
              <a:gd name="connsiteY167-1140" fmla="*/ 4292600 h 5327619"/>
              <a:gd name="connsiteX168-1141" fmla="*/ 5123410 w 5849352"/>
              <a:gd name="connsiteY168-1142" fmla="*/ 4301067 h 5327619"/>
              <a:gd name="connsiteX169-1143" fmla="*/ 5089543 w 5849352"/>
              <a:gd name="connsiteY169-1144" fmla="*/ 4351867 h 5327619"/>
              <a:gd name="connsiteX170-1145" fmla="*/ 5038743 w 5849352"/>
              <a:gd name="connsiteY170-1146" fmla="*/ 4385733 h 5327619"/>
              <a:gd name="connsiteX171-1147" fmla="*/ 5021810 w 5849352"/>
              <a:gd name="connsiteY171-1148" fmla="*/ 4411133 h 5327619"/>
              <a:gd name="connsiteX172-1149" fmla="*/ 5004877 w 5849352"/>
              <a:gd name="connsiteY172-1150" fmla="*/ 4428067 h 5327619"/>
              <a:gd name="connsiteX173-1151" fmla="*/ 4987943 w 5849352"/>
              <a:gd name="connsiteY173-1152" fmla="*/ 4478867 h 5327619"/>
              <a:gd name="connsiteX174-1153" fmla="*/ 4971010 w 5849352"/>
              <a:gd name="connsiteY174-1154" fmla="*/ 4504267 h 5327619"/>
              <a:gd name="connsiteX175-1155" fmla="*/ 4962543 w 5849352"/>
              <a:gd name="connsiteY175-1156" fmla="*/ 4529667 h 5327619"/>
              <a:gd name="connsiteX176-1157" fmla="*/ 4928677 w 5849352"/>
              <a:gd name="connsiteY176-1158" fmla="*/ 4538133 h 5327619"/>
              <a:gd name="connsiteX177-1159" fmla="*/ 4860943 w 5849352"/>
              <a:gd name="connsiteY177-1160" fmla="*/ 4563533 h 5327619"/>
              <a:gd name="connsiteX178-1161" fmla="*/ 4784743 w 5849352"/>
              <a:gd name="connsiteY178-1162" fmla="*/ 4555067 h 5327619"/>
              <a:gd name="connsiteX179-1163" fmla="*/ 4767810 w 5849352"/>
              <a:gd name="connsiteY179-1164" fmla="*/ 4538133 h 5327619"/>
              <a:gd name="connsiteX180-1165" fmla="*/ 4750877 w 5849352"/>
              <a:gd name="connsiteY180-1166" fmla="*/ 4487333 h 5327619"/>
              <a:gd name="connsiteX181-1167" fmla="*/ 4733943 w 5849352"/>
              <a:gd name="connsiteY181-1168" fmla="*/ 4419600 h 5327619"/>
              <a:gd name="connsiteX182-1169" fmla="*/ 4683143 w 5849352"/>
              <a:gd name="connsiteY182-1170" fmla="*/ 4453467 h 5327619"/>
              <a:gd name="connsiteX183-1171" fmla="*/ 4632343 w 5849352"/>
              <a:gd name="connsiteY183-1172" fmla="*/ 4504267 h 5327619"/>
              <a:gd name="connsiteX184-1173" fmla="*/ 4615410 w 5849352"/>
              <a:gd name="connsiteY184-1174" fmla="*/ 4555067 h 5327619"/>
              <a:gd name="connsiteX185-1175" fmla="*/ 4581543 w 5849352"/>
              <a:gd name="connsiteY185-1176" fmla="*/ 4605867 h 5327619"/>
              <a:gd name="connsiteX186-1177" fmla="*/ 4564610 w 5849352"/>
              <a:gd name="connsiteY186-1178" fmla="*/ 4631267 h 5327619"/>
              <a:gd name="connsiteX187-1179" fmla="*/ 4547677 w 5849352"/>
              <a:gd name="connsiteY187-1180" fmla="*/ 4682067 h 5327619"/>
              <a:gd name="connsiteX188-1181" fmla="*/ 4505343 w 5849352"/>
              <a:gd name="connsiteY188-1182" fmla="*/ 4758267 h 5327619"/>
              <a:gd name="connsiteX189-1183" fmla="*/ 4513810 w 5849352"/>
              <a:gd name="connsiteY189-1184" fmla="*/ 4817533 h 5327619"/>
              <a:gd name="connsiteX190-1185" fmla="*/ 4522277 w 5849352"/>
              <a:gd name="connsiteY190-1186" fmla="*/ 4893733 h 5327619"/>
              <a:gd name="connsiteX191-1187" fmla="*/ 4556143 w 5849352"/>
              <a:gd name="connsiteY191-1188" fmla="*/ 4961467 h 5327619"/>
              <a:gd name="connsiteX192-1189" fmla="*/ 4598477 w 5849352"/>
              <a:gd name="connsiteY192-1190" fmla="*/ 4969933 h 5327619"/>
              <a:gd name="connsiteX193-1191" fmla="*/ 4573077 w 5849352"/>
              <a:gd name="connsiteY193-1192" fmla="*/ 5020733 h 5327619"/>
              <a:gd name="connsiteX194-1193" fmla="*/ 4581543 w 5849352"/>
              <a:gd name="connsiteY194-1194" fmla="*/ 5046133 h 5327619"/>
              <a:gd name="connsiteX195-1195" fmla="*/ 4623877 w 5849352"/>
              <a:gd name="connsiteY195-1196" fmla="*/ 5088467 h 5327619"/>
              <a:gd name="connsiteX196-1197" fmla="*/ 4564610 w 5849352"/>
              <a:gd name="connsiteY196-1198" fmla="*/ 5130800 h 5327619"/>
              <a:gd name="connsiteX197-1199" fmla="*/ 4539210 w 5849352"/>
              <a:gd name="connsiteY197-1200" fmla="*/ 5139267 h 5327619"/>
              <a:gd name="connsiteX198-1201" fmla="*/ 4547677 w 5849352"/>
              <a:gd name="connsiteY198-1202" fmla="*/ 5291667 h 5327619"/>
              <a:gd name="connsiteX199-1203" fmla="*/ 4539210 w 5849352"/>
              <a:gd name="connsiteY199-1204" fmla="*/ 5325533 h 5327619"/>
              <a:gd name="connsiteX200-1205" fmla="*/ 4479943 w 5849352"/>
              <a:gd name="connsiteY200-1206" fmla="*/ 5317067 h 5327619"/>
              <a:gd name="connsiteX201-1207" fmla="*/ 4420677 w 5849352"/>
              <a:gd name="connsiteY201-1208" fmla="*/ 5300133 h 5327619"/>
              <a:gd name="connsiteX202-1209" fmla="*/ 4352943 w 5849352"/>
              <a:gd name="connsiteY202-1210" fmla="*/ 5291667 h 5327619"/>
              <a:gd name="connsiteX203-1211" fmla="*/ 4268277 w 5849352"/>
              <a:gd name="connsiteY203-1212" fmla="*/ 5266267 h 5327619"/>
              <a:gd name="connsiteX204-1213" fmla="*/ 4234410 w 5849352"/>
              <a:gd name="connsiteY204-1214" fmla="*/ 5257800 h 5327619"/>
              <a:gd name="connsiteX205-1215" fmla="*/ 4217477 w 5849352"/>
              <a:gd name="connsiteY205-1216" fmla="*/ 5232400 h 5327619"/>
              <a:gd name="connsiteX206-1217" fmla="*/ 4175143 w 5849352"/>
              <a:gd name="connsiteY206-1218" fmla="*/ 5198533 h 5327619"/>
              <a:gd name="connsiteX207-1219" fmla="*/ 4158210 w 5849352"/>
              <a:gd name="connsiteY207-1220" fmla="*/ 5173133 h 5327619"/>
              <a:gd name="connsiteX208-1221" fmla="*/ 4082010 w 5849352"/>
              <a:gd name="connsiteY208-1222" fmla="*/ 5105400 h 5327619"/>
              <a:gd name="connsiteX209-1223" fmla="*/ 4031210 w 5849352"/>
              <a:gd name="connsiteY209-1224" fmla="*/ 5088467 h 5327619"/>
              <a:gd name="connsiteX210-1225" fmla="*/ 3980410 w 5849352"/>
              <a:gd name="connsiteY210-1226" fmla="*/ 5071533 h 5327619"/>
              <a:gd name="connsiteX211-1227" fmla="*/ 3955010 w 5849352"/>
              <a:gd name="connsiteY211-1228" fmla="*/ 5063067 h 5327619"/>
              <a:gd name="connsiteX212-1229" fmla="*/ 3921143 w 5849352"/>
              <a:gd name="connsiteY212-1230" fmla="*/ 5054600 h 5327619"/>
              <a:gd name="connsiteX213-1231" fmla="*/ 3861877 w 5849352"/>
              <a:gd name="connsiteY213-1232" fmla="*/ 5037667 h 5327619"/>
              <a:gd name="connsiteX214-1233" fmla="*/ 3785677 w 5849352"/>
              <a:gd name="connsiteY214-1234" fmla="*/ 4978400 h 5327619"/>
              <a:gd name="connsiteX215-1235" fmla="*/ 3751810 w 5849352"/>
              <a:gd name="connsiteY215-1236" fmla="*/ 4969933 h 5327619"/>
              <a:gd name="connsiteX216-1237" fmla="*/ 3701010 w 5849352"/>
              <a:gd name="connsiteY216-1238" fmla="*/ 4953000 h 5327619"/>
              <a:gd name="connsiteX217-1239" fmla="*/ 3667143 w 5849352"/>
              <a:gd name="connsiteY217-1240" fmla="*/ 4927600 h 5327619"/>
              <a:gd name="connsiteX218-1241" fmla="*/ 3633277 w 5849352"/>
              <a:gd name="connsiteY218-1242" fmla="*/ 4919133 h 5327619"/>
              <a:gd name="connsiteX219-1243" fmla="*/ 3565543 w 5849352"/>
              <a:gd name="connsiteY219-1244" fmla="*/ 4868333 h 5327619"/>
              <a:gd name="connsiteX220-1245" fmla="*/ 3506277 w 5849352"/>
              <a:gd name="connsiteY220-1246" fmla="*/ 4859867 h 5327619"/>
              <a:gd name="connsiteX221-1247" fmla="*/ 3480877 w 5849352"/>
              <a:gd name="connsiteY221-1248" fmla="*/ 4851400 h 5327619"/>
              <a:gd name="connsiteX222-1249" fmla="*/ 3463943 w 5849352"/>
              <a:gd name="connsiteY222-1250" fmla="*/ 4834467 h 5327619"/>
              <a:gd name="connsiteX223-1251" fmla="*/ 3404677 w 5849352"/>
              <a:gd name="connsiteY223-1252" fmla="*/ 4800600 h 5327619"/>
              <a:gd name="connsiteX224-1253" fmla="*/ 3362343 w 5849352"/>
              <a:gd name="connsiteY224-1254" fmla="*/ 4792133 h 5327619"/>
              <a:gd name="connsiteX225-1255" fmla="*/ 3303077 w 5849352"/>
              <a:gd name="connsiteY225-1256" fmla="*/ 4766733 h 5327619"/>
              <a:gd name="connsiteX226-1257" fmla="*/ 3286143 w 5849352"/>
              <a:gd name="connsiteY226-1258" fmla="*/ 4741333 h 5327619"/>
              <a:gd name="connsiteX227-1259" fmla="*/ 3235343 w 5849352"/>
              <a:gd name="connsiteY227-1260" fmla="*/ 4715933 h 5327619"/>
              <a:gd name="connsiteX228-1261" fmla="*/ 3218410 w 5849352"/>
              <a:gd name="connsiteY228-1262" fmla="*/ 4622800 h 5327619"/>
              <a:gd name="connsiteX229-1263" fmla="*/ 3226877 w 5849352"/>
              <a:gd name="connsiteY229-1264" fmla="*/ 4580467 h 5327619"/>
              <a:gd name="connsiteX230-1265" fmla="*/ 3277677 w 5849352"/>
              <a:gd name="connsiteY230-1266" fmla="*/ 4546600 h 5327619"/>
              <a:gd name="connsiteX231-1267" fmla="*/ 3320010 w 5849352"/>
              <a:gd name="connsiteY231-1268" fmla="*/ 4495800 h 5327619"/>
              <a:gd name="connsiteX232-1269" fmla="*/ 3345410 w 5849352"/>
              <a:gd name="connsiteY232-1270" fmla="*/ 4487333 h 5327619"/>
              <a:gd name="connsiteX233-1271" fmla="*/ 3387743 w 5849352"/>
              <a:gd name="connsiteY233-1272" fmla="*/ 4495800 h 5327619"/>
              <a:gd name="connsiteX234-1273" fmla="*/ 3396210 w 5849352"/>
              <a:gd name="connsiteY234-1274" fmla="*/ 4521200 h 5327619"/>
              <a:gd name="connsiteX235-1275" fmla="*/ 3430077 w 5849352"/>
              <a:gd name="connsiteY235-1276" fmla="*/ 4538133 h 5327619"/>
              <a:gd name="connsiteX236-1277" fmla="*/ 3506277 w 5849352"/>
              <a:gd name="connsiteY236-1278" fmla="*/ 4495800 h 5327619"/>
              <a:gd name="connsiteX237-1279" fmla="*/ 3531677 w 5849352"/>
              <a:gd name="connsiteY237-1280" fmla="*/ 4470400 h 5327619"/>
              <a:gd name="connsiteX238-1281" fmla="*/ 3540143 w 5849352"/>
              <a:gd name="connsiteY238-1282" fmla="*/ 4445000 h 5327619"/>
              <a:gd name="connsiteX239-1283" fmla="*/ 3590943 w 5849352"/>
              <a:gd name="connsiteY239-1284" fmla="*/ 4445000 h 5327619"/>
              <a:gd name="connsiteX240-1285" fmla="*/ 3633277 w 5849352"/>
              <a:gd name="connsiteY240-1286" fmla="*/ 4478867 h 5327619"/>
              <a:gd name="connsiteX241-1287" fmla="*/ 3658677 w 5849352"/>
              <a:gd name="connsiteY241-1288" fmla="*/ 4487333 h 5327619"/>
              <a:gd name="connsiteX242-1289" fmla="*/ 3692543 w 5849352"/>
              <a:gd name="connsiteY242-1290" fmla="*/ 4504267 h 5327619"/>
              <a:gd name="connsiteX243-1291" fmla="*/ 3717943 w 5849352"/>
              <a:gd name="connsiteY243-1292" fmla="*/ 4521200 h 5327619"/>
              <a:gd name="connsiteX244-1293" fmla="*/ 3751810 w 5849352"/>
              <a:gd name="connsiteY244-1294" fmla="*/ 4529667 h 5327619"/>
              <a:gd name="connsiteX245-1295" fmla="*/ 3777210 w 5849352"/>
              <a:gd name="connsiteY245-1296" fmla="*/ 4546600 h 5327619"/>
              <a:gd name="connsiteX246-1297" fmla="*/ 3878810 w 5849352"/>
              <a:gd name="connsiteY246-1298" fmla="*/ 4572000 h 5327619"/>
              <a:gd name="connsiteX247-1299" fmla="*/ 3946543 w 5849352"/>
              <a:gd name="connsiteY247-1300" fmla="*/ 4563533 h 5327619"/>
              <a:gd name="connsiteX248-1301" fmla="*/ 3980410 w 5849352"/>
              <a:gd name="connsiteY248-1302" fmla="*/ 4529667 h 5327619"/>
              <a:gd name="connsiteX249-1303" fmla="*/ 4234410 w 5849352"/>
              <a:gd name="connsiteY249-1304" fmla="*/ 4521200 h 5327619"/>
              <a:gd name="connsiteX250-1305" fmla="*/ 4259810 w 5849352"/>
              <a:gd name="connsiteY250-1306" fmla="*/ 4504267 h 5327619"/>
              <a:gd name="connsiteX251-1307" fmla="*/ 4293677 w 5849352"/>
              <a:gd name="connsiteY251-1308" fmla="*/ 4470400 h 5327619"/>
              <a:gd name="connsiteX252-1309" fmla="*/ 4488410 w 5849352"/>
              <a:gd name="connsiteY252-1310" fmla="*/ 4436533 h 5327619"/>
              <a:gd name="connsiteX253-1311" fmla="*/ 4530743 w 5849352"/>
              <a:gd name="connsiteY253-1312" fmla="*/ 4428067 h 5327619"/>
              <a:gd name="connsiteX254-1313" fmla="*/ 4547677 w 5849352"/>
              <a:gd name="connsiteY254-1314" fmla="*/ 4402667 h 5327619"/>
              <a:gd name="connsiteX255-1315" fmla="*/ 4573077 w 5849352"/>
              <a:gd name="connsiteY255-1316" fmla="*/ 4394200 h 5327619"/>
              <a:gd name="connsiteX256-1317" fmla="*/ 4649277 w 5849352"/>
              <a:gd name="connsiteY256-1318" fmla="*/ 4385733 h 5327619"/>
              <a:gd name="connsiteX257-1319" fmla="*/ 4759343 w 5849352"/>
              <a:gd name="connsiteY257-1320" fmla="*/ 4377267 h 5327619"/>
              <a:gd name="connsiteX258-1321" fmla="*/ 4793210 w 5849352"/>
              <a:gd name="connsiteY258-1322" fmla="*/ 4368800 h 5327619"/>
              <a:gd name="connsiteX259-1323" fmla="*/ 4844010 w 5849352"/>
              <a:gd name="connsiteY259-1324" fmla="*/ 4309533 h 5327619"/>
              <a:gd name="connsiteX260-1325" fmla="*/ 4852477 w 5849352"/>
              <a:gd name="connsiteY260-1326" fmla="*/ 4284133 h 5327619"/>
              <a:gd name="connsiteX261-1327" fmla="*/ 4835543 w 5849352"/>
              <a:gd name="connsiteY261-1328" fmla="*/ 4207933 h 5327619"/>
              <a:gd name="connsiteX262-1329" fmla="*/ 4810143 w 5849352"/>
              <a:gd name="connsiteY262-1330" fmla="*/ 4157133 h 5327619"/>
              <a:gd name="connsiteX263-1331" fmla="*/ 4818610 w 5849352"/>
              <a:gd name="connsiteY263-1332" fmla="*/ 4114800 h 5327619"/>
              <a:gd name="connsiteX264-1333" fmla="*/ 4844010 w 5849352"/>
              <a:gd name="connsiteY264-1334" fmla="*/ 4097867 h 5327619"/>
              <a:gd name="connsiteX265-1335" fmla="*/ 4928677 w 5849352"/>
              <a:gd name="connsiteY265-1336" fmla="*/ 4080933 h 5327619"/>
              <a:gd name="connsiteX266-1337" fmla="*/ 4954077 w 5849352"/>
              <a:gd name="connsiteY266-1338" fmla="*/ 4064000 h 5327619"/>
              <a:gd name="connsiteX267-1339" fmla="*/ 5004877 w 5849352"/>
              <a:gd name="connsiteY267-1340" fmla="*/ 4047067 h 5327619"/>
              <a:gd name="connsiteX268-1341" fmla="*/ 4996410 w 5849352"/>
              <a:gd name="connsiteY268-1342" fmla="*/ 3979333 h 5327619"/>
              <a:gd name="connsiteX269-1343" fmla="*/ 4971010 w 5849352"/>
              <a:gd name="connsiteY269-1344" fmla="*/ 3970867 h 5327619"/>
              <a:gd name="connsiteX270-1345" fmla="*/ 4937143 w 5849352"/>
              <a:gd name="connsiteY270-1346" fmla="*/ 3928533 h 5327619"/>
              <a:gd name="connsiteX271-1347" fmla="*/ 4911743 w 5849352"/>
              <a:gd name="connsiteY271-1348" fmla="*/ 3852333 h 5327619"/>
              <a:gd name="connsiteX272-1349" fmla="*/ 4903277 w 5849352"/>
              <a:gd name="connsiteY272-1350" fmla="*/ 3826933 h 5327619"/>
              <a:gd name="connsiteX273-1351" fmla="*/ 4894810 w 5849352"/>
              <a:gd name="connsiteY273-1352" fmla="*/ 3801533 h 5327619"/>
              <a:gd name="connsiteX274-1353" fmla="*/ 4877877 w 5849352"/>
              <a:gd name="connsiteY274-1354" fmla="*/ 3725333 h 5327619"/>
              <a:gd name="connsiteX275-1355" fmla="*/ 4835543 w 5849352"/>
              <a:gd name="connsiteY275-1356" fmla="*/ 3674533 h 5327619"/>
              <a:gd name="connsiteX276-1357" fmla="*/ 4810143 w 5849352"/>
              <a:gd name="connsiteY276-1358" fmla="*/ 3623733 h 5327619"/>
              <a:gd name="connsiteX277-1359" fmla="*/ 4793210 w 5849352"/>
              <a:gd name="connsiteY277-1360" fmla="*/ 3598333 h 5327619"/>
              <a:gd name="connsiteX278-1361" fmla="*/ 4776277 w 5849352"/>
              <a:gd name="connsiteY278-1362" fmla="*/ 3547533 h 5327619"/>
              <a:gd name="connsiteX279-1363" fmla="*/ 4767810 w 5849352"/>
              <a:gd name="connsiteY279-1364" fmla="*/ 3462867 h 5327619"/>
              <a:gd name="connsiteX280-1365" fmla="*/ 4750877 w 5849352"/>
              <a:gd name="connsiteY280-1366" fmla="*/ 3412067 h 5327619"/>
              <a:gd name="connsiteX281-1367" fmla="*/ 4733943 w 5849352"/>
              <a:gd name="connsiteY281-1368" fmla="*/ 3352800 h 5327619"/>
              <a:gd name="connsiteX282-1369" fmla="*/ 4708543 w 5849352"/>
              <a:gd name="connsiteY282-1370" fmla="*/ 3302000 h 5327619"/>
              <a:gd name="connsiteX283-1371" fmla="*/ 4666210 w 5849352"/>
              <a:gd name="connsiteY283-1372" fmla="*/ 3293533 h 5327619"/>
              <a:gd name="connsiteX284-1373" fmla="*/ 4573077 w 5849352"/>
              <a:gd name="connsiteY284-1374" fmla="*/ 3302000 h 5327619"/>
              <a:gd name="connsiteX285-1375" fmla="*/ 4556143 w 5849352"/>
              <a:gd name="connsiteY285-1376" fmla="*/ 3327400 h 5327619"/>
              <a:gd name="connsiteX286-1377" fmla="*/ 4530743 w 5849352"/>
              <a:gd name="connsiteY286-1378" fmla="*/ 3344333 h 5327619"/>
              <a:gd name="connsiteX287-1379" fmla="*/ 4496877 w 5849352"/>
              <a:gd name="connsiteY287-1380" fmla="*/ 3335867 h 5327619"/>
              <a:gd name="connsiteX288-1381" fmla="*/ 4488410 w 5849352"/>
              <a:gd name="connsiteY288-1382" fmla="*/ 3310467 h 5327619"/>
              <a:gd name="connsiteX289-1383" fmla="*/ 4471477 w 5849352"/>
              <a:gd name="connsiteY289-1384" fmla="*/ 3293533 h 5327619"/>
              <a:gd name="connsiteX290-1385" fmla="*/ 4463010 w 5849352"/>
              <a:gd name="connsiteY290-1386" fmla="*/ 3259667 h 5327619"/>
              <a:gd name="connsiteX291-1387" fmla="*/ 4446077 w 5849352"/>
              <a:gd name="connsiteY291-1388" fmla="*/ 3242733 h 5327619"/>
              <a:gd name="connsiteX292-1389" fmla="*/ 4369877 w 5849352"/>
              <a:gd name="connsiteY292-1390" fmla="*/ 3217333 h 5327619"/>
              <a:gd name="connsiteX293-1391" fmla="*/ 4344477 w 5849352"/>
              <a:gd name="connsiteY293-1392" fmla="*/ 3200400 h 5327619"/>
              <a:gd name="connsiteX294-1393" fmla="*/ 4336010 w 5849352"/>
              <a:gd name="connsiteY294-1394" fmla="*/ 3175000 h 5327619"/>
              <a:gd name="connsiteX295-1395" fmla="*/ 4327543 w 5849352"/>
              <a:gd name="connsiteY295-1396" fmla="*/ 3064933 h 5327619"/>
              <a:gd name="connsiteX296-1397" fmla="*/ 4285210 w 5849352"/>
              <a:gd name="connsiteY296-1398" fmla="*/ 3014133 h 5327619"/>
              <a:gd name="connsiteX297-1399" fmla="*/ 4234410 w 5849352"/>
              <a:gd name="connsiteY297-1400" fmla="*/ 2980267 h 5327619"/>
              <a:gd name="connsiteX298-1401" fmla="*/ 4082010 w 5849352"/>
              <a:gd name="connsiteY298-1402" fmla="*/ 2988733 h 5327619"/>
              <a:gd name="connsiteX299-1403" fmla="*/ 4031210 w 5849352"/>
              <a:gd name="connsiteY299-1404" fmla="*/ 3005667 h 5327619"/>
              <a:gd name="connsiteX300-1405" fmla="*/ 4048143 w 5849352"/>
              <a:gd name="connsiteY300-1406" fmla="*/ 2963333 h 5327619"/>
              <a:gd name="connsiteX301-1407" fmla="*/ 4039677 w 5849352"/>
              <a:gd name="connsiteY301-1408" fmla="*/ 2912533 h 5327619"/>
              <a:gd name="connsiteX302-1409" fmla="*/ 4014277 w 5849352"/>
              <a:gd name="connsiteY302-1410" fmla="*/ 2904067 h 5327619"/>
              <a:gd name="connsiteX303-1411" fmla="*/ 3895743 w 5849352"/>
              <a:gd name="connsiteY303-1412" fmla="*/ 2895600 h 5327619"/>
              <a:gd name="connsiteX304-1413" fmla="*/ 3878810 w 5849352"/>
              <a:gd name="connsiteY304-1414" fmla="*/ 2751667 h 5327619"/>
              <a:gd name="connsiteX305-1415" fmla="*/ 3861877 w 5849352"/>
              <a:gd name="connsiteY305-1416" fmla="*/ 2726267 h 5327619"/>
              <a:gd name="connsiteX306-1417" fmla="*/ 3828010 w 5849352"/>
              <a:gd name="connsiteY306-1418" fmla="*/ 2658533 h 5327619"/>
              <a:gd name="connsiteX307-1419" fmla="*/ 3794143 w 5849352"/>
              <a:gd name="connsiteY307-1420" fmla="*/ 2616200 h 5327619"/>
              <a:gd name="connsiteX308-1421" fmla="*/ 3641743 w 5849352"/>
              <a:gd name="connsiteY308-1422" fmla="*/ 2590800 h 5327619"/>
              <a:gd name="connsiteX309-1423" fmla="*/ 3582477 w 5849352"/>
              <a:gd name="connsiteY309-1424" fmla="*/ 2573867 h 5327619"/>
              <a:gd name="connsiteX310-1425" fmla="*/ 3531677 w 5849352"/>
              <a:gd name="connsiteY310-1426" fmla="*/ 2556933 h 5327619"/>
              <a:gd name="connsiteX311-1427" fmla="*/ 3574010 w 5849352"/>
              <a:gd name="connsiteY311-1428" fmla="*/ 2514600 h 5327619"/>
              <a:gd name="connsiteX312-1429" fmla="*/ 3548610 w 5849352"/>
              <a:gd name="connsiteY312-1430" fmla="*/ 2523067 h 5327619"/>
              <a:gd name="connsiteX313-1431" fmla="*/ 3523210 w 5849352"/>
              <a:gd name="connsiteY313-1432" fmla="*/ 2531533 h 5327619"/>
              <a:gd name="connsiteX314-1433" fmla="*/ 3548610 w 5849352"/>
              <a:gd name="connsiteY314-1434" fmla="*/ 2506133 h 5327619"/>
              <a:gd name="connsiteX315-1435" fmla="*/ 3574010 w 5849352"/>
              <a:gd name="connsiteY315-1436" fmla="*/ 2497667 h 5327619"/>
              <a:gd name="connsiteX316-1437" fmla="*/ 3582477 w 5849352"/>
              <a:gd name="connsiteY316-1438" fmla="*/ 2463800 h 5327619"/>
              <a:gd name="connsiteX317-1439" fmla="*/ 3607877 w 5849352"/>
              <a:gd name="connsiteY317-1440" fmla="*/ 2421467 h 5327619"/>
              <a:gd name="connsiteX318-1441" fmla="*/ 3607877 w 5849352"/>
              <a:gd name="connsiteY318-1442" fmla="*/ 2336800 h 5327619"/>
              <a:gd name="connsiteX319-1443" fmla="*/ 3574010 w 5849352"/>
              <a:gd name="connsiteY319-1444" fmla="*/ 2302933 h 5327619"/>
              <a:gd name="connsiteX320-1445" fmla="*/ 3523210 w 5849352"/>
              <a:gd name="connsiteY320-1446" fmla="*/ 2260600 h 5327619"/>
              <a:gd name="connsiteX321-1447" fmla="*/ 3480877 w 5849352"/>
              <a:gd name="connsiteY321-1448" fmla="*/ 2209800 h 5327619"/>
              <a:gd name="connsiteX322-1449" fmla="*/ 3455477 w 5849352"/>
              <a:gd name="connsiteY322-1450" fmla="*/ 2192867 h 5327619"/>
              <a:gd name="connsiteX323-1451" fmla="*/ 3438543 w 5849352"/>
              <a:gd name="connsiteY323-1452" fmla="*/ 2175933 h 5327619"/>
              <a:gd name="connsiteX324-1453" fmla="*/ 3413143 w 5849352"/>
              <a:gd name="connsiteY324-1454" fmla="*/ 2167467 h 5327619"/>
              <a:gd name="connsiteX325-1455" fmla="*/ 3294610 w 5849352"/>
              <a:gd name="connsiteY325-1456" fmla="*/ 2150533 h 5327619"/>
              <a:gd name="connsiteX326-1457" fmla="*/ 3243810 w 5849352"/>
              <a:gd name="connsiteY326-1458" fmla="*/ 2125133 h 5327619"/>
              <a:gd name="connsiteX327-1459" fmla="*/ 3252277 w 5849352"/>
              <a:gd name="connsiteY327-1460" fmla="*/ 2091267 h 5327619"/>
              <a:gd name="connsiteX328-1461" fmla="*/ 3218410 w 5849352"/>
              <a:gd name="connsiteY328-1462" fmla="*/ 2082800 h 5327619"/>
              <a:gd name="connsiteX329-1463" fmla="*/ 3193010 w 5849352"/>
              <a:gd name="connsiteY329-1464" fmla="*/ 2032000 h 5327619"/>
              <a:gd name="connsiteX330-1465" fmla="*/ 3176077 w 5849352"/>
              <a:gd name="connsiteY330-1466" fmla="*/ 1998133 h 5327619"/>
              <a:gd name="connsiteX331-1467" fmla="*/ 3167610 w 5849352"/>
              <a:gd name="connsiteY331-1468" fmla="*/ 1972733 h 5327619"/>
              <a:gd name="connsiteX332-1469" fmla="*/ 3142210 w 5849352"/>
              <a:gd name="connsiteY332-1470" fmla="*/ 1955800 h 5327619"/>
              <a:gd name="connsiteX333-1471" fmla="*/ 3116810 w 5849352"/>
              <a:gd name="connsiteY333-1472" fmla="*/ 1930400 h 5327619"/>
              <a:gd name="connsiteX334-1473" fmla="*/ 3082943 w 5849352"/>
              <a:gd name="connsiteY334-1474" fmla="*/ 1854200 h 5327619"/>
              <a:gd name="connsiteX335-1475" fmla="*/ 3066010 w 5849352"/>
              <a:gd name="connsiteY335-1476" fmla="*/ 1828800 h 5327619"/>
              <a:gd name="connsiteX336-1477" fmla="*/ 3057543 w 5849352"/>
              <a:gd name="connsiteY336-1478" fmla="*/ 1794933 h 5327619"/>
              <a:gd name="connsiteX337-1479" fmla="*/ 2972877 w 5849352"/>
              <a:gd name="connsiteY337-1480" fmla="*/ 1727200 h 5327619"/>
              <a:gd name="connsiteX338-1481" fmla="*/ 2947477 w 5849352"/>
              <a:gd name="connsiteY338-1482" fmla="*/ 1710267 h 5327619"/>
              <a:gd name="connsiteX339-1483" fmla="*/ 2828943 w 5849352"/>
              <a:gd name="connsiteY339-1484" fmla="*/ 1667933 h 5327619"/>
              <a:gd name="connsiteX340-1485" fmla="*/ 2803543 w 5849352"/>
              <a:gd name="connsiteY340-1486" fmla="*/ 1676400 h 5327619"/>
              <a:gd name="connsiteX341-1487" fmla="*/ 2795077 w 5849352"/>
              <a:gd name="connsiteY341-1488" fmla="*/ 1727200 h 5327619"/>
              <a:gd name="connsiteX342-1489" fmla="*/ 2786610 w 5849352"/>
              <a:gd name="connsiteY342-1490" fmla="*/ 1752600 h 5327619"/>
              <a:gd name="connsiteX343-1491" fmla="*/ 2744277 w 5849352"/>
              <a:gd name="connsiteY343-1492" fmla="*/ 1794933 h 5327619"/>
              <a:gd name="connsiteX344-1493" fmla="*/ 2718877 w 5849352"/>
              <a:gd name="connsiteY344-1494" fmla="*/ 1845733 h 5327619"/>
              <a:gd name="connsiteX345-1495" fmla="*/ 2693477 w 5849352"/>
              <a:gd name="connsiteY345-1496" fmla="*/ 1921933 h 5327619"/>
              <a:gd name="connsiteX346-1497" fmla="*/ 2685010 w 5849352"/>
              <a:gd name="connsiteY346-1498" fmla="*/ 1947333 h 5327619"/>
              <a:gd name="connsiteX347-1499" fmla="*/ 2651143 w 5849352"/>
              <a:gd name="connsiteY347-1500" fmla="*/ 1955800 h 5327619"/>
              <a:gd name="connsiteX348-1501" fmla="*/ 2591877 w 5849352"/>
              <a:gd name="connsiteY348-1502" fmla="*/ 1947333 h 5327619"/>
              <a:gd name="connsiteX349-1503" fmla="*/ 2566477 w 5849352"/>
              <a:gd name="connsiteY349-1504" fmla="*/ 1938867 h 5327619"/>
              <a:gd name="connsiteX350-1505" fmla="*/ 2549543 w 5849352"/>
              <a:gd name="connsiteY350-1506" fmla="*/ 1913467 h 5327619"/>
              <a:gd name="connsiteX351-1507" fmla="*/ 2558010 w 5849352"/>
              <a:gd name="connsiteY351-1508" fmla="*/ 1888067 h 5327619"/>
              <a:gd name="connsiteX352-1509" fmla="*/ 2532610 w 5849352"/>
              <a:gd name="connsiteY352-1510" fmla="*/ 1794933 h 5327619"/>
              <a:gd name="connsiteX353-1511" fmla="*/ 2507210 w 5849352"/>
              <a:gd name="connsiteY353-1512" fmla="*/ 1786467 h 5327619"/>
              <a:gd name="connsiteX354-1513" fmla="*/ 2498743 w 5849352"/>
              <a:gd name="connsiteY354-1514" fmla="*/ 1761067 h 5327619"/>
              <a:gd name="connsiteX355-1515" fmla="*/ 2447943 w 5849352"/>
              <a:gd name="connsiteY355-1516" fmla="*/ 1701800 h 5327619"/>
              <a:gd name="connsiteX356-1517" fmla="*/ 2431010 w 5849352"/>
              <a:gd name="connsiteY356-1518" fmla="*/ 1676400 h 5327619"/>
              <a:gd name="connsiteX357-1519" fmla="*/ 2422543 w 5849352"/>
              <a:gd name="connsiteY357-1520" fmla="*/ 1634067 h 5327619"/>
              <a:gd name="connsiteX358-1521" fmla="*/ 2414077 w 5849352"/>
              <a:gd name="connsiteY358-1522" fmla="*/ 1608667 h 5327619"/>
              <a:gd name="connsiteX359-1523" fmla="*/ 2278610 w 5849352"/>
              <a:gd name="connsiteY359-1524" fmla="*/ 1583267 h 5327619"/>
              <a:gd name="connsiteX360-1525" fmla="*/ 2287077 w 5849352"/>
              <a:gd name="connsiteY360-1526" fmla="*/ 1540933 h 5327619"/>
              <a:gd name="connsiteX361-1527" fmla="*/ 2320943 w 5849352"/>
              <a:gd name="connsiteY361-1528" fmla="*/ 1490133 h 5327619"/>
              <a:gd name="connsiteX362-1529" fmla="*/ 2304010 w 5849352"/>
              <a:gd name="connsiteY362-1530" fmla="*/ 1405467 h 5327619"/>
              <a:gd name="connsiteX363-1531" fmla="*/ 2278610 w 5849352"/>
              <a:gd name="connsiteY363-1532" fmla="*/ 1388533 h 5327619"/>
              <a:gd name="connsiteX364-1533" fmla="*/ 2253210 w 5849352"/>
              <a:gd name="connsiteY364-1534" fmla="*/ 1320800 h 5327619"/>
              <a:gd name="connsiteX365-1535" fmla="*/ 2227810 w 5849352"/>
              <a:gd name="connsiteY365-1536" fmla="*/ 1303867 h 5327619"/>
              <a:gd name="connsiteX366-1537" fmla="*/ 2210877 w 5849352"/>
              <a:gd name="connsiteY366-1538" fmla="*/ 1253067 h 5327619"/>
              <a:gd name="connsiteX367-1539" fmla="*/ 2202410 w 5849352"/>
              <a:gd name="connsiteY367-1540" fmla="*/ 1227667 h 5327619"/>
              <a:gd name="connsiteX368-1541" fmla="*/ 2193943 w 5849352"/>
              <a:gd name="connsiteY368-1542" fmla="*/ 1193800 h 5327619"/>
              <a:gd name="connsiteX369-1543" fmla="*/ 2177010 w 5849352"/>
              <a:gd name="connsiteY369-1544" fmla="*/ 1143000 h 5327619"/>
              <a:gd name="connsiteX370-1545" fmla="*/ 2168543 w 5849352"/>
              <a:gd name="connsiteY370-1546" fmla="*/ 1092200 h 5327619"/>
              <a:gd name="connsiteX371-1547" fmla="*/ 2160077 w 5849352"/>
              <a:gd name="connsiteY371-1548" fmla="*/ 1058333 h 5327619"/>
              <a:gd name="connsiteX372-1549" fmla="*/ 1804477 w 5849352"/>
              <a:gd name="connsiteY372-1550" fmla="*/ 770467 h 5327619"/>
              <a:gd name="connsiteX373-1551" fmla="*/ 1321877 w 5849352"/>
              <a:gd name="connsiteY373-1552" fmla="*/ 524933 h 5327619"/>
              <a:gd name="connsiteX374-1553" fmla="*/ 653010 w 5849352"/>
              <a:gd name="connsiteY374-1554" fmla="*/ 211667 h 5327619"/>
              <a:gd name="connsiteX375-1555" fmla="*/ 9543 w 5849352"/>
              <a:gd name="connsiteY375-1556" fmla="*/ 0 h 5327619"/>
              <a:gd name="connsiteX376-1557" fmla="*/ 119610 w 5849352"/>
              <a:gd name="connsiteY376-1558" fmla="*/ 118533 h 5327619"/>
              <a:gd name="connsiteX377-1559" fmla="*/ 221210 w 5849352"/>
              <a:gd name="connsiteY377-1560" fmla="*/ 177800 h 5327619"/>
              <a:gd name="connsiteX378-1561" fmla="*/ 246610 w 5849352"/>
              <a:gd name="connsiteY378-1562" fmla="*/ 194733 h 5327619"/>
              <a:gd name="connsiteX379-1563" fmla="*/ 322810 w 5849352"/>
              <a:gd name="connsiteY379-1564" fmla="*/ 254000 h 5327619"/>
              <a:gd name="connsiteX380-1565" fmla="*/ 390543 w 5849352"/>
              <a:gd name="connsiteY380-1566" fmla="*/ 313267 h 5327619"/>
              <a:gd name="connsiteX381-1567" fmla="*/ 475210 w 5849352"/>
              <a:gd name="connsiteY381-1568" fmla="*/ 381000 h 5327619"/>
              <a:gd name="connsiteX382-1569" fmla="*/ 534477 w 5849352"/>
              <a:gd name="connsiteY382-1570" fmla="*/ 414867 h 5327619"/>
              <a:gd name="connsiteX383-1571" fmla="*/ 686877 w 5849352"/>
              <a:gd name="connsiteY383-1572" fmla="*/ 482600 h 5327619"/>
              <a:gd name="connsiteX384-1573" fmla="*/ 746143 w 5849352"/>
              <a:gd name="connsiteY384-1574" fmla="*/ 508000 h 5327619"/>
              <a:gd name="connsiteX385-1575" fmla="*/ 873143 w 5849352"/>
              <a:gd name="connsiteY385-1576" fmla="*/ 567267 h 5327619"/>
              <a:gd name="connsiteX386-1577" fmla="*/ 966277 w 5849352"/>
              <a:gd name="connsiteY386-1578" fmla="*/ 601133 h 5327619"/>
              <a:gd name="connsiteX387-1579" fmla="*/ 1017077 w 5849352"/>
              <a:gd name="connsiteY387-1580" fmla="*/ 626533 h 5327619"/>
              <a:gd name="connsiteX388-1581" fmla="*/ 1093277 w 5849352"/>
              <a:gd name="connsiteY388-1582" fmla="*/ 651933 h 5327619"/>
              <a:gd name="connsiteX389-1583" fmla="*/ 1161010 w 5849352"/>
              <a:gd name="connsiteY389-1584" fmla="*/ 677333 h 5327619"/>
              <a:gd name="connsiteX390-1585" fmla="*/ 1262610 w 5849352"/>
              <a:gd name="connsiteY390-1586" fmla="*/ 719667 h 5327619"/>
              <a:gd name="connsiteX391-1587" fmla="*/ 1423477 w 5849352"/>
              <a:gd name="connsiteY391-1588" fmla="*/ 736600 h 5327619"/>
              <a:gd name="connsiteX392-1589" fmla="*/ 1474277 w 5849352"/>
              <a:gd name="connsiteY392-1590" fmla="*/ 745067 h 5327619"/>
              <a:gd name="connsiteX393-1591" fmla="*/ 1575877 w 5849352"/>
              <a:gd name="connsiteY393-1592" fmla="*/ 753533 h 5327619"/>
              <a:gd name="connsiteX394-1593" fmla="*/ 1609743 w 5849352"/>
              <a:gd name="connsiteY394-1594" fmla="*/ 770467 h 5327619"/>
              <a:gd name="connsiteX395-1595" fmla="*/ 1643610 w 5849352"/>
              <a:gd name="connsiteY395-1596" fmla="*/ 778933 h 5327619"/>
              <a:gd name="connsiteX396-1597" fmla="*/ 1753677 w 5849352"/>
              <a:gd name="connsiteY396-1598" fmla="*/ 804333 h 5327619"/>
              <a:gd name="connsiteX397-1599" fmla="*/ 1855277 w 5849352"/>
              <a:gd name="connsiteY397-1600" fmla="*/ 838200 h 5327619"/>
              <a:gd name="connsiteX398-1601" fmla="*/ 1906077 w 5849352"/>
              <a:gd name="connsiteY398-1602" fmla="*/ 855133 h 5327619"/>
              <a:gd name="connsiteX399-1603" fmla="*/ 2092343 w 5849352"/>
              <a:gd name="connsiteY399-1604" fmla="*/ 905933 h 5327619"/>
              <a:gd name="connsiteX400-1605" fmla="*/ 2109277 w 5849352"/>
              <a:gd name="connsiteY400-1606" fmla="*/ 939800 h 5327619"/>
              <a:gd name="connsiteX0-1607" fmla="*/ 2109277 w 5849352"/>
              <a:gd name="connsiteY0-1608" fmla="*/ 939800 h 5327619"/>
              <a:gd name="connsiteX1-1609" fmla="*/ 2117743 w 5849352"/>
              <a:gd name="connsiteY1-1610" fmla="*/ 897467 h 5327619"/>
              <a:gd name="connsiteX2-1611" fmla="*/ 2100810 w 5849352"/>
              <a:gd name="connsiteY2-1612" fmla="*/ 880533 h 5327619"/>
              <a:gd name="connsiteX3-1613" fmla="*/ 2066943 w 5849352"/>
              <a:gd name="connsiteY3-1614" fmla="*/ 804333 h 5327619"/>
              <a:gd name="connsiteX4-1615" fmla="*/ 2058477 w 5849352"/>
              <a:gd name="connsiteY4-1616" fmla="*/ 778933 h 5327619"/>
              <a:gd name="connsiteX5-1617" fmla="*/ 1990743 w 5849352"/>
              <a:gd name="connsiteY5-1618" fmla="*/ 719667 h 5327619"/>
              <a:gd name="connsiteX6-1619" fmla="*/ 1897610 w 5849352"/>
              <a:gd name="connsiteY6-1620" fmla="*/ 694267 h 5327619"/>
              <a:gd name="connsiteX7-1621" fmla="*/ 1872210 w 5849352"/>
              <a:gd name="connsiteY7-1622" fmla="*/ 685800 h 5327619"/>
              <a:gd name="connsiteX8-1623" fmla="*/ 1846810 w 5849352"/>
              <a:gd name="connsiteY8-1624" fmla="*/ 660400 h 5327619"/>
              <a:gd name="connsiteX9-1625" fmla="*/ 1838343 w 5849352"/>
              <a:gd name="connsiteY9-1626" fmla="*/ 635000 h 5327619"/>
              <a:gd name="connsiteX10-1627" fmla="*/ 1863743 w 5849352"/>
              <a:gd name="connsiteY10-1628" fmla="*/ 499533 h 5327619"/>
              <a:gd name="connsiteX11-1629" fmla="*/ 1855277 w 5849352"/>
              <a:gd name="connsiteY11-1630" fmla="*/ 448733 h 5327619"/>
              <a:gd name="connsiteX12-1631" fmla="*/ 1812943 w 5849352"/>
              <a:gd name="connsiteY12-1632" fmla="*/ 423333 h 5327619"/>
              <a:gd name="connsiteX13-1633" fmla="*/ 1787543 w 5849352"/>
              <a:gd name="connsiteY13-1634" fmla="*/ 406400 h 5327619"/>
              <a:gd name="connsiteX14-1635" fmla="*/ 1779077 w 5849352"/>
              <a:gd name="connsiteY14-1636" fmla="*/ 304800 h 5327619"/>
              <a:gd name="connsiteX15-1637" fmla="*/ 1787543 w 5849352"/>
              <a:gd name="connsiteY15-1638" fmla="*/ 254000 h 5327619"/>
              <a:gd name="connsiteX16-1639" fmla="*/ 1931477 w 5849352"/>
              <a:gd name="connsiteY16-1640" fmla="*/ 270933 h 5327619"/>
              <a:gd name="connsiteX17-1641" fmla="*/ 1948410 w 5849352"/>
              <a:gd name="connsiteY17-1642" fmla="*/ 287867 h 5327619"/>
              <a:gd name="connsiteX18-1643" fmla="*/ 2083877 w 5849352"/>
              <a:gd name="connsiteY18-1644" fmla="*/ 262467 h 5327619"/>
              <a:gd name="connsiteX19-1645" fmla="*/ 2117743 w 5849352"/>
              <a:gd name="connsiteY19-1646" fmla="*/ 330200 h 5327619"/>
              <a:gd name="connsiteX20-1647" fmla="*/ 2143143 w 5849352"/>
              <a:gd name="connsiteY20-1648" fmla="*/ 338667 h 5327619"/>
              <a:gd name="connsiteX21-1649" fmla="*/ 2219343 w 5849352"/>
              <a:gd name="connsiteY21-1650" fmla="*/ 347133 h 5327619"/>
              <a:gd name="connsiteX22-1651" fmla="*/ 2261677 w 5849352"/>
              <a:gd name="connsiteY22-1652" fmla="*/ 381000 h 5327619"/>
              <a:gd name="connsiteX23-1653" fmla="*/ 2287077 w 5849352"/>
              <a:gd name="connsiteY23-1654" fmla="*/ 397933 h 5327619"/>
              <a:gd name="connsiteX24-1655" fmla="*/ 2447943 w 5849352"/>
              <a:gd name="connsiteY24-1656" fmla="*/ 389467 h 5327619"/>
              <a:gd name="connsiteX25-1657" fmla="*/ 2464877 w 5849352"/>
              <a:gd name="connsiteY25-1658" fmla="*/ 364067 h 5327619"/>
              <a:gd name="connsiteX26-1659" fmla="*/ 2693477 w 5849352"/>
              <a:gd name="connsiteY26-1660" fmla="*/ 381000 h 5327619"/>
              <a:gd name="connsiteX27-1661" fmla="*/ 2718877 w 5849352"/>
              <a:gd name="connsiteY27-1662" fmla="*/ 406400 h 5327619"/>
              <a:gd name="connsiteX28-1663" fmla="*/ 2803543 w 5849352"/>
              <a:gd name="connsiteY28-1664" fmla="*/ 406400 h 5327619"/>
              <a:gd name="connsiteX29-1665" fmla="*/ 2828943 w 5849352"/>
              <a:gd name="connsiteY29-1666" fmla="*/ 389467 h 5327619"/>
              <a:gd name="connsiteX30-1667" fmla="*/ 2939010 w 5849352"/>
              <a:gd name="connsiteY30-1668" fmla="*/ 372533 h 5327619"/>
              <a:gd name="connsiteX31-1669" fmla="*/ 2989810 w 5849352"/>
              <a:gd name="connsiteY31-1670" fmla="*/ 347133 h 5327619"/>
              <a:gd name="connsiteX32-1671" fmla="*/ 3040610 w 5849352"/>
              <a:gd name="connsiteY32-1672" fmla="*/ 355600 h 5327619"/>
              <a:gd name="connsiteX33-1673" fmla="*/ 3066010 w 5849352"/>
              <a:gd name="connsiteY33-1674" fmla="*/ 372533 h 5327619"/>
              <a:gd name="connsiteX34-1675" fmla="*/ 3167610 w 5849352"/>
              <a:gd name="connsiteY34-1676" fmla="*/ 372533 h 5327619"/>
              <a:gd name="connsiteX35-1677" fmla="*/ 3176077 w 5849352"/>
              <a:gd name="connsiteY35-1678" fmla="*/ 397933 h 5327619"/>
              <a:gd name="connsiteX36-1679" fmla="*/ 3167610 w 5849352"/>
              <a:gd name="connsiteY36-1680" fmla="*/ 431800 h 5327619"/>
              <a:gd name="connsiteX37-1681" fmla="*/ 3116810 w 5849352"/>
              <a:gd name="connsiteY37-1682" fmla="*/ 457200 h 5327619"/>
              <a:gd name="connsiteX38-1683" fmla="*/ 3091410 w 5849352"/>
              <a:gd name="connsiteY38-1684" fmla="*/ 474133 h 5327619"/>
              <a:gd name="connsiteX39-1685" fmla="*/ 3082943 w 5849352"/>
              <a:gd name="connsiteY39-1686" fmla="*/ 499533 h 5327619"/>
              <a:gd name="connsiteX40-1687" fmla="*/ 3091410 w 5849352"/>
              <a:gd name="connsiteY40-1688" fmla="*/ 711200 h 5327619"/>
              <a:gd name="connsiteX41-1689" fmla="*/ 3108343 w 5849352"/>
              <a:gd name="connsiteY41-1690" fmla="*/ 762000 h 5327619"/>
              <a:gd name="connsiteX42-1691" fmla="*/ 3116810 w 5849352"/>
              <a:gd name="connsiteY42-1692" fmla="*/ 787400 h 5327619"/>
              <a:gd name="connsiteX43-1693" fmla="*/ 3133743 w 5849352"/>
              <a:gd name="connsiteY43-1694" fmla="*/ 812800 h 5327619"/>
              <a:gd name="connsiteX44-1695" fmla="*/ 3142210 w 5849352"/>
              <a:gd name="connsiteY44-1696" fmla="*/ 838200 h 5327619"/>
              <a:gd name="connsiteX45-1697" fmla="*/ 3193010 w 5849352"/>
              <a:gd name="connsiteY45-1698" fmla="*/ 889000 h 5327619"/>
              <a:gd name="connsiteX46-1699" fmla="*/ 3218410 w 5849352"/>
              <a:gd name="connsiteY46-1700" fmla="*/ 914400 h 5327619"/>
              <a:gd name="connsiteX47-1701" fmla="*/ 3252277 w 5849352"/>
              <a:gd name="connsiteY47-1702" fmla="*/ 922867 h 5327619"/>
              <a:gd name="connsiteX48-1703" fmla="*/ 3277677 w 5849352"/>
              <a:gd name="connsiteY48-1704" fmla="*/ 948267 h 5327619"/>
              <a:gd name="connsiteX49-1705" fmla="*/ 3328477 w 5849352"/>
              <a:gd name="connsiteY49-1706" fmla="*/ 982133 h 5327619"/>
              <a:gd name="connsiteX50-1707" fmla="*/ 3370810 w 5849352"/>
              <a:gd name="connsiteY50-1708" fmla="*/ 1024467 h 5327619"/>
              <a:gd name="connsiteX51-1709" fmla="*/ 3430077 w 5849352"/>
              <a:gd name="connsiteY51-1710" fmla="*/ 1075267 h 5327619"/>
              <a:gd name="connsiteX52-1711" fmla="*/ 3480877 w 5849352"/>
              <a:gd name="connsiteY52-1712" fmla="*/ 1109133 h 5327619"/>
              <a:gd name="connsiteX53-1713" fmla="*/ 3548610 w 5849352"/>
              <a:gd name="connsiteY53-1714" fmla="*/ 1159933 h 5327619"/>
              <a:gd name="connsiteX54-1715" fmla="*/ 3574010 w 5849352"/>
              <a:gd name="connsiteY54-1716" fmla="*/ 1168400 h 5327619"/>
              <a:gd name="connsiteX55-1717" fmla="*/ 3599410 w 5849352"/>
              <a:gd name="connsiteY55-1718" fmla="*/ 1185333 h 5327619"/>
              <a:gd name="connsiteX56-1719" fmla="*/ 3667143 w 5849352"/>
              <a:gd name="connsiteY56-1720" fmla="*/ 1202267 h 5327619"/>
              <a:gd name="connsiteX57-1721" fmla="*/ 3692543 w 5849352"/>
              <a:gd name="connsiteY57-1722" fmla="*/ 1219200 h 5327619"/>
              <a:gd name="connsiteX58-1723" fmla="*/ 3709477 w 5849352"/>
              <a:gd name="connsiteY58-1724" fmla="*/ 1270000 h 5327619"/>
              <a:gd name="connsiteX59-1725" fmla="*/ 3726410 w 5849352"/>
              <a:gd name="connsiteY59-1726" fmla="*/ 1295400 h 5327619"/>
              <a:gd name="connsiteX60-1727" fmla="*/ 3743343 w 5849352"/>
              <a:gd name="connsiteY60-1728" fmla="*/ 1354667 h 5327619"/>
              <a:gd name="connsiteX61-1729" fmla="*/ 3760277 w 5849352"/>
              <a:gd name="connsiteY61-1730" fmla="*/ 1405467 h 5327619"/>
              <a:gd name="connsiteX62-1731" fmla="*/ 3768743 w 5849352"/>
              <a:gd name="connsiteY62-1732" fmla="*/ 1447800 h 5327619"/>
              <a:gd name="connsiteX63-1733" fmla="*/ 3777210 w 5849352"/>
              <a:gd name="connsiteY63-1734" fmla="*/ 1473200 h 5327619"/>
              <a:gd name="connsiteX64-1735" fmla="*/ 3785677 w 5849352"/>
              <a:gd name="connsiteY64-1736" fmla="*/ 1507067 h 5327619"/>
              <a:gd name="connsiteX65-1737" fmla="*/ 3811077 w 5849352"/>
              <a:gd name="connsiteY65-1738" fmla="*/ 1583267 h 5327619"/>
              <a:gd name="connsiteX66-1739" fmla="*/ 3819543 w 5849352"/>
              <a:gd name="connsiteY66-1740" fmla="*/ 1608667 h 5327619"/>
              <a:gd name="connsiteX67-1741" fmla="*/ 3828010 w 5849352"/>
              <a:gd name="connsiteY67-1742" fmla="*/ 1659467 h 5327619"/>
              <a:gd name="connsiteX68-1743" fmla="*/ 3861877 w 5849352"/>
              <a:gd name="connsiteY68-1744" fmla="*/ 1701800 h 5327619"/>
              <a:gd name="connsiteX69-1745" fmla="*/ 3878810 w 5849352"/>
              <a:gd name="connsiteY69-1746" fmla="*/ 1752600 h 5327619"/>
              <a:gd name="connsiteX70-1747" fmla="*/ 3887277 w 5849352"/>
              <a:gd name="connsiteY70-1748" fmla="*/ 1786467 h 5327619"/>
              <a:gd name="connsiteX71-1749" fmla="*/ 3904210 w 5849352"/>
              <a:gd name="connsiteY71-1750" fmla="*/ 1811867 h 5327619"/>
              <a:gd name="connsiteX72-1751" fmla="*/ 3912677 w 5849352"/>
              <a:gd name="connsiteY72-1752" fmla="*/ 1837267 h 5327619"/>
              <a:gd name="connsiteX73-1753" fmla="*/ 3946543 w 5849352"/>
              <a:gd name="connsiteY73-1754" fmla="*/ 1888067 h 5327619"/>
              <a:gd name="connsiteX74-1755" fmla="*/ 3963477 w 5849352"/>
              <a:gd name="connsiteY74-1756" fmla="*/ 1913467 h 5327619"/>
              <a:gd name="connsiteX75-1757" fmla="*/ 3988877 w 5849352"/>
              <a:gd name="connsiteY75-1758" fmla="*/ 1930400 h 5327619"/>
              <a:gd name="connsiteX76-1759" fmla="*/ 4014277 w 5849352"/>
              <a:gd name="connsiteY76-1760" fmla="*/ 1955800 h 5327619"/>
              <a:gd name="connsiteX77-1761" fmla="*/ 4065077 w 5849352"/>
              <a:gd name="connsiteY77-1762" fmla="*/ 1981200 h 5327619"/>
              <a:gd name="connsiteX78-1763" fmla="*/ 4090477 w 5849352"/>
              <a:gd name="connsiteY78-1764" fmla="*/ 1964267 h 5327619"/>
              <a:gd name="connsiteX79-1765" fmla="*/ 4115877 w 5849352"/>
              <a:gd name="connsiteY79-1766" fmla="*/ 1972733 h 5327619"/>
              <a:gd name="connsiteX80-1767" fmla="*/ 4166677 w 5849352"/>
              <a:gd name="connsiteY80-1768" fmla="*/ 2015067 h 5327619"/>
              <a:gd name="connsiteX81-1769" fmla="*/ 4175143 w 5849352"/>
              <a:gd name="connsiteY81-1770" fmla="*/ 2048933 h 5327619"/>
              <a:gd name="connsiteX82-1771" fmla="*/ 4217477 w 5849352"/>
              <a:gd name="connsiteY82-1772" fmla="*/ 2091267 h 5327619"/>
              <a:gd name="connsiteX83-1773" fmla="*/ 4242877 w 5849352"/>
              <a:gd name="connsiteY83-1774" fmla="*/ 2116667 h 5327619"/>
              <a:gd name="connsiteX84-1775" fmla="*/ 4344477 w 5849352"/>
              <a:gd name="connsiteY84-1776" fmla="*/ 2133600 h 5327619"/>
              <a:gd name="connsiteX85-1777" fmla="*/ 4369877 w 5849352"/>
              <a:gd name="connsiteY85-1778" fmla="*/ 2159000 h 5327619"/>
              <a:gd name="connsiteX86-1779" fmla="*/ 4395277 w 5849352"/>
              <a:gd name="connsiteY86-1780" fmla="*/ 2167467 h 5327619"/>
              <a:gd name="connsiteX87-1781" fmla="*/ 4522277 w 5849352"/>
              <a:gd name="connsiteY87-1782" fmla="*/ 2184400 h 5327619"/>
              <a:gd name="connsiteX88-1783" fmla="*/ 4547677 w 5849352"/>
              <a:gd name="connsiteY88-1784" fmla="*/ 2209800 h 5327619"/>
              <a:gd name="connsiteX89-1785" fmla="*/ 4615410 w 5849352"/>
              <a:gd name="connsiteY89-1786" fmla="*/ 2226733 h 5327619"/>
              <a:gd name="connsiteX90-1787" fmla="*/ 4683143 w 5849352"/>
              <a:gd name="connsiteY90-1788" fmla="*/ 2218267 h 5327619"/>
              <a:gd name="connsiteX91-1789" fmla="*/ 4784743 w 5849352"/>
              <a:gd name="connsiteY91-1790" fmla="*/ 2209800 h 5327619"/>
              <a:gd name="connsiteX92-1791" fmla="*/ 4818610 w 5849352"/>
              <a:gd name="connsiteY92-1792" fmla="*/ 2192867 h 5327619"/>
              <a:gd name="connsiteX93-1793" fmla="*/ 4844010 w 5849352"/>
              <a:gd name="connsiteY93-1794" fmla="*/ 2201333 h 5327619"/>
              <a:gd name="connsiteX94-1795" fmla="*/ 4894810 w 5849352"/>
              <a:gd name="connsiteY94-1796" fmla="*/ 2260600 h 5327619"/>
              <a:gd name="connsiteX95-1797" fmla="*/ 4877877 w 5849352"/>
              <a:gd name="connsiteY95-1798" fmla="*/ 2286000 h 5327619"/>
              <a:gd name="connsiteX96-1799" fmla="*/ 4852477 w 5849352"/>
              <a:gd name="connsiteY96-1800" fmla="*/ 2294467 h 5327619"/>
              <a:gd name="connsiteX97-1801" fmla="*/ 4835543 w 5849352"/>
              <a:gd name="connsiteY97-1802" fmla="*/ 2311400 h 5327619"/>
              <a:gd name="connsiteX98-1803" fmla="*/ 4793210 w 5849352"/>
              <a:gd name="connsiteY98-1804" fmla="*/ 2387600 h 5327619"/>
              <a:gd name="connsiteX99-1805" fmla="*/ 4767810 w 5849352"/>
              <a:gd name="connsiteY99-1806" fmla="*/ 2404533 h 5327619"/>
              <a:gd name="connsiteX100-1807" fmla="*/ 4784743 w 5849352"/>
              <a:gd name="connsiteY100-1808" fmla="*/ 2429933 h 5327619"/>
              <a:gd name="connsiteX101-1809" fmla="*/ 4810143 w 5849352"/>
              <a:gd name="connsiteY101-1810" fmla="*/ 2438400 h 5327619"/>
              <a:gd name="connsiteX102-1811" fmla="*/ 4835543 w 5849352"/>
              <a:gd name="connsiteY102-1812" fmla="*/ 2455333 h 5327619"/>
              <a:gd name="connsiteX103-1813" fmla="*/ 4852477 w 5849352"/>
              <a:gd name="connsiteY103-1814" fmla="*/ 2472267 h 5327619"/>
              <a:gd name="connsiteX104-1815" fmla="*/ 4903277 w 5849352"/>
              <a:gd name="connsiteY104-1816" fmla="*/ 2489200 h 5327619"/>
              <a:gd name="connsiteX105-1817" fmla="*/ 4928677 w 5849352"/>
              <a:gd name="connsiteY105-1818" fmla="*/ 2497667 h 5327619"/>
              <a:gd name="connsiteX106-1819" fmla="*/ 4979477 w 5849352"/>
              <a:gd name="connsiteY106-1820" fmla="*/ 2523067 h 5327619"/>
              <a:gd name="connsiteX107-1821" fmla="*/ 5030277 w 5849352"/>
              <a:gd name="connsiteY107-1822" fmla="*/ 2548467 h 5327619"/>
              <a:gd name="connsiteX108-1823" fmla="*/ 5055677 w 5849352"/>
              <a:gd name="connsiteY108-1824" fmla="*/ 2573867 h 5327619"/>
              <a:gd name="connsiteX109-1825" fmla="*/ 5182677 w 5849352"/>
              <a:gd name="connsiteY109-1826" fmla="*/ 2599267 h 5327619"/>
              <a:gd name="connsiteX110-1827" fmla="*/ 5241943 w 5849352"/>
              <a:gd name="connsiteY110-1828" fmla="*/ 2616200 h 5327619"/>
              <a:gd name="connsiteX111-1829" fmla="*/ 5267343 w 5849352"/>
              <a:gd name="connsiteY111-1830" fmla="*/ 2624667 h 5327619"/>
              <a:gd name="connsiteX112-1831" fmla="*/ 5284277 w 5849352"/>
              <a:gd name="connsiteY112-1832" fmla="*/ 2641600 h 5327619"/>
              <a:gd name="connsiteX113-1833" fmla="*/ 5360477 w 5849352"/>
              <a:gd name="connsiteY113-1834" fmla="*/ 2683933 h 5327619"/>
              <a:gd name="connsiteX114-1835" fmla="*/ 5428210 w 5849352"/>
              <a:gd name="connsiteY114-1836" fmla="*/ 2692400 h 5327619"/>
              <a:gd name="connsiteX115-1837" fmla="*/ 5453610 w 5849352"/>
              <a:gd name="connsiteY115-1838" fmla="*/ 2717800 h 5327619"/>
              <a:gd name="connsiteX116-1839" fmla="*/ 5470543 w 5849352"/>
              <a:gd name="connsiteY116-1840" fmla="*/ 2743200 h 5327619"/>
              <a:gd name="connsiteX117-1841" fmla="*/ 5495943 w 5849352"/>
              <a:gd name="connsiteY117-1842" fmla="*/ 2760133 h 5327619"/>
              <a:gd name="connsiteX118-1843" fmla="*/ 5538277 w 5849352"/>
              <a:gd name="connsiteY118-1844" fmla="*/ 2802467 h 5327619"/>
              <a:gd name="connsiteX119-1845" fmla="*/ 5572143 w 5849352"/>
              <a:gd name="connsiteY119-1846" fmla="*/ 2810933 h 5327619"/>
              <a:gd name="connsiteX120-1847" fmla="*/ 5597543 w 5849352"/>
              <a:gd name="connsiteY120-1848" fmla="*/ 2827867 h 5327619"/>
              <a:gd name="connsiteX121-1849" fmla="*/ 5699143 w 5849352"/>
              <a:gd name="connsiteY121-1850" fmla="*/ 2844800 h 5327619"/>
              <a:gd name="connsiteX122-1851" fmla="*/ 5775343 w 5849352"/>
              <a:gd name="connsiteY122-1852" fmla="*/ 2904067 h 5327619"/>
              <a:gd name="connsiteX123-1853" fmla="*/ 5834610 w 5849352"/>
              <a:gd name="connsiteY123-1854" fmla="*/ 2921000 h 5327619"/>
              <a:gd name="connsiteX124-1855" fmla="*/ 5834610 w 5849352"/>
              <a:gd name="connsiteY124-1856" fmla="*/ 3115733 h 5327619"/>
              <a:gd name="connsiteX125-1857" fmla="*/ 5800743 w 5849352"/>
              <a:gd name="connsiteY125-1858" fmla="*/ 3200400 h 5327619"/>
              <a:gd name="connsiteX126-1859" fmla="*/ 5809210 w 5849352"/>
              <a:gd name="connsiteY126-1860" fmla="*/ 3285067 h 5327619"/>
              <a:gd name="connsiteX127-1861" fmla="*/ 5783810 w 5849352"/>
              <a:gd name="connsiteY127-1862" fmla="*/ 3276600 h 5327619"/>
              <a:gd name="connsiteX128-1863" fmla="*/ 5775343 w 5849352"/>
              <a:gd name="connsiteY128-1864" fmla="*/ 3251200 h 5327619"/>
              <a:gd name="connsiteX129-1865" fmla="*/ 5758410 w 5849352"/>
              <a:gd name="connsiteY129-1866" fmla="*/ 3225800 h 5327619"/>
              <a:gd name="connsiteX130-1867" fmla="*/ 5733010 w 5849352"/>
              <a:gd name="connsiteY130-1868" fmla="*/ 3175000 h 5327619"/>
              <a:gd name="connsiteX131-1869" fmla="*/ 5682210 w 5849352"/>
              <a:gd name="connsiteY131-1870" fmla="*/ 3149600 h 5327619"/>
              <a:gd name="connsiteX132-1871" fmla="*/ 5656810 w 5849352"/>
              <a:gd name="connsiteY132-1872" fmla="*/ 3132667 h 5327619"/>
              <a:gd name="connsiteX133-1873" fmla="*/ 5606010 w 5849352"/>
              <a:gd name="connsiteY133-1874" fmla="*/ 3115733 h 5327619"/>
              <a:gd name="connsiteX134-1875" fmla="*/ 5445143 w 5849352"/>
              <a:gd name="connsiteY134-1876" fmla="*/ 3098800 h 5327619"/>
              <a:gd name="connsiteX135-1877" fmla="*/ 5419743 w 5849352"/>
              <a:gd name="connsiteY135-1878" fmla="*/ 3073400 h 5327619"/>
              <a:gd name="connsiteX136-1879" fmla="*/ 5394343 w 5849352"/>
              <a:gd name="connsiteY136-1880" fmla="*/ 3056467 h 5327619"/>
              <a:gd name="connsiteX137-1881" fmla="*/ 5377410 w 5849352"/>
              <a:gd name="connsiteY137-1882" fmla="*/ 3031067 h 5327619"/>
              <a:gd name="connsiteX138-1883" fmla="*/ 5360477 w 5849352"/>
              <a:gd name="connsiteY138-1884" fmla="*/ 3014133 h 5327619"/>
              <a:gd name="connsiteX139-1885" fmla="*/ 5233477 w 5849352"/>
              <a:gd name="connsiteY139-1886" fmla="*/ 3022600 h 5327619"/>
              <a:gd name="connsiteX140-1887" fmla="*/ 5216543 w 5849352"/>
              <a:gd name="connsiteY140-1888" fmla="*/ 3039533 h 5327619"/>
              <a:gd name="connsiteX141-1889" fmla="*/ 5182677 w 5849352"/>
              <a:gd name="connsiteY141-1890" fmla="*/ 3107267 h 5327619"/>
              <a:gd name="connsiteX142-1891" fmla="*/ 5157277 w 5849352"/>
              <a:gd name="connsiteY142-1892" fmla="*/ 3158067 h 5327619"/>
              <a:gd name="connsiteX143-1893" fmla="*/ 5140343 w 5849352"/>
              <a:gd name="connsiteY143-1894" fmla="*/ 3225800 h 5327619"/>
              <a:gd name="connsiteX144-1895" fmla="*/ 5123410 w 5849352"/>
              <a:gd name="connsiteY144-1896" fmla="*/ 3251200 h 5327619"/>
              <a:gd name="connsiteX145-1897" fmla="*/ 5114943 w 5849352"/>
              <a:gd name="connsiteY145-1898" fmla="*/ 3285067 h 5327619"/>
              <a:gd name="connsiteX146-1899" fmla="*/ 5131877 w 5849352"/>
              <a:gd name="connsiteY146-1900" fmla="*/ 3352800 h 5327619"/>
              <a:gd name="connsiteX147-1901" fmla="*/ 5123410 w 5849352"/>
              <a:gd name="connsiteY147-1902" fmla="*/ 3395133 h 5327619"/>
              <a:gd name="connsiteX148-1903" fmla="*/ 5089543 w 5849352"/>
              <a:gd name="connsiteY148-1904" fmla="*/ 3437467 h 5327619"/>
              <a:gd name="connsiteX149-1905" fmla="*/ 5098010 w 5849352"/>
              <a:gd name="connsiteY149-1906" fmla="*/ 3496733 h 5327619"/>
              <a:gd name="connsiteX150-1907" fmla="*/ 5157277 w 5849352"/>
              <a:gd name="connsiteY150-1908" fmla="*/ 3539067 h 5327619"/>
              <a:gd name="connsiteX151-1909" fmla="*/ 5199610 w 5849352"/>
              <a:gd name="connsiteY151-1910" fmla="*/ 3547533 h 5327619"/>
              <a:gd name="connsiteX152-1911" fmla="*/ 5241943 w 5849352"/>
              <a:gd name="connsiteY152-1912" fmla="*/ 3581400 h 5327619"/>
              <a:gd name="connsiteX153-1913" fmla="*/ 5267343 w 5849352"/>
              <a:gd name="connsiteY153-1914" fmla="*/ 3572933 h 5327619"/>
              <a:gd name="connsiteX154-1915" fmla="*/ 5318143 w 5849352"/>
              <a:gd name="connsiteY154-1916" fmla="*/ 3564467 h 5327619"/>
              <a:gd name="connsiteX155-1917" fmla="*/ 5368943 w 5849352"/>
              <a:gd name="connsiteY155-1918" fmla="*/ 3598333 h 5327619"/>
              <a:gd name="connsiteX156-1919" fmla="*/ 5411277 w 5849352"/>
              <a:gd name="connsiteY156-1920" fmla="*/ 3666067 h 5327619"/>
              <a:gd name="connsiteX157-1921" fmla="*/ 5428210 w 5849352"/>
              <a:gd name="connsiteY157-1922" fmla="*/ 3835400 h 5327619"/>
              <a:gd name="connsiteX158-1923" fmla="*/ 5436677 w 5849352"/>
              <a:gd name="connsiteY158-1924" fmla="*/ 3860800 h 5327619"/>
              <a:gd name="connsiteX159-1925" fmla="*/ 5301210 w 5849352"/>
              <a:gd name="connsiteY159-1926" fmla="*/ 3920067 h 5327619"/>
              <a:gd name="connsiteX160-1927" fmla="*/ 5275810 w 5849352"/>
              <a:gd name="connsiteY160-1928" fmla="*/ 3937000 h 5327619"/>
              <a:gd name="connsiteX161-1929" fmla="*/ 5216543 w 5849352"/>
              <a:gd name="connsiteY161-1930" fmla="*/ 3970867 h 5327619"/>
              <a:gd name="connsiteX162-1931" fmla="*/ 5199610 w 5849352"/>
              <a:gd name="connsiteY162-1932" fmla="*/ 3996267 h 5327619"/>
              <a:gd name="connsiteX163-1933" fmla="*/ 5174210 w 5849352"/>
              <a:gd name="connsiteY163-1934" fmla="*/ 4021667 h 5327619"/>
              <a:gd name="connsiteX164-1935" fmla="*/ 5165743 w 5849352"/>
              <a:gd name="connsiteY164-1936" fmla="*/ 4047067 h 5327619"/>
              <a:gd name="connsiteX165-1937" fmla="*/ 5157277 w 5849352"/>
              <a:gd name="connsiteY165-1938" fmla="*/ 4241800 h 5327619"/>
              <a:gd name="connsiteX166-1939" fmla="*/ 5106477 w 5849352"/>
              <a:gd name="connsiteY166-1940" fmla="*/ 4275667 h 5327619"/>
              <a:gd name="connsiteX167-1941" fmla="*/ 5089543 w 5849352"/>
              <a:gd name="connsiteY167-1942" fmla="*/ 4292600 h 5327619"/>
              <a:gd name="connsiteX168-1943" fmla="*/ 5123410 w 5849352"/>
              <a:gd name="connsiteY168-1944" fmla="*/ 4301067 h 5327619"/>
              <a:gd name="connsiteX169-1945" fmla="*/ 5089543 w 5849352"/>
              <a:gd name="connsiteY169-1946" fmla="*/ 4351867 h 5327619"/>
              <a:gd name="connsiteX170-1947" fmla="*/ 5038743 w 5849352"/>
              <a:gd name="connsiteY170-1948" fmla="*/ 4385733 h 5327619"/>
              <a:gd name="connsiteX171-1949" fmla="*/ 5021810 w 5849352"/>
              <a:gd name="connsiteY171-1950" fmla="*/ 4411133 h 5327619"/>
              <a:gd name="connsiteX172-1951" fmla="*/ 5004877 w 5849352"/>
              <a:gd name="connsiteY172-1952" fmla="*/ 4428067 h 5327619"/>
              <a:gd name="connsiteX173-1953" fmla="*/ 4987943 w 5849352"/>
              <a:gd name="connsiteY173-1954" fmla="*/ 4478867 h 5327619"/>
              <a:gd name="connsiteX174-1955" fmla="*/ 4971010 w 5849352"/>
              <a:gd name="connsiteY174-1956" fmla="*/ 4504267 h 5327619"/>
              <a:gd name="connsiteX175-1957" fmla="*/ 4962543 w 5849352"/>
              <a:gd name="connsiteY175-1958" fmla="*/ 4529667 h 5327619"/>
              <a:gd name="connsiteX176-1959" fmla="*/ 4928677 w 5849352"/>
              <a:gd name="connsiteY176-1960" fmla="*/ 4538133 h 5327619"/>
              <a:gd name="connsiteX177-1961" fmla="*/ 4860943 w 5849352"/>
              <a:gd name="connsiteY177-1962" fmla="*/ 4563533 h 5327619"/>
              <a:gd name="connsiteX178-1963" fmla="*/ 4784743 w 5849352"/>
              <a:gd name="connsiteY178-1964" fmla="*/ 4555067 h 5327619"/>
              <a:gd name="connsiteX179-1965" fmla="*/ 4767810 w 5849352"/>
              <a:gd name="connsiteY179-1966" fmla="*/ 4538133 h 5327619"/>
              <a:gd name="connsiteX180-1967" fmla="*/ 4750877 w 5849352"/>
              <a:gd name="connsiteY180-1968" fmla="*/ 4487333 h 5327619"/>
              <a:gd name="connsiteX181-1969" fmla="*/ 4733943 w 5849352"/>
              <a:gd name="connsiteY181-1970" fmla="*/ 4419600 h 5327619"/>
              <a:gd name="connsiteX182-1971" fmla="*/ 4683143 w 5849352"/>
              <a:gd name="connsiteY182-1972" fmla="*/ 4453467 h 5327619"/>
              <a:gd name="connsiteX183-1973" fmla="*/ 4632343 w 5849352"/>
              <a:gd name="connsiteY183-1974" fmla="*/ 4504267 h 5327619"/>
              <a:gd name="connsiteX184-1975" fmla="*/ 4615410 w 5849352"/>
              <a:gd name="connsiteY184-1976" fmla="*/ 4555067 h 5327619"/>
              <a:gd name="connsiteX185-1977" fmla="*/ 4581543 w 5849352"/>
              <a:gd name="connsiteY185-1978" fmla="*/ 4605867 h 5327619"/>
              <a:gd name="connsiteX186-1979" fmla="*/ 4564610 w 5849352"/>
              <a:gd name="connsiteY186-1980" fmla="*/ 4631267 h 5327619"/>
              <a:gd name="connsiteX187-1981" fmla="*/ 4547677 w 5849352"/>
              <a:gd name="connsiteY187-1982" fmla="*/ 4682067 h 5327619"/>
              <a:gd name="connsiteX188-1983" fmla="*/ 4505343 w 5849352"/>
              <a:gd name="connsiteY188-1984" fmla="*/ 4758267 h 5327619"/>
              <a:gd name="connsiteX189-1985" fmla="*/ 4513810 w 5849352"/>
              <a:gd name="connsiteY189-1986" fmla="*/ 4817533 h 5327619"/>
              <a:gd name="connsiteX190-1987" fmla="*/ 4522277 w 5849352"/>
              <a:gd name="connsiteY190-1988" fmla="*/ 4893733 h 5327619"/>
              <a:gd name="connsiteX191-1989" fmla="*/ 4556143 w 5849352"/>
              <a:gd name="connsiteY191-1990" fmla="*/ 4961467 h 5327619"/>
              <a:gd name="connsiteX192-1991" fmla="*/ 4598477 w 5849352"/>
              <a:gd name="connsiteY192-1992" fmla="*/ 4969933 h 5327619"/>
              <a:gd name="connsiteX193-1993" fmla="*/ 4573077 w 5849352"/>
              <a:gd name="connsiteY193-1994" fmla="*/ 5020733 h 5327619"/>
              <a:gd name="connsiteX194-1995" fmla="*/ 4581543 w 5849352"/>
              <a:gd name="connsiteY194-1996" fmla="*/ 5046133 h 5327619"/>
              <a:gd name="connsiteX195-1997" fmla="*/ 4623877 w 5849352"/>
              <a:gd name="connsiteY195-1998" fmla="*/ 5088467 h 5327619"/>
              <a:gd name="connsiteX196-1999" fmla="*/ 4564610 w 5849352"/>
              <a:gd name="connsiteY196-2000" fmla="*/ 5130800 h 5327619"/>
              <a:gd name="connsiteX197-2001" fmla="*/ 4539210 w 5849352"/>
              <a:gd name="connsiteY197-2002" fmla="*/ 5139267 h 5327619"/>
              <a:gd name="connsiteX198-2003" fmla="*/ 4547677 w 5849352"/>
              <a:gd name="connsiteY198-2004" fmla="*/ 5291667 h 5327619"/>
              <a:gd name="connsiteX199-2005" fmla="*/ 4539210 w 5849352"/>
              <a:gd name="connsiteY199-2006" fmla="*/ 5325533 h 5327619"/>
              <a:gd name="connsiteX200-2007" fmla="*/ 4479943 w 5849352"/>
              <a:gd name="connsiteY200-2008" fmla="*/ 5317067 h 5327619"/>
              <a:gd name="connsiteX201-2009" fmla="*/ 4420677 w 5849352"/>
              <a:gd name="connsiteY201-2010" fmla="*/ 5300133 h 5327619"/>
              <a:gd name="connsiteX202-2011" fmla="*/ 4352943 w 5849352"/>
              <a:gd name="connsiteY202-2012" fmla="*/ 5291667 h 5327619"/>
              <a:gd name="connsiteX203-2013" fmla="*/ 4268277 w 5849352"/>
              <a:gd name="connsiteY203-2014" fmla="*/ 5266267 h 5327619"/>
              <a:gd name="connsiteX204-2015" fmla="*/ 4234410 w 5849352"/>
              <a:gd name="connsiteY204-2016" fmla="*/ 5257800 h 5327619"/>
              <a:gd name="connsiteX205-2017" fmla="*/ 4217477 w 5849352"/>
              <a:gd name="connsiteY205-2018" fmla="*/ 5232400 h 5327619"/>
              <a:gd name="connsiteX206-2019" fmla="*/ 4175143 w 5849352"/>
              <a:gd name="connsiteY206-2020" fmla="*/ 5198533 h 5327619"/>
              <a:gd name="connsiteX207-2021" fmla="*/ 4158210 w 5849352"/>
              <a:gd name="connsiteY207-2022" fmla="*/ 5173133 h 5327619"/>
              <a:gd name="connsiteX208-2023" fmla="*/ 4082010 w 5849352"/>
              <a:gd name="connsiteY208-2024" fmla="*/ 5105400 h 5327619"/>
              <a:gd name="connsiteX209-2025" fmla="*/ 4031210 w 5849352"/>
              <a:gd name="connsiteY209-2026" fmla="*/ 5088467 h 5327619"/>
              <a:gd name="connsiteX210-2027" fmla="*/ 3980410 w 5849352"/>
              <a:gd name="connsiteY210-2028" fmla="*/ 5071533 h 5327619"/>
              <a:gd name="connsiteX211-2029" fmla="*/ 3955010 w 5849352"/>
              <a:gd name="connsiteY211-2030" fmla="*/ 5063067 h 5327619"/>
              <a:gd name="connsiteX212-2031" fmla="*/ 3921143 w 5849352"/>
              <a:gd name="connsiteY212-2032" fmla="*/ 5054600 h 5327619"/>
              <a:gd name="connsiteX213-2033" fmla="*/ 3861877 w 5849352"/>
              <a:gd name="connsiteY213-2034" fmla="*/ 5037667 h 5327619"/>
              <a:gd name="connsiteX214-2035" fmla="*/ 3785677 w 5849352"/>
              <a:gd name="connsiteY214-2036" fmla="*/ 4978400 h 5327619"/>
              <a:gd name="connsiteX215-2037" fmla="*/ 3751810 w 5849352"/>
              <a:gd name="connsiteY215-2038" fmla="*/ 4969933 h 5327619"/>
              <a:gd name="connsiteX216-2039" fmla="*/ 3701010 w 5849352"/>
              <a:gd name="connsiteY216-2040" fmla="*/ 4953000 h 5327619"/>
              <a:gd name="connsiteX217-2041" fmla="*/ 3667143 w 5849352"/>
              <a:gd name="connsiteY217-2042" fmla="*/ 4927600 h 5327619"/>
              <a:gd name="connsiteX218-2043" fmla="*/ 3633277 w 5849352"/>
              <a:gd name="connsiteY218-2044" fmla="*/ 4919133 h 5327619"/>
              <a:gd name="connsiteX219-2045" fmla="*/ 3565543 w 5849352"/>
              <a:gd name="connsiteY219-2046" fmla="*/ 4868333 h 5327619"/>
              <a:gd name="connsiteX220-2047" fmla="*/ 3506277 w 5849352"/>
              <a:gd name="connsiteY220-2048" fmla="*/ 4859867 h 5327619"/>
              <a:gd name="connsiteX221-2049" fmla="*/ 3480877 w 5849352"/>
              <a:gd name="connsiteY221-2050" fmla="*/ 4851400 h 5327619"/>
              <a:gd name="connsiteX222-2051" fmla="*/ 3463943 w 5849352"/>
              <a:gd name="connsiteY222-2052" fmla="*/ 4834467 h 5327619"/>
              <a:gd name="connsiteX223-2053" fmla="*/ 3404677 w 5849352"/>
              <a:gd name="connsiteY223-2054" fmla="*/ 4800600 h 5327619"/>
              <a:gd name="connsiteX224-2055" fmla="*/ 3362343 w 5849352"/>
              <a:gd name="connsiteY224-2056" fmla="*/ 4792133 h 5327619"/>
              <a:gd name="connsiteX225-2057" fmla="*/ 3303077 w 5849352"/>
              <a:gd name="connsiteY225-2058" fmla="*/ 4766733 h 5327619"/>
              <a:gd name="connsiteX226-2059" fmla="*/ 3286143 w 5849352"/>
              <a:gd name="connsiteY226-2060" fmla="*/ 4741333 h 5327619"/>
              <a:gd name="connsiteX227-2061" fmla="*/ 3235343 w 5849352"/>
              <a:gd name="connsiteY227-2062" fmla="*/ 4715933 h 5327619"/>
              <a:gd name="connsiteX228-2063" fmla="*/ 3218410 w 5849352"/>
              <a:gd name="connsiteY228-2064" fmla="*/ 4622800 h 5327619"/>
              <a:gd name="connsiteX229-2065" fmla="*/ 3226877 w 5849352"/>
              <a:gd name="connsiteY229-2066" fmla="*/ 4580467 h 5327619"/>
              <a:gd name="connsiteX230-2067" fmla="*/ 3277677 w 5849352"/>
              <a:gd name="connsiteY230-2068" fmla="*/ 4546600 h 5327619"/>
              <a:gd name="connsiteX231-2069" fmla="*/ 3320010 w 5849352"/>
              <a:gd name="connsiteY231-2070" fmla="*/ 4495800 h 5327619"/>
              <a:gd name="connsiteX232-2071" fmla="*/ 3345410 w 5849352"/>
              <a:gd name="connsiteY232-2072" fmla="*/ 4487333 h 5327619"/>
              <a:gd name="connsiteX233-2073" fmla="*/ 3387743 w 5849352"/>
              <a:gd name="connsiteY233-2074" fmla="*/ 4495800 h 5327619"/>
              <a:gd name="connsiteX234-2075" fmla="*/ 3396210 w 5849352"/>
              <a:gd name="connsiteY234-2076" fmla="*/ 4521200 h 5327619"/>
              <a:gd name="connsiteX235-2077" fmla="*/ 3430077 w 5849352"/>
              <a:gd name="connsiteY235-2078" fmla="*/ 4538133 h 5327619"/>
              <a:gd name="connsiteX236-2079" fmla="*/ 3506277 w 5849352"/>
              <a:gd name="connsiteY236-2080" fmla="*/ 4495800 h 5327619"/>
              <a:gd name="connsiteX237-2081" fmla="*/ 3531677 w 5849352"/>
              <a:gd name="connsiteY237-2082" fmla="*/ 4470400 h 5327619"/>
              <a:gd name="connsiteX238-2083" fmla="*/ 3540143 w 5849352"/>
              <a:gd name="connsiteY238-2084" fmla="*/ 4445000 h 5327619"/>
              <a:gd name="connsiteX239-2085" fmla="*/ 3590943 w 5849352"/>
              <a:gd name="connsiteY239-2086" fmla="*/ 4445000 h 5327619"/>
              <a:gd name="connsiteX240-2087" fmla="*/ 3633277 w 5849352"/>
              <a:gd name="connsiteY240-2088" fmla="*/ 4478867 h 5327619"/>
              <a:gd name="connsiteX241-2089" fmla="*/ 3658677 w 5849352"/>
              <a:gd name="connsiteY241-2090" fmla="*/ 4487333 h 5327619"/>
              <a:gd name="connsiteX242-2091" fmla="*/ 3692543 w 5849352"/>
              <a:gd name="connsiteY242-2092" fmla="*/ 4504267 h 5327619"/>
              <a:gd name="connsiteX243-2093" fmla="*/ 3717943 w 5849352"/>
              <a:gd name="connsiteY243-2094" fmla="*/ 4521200 h 5327619"/>
              <a:gd name="connsiteX244-2095" fmla="*/ 3751810 w 5849352"/>
              <a:gd name="connsiteY244-2096" fmla="*/ 4529667 h 5327619"/>
              <a:gd name="connsiteX245-2097" fmla="*/ 3777210 w 5849352"/>
              <a:gd name="connsiteY245-2098" fmla="*/ 4546600 h 5327619"/>
              <a:gd name="connsiteX246-2099" fmla="*/ 3878810 w 5849352"/>
              <a:gd name="connsiteY246-2100" fmla="*/ 4572000 h 5327619"/>
              <a:gd name="connsiteX247-2101" fmla="*/ 3946543 w 5849352"/>
              <a:gd name="connsiteY247-2102" fmla="*/ 4563533 h 5327619"/>
              <a:gd name="connsiteX248-2103" fmla="*/ 3980410 w 5849352"/>
              <a:gd name="connsiteY248-2104" fmla="*/ 4529667 h 5327619"/>
              <a:gd name="connsiteX249-2105" fmla="*/ 4234410 w 5849352"/>
              <a:gd name="connsiteY249-2106" fmla="*/ 4521200 h 5327619"/>
              <a:gd name="connsiteX250-2107" fmla="*/ 4259810 w 5849352"/>
              <a:gd name="connsiteY250-2108" fmla="*/ 4504267 h 5327619"/>
              <a:gd name="connsiteX251-2109" fmla="*/ 4293677 w 5849352"/>
              <a:gd name="connsiteY251-2110" fmla="*/ 4470400 h 5327619"/>
              <a:gd name="connsiteX252-2111" fmla="*/ 4488410 w 5849352"/>
              <a:gd name="connsiteY252-2112" fmla="*/ 4436533 h 5327619"/>
              <a:gd name="connsiteX253-2113" fmla="*/ 4530743 w 5849352"/>
              <a:gd name="connsiteY253-2114" fmla="*/ 4428067 h 5327619"/>
              <a:gd name="connsiteX254-2115" fmla="*/ 4547677 w 5849352"/>
              <a:gd name="connsiteY254-2116" fmla="*/ 4402667 h 5327619"/>
              <a:gd name="connsiteX255-2117" fmla="*/ 4573077 w 5849352"/>
              <a:gd name="connsiteY255-2118" fmla="*/ 4394200 h 5327619"/>
              <a:gd name="connsiteX256-2119" fmla="*/ 4649277 w 5849352"/>
              <a:gd name="connsiteY256-2120" fmla="*/ 4385733 h 5327619"/>
              <a:gd name="connsiteX257-2121" fmla="*/ 4759343 w 5849352"/>
              <a:gd name="connsiteY257-2122" fmla="*/ 4377267 h 5327619"/>
              <a:gd name="connsiteX258-2123" fmla="*/ 4793210 w 5849352"/>
              <a:gd name="connsiteY258-2124" fmla="*/ 4368800 h 5327619"/>
              <a:gd name="connsiteX259-2125" fmla="*/ 4844010 w 5849352"/>
              <a:gd name="connsiteY259-2126" fmla="*/ 4309533 h 5327619"/>
              <a:gd name="connsiteX260-2127" fmla="*/ 4852477 w 5849352"/>
              <a:gd name="connsiteY260-2128" fmla="*/ 4284133 h 5327619"/>
              <a:gd name="connsiteX261-2129" fmla="*/ 4835543 w 5849352"/>
              <a:gd name="connsiteY261-2130" fmla="*/ 4207933 h 5327619"/>
              <a:gd name="connsiteX262-2131" fmla="*/ 4810143 w 5849352"/>
              <a:gd name="connsiteY262-2132" fmla="*/ 4157133 h 5327619"/>
              <a:gd name="connsiteX263-2133" fmla="*/ 4818610 w 5849352"/>
              <a:gd name="connsiteY263-2134" fmla="*/ 4114800 h 5327619"/>
              <a:gd name="connsiteX264-2135" fmla="*/ 4844010 w 5849352"/>
              <a:gd name="connsiteY264-2136" fmla="*/ 4097867 h 5327619"/>
              <a:gd name="connsiteX265-2137" fmla="*/ 4928677 w 5849352"/>
              <a:gd name="connsiteY265-2138" fmla="*/ 4080933 h 5327619"/>
              <a:gd name="connsiteX266-2139" fmla="*/ 4954077 w 5849352"/>
              <a:gd name="connsiteY266-2140" fmla="*/ 4064000 h 5327619"/>
              <a:gd name="connsiteX267-2141" fmla="*/ 5004877 w 5849352"/>
              <a:gd name="connsiteY267-2142" fmla="*/ 4047067 h 5327619"/>
              <a:gd name="connsiteX268-2143" fmla="*/ 4996410 w 5849352"/>
              <a:gd name="connsiteY268-2144" fmla="*/ 3979333 h 5327619"/>
              <a:gd name="connsiteX269-2145" fmla="*/ 4971010 w 5849352"/>
              <a:gd name="connsiteY269-2146" fmla="*/ 3970867 h 5327619"/>
              <a:gd name="connsiteX270-2147" fmla="*/ 4937143 w 5849352"/>
              <a:gd name="connsiteY270-2148" fmla="*/ 3928533 h 5327619"/>
              <a:gd name="connsiteX271-2149" fmla="*/ 4911743 w 5849352"/>
              <a:gd name="connsiteY271-2150" fmla="*/ 3852333 h 5327619"/>
              <a:gd name="connsiteX272-2151" fmla="*/ 4903277 w 5849352"/>
              <a:gd name="connsiteY272-2152" fmla="*/ 3826933 h 5327619"/>
              <a:gd name="connsiteX273-2153" fmla="*/ 4894810 w 5849352"/>
              <a:gd name="connsiteY273-2154" fmla="*/ 3801533 h 5327619"/>
              <a:gd name="connsiteX274-2155" fmla="*/ 4877877 w 5849352"/>
              <a:gd name="connsiteY274-2156" fmla="*/ 3725333 h 5327619"/>
              <a:gd name="connsiteX275-2157" fmla="*/ 4835543 w 5849352"/>
              <a:gd name="connsiteY275-2158" fmla="*/ 3674533 h 5327619"/>
              <a:gd name="connsiteX276-2159" fmla="*/ 4810143 w 5849352"/>
              <a:gd name="connsiteY276-2160" fmla="*/ 3623733 h 5327619"/>
              <a:gd name="connsiteX277-2161" fmla="*/ 4793210 w 5849352"/>
              <a:gd name="connsiteY277-2162" fmla="*/ 3598333 h 5327619"/>
              <a:gd name="connsiteX278-2163" fmla="*/ 4776277 w 5849352"/>
              <a:gd name="connsiteY278-2164" fmla="*/ 3547533 h 5327619"/>
              <a:gd name="connsiteX279-2165" fmla="*/ 4767810 w 5849352"/>
              <a:gd name="connsiteY279-2166" fmla="*/ 3462867 h 5327619"/>
              <a:gd name="connsiteX280-2167" fmla="*/ 4750877 w 5849352"/>
              <a:gd name="connsiteY280-2168" fmla="*/ 3412067 h 5327619"/>
              <a:gd name="connsiteX281-2169" fmla="*/ 4733943 w 5849352"/>
              <a:gd name="connsiteY281-2170" fmla="*/ 3352800 h 5327619"/>
              <a:gd name="connsiteX282-2171" fmla="*/ 4708543 w 5849352"/>
              <a:gd name="connsiteY282-2172" fmla="*/ 3302000 h 5327619"/>
              <a:gd name="connsiteX283-2173" fmla="*/ 4666210 w 5849352"/>
              <a:gd name="connsiteY283-2174" fmla="*/ 3293533 h 5327619"/>
              <a:gd name="connsiteX284-2175" fmla="*/ 4573077 w 5849352"/>
              <a:gd name="connsiteY284-2176" fmla="*/ 3302000 h 5327619"/>
              <a:gd name="connsiteX285-2177" fmla="*/ 4556143 w 5849352"/>
              <a:gd name="connsiteY285-2178" fmla="*/ 3327400 h 5327619"/>
              <a:gd name="connsiteX286-2179" fmla="*/ 4530743 w 5849352"/>
              <a:gd name="connsiteY286-2180" fmla="*/ 3344333 h 5327619"/>
              <a:gd name="connsiteX287-2181" fmla="*/ 4496877 w 5849352"/>
              <a:gd name="connsiteY287-2182" fmla="*/ 3335867 h 5327619"/>
              <a:gd name="connsiteX288-2183" fmla="*/ 4488410 w 5849352"/>
              <a:gd name="connsiteY288-2184" fmla="*/ 3310467 h 5327619"/>
              <a:gd name="connsiteX289-2185" fmla="*/ 4471477 w 5849352"/>
              <a:gd name="connsiteY289-2186" fmla="*/ 3293533 h 5327619"/>
              <a:gd name="connsiteX290-2187" fmla="*/ 4463010 w 5849352"/>
              <a:gd name="connsiteY290-2188" fmla="*/ 3259667 h 5327619"/>
              <a:gd name="connsiteX291-2189" fmla="*/ 4446077 w 5849352"/>
              <a:gd name="connsiteY291-2190" fmla="*/ 3242733 h 5327619"/>
              <a:gd name="connsiteX292-2191" fmla="*/ 4369877 w 5849352"/>
              <a:gd name="connsiteY292-2192" fmla="*/ 3217333 h 5327619"/>
              <a:gd name="connsiteX293-2193" fmla="*/ 4344477 w 5849352"/>
              <a:gd name="connsiteY293-2194" fmla="*/ 3200400 h 5327619"/>
              <a:gd name="connsiteX294-2195" fmla="*/ 4336010 w 5849352"/>
              <a:gd name="connsiteY294-2196" fmla="*/ 3175000 h 5327619"/>
              <a:gd name="connsiteX295-2197" fmla="*/ 4327543 w 5849352"/>
              <a:gd name="connsiteY295-2198" fmla="*/ 3064933 h 5327619"/>
              <a:gd name="connsiteX296-2199" fmla="*/ 4285210 w 5849352"/>
              <a:gd name="connsiteY296-2200" fmla="*/ 3014133 h 5327619"/>
              <a:gd name="connsiteX297-2201" fmla="*/ 4234410 w 5849352"/>
              <a:gd name="connsiteY297-2202" fmla="*/ 2980267 h 5327619"/>
              <a:gd name="connsiteX298-2203" fmla="*/ 4082010 w 5849352"/>
              <a:gd name="connsiteY298-2204" fmla="*/ 2988733 h 5327619"/>
              <a:gd name="connsiteX299-2205" fmla="*/ 4031210 w 5849352"/>
              <a:gd name="connsiteY299-2206" fmla="*/ 3005667 h 5327619"/>
              <a:gd name="connsiteX300-2207" fmla="*/ 4048143 w 5849352"/>
              <a:gd name="connsiteY300-2208" fmla="*/ 2963333 h 5327619"/>
              <a:gd name="connsiteX301-2209" fmla="*/ 4039677 w 5849352"/>
              <a:gd name="connsiteY301-2210" fmla="*/ 2912533 h 5327619"/>
              <a:gd name="connsiteX302-2211" fmla="*/ 4014277 w 5849352"/>
              <a:gd name="connsiteY302-2212" fmla="*/ 2904067 h 5327619"/>
              <a:gd name="connsiteX303-2213" fmla="*/ 3895743 w 5849352"/>
              <a:gd name="connsiteY303-2214" fmla="*/ 2895600 h 5327619"/>
              <a:gd name="connsiteX304-2215" fmla="*/ 3878810 w 5849352"/>
              <a:gd name="connsiteY304-2216" fmla="*/ 2751667 h 5327619"/>
              <a:gd name="connsiteX305-2217" fmla="*/ 3861877 w 5849352"/>
              <a:gd name="connsiteY305-2218" fmla="*/ 2726267 h 5327619"/>
              <a:gd name="connsiteX306-2219" fmla="*/ 3828010 w 5849352"/>
              <a:gd name="connsiteY306-2220" fmla="*/ 2658533 h 5327619"/>
              <a:gd name="connsiteX307-2221" fmla="*/ 3794143 w 5849352"/>
              <a:gd name="connsiteY307-2222" fmla="*/ 2616200 h 5327619"/>
              <a:gd name="connsiteX308-2223" fmla="*/ 3641743 w 5849352"/>
              <a:gd name="connsiteY308-2224" fmla="*/ 2590800 h 5327619"/>
              <a:gd name="connsiteX309-2225" fmla="*/ 3582477 w 5849352"/>
              <a:gd name="connsiteY309-2226" fmla="*/ 2573867 h 5327619"/>
              <a:gd name="connsiteX310-2227" fmla="*/ 3531677 w 5849352"/>
              <a:gd name="connsiteY310-2228" fmla="*/ 2556933 h 5327619"/>
              <a:gd name="connsiteX311-2229" fmla="*/ 3574010 w 5849352"/>
              <a:gd name="connsiteY311-2230" fmla="*/ 2514600 h 5327619"/>
              <a:gd name="connsiteX312-2231" fmla="*/ 3548610 w 5849352"/>
              <a:gd name="connsiteY312-2232" fmla="*/ 2523067 h 5327619"/>
              <a:gd name="connsiteX313-2233" fmla="*/ 3523210 w 5849352"/>
              <a:gd name="connsiteY313-2234" fmla="*/ 2531533 h 5327619"/>
              <a:gd name="connsiteX314-2235" fmla="*/ 3548610 w 5849352"/>
              <a:gd name="connsiteY314-2236" fmla="*/ 2506133 h 5327619"/>
              <a:gd name="connsiteX315-2237" fmla="*/ 3574010 w 5849352"/>
              <a:gd name="connsiteY315-2238" fmla="*/ 2497667 h 5327619"/>
              <a:gd name="connsiteX316-2239" fmla="*/ 3582477 w 5849352"/>
              <a:gd name="connsiteY316-2240" fmla="*/ 2463800 h 5327619"/>
              <a:gd name="connsiteX317-2241" fmla="*/ 3607877 w 5849352"/>
              <a:gd name="connsiteY317-2242" fmla="*/ 2421467 h 5327619"/>
              <a:gd name="connsiteX318-2243" fmla="*/ 3607877 w 5849352"/>
              <a:gd name="connsiteY318-2244" fmla="*/ 2336800 h 5327619"/>
              <a:gd name="connsiteX319-2245" fmla="*/ 3574010 w 5849352"/>
              <a:gd name="connsiteY319-2246" fmla="*/ 2302933 h 5327619"/>
              <a:gd name="connsiteX320-2247" fmla="*/ 3523210 w 5849352"/>
              <a:gd name="connsiteY320-2248" fmla="*/ 2260600 h 5327619"/>
              <a:gd name="connsiteX321-2249" fmla="*/ 3480877 w 5849352"/>
              <a:gd name="connsiteY321-2250" fmla="*/ 2209800 h 5327619"/>
              <a:gd name="connsiteX322-2251" fmla="*/ 3455477 w 5849352"/>
              <a:gd name="connsiteY322-2252" fmla="*/ 2192867 h 5327619"/>
              <a:gd name="connsiteX323-2253" fmla="*/ 3438543 w 5849352"/>
              <a:gd name="connsiteY323-2254" fmla="*/ 2175933 h 5327619"/>
              <a:gd name="connsiteX324-2255" fmla="*/ 3413143 w 5849352"/>
              <a:gd name="connsiteY324-2256" fmla="*/ 2167467 h 5327619"/>
              <a:gd name="connsiteX325-2257" fmla="*/ 3294610 w 5849352"/>
              <a:gd name="connsiteY325-2258" fmla="*/ 2150533 h 5327619"/>
              <a:gd name="connsiteX326-2259" fmla="*/ 3243810 w 5849352"/>
              <a:gd name="connsiteY326-2260" fmla="*/ 2125133 h 5327619"/>
              <a:gd name="connsiteX327-2261" fmla="*/ 3252277 w 5849352"/>
              <a:gd name="connsiteY327-2262" fmla="*/ 2091267 h 5327619"/>
              <a:gd name="connsiteX328-2263" fmla="*/ 3218410 w 5849352"/>
              <a:gd name="connsiteY328-2264" fmla="*/ 2082800 h 5327619"/>
              <a:gd name="connsiteX329-2265" fmla="*/ 3193010 w 5849352"/>
              <a:gd name="connsiteY329-2266" fmla="*/ 2032000 h 5327619"/>
              <a:gd name="connsiteX330-2267" fmla="*/ 3176077 w 5849352"/>
              <a:gd name="connsiteY330-2268" fmla="*/ 1998133 h 5327619"/>
              <a:gd name="connsiteX331-2269" fmla="*/ 3167610 w 5849352"/>
              <a:gd name="connsiteY331-2270" fmla="*/ 1972733 h 5327619"/>
              <a:gd name="connsiteX332-2271" fmla="*/ 3142210 w 5849352"/>
              <a:gd name="connsiteY332-2272" fmla="*/ 1955800 h 5327619"/>
              <a:gd name="connsiteX333-2273" fmla="*/ 3116810 w 5849352"/>
              <a:gd name="connsiteY333-2274" fmla="*/ 1930400 h 5327619"/>
              <a:gd name="connsiteX334-2275" fmla="*/ 3082943 w 5849352"/>
              <a:gd name="connsiteY334-2276" fmla="*/ 1854200 h 5327619"/>
              <a:gd name="connsiteX335-2277" fmla="*/ 3066010 w 5849352"/>
              <a:gd name="connsiteY335-2278" fmla="*/ 1828800 h 5327619"/>
              <a:gd name="connsiteX336-2279" fmla="*/ 3057543 w 5849352"/>
              <a:gd name="connsiteY336-2280" fmla="*/ 1794933 h 5327619"/>
              <a:gd name="connsiteX337-2281" fmla="*/ 2972877 w 5849352"/>
              <a:gd name="connsiteY337-2282" fmla="*/ 1727200 h 5327619"/>
              <a:gd name="connsiteX338-2283" fmla="*/ 2947477 w 5849352"/>
              <a:gd name="connsiteY338-2284" fmla="*/ 1710267 h 5327619"/>
              <a:gd name="connsiteX339-2285" fmla="*/ 2828943 w 5849352"/>
              <a:gd name="connsiteY339-2286" fmla="*/ 1667933 h 5327619"/>
              <a:gd name="connsiteX340-2287" fmla="*/ 2803543 w 5849352"/>
              <a:gd name="connsiteY340-2288" fmla="*/ 1676400 h 5327619"/>
              <a:gd name="connsiteX341-2289" fmla="*/ 2795077 w 5849352"/>
              <a:gd name="connsiteY341-2290" fmla="*/ 1727200 h 5327619"/>
              <a:gd name="connsiteX342-2291" fmla="*/ 2786610 w 5849352"/>
              <a:gd name="connsiteY342-2292" fmla="*/ 1752600 h 5327619"/>
              <a:gd name="connsiteX343-2293" fmla="*/ 2744277 w 5849352"/>
              <a:gd name="connsiteY343-2294" fmla="*/ 1794933 h 5327619"/>
              <a:gd name="connsiteX344-2295" fmla="*/ 2718877 w 5849352"/>
              <a:gd name="connsiteY344-2296" fmla="*/ 1845733 h 5327619"/>
              <a:gd name="connsiteX345-2297" fmla="*/ 2693477 w 5849352"/>
              <a:gd name="connsiteY345-2298" fmla="*/ 1921933 h 5327619"/>
              <a:gd name="connsiteX346-2299" fmla="*/ 2685010 w 5849352"/>
              <a:gd name="connsiteY346-2300" fmla="*/ 1947333 h 5327619"/>
              <a:gd name="connsiteX347-2301" fmla="*/ 2651143 w 5849352"/>
              <a:gd name="connsiteY347-2302" fmla="*/ 1955800 h 5327619"/>
              <a:gd name="connsiteX348-2303" fmla="*/ 2591877 w 5849352"/>
              <a:gd name="connsiteY348-2304" fmla="*/ 1947333 h 5327619"/>
              <a:gd name="connsiteX349-2305" fmla="*/ 2566477 w 5849352"/>
              <a:gd name="connsiteY349-2306" fmla="*/ 1938867 h 5327619"/>
              <a:gd name="connsiteX350-2307" fmla="*/ 2549543 w 5849352"/>
              <a:gd name="connsiteY350-2308" fmla="*/ 1913467 h 5327619"/>
              <a:gd name="connsiteX351-2309" fmla="*/ 2558010 w 5849352"/>
              <a:gd name="connsiteY351-2310" fmla="*/ 1888067 h 5327619"/>
              <a:gd name="connsiteX352-2311" fmla="*/ 2532610 w 5849352"/>
              <a:gd name="connsiteY352-2312" fmla="*/ 1794933 h 5327619"/>
              <a:gd name="connsiteX353-2313" fmla="*/ 2507210 w 5849352"/>
              <a:gd name="connsiteY353-2314" fmla="*/ 1786467 h 5327619"/>
              <a:gd name="connsiteX354-2315" fmla="*/ 2498743 w 5849352"/>
              <a:gd name="connsiteY354-2316" fmla="*/ 1761067 h 5327619"/>
              <a:gd name="connsiteX355-2317" fmla="*/ 2447943 w 5849352"/>
              <a:gd name="connsiteY355-2318" fmla="*/ 1701800 h 5327619"/>
              <a:gd name="connsiteX356-2319" fmla="*/ 2431010 w 5849352"/>
              <a:gd name="connsiteY356-2320" fmla="*/ 1676400 h 5327619"/>
              <a:gd name="connsiteX357-2321" fmla="*/ 2422543 w 5849352"/>
              <a:gd name="connsiteY357-2322" fmla="*/ 1634067 h 5327619"/>
              <a:gd name="connsiteX358-2323" fmla="*/ 2414077 w 5849352"/>
              <a:gd name="connsiteY358-2324" fmla="*/ 1608667 h 5327619"/>
              <a:gd name="connsiteX359-2325" fmla="*/ 2278610 w 5849352"/>
              <a:gd name="connsiteY359-2326" fmla="*/ 1583267 h 5327619"/>
              <a:gd name="connsiteX360-2327" fmla="*/ 2287077 w 5849352"/>
              <a:gd name="connsiteY360-2328" fmla="*/ 1540933 h 5327619"/>
              <a:gd name="connsiteX361-2329" fmla="*/ 2320943 w 5849352"/>
              <a:gd name="connsiteY361-2330" fmla="*/ 1490133 h 5327619"/>
              <a:gd name="connsiteX362-2331" fmla="*/ 2304010 w 5849352"/>
              <a:gd name="connsiteY362-2332" fmla="*/ 1405467 h 5327619"/>
              <a:gd name="connsiteX363-2333" fmla="*/ 2278610 w 5849352"/>
              <a:gd name="connsiteY363-2334" fmla="*/ 1388533 h 5327619"/>
              <a:gd name="connsiteX364-2335" fmla="*/ 2253210 w 5849352"/>
              <a:gd name="connsiteY364-2336" fmla="*/ 1320800 h 5327619"/>
              <a:gd name="connsiteX365-2337" fmla="*/ 2227810 w 5849352"/>
              <a:gd name="connsiteY365-2338" fmla="*/ 1303867 h 5327619"/>
              <a:gd name="connsiteX366-2339" fmla="*/ 2210877 w 5849352"/>
              <a:gd name="connsiteY366-2340" fmla="*/ 1253067 h 5327619"/>
              <a:gd name="connsiteX367-2341" fmla="*/ 2202410 w 5849352"/>
              <a:gd name="connsiteY367-2342" fmla="*/ 1227667 h 5327619"/>
              <a:gd name="connsiteX368-2343" fmla="*/ 2193943 w 5849352"/>
              <a:gd name="connsiteY368-2344" fmla="*/ 1193800 h 5327619"/>
              <a:gd name="connsiteX369-2345" fmla="*/ 2177010 w 5849352"/>
              <a:gd name="connsiteY369-2346" fmla="*/ 1143000 h 5327619"/>
              <a:gd name="connsiteX370-2347" fmla="*/ 2168543 w 5849352"/>
              <a:gd name="connsiteY370-2348" fmla="*/ 1092200 h 5327619"/>
              <a:gd name="connsiteX371-2349" fmla="*/ 2160077 w 5849352"/>
              <a:gd name="connsiteY371-2350" fmla="*/ 1058333 h 5327619"/>
              <a:gd name="connsiteX372-2351" fmla="*/ 1804477 w 5849352"/>
              <a:gd name="connsiteY372-2352" fmla="*/ 770467 h 5327619"/>
              <a:gd name="connsiteX373-2353" fmla="*/ 1321877 w 5849352"/>
              <a:gd name="connsiteY373-2354" fmla="*/ 524933 h 5327619"/>
              <a:gd name="connsiteX374-2355" fmla="*/ 653010 w 5849352"/>
              <a:gd name="connsiteY374-2356" fmla="*/ 211667 h 5327619"/>
              <a:gd name="connsiteX375-2357" fmla="*/ 9543 w 5849352"/>
              <a:gd name="connsiteY375-2358" fmla="*/ 0 h 5327619"/>
              <a:gd name="connsiteX376-2359" fmla="*/ 119610 w 5849352"/>
              <a:gd name="connsiteY376-2360" fmla="*/ 118533 h 5327619"/>
              <a:gd name="connsiteX377-2361" fmla="*/ 221210 w 5849352"/>
              <a:gd name="connsiteY377-2362" fmla="*/ 177800 h 5327619"/>
              <a:gd name="connsiteX378-2363" fmla="*/ 246610 w 5849352"/>
              <a:gd name="connsiteY378-2364" fmla="*/ 194733 h 5327619"/>
              <a:gd name="connsiteX379-2365" fmla="*/ 322810 w 5849352"/>
              <a:gd name="connsiteY379-2366" fmla="*/ 254000 h 5327619"/>
              <a:gd name="connsiteX380-2367" fmla="*/ 390543 w 5849352"/>
              <a:gd name="connsiteY380-2368" fmla="*/ 313267 h 5327619"/>
              <a:gd name="connsiteX381-2369" fmla="*/ 475210 w 5849352"/>
              <a:gd name="connsiteY381-2370" fmla="*/ 381000 h 5327619"/>
              <a:gd name="connsiteX382-2371" fmla="*/ 534477 w 5849352"/>
              <a:gd name="connsiteY382-2372" fmla="*/ 414867 h 5327619"/>
              <a:gd name="connsiteX383-2373" fmla="*/ 686877 w 5849352"/>
              <a:gd name="connsiteY383-2374" fmla="*/ 482600 h 5327619"/>
              <a:gd name="connsiteX384-2375" fmla="*/ 746143 w 5849352"/>
              <a:gd name="connsiteY384-2376" fmla="*/ 508000 h 5327619"/>
              <a:gd name="connsiteX385-2377" fmla="*/ 873143 w 5849352"/>
              <a:gd name="connsiteY385-2378" fmla="*/ 567267 h 5327619"/>
              <a:gd name="connsiteX386-2379" fmla="*/ 966277 w 5849352"/>
              <a:gd name="connsiteY386-2380" fmla="*/ 601133 h 5327619"/>
              <a:gd name="connsiteX387-2381" fmla="*/ 1017077 w 5849352"/>
              <a:gd name="connsiteY387-2382" fmla="*/ 626533 h 5327619"/>
              <a:gd name="connsiteX388-2383" fmla="*/ 1093277 w 5849352"/>
              <a:gd name="connsiteY388-2384" fmla="*/ 651933 h 5327619"/>
              <a:gd name="connsiteX389-2385" fmla="*/ 1161010 w 5849352"/>
              <a:gd name="connsiteY389-2386" fmla="*/ 677333 h 5327619"/>
              <a:gd name="connsiteX390-2387" fmla="*/ 1262610 w 5849352"/>
              <a:gd name="connsiteY390-2388" fmla="*/ 719667 h 5327619"/>
              <a:gd name="connsiteX391-2389" fmla="*/ 1423477 w 5849352"/>
              <a:gd name="connsiteY391-2390" fmla="*/ 736600 h 5327619"/>
              <a:gd name="connsiteX392-2391" fmla="*/ 1474277 w 5849352"/>
              <a:gd name="connsiteY392-2392" fmla="*/ 745067 h 5327619"/>
              <a:gd name="connsiteX393-2393" fmla="*/ 1575877 w 5849352"/>
              <a:gd name="connsiteY393-2394" fmla="*/ 753533 h 5327619"/>
              <a:gd name="connsiteX394-2395" fmla="*/ 1609743 w 5849352"/>
              <a:gd name="connsiteY394-2396" fmla="*/ 770467 h 5327619"/>
              <a:gd name="connsiteX395-2397" fmla="*/ 1643610 w 5849352"/>
              <a:gd name="connsiteY395-2398" fmla="*/ 778933 h 5327619"/>
              <a:gd name="connsiteX396-2399" fmla="*/ 1753677 w 5849352"/>
              <a:gd name="connsiteY396-2400" fmla="*/ 804333 h 5327619"/>
              <a:gd name="connsiteX397-2401" fmla="*/ 1855277 w 5849352"/>
              <a:gd name="connsiteY397-2402" fmla="*/ 838200 h 5327619"/>
              <a:gd name="connsiteX398-2403" fmla="*/ 2092343 w 5849352"/>
              <a:gd name="connsiteY398-2404" fmla="*/ 905933 h 5327619"/>
              <a:gd name="connsiteX399-2405" fmla="*/ 2109277 w 5849352"/>
              <a:gd name="connsiteY399-2406" fmla="*/ 939800 h 5327619"/>
              <a:gd name="connsiteX0-2407" fmla="*/ 2109277 w 5849352"/>
              <a:gd name="connsiteY0-2408" fmla="*/ 939800 h 5327619"/>
              <a:gd name="connsiteX1-2409" fmla="*/ 2117743 w 5849352"/>
              <a:gd name="connsiteY1-2410" fmla="*/ 897467 h 5327619"/>
              <a:gd name="connsiteX2-2411" fmla="*/ 2100810 w 5849352"/>
              <a:gd name="connsiteY2-2412" fmla="*/ 880533 h 5327619"/>
              <a:gd name="connsiteX3-2413" fmla="*/ 2066943 w 5849352"/>
              <a:gd name="connsiteY3-2414" fmla="*/ 804333 h 5327619"/>
              <a:gd name="connsiteX4-2415" fmla="*/ 2058477 w 5849352"/>
              <a:gd name="connsiteY4-2416" fmla="*/ 778933 h 5327619"/>
              <a:gd name="connsiteX5-2417" fmla="*/ 1990743 w 5849352"/>
              <a:gd name="connsiteY5-2418" fmla="*/ 719667 h 5327619"/>
              <a:gd name="connsiteX6-2419" fmla="*/ 1897610 w 5849352"/>
              <a:gd name="connsiteY6-2420" fmla="*/ 694267 h 5327619"/>
              <a:gd name="connsiteX7-2421" fmla="*/ 1872210 w 5849352"/>
              <a:gd name="connsiteY7-2422" fmla="*/ 685800 h 5327619"/>
              <a:gd name="connsiteX8-2423" fmla="*/ 1846810 w 5849352"/>
              <a:gd name="connsiteY8-2424" fmla="*/ 660400 h 5327619"/>
              <a:gd name="connsiteX9-2425" fmla="*/ 1838343 w 5849352"/>
              <a:gd name="connsiteY9-2426" fmla="*/ 635000 h 5327619"/>
              <a:gd name="connsiteX10-2427" fmla="*/ 1863743 w 5849352"/>
              <a:gd name="connsiteY10-2428" fmla="*/ 499533 h 5327619"/>
              <a:gd name="connsiteX11-2429" fmla="*/ 1855277 w 5849352"/>
              <a:gd name="connsiteY11-2430" fmla="*/ 448733 h 5327619"/>
              <a:gd name="connsiteX12-2431" fmla="*/ 1812943 w 5849352"/>
              <a:gd name="connsiteY12-2432" fmla="*/ 423333 h 5327619"/>
              <a:gd name="connsiteX13-2433" fmla="*/ 1787543 w 5849352"/>
              <a:gd name="connsiteY13-2434" fmla="*/ 406400 h 5327619"/>
              <a:gd name="connsiteX14-2435" fmla="*/ 1779077 w 5849352"/>
              <a:gd name="connsiteY14-2436" fmla="*/ 304800 h 5327619"/>
              <a:gd name="connsiteX15-2437" fmla="*/ 1787543 w 5849352"/>
              <a:gd name="connsiteY15-2438" fmla="*/ 254000 h 5327619"/>
              <a:gd name="connsiteX16-2439" fmla="*/ 1931477 w 5849352"/>
              <a:gd name="connsiteY16-2440" fmla="*/ 270933 h 5327619"/>
              <a:gd name="connsiteX17-2441" fmla="*/ 1948410 w 5849352"/>
              <a:gd name="connsiteY17-2442" fmla="*/ 287867 h 5327619"/>
              <a:gd name="connsiteX18-2443" fmla="*/ 2083877 w 5849352"/>
              <a:gd name="connsiteY18-2444" fmla="*/ 262467 h 5327619"/>
              <a:gd name="connsiteX19-2445" fmla="*/ 2117743 w 5849352"/>
              <a:gd name="connsiteY19-2446" fmla="*/ 330200 h 5327619"/>
              <a:gd name="connsiteX20-2447" fmla="*/ 2143143 w 5849352"/>
              <a:gd name="connsiteY20-2448" fmla="*/ 338667 h 5327619"/>
              <a:gd name="connsiteX21-2449" fmla="*/ 2219343 w 5849352"/>
              <a:gd name="connsiteY21-2450" fmla="*/ 347133 h 5327619"/>
              <a:gd name="connsiteX22-2451" fmla="*/ 2261677 w 5849352"/>
              <a:gd name="connsiteY22-2452" fmla="*/ 381000 h 5327619"/>
              <a:gd name="connsiteX23-2453" fmla="*/ 2287077 w 5849352"/>
              <a:gd name="connsiteY23-2454" fmla="*/ 397933 h 5327619"/>
              <a:gd name="connsiteX24-2455" fmla="*/ 2447943 w 5849352"/>
              <a:gd name="connsiteY24-2456" fmla="*/ 389467 h 5327619"/>
              <a:gd name="connsiteX25-2457" fmla="*/ 2464877 w 5849352"/>
              <a:gd name="connsiteY25-2458" fmla="*/ 364067 h 5327619"/>
              <a:gd name="connsiteX26-2459" fmla="*/ 2693477 w 5849352"/>
              <a:gd name="connsiteY26-2460" fmla="*/ 381000 h 5327619"/>
              <a:gd name="connsiteX27-2461" fmla="*/ 2718877 w 5849352"/>
              <a:gd name="connsiteY27-2462" fmla="*/ 406400 h 5327619"/>
              <a:gd name="connsiteX28-2463" fmla="*/ 2803543 w 5849352"/>
              <a:gd name="connsiteY28-2464" fmla="*/ 406400 h 5327619"/>
              <a:gd name="connsiteX29-2465" fmla="*/ 2828943 w 5849352"/>
              <a:gd name="connsiteY29-2466" fmla="*/ 389467 h 5327619"/>
              <a:gd name="connsiteX30-2467" fmla="*/ 2939010 w 5849352"/>
              <a:gd name="connsiteY30-2468" fmla="*/ 372533 h 5327619"/>
              <a:gd name="connsiteX31-2469" fmla="*/ 2989810 w 5849352"/>
              <a:gd name="connsiteY31-2470" fmla="*/ 347133 h 5327619"/>
              <a:gd name="connsiteX32-2471" fmla="*/ 3040610 w 5849352"/>
              <a:gd name="connsiteY32-2472" fmla="*/ 355600 h 5327619"/>
              <a:gd name="connsiteX33-2473" fmla="*/ 3066010 w 5849352"/>
              <a:gd name="connsiteY33-2474" fmla="*/ 372533 h 5327619"/>
              <a:gd name="connsiteX34-2475" fmla="*/ 3167610 w 5849352"/>
              <a:gd name="connsiteY34-2476" fmla="*/ 372533 h 5327619"/>
              <a:gd name="connsiteX35-2477" fmla="*/ 3176077 w 5849352"/>
              <a:gd name="connsiteY35-2478" fmla="*/ 397933 h 5327619"/>
              <a:gd name="connsiteX36-2479" fmla="*/ 3167610 w 5849352"/>
              <a:gd name="connsiteY36-2480" fmla="*/ 431800 h 5327619"/>
              <a:gd name="connsiteX37-2481" fmla="*/ 3116810 w 5849352"/>
              <a:gd name="connsiteY37-2482" fmla="*/ 457200 h 5327619"/>
              <a:gd name="connsiteX38-2483" fmla="*/ 3091410 w 5849352"/>
              <a:gd name="connsiteY38-2484" fmla="*/ 474133 h 5327619"/>
              <a:gd name="connsiteX39-2485" fmla="*/ 3082943 w 5849352"/>
              <a:gd name="connsiteY39-2486" fmla="*/ 499533 h 5327619"/>
              <a:gd name="connsiteX40-2487" fmla="*/ 3091410 w 5849352"/>
              <a:gd name="connsiteY40-2488" fmla="*/ 711200 h 5327619"/>
              <a:gd name="connsiteX41-2489" fmla="*/ 3108343 w 5849352"/>
              <a:gd name="connsiteY41-2490" fmla="*/ 762000 h 5327619"/>
              <a:gd name="connsiteX42-2491" fmla="*/ 3116810 w 5849352"/>
              <a:gd name="connsiteY42-2492" fmla="*/ 787400 h 5327619"/>
              <a:gd name="connsiteX43-2493" fmla="*/ 3133743 w 5849352"/>
              <a:gd name="connsiteY43-2494" fmla="*/ 812800 h 5327619"/>
              <a:gd name="connsiteX44-2495" fmla="*/ 3142210 w 5849352"/>
              <a:gd name="connsiteY44-2496" fmla="*/ 838200 h 5327619"/>
              <a:gd name="connsiteX45-2497" fmla="*/ 3193010 w 5849352"/>
              <a:gd name="connsiteY45-2498" fmla="*/ 889000 h 5327619"/>
              <a:gd name="connsiteX46-2499" fmla="*/ 3218410 w 5849352"/>
              <a:gd name="connsiteY46-2500" fmla="*/ 914400 h 5327619"/>
              <a:gd name="connsiteX47-2501" fmla="*/ 3252277 w 5849352"/>
              <a:gd name="connsiteY47-2502" fmla="*/ 922867 h 5327619"/>
              <a:gd name="connsiteX48-2503" fmla="*/ 3277677 w 5849352"/>
              <a:gd name="connsiteY48-2504" fmla="*/ 948267 h 5327619"/>
              <a:gd name="connsiteX49-2505" fmla="*/ 3328477 w 5849352"/>
              <a:gd name="connsiteY49-2506" fmla="*/ 982133 h 5327619"/>
              <a:gd name="connsiteX50-2507" fmla="*/ 3370810 w 5849352"/>
              <a:gd name="connsiteY50-2508" fmla="*/ 1024467 h 5327619"/>
              <a:gd name="connsiteX51-2509" fmla="*/ 3430077 w 5849352"/>
              <a:gd name="connsiteY51-2510" fmla="*/ 1075267 h 5327619"/>
              <a:gd name="connsiteX52-2511" fmla="*/ 3480877 w 5849352"/>
              <a:gd name="connsiteY52-2512" fmla="*/ 1109133 h 5327619"/>
              <a:gd name="connsiteX53-2513" fmla="*/ 3548610 w 5849352"/>
              <a:gd name="connsiteY53-2514" fmla="*/ 1159933 h 5327619"/>
              <a:gd name="connsiteX54-2515" fmla="*/ 3574010 w 5849352"/>
              <a:gd name="connsiteY54-2516" fmla="*/ 1168400 h 5327619"/>
              <a:gd name="connsiteX55-2517" fmla="*/ 3599410 w 5849352"/>
              <a:gd name="connsiteY55-2518" fmla="*/ 1185333 h 5327619"/>
              <a:gd name="connsiteX56-2519" fmla="*/ 3667143 w 5849352"/>
              <a:gd name="connsiteY56-2520" fmla="*/ 1202267 h 5327619"/>
              <a:gd name="connsiteX57-2521" fmla="*/ 3692543 w 5849352"/>
              <a:gd name="connsiteY57-2522" fmla="*/ 1219200 h 5327619"/>
              <a:gd name="connsiteX58-2523" fmla="*/ 3709477 w 5849352"/>
              <a:gd name="connsiteY58-2524" fmla="*/ 1270000 h 5327619"/>
              <a:gd name="connsiteX59-2525" fmla="*/ 3726410 w 5849352"/>
              <a:gd name="connsiteY59-2526" fmla="*/ 1295400 h 5327619"/>
              <a:gd name="connsiteX60-2527" fmla="*/ 3743343 w 5849352"/>
              <a:gd name="connsiteY60-2528" fmla="*/ 1354667 h 5327619"/>
              <a:gd name="connsiteX61-2529" fmla="*/ 3760277 w 5849352"/>
              <a:gd name="connsiteY61-2530" fmla="*/ 1405467 h 5327619"/>
              <a:gd name="connsiteX62-2531" fmla="*/ 3768743 w 5849352"/>
              <a:gd name="connsiteY62-2532" fmla="*/ 1447800 h 5327619"/>
              <a:gd name="connsiteX63-2533" fmla="*/ 3777210 w 5849352"/>
              <a:gd name="connsiteY63-2534" fmla="*/ 1473200 h 5327619"/>
              <a:gd name="connsiteX64-2535" fmla="*/ 3785677 w 5849352"/>
              <a:gd name="connsiteY64-2536" fmla="*/ 1507067 h 5327619"/>
              <a:gd name="connsiteX65-2537" fmla="*/ 3811077 w 5849352"/>
              <a:gd name="connsiteY65-2538" fmla="*/ 1583267 h 5327619"/>
              <a:gd name="connsiteX66-2539" fmla="*/ 3819543 w 5849352"/>
              <a:gd name="connsiteY66-2540" fmla="*/ 1608667 h 5327619"/>
              <a:gd name="connsiteX67-2541" fmla="*/ 3828010 w 5849352"/>
              <a:gd name="connsiteY67-2542" fmla="*/ 1659467 h 5327619"/>
              <a:gd name="connsiteX68-2543" fmla="*/ 3861877 w 5849352"/>
              <a:gd name="connsiteY68-2544" fmla="*/ 1701800 h 5327619"/>
              <a:gd name="connsiteX69-2545" fmla="*/ 3878810 w 5849352"/>
              <a:gd name="connsiteY69-2546" fmla="*/ 1752600 h 5327619"/>
              <a:gd name="connsiteX70-2547" fmla="*/ 3887277 w 5849352"/>
              <a:gd name="connsiteY70-2548" fmla="*/ 1786467 h 5327619"/>
              <a:gd name="connsiteX71-2549" fmla="*/ 3904210 w 5849352"/>
              <a:gd name="connsiteY71-2550" fmla="*/ 1811867 h 5327619"/>
              <a:gd name="connsiteX72-2551" fmla="*/ 3912677 w 5849352"/>
              <a:gd name="connsiteY72-2552" fmla="*/ 1837267 h 5327619"/>
              <a:gd name="connsiteX73-2553" fmla="*/ 3946543 w 5849352"/>
              <a:gd name="connsiteY73-2554" fmla="*/ 1888067 h 5327619"/>
              <a:gd name="connsiteX74-2555" fmla="*/ 3963477 w 5849352"/>
              <a:gd name="connsiteY74-2556" fmla="*/ 1913467 h 5327619"/>
              <a:gd name="connsiteX75-2557" fmla="*/ 3988877 w 5849352"/>
              <a:gd name="connsiteY75-2558" fmla="*/ 1930400 h 5327619"/>
              <a:gd name="connsiteX76-2559" fmla="*/ 4014277 w 5849352"/>
              <a:gd name="connsiteY76-2560" fmla="*/ 1955800 h 5327619"/>
              <a:gd name="connsiteX77-2561" fmla="*/ 4065077 w 5849352"/>
              <a:gd name="connsiteY77-2562" fmla="*/ 1981200 h 5327619"/>
              <a:gd name="connsiteX78-2563" fmla="*/ 4090477 w 5849352"/>
              <a:gd name="connsiteY78-2564" fmla="*/ 1964267 h 5327619"/>
              <a:gd name="connsiteX79-2565" fmla="*/ 4115877 w 5849352"/>
              <a:gd name="connsiteY79-2566" fmla="*/ 1972733 h 5327619"/>
              <a:gd name="connsiteX80-2567" fmla="*/ 4166677 w 5849352"/>
              <a:gd name="connsiteY80-2568" fmla="*/ 2015067 h 5327619"/>
              <a:gd name="connsiteX81-2569" fmla="*/ 4175143 w 5849352"/>
              <a:gd name="connsiteY81-2570" fmla="*/ 2048933 h 5327619"/>
              <a:gd name="connsiteX82-2571" fmla="*/ 4217477 w 5849352"/>
              <a:gd name="connsiteY82-2572" fmla="*/ 2091267 h 5327619"/>
              <a:gd name="connsiteX83-2573" fmla="*/ 4242877 w 5849352"/>
              <a:gd name="connsiteY83-2574" fmla="*/ 2116667 h 5327619"/>
              <a:gd name="connsiteX84-2575" fmla="*/ 4344477 w 5849352"/>
              <a:gd name="connsiteY84-2576" fmla="*/ 2133600 h 5327619"/>
              <a:gd name="connsiteX85-2577" fmla="*/ 4369877 w 5849352"/>
              <a:gd name="connsiteY85-2578" fmla="*/ 2159000 h 5327619"/>
              <a:gd name="connsiteX86-2579" fmla="*/ 4395277 w 5849352"/>
              <a:gd name="connsiteY86-2580" fmla="*/ 2167467 h 5327619"/>
              <a:gd name="connsiteX87-2581" fmla="*/ 4522277 w 5849352"/>
              <a:gd name="connsiteY87-2582" fmla="*/ 2184400 h 5327619"/>
              <a:gd name="connsiteX88-2583" fmla="*/ 4547677 w 5849352"/>
              <a:gd name="connsiteY88-2584" fmla="*/ 2209800 h 5327619"/>
              <a:gd name="connsiteX89-2585" fmla="*/ 4615410 w 5849352"/>
              <a:gd name="connsiteY89-2586" fmla="*/ 2226733 h 5327619"/>
              <a:gd name="connsiteX90-2587" fmla="*/ 4683143 w 5849352"/>
              <a:gd name="connsiteY90-2588" fmla="*/ 2218267 h 5327619"/>
              <a:gd name="connsiteX91-2589" fmla="*/ 4784743 w 5849352"/>
              <a:gd name="connsiteY91-2590" fmla="*/ 2209800 h 5327619"/>
              <a:gd name="connsiteX92-2591" fmla="*/ 4818610 w 5849352"/>
              <a:gd name="connsiteY92-2592" fmla="*/ 2192867 h 5327619"/>
              <a:gd name="connsiteX93-2593" fmla="*/ 4844010 w 5849352"/>
              <a:gd name="connsiteY93-2594" fmla="*/ 2201333 h 5327619"/>
              <a:gd name="connsiteX94-2595" fmla="*/ 4894810 w 5849352"/>
              <a:gd name="connsiteY94-2596" fmla="*/ 2260600 h 5327619"/>
              <a:gd name="connsiteX95-2597" fmla="*/ 4877877 w 5849352"/>
              <a:gd name="connsiteY95-2598" fmla="*/ 2286000 h 5327619"/>
              <a:gd name="connsiteX96-2599" fmla="*/ 4852477 w 5849352"/>
              <a:gd name="connsiteY96-2600" fmla="*/ 2294467 h 5327619"/>
              <a:gd name="connsiteX97-2601" fmla="*/ 4835543 w 5849352"/>
              <a:gd name="connsiteY97-2602" fmla="*/ 2311400 h 5327619"/>
              <a:gd name="connsiteX98-2603" fmla="*/ 4793210 w 5849352"/>
              <a:gd name="connsiteY98-2604" fmla="*/ 2387600 h 5327619"/>
              <a:gd name="connsiteX99-2605" fmla="*/ 4767810 w 5849352"/>
              <a:gd name="connsiteY99-2606" fmla="*/ 2404533 h 5327619"/>
              <a:gd name="connsiteX100-2607" fmla="*/ 4784743 w 5849352"/>
              <a:gd name="connsiteY100-2608" fmla="*/ 2429933 h 5327619"/>
              <a:gd name="connsiteX101-2609" fmla="*/ 4810143 w 5849352"/>
              <a:gd name="connsiteY101-2610" fmla="*/ 2438400 h 5327619"/>
              <a:gd name="connsiteX102-2611" fmla="*/ 4835543 w 5849352"/>
              <a:gd name="connsiteY102-2612" fmla="*/ 2455333 h 5327619"/>
              <a:gd name="connsiteX103-2613" fmla="*/ 4852477 w 5849352"/>
              <a:gd name="connsiteY103-2614" fmla="*/ 2472267 h 5327619"/>
              <a:gd name="connsiteX104-2615" fmla="*/ 4903277 w 5849352"/>
              <a:gd name="connsiteY104-2616" fmla="*/ 2489200 h 5327619"/>
              <a:gd name="connsiteX105-2617" fmla="*/ 4928677 w 5849352"/>
              <a:gd name="connsiteY105-2618" fmla="*/ 2497667 h 5327619"/>
              <a:gd name="connsiteX106-2619" fmla="*/ 4979477 w 5849352"/>
              <a:gd name="connsiteY106-2620" fmla="*/ 2523067 h 5327619"/>
              <a:gd name="connsiteX107-2621" fmla="*/ 5030277 w 5849352"/>
              <a:gd name="connsiteY107-2622" fmla="*/ 2548467 h 5327619"/>
              <a:gd name="connsiteX108-2623" fmla="*/ 5055677 w 5849352"/>
              <a:gd name="connsiteY108-2624" fmla="*/ 2573867 h 5327619"/>
              <a:gd name="connsiteX109-2625" fmla="*/ 5182677 w 5849352"/>
              <a:gd name="connsiteY109-2626" fmla="*/ 2599267 h 5327619"/>
              <a:gd name="connsiteX110-2627" fmla="*/ 5241943 w 5849352"/>
              <a:gd name="connsiteY110-2628" fmla="*/ 2616200 h 5327619"/>
              <a:gd name="connsiteX111-2629" fmla="*/ 5267343 w 5849352"/>
              <a:gd name="connsiteY111-2630" fmla="*/ 2624667 h 5327619"/>
              <a:gd name="connsiteX112-2631" fmla="*/ 5284277 w 5849352"/>
              <a:gd name="connsiteY112-2632" fmla="*/ 2641600 h 5327619"/>
              <a:gd name="connsiteX113-2633" fmla="*/ 5360477 w 5849352"/>
              <a:gd name="connsiteY113-2634" fmla="*/ 2683933 h 5327619"/>
              <a:gd name="connsiteX114-2635" fmla="*/ 5428210 w 5849352"/>
              <a:gd name="connsiteY114-2636" fmla="*/ 2692400 h 5327619"/>
              <a:gd name="connsiteX115-2637" fmla="*/ 5453610 w 5849352"/>
              <a:gd name="connsiteY115-2638" fmla="*/ 2717800 h 5327619"/>
              <a:gd name="connsiteX116-2639" fmla="*/ 5470543 w 5849352"/>
              <a:gd name="connsiteY116-2640" fmla="*/ 2743200 h 5327619"/>
              <a:gd name="connsiteX117-2641" fmla="*/ 5495943 w 5849352"/>
              <a:gd name="connsiteY117-2642" fmla="*/ 2760133 h 5327619"/>
              <a:gd name="connsiteX118-2643" fmla="*/ 5538277 w 5849352"/>
              <a:gd name="connsiteY118-2644" fmla="*/ 2802467 h 5327619"/>
              <a:gd name="connsiteX119-2645" fmla="*/ 5572143 w 5849352"/>
              <a:gd name="connsiteY119-2646" fmla="*/ 2810933 h 5327619"/>
              <a:gd name="connsiteX120-2647" fmla="*/ 5597543 w 5849352"/>
              <a:gd name="connsiteY120-2648" fmla="*/ 2827867 h 5327619"/>
              <a:gd name="connsiteX121-2649" fmla="*/ 5699143 w 5849352"/>
              <a:gd name="connsiteY121-2650" fmla="*/ 2844800 h 5327619"/>
              <a:gd name="connsiteX122-2651" fmla="*/ 5775343 w 5849352"/>
              <a:gd name="connsiteY122-2652" fmla="*/ 2904067 h 5327619"/>
              <a:gd name="connsiteX123-2653" fmla="*/ 5834610 w 5849352"/>
              <a:gd name="connsiteY123-2654" fmla="*/ 2921000 h 5327619"/>
              <a:gd name="connsiteX124-2655" fmla="*/ 5834610 w 5849352"/>
              <a:gd name="connsiteY124-2656" fmla="*/ 3115733 h 5327619"/>
              <a:gd name="connsiteX125-2657" fmla="*/ 5800743 w 5849352"/>
              <a:gd name="connsiteY125-2658" fmla="*/ 3200400 h 5327619"/>
              <a:gd name="connsiteX126-2659" fmla="*/ 5809210 w 5849352"/>
              <a:gd name="connsiteY126-2660" fmla="*/ 3285067 h 5327619"/>
              <a:gd name="connsiteX127-2661" fmla="*/ 5783810 w 5849352"/>
              <a:gd name="connsiteY127-2662" fmla="*/ 3276600 h 5327619"/>
              <a:gd name="connsiteX128-2663" fmla="*/ 5775343 w 5849352"/>
              <a:gd name="connsiteY128-2664" fmla="*/ 3251200 h 5327619"/>
              <a:gd name="connsiteX129-2665" fmla="*/ 5758410 w 5849352"/>
              <a:gd name="connsiteY129-2666" fmla="*/ 3225800 h 5327619"/>
              <a:gd name="connsiteX130-2667" fmla="*/ 5733010 w 5849352"/>
              <a:gd name="connsiteY130-2668" fmla="*/ 3175000 h 5327619"/>
              <a:gd name="connsiteX131-2669" fmla="*/ 5682210 w 5849352"/>
              <a:gd name="connsiteY131-2670" fmla="*/ 3149600 h 5327619"/>
              <a:gd name="connsiteX132-2671" fmla="*/ 5656810 w 5849352"/>
              <a:gd name="connsiteY132-2672" fmla="*/ 3132667 h 5327619"/>
              <a:gd name="connsiteX133-2673" fmla="*/ 5606010 w 5849352"/>
              <a:gd name="connsiteY133-2674" fmla="*/ 3115733 h 5327619"/>
              <a:gd name="connsiteX134-2675" fmla="*/ 5445143 w 5849352"/>
              <a:gd name="connsiteY134-2676" fmla="*/ 3098800 h 5327619"/>
              <a:gd name="connsiteX135-2677" fmla="*/ 5419743 w 5849352"/>
              <a:gd name="connsiteY135-2678" fmla="*/ 3073400 h 5327619"/>
              <a:gd name="connsiteX136-2679" fmla="*/ 5394343 w 5849352"/>
              <a:gd name="connsiteY136-2680" fmla="*/ 3056467 h 5327619"/>
              <a:gd name="connsiteX137-2681" fmla="*/ 5377410 w 5849352"/>
              <a:gd name="connsiteY137-2682" fmla="*/ 3031067 h 5327619"/>
              <a:gd name="connsiteX138-2683" fmla="*/ 5360477 w 5849352"/>
              <a:gd name="connsiteY138-2684" fmla="*/ 3014133 h 5327619"/>
              <a:gd name="connsiteX139-2685" fmla="*/ 5233477 w 5849352"/>
              <a:gd name="connsiteY139-2686" fmla="*/ 3022600 h 5327619"/>
              <a:gd name="connsiteX140-2687" fmla="*/ 5216543 w 5849352"/>
              <a:gd name="connsiteY140-2688" fmla="*/ 3039533 h 5327619"/>
              <a:gd name="connsiteX141-2689" fmla="*/ 5182677 w 5849352"/>
              <a:gd name="connsiteY141-2690" fmla="*/ 3107267 h 5327619"/>
              <a:gd name="connsiteX142-2691" fmla="*/ 5157277 w 5849352"/>
              <a:gd name="connsiteY142-2692" fmla="*/ 3158067 h 5327619"/>
              <a:gd name="connsiteX143-2693" fmla="*/ 5140343 w 5849352"/>
              <a:gd name="connsiteY143-2694" fmla="*/ 3225800 h 5327619"/>
              <a:gd name="connsiteX144-2695" fmla="*/ 5123410 w 5849352"/>
              <a:gd name="connsiteY144-2696" fmla="*/ 3251200 h 5327619"/>
              <a:gd name="connsiteX145-2697" fmla="*/ 5114943 w 5849352"/>
              <a:gd name="connsiteY145-2698" fmla="*/ 3285067 h 5327619"/>
              <a:gd name="connsiteX146-2699" fmla="*/ 5131877 w 5849352"/>
              <a:gd name="connsiteY146-2700" fmla="*/ 3352800 h 5327619"/>
              <a:gd name="connsiteX147-2701" fmla="*/ 5123410 w 5849352"/>
              <a:gd name="connsiteY147-2702" fmla="*/ 3395133 h 5327619"/>
              <a:gd name="connsiteX148-2703" fmla="*/ 5089543 w 5849352"/>
              <a:gd name="connsiteY148-2704" fmla="*/ 3437467 h 5327619"/>
              <a:gd name="connsiteX149-2705" fmla="*/ 5098010 w 5849352"/>
              <a:gd name="connsiteY149-2706" fmla="*/ 3496733 h 5327619"/>
              <a:gd name="connsiteX150-2707" fmla="*/ 5157277 w 5849352"/>
              <a:gd name="connsiteY150-2708" fmla="*/ 3539067 h 5327619"/>
              <a:gd name="connsiteX151-2709" fmla="*/ 5199610 w 5849352"/>
              <a:gd name="connsiteY151-2710" fmla="*/ 3547533 h 5327619"/>
              <a:gd name="connsiteX152-2711" fmla="*/ 5241943 w 5849352"/>
              <a:gd name="connsiteY152-2712" fmla="*/ 3581400 h 5327619"/>
              <a:gd name="connsiteX153-2713" fmla="*/ 5267343 w 5849352"/>
              <a:gd name="connsiteY153-2714" fmla="*/ 3572933 h 5327619"/>
              <a:gd name="connsiteX154-2715" fmla="*/ 5318143 w 5849352"/>
              <a:gd name="connsiteY154-2716" fmla="*/ 3564467 h 5327619"/>
              <a:gd name="connsiteX155-2717" fmla="*/ 5368943 w 5849352"/>
              <a:gd name="connsiteY155-2718" fmla="*/ 3598333 h 5327619"/>
              <a:gd name="connsiteX156-2719" fmla="*/ 5411277 w 5849352"/>
              <a:gd name="connsiteY156-2720" fmla="*/ 3666067 h 5327619"/>
              <a:gd name="connsiteX157-2721" fmla="*/ 5428210 w 5849352"/>
              <a:gd name="connsiteY157-2722" fmla="*/ 3835400 h 5327619"/>
              <a:gd name="connsiteX158-2723" fmla="*/ 5436677 w 5849352"/>
              <a:gd name="connsiteY158-2724" fmla="*/ 3860800 h 5327619"/>
              <a:gd name="connsiteX159-2725" fmla="*/ 5301210 w 5849352"/>
              <a:gd name="connsiteY159-2726" fmla="*/ 3920067 h 5327619"/>
              <a:gd name="connsiteX160-2727" fmla="*/ 5275810 w 5849352"/>
              <a:gd name="connsiteY160-2728" fmla="*/ 3937000 h 5327619"/>
              <a:gd name="connsiteX161-2729" fmla="*/ 5216543 w 5849352"/>
              <a:gd name="connsiteY161-2730" fmla="*/ 3970867 h 5327619"/>
              <a:gd name="connsiteX162-2731" fmla="*/ 5199610 w 5849352"/>
              <a:gd name="connsiteY162-2732" fmla="*/ 3996267 h 5327619"/>
              <a:gd name="connsiteX163-2733" fmla="*/ 5174210 w 5849352"/>
              <a:gd name="connsiteY163-2734" fmla="*/ 4021667 h 5327619"/>
              <a:gd name="connsiteX164-2735" fmla="*/ 5165743 w 5849352"/>
              <a:gd name="connsiteY164-2736" fmla="*/ 4047067 h 5327619"/>
              <a:gd name="connsiteX165-2737" fmla="*/ 5157277 w 5849352"/>
              <a:gd name="connsiteY165-2738" fmla="*/ 4241800 h 5327619"/>
              <a:gd name="connsiteX166-2739" fmla="*/ 5106477 w 5849352"/>
              <a:gd name="connsiteY166-2740" fmla="*/ 4275667 h 5327619"/>
              <a:gd name="connsiteX167-2741" fmla="*/ 5089543 w 5849352"/>
              <a:gd name="connsiteY167-2742" fmla="*/ 4292600 h 5327619"/>
              <a:gd name="connsiteX168-2743" fmla="*/ 5123410 w 5849352"/>
              <a:gd name="connsiteY168-2744" fmla="*/ 4301067 h 5327619"/>
              <a:gd name="connsiteX169-2745" fmla="*/ 5089543 w 5849352"/>
              <a:gd name="connsiteY169-2746" fmla="*/ 4351867 h 5327619"/>
              <a:gd name="connsiteX170-2747" fmla="*/ 5038743 w 5849352"/>
              <a:gd name="connsiteY170-2748" fmla="*/ 4385733 h 5327619"/>
              <a:gd name="connsiteX171-2749" fmla="*/ 5021810 w 5849352"/>
              <a:gd name="connsiteY171-2750" fmla="*/ 4411133 h 5327619"/>
              <a:gd name="connsiteX172-2751" fmla="*/ 5004877 w 5849352"/>
              <a:gd name="connsiteY172-2752" fmla="*/ 4428067 h 5327619"/>
              <a:gd name="connsiteX173-2753" fmla="*/ 4987943 w 5849352"/>
              <a:gd name="connsiteY173-2754" fmla="*/ 4478867 h 5327619"/>
              <a:gd name="connsiteX174-2755" fmla="*/ 4971010 w 5849352"/>
              <a:gd name="connsiteY174-2756" fmla="*/ 4504267 h 5327619"/>
              <a:gd name="connsiteX175-2757" fmla="*/ 4962543 w 5849352"/>
              <a:gd name="connsiteY175-2758" fmla="*/ 4529667 h 5327619"/>
              <a:gd name="connsiteX176-2759" fmla="*/ 4928677 w 5849352"/>
              <a:gd name="connsiteY176-2760" fmla="*/ 4538133 h 5327619"/>
              <a:gd name="connsiteX177-2761" fmla="*/ 4860943 w 5849352"/>
              <a:gd name="connsiteY177-2762" fmla="*/ 4563533 h 5327619"/>
              <a:gd name="connsiteX178-2763" fmla="*/ 4784743 w 5849352"/>
              <a:gd name="connsiteY178-2764" fmla="*/ 4555067 h 5327619"/>
              <a:gd name="connsiteX179-2765" fmla="*/ 4767810 w 5849352"/>
              <a:gd name="connsiteY179-2766" fmla="*/ 4538133 h 5327619"/>
              <a:gd name="connsiteX180-2767" fmla="*/ 4750877 w 5849352"/>
              <a:gd name="connsiteY180-2768" fmla="*/ 4487333 h 5327619"/>
              <a:gd name="connsiteX181-2769" fmla="*/ 4733943 w 5849352"/>
              <a:gd name="connsiteY181-2770" fmla="*/ 4419600 h 5327619"/>
              <a:gd name="connsiteX182-2771" fmla="*/ 4683143 w 5849352"/>
              <a:gd name="connsiteY182-2772" fmla="*/ 4453467 h 5327619"/>
              <a:gd name="connsiteX183-2773" fmla="*/ 4632343 w 5849352"/>
              <a:gd name="connsiteY183-2774" fmla="*/ 4504267 h 5327619"/>
              <a:gd name="connsiteX184-2775" fmla="*/ 4615410 w 5849352"/>
              <a:gd name="connsiteY184-2776" fmla="*/ 4555067 h 5327619"/>
              <a:gd name="connsiteX185-2777" fmla="*/ 4581543 w 5849352"/>
              <a:gd name="connsiteY185-2778" fmla="*/ 4605867 h 5327619"/>
              <a:gd name="connsiteX186-2779" fmla="*/ 4564610 w 5849352"/>
              <a:gd name="connsiteY186-2780" fmla="*/ 4631267 h 5327619"/>
              <a:gd name="connsiteX187-2781" fmla="*/ 4547677 w 5849352"/>
              <a:gd name="connsiteY187-2782" fmla="*/ 4682067 h 5327619"/>
              <a:gd name="connsiteX188-2783" fmla="*/ 4505343 w 5849352"/>
              <a:gd name="connsiteY188-2784" fmla="*/ 4758267 h 5327619"/>
              <a:gd name="connsiteX189-2785" fmla="*/ 4513810 w 5849352"/>
              <a:gd name="connsiteY189-2786" fmla="*/ 4817533 h 5327619"/>
              <a:gd name="connsiteX190-2787" fmla="*/ 4522277 w 5849352"/>
              <a:gd name="connsiteY190-2788" fmla="*/ 4893733 h 5327619"/>
              <a:gd name="connsiteX191-2789" fmla="*/ 4556143 w 5849352"/>
              <a:gd name="connsiteY191-2790" fmla="*/ 4961467 h 5327619"/>
              <a:gd name="connsiteX192-2791" fmla="*/ 4598477 w 5849352"/>
              <a:gd name="connsiteY192-2792" fmla="*/ 4969933 h 5327619"/>
              <a:gd name="connsiteX193-2793" fmla="*/ 4573077 w 5849352"/>
              <a:gd name="connsiteY193-2794" fmla="*/ 5020733 h 5327619"/>
              <a:gd name="connsiteX194-2795" fmla="*/ 4581543 w 5849352"/>
              <a:gd name="connsiteY194-2796" fmla="*/ 5046133 h 5327619"/>
              <a:gd name="connsiteX195-2797" fmla="*/ 4623877 w 5849352"/>
              <a:gd name="connsiteY195-2798" fmla="*/ 5088467 h 5327619"/>
              <a:gd name="connsiteX196-2799" fmla="*/ 4564610 w 5849352"/>
              <a:gd name="connsiteY196-2800" fmla="*/ 5130800 h 5327619"/>
              <a:gd name="connsiteX197-2801" fmla="*/ 4539210 w 5849352"/>
              <a:gd name="connsiteY197-2802" fmla="*/ 5139267 h 5327619"/>
              <a:gd name="connsiteX198-2803" fmla="*/ 4547677 w 5849352"/>
              <a:gd name="connsiteY198-2804" fmla="*/ 5291667 h 5327619"/>
              <a:gd name="connsiteX199-2805" fmla="*/ 4539210 w 5849352"/>
              <a:gd name="connsiteY199-2806" fmla="*/ 5325533 h 5327619"/>
              <a:gd name="connsiteX200-2807" fmla="*/ 4479943 w 5849352"/>
              <a:gd name="connsiteY200-2808" fmla="*/ 5317067 h 5327619"/>
              <a:gd name="connsiteX201-2809" fmla="*/ 4420677 w 5849352"/>
              <a:gd name="connsiteY201-2810" fmla="*/ 5300133 h 5327619"/>
              <a:gd name="connsiteX202-2811" fmla="*/ 4352943 w 5849352"/>
              <a:gd name="connsiteY202-2812" fmla="*/ 5291667 h 5327619"/>
              <a:gd name="connsiteX203-2813" fmla="*/ 4268277 w 5849352"/>
              <a:gd name="connsiteY203-2814" fmla="*/ 5266267 h 5327619"/>
              <a:gd name="connsiteX204-2815" fmla="*/ 4234410 w 5849352"/>
              <a:gd name="connsiteY204-2816" fmla="*/ 5257800 h 5327619"/>
              <a:gd name="connsiteX205-2817" fmla="*/ 4217477 w 5849352"/>
              <a:gd name="connsiteY205-2818" fmla="*/ 5232400 h 5327619"/>
              <a:gd name="connsiteX206-2819" fmla="*/ 4175143 w 5849352"/>
              <a:gd name="connsiteY206-2820" fmla="*/ 5198533 h 5327619"/>
              <a:gd name="connsiteX207-2821" fmla="*/ 4158210 w 5849352"/>
              <a:gd name="connsiteY207-2822" fmla="*/ 5173133 h 5327619"/>
              <a:gd name="connsiteX208-2823" fmla="*/ 4082010 w 5849352"/>
              <a:gd name="connsiteY208-2824" fmla="*/ 5105400 h 5327619"/>
              <a:gd name="connsiteX209-2825" fmla="*/ 4031210 w 5849352"/>
              <a:gd name="connsiteY209-2826" fmla="*/ 5088467 h 5327619"/>
              <a:gd name="connsiteX210-2827" fmla="*/ 3980410 w 5849352"/>
              <a:gd name="connsiteY210-2828" fmla="*/ 5071533 h 5327619"/>
              <a:gd name="connsiteX211-2829" fmla="*/ 3955010 w 5849352"/>
              <a:gd name="connsiteY211-2830" fmla="*/ 5063067 h 5327619"/>
              <a:gd name="connsiteX212-2831" fmla="*/ 3921143 w 5849352"/>
              <a:gd name="connsiteY212-2832" fmla="*/ 5054600 h 5327619"/>
              <a:gd name="connsiteX213-2833" fmla="*/ 3861877 w 5849352"/>
              <a:gd name="connsiteY213-2834" fmla="*/ 5037667 h 5327619"/>
              <a:gd name="connsiteX214-2835" fmla="*/ 3785677 w 5849352"/>
              <a:gd name="connsiteY214-2836" fmla="*/ 4978400 h 5327619"/>
              <a:gd name="connsiteX215-2837" fmla="*/ 3751810 w 5849352"/>
              <a:gd name="connsiteY215-2838" fmla="*/ 4969933 h 5327619"/>
              <a:gd name="connsiteX216-2839" fmla="*/ 3701010 w 5849352"/>
              <a:gd name="connsiteY216-2840" fmla="*/ 4953000 h 5327619"/>
              <a:gd name="connsiteX217-2841" fmla="*/ 3667143 w 5849352"/>
              <a:gd name="connsiteY217-2842" fmla="*/ 4927600 h 5327619"/>
              <a:gd name="connsiteX218-2843" fmla="*/ 3633277 w 5849352"/>
              <a:gd name="connsiteY218-2844" fmla="*/ 4919133 h 5327619"/>
              <a:gd name="connsiteX219-2845" fmla="*/ 3565543 w 5849352"/>
              <a:gd name="connsiteY219-2846" fmla="*/ 4868333 h 5327619"/>
              <a:gd name="connsiteX220-2847" fmla="*/ 3506277 w 5849352"/>
              <a:gd name="connsiteY220-2848" fmla="*/ 4859867 h 5327619"/>
              <a:gd name="connsiteX221-2849" fmla="*/ 3480877 w 5849352"/>
              <a:gd name="connsiteY221-2850" fmla="*/ 4851400 h 5327619"/>
              <a:gd name="connsiteX222-2851" fmla="*/ 3463943 w 5849352"/>
              <a:gd name="connsiteY222-2852" fmla="*/ 4834467 h 5327619"/>
              <a:gd name="connsiteX223-2853" fmla="*/ 3404677 w 5849352"/>
              <a:gd name="connsiteY223-2854" fmla="*/ 4800600 h 5327619"/>
              <a:gd name="connsiteX224-2855" fmla="*/ 3362343 w 5849352"/>
              <a:gd name="connsiteY224-2856" fmla="*/ 4792133 h 5327619"/>
              <a:gd name="connsiteX225-2857" fmla="*/ 3303077 w 5849352"/>
              <a:gd name="connsiteY225-2858" fmla="*/ 4766733 h 5327619"/>
              <a:gd name="connsiteX226-2859" fmla="*/ 3286143 w 5849352"/>
              <a:gd name="connsiteY226-2860" fmla="*/ 4741333 h 5327619"/>
              <a:gd name="connsiteX227-2861" fmla="*/ 3235343 w 5849352"/>
              <a:gd name="connsiteY227-2862" fmla="*/ 4715933 h 5327619"/>
              <a:gd name="connsiteX228-2863" fmla="*/ 3218410 w 5849352"/>
              <a:gd name="connsiteY228-2864" fmla="*/ 4622800 h 5327619"/>
              <a:gd name="connsiteX229-2865" fmla="*/ 3226877 w 5849352"/>
              <a:gd name="connsiteY229-2866" fmla="*/ 4580467 h 5327619"/>
              <a:gd name="connsiteX230-2867" fmla="*/ 3277677 w 5849352"/>
              <a:gd name="connsiteY230-2868" fmla="*/ 4546600 h 5327619"/>
              <a:gd name="connsiteX231-2869" fmla="*/ 3320010 w 5849352"/>
              <a:gd name="connsiteY231-2870" fmla="*/ 4495800 h 5327619"/>
              <a:gd name="connsiteX232-2871" fmla="*/ 3345410 w 5849352"/>
              <a:gd name="connsiteY232-2872" fmla="*/ 4487333 h 5327619"/>
              <a:gd name="connsiteX233-2873" fmla="*/ 3387743 w 5849352"/>
              <a:gd name="connsiteY233-2874" fmla="*/ 4495800 h 5327619"/>
              <a:gd name="connsiteX234-2875" fmla="*/ 3396210 w 5849352"/>
              <a:gd name="connsiteY234-2876" fmla="*/ 4521200 h 5327619"/>
              <a:gd name="connsiteX235-2877" fmla="*/ 3430077 w 5849352"/>
              <a:gd name="connsiteY235-2878" fmla="*/ 4538133 h 5327619"/>
              <a:gd name="connsiteX236-2879" fmla="*/ 3506277 w 5849352"/>
              <a:gd name="connsiteY236-2880" fmla="*/ 4495800 h 5327619"/>
              <a:gd name="connsiteX237-2881" fmla="*/ 3531677 w 5849352"/>
              <a:gd name="connsiteY237-2882" fmla="*/ 4470400 h 5327619"/>
              <a:gd name="connsiteX238-2883" fmla="*/ 3540143 w 5849352"/>
              <a:gd name="connsiteY238-2884" fmla="*/ 4445000 h 5327619"/>
              <a:gd name="connsiteX239-2885" fmla="*/ 3590943 w 5849352"/>
              <a:gd name="connsiteY239-2886" fmla="*/ 4445000 h 5327619"/>
              <a:gd name="connsiteX240-2887" fmla="*/ 3633277 w 5849352"/>
              <a:gd name="connsiteY240-2888" fmla="*/ 4478867 h 5327619"/>
              <a:gd name="connsiteX241-2889" fmla="*/ 3658677 w 5849352"/>
              <a:gd name="connsiteY241-2890" fmla="*/ 4487333 h 5327619"/>
              <a:gd name="connsiteX242-2891" fmla="*/ 3692543 w 5849352"/>
              <a:gd name="connsiteY242-2892" fmla="*/ 4504267 h 5327619"/>
              <a:gd name="connsiteX243-2893" fmla="*/ 3717943 w 5849352"/>
              <a:gd name="connsiteY243-2894" fmla="*/ 4521200 h 5327619"/>
              <a:gd name="connsiteX244-2895" fmla="*/ 3751810 w 5849352"/>
              <a:gd name="connsiteY244-2896" fmla="*/ 4529667 h 5327619"/>
              <a:gd name="connsiteX245-2897" fmla="*/ 3777210 w 5849352"/>
              <a:gd name="connsiteY245-2898" fmla="*/ 4546600 h 5327619"/>
              <a:gd name="connsiteX246-2899" fmla="*/ 3878810 w 5849352"/>
              <a:gd name="connsiteY246-2900" fmla="*/ 4572000 h 5327619"/>
              <a:gd name="connsiteX247-2901" fmla="*/ 3946543 w 5849352"/>
              <a:gd name="connsiteY247-2902" fmla="*/ 4563533 h 5327619"/>
              <a:gd name="connsiteX248-2903" fmla="*/ 3980410 w 5849352"/>
              <a:gd name="connsiteY248-2904" fmla="*/ 4529667 h 5327619"/>
              <a:gd name="connsiteX249-2905" fmla="*/ 4234410 w 5849352"/>
              <a:gd name="connsiteY249-2906" fmla="*/ 4521200 h 5327619"/>
              <a:gd name="connsiteX250-2907" fmla="*/ 4259810 w 5849352"/>
              <a:gd name="connsiteY250-2908" fmla="*/ 4504267 h 5327619"/>
              <a:gd name="connsiteX251-2909" fmla="*/ 4293677 w 5849352"/>
              <a:gd name="connsiteY251-2910" fmla="*/ 4470400 h 5327619"/>
              <a:gd name="connsiteX252-2911" fmla="*/ 4488410 w 5849352"/>
              <a:gd name="connsiteY252-2912" fmla="*/ 4436533 h 5327619"/>
              <a:gd name="connsiteX253-2913" fmla="*/ 4530743 w 5849352"/>
              <a:gd name="connsiteY253-2914" fmla="*/ 4428067 h 5327619"/>
              <a:gd name="connsiteX254-2915" fmla="*/ 4547677 w 5849352"/>
              <a:gd name="connsiteY254-2916" fmla="*/ 4402667 h 5327619"/>
              <a:gd name="connsiteX255-2917" fmla="*/ 4573077 w 5849352"/>
              <a:gd name="connsiteY255-2918" fmla="*/ 4394200 h 5327619"/>
              <a:gd name="connsiteX256-2919" fmla="*/ 4649277 w 5849352"/>
              <a:gd name="connsiteY256-2920" fmla="*/ 4385733 h 5327619"/>
              <a:gd name="connsiteX257-2921" fmla="*/ 4759343 w 5849352"/>
              <a:gd name="connsiteY257-2922" fmla="*/ 4377267 h 5327619"/>
              <a:gd name="connsiteX258-2923" fmla="*/ 4793210 w 5849352"/>
              <a:gd name="connsiteY258-2924" fmla="*/ 4368800 h 5327619"/>
              <a:gd name="connsiteX259-2925" fmla="*/ 4844010 w 5849352"/>
              <a:gd name="connsiteY259-2926" fmla="*/ 4309533 h 5327619"/>
              <a:gd name="connsiteX260-2927" fmla="*/ 4852477 w 5849352"/>
              <a:gd name="connsiteY260-2928" fmla="*/ 4284133 h 5327619"/>
              <a:gd name="connsiteX261-2929" fmla="*/ 4835543 w 5849352"/>
              <a:gd name="connsiteY261-2930" fmla="*/ 4207933 h 5327619"/>
              <a:gd name="connsiteX262-2931" fmla="*/ 4810143 w 5849352"/>
              <a:gd name="connsiteY262-2932" fmla="*/ 4157133 h 5327619"/>
              <a:gd name="connsiteX263-2933" fmla="*/ 4818610 w 5849352"/>
              <a:gd name="connsiteY263-2934" fmla="*/ 4114800 h 5327619"/>
              <a:gd name="connsiteX264-2935" fmla="*/ 4844010 w 5849352"/>
              <a:gd name="connsiteY264-2936" fmla="*/ 4097867 h 5327619"/>
              <a:gd name="connsiteX265-2937" fmla="*/ 4928677 w 5849352"/>
              <a:gd name="connsiteY265-2938" fmla="*/ 4080933 h 5327619"/>
              <a:gd name="connsiteX266-2939" fmla="*/ 4954077 w 5849352"/>
              <a:gd name="connsiteY266-2940" fmla="*/ 4064000 h 5327619"/>
              <a:gd name="connsiteX267-2941" fmla="*/ 5004877 w 5849352"/>
              <a:gd name="connsiteY267-2942" fmla="*/ 4047067 h 5327619"/>
              <a:gd name="connsiteX268-2943" fmla="*/ 4996410 w 5849352"/>
              <a:gd name="connsiteY268-2944" fmla="*/ 3979333 h 5327619"/>
              <a:gd name="connsiteX269-2945" fmla="*/ 4971010 w 5849352"/>
              <a:gd name="connsiteY269-2946" fmla="*/ 3970867 h 5327619"/>
              <a:gd name="connsiteX270-2947" fmla="*/ 4937143 w 5849352"/>
              <a:gd name="connsiteY270-2948" fmla="*/ 3928533 h 5327619"/>
              <a:gd name="connsiteX271-2949" fmla="*/ 4911743 w 5849352"/>
              <a:gd name="connsiteY271-2950" fmla="*/ 3852333 h 5327619"/>
              <a:gd name="connsiteX272-2951" fmla="*/ 4903277 w 5849352"/>
              <a:gd name="connsiteY272-2952" fmla="*/ 3826933 h 5327619"/>
              <a:gd name="connsiteX273-2953" fmla="*/ 4894810 w 5849352"/>
              <a:gd name="connsiteY273-2954" fmla="*/ 3801533 h 5327619"/>
              <a:gd name="connsiteX274-2955" fmla="*/ 4877877 w 5849352"/>
              <a:gd name="connsiteY274-2956" fmla="*/ 3725333 h 5327619"/>
              <a:gd name="connsiteX275-2957" fmla="*/ 4835543 w 5849352"/>
              <a:gd name="connsiteY275-2958" fmla="*/ 3674533 h 5327619"/>
              <a:gd name="connsiteX276-2959" fmla="*/ 4810143 w 5849352"/>
              <a:gd name="connsiteY276-2960" fmla="*/ 3623733 h 5327619"/>
              <a:gd name="connsiteX277-2961" fmla="*/ 4793210 w 5849352"/>
              <a:gd name="connsiteY277-2962" fmla="*/ 3598333 h 5327619"/>
              <a:gd name="connsiteX278-2963" fmla="*/ 4776277 w 5849352"/>
              <a:gd name="connsiteY278-2964" fmla="*/ 3547533 h 5327619"/>
              <a:gd name="connsiteX279-2965" fmla="*/ 4767810 w 5849352"/>
              <a:gd name="connsiteY279-2966" fmla="*/ 3462867 h 5327619"/>
              <a:gd name="connsiteX280-2967" fmla="*/ 4750877 w 5849352"/>
              <a:gd name="connsiteY280-2968" fmla="*/ 3412067 h 5327619"/>
              <a:gd name="connsiteX281-2969" fmla="*/ 4733943 w 5849352"/>
              <a:gd name="connsiteY281-2970" fmla="*/ 3352800 h 5327619"/>
              <a:gd name="connsiteX282-2971" fmla="*/ 4708543 w 5849352"/>
              <a:gd name="connsiteY282-2972" fmla="*/ 3302000 h 5327619"/>
              <a:gd name="connsiteX283-2973" fmla="*/ 4666210 w 5849352"/>
              <a:gd name="connsiteY283-2974" fmla="*/ 3293533 h 5327619"/>
              <a:gd name="connsiteX284-2975" fmla="*/ 4573077 w 5849352"/>
              <a:gd name="connsiteY284-2976" fmla="*/ 3302000 h 5327619"/>
              <a:gd name="connsiteX285-2977" fmla="*/ 4556143 w 5849352"/>
              <a:gd name="connsiteY285-2978" fmla="*/ 3327400 h 5327619"/>
              <a:gd name="connsiteX286-2979" fmla="*/ 4530743 w 5849352"/>
              <a:gd name="connsiteY286-2980" fmla="*/ 3344333 h 5327619"/>
              <a:gd name="connsiteX287-2981" fmla="*/ 4496877 w 5849352"/>
              <a:gd name="connsiteY287-2982" fmla="*/ 3335867 h 5327619"/>
              <a:gd name="connsiteX288-2983" fmla="*/ 4488410 w 5849352"/>
              <a:gd name="connsiteY288-2984" fmla="*/ 3310467 h 5327619"/>
              <a:gd name="connsiteX289-2985" fmla="*/ 4471477 w 5849352"/>
              <a:gd name="connsiteY289-2986" fmla="*/ 3293533 h 5327619"/>
              <a:gd name="connsiteX290-2987" fmla="*/ 4463010 w 5849352"/>
              <a:gd name="connsiteY290-2988" fmla="*/ 3259667 h 5327619"/>
              <a:gd name="connsiteX291-2989" fmla="*/ 4446077 w 5849352"/>
              <a:gd name="connsiteY291-2990" fmla="*/ 3242733 h 5327619"/>
              <a:gd name="connsiteX292-2991" fmla="*/ 4369877 w 5849352"/>
              <a:gd name="connsiteY292-2992" fmla="*/ 3217333 h 5327619"/>
              <a:gd name="connsiteX293-2993" fmla="*/ 4344477 w 5849352"/>
              <a:gd name="connsiteY293-2994" fmla="*/ 3200400 h 5327619"/>
              <a:gd name="connsiteX294-2995" fmla="*/ 4336010 w 5849352"/>
              <a:gd name="connsiteY294-2996" fmla="*/ 3175000 h 5327619"/>
              <a:gd name="connsiteX295-2997" fmla="*/ 4327543 w 5849352"/>
              <a:gd name="connsiteY295-2998" fmla="*/ 3064933 h 5327619"/>
              <a:gd name="connsiteX296-2999" fmla="*/ 4285210 w 5849352"/>
              <a:gd name="connsiteY296-3000" fmla="*/ 3014133 h 5327619"/>
              <a:gd name="connsiteX297-3001" fmla="*/ 4234410 w 5849352"/>
              <a:gd name="connsiteY297-3002" fmla="*/ 2980267 h 5327619"/>
              <a:gd name="connsiteX298-3003" fmla="*/ 4082010 w 5849352"/>
              <a:gd name="connsiteY298-3004" fmla="*/ 2988733 h 5327619"/>
              <a:gd name="connsiteX299-3005" fmla="*/ 4031210 w 5849352"/>
              <a:gd name="connsiteY299-3006" fmla="*/ 3005667 h 5327619"/>
              <a:gd name="connsiteX300-3007" fmla="*/ 4048143 w 5849352"/>
              <a:gd name="connsiteY300-3008" fmla="*/ 2963333 h 5327619"/>
              <a:gd name="connsiteX301-3009" fmla="*/ 4039677 w 5849352"/>
              <a:gd name="connsiteY301-3010" fmla="*/ 2912533 h 5327619"/>
              <a:gd name="connsiteX302-3011" fmla="*/ 4014277 w 5849352"/>
              <a:gd name="connsiteY302-3012" fmla="*/ 2904067 h 5327619"/>
              <a:gd name="connsiteX303-3013" fmla="*/ 3895743 w 5849352"/>
              <a:gd name="connsiteY303-3014" fmla="*/ 2895600 h 5327619"/>
              <a:gd name="connsiteX304-3015" fmla="*/ 3878810 w 5849352"/>
              <a:gd name="connsiteY304-3016" fmla="*/ 2751667 h 5327619"/>
              <a:gd name="connsiteX305-3017" fmla="*/ 3861877 w 5849352"/>
              <a:gd name="connsiteY305-3018" fmla="*/ 2726267 h 5327619"/>
              <a:gd name="connsiteX306-3019" fmla="*/ 3828010 w 5849352"/>
              <a:gd name="connsiteY306-3020" fmla="*/ 2658533 h 5327619"/>
              <a:gd name="connsiteX307-3021" fmla="*/ 3794143 w 5849352"/>
              <a:gd name="connsiteY307-3022" fmla="*/ 2616200 h 5327619"/>
              <a:gd name="connsiteX308-3023" fmla="*/ 3641743 w 5849352"/>
              <a:gd name="connsiteY308-3024" fmla="*/ 2590800 h 5327619"/>
              <a:gd name="connsiteX309-3025" fmla="*/ 3582477 w 5849352"/>
              <a:gd name="connsiteY309-3026" fmla="*/ 2573867 h 5327619"/>
              <a:gd name="connsiteX310-3027" fmla="*/ 3531677 w 5849352"/>
              <a:gd name="connsiteY310-3028" fmla="*/ 2556933 h 5327619"/>
              <a:gd name="connsiteX311-3029" fmla="*/ 3574010 w 5849352"/>
              <a:gd name="connsiteY311-3030" fmla="*/ 2514600 h 5327619"/>
              <a:gd name="connsiteX312-3031" fmla="*/ 3548610 w 5849352"/>
              <a:gd name="connsiteY312-3032" fmla="*/ 2523067 h 5327619"/>
              <a:gd name="connsiteX313-3033" fmla="*/ 3523210 w 5849352"/>
              <a:gd name="connsiteY313-3034" fmla="*/ 2531533 h 5327619"/>
              <a:gd name="connsiteX314-3035" fmla="*/ 3548610 w 5849352"/>
              <a:gd name="connsiteY314-3036" fmla="*/ 2506133 h 5327619"/>
              <a:gd name="connsiteX315-3037" fmla="*/ 3574010 w 5849352"/>
              <a:gd name="connsiteY315-3038" fmla="*/ 2497667 h 5327619"/>
              <a:gd name="connsiteX316-3039" fmla="*/ 3582477 w 5849352"/>
              <a:gd name="connsiteY316-3040" fmla="*/ 2463800 h 5327619"/>
              <a:gd name="connsiteX317-3041" fmla="*/ 3607877 w 5849352"/>
              <a:gd name="connsiteY317-3042" fmla="*/ 2421467 h 5327619"/>
              <a:gd name="connsiteX318-3043" fmla="*/ 3607877 w 5849352"/>
              <a:gd name="connsiteY318-3044" fmla="*/ 2336800 h 5327619"/>
              <a:gd name="connsiteX319-3045" fmla="*/ 3574010 w 5849352"/>
              <a:gd name="connsiteY319-3046" fmla="*/ 2302933 h 5327619"/>
              <a:gd name="connsiteX320-3047" fmla="*/ 3523210 w 5849352"/>
              <a:gd name="connsiteY320-3048" fmla="*/ 2260600 h 5327619"/>
              <a:gd name="connsiteX321-3049" fmla="*/ 3480877 w 5849352"/>
              <a:gd name="connsiteY321-3050" fmla="*/ 2209800 h 5327619"/>
              <a:gd name="connsiteX322-3051" fmla="*/ 3455477 w 5849352"/>
              <a:gd name="connsiteY322-3052" fmla="*/ 2192867 h 5327619"/>
              <a:gd name="connsiteX323-3053" fmla="*/ 3438543 w 5849352"/>
              <a:gd name="connsiteY323-3054" fmla="*/ 2175933 h 5327619"/>
              <a:gd name="connsiteX324-3055" fmla="*/ 3413143 w 5849352"/>
              <a:gd name="connsiteY324-3056" fmla="*/ 2167467 h 5327619"/>
              <a:gd name="connsiteX325-3057" fmla="*/ 3294610 w 5849352"/>
              <a:gd name="connsiteY325-3058" fmla="*/ 2150533 h 5327619"/>
              <a:gd name="connsiteX326-3059" fmla="*/ 3243810 w 5849352"/>
              <a:gd name="connsiteY326-3060" fmla="*/ 2125133 h 5327619"/>
              <a:gd name="connsiteX327-3061" fmla="*/ 3252277 w 5849352"/>
              <a:gd name="connsiteY327-3062" fmla="*/ 2091267 h 5327619"/>
              <a:gd name="connsiteX328-3063" fmla="*/ 3218410 w 5849352"/>
              <a:gd name="connsiteY328-3064" fmla="*/ 2082800 h 5327619"/>
              <a:gd name="connsiteX329-3065" fmla="*/ 3193010 w 5849352"/>
              <a:gd name="connsiteY329-3066" fmla="*/ 2032000 h 5327619"/>
              <a:gd name="connsiteX330-3067" fmla="*/ 3176077 w 5849352"/>
              <a:gd name="connsiteY330-3068" fmla="*/ 1998133 h 5327619"/>
              <a:gd name="connsiteX331-3069" fmla="*/ 3167610 w 5849352"/>
              <a:gd name="connsiteY331-3070" fmla="*/ 1972733 h 5327619"/>
              <a:gd name="connsiteX332-3071" fmla="*/ 3142210 w 5849352"/>
              <a:gd name="connsiteY332-3072" fmla="*/ 1955800 h 5327619"/>
              <a:gd name="connsiteX333-3073" fmla="*/ 3116810 w 5849352"/>
              <a:gd name="connsiteY333-3074" fmla="*/ 1930400 h 5327619"/>
              <a:gd name="connsiteX334-3075" fmla="*/ 3082943 w 5849352"/>
              <a:gd name="connsiteY334-3076" fmla="*/ 1854200 h 5327619"/>
              <a:gd name="connsiteX335-3077" fmla="*/ 3066010 w 5849352"/>
              <a:gd name="connsiteY335-3078" fmla="*/ 1828800 h 5327619"/>
              <a:gd name="connsiteX336-3079" fmla="*/ 3057543 w 5849352"/>
              <a:gd name="connsiteY336-3080" fmla="*/ 1794933 h 5327619"/>
              <a:gd name="connsiteX337-3081" fmla="*/ 2972877 w 5849352"/>
              <a:gd name="connsiteY337-3082" fmla="*/ 1727200 h 5327619"/>
              <a:gd name="connsiteX338-3083" fmla="*/ 2947477 w 5849352"/>
              <a:gd name="connsiteY338-3084" fmla="*/ 1710267 h 5327619"/>
              <a:gd name="connsiteX339-3085" fmla="*/ 2828943 w 5849352"/>
              <a:gd name="connsiteY339-3086" fmla="*/ 1667933 h 5327619"/>
              <a:gd name="connsiteX340-3087" fmla="*/ 2803543 w 5849352"/>
              <a:gd name="connsiteY340-3088" fmla="*/ 1676400 h 5327619"/>
              <a:gd name="connsiteX341-3089" fmla="*/ 2795077 w 5849352"/>
              <a:gd name="connsiteY341-3090" fmla="*/ 1727200 h 5327619"/>
              <a:gd name="connsiteX342-3091" fmla="*/ 2786610 w 5849352"/>
              <a:gd name="connsiteY342-3092" fmla="*/ 1752600 h 5327619"/>
              <a:gd name="connsiteX343-3093" fmla="*/ 2744277 w 5849352"/>
              <a:gd name="connsiteY343-3094" fmla="*/ 1794933 h 5327619"/>
              <a:gd name="connsiteX344-3095" fmla="*/ 2718877 w 5849352"/>
              <a:gd name="connsiteY344-3096" fmla="*/ 1845733 h 5327619"/>
              <a:gd name="connsiteX345-3097" fmla="*/ 2693477 w 5849352"/>
              <a:gd name="connsiteY345-3098" fmla="*/ 1921933 h 5327619"/>
              <a:gd name="connsiteX346-3099" fmla="*/ 2685010 w 5849352"/>
              <a:gd name="connsiteY346-3100" fmla="*/ 1947333 h 5327619"/>
              <a:gd name="connsiteX347-3101" fmla="*/ 2651143 w 5849352"/>
              <a:gd name="connsiteY347-3102" fmla="*/ 1955800 h 5327619"/>
              <a:gd name="connsiteX348-3103" fmla="*/ 2591877 w 5849352"/>
              <a:gd name="connsiteY348-3104" fmla="*/ 1947333 h 5327619"/>
              <a:gd name="connsiteX349-3105" fmla="*/ 2566477 w 5849352"/>
              <a:gd name="connsiteY349-3106" fmla="*/ 1938867 h 5327619"/>
              <a:gd name="connsiteX350-3107" fmla="*/ 2549543 w 5849352"/>
              <a:gd name="connsiteY350-3108" fmla="*/ 1913467 h 5327619"/>
              <a:gd name="connsiteX351-3109" fmla="*/ 2558010 w 5849352"/>
              <a:gd name="connsiteY351-3110" fmla="*/ 1888067 h 5327619"/>
              <a:gd name="connsiteX352-3111" fmla="*/ 2532610 w 5849352"/>
              <a:gd name="connsiteY352-3112" fmla="*/ 1794933 h 5327619"/>
              <a:gd name="connsiteX353-3113" fmla="*/ 2507210 w 5849352"/>
              <a:gd name="connsiteY353-3114" fmla="*/ 1786467 h 5327619"/>
              <a:gd name="connsiteX354-3115" fmla="*/ 2498743 w 5849352"/>
              <a:gd name="connsiteY354-3116" fmla="*/ 1761067 h 5327619"/>
              <a:gd name="connsiteX355-3117" fmla="*/ 2447943 w 5849352"/>
              <a:gd name="connsiteY355-3118" fmla="*/ 1701800 h 5327619"/>
              <a:gd name="connsiteX356-3119" fmla="*/ 2431010 w 5849352"/>
              <a:gd name="connsiteY356-3120" fmla="*/ 1676400 h 5327619"/>
              <a:gd name="connsiteX357-3121" fmla="*/ 2422543 w 5849352"/>
              <a:gd name="connsiteY357-3122" fmla="*/ 1634067 h 5327619"/>
              <a:gd name="connsiteX358-3123" fmla="*/ 2414077 w 5849352"/>
              <a:gd name="connsiteY358-3124" fmla="*/ 1608667 h 5327619"/>
              <a:gd name="connsiteX359-3125" fmla="*/ 2278610 w 5849352"/>
              <a:gd name="connsiteY359-3126" fmla="*/ 1583267 h 5327619"/>
              <a:gd name="connsiteX360-3127" fmla="*/ 2287077 w 5849352"/>
              <a:gd name="connsiteY360-3128" fmla="*/ 1540933 h 5327619"/>
              <a:gd name="connsiteX361-3129" fmla="*/ 2320943 w 5849352"/>
              <a:gd name="connsiteY361-3130" fmla="*/ 1490133 h 5327619"/>
              <a:gd name="connsiteX362-3131" fmla="*/ 2304010 w 5849352"/>
              <a:gd name="connsiteY362-3132" fmla="*/ 1405467 h 5327619"/>
              <a:gd name="connsiteX363-3133" fmla="*/ 2278610 w 5849352"/>
              <a:gd name="connsiteY363-3134" fmla="*/ 1388533 h 5327619"/>
              <a:gd name="connsiteX364-3135" fmla="*/ 2253210 w 5849352"/>
              <a:gd name="connsiteY364-3136" fmla="*/ 1320800 h 5327619"/>
              <a:gd name="connsiteX365-3137" fmla="*/ 2227810 w 5849352"/>
              <a:gd name="connsiteY365-3138" fmla="*/ 1303867 h 5327619"/>
              <a:gd name="connsiteX366-3139" fmla="*/ 2210877 w 5849352"/>
              <a:gd name="connsiteY366-3140" fmla="*/ 1253067 h 5327619"/>
              <a:gd name="connsiteX367-3141" fmla="*/ 2202410 w 5849352"/>
              <a:gd name="connsiteY367-3142" fmla="*/ 1227667 h 5327619"/>
              <a:gd name="connsiteX368-3143" fmla="*/ 2193943 w 5849352"/>
              <a:gd name="connsiteY368-3144" fmla="*/ 1193800 h 5327619"/>
              <a:gd name="connsiteX369-3145" fmla="*/ 2177010 w 5849352"/>
              <a:gd name="connsiteY369-3146" fmla="*/ 1143000 h 5327619"/>
              <a:gd name="connsiteX370-3147" fmla="*/ 2168543 w 5849352"/>
              <a:gd name="connsiteY370-3148" fmla="*/ 1092200 h 5327619"/>
              <a:gd name="connsiteX371-3149" fmla="*/ 2160077 w 5849352"/>
              <a:gd name="connsiteY371-3150" fmla="*/ 1058333 h 5327619"/>
              <a:gd name="connsiteX372-3151" fmla="*/ 1804477 w 5849352"/>
              <a:gd name="connsiteY372-3152" fmla="*/ 770467 h 5327619"/>
              <a:gd name="connsiteX373-3153" fmla="*/ 1321877 w 5849352"/>
              <a:gd name="connsiteY373-3154" fmla="*/ 524933 h 5327619"/>
              <a:gd name="connsiteX374-3155" fmla="*/ 653010 w 5849352"/>
              <a:gd name="connsiteY374-3156" fmla="*/ 211667 h 5327619"/>
              <a:gd name="connsiteX375-3157" fmla="*/ 9543 w 5849352"/>
              <a:gd name="connsiteY375-3158" fmla="*/ 0 h 5327619"/>
              <a:gd name="connsiteX376-3159" fmla="*/ 119610 w 5849352"/>
              <a:gd name="connsiteY376-3160" fmla="*/ 118533 h 5327619"/>
              <a:gd name="connsiteX377-3161" fmla="*/ 221210 w 5849352"/>
              <a:gd name="connsiteY377-3162" fmla="*/ 177800 h 5327619"/>
              <a:gd name="connsiteX378-3163" fmla="*/ 246610 w 5849352"/>
              <a:gd name="connsiteY378-3164" fmla="*/ 194733 h 5327619"/>
              <a:gd name="connsiteX379-3165" fmla="*/ 322810 w 5849352"/>
              <a:gd name="connsiteY379-3166" fmla="*/ 254000 h 5327619"/>
              <a:gd name="connsiteX380-3167" fmla="*/ 390543 w 5849352"/>
              <a:gd name="connsiteY380-3168" fmla="*/ 313267 h 5327619"/>
              <a:gd name="connsiteX381-3169" fmla="*/ 475210 w 5849352"/>
              <a:gd name="connsiteY381-3170" fmla="*/ 381000 h 5327619"/>
              <a:gd name="connsiteX382-3171" fmla="*/ 534477 w 5849352"/>
              <a:gd name="connsiteY382-3172" fmla="*/ 414867 h 5327619"/>
              <a:gd name="connsiteX383-3173" fmla="*/ 686877 w 5849352"/>
              <a:gd name="connsiteY383-3174" fmla="*/ 482600 h 5327619"/>
              <a:gd name="connsiteX384-3175" fmla="*/ 746143 w 5849352"/>
              <a:gd name="connsiteY384-3176" fmla="*/ 508000 h 5327619"/>
              <a:gd name="connsiteX385-3177" fmla="*/ 873143 w 5849352"/>
              <a:gd name="connsiteY385-3178" fmla="*/ 567267 h 5327619"/>
              <a:gd name="connsiteX386-3179" fmla="*/ 966277 w 5849352"/>
              <a:gd name="connsiteY386-3180" fmla="*/ 601133 h 5327619"/>
              <a:gd name="connsiteX387-3181" fmla="*/ 1017077 w 5849352"/>
              <a:gd name="connsiteY387-3182" fmla="*/ 626533 h 5327619"/>
              <a:gd name="connsiteX388-3183" fmla="*/ 1093277 w 5849352"/>
              <a:gd name="connsiteY388-3184" fmla="*/ 651933 h 5327619"/>
              <a:gd name="connsiteX389-3185" fmla="*/ 1161010 w 5849352"/>
              <a:gd name="connsiteY389-3186" fmla="*/ 677333 h 5327619"/>
              <a:gd name="connsiteX390-3187" fmla="*/ 1262610 w 5849352"/>
              <a:gd name="connsiteY390-3188" fmla="*/ 719667 h 5327619"/>
              <a:gd name="connsiteX391-3189" fmla="*/ 1423477 w 5849352"/>
              <a:gd name="connsiteY391-3190" fmla="*/ 736600 h 5327619"/>
              <a:gd name="connsiteX392-3191" fmla="*/ 1474277 w 5849352"/>
              <a:gd name="connsiteY392-3192" fmla="*/ 745067 h 5327619"/>
              <a:gd name="connsiteX393-3193" fmla="*/ 1575877 w 5849352"/>
              <a:gd name="connsiteY393-3194" fmla="*/ 753533 h 5327619"/>
              <a:gd name="connsiteX394-3195" fmla="*/ 1609743 w 5849352"/>
              <a:gd name="connsiteY394-3196" fmla="*/ 770467 h 5327619"/>
              <a:gd name="connsiteX395-3197" fmla="*/ 1643610 w 5849352"/>
              <a:gd name="connsiteY395-3198" fmla="*/ 778933 h 5327619"/>
              <a:gd name="connsiteX396-3199" fmla="*/ 1753677 w 5849352"/>
              <a:gd name="connsiteY396-3200" fmla="*/ 804333 h 5327619"/>
              <a:gd name="connsiteX397-3201" fmla="*/ 2092343 w 5849352"/>
              <a:gd name="connsiteY397-3202" fmla="*/ 905933 h 5327619"/>
              <a:gd name="connsiteX398-3203" fmla="*/ 2109277 w 5849352"/>
              <a:gd name="connsiteY398-3204" fmla="*/ 939800 h 5327619"/>
              <a:gd name="connsiteX0-3205" fmla="*/ 2109277 w 5849352"/>
              <a:gd name="connsiteY0-3206" fmla="*/ 939800 h 5327619"/>
              <a:gd name="connsiteX1-3207" fmla="*/ 2117743 w 5849352"/>
              <a:gd name="connsiteY1-3208" fmla="*/ 897467 h 5327619"/>
              <a:gd name="connsiteX2-3209" fmla="*/ 2100810 w 5849352"/>
              <a:gd name="connsiteY2-3210" fmla="*/ 880533 h 5327619"/>
              <a:gd name="connsiteX3-3211" fmla="*/ 2066943 w 5849352"/>
              <a:gd name="connsiteY3-3212" fmla="*/ 804333 h 5327619"/>
              <a:gd name="connsiteX4-3213" fmla="*/ 2058477 w 5849352"/>
              <a:gd name="connsiteY4-3214" fmla="*/ 778933 h 5327619"/>
              <a:gd name="connsiteX5-3215" fmla="*/ 1990743 w 5849352"/>
              <a:gd name="connsiteY5-3216" fmla="*/ 719667 h 5327619"/>
              <a:gd name="connsiteX6-3217" fmla="*/ 1897610 w 5849352"/>
              <a:gd name="connsiteY6-3218" fmla="*/ 694267 h 5327619"/>
              <a:gd name="connsiteX7-3219" fmla="*/ 1872210 w 5849352"/>
              <a:gd name="connsiteY7-3220" fmla="*/ 685800 h 5327619"/>
              <a:gd name="connsiteX8-3221" fmla="*/ 1846810 w 5849352"/>
              <a:gd name="connsiteY8-3222" fmla="*/ 660400 h 5327619"/>
              <a:gd name="connsiteX9-3223" fmla="*/ 1838343 w 5849352"/>
              <a:gd name="connsiteY9-3224" fmla="*/ 635000 h 5327619"/>
              <a:gd name="connsiteX10-3225" fmla="*/ 1863743 w 5849352"/>
              <a:gd name="connsiteY10-3226" fmla="*/ 499533 h 5327619"/>
              <a:gd name="connsiteX11-3227" fmla="*/ 1855277 w 5849352"/>
              <a:gd name="connsiteY11-3228" fmla="*/ 448733 h 5327619"/>
              <a:gd name="connsiteX12-3229" fmla="*/ 1812943 w 5849352"/>
              <a:gd name="connsiteY12-3230" fmla="*/ 423333 h 5327619"/>
              <a:gd name="connsiteX13-3231" fmla="*/ 1787543 w 5849352"/>
              <a:gd name="connsiteY13-3232" fmla="*/ 406400 h 5327619"/>
              <a:gd name="connsiteX14-3233" fmla="*/ 1779077 w 5849352"/>
              <a:gd name="connsiteY14-3234" fmla="*/ 304800 h 5327619"/>
              <a:gd name="connsiteX15-3235" fmla="*/ 1787543 w 5849352"/>
              <a:gd name="connsiteY15-3236" fmla="*/ 254000 h 5327619"/>
              <a:gd name="connsiteX16-3237" fmla="*/ 1931477 w 5849352"/>
              <a:gd name="connsiteY16-3238" fmla="*/ 270933 h 5327619"/>
              <a:gd name="connsiteX17-3239" fmla="*/ 1948410 w 5849352"/>
              <a:gd name="connsiteY17-3240" fmla="*/ 287867 h 5327619"/>
              <a:gd name="connsiteX18-3241" fmla="*/ 2083877 w 5849352"/>
              <a:gd name="connsiteY18-3242" fmla="*/ 262467 h 5327619"/>
              <a:gd name="connsiteX19-3243" fmla="*/ 2117743 w 5849352"/>
              <a:gd name="connsiteY19-3244" fmla="*/ 330200 h 5327619"/>
              <a:gd name="connsiteX20-3245" fmla="*/ 2143143 w 5849352"/>
              <a:gd name="connsiteY20-3246" fmla="*/ 338667 h 5327619"/>
              <a:gd name="connsiteX21-3247" fmla="*/ 2219343 w 5849352"/>
              <a:gd name="connsiteY21-3248" fmla="*/ 347133 h 5327619"/>
              <a:gd name="connsiteX22-3249" fmla="*/ 2261677 w 5849352"/>
              <a:gd name="connsiteY22-3250" fmla="*/ 381000 h 5327619"/>
              <a:gd name="connsiteX23-3251" fmla="*/ 2287077 w 5849352"/>
              <a:gd name="connsiteY23-3252" fmla="*/ 397933 h 5327619"/>
              <a:gd name="connsiteX24-3253" fmla="*/ 2447943 w 5849352"/>
              <a:gd name="connsiteY24-3254" fmla="*/ 389467 h 5327619"/>
              <a:gd name="connsiteX25-3255" fmla="*/ 2464877 w 5849352"/>
              <a:gd name="connsiteY25-3256" fmla="*/ 364067 h 5327619"/>
              <a:gd name="connsiteX26-3257" fmla="*/ 2693477 w 5849352"/>
              <a:gd name="connsiteY26-3258" fmla="*/ 381000 h 5327619"/>
              <a:gd name="connsiteX27-3259" fmla="*/ 2718877 w 5849352"/>
              <a:gd name="connsiteY27-3260" fmla="*/ 406400 h 5327619"/>
              <a:gd name="connsiteX28-3261" fmla="*/ 2803543 w 5849352"/>
              <a:gd name="connsiteY28-3262" fmla="*/ 406400 h 5327619"/>
              <a:gd name="connsiteX29-3263" fmla="*/ 2828943 w 5849352"/>
              <a:gd name="connsiteY29-3264" fmla="*/ 389467 h 5327619"/>
              <a:gd name="connsiteX30-3265" fmla="*/ 2939010 w 5849352"/>
              <a:gd name="connsiteY30-3266" fmla="*/ 372533 h 5327619"/>
              <a:gd name="connsiteX31-3267" fmla="*/ 2989810 w 5849352"/>
              <a:gd name="connsiteY31-3268" fmla="*/ 347133 h 5327619"/>
              <a:gd name="connsiteX32-3269" fmla="*/ 3040610 w 5849352"/>
              <a:gd name="connsiteY32-3270" fmla="*/ 355600 h 5327619"/>
              <a:gd name="connsiteX33-3271" fmla="*/ 3066010 w 5849352"/>
              <a:gd name="connsiteY33-3272" fmla="*/ 372533 h 5327619"/>
              <a:gd name="connsiteX34-3273" fmla="*/ 3167610 w 5849352"/>
              <a:gd name="connsiteY34-3274" fmla="*/ 372533 h 5327619"/>
              <a:gd name="connsiteX35-3275" fmla="*/ 3176077 w 5849352"/>
              <a:gd name="connsiteY35-3276" fmla="*/ 397933 h 5327619"/>
              <a:gd name="connsiteX36-3277" fmla="*/ 3167610 w 5849352"/>
              <a:gd name="connsiteY36-3278" fmla="*/ 431800 h 5327619"/>
              <a:gd name="connsiteX37-3279" fmla="*/ 3116810 w 5849352"/>
              <a:gd name="connsiteY37-3280" fmla="*/ 457200 h 5327619"/>
              <a:gd name="connsiteX38-3281" fmla="*/ 3091410 w 5849352"/>
              <a:gd name="connsiteY38-3282" fmla="*/ 474133 h 5327619"/>
              <a:gd name="connsiteX39-3283" fmla="*/ 3082943 w 5849352"/>
              <a:gd name="connsiteY39-3284" fmla="*/ 499533 h 5327619"/>
              <a:gd name="connsiteX40-3285" fmla="*/ 3091410 w 5849352"/>
              <a:gd name="connsiteY40-3286" fmla="*/ 711200 h 5327619"/>
              <a:gd name="connsiteX41-3287" fmla="*/ 3108343 w 5849352"/>
              <a:gd name="connsiteY41-3288" fmla="*/ 762000 h 5327619"/>
              <a:gd name="connsiteX42-3289" fmla="*/ 3116810 w 5849352"/>
              <a:gd name="connsiteY42-3290" fmla="*/ 787400 h 5327619"/>
              <a:gd name="connsiteX43-3291" fmla="*/ 3133743 w 5849352"/>
              <a:gd name="connsiteY43-3292" fmla="*/ 812800 h 5327619"/>
              <a:gd name="connsiteX44-3293" fmla="*/ 3142210 w 5849352"/>
              <a:gd name="connsiteY44-3294" fmla="*/ 838200 h 5327619"/>
              <a:gd name="connsiteX45-3295" fmla="*/ 3193010 w 5849352"/>
              <a:gd name="connsiteY45-3296" fmla="*/ 889000 h 5327619"/>
              <a:gd name="connsiteX46-3297" fmla="*/ 3218410 w 5849352"/>
              <a:gd name="connsiteY46-3298" fmla="*/ 914400 h 5327619"/>
              <a:gd name="connsiteX47-3299" fmla="*/ 3252277 w 5849352"/>
              <a:gd name="connsiteY47-3300" fmla="*/ 922867 h 5327619"/>
              <a:gd name="connsiteX48-3301" fmla="*/ 3277677 w 5849352"/>
              <a:gd name="connsiteY48-3302" fmla="*/ 948267 h 5327619"/>
              <a:gd name="connsiteX49-3303" fmla="*/ 3328477 w 5849352"/>
              <a:gd name="connsiteY49-3304" fmla="*/ 982133 h 5327619"/>
              <a:gd name="connsiteX50-3305" fmla="*/ 3370810 w 5849352"/>
              <a:gd name="connsiteY50-3306" fmla="*/ 1024467 h 5327619"/>
              <a:gd name="connsiteX51-3307" fmla="*/ 3430077 w 5849352"/>
              <a:gd name="connsiteY51-3308" fmla="*/ 1075267 h 5327619"/>
              <a:gd name="connsiteX52-3309" fmla="*/ 3480877 w 5849352"/>
              <a:gd name="connsiteY52-3310" fmla="*/ 1109133 h 5327619"/>
              <a:gd name="connsiteX53-3311" fmla="*/ 3548610 w 5849352"/>
              <a:gd name="connsiteY53-3312" fmla="*/ 1159933 h 5327619"/>
              <a:gd name="connsiteX54-3313" fmla="*/ 3574010 w 5849352"/>
              <a:gd name="connsiteY54-3314" fmla="*/ 1168400 h 5327619"/>
              <a:gd name="connsiteX55-3315" fmla="*/ 3599410 w 5849352"/>
              <a:gd name="connsiteY55-3316" fmla="*/ 1185333 h 5327619"/>
              <a:gd name="connsiteX56-3317" fmla="*/ 3667143 w 5849352"/>
              <a:gd name="connsiteY56-3318" fmla="*/ 1202267 h 5327619"/>
              <a:gd name="connsiteX57-3319" fmla="*/ 3692543 w 5849352"/>
              <a:gd name="connsiteY57-3320" fmla="*/ 1219200 h 5327619"/>
              <a:gd name="connsiteX58-3321" fmla="*/ 3709477 w 5849352"/>
              <a:gd name="connsiteY58-3322" fmla="*/ 1270000 h 5327619"/>
              <a:gd name="connsiteX59-3323" fmla="*/ 3726410 w 5849352"/>
              <a:gd name="connsiteY59-3324" fmla="*/ 1295400 h 5327619"/>
              <a:gd name="connsiteX60-3325" fmla="*/ 3743343 w 5849352"/>
              <a:gd name="connsiteY60-3326" fmla="*/ 1354667 h 5327619"/>
              <a:gd name="connsiteX61-3327" fmla="*/ 3760277 w 5849352"/>
              <a:gd name="connsiteY61-3328" fmla="*/ 1405467 h 5327619"/>
              <a:gd name="connsiteX62-3329" fmla="*/ 3768743 w 5849352"/>
              <a:gd name="connsiteY62-3330" fmla="*/ 1447800 h 5327619"/>
              <a:gd name="connsiteX63-3331" fmla="*/ 3777210 w 5849352"/>
              <a:gd name="connsiteY63-3332" fmla="*/ 1473200 h 5327619"/>
              <a:gd name="connsiteX64-3333" fmla="*/ 3785677 w 5849352"/>
              <a:gd name="connsiteY64-3334" fmla="*/ 1507067 h 5327619"/>
              <a:gd name="connsiteX65-3335" fmla="*/ 3811077 w 5849352"/>
              <a:gd name="connsiteY65-3336" fmla="*/ 1583267 h 5327619"/>
              <a:gd name="connsiteX66-3337" fmla="*/ 3819543 w 5849352"/>
              <a:gd name="connsiteY66-3338" fmla="*/ 1608667 h 5327619"/>
              <a:gd name="connsiteX67-3339" fmla="*/ 3828010 w 5849352"/>
              <a:gd name="connsiteY67-3340" fmla="*/ 1659467 h 5327619"/>
              <a:gd name="connsiteX68-3341" fmla="*/ 3861877 w 5849352"/>
              <a:gd name="connsiteY68-3342" fmla="*/ 1701800 h 5327619"/>
              <a:gd name="connsiteX69-3343" fmla="*/ 3878810 w 5849352"/>
              <a:gd name="connsiteY69-3344" fmla="*/ 1752600 h 5327619"/>
              <a:gd name="connsiteX70-3345" fmla="*/ 3887277 w 5849352"/>
              <a:gd name="connsiteY70-3346" fmla="*/ 1786467 h 5327619"/>
              <a:gd name="connsiteX71-3347" fmla="*/ 3904210 w 5849352"/>
              <a:gd name="connsiteY71-3348" fmla="*/ 1811867 h 5327619"/>
              <a:gd name="connsiteX72-3349" fmla="*/ 3912677 w 5849352"/>
              <a:gd name="connsiteY72-3350" fmla="*/ 1837267 h 5327619"/>
              <a:gd name="connsiteX73-3351" fmla="*/ 3946543 w 5849352"/>
              <a:gd name="connsiteY73-3352" fmla="*/ 1888067 h 5327619"/>
              <a:gd name="connsiteX74-3353" fmla="*/ 3963477 w 5849352"/>
              <a:gd name="connsiteY74-3354" fmla="*/ 1913467 h 5327619"/>
              <a:gd name="connsiteX75-3355" fmla="*/ 3988877 w 5849352"/>
              <a:gd name="connsiteY75-3356" fmla="*/ 1930400 h 5327619"/>
              <a:gd name="connsiteX76-3357" fmla="*/ 4014277 w 5849352"/>
              <a:gd name="connsiteY76-3358" fmla="*/ 1955800 h 5327619"/>
              <a:gd name="connsiteX77-3359" fmla="*/ 4065077 w 5849352"/>
              <a:gd name="connsiteY77-3360" fmla="*/ 1981200 h 5327619"/>
              <a:gd name="connsiteX78-3361" fmla="*/ 4090477 w 5849352"/>
              <a:gd name="connsiteY78-3362" fmla="*/ 1964267 h 5327619"/>
              <a:gd name="connsiteX79-3363" fmla="*/ 4115877 w 5849352"/>
              <a:gd name="connsiteY79-3364" fmla="*/ 1972733 h 5327619"/>
              <a:gd name="connsiteX80-3365" fmla="*/ 4166677 w 5849352"/>
              <a:gd name="connsiteY80-3366" fmla="*/ 2015067 h 5327619"/>
              <a:gd name="connsiteX81-3367" fmla="*/ 4175143 w 5849352"/>
              <a:gd name="connsiteY81-3368" fmla="*/ 2048933 h 5327619"/>
              <a:gd name="connsiteX82-3369" fmla="*/ 4217477 w 5849352"/>
              <a:gd name="connsiteY82-3370" fmla="*/ 2091267 h 5327619"/>
              <a:gd name="connsiteX83-3371" fmla="*/ 4242877 w 5849352"/>
              <a:gd name="connsiteY83-3372" fmla="*/ 2116667 h 5327619"/>
              <a:gd name="connsiteX84-3373" fmla="*/ 4344477 w 5849352"/>
              <a:gd name="connsiteY84-3374" fmla="*/ 2133600 h 5327619"/>
              <a:gd name="connsiteX85-3375" fmla="*/ 4369877 w 5849352"/>
              <a:gd name="connsiteY85-3376" fmla="*/ 2159000 h 5327619"/>
              <a:gd name="connsiteX86-3377" fmla="*/ 4395277 w 5849352"/>
              <a:gd name="connsiteY86-3378" fmla="*/ 2167467 h 5327619"/>
              <a:gd name="connsiteX87-3379" fmla="*/ 4522277 w 5849352"/>
              <a:gd name="connsiteY87-3380" fmla="*/ 2184400 h 5327619"/>
              <a:gd name="connsiteX88-3381" fmla="*/ 4547677 w 5849352"/>
              <a:gd name="connsiteY88-3382" fmla="*/ 2209800 h 5327619"/>
              <a:gd name="connsiteX89-3383" fmla="*/ 4615410 w 5849352"/>
              <a:gd name="connsiteY89-3384" fmla="*/ 2226733 h 5327619"/>
              <a:gd name="connsiteX90-3385" fmla="*/ 4683143 w 5849352"/>
              <a:gd name="connsiteY90-3386" fmla="*/ 2218267 h 5327619"/>
              <a:gd name="connsiteX91-3387" fmla="*/ 4784743 w 5849352"/>
              <a:gd name="connsiteY91-3388" fmla="*/ 2209800 h 5327619"/>
              <a:gd name="connsiteX92-3389" fmla="*/ 4818610 w 5849352"/>
              <a:gd name="connsiteY92-3390" fmla="*/ 2192867 h 5327619"/>
              <a:gd name="connsiteX93-3391" fmla="*/ 4844010 w 5849352"/>
              <a:gd name="connsiteY93-3392" fmla="*/ 2201333 h 5327619"/>
              <a:gd name="connsiteX94-3393" fmla="*/ 4894810 w 5849352"/>
              <a:gd name="connsiteY94-3394" fmla="*/ 2260600 h 5327619"/>
              <a:gd name="connsiteX95-3395" fmla="*/ 4877877 w 5849352"/>
              <a:gd name="connsiteY95-3396" fmla="*/ 2286000 h 5327619"/>
              <a:gd name="connsiteX96-3397" fmla="*/ 4852477 w 5849352"/>
              <a:gd name="connsiteY96-3398" fmla="*/ 2294467 h 5327619"/>
              <a:gd name="connsiteX97-3399" fmla="*/ 4835543 w 5849352"/>
              <a:gd name="connsiteY97-3400" fmla="*/ 2311400 h 5327619"/>
              <a:gd name="connsiteX98-3401" fmla="*/ 4793210 w 5849352"/>
              <a:gd name="connsiteY98-3402" fmla="*/ 2387600 h 5327619"/>
              <a:gd name="connsiteX99-3403" fmla="*/ 4767810 w 5849352"/>
              <a:gd name="connsiteY99-3404" fmla="*/ 2404533 h 5327619"/>
              <a:gd name="connsiteX100-3405" fmla="*/ 4784743 w 5849352"/>
              <a:gd name="connsiteY100-3406" fmla="*/ 2429933 h 5327619"/>
              <a:gd name="connsiteX101-3407" fmla="*/ 4810143 w 5849352"/>
              <a:gd name="connsiteY101-3408" fmla="*/ 2438400 h 5327619"/>
              <a:gd name="connsiteX102-3409" fmla="*/ 4835543 w 5849352"/>
              <a:gd name="connsiteY102-3410" fmla="*/ 2455333 h 5327619"/>
              <a:gd name="connsiteX103-3411" fmla="*/ 4852477 w 5849352"/>
              <a:gd name="connsiteY103-3412" fmla="*/ 2472267 h 5327619"/>
              <a:gd name="connsiteX104-3413" fmla="*/ 4903277 w 5849352"/>
              <a:gd name="connsiteY104-3414" fmla="*/ 2489200 h 5327619"/>
              <a:gd name="connsiteX105-3415" fmla="*/ 4928677 w 5849352"/>
              <a:gd name="connsiteY105-3416" fmla="*/ 2497667 h 5327619"/>
              <a:gd name="connsiteX106-3417" fmla="*/ 4979477 w 5849352"/>
              <a:gd name="connsiteY106-3418" fmla="*/ 2523067 h 5327619"/>
              <a:gd name="connsiteX107-3419" fmla="*/ 5030277 w 5849352"/>
              <a:gd name="connsiteY107-3420" fmla="*/ 2548467 h 5327619"/>
              <a:gd name="connsiteX108-3421" fmla="*/ 5055677 w 5849352"/>
              <a:gd name="connsiteY108-3422" fmla="*/ 2573867 h 5327619"/>
              <a:gd name="connsiteX109-3423" fmla="*/ 5182677 w 5849352"/>
              <a:gd name="connsiteY109-3424" fmla="*/ 2599267 h 5327619"/>
              <a:gd name="connsiteX110-3425" fmla="*/ 5241943 w 5849352"/>
              <a:gd name="connsiteY110-3426" fmla="*/ 2616200 h 5327619"/>
              <a:gd name="connsiteX111-3427" fmla="*/ 5267343 w 5849352"/>
              <a:gd name="connsiteY111-3428" fmla="*/ 2624667 h 5327619"/>
              <a:gd name="connsiteX112-3429" fmla="*/ 5284277 w 5849352"/>
              <a:gd name="connsiteY112-3430" fmla="*/ 2641600 h 5327619"/>
              <a:gd name="connsiteX113-3431" fmla="*/ 5360477 w 5849352"/>
              <a:gd name="connsiteY113-3432" fmla="*/ 2683933 h 5327619"/>
              <a:gd name="connsiteX114-3433" fmla="*/ 5428210 w 5849352"/>
              <a:gd name="connsiteY114-3434" fmla="*/ 2692400 h 5327619"/>
              <a:gd name="connsiteX115-3435" fmla="*/ 5453610 w 5849352"/>
              <a:gd name="connsiteY115-3436" fmla="*/ 2717800 h 5327619"/>
              <a:gd name="connsiteX116-3437" fmla="*/ 5470543 w 5849352"/>
              <a:gd name="connsiteY116-3438" fmla="*/ 2743200 h 5327619"/>
              <a:gd name="connsiteX117-3439" fmla="*/ 5495943 w 5849352"/>
              <a:gd name="connsiteY117-3440" fmla="*/ 2760133 h 5327619"/>
              <a:gd name="connsiteX118-3441" fmla="*/ 5538277 w 5849352"/>
              <a:gd name="connsiteY118-3442" fmla="*/ 2802467 h 5327619"/>
              <a:gd name="connsiteX119-3443" fmla="*/ 5572143 w 5849352"/>
              <a:gd name="connsiteY119-3444" fmla="*/ 2810933 h 5327619"/>
              <a:gd name="connsiteX120-3445" fmla="*/ 5597543 w 5849352"/>
              <a:gd name="connsiteY120-3446" fmla="*/ 2827867 h 5327619"/>
              <a:gd name="connsiteX121-3447" fmla="*/ 5699143 w 5849352"/>
              <a:gd name="connsiteY121-3448" fmla="*/ 2844800 h 5327619"/>
              <a:gd name="connsiteX122-3449" fmla="*/ 5775343 w 5849352"/>
              <a:gd name="connsiteY122-3450" fmla="*/ 2904067 h 5327619"/>
              <a:gd name="connsiteX123-3451" fmla="*/ 5834610 w 5849352"/>
              <a:gd name="connsiteY123-3452" fmla="*/ 2921000 h 5327619"/>
              <a:gd name="connsiteX124-3453" fmla="*/ 5834610 w 5849352"/>
              <a:gd name="connsiteY124-3454" fmla="*/ 3115733 h 5327619"/>
              <a:gd name="connsiteX125-3455" fmla="*/ 5800743 w 5849352"/>
              <a:gd name="connsiteY125-3456" fmla="*/ 3200400 h 5327619"/>
              <a:gd name="connsiteX126-3457" fmla="*/ 5809210 w 5849352"/>
              <a:gd name="connsiteY126-3458" fmla="*/ 3285067 h 5327619"/>
              <a:gd name="connsiteX127-3459" fmla="*/ 5783810 w 5849352"/>
              <a:gd name="connsiteY127-3460" fmla="*/ 3276600 h 5327619"/>
              <a:gd name="connsiteX128-3461" fmla="*/ 5775343 w 5849352"/>
              <a:gd name="connsiteY128-3462" fmla="*/ 3251200 h 5327619"/>
              <a:gd name="connsiteX129-3463" fmla="*/ 5758410 w 5849352"/>
              <a:gd name="connsiteY129-3464" fmla="*/ 3225800 h 5327619"/>
              <a:gd name="connsiteX130-3465" fmla="*/ 5733010 w 5849352"/>
              <a:gd name="connsiteY130-3466" fmla="*/ 3175000 h 5327619"/>
              <a:gd name="connsiteX131-3467" fmla="*/ 5682210 w 5849352"/>
              <a:gd name="connsiteY131-3468" fmla="*/ 3149600 h 5327619"/>
              <a:gd name="connsiteX132-3469" fmla="*/ 5656810 w 5849352"/>
              <a:gd name="connsiteY132-3470" fmla="*/ 3132667 h 5327619"/>
              <a:gd name="connsiteX133-3471" fmla="*/ 5606010 w 5849352"/>
              <a:gd name="connsiteY133-3472" fmla="*/ 3115733 h 5327619"/>
              <a:gd name="connsiteX134-3473" fmla="*/ 5445143 w 5849352"/>
              <a:gd name="connsiteY134-3474" fmla="*/ 3098800 h 5327619"/>
              <a:gd name="connsiteX135-3475" fmla="*/ 5419743 w 5849352"/>
              <a:gd name="connsiteY135-3476" fmla="*/ 3073400 h 5327619"/>
              <a:gd name="connsiteX136-3477" fmla="*/ 5394343 w 5849352"/>
              <a:gd name="connsiteY136-3478" fmla="*/ 3056467 h 5327619"/>
              <a:gd name="connsiteX137-3479" fmla="*/ 5377410 w 5849352"/>
              <a:gd name="connsiteY137-3480" fmla="*/ 3031067 h 5327619"/>
              <a:gd name="connsiteX138-3481" fmla="*/ 5360477 w 5849352"/>
              <a:gd name="connsiteY138-3482" fmla="*/ 3014133 h 5327619"/>
              <a:gd name="connsiteX139-3483" fmla="*/ 5233477 w 5849352"/>
              <a:gd name="connsiteY139-3484" fmla="*/ 3022600 h 5327619"/>
              <a:gd name="connsiteX140-3485" fmla="*/ 5216543 w 5849352"/>
              <a:gd name="connsiteY140-3486" fmla="*/ 3039533 h 5327619"/>
              <a:gd name="connsiteX141-3487" fmla="*/ 5182677 w 5849352"/>
              <a:gd name="connsiteY141-3488" fmla="*/ 3107267 h 5327619"/>
              <a:gd name="connsiteX142-3489" fmla="*/ 5157277 w 5849352"/>
              <a:gd name="connsiteY142-3490" fmla="*/ 3158067 h 5327619"/>
              <a:gd name="connsiteX143-3491" fmla="*/ 5140343 w 5849352"/>
              <a:gd name="connsiteY143-3492" fmla="*/ 3225800 h 5327619"/>
              <a:gd name="connsiteX144-3493" fmla="*/ 5123410 w 5849352"/>
              <a:gd name="connsiteY144-3494" fmla="*/ 3251200 h 5327619"/>
              <a:gd name="connsiteX145-3495" fmla="*/ 5114943 w 5849352"/>
              <a:gd name="connsiteY145-3496" fmla="*/ 3285067 h 5327619"/>
              <a:gd name="connsiteX146-3497" fmla="*/ 5131877 w 5849352"/>
              <a:gd name="connsiteY146-3498" fmla="*/ 3352800 h 5327619"/>
              <a:gd name="connsiteX147-3499" fmla="*/ 5123410 w 5849352"/>
              <a:gd name="connsiteY147-3500" fmla="*/ 3395133 h 5327619"/>
              <a:gd name="connsiteX148-3501" fmla="*/ 5089543 w 5849352"/>
              <a:gd name="connsiteY148-3502" fmla="*/ 3437467 h 5327619"/>
              <a:gd name="connsiteX149-3503" fmla="*/ 5098010 w 5849352"/>
              <a:gd name="connsiteY149-3504" fmla="*/ 3496733 h 5327619"/>
              <a:gd name="connsiteX150-3505" fmla="*/ 5157277 w 5849352"/>
              <a:gd name="connsiteY150-3506" fmla="*/ 3539067 h 5327619"/>
              <a:gd name="connsiteX151-3507" fmla="*/ 5199610 w 5849352"/>
              <a:gd name="connsiteY151-3508" fmla="*/ 3547533 h 5327619"/>
              <a:gd name="connsiteX152-3509" fmla="*/ 5241943 w 5849352"/>
              <a:gd name="connsiteY152-3510" fmla="*/ 3581400 h 5327619"/>
              <a:gd name="connsiteX153-3511" fmla="*/ 5267343 w 5849352"/>
              <a:gd name="connsiteY153-3512" fmla="*/ 3572933 h 5327619"/>
              <a:gd name="connsiteX154-3513" fmla="*/ 5318143 w 5849352"/>
              <a:gd name="connsiteY154-3514" fmla="*/ 3564467 h 5327619"/>
              <a:gd name="connsiteX155-3515" fmla="*/ 5368943 w 5849352"/>
              <a:gd name="connsiteY155-3516" fmla="*/ 3598333 h 5327619"/>
              <a:gd name="connsiteX156-3517" fmla="*/ 5411277 w 5849352"/>
              <a:gd name="connsiteY156-3518" fmla="*/ 3666067 h 5327619"/>
              <a:gd name="connsiteX157-3519" fmla="*/ 5428210 w 5849352"/>
              <a:gd name="connsiteY157-3520" fmla="*/ 3835400 h 5327619"/>
              <a:gd name="connsiteX158-3521" fmla="*/ 5436677 w 5849352"/>
              <a:gd name="connsiteY158-3522" fmla="*/ 3860800 h 5327619"/>
              <a:gd name="connsiteX159-3523" fmla="*/ 5301210 w 5849352"/>
              <a:gd name="connsiteY159-3524" fmla="*/ 3920067 h 5327619"/>
              <a:gd name="connsiteX160-3525" fmla="*/ 5275810 w 5849352"/>
              <a:gd name="connsiteY160-3526" fmla="*/ 3937000 h 5327619"/>
              <a:gd name="connsiteX161-3527" fmla="*/ 5216543 w 5849352"/>
              <a:gd name="connsiteY161-3528" fmla="*/ 3970867 h 5327619"/>
              <a:gd name="connsiteX162-3529" fmla="*/ 5199610 w 5849352"/>
              <a:gd name="connsiteY162-3530" fmla="*/ 3996267 h 5327619"/>
              <a:gd name="connsiteX163-3531" fmla="*/ 5174210 w 5849352"/>
              <a:gd name="connsiteY163-3532" fmla="*/ 4021667 h 5327619"/>
              <a:gd name="connsiteX164-3533" fmla="*/ 5165743 w 5849352"/>
              <a:gd name="connsiteY164-3534" fmla="*/ 4047067 h 5327619"/>
              <a:gd name="connsiteX165-3535" fmla="*/ 5157277 w 5849352"/>
              <a:gd name="connsiteY165-3536" fmla="*/ 4241800 h 5327619"/>
              <a:gd name="connsiteX166-3537" fmla="*/ 5106477 w 5849352"/>
              <a:gd name="connsiteY166-3538" fmla="*/ 4275667 h 5327619"/>
              <a:gd name="connsiteX167-3539" fmla="*/ 5089543 w 5849352"/>
              <a:gd name="connsiteY167-3540" fmla="*/ 4292600 h 5327619"/>
              <a:gd name="connsiteX168-3541" fmla="*/ 5123410 w 5849352"/>
              <a:gd name="connsiteY168-3542" fmla="*/ 4301067 h 5327619"/>
              <a:gd name="connsiteX169-3543" fmla="*/ 5089543 w 5849352"/>
              <a:gd name="connsiteY169-3544" fmla="*/ 4351867 h 5327619"/>
              <a:gd name="connsiteX170-3545" fmla="*/ 5038743 w 5849352"/>
              <a:gd name="connsiteY170-3546" fmla="*/ 4385733 h 5327619"/>
              <a:gd name="connsiteX171-3547" fmla="*/ 5021810 w 5849352"/>
              <a:gd name="connsiteY171-3548" fmla="*/ 4411133 h 5327619"/>
              <a:gd name="connsiteX172-3549" fmla="*/ 5004877 w 5849352"/>
              <a:gd name="connsiteY172-3550" fmla="*/ 4428067 h 5327619"/>
              <a:gd name="connsiteX173-3551" fmla="*/ 4987943 w 5849352"/>
              <a:gd name="connsiteY173-3552" fmla="*/ 4478867 h 5327619"/>
              <a:gd name="connsiteX174-3553" fmla="*/ 4971010 w 5849352"/>
              <a:gd name="connsiteY174-3554" fmla="*/ 4504267 h 5327619"/>
              <a:gd name="connsiteX175-3555" fmla="*/ 4962543 w 5849352"/>
              <a:gd name="connsiteY175-3556" fmla="*/ 4529667 h 5327619"/>
              <a:gd name="connsiteX176-3557" fmla="*/ 4928677 w 5849352"/>
              <a:gd name="connsiteY176-3558" fmla="*/ 4538133 h 5327619"/>
              <a:gd name="connsiteX177-3559" fmla="*/ 4860943 w 5849352"/>
              <a:gd name="connsiteY177-3560" fmla="*/ 4563533 h 5327619"/>
              <a:gd name="connsiteX178-3561" fmla="*/ 4784743 w 5849352"/>
              <a:gd name="connsiteY178-3562" fmla="*/ 4555067 h 5327619"/>
              <a:gd name="connsiteX179-3563" fmla="*/ 4767810 w 5849352"/>
              <a:gd name="connsiteY179-3564" fmla="*/ 4538133 h 5327619"/>
              <a:gd name="connsiteX180-3565" fmla="*/ 4750877 w 5849352"/>
              <a:gd name="connsiteY180-3566" fmla="*/ 4487333 h 5327619"/>
              <a:gd name="connsiteX181-3567" fmla="*/ 4733943 w 5849352"/>
              <a:gd name="connsiteY181-3568" fmla="*/ 4419600 h 5327619"/>
              <a:gd name="connsiteX182-3569" fmla="*/ 4683143 w 5849352"/>
              <a:gd name="connsiteY182-3570" fmla="*/ 4453467 h 5327619"/>
              <a:gd name="connsiteX183-3571" fmla="*/ 4632343 w 5849352"/>
              <a:gd name="connsiteY183-3572" fmla="*/ 4504267 h 5327619"/>
              <a:gd name="connsiteX184-3573" fmla="*/ 4615410 w 5849352"/>
              <a:gd name="connsiteY184-3574" fmla="*/ 4555067 h 5327619"/>
              <a:gd name="connsiteX185-3575" fmla="*/ 4581543 w 5849352"/>
              <a:gd name="connsiteY185-3576" fmla="*/ 4605867 h 5327619"/>
              <a:gd name="connsiteX186-3577" fmla="*/ 4564610 w 5849352"/>
              <a:gd name="connsiteY186-3578" fmla="*/ 4631267 h 5327619"/>
              <a:gd name="connsiteX187-3579" fmla="*/ 4547677 w 5849352"/>
              <a:gd name="connsiteY187-3580" fmla="*/ 4682067 h 5327619"/>
              <a:gd name="connsiteX188-3581" fmla="*/ 4505343 w 5849352"/>
              <a:gd name="connsiteY188-3582" fmla="*/ 4758267 h 5327619"/>
              <a:gd name="connsiteX189-3583" fmla="*/ 4513810 w 5849352"/>
              <a:gd name="connsiteY189-3584" fmla="*/ 4817533 h 5327619"/>
              <a:gd name="connsiteX190-3585" fmla="*/ 4522277 w 5849352"/>
              <a:gd name="connsiteY190-3586" fmla="*/ 4893733 h 5327619"/>
              <a:gd name="connsiteX191-3587" fmla="*/ 4556143 w 5849352"/>
              <a:gd name="connsiteY191-3588" fmla="*/ 4961467 h 5327619"/>
              <a:gd name="connsiteX192-3589" fmla="*/ 4598477 w 5849352"/>
              <a:gd name="connsiteY192-3590" fmla="*/ 4969933 h 5327619"/>
              <a:gd name="connsiteX193-3591" fmla="*/ 4573077 w 5849352"/>
              <a:gd name="connsiteY193-3592" fmla="*/ 5020733 h 5327619"/>
              <a:gd name="connsiteX194-3593" fmla="*/ 4581543 w 5849352"/>
              <a:gd name="connsiteY194-3594" fmla="*/ 5046133 h 5327619"/>
              <a:gd name="connsiteX195-3595" fmla="*/ 4623877 w 5849352"/>
              <a:gd name="connsiteY195-3596" fmla="*/ 5088467 h 5327619"/>
              <a:gd name="connsiteX196-3597" fmla="*/ 4564610 w 5849352"/>
              <a:gd name="connsiteY196-3598" fmla="*/ 5130800 h 5327619"/>
              <a:gd name="connsiteX197-3599" fmla="*/ 4539210 w 5849352"/>
              <a:gd name="connsiteY197-3600" fmla="*/ 5139267 h 5327619"/>
              <a:gd name="connsiteX198-3601" fmla="*/ 4547677 w 5849352"/>
              <a:gd name="connsiteY198-3602" fmla="*/ 5291667 h 5327619"/>
              <a:gd name="connsiteX199-3603" fmla="*/ 4539210 w 5849352"/>
              <a:gd name="connsiteY199-3604" fmla="*/ 5325533 h 5327619"/>
              <a:gd name="connsiteX200-3605" fmla="*/ 4479943 w 5849352"/>
              <a:gd name="connsiteY200-3606" fmla="*/ 5317067 h 5327619"/>
              <a:gd name="connsiteX201-3607" fmla="*/ 4420677 w 5849352"/>
              <a:gd name="connsiteY201-3608" fmla="*/ 5300133 h 5327619"/>
              <a:gd name="connsiteX202-3609" fmla="*/ 4352943 w 5849352"/>
              <a:gd name="connsiteY202-3610" fmla="*/ 5291667 h 5327619"/>
              <a:gd name="connsiteX203-3611" fmla="*/ 4268277 w 5849352"/>
              <a:gd name="connsiteY203-3612" fmla="*/ 5266267 h 5327619"/>
              <a:gd name="connsiteX204-3613" fmla="*/ 4234410 w 5849352"/>
              <a:gd name="connsiteY204-3614" fmla="*/ 5257800 h 5327619"/>
              <a:gd name="connsiteX205-3615" fmla="*/ 4217477 w 5849352"/>
              <a:gd name="connsiteY205-3616" fmla="*/ 5232400 h 5327619"/>
              <a:gd name="connsiteX206-3617" fmla="*/ 4175143 w 5849352"/>
              <a:gd name="connsiteY206-3618" fmla="*/ 5198533 h 5327619"/>
              <a:gd name="connsiteX207-3619" fmla="*/ 4158210 w 5849352"/>
              <a:gd name="connsiteY207-3620" fmla="*/ 5173133 h 5327619"/>
              <a:gd name="connsiteX208-3621" fmla="*/ 4082010 w 5849352"/>
              <a:gd name="connsiteY208-3622" fmla="*/ 5105400 h 5327619"/>
              <a:gd name="connsiteX209-3623" fmla="*/ 4031210 w 5849352"/>
              <a:gd name="connsiteY209-3624" fmla="*/ 5088467 h 5327619"/>
              <a:gd name="connsiteX210-3625" fmla="*/ 3980410 w 5849352"/>
              <a:gd name="connsiteY210-3626" fmla="*/ 5071533 h 5327619"/>
              <a:gd name="connsiteX211-3627" fmla="*/ 3955010 w 5849352"/>
              <a:gd name="connsiteY211-3628" fmla="*/ 5063067 h 5327619"/>
              <a:gd name="connsiteX212-3629" fmla="*/ 3921143 w 5849352"/>
              <a:gd name="connsiteY212-3630" fmla="*/ 5054600 h 5327619"/>
              <a:gd name="connsiteX213-3631" fmla="*/ 3861877 w 5849352"/>
              <a:gd name="connsiteY213-3632" fmla="*/ 5037667 h 5327619"/>
              <a:gd name="connsiteX214-3633" fmla="*/ 3785677 w 5849352"/>
              <a:gd name="connsiteY214-3634" fmla="*/ 4978400 h 5327619"/>
              <a:gd name="connsiteX215-3635" fmla="*/ 3751810 w 5849352"/>
              <a:gd name="connsiteY215-3636" fmla="*/ 4969933 h 5327619"/>
              <a:gd name="connsiteX216-3637" fmla="*/ 3701010 w 5849352"/>
              <a:gd name="connsiteY216-3638" fmla="*/ 4953000 h 5327619"/>
              <a:gd name="connsiteX217-3639" fmla="*/ 3667143 w 5849352"/>
              <a:gd name="connsiteY217-3640" fmla="*/ 4927600 h 5327619"/>
              <a:gd name="connsiteX218-3641" fmla="*/ 3633277 w 5849352"/>
              <a:gd name="connsiteY218-3642" fmla="*/ 4919133 h 5327619"/>
              <a:gd name="connsiteX219-3643" fmla="*/ 3565543 w 5849352"/>
              <a:gd name="connsiteY219-3644" fmla="*/ 4868333 h 5327619"/>
              <a:gd name="connsiteX220-3645" fmla="*/ 3506277 w 5849352"/>
              <a:gd name="connsiteY220-3646" fmla="*/ 4859867 h 5327619"/>
              <a:gd name="connsiteX221-3647" fmla="*/ 3480877 w 5849352"/>
              <a:gd name="connsiteY221-3648" fmla="*/ 4851400 h 5327619"/>
              <a:gd name="connsiteX222-3649" fmla="*/ 3463943 w 5849352"/>
              <a:gd name="connsiteY222-3650" fmla="*/ 4834467 h 5327619"/>
              <a:gd name="connsiteX223-3651" fmla="*/ 3404677 w 5849352"/>
              <a:gd name="connsiteY223-3652" fmla="*/ 4800600 h 5327619"/>
              <a:gd name="connsiteX224-3653" fmla="*/ 3362343 w 5849352"/>
              <a:gd name="connsiteY224-3654" fmla="*/ 4792133 h 5327619"/>
              <a:gd name="connsiteX225-3655" fmla="*/ 3303077 w 5849352"/>
              <a:gd name="connsiteY225-3656" fmla="*/ 4766733 h 5327619"/>
              <a:gd name="connsiteX226-3657" fmla="*/ 3286143 w 5849352"/>
              <a:gd name="connsiteY226-3658" fmla="*/ 4741333 h 5327619"/>
              <a:gd name="connsiteX227-3659" fmla="*/ 3235343 w 5849352"/>
              <a:gd name="connsiteY227-3660" fmla="*/ 4715933 h 5327619"/>
              <a:gd name="connsiteX228-3661" fmla="*/ 3218410 w 5849352"/>
              <a:gd name="connsiteY228-3662" fmla="*/ 4622800 h 5327619"/>
              <a:gd name="connsiteX229-3663" fmla="*/ 3226877 w 5849352"/>
              <a:gd name="connsiteY229-3664" fmla="*/ 4580467 h 5327619"/>
              <a:gd name="connsiteX230-3665" fmla="*/ 3277677 w 5849352"/>
              <a:gd name="connsiteY230-3666" fmla="*/ 4546600 h 5327619"/>
              <a:gd name="connsiteX231-3667" fmla="*/ 3320010 w 5849352"/>
              <a:gd name="connsiteY231-3668" fmla="*/ 4495800 h 5327619"/>
              <a:gd name="connsiteX232-3669" fmla="*/ 3345410 w 5849352"/>
              <a:gd name="connsiteY232-3670" fmla="*/ 4487333 h 5327619"/>
              <a:gd name="connsiteX233-3671" fmla="*/ 3387743 w 5849352"/>
              <a:gd name="connsiteY233-3672" fmla="*/ 4495800 h 5327619"/>
              <a:gd name="connsiteX234-3673" fmla="*/ 3396210 w 5849352"/>
              <a:gd name="connsiteY234-3674" fmla="*/ 4521200 h 5327619"/>
              <a:gd name="connsiteX235-3675" fmla="*/ 3430077 w 5849352"/>
              <a:gd name="connsiteY235-3676" fmla="*/ 4538133 h 5327619"/>
              <a:gd name="connsiteX236-3677" fmla="*/ 3506277 w 5849352"/>
              <a:gd name="connsiteY236-3678" fmla="*/ 4495800 h 5327619"/>
              <a:gd name="connsiteX237-3679" fmla="*/ 3531677 w 5849352"/>
              <a:gd name="connsiteY237-3680" fmla="*/ 4470400 h 5327619"/>
              <a:gd name="connsiteX238-3681" fmla="*/ 3540143 w 5849352"/>
              <a:gd name="connsiteY238-3682" fmla="*/ 4445000 h 5327619"/>
              <a:gd name="connsiteX239-3683" fmla="*/ 3590943 w 5849352"/>
              <a:gd name="connsiteY239-3684" fmla="*/ 4445000 h 5327619"/>
              <a:gd name="connsiteX240-3685" fmla="*/ 3633277 w 5849352"/>
              <a:gd name="connsiteY240-3686" fmla="*/ 4478867 h 5327619"/>
              <a:gd name="connsiteX241-3687" fmla="*/ 3658677 w 5849352"/>
              <a:gd name="connsiteY241-3688" fmla="*/ 4487333 h 5327619"/>
              <a:gd name="connsiteX242-3689" fmla="*/ 3692543 w 5849352"/>
              <a:gd name="connsiteY242-3690" fmla="*/ 4504267 h 5327619"/>
              <a:gd name="connsiteX243-3691" fmla="*/ 3717943 w 5849352"/>
              <a:gd name="connsiteY243-3692" fmla="*/ 4521200 h 5327619"/>
              <a:gd name="connsiteX244-3693" fmla="*/ 3751810 w 5849352"/>
              <a:gd name="connsiteY244-3694" fmla="*/ 4529667 h 5327619"/>
              <a:gd name="connsiteX245-3695" fmla="*/ 3777210 w 5849352"/>
              <a:gd name="connsiteY245-3696" fmla="*/ 4546600 h 5327619"/>
              <a:gd name="connsiteX246-3697" fmla="*/ 3878810 w 5849352"/>
              <a:gd name="connsiteY246-3698" fmla="*/ 4572000 h 5327619"/>
              <a:gd name="connsiteX247-3699" fmla="*/ 3946543 w 5849352"/>
              <a:gd name="connsiteY247-3700" fmla="*/ 4563533 h 5327619"/>
              <a:gd name="connsiteX248-3701" fmla="*/ 3980410 w 5849352"/>
              <a:gd name="connsiteY248-3702" fmla="*/ 4529667 h 5327619"/>
              <a:gd name="connsiteX249-3703" fmla="*/ 4234410 w 5849352"/>
              <a:gd name="connsiteY249-3704" fmla="*/ 4521200 h 5327619"/>
              <a:gd name="connsiteX250-3705" fmla="*/ 4259810 w 5849352"/>
              <a:gd name="connsiteY250-3706" fmla="*/ 4504267 h 5327619"/>
              <a:gd name="connsiteX251-3707" fmla="*/ 4293677 w 5849352"/>
              <a:gd name="connsiteY251-3708" fmla="*/ 4470400 h 5327619"/>
              <a:gd name="connsiteX252-3709" fmla="*/ 4488410 w 5849352"/>
              <a:gd name="connsiteY252-3710" fmla="*/ 4436533 h 5327619"/>
              <a:gd name="connsiteX253-3711" fmla="*/ 4530743 w 5849352"/>
              <a:gd name="connsiteY253-3712" fmla="*/ 4428067 h 5327619"/>
              <a:gd name="connsiteX254-3713" fmla="*/ 4547677 w 5849352"/>
              <a:gd name="connsiteY254-3714" fmla="*/ 4402667 h 5327619"/>
              <a:gd name="connsiteX255-3715" fmla="*/ 4573077 w 5849352"/>
              <a:gd name="connsiteY255-3716" fmla="*/ 4394200 h 5327619"/>
              <a:gd name="connsiteX256-3717" fmla="*/ 4649277 w 5849352"/>
              <a:gd name="connsiteY256-3718" fmla="*/ 4385733 h 5327619"/>
              <a:gd name="connsiteX257-3719" fmla="*/ 4759343 w 5849352"/>
              <a:gd name="connsiteY257-3720" fmla="*/ 4377267 h 5327619"/>
              <a:gd name="connsiteX258-3721" fmla="*/ 4793210 w 5849352"/>
              <a:gd name="connsiteY258-3722" fmla="*/ 4368800 h 5327619"/>
              <a:gd name="connsiteX259-3723" fmla="*/ 4844010 w 5849352"/>
              <a:gd name="connsiteY259-3724" fmla="*/ 4309533 h 5327619"/>
              <a:gd name="connsiteX260-3725" fmla="*/ 4852477 w 5849352"/>
              <a:gd name="connsiteY260-3726" fmla="*/ 4284133 h 5327619"/>
              <a:gd name="connsiteX261-3727" fmla="*/ 4835543 w 5849352"/>
              <a:gd name="connsiteY261-3728" fmla="*/ 4207933 h 5327619"/>
              <a:gd name="connsiteX262-3729" fmla="*/ 4810143 w 5849352"/>
              <a:gd name="connsiteY262-3730" fmla="*/ 4157133 h 5327619"/>
              <a:gd name="connsiteX263-3731" fmla="*/ 4818610 w 5849352"/>
              <a:gd name="connsiteY263-3732" fmla="*/ 4114800 h 5327619"/>
              <a:gd name="connsiteX264-3733" fmla="*/ 4844010 w 5849352"/>
              <a:gd name="connsiteY264-3734" fmla="*/ 4097867 h 5327619"/>
              <a:gd name="connsiteX265-3735" fmla="*/ 4928677 w 5849352"/>
              <a:gd name="connsiteY265-3736" fmla="*/ 4080933 h 5327619"/>
              <a:gd name="connsiteX266-3737" fmla="*/ 4954077 w 5849352"/>
              <a:gd name="connsiteY266-3738" fmla="*/ 4064000 h 5327619"/>
              <a:gd name="connsiteX267-3739" fmla="*/ 5004877 w 5849352"/>
              <a:gd name="connsiteY267-3740" fmla="*/ 4047067 h 5327619"/>
              <a:gd name="connsiteX268-3741" fmla="*/ 4996410 w 5849352"/>
              <a:gd name="connsiteY268-3742" fmla="*/ 3979333 h 5327619"/>
              <a:gd name="connsiteX269-3743" fmla="*/ 4971010 w 5849352"/>
              <a:gd name="connsiteY269-3744" fmla="*/ 3970867 h 5327619"/>
              <a:gd name="connsiteX270-3745" fmla="*/ 4937143 w 5849352"/>
              <a:gd name="connsiteY270-3746" fmla="*/ 3928533 h 5327619"/>
              <a:gd name="connsiteX271-3747" fmla="*/ 4911743 w 5849352"/>
              <a:gd name="connsiteY271-3748" fmla="*/ 3852333 h 5327619"/>
              <a:gd name="connsiteX272-3749" fmla="*/ 4903277 w 5849352"/>
              <a:gd name="connsiteY272-3750" fmla="*/ 3826933 h 5327619"/>
              <a:gd name="connsiteX273-3751" fmla="*/ 4894810 w 5849352"/>
              <a:gd name="connsiteY273-3752" fmla="*/ 3801533 h 5327619"/>
              <a:gd name="connsiteX274-3753" fmla="*/ 4877877 w 5849352"/>
              <a:gd name="connsiteY274-3754" fmla="*/ 3725333 h 5327619"/>
              <a:gd name="connsiteX275-3755" fmla="*/ 4835543 w 5849352"/>
              <a:gd name="connsiteY275-3756" fmla="*/ 3674533 h 5327619"/>
              <a:gd name="connsiteX276-3757" fmla="*/ 4810143 w 5849352"/>
              <a:gd name="connsiteY276-3758" fmla="*/ 3623733 h 5327619"/>
              <a:gd name="connsiteX277-3759" fmla="*/ 4793210 w 5849352"/>
              <a:gd name="connsiteY277-3760" fmla="*/ 3598333 h 5327619"/>
              <a:gd name="connsiteX278-3761" fmla="*/ 4776277 w 5849352"/>
              <a:gd name="connsiteY278-3762" fmla="*/ 3547533 h 5327619"/>
              <a:gd name="connsiteX279-3763" fmla="*/ 4767810 w 5849352"/>
              <a:gd name="connsiteY279-3764" fmla="*/ 3462867 h 5327619"/>
              <a:gd name="connsiteX280-3765" fmla="*/ 4750877 w 5849352"/>
              <a:gd name="connsiteY280-3766" fmla="*/ 3412067 h 5327619"/>
              <a:gd name="connsiteX281-3767" fmla="*/ 4733943 w 5849352"/>
              <a:gd name="connsiteY281-3768" fmla="*/ 3352800 h 5327619"/>
              <a:gd name="connsiteX282-3769" fmla="*/ 4708543 w 5849352"/>
              <a:gd name="connsiteY282-3770" fmla="*/ 3302000 h 5327619"/>
              <a:gd name="connsiteX283-3771" fmla="*/ 4666210 w 5849352"/>
              <a:gd name="connsiteY283-3772" fmla="*/ 3293533 h 5327619"/>
              <a:gd name="connsiteX284-3773" fmla="*/ 4573077 w 5849352"/>
              <a:gd name="connsiteY284-3774" fmla="*/ 3302000 h 5327619"/>
              <a:gd name="connsiteX285-3775" fmla="*/ 4556143 w 5849352"/>
              <a:gd name="connsiteY285-3776" fmla="*/ 3327400 h 5327619"/>
              <a:gd name="connsiteX286-3777" fmla="*/ 4530743 w 5849352"/>
              <a:gd name="connsiteY286-3778" fmla="*/ 3344333 h 5327619"/>
              <a:gd name="connsiteX287-3779" fmla="*/ 4496877 w 5849352"/>
              <a:gd name="connsiteY287-3780" fmla="*/ 3335867 h 5327619"/>
              <a:gd name="connsiteX288-3781" fmla="*/ 4488410 w 5849352"/>
              <a:gd name="connsiteY288-3782" fmla="*/ 3310467 h 5327619"/>
              <a:gd name="connsiteX289-3783" fmla="*/ 4471477 w 5849352"/>
              <a:gd name="connsiteY289-3784" fmla="*/ 3293533 h 5327619"/>
              <a:gd name="connsiteX290-3785" fmla="*/ 4463010 w 5849352"/>
              <a:gd name="connsiteY290-3786" fmla="*/ 3259667 h 5327619"/>
              <a:gd name="connsiteX291-3787" fmla="*/ 4446077 w 5849352"/>
              <a:gd name="connsiteY291-3788" fmla="*/ 3242733 h 5327619"/>
              <a:gd name="connsiteX292-3789" fmla="*/ 4369877 w 5849352"/>
              <a:gd name="connsiteY292-3790" fmla="*/ 3217333 h 5327619"/>
              <a:gd name="connsiteX293-3791" fmla="*/ 4344477 w 5849352"/>
              <a:gd name="connsiteY293-3792" fmla="*/ 3200400 h 5327619"/>
              <a:gd name="connsiteX294-3793" fmla="*/ 4336010 w 5849352"/>
              <a:gd name="connsiteY294-3794" fmla="*/ 3175000 h 5327619"/>
              <a:gd name="connsiteX295-3795" fmla="*/ 4327543 w 5849352"/>
              <a:gd name="connsiteY295-3796" fmla="*/ 3064933 h 5327619"/>
              <a:gd name="connsiteX296-3797" fmla="*/ 4285210 w 5849352"/>
              <a:gd name="connsiteY296-3798" fmla="*/ 3014133 h 5327619"/>
              <a:gd name="connsiteX297-3799" fmla="*/ 4234410 w 5849352"/>
              <a:gd name="connsiteY297-3800" fmla="*/ 2980267 h 5327619"/>
              <a:gd name="connsiteX298-3801" fmla="*/ 4082010 w 5849352"/>
              <a:gd name="connsiteY298-3802" fmla="*/ 2988733 h 5327619"/>
              <a:gd name="connsiteX299-3803" fmla="*/ 4031210 w 5849352"/>
              <a:gd name="connsiteY299-3804" fmla="*/ 3005667 h 5327619"/>
              <a:gd name="connsiteX300-3805" fmla="*/ 4048143 w 5849352"/>
              <a:gd name="connsiteY300-3806" fmla="*/ 2963333 h 5327619"/>
              <a:gd name="connsiteX301-3807" fmla="*/ 4039677 w 5849352"/>
              <a:gd name="connsiteY301-3808" fmla="*/ 2912533 h 5327619"/>
              <a:gd name="connsiteX302-3809" fmla="*/ 4014277 w 5849352"/>
              <a:gd name="connsiteY302-3810" fmla="*/ 2904067 h 5327619"/>
              <a:gd name="connsiteX303-3811" fmla="*/ 3895743 w 5849352"/>
              <a:gd name="connsiteY303-3812" fmla="*/ 2895600 h 5327619"/>
              <a:gd name="connsiteX304-3813" fmla="*/ 3878810 w 5849352"/>
              <a:gd name="connsiteY304-3814" fmla="*/ 2751667 h 5327619"/>
              <a:gd name="connsiteX305-3815" fmla="*/ 3861877 w 5849352"/>
              <a:gd name="connsiteY305-3816" fmla="*/ 2726267 h 5327619"/>
              <a:gd name="connsiteX306-3817" fmla="*/ 3828010 w 5849352"/>
              <a:gd name="connsiteY306-3818" fmla="*/ 2658533 h 5327619"/>
              <a:gd name="connsiteX307-3819" fmla="*/ 3794143 w 5849352"/>
              <a:gd name="connsiteY307-3820" fmla="*/ 2616200 h 5327619"/>
              <a:gd name="connsiteX308-3821" fmla="*/ 3641743 w 5849352"/>
              <a:gd name="connsiteY308-3822" fmla="*/ 2590800 h 5327619"/>
              <a:gd name="connsiteX309-3823" fmla="*/ 3582477 w 5849352"/>
              <a:gd name="connsiteY309-3824" fmla="*/ 2573867 h 5327619"/>
              <a:gd name="connsiteX310-3825" fmla="*/ 3531677 w 5849352"/>
              <a:gd name="connsiteY310-3826" fmla="*/ 2556933 h 5327619"/>
              <a:gd name="connsiteX311-3827" fmla="*/ 3574010 w 5849352"/>
              <a:gd name="connsiteY311-3828" fmla="*/ 2514600 h 5327619"/>
              <a:gd name="connsiteX312-3829" fmla="*/ 3548610 w 5849352"/>
              <a:gd name="connsiteY312-3830" fmla="*/ 2523067 h 5327619"/>
              <a:gd name="connsiteX313-3831" fmla="*/ 3523210 w 5849352"/>
              <a:gd name="connsiteY313-3832" fmla="*/ 2531533 h 5327619"/>
              <a:gd name="connsiteX314-3833" fmla="*/ 3548610 w 5849352"/>
              <a:gd name="connsiteY314-3834" fmla="*/ 2506133 h 5327619"/>
              <a:gd name="connsiteX315-3835" fmla="*/ 3574010 w 5849352"/>
              <a:gd name="connsiteY315-3836" fmla="*/ 2497667 h 5327619"/>
              <a:gd name="connsiteX316-3837" fmla="*/ 3582477 w 5849352"/>
              <a:gd name="connsiteY316-3838" fmla="*/ 2463800 h 5327619"/>
              <a:gd name="connsiteX317-3839" fmla="*/ 3607877 w 5849352"/>
              <a:gd name="connsiteY317-3840" fmla="*/ 2421467 h 5327619"/>
              <a:gd name="connsiteX318-3841" fmla="*/ 3607877 w 5849352"/>
              <a:gd name="connsiteY318-3842" fmla="*/ 2336800 h 5327619"/>
              <a:gd name="connsiteX319-3843" fmla="*/ 3574010 w 5849352"/>
              <a:gd name="connsiteY319-3844" fmla="*/ 2302933 h 5327619"/>
              <a:gd name="connsiteX320-3845" fmla="*/ 3523210 w 5849352"/>
              <a:gd name="connsiteY320-3846" fmla="*/ 2260600 h 5327619"/>
              <a:gd name="connsiteX321-3847" fmla="*/ 3480877 w 5849352"/>
              <a:gd name="connsiteY321-3848" fmla="*/ 2209800 h 5327619"/>
              <a:gd name="connsiteX322-3849" fmla="*/ 3455477 w 5849352"/>
              <a:gd name="connsiteY322-3850" fmla="*/ 2192867 h 5327619"/>
              <a:gd name="connsiteX323-3851" fmla="*/ 3438543 w 5849352"/>
              <a:gd name="connsiteY323-3852" fmla="*/ 2175933 h 5327619"/>
              <a:gd name="connsiteX324-3853" fmla="*/ 3413143 w 5849352"/>
              <a:gd name="connsiteY324-3854" fmla="*/ 2167467 h 5327619"/>
              <a:gd name="connsiteX325-3855" fmla="*/ 3294610 w 5849352"/>
              <a:gd name="connsiteY325-3856" fmla="*/ 2150533 h 5327619"/>
              <a:gd name="connsiteX326-3857" fmla="*/ 3243810 w 5849352"/>
              <a:gd name="connsiteY326-3858" fmla="*/ 2125133 h 5327619"/>
              <a:gd name="connsiteX327-3859" fmla="*/ 3252277 w 5849352"/>
              <a:gd name="connsiteY327-3860" fmla="*/ 2091267 h 5327619"/>
              <a:gd name="connsiteX328-3861" fmla="*/ 3218410 w 5849352"/>
              <a:gd name="connsiteY328-3862" fmla="*/ 2082800 h 5327619"/>
              <a:gd name="connsiteX329-3863" fmla="*/ 3193010 w 5849352"/>
              <a:gd name="connsiteY329-3864" fmla="*/ 2032000 h 5327619"/>
              <a:gd name="connsiteX330-3865" fmla="*/ 3176077 w 5849352"/>
              <a:gd name="connsiteY330-3866" fmla="*/ 1998133 h 5327619"/>
              <a:gd name="connsiteX331-3867" fmla="*/ 3167610 w 5849352"/>
              <a:gd name="connsiteY331-3868" fmla="*/ 1972733 h 5327619"/>
              <a:gd name="connsiteX332-3869" fmla="*/ 3142210 w 5849352"/>
              <a:gd name="connsiteY332-3870" fmla="*/ 1955800 h 5327619"/>
              <a:gd name="connsiteX333-3871" fmla="*/ 3116810 w 5849352"/>
              <a:gd name="connsiteY333-3872" fmla="*/ 1930400 h 5327619"/>
              <a:gd name="connsiteX334-3873" fmla="*/ 3082943 w 5849352"/>
              <a:gd name="connsiteY334-3874" fmla="*/ 1854200 h 5327619"/>
              <a:gd name="connsiteX335-3875" fmla="*/ 3066010 w 5849352"/>
              <a:gd name="connsiteY335-3876" fmla="*/ 1828800 h 5327619"/>
              <a:gd name="connsiteX336-3877" fmla="*/ 3057543 w 5849352"/>
              <a:gd name="connsiteY336-3878" fmla="*/ 1794933 h 5327619"/>
              <a:gd name="connsiteX337-3879" fmla="*/ 2972877 w 5849352"/>
              <a:gd name="connsiteY337-3880" fmla="*/ 1727200 h 5327619"/>
              <a:gd name="connsiteX338-3881" fmla="*/ 2947477 w 5849352"/>
              <a:gd name="connsiteY338-3882" fmla="*/ 1710267 h 5327619"/>
              <a:gd name="connsiteX339-3883" fmla="*/ 2828943 w 5849352"/>
              <a:gd name="connsiteY339-3884" fmla="*/ 1667933 h 5327619"/>
              <a:gd name="connsiteX340-3885" fmla="*/ 2803543 w 5849352"/>
              <a:gd name="connsiteY340-3886" fmla="*/ 1676400 h 5327619"/>
              <a:gd name="connsiteX341-3887" fmla="*/ 2795077 w 5849352"/>
              <a:gd name="connsiteY341-3888" fmla="*/ 1727200 h 5327619"/>
              <a:gd name="connsiteX342-3889" fmla="*/ 2786610 w 5849352"/>
              <a:gd name="connsiteY342-3890" fmla="*/ 1752600 h 5327619"/>
              <a:gd name="connsiteX343-3891" fmla="*/ 2744277 w 5849352"/>
              <a:gd name="connsiteY343-3892" fmla="*/ 1794933 h 5327619"/>
              <a:gd name="connsiteX344-3893" fmla="*/ 2718877 w 5849352"/>
              <a:gd name="connsiteY344-3894" fmla="*/ 1845733 h 5327619"/>
              <a:gd name="connsiteX345-3895" fmla="*/ 2693477 w 5849352"/>
              <a:gd name="connsiteY345-3896" fmla="*/ 1921933 h 5327619"/>
              <a:gd name="connsiteX346-3897" fmla="*/ 2685010 w 5849352"/>
              <a:gd name="connsiteY346-3898" fmla="*/ 1947333 h 5327619"/>
              <a:gd name="connsiteX347-3899" fmla="*/ 2651143 w 5849352"/>
              <a:gd name="connsiteY347-3900" fmla="*/ 1955800 h 5327619"/>
              <a:gd name="connsiteX348-3901" fmla="*/ 2591877 w 5849352"/>
              <a:gd name="connsiteY348-3902" fmla="*/ 1947333 h 5327619"/>
              <a:gd name="connsiteX349-3903" fmla="*/ 2566477 w 5849352"/>
              <a:gd name="connsiteY349-3904" fmla="*/ 1938867 h 5327619"/>
              <a:gd name="connsiteX350-3905" fmla="*/ 2549543 w 5849352"/>
              <a:gd name="connsiteY350-3906" fmla="*/ 1913467 h 5327619"/>
              <a:gd name="connsiteX351-3907" fmla="*/ 2558010 w 5849352"/>
              <a:gd name="connsiteY351-3908" fmla="*/ 1888067 h 5327619"/>
              <a:gd name="connsiteX352-3909" fmla="*/ 2532610 w 5849352"/>
              <a:gd name="connsiteY352-3910" fmla="*/ 1794933 h 5327619"/>
              <a:gd name="connsiteX353-3911" fmla="*/ 2507210 w 5849352"/>
              <a:gd name="connsiteY353-3912" fmla="*/ 1786467 h 5327619"/>
              <a:gd name="connsiteX354-3913" fmla="*/ 2498743 w 5849352"/>
              <a:gd name="connsiteY354-3914" fmla="*/ 1761067 h 5327619"/>
              <a:gd name="connsiteX355-3915" fmla="*/ 2447943 w 5849352"/>
              <a:gd name="connsiteY355-3916" fmla="*/ 1701800 h 5327619"/>
              <a:gd name="connsiteX356-3917" fmla="*/ 2431010 w 5849352"/>
              <a:gd name="connsiteY356-3918" fmla="*/ 1676400 h 5327619"/>
              <a:gd name="connsiteX357-3919" fmla="*/ 2422543 w 5849352"/>
              <a:gd name="connsiteY357-3920" fmla="*/ 1634067 h 5327619"/>
              <a:gd name="connsiteX358-3921" fmla="*/ 2414077 w 5849352"/>
              <a:gd name="connsiteY358-3922" fmla="*/ 1608667 h 5327619"/>
              <a:gd name="connsiteX359-3923" fmla="*/ 2278610 w 5849352"/>
              <a:gd name="connsiteY359-3924" fmla="*/ 1583267 h 5327619"/>
              <a:gd name="connsiteX360-3925" fmla="*/ 2287077 w 5849352"/>
              <a:gd name="connsiteY360-3926" fmla="*/ 1540933 h 5327619"/>
              <a:gd name="connsiteX361-3927" fmla="*/ 2320943 w 5849352"/>
              <a:gd name="connsiteY361-3928" fmla="*/ 1490133 h 5327619"/>
              <a:gd name="connsiteX362-3929" fmla="*/ 2304010 w 5849352"/>
              <a:gd name="connsiteY362-3930" fmla="*/ 1405467 h 5327619"/>
              <a:gd name="connsiteX363-3931" fmla="*/ 2278610 w 5849352"/>
              <a:gd name="connsiteY363-3932" fmla="*/ 1388533 h 5327619"/>
              <a:gd name="connsiteX364-3933" fmla="*/ 2253210 w 5849352"/>
              <a:gd name="connsiteY364-3934" fmla="*/ 1320800 h 5327619"/>
              <a:gd name="connsiteX365-3935" fmla="*/ 2227810 w 5849352"/>
              <a:gd name="connsiteY365-3936" fmla="*/ 1303867 h 5327619"/>
              <a:gd name="connsiteX366-3937" fmla="*/ 2210877 w 5849352"/>
              <a:gd name="connsiteY366-3938" fmla="*/ 1253067 h 5327619"/>
              <a:gd name="connsiteX367-3939" fmla="*/ 2202410 w 5849352"/>
              <a:gd name="connsiteY367-3940" fmla="*/ 1227667 h 5327619"/>
              <a:gd name="connsiteX368-3941" fmla="*/ 2193943 w 5849352"/>
              <a:gd name="connsiteY368-3942" fmla="*/ 1193800 h 5327619"/>
              <a:gd name="connsiteX369-3943" fmla="*/ 2177010 w 5849352"/>
              <a:gd name="connsiteY369-3944" fmla="*/ 1143000 h 5327619"/>
              <a:gd name="connsiteX370-3945" fmla="*/ 2168543 w 5849352"/>
              <a:gd name="connsiteY370-3946" fmla="*/ 1092200 h 5327619"/>
              <a:gd name="connsiteX371-3947" fmla="*/ 2160077 w 5849352"/>
              <a:gd name="connsiteY371-3948" fmla="*/ 1058333 h 5327619"/>
              <a:gd name="connsiteX372-3949" fmla="*/ 1804477 w 5849352"/>
              <a:gd name="connsiteY372-3950" fmla="*/ 770467 h 5327619"/>
              <a:gd name="connsiteX373-3951" fmla="*/ 1321877 w 5849352"/>
              <a:gd name="connsiteY373-3952" fmla="*/ 524933 h 5327619"/>
              <a:gd name="connsiteX374-3953" fmla="*/ 653010 w 5849352"/>
              <a:gd name="connsiteY374-3954" fmla="*/ 211667 h 5327619"/>
              <a:gd name="connsiteX375-3955" fmla="*/ 9543 w 5849352"/>
              <a:gd name="connsiteY375-3956" fmla="*/ 0 h 5327619"/>
              <a:gd name="connsiteX376-3957" fmla="*/ 119610 w 5849352"/>
              <a:gd name="connsiteY376-3958" fmla="*/ 118533 h 5327619"/>
              <a:gd name="connsiteX377-3959" fmla="*/ 221210 w 5849352"/>
              <a:gd name="connsiteY377-3960" fmla="*/ 177800 h 5327619"/>
              <a:gd name="connsiteX378-3961" fmla="*/ 246610 w 5849352"/>
              <a:gd name="connsiteY378-3962" fmla="*/ 194733 h 5327619"/>
              <a:gd name="connsiteX379-3963" fmla="*/ 322810 w 5849352"/>
              <a:gd name="connsiteY379-3964" fmla="*/ 254000 h 5327619"/>
              <a:gd name="connsiteX380-3965" fmla="*/ 390543 w 5849352"/>
              <a:gd name="connsiteY380-3966" fmla="*/ 313267 h 5327619"/>
              <a:gd name="connsiteX381-3967" fmla="*/ 475210 w 5849352"/>
              <a:gd name="connsiteY381-3968" fmla="*/ 381000 h 5327619"/>
              <a:gd name="connsiteX382-3969" fmla="*/ 534477 w 5849352"/>
              <a:gd name="connsiteY382-3970" fmla="*/ 414867 h 5327619"/>
              <a:gd name="connsiteX383-3971" fmla="*/ 686877 w 5849352"/>
              <a:gd name="connsiteY383-3972" fmla="*/ 482600 h 5327619"/>
              <a:gd name="connsiteX384-3973" fmla="*/ 746143 w 5849352"/>
              <a:gd name="connsiteY384-3974" fmla="*/ 508000 h 5327619"/>
              <a:gd name="connsiteX385-3975" fmla="*/ 873143 w 5849352"/>
              <a:gd name="connsiteY385-3976" fmla="*/ 567267 h 5327619"/>
              <a:gd name="connsiteX386-3977" fmla="*/ 966277 w 5849352"/>
              <a:gd name="connsiteY386-3978" fmla="*/ 601133 h 5327619"/>
              <a:gd name="connsiteX387-3979" fmla="*/ 1017077 w 5849352"/>
              <a:gd name="connsiteY387-3980" fmla="*/ 626533 h 5327619"/>
              <a:gd name="connsiteX388-3981" fmla="*/ 1093277 w 5849352"/>
              <a:gd name="connsiteY388-3982" fmla="*/ 651933 h 5327619"/>
              <a:gd name="connsiteX389-3983" fmla="*/ 1161010 w 5849352"/>
              <a:gd name="connsiteY389-3984" fmla="*/ 677333 h 5327619"/>
              <a:gd name="connsiteX390-3985" fmla="*/ 1262610 w 5849352"/>
              <a:gd name="connsiteY390-3986" fmla="*/ 719667 h 5327619"/>
              <a:gd name="connsiteX391-3987" fmla="*/ 1423477 w 5849352"/>
              <a:gd name="connsiteY391-3988" fmla="*/ 736600 h 5327619"/>
              <a:gd name="connsiteX392-3989" fmla="*/ 1474277 w 5849352"/>
              <a:gd name="connsiteY392-3990" fmla="*/ 745067 h 5327619"/>
              <a:gd name="connsiteX393-3991" fmla="*/ 1575877 w 5849352"/>
              <a:gd name="connsiteY393-3992" fmla="*/ 753533 h 5327619"/>
              <a:gd name="connsiteX394-3993" fmla="*/ 1609743 w 5849352"/>
              <a:gd name="connsiteY394-3994" fmla="*/ 770467 h 5327619"/>
              <a:gd name="connsiteX395-3995" fmla="*/ 1643610 w 5849352"/>
              <a:gd name="connsiteY395-3996" fmla="*/ 778933 h 5327619"/>
              <a:gd name="connsiteX396-3997" fmla="*/ 2092343 w 5849352"/>
              <a:gd name="connsiteY396-3998" fmla="*/ 905933 h 5327619"/>
              <a:gd name="connsiteX397-3999" fmla="*/ 2109277 w 5849352"/>
              <a:gd name="connsiteY397-4000" fmla="*/ 939800 h 5327619"/>
              <a:gd name="connsiteX0-4001" fmla="*/ 2109277 w 5849352"/>
              <a:gd name="connsiteY0-4002" fmla="*/ 939800 h 5327619"/>
              <a:gd name="connsiteX1-4003" fmla="*/ 2117743 w 5849352"/>
              <a:gd name="connsiteY1-4004" fmla="*/ 897467 h 5327619"/>
              <a:gd name="connsiteX2-4005" fmla="*/ 2100810 w 5849352"/>
              <a:gd name="connsiteY2-4006" fmla="*/ 880533 h 5327619"/>
              <a:gd name="connsiteX3-4007" fmla="*/ 2066943 w 5849352"/>
              <a:gd name="connsiteY3-4008" fmla="*/ 804333 h 5327619"/>
              <a:gd name="connsiteX4-4009" fmla="*/ 2058477 w 5849352"/>
              <a:gd name="connsiteY4-4010" fmla="*/ 778933 h 5327619"/>
              <a:gd name="connsiteX5-4011" fmla="*/ 1990743 w 5849352"/>
              <a:gd name="connsiteY5-4012" fmla="*/ 719667 h 5327619"/>
              <a:gd name="connsiteX6-4013" fmla="*/ 1897610 w 5849352"/>
              <a:gd name="connsiteY6-4014" fmla="*/ 694267 h 5327619"/>
              <a:gd name="connsiteX7-4015" fmla="*/ 1872210 w 5849352"/>
              <a:gd name="connsiteY7-4016" fmla="*/ 685800 h 5327619"/>
              <a:gd name="connsiteX8-4017" fmla="*/ 1846810 w 5849352"/>
              <a:gd name="connsiteY8-4018" fmla="*/ 660400 h 5327619"/>
              <a:gd name="connsiteX9-4019" fmla="*/ 1838343 w 5849352"/>
              <a:gd name="connsiteY9-4020" fmla="*/ 635000 h 5327619"/>
              <a:gd name="connsiteX10-4021" fmla="*/ 1863743 w 5849352"/>
              <a:gd name="connsiteY10-4022" fmla="*/ 499533 h 5327619"/>
              <a:gd name="connsiteX11-4023" fmla="*/ 1855277 w 5849352"/>
              <a:gd name="connsiteY11-4024" fmla="*/ 448733 h 5327619"/>
              <a:gd name="connsiteX12-4025" fmla="*/ 1812943 w 5849352"/>
              <a:gd name="connsiteY12-4026" fmla="*/ 423333 h 5327619"/>
              <a:gd name="connsiteX13-4027" fmla="*/ 1787543 w 5849352"/>
              <a:gd name="connsiteY13-4028" fmla="*/ 406400 h 5327619"/>
              <a:gd name="connsiteX14-4029" fmla="*/ 1779077 w 5849352"/>
              <a:gd name="connsiteY14-4030" fmla="*/ 304800 h 5327619"/>
              <a:gd name="connsiteX15-4031" fmla="*/ 1787543 w 5849352"/>
              <a:gd name="connsiteY15-4032" fmla="*/ 254000 h 5327619"/>
              <a:gd name="connsiteX16-4033" fmla="*/ 1931477 w 5849352"/>
              <a:gd name="connsiteY16-4034" fmla="*/ 270933 h 5327619"/>
              <a:gd name="connsiteX17-4035" fmla="*/ 1948410 w 5849352"/>
              <a:gd name="connsiteY17-4036" fmla="*/ 287867 h 5327619"/>
              <a:gd name="connsiteX18-4037" fmla="*/ 2083877 w 5849352"/>
              <a:gd name="connsiteY18-4038" fmla="*/ 262467 h 5327619"/>
              <a:gd name="connsiteX19-4039" fmla="*/ 2117743 w 5849352"/>
              <a:gd name="connsiteY19-4040" fmla="*/ 330200 h 5327619"/>
              <a:gd name="connsiteX20-4041" fmla="*/ 2143143 w 5849352"/>
              <a:gd name="connsiteY20-4042" fmla="*/ 338667 h 5327619"/>
              <a:gd name="connsiteX21-4043" fmla="*/ 2219343 w 5849352"/>
              <a:gd name="connsiteY21-4044" fmla="*/ 347133 h 5327619"/>
              <a:gd name="connsiteX22-4045" fmla="*/ 2261677 w 5849352"/>
              <a:gd name="connsiteY22-4046" fmla="*/ 381000 h 5327619"/>
              <a:gd name="connsiteX23-4047" fmla="*/ 2287077 w 5849352"/>
              <a:gd name="connsiteY23-4048" fmla="*/ 397933 h 5327619"/>
              <a:gd name="connsiteX24-4049" fmla="*/ 2447943 w 5849352"/>
              <a:gd name="connsiteY24-4050" fmla="*/ 389467 h 5327619"/>
              <a:gd name="connsiteX25-4051" fmla="*/ 2464877 w 5849352"/>
              <a:gd name="connsiteY25-4052" fmla="*/ 364067 h 5327619"/>
              <a:gd name="connsiteX26-4053" fmla="*/ 2693477 w 5849352"/>
              <a:gd name="connsiteY26-4054" fmla="*/ 381000 h 5327619"/>
              <a:gd name="connsiteX27-4055" fmla="*/ 2718877 w 5849352"/>
              <a:gd name="connsiteY27-4056" fmla="*/ 406400 h 5327619"/>
              <a:gd name="connsiteX28-4057" fmla="*/ 2803543 w 5849352"/>
              <a:gd name="connsiteY28-4058" fmla="*/ 406400 h 5327619"/>
              <a:gd name="connsiteX29-4059" fmla="*/ 2828943 w 5849352"/>
              <a:gd name="connsiteY29-4060" fmla="*/ 389467 h 5327619"/>
              <a:gd name="connsiteX30-4061" fmla="*/ 2939010 w 5849352"/>
              <a:gd name="connsiteY30-4062" fmla="*/ 372533 h 5327619"/>
              <a:gd name="connsiteX31-4063" fmla="*/ 2989810 w 5849352"/>
              <a:gd name="connsiteY31-4064" fmla="*/ 347133 h 5327619"/>
              <a:gd name="connsiteX32-4065" fmla="*/ 3040610 w 5849352"/>
              <a:gd name="connsiteY32-4066" fmla="*/ 355600 h 5327619"/>
              <a:gd name="connsiteX33-4067" fmla="*/ 3066010 w 5849352"/>
              <a:gd name="connsiteY33-4068" fmla="*/ 372533 h 5327619"/>
              <a:gd name="connsiteX34-4069" fmla="*/ 3167610 w 5849352"/>
              <a:gd name="connsiteY34-4070" fmla="*/ 372533 h 5327619"/>
              <a:gd name="connsiteX35-4071" fmla="*/ 3176077 w 5849352"/>
              <a:gd name="connsiteY35-4072" fmla="*/ 397933 h 5327619"/>
              <a:gd name="connsiteX36-4073" fmla="*/ 3167610 w 5849352"/>
              <a:gd name="connsiteY36-4074" fmla="*/ 431800 h 5327619"/>
              <a:gd name="connsiteX37-4075" fmla="*/ 3116810 w 5849352"/>
              <a:gd name="connsiteY37-4076" fmla="*/ 457200 h 5327619"/>
              <a:gd name="connsiteX38-4077" fmla="*/ 3091410 w 5849352"/>
              <a:gd name="connsiteY38-4078" fmla="*/ 474133 h 5327619"/>
              <a:gd name="connsiteX39-4079" fmla="*/ 3082943 w 5849352"/>
              <a:gd name="connsiteY39-4080" fmla="*/ 499533 h 5327619"/>
              <a:gd name="connsiteX40-4081" fmla="*/ 3091410 w 5849352"/>
              <a:gd name="connsiteY40-4082" fmla="*/ 711200 h 5327619"/>
              <a:gd name="connsiteX41-4083" fmla="*/ 3108343 w 5849352"/>
              <a:gd name="connsiteY41-4084" fmla="*/ 762000 h 5327619"/>
              <a:gd name="connsiteX42-4085" fmla="*/ 3116810 w 5849352"/>
              <a:gd name="connsiteY42-4086" fmla="*/ 787400 h 5327619"/>
              <a:gd name="connsiteX43-4087" fmla="*/ 3133743 w 5849352"/>
              <a:gd name="connsiteY43-4088" fmla="*/ 812800 h 5327619"/>
              <a:gd name="connsiteX44-4089" fmla="*/ 3142210 w 5849352"/>
              <a:gd name="connsiteY44-4090" fmla="*/ 838200 h 5327619"/>
              <a:gd name="connsiteX45-4091" fmla="*/ 3193010 w 5849352"/>
              <a:gd name="connsiteY45-4092" fmla="*/ 889000 h 5327619"/>
              <a:gd name="connsiteX46-4093" fmla="*/ 3218410 w 5849352"/>
              <a:gd name="connsiteY46-4094" fmla="*/ 914400 h 5327619"/>
              <a:gd name="connsiteX47-4095" fmla="*/ 3252277 w 5849352"/>
              <a:gd name="connsiteY47-4096" fmla="*/ 922867 h 5327619"/>
              <a:gd name="connsiteX48-4097" fmla="*/ 3277677 w 5849352"/>
              <a:gd name="connsiteY48-4098" fmla="*/ 948267 h 5327619"/>
              <a:gd name="connsiteX49-4099" fmla="*/ 3328477 w 5849352"/>
              <a:gd name="connsiteY49-4100" fmla="*/ 982133 h 5327619"/>
              <a:gd name="connsiteX50-4101" fmla="*/ 3370810 w 5849352"/>
              <a:gd name="connsiteY50-4102" fmla="*/ 1024467 h 5327619"/>
              <a:gd name="connsiteX51-4103" fmla="*/ 3430077 w 5849352"/>
              <a:gd name="connsiteY51-4104" fmla="*/ 1075267 h 5327619"/>
              <a:gd name="connsiteX52-4105" fmla="*/ 3480877 w 5849352"/>
              <a:gd name="connsiteY52-4106" fmla="*/ 1109133 h 5327619"/>
              <a:gd name="connsiteX53-4107" fmla="*/ 3548610 w 5849352"/>
              <a:gd name="connsiteY53-4108" fmla="*/ 1159933 h 5327619"/>
              <a:gd name="connsiteX54-4109" fmla="*/ 3574010 w 5849352"/>
              <a:gd name="connsiteY54-4110" fmla="*/ 1168400 h 5327619"/>
              <a:gd name="connsiteX55-4111" fmla="*/ 3599410 w 5849352"/>
              <a:gd name="connsiteY55-4112" fmla="*/ 1185333 h 5327619"/>
              <a:gd name="connsiteX56-4113" fmla="*/ 3667143 w 5849352"/>
              <a:gd name="connsiteY56-4114" fmla="*/ 1202267 h 5327619"/>
              <a:gd name="connsiteX57-4115" fmla="*/ 3692543 w 5849352"/>
              <a:gd name="connsiteY57-4116" fmla="*/ 1219200 h 5327619"/>
              <a:gd name="connsiteX58-4117" fmla="*/ 3709477 w 5849352"/>
              <a:gd name="connsiteY58-4118" fmla="*/ 1270000 h 5327619"/>
              <a:gd name="connsiteX59-4119" fmla="*/ 3726410 w 5849352"/>
              <a:gd name="connsiteY59-4120" fmla="*/ 1295400 h 5327619"/>
              <a:gd name="connsiteX60-4121" fmla="*/ 3743343 w 5849352"/>
              <a:gd name="connsiteY60-4122" fmla="*/ 1354667 h 5327619"/>
              <a:gd name="connsiteX61-4123" fmla="*/ 3760277 w 5849352"/>
              <a:gd name="connsiteY61-4124" fmla="*/ 1405467 h 5327619"/>
              <a:gd name="connsiteX62-4125" fmla="*/ 3768743 w 5849352"/>
              <a:gd name="connsiteY62-4126" fmla="*/ 1447800 h 5327619"/>
              <a:gd name="connsiteX63-4127" fmla="*/ 3777210 w 5849352"/>
              <a:gd name="connsiteY63-4128" fmla="*/ 1473200 h 5327619"/>
              <a:gd name="connsiteX64-4129" fmla="*/ 3785677 w 5849352"/>
              <a:gd name="connsiteY64-4130" fmla="*/ 1507067 h 5327619"/>
              <a:gd name="connsiteX65-4131" fmla="*/ 3811077 w 5849352"/>
              <a:gd name="connsiteY65-4132" fmla="*/ 1583267 h 5327619"/>
              <a:gd name="connsiteX66-4133" fmla="*/ 3819543 w 5849352"/>
              <a:gd name="connsiteY66-4134" fmla="*/ 1608667 h 5327619"/>
              <a:gd name="connsiteX67-4135" fmla="*/ 3828010 w 5849352"/>
              <a:gd name="connsiteY67-4136" fmla="*/ 1659467 h 5327619"/>
              <a:gd name="connsiteX68-4137" fmla="*/ 3861877 w 5849352"/>
              <a:gd name="connsiteY68-4138" fmla="*/ 1701800 h 5327619"/>
              <a:gd name="connsiteX69-4139" fmla="*/ 3878810 w 5849352"/>
              <a:gd name="connsiteY69-4140" fmla="*/ 1752600 h 5327619"/>
              <a:gd name="connsiteX70-4141" fmla="*/ 3887277 w 5849352"/>
              <a:gd name="connsiteY70-4142" fmla="*/ 1786467 h 5327619"/>
              <a:gd name="connsiteX71-4143" fmla="*/ 3904210 w 5849352"/>
              <a:gd name="connsiteY71-4144" fmla="*/ 1811867 h 5327619"/>
              <a:gd name="connsiteX72-4145" fmla="*/ 3912677 w 5849352"/>
              <a:gd name="connsiteY72-4146" fmla="*/ 1837267 h 5327619"/>
              <a:gd name="connsiteX73-4147" fmla="*/ 3946543 w 5849352"/>
              <a:gd name="connsiteY73-4148" fmla="*/ 1888067 h 5327619"/>
              <a:gd name="connsiteX74-4149" fmla="*/ 3963477 w 5849352"/>
              <a:gd name="connsiteY74-4150" fmla="*/ 1913467 h 5327619"/>
              <a:gd name="connsiteX75-4151" fmla="*/ 3988877 w 5849352"/>
              <a:gd name="connsiteY75-4152" fmla="*/ 1930400 h 5327619"/>
              <a:gd name="connsiteX76-4153" fmla="*/ 4014277 w 5849352"/>
              <a:gd name="connsiteY76-4154" fmla="*/ 1955800 h 5327619"/>
              <a:gd name="connsiteX77-4155" fmla="*/ 4065077 w 5849352"/>
              <a:gd name="connsiteY77-4156" fmla="*/ 1981200 h 5327619"/>
              <a:gd name="connsiteX78-4157" fmla="*/ 4090477 w 5849352"/>
              <a:gd name="connsiteY78-4158" fmla="*/ 1964267 h 5327619"/>
              <a:gd name="connsiteX79-4159" fmla="*/ 4115877 w 5849352"/>
              <a:gd name="connsiteY79-4160" fmla="*/ 1972733 h 5327619"/>
              <a:gd name="connsiteX80-4161" fmla="*/ 4166677 w 5849352"/>
              <a:gd name="connsiteY80-4162" fmla="*/ 2015067 h 5327619"/>
              <a:gd name="connsiteX81-4163" fmla="*/ 4175143 w 5849352"/>
              <a:gd name="connsiteY81-4164" fmla="*/ 2048933 h 5327619"/>
              <a:gd name="connsiteX82-4165" fmla="*/ 4217477 w 5849352"/>
              <a:gd name="connsiteY82-4166" fmla="*/ 2091267 h 5327619"/>
              <a:gd name="connsiteX83-4167" fmla="*/ 4242877 w 5849352"/>
              <a:gd name="connsiteY83-4168" fmla="*/ 2116667 h 5327619"/>
              <a:gd name="connsiteX84-4169" fmla="*/ 4344477 w 5849352"/>
              <a:gd name="connsiteY84-4170" fmla="*/ 2133600 h 5327619"/>
              <a:gd name="connsiteX85-4171" fmla="*/ 4369877 w 5849352"/>
              <a:gd name="connsiteY85-4172" fmla="*/ 2159000 h 5327619"/>
              <a:gd name="connsiteX86-4173" fmla="*/ 4395277 w 5849352"/>
              <a:gd name="connsiteY86-4174" fmla="*/ 2167467 h 5327619"/>
              <a:gd name="connsiteX87-4175" fmla="*/ 4522277 w 5849352"/>
              <a:gd name="connsiteY87-4176" fmla="*/ 2184400 h 5327619"/>
              <a:gd name="connsiteX88-4177" fmla="*/ 4547677 w 5849352"/>
              <a:gd name="connsiteY88-4178" fmla="*/ 2209800 h 5327619"/>
              <a:gd name="connsiteX89-4179" fmla="*/ 4615410 w 5849352"/>
              <a:gd name="connsiteY89-4180" fmla="*/ 2226733 h 5327619"/>
              <a:gd name="connsiteX90-4181" fmla="*/ 4683143 w 5849352"/>
              <a:gd name="connsiteY90-4182" fmla="*/ 2218267 h 5327619"/>
              <a:gd name="connsiteX91-4183" fmla="*/ 4784743 w 5849352"/>
              <a:gd name="connsiteY91-4184" fmla="*/ 2209800 h 5327619"/>
              <a:gd name="connsiteX92-4185" fmla="*/ 4818610 w 5849352"/>
              <a:gd name="connsiteY92-4186" fmla="*/ 2192867 h 5327619"/>
              <a:gd name="connsiteX93-4187" fmla="*/ 4844010 w 5849352"/>
              <a:gd name="connsiteY93-4188" fmla="*/ 2201333 h 5327619"/>
              <a:gd name="connsiteX94-4189" fmla="*/ 4894810 w 5849352"/>
              <a:gd name="connsiteY94-4190" fmla="*/ 2260600 h 5327619"/>
              <a:gd name="connsiteX95-4191" fmla="*/ 4877877 w 5849352"/>
              <a:gd name="connsiteY95-4192" fmla="*/ 2286000 h 5327619"/>
              <a:gd name="connsiteX96-4193" fmla="*/ 4852477 w 5849352"/>
              <a:gd name="connsiteY96-4194" fmla="*/ 2294467 h 5327619"/>
              <a:gd name="connsiteX97-4195" fmla="*/ 4835543 w 5849352"/>
              <a:gd name="connsiteY97-4196" fmla="*/ 2311400 h 5327619"/>
              <a:gd name="connsiteX98-4197" fmla="*/ 4793210 w 5849352"/>
              <a:gd name="connsiteY98-4198" fmla="*/ 2387600 h 5327619"/>
              <a:gd name="connsiteX99-4199" fmla="*/ 4767810 w 5849352"/>
              <a:gd name="connsiteY99-4200" fmla="*/ 2404533 h 5327619"/>
              <a:gd name="connsiteX100-4201" fmla="*/ 4784743 w 5849352"/>
              <a:gd name="connsiteY100-4202" fmla="*/ 2429933 h 5327619"/>
              <a:gd name="connsiteX101-4203" fmla="*/ 4810143 w 5849352"/>
              <a:gd name="connsiteY101-4204" fmla="*/ 2438400 h 5327619"/>
              <a:gd name="connsiteX102-4205" fmla="*/ 4835543 w 5849352"/>
              <a:gd name="connsiteY102-4206" fmla="*/ 2455333 h 5327619"/>
              <a:gd name="connsiteX103-4207" fmla="*/ 4852477 w 5849352"/>
              <a:gd name="connsiteY103-4208" fmla="*/ 2472267 h 5327619"/>
              <a:gd name="connsiteX104-4209" fmla="*/ 4903277 w 5849352"/>
              <a:gd name="connsiteY104-4210" fmla="*/ 2489200 h 5327619"/>
              <a:gd name="connsiteX105-4211" fmla="*/ 4928677 w 5849352"/>
              <a:gd name="connsiteY105-4212" fmla="*/ 2497667 h 5327619"/>
              <a:gd name="connsiteX106-4213" fmla="*/ 4979477 w 5849352"/>
              <a:gd name="connsiteY106-4214" fmla="*/ 2523067 h 5327619"/>
              <a:gd name="connsiteX107-4215" fmla="*/ 5030277 w 5849352"/>
              <a:gd name="connsiteY107-4216" fmla="*/ 2548467 h 5327619"/>
              <a:gd name="connsiteX108-4217" fmla="*/ 5055677 w 5849352"/>
              <a:gd name="connsiteY108-4218" fmla="*/ 2573867 h 5327619"/>
              <a:gd name="connsiteX109-4219" fmla="*/ 5182677 w 5849352"/>
              <a:gd name="connsiteY109-4220" fmla="*/ 2599267 h 5327619"/>
              <a:gd name="connsiteX110-4221" fmla="*/ 5241943 w 5849352"/>
              <a:gd name="connsiteY110-4222" fmla="*/ 2616200 h 5327619"/>
              <a:gd name="connsiteX111-4223" fmla="*/ 5267343 w 5849352"/>
              <a:gd name="connsiteY111-4224" fmla="*/ 2624667 h 5327619"/>
              <a:gd name="connsiteX112-4225" fmla="*/ 5284277 w 5849352"/>
              <a:gd name="connsiteY112-4226" fmla="*/ 2641600 h 5327619"/>
              <a:gd name="connsiteX113-4227" fmla="*/ 5360477 w 5849352"/>
              <a:gd name="connsiteY113-4228" fmla="*/ 2683933 h 5327619"/>
              <a:gd name="connsiteX114-4229" fmla="*/ 5428210 w 5849352"/>
              <a:gd name="connsiteY114-4230" fmla="*/ 2692400 h 5327619"/>
              <a:gd name="connsiteX115-4231" fmla="*/ 5453610 w 5849352"/>
              <a:gd name="connsiteY115-4232" fmla="*/ 2717800 h 5327619"/>
              <a:gd name="connsiteX116-4233" fmla="*/ 5470543 w 5849352"/>
              <a:gd name="connsiteY116-4234" fmla="*/ 2743200 h 5327619"/>
              <a:gd name="connsiteX117-4235" fmla="*/ 5495943 w 5849352"/>
              <a:gd name="connsiteY117-4236" fmla="*/ 2760133 h 5327619"/>
              <a:gd name="connsiteX118-4237" fmla="*/ 5538277 w 5849352"/>
              <a:gd name="connsiteY118-4238" fmla="*/ 2802467 h 5327619"/>
              <a:gd name="connsiteX119-4239" fmla="*/ 5572143 w 5849352"/>
              <a:gd name="connsiteY119-4240" fmla="*/ 2810933 h 5327619"/>
              <a:gd name="connsiteX120-4241" fmla="*/ 5597543 w 5849352"/>
              <a:gd name="connsiteY120-4242" fmla="*/ 2827867 h 5327619"/>
              <a:gd name="connsiteX121-4243" fmla="*/ 5699143 w 5849352"/>
              <a:gd name="connsiteY121-4244" fmla="*/ 2844800 h 5327619"/>
              <a:gd name="connsiteX122-4245" fmla="*/ 5775343 w 5849352"/>
              <a:gd name="connsiteY122-4246" fmla="*/ 2904067 h 5327619"/>
              <a:gd name="connsiteX123-4247" fmla="*/ 5834610 w 5849352"/>
              <a:gd name="connsiteY123-4248" fmla="*/ 2921000 h 5327619"/>
              <a:gd name="connsiteX124-4249" fmla="*/ 5834610 w 5849352"/>
              <a:gd name="connsiteY124-4250" fmla="*/ 3115733 h 5327619"/>
              <a:gd name="connsiteX125-4251" fmla="*/ 5800743 w 5849352"/>
              <a:gd name="connsiteY125-4252" fmla="*/ 3200400 h 5327619"/>
              <a:gd name="connsiteX126-4253" fmla="*/ 5809210 w 5849352"/>
              <a:gd name="connsiteY126-4254" fmla="*/ 3285067 h 5327619"/>
              <a:gd name="connsiteX127-4255" fmla="*/ 5783810 w 5849352"/>
              <a:gd name="connsiteY127-4256" fmla="*/ 3276600 h 5327619"/>
              <a:gd name="connsiteX128-4257" fmla="*/ 5775343 w 5849352"/>
              <a:gd name="connsiteY128-4258" fmla="*/ 3251200 h 5327619"/>
              <a:gd name="connsiteX129-4259" fmla="*/ 5758410 w 5849352"/>
              <a:gd name="connsiteY129-4260" fmla="*/ 3225800 h 5327619"/>
              <a:gd name="connsiteX130-4261" fmla="*/ 5733010 w 5849352"/>
              <a:gd name="connsiteY130-4262" fmla="*/ 3175000 h 5327619"/>
              <a:gd name="connsiteX131-4263" fmla="*/ 5682210 w 5849352"/>
              <a:gd name="connsiteY131-4264" fmla="*/ 3149600 h 5327619"/>
              <a:gd name="connsiteX132-4265" fmla="*/ 5656810 w 5849352"/>
              <a:gd name="connsiteY132-4266" fmla="*/ 3132667 h 5327619"/>
              <a:gd name="connsiteX133-4267" fmla="*/ 5606010 w 5849352"/>
              <a:gd name="connsiteY133-4268" fmla="*/ 3115733 h 5327619"/>
              <a:gd name="connsiteX134-4269" fmla="*/ 5445143 w 5849352"/>
              <a:gd name="connsiteY134-4270" fmla="*/ 3098800 h 5327619"/>
              <a:gd name="connsiteX135-4271" fmla="*/ 5419743 w 5849352"/>
              <a:gd name="connsiteY135-4272" fmla="*/ 3073400 h 5327619"/>
              <a:gd name="connsiteX136-4273" fmla="*/ 5394343 w 5849352"/>
              <a:gd name="connsiteY136-4274" fmla="*/ 3056467 h 5327619"/>
              <a:gd name="connsiteX137-4275" fmla="*/ 5377410 w 5849352"/>
              <a:gd name="connsiteY137-4276" fmla="*/ 3031067 h 5327619"/>
              <a:gd name="connsiteX138-4277" fmla="*/ 5360477 w 5849352"/>
              <a:gd name="connsiteY138-4278" fmla="*/ 3014133 h 5327619"/>
              <a:gd name="connsiteX139-4279" fmla="*/ 5233477 w 5849352"/>
              <a:gd name="connsiteY139-4280" fmla="*/ 3022600 h 5327619"/>
              <a:gd name="connsiteX140-4281" fmla="*/ 5216543 w 5849352"/>
              <a:gd name="connsiteY140-4282" fmla="*/ 3039533 h 5327619"/>
              <a:gd name="connsiteX141-4283" fmla="*/ 5182677 w 5849352"/>
              <a:gd name="connsiteY141-4284" fmla="*/ 3107267 h 5327619"/>
              <a:gd name="connsiteX142-4285" fmla="*/ 5157277 w 5849352"/>
              <a:gd name="connsiteY142-4286" fmla="*/ 3158067 h 5327619"/>
              <a:gd name="connsiteX143-4287" fmla="*/ 5140343 w 5849352"/>
              <a:gd name="connsiteY143-4288" fmla="*/ 3225800 h 5327619"/>
              <a:gd name="connsiteX144-4289" fmla="*/ 5123410 w 5849352"/>
              <a:gd name="connsiteY144-4290" fmla="*/ 3251200 h 5327619"/>
              <a:gd name="connsiteX145-4291" fmla="*/ 5114943 w 5849352"/>
              <a:gd name="connsiteY145-4292" fmla="*/ 3285067 h 5327619"/>
              <a:gd name="connsiteX146-4293" fmla="*/ 5131877 w 5849352"/>
              <a:gd name="connsiteY146-4294" fmla="*/ 3352800 h 5327619"/>
              <a:gd name="connsiteX147-4295" fmla="*/ 5123410 w 5849352"/>
              <a:gd name="connsiteY147-4296" fmla="*/ 3395133 h 5327619"/>
              <a:gd name="connsiteX148-4297" fmla="*/ 5089543 w 5849352"/>
              <a:gd name="connsiteY148-4298" fmla="*/ 3437467 h 5327619"/>
              <a:gd name="connsiteX149-4299" fmla="*/ 5098010 w 5849352"/>
              <a:gd name="connsiteY149-4300" fmla="*/ 3496733 h 5327619"/>
              <a:gd name="connsiteX150-4301" fmla="*/ 5157277 w 5849352"/>
              <a:gd name="connsiteY150-4302" fmla="*/ 3539067 h 5327619"/>
              <a:gd name="connsiteX151-4303" fmla="*/ 5199610 w 5849352"/>
              <a:gd name="connsiteY151-4304" fmla="*/ 3547533 h 5327619"/>
              <a:gd name="connsiteX152-4305" fmla="*/ 5241943 w 5849352"/>
              <a:gd name="connsiteY152-4306" fmla="*/ 3581400 h 5327619"/>
              <a:gd name="connsiteX153-4307" fmla="*/ 5267343 w 5849352"/>
              <a:gd name="connsiteY153-4308" fmla="*/ 3572933 h 5327619"/>
              <a:gd name="connsiteX154-4309" fmla="*/ 5318143 w 5849352"/>
              <a:gd name="connsiteY154-4310" fmla="*/ 3564467 h 5327619"/>
              <a:gd name="connsiteX155-4311" fmla="*/ 5368943 w 5849352"/>
              <a:gd name="connsiteY155-4312" fmla="*/ 3598333 h 5327619"/>
              <a:gd name="connsiteX156-4313" fmla="*/ 5411277 w 5849352"/>
              <a:gd name="connsiteY156-4314" fmla="*/ 3666067 h 5327619"/>
              <a:gd name="connsiteX157-4315" fmla="*/ 5428210 w 5849352"/>
              <a:gd name="connsiteY157-4316" fmla="*/ 3835400 h 5327619"/>
              <a:gd name="connsiteX158-4317" fmla="*/ 5436677 w 5849352"/>
              <a:gd name="connsiteY158-4318" fmla="*/ 3860800 h 5327619"/>
              <a:gd name="connsiteX159-4319" fmla="*/ 5301210 w 5849352"/>
              <a:gd name="connsiteY159-4320" fmla="*/ 3920067 h 5327619"/>
              <a:gd name="connsiteX160-4321" fmla="*/ 5275810 w 5849352"/>
              <a:gd name="connsiteY160-4322" fmla="*/ 3937000 h 5327619"/>
              <a:gd name="connsiteX161-4323" fmla="*/ 5216543 w 5849352"/>
              <a:gd name="connsiteY161-4324" fmla="*/ 3970867 h 5327619"/>
              <a:gd name="connsiteX162-4325" fmla="*/ 5199610 w 5849352"/>
              <a:gd name="connsiteY162-4326" fmla="*/ 3996267 h 5327619"/>
              <a:gd name="connsiteX163-4327" fmla="*/ 5174210 w 5849352"/>
              <a:gd name="connsiteY163-4328" fmla="*/ 4021667 h 5327619"/>
              <a:gd name="connsiteX164-4329" fmla="*/ 5165743 w 5849352"/>
              <a:gd name="connsiteY164-4330" fmla="*/ 4047067 h 5327619"/>
              <a:gd name="connsiteX165-4331" fmla="*/ 5157277 w 5849352"/>
              <a:gd name="connsiteY165-4332" fmla="*/ 4241800 h 5327619"/>
              <a:gd name="connsiteX166-4333" fmla="*/ 5106477 w 5849352"/>
              <a:gd name="connsiteY166-4334" fmla="*/ 4275667 h 5327619"/>
              <a:gd name="connsiteX167-4335" fmla="*/ 5089543 w 5849352"/>
              <a:gd name="connsiteY167-4336" fmla="*/ 4292600 h 5327619"/>
              <a:gd name="connsiteX168-4337" fmla="*/ 5123410 w 5849352"/>
              <a:gd name="connsiteY168-4338" fmla="*/ 4301067 h 5327619"/>
              <a:gd name="connsiteX169-4339" fmla="*/ 5089543 w 5849352"/>
              <a:gd name="connsiteY169-4340" fmla="*/ 4351867 h 5327619"/>
              <a:gd name="connsiteX170-4341" fmla="*/ 5038743 w 5849352"/>
              <a:gd name="connsiteY170-4342" fmla="*/ 4385733 h 5327619"/>
              <a:gd name="connsiteX171-4343" fmla="*/ 5021810 w 5849352"/>
              <a:gd name="connsiteY171-4344" fmla="*/ 4411133 h 5327619"/>
              <a:gd name="connsiteX172-4345" fmla="*/ 5004877 w 5849352"/>
              <a:gd name="connsiteY172-4346" fmla="*/ 4428067 h 5327619"/>
              <a:gd name="connsiteX173-4347" fmla="*/ 4987943 w 5849352"/>
              <a:gd name="connsiteY173-4348" fmla="*/ 4478867 h 5327619"/>
              <a:gd name="connsiteX174-4349" fmla="*/ 4971010 w 5849352"/>
              <a:gd name="connsiteY174-4350" fmla="*/ 4504267 h 5327619"/>
              <a:gd name="connsiteX175-4351" fmla="*/ 4962543 w 5849352"/>
              <a:gd name="connsiteY175-4352" fmla="*/ 4529667 h 5327619"/>
              <a:gd name="connsiteX176-4353" fmla="*/ 4928677 w 5849352"/>
              <a:gd name="connsiteY176-4354" fmla="*/ 4538133 h 5327619"/>
              <a:gd name="connsiteX177-4355" fmla="*/ 4860943 w 5849352"/>
              <a:gd name="connsiteY177-4356" fmla="*/ 4563533 h 5327619"/>
              <a:gd name="connsiteX178-4357" fmla="*/ 4784743 w 5849352"/>
              <a:gd name="connsiteY178-4358" fmla="*/ 4555067 h 5327619"/>
              <a:gd name="connsiteX179-4359" fmla="*/ 4767810 w 5849352"/>
              <a:gd name="connsiteY179-4360" fmla="*/ 4538133 h 5327619"/>
              <a:gd name="connsiteX180-4361" fmla="*/ 4750877 w 5849352"/>
              <a:gd name="connsiteY180-4362" fmla="*/ 4487333 h 5327619"/>
              <a:gd name="connsiteX181-4363" fmla="*/ 4733943 w 5849352"/>
              <a:gd name="connsiteY181-4364" fmla="*/ 4419600 h 5327619"/>
              <a:gd name="connsiteX182-4365" fmla="*/ 4683143 w 5849352"/>
              <a:gd name="connsiteY182-4366" fmla="*/ 4453467 h 5327619"/>
              <a:gd name="connsiteX183-4367" fmla="*/ 4632343 w 5849352"/>
              <a:gd name="connsiteY183-4368" fmla="*/ 4504267 h 5327619"/>
              <a:gd name="connsiteX184-4369" fmla="*/ 4615410 w 5849352"/>
              <a:gd name="connsiteY184-4370" fmla="*/ 4555067 h 5327619"/>
              <a:gd name="connsiteX185-4371" fmla="*/ 4581543 w 5849352"/>
              <a:gd name="connsiteY185-4372" fmla="*/ 4605867 h 5327619"/>
              <a:gd name="connsiteX186-4373" fmla="*/ 4564610 w 5849352"/>
              <a:gd name="connsiteY186-4374" fmla="*/ 4631267 h 5327619"/>
              <a:gd name="connsiteX187-4375" fmla="*/ 4547677 w 5849352"/>
              <a:gd name="connsiteY187-4376" fmla="*/ 4682067 h 5327619"/>
              <a:gd name="connsiteX188-4377" fmla="*/ 4505343 w 5849352"/>
              <a:gd name="connsiteY188-4378" fmla="*/ 4758267 h 5327619"/>
              <a:gd name="connsiteX189-4379" fmla="*/ 4513810 w 5849352"/>
              <a:gd name="connsiteY189-4380" fmla="*/ 4817533 h 5327619"/>
              <a:gd name="connsiteX190-4381" fmla="*/ 4522277 w 5849352"/>
              <a:gd name="connsiteY190-4382" fmla="*/ 4893733 h 5327619"/>
              <a:gd name="connsiteX191-4383" fmla="*/ 4556143 w 5849352"/>
              <a:gd name="connsiteY191-4384" fmla="*/ 4961467 h 5327619"/>
              <a:gd name="connsiteX192-4385" fmla="*/ 4598477 w 5849352"/>
              <a:gd name="connsiteY192-4386" fmla="*/ 4969933 h 5327619"/>
              <a:gd name="connsiteX193-4387" fmla="*/ 4573077 w 5849352"/>
              <a:gd name="connsiteY193-4388" fmla="*/ 5020733 h 5327619"/>
              <a:gd name="connsiteX194-4389" fmla="*/ 4581543 w 5849352"/>
              <a:gd name="connsiteY194-4390" fmla="*/ 5046133 h 5327619"/>
              <a:gd name="connsiteX195-4391" fmla="*/ 4623877 w 5849352"/>
              <a:gd name="connsiteY195-4392" fmla="*/ 5088467 h 5327619"/>
              <a:gd name="connsiteX196-4393" fmla="*/ 4564610 w 5849352"/>
              <a:gd name="connsiteY196-4394" fmla="*/ 5130800 h 5327619"/>
              <a:gd name="connsiteX197-4395" fmla="*/ 4539210 w 5849352"/>
              <a:gd name="connsiteY197-4396" fmla="*/ 5139267 h 5327619"/>
              <a:gd name="connsiteX198-4397" fmla="*/ 4547677 w 5849352"/>
              <a:gd name="connsiteY198-4398" fmla="*/ 5291667 h 5327619"/>
              <a:gd name="connsiteX199-4399" fmla="*/ 4539210 w 5849352"/>
              <a:gd name="connsiteY199-4400" fmla="*/ 5325533 h 5327619"/>
              <a:gd name="connsiteX200-4401" fmla="*/ 4479943 w 5849352"/>
              <a:gd name="connsiteY200-4402" fmla="*/ 5317067 h 5327619"/>
              <a:gd name="connsiteX201-4403" fmla="*/ 4420677 w 5849352"/>
              <a:gd name="connsiteY201-4404" fmla="*/ 5300133 h 5327619"/>
              <a:gd name="connsiteX202-4405" fmla="*/ 4352943 w 5849352"/>
              <a:gd name="connsiteY202-4406" fmla="*/ 5291667 h 5327619"/>
              <a:gd name="connsiteX203-4407" fmla="*/ 4268277 w 5849352"/>
              <a:gd name="connsiteY203-4408" fmla="*/ 5266267 h 5327619"/>
              <a:gd name="connsiteX204-4409" fmla="*/ 4234410 w 5849352"/>
              <a:gd name="connsiteY204-4410" fmla="*/ 5257800 h 5327619"/>
              <a:gd name="connsiteX205-4411" fmla="*/ 4217477 w 5849352"/>
              <a:gd name="connsiteY205-4412" fmla="*/ 5232400 h 5327619"/>
              <a:gd name="connsiteX206-4413" fmla="*/ 4175143 w 5849352"/>
              <a:gd name="connsiteY206-4414" fmla="*/ 5198533 h 5327619"/>
              <a:gd name="connsiteX207-4415" fmla="*/ 4158210 w 5849352"/>
              <a:gd name="connsiteY207-4416" fmla="*/ 5173133 h 5327619"/>
              <a:gd name="connsiteX208-4417" fmla="*/ 4082010 w 5849352"/>
              <a:gd name="connsiteY208-4418" fmla="*/ 5105400 h 5327619"/>
              <a:gd name="connsiteX209-4419" fmla="*/ 4031210 w 5849352"/>
              <a:gd name="connsiteY209-4420" fmla="*/ 5088467 h 5327619"/>
              <a:gd name="connsiteX210-4421" fmla="*/ 3980410 w 5849352"/>
              <a:gd name="connsiteY210-4422" fmla="*/ 5071533 h 5327619"/>
              <a:gd name="connsiteX211-4423" fmla="*/ 3955010 w 5849352"/>
              <a:gd name="connsiteY211-4424" fmla="*/ 5063067 h 5327619"/>
              <a:gd name="connsiteX212-4425" fmla="*/ 3921143 w 5849352"/>
              <a:gd name="connsiteY212-4426" fmla="*/ 5054600 h 5327619"/>
              <a:gd name="connsiteX213-4427" fmla="*/ 3861877 w 5849352"/>
              <a:gd name="connsiteY213-4428" fmla="*/ 5037667 h 5327619"/>
              <a:gd name="connsiteX214-4429" fmla="*/ 3785677 w 5849352"/>
              <a:gd name="connsiteY214-4430" fmla="*/ 4978400 h 5327619"/>
              <a:gd name="connsiteX215-4431" fmla="*/ 3751810 w 5849352"/>
              <a:gd name="connsiteY215-4432" fmla="*/ 4969933 h 5327619"/>
              <a:gd name="connsiteX216-4433" fmla="*/ 3701010 w 5849352"/>
              <a:gd name="connsiteY216-4434" fmla="*/ 4953000 h 5327619"/>
              <a:gd name="connsiteX217-4435" fmla="*/ 3667143 w 5849352"/>
              <a:gd name="connsiteY217-4436" fmla="*/ 4927600 h 5327619"/>
              <a:gd name="connsiteX218-4437" fmla="*/ 3633277 w 5849352"/>
              <a:gd name="connsiteY218-4438" fmla="*/ 4919133 h 5327619"/>
              <a:gd name="connsiteX219-4439" fmla="*/ 3565543 w 5849352"/>
              <a:gd name="connsiteY219-4440" fmla="*/ 4868333 h 5327619"/>
              <a:gd name="connsiteX220-4441" fmla="*/ 3506277 w 5849352"/>
              <a:gd name="connsiteY220-4442" fmla="*/ 4859867 h 5327619"/>
              <a:gd name="connsiteX221-4443" fmla="*/ 3480877 w 5849352"/>
              <a:gd name="connsiteY221-4444" fmla="*/ 4851400 h 5327619"/>
              <a:gd name="connsiteX222-4445" fmla="*/ 3463943 w 5849352"/>
              <a:gd name="connsiteY222-4446" fmla="*/ 4834467 h 5327619"/>
              <a:gd name="connsiteX223-4447" fmla="*/ 3404677 w 5849352"/>
              <a:gd name="connsiteY223-4448" fmla="*/ 4800600 h 5327619"/>
              <a:gd name="connsiteX224-4449" fmla="*/ 3362343 w 5849352"/>
              <a:gd name="connsiteY224-4450" fmla="*/ 4792133 h 5327619"/>
              <a:gd name="connsiteX225-4451" fmla="*/ 3303077 w 5849352"/>
              <a:gd name="connsiteY225-4452" fmla="*/ 4766733 h 5327619"/>
              <a:gd name="connsiteX226-4453" fmla="*/ 3286143 w 5849352"/>
              <a:gd name="connsiteY226-4454" fmla="*/ 4741333 h 5327619"/>
              <a:gd name="connsiteX227-4455" fmla="*/ 3235343 w 5849352"/>
              <a:gd name="connsiteY227-4456" fmla="*/ 4715933 h 5327619"/>
              <a:gd name="connsiteX228-4457" fmla="*/ 3218410 w 5849352"/>
              <a:gd name="connsiteY228-4458" fmla="*/ 4622800 h 5327619"/>
              <a:gd name="connsiteX229-4459" fmla="*/ 3226877 w 5849352"/>
              <a:gd name="connsiteY229-4460" fmla="*/ 4580467 h 5327619"/>
              <a:gd name="connsiteX230-4461" fmla="*/ 3277677 w 5849352"/>
              <a:gd name="connsiteY230-4462" fmla="*/ 4546600 h 5327619"/>
              <a:gd name="connsiteX231-4463" fmla="*/ 3320010 w 5849352"/>
              <a:gd name="connsiteY231-4464" fmla="*/ 4495800 h 5327619"/>
              <a:gd name="connsiteX232-4465" fmla="*/ 3345410 w 5849352"/>
              <a:gd name="connsiteY232-4466" fmla="*/ 4487333 h 5327619"/>
              <a:gd name="connsiteX233-4467" fmla="*/ 3387743 w 5849352"/>
              <a:gd name="connsiteY233-4468" fmla="*/ 4495800 h 5327619"/>
              <a:gd name="connsiteX234-4469" fmla="*/ 3396210 w 5849352"/>
              <a:gd name="connsiteY234-4470" fmla="*/ 4521200 h 5327619"/>
              <a:gd name="connsiteX235-4471" fmla="*/ 3430077 w 5849352"/>
              <a:gd name="connsiteY235-4472" fmla="*/ 4538133 h 5327619"/>
              <a:gd name="connsiteX236-4473" fmla="*/ 3506277 w 5849352"/>
              <a:gd name="connsiteY236-4474" fmla="*/ 4495800 h 5327619"/>
              <a:gd name="connsiteX237-4475" fmla="*/ 3531677 w 5849352"/>
              <a:gd name="connsiteY237-4476" fmla="*/ 4470400 h 5327619"/>
              <a:gd name="connsiteX238-4477" fmla="*/ 3540143 w 5849352"/>
              <a:gd name="connsiteY238-4478" fmla="*/ 4445000 h 5327619"/>
              <a:gd name="connsiteX239-4479" fmla="*/ 3590943 w 5849352"/>
              <a:gd name="connsiteY239-4480" fmla="*/ 4445000 h 5327619"/>
              <a:gd name="connsiteX240-4481" fmla="*/ 3633277 w 5849352"/>
              <a:gd name="connsiteY240-4482" fmla="*/ 4478867 h 5327619"/>
              <a:gd name="connsiteX241-4483" fmla="*/ 3658677 w 5849352"/>
              <a:gd name="connsiteY241-4484" fmla="*/ 4487333 h 5327619"/>
              <a:gd name="connsiteX242-4485" fmla="*/ 3692543 w 5849352"/>
              <a:gd name="connsiteY242-4486" fmla="*/ 4504267 h 5327619"/>
              <a:gd name="connsiteX243-4487" fmla="*/ 3717943 w 5849352"/>
              <a:gd name="connsiteY243-4488" fmla="*/ 4521200 h 5327619"/>
              <a:gd name="connsiteX244-4489" fmla="*/ 3751810 w 5849352"/>
              <a:gd name="connsiteY244-4490" fmla="*/ 4529667 h 5327619"/>
              <a:gd name="connsiteX245-4491" fmla="*/ 3777210 w 5849352"/>
              <a:gd name="connsiteY245-4492" fmla="*/ 4546600 h 5327619"/>
              <a:gd name="connsiteX246-4493" fmla="*/ 3878810 w 5849352"/>
              <a:gd name="connsiteY246-4494" fmla="*/ 4572000 h 5327619"/>
              <a:gd name="connsiteX247-4495" fmla="*/ 3946543 w 5849352"/>
              <a:gd name="connsiteY247-4496" fmla="*/ 4563533 h 5327619"/>
              <a:gd name="connsiteX248-4497" fmla="*/ 3980410 w 5849352"/>
              <a:gd name="connsiteY248-4498" fmla="*/ 4529667 h 5327619"/>
              <a:gd name="connsiteX249-4499" fmla="*/ 4234410 w 5849352"/>
              <a:gd name="connsiteY249-4500" fmla="*/ 4521200 h 5327619"/>
              <a:gd name="connsiteX250-4501" fmla="*/ 4259810 w 5849352"/>
              <a:gd name="connsiteY250-4502" fmla="*/ 4504267 h 5327619"/>
              <a:gd name="connsiteX251-4503" fmla="*/ 4293677 w 5849352"/>
              <a:gd name="connsiteY251-4504" fmla="*/ 4470400 h 5327619"/>
              <a:gd name="connsiteX252-4505" fmla="*/ 4488410 w 5849352"/>
              <a:gd name="connsiteY252-4506" fmla="*/ 4436533 h 5327619"/>
              <a:gd name="connsiteX253-4507" fmla="*/ 4530743 w 5849352"/>
              <a:gd name="connsiteY253-4508" fmla="*/ 4428067 h 5327619"/>
              <a:gd name="connsiteX254-4509" fmla="*/ 4547677 w 5849352"/>
              <a:gd name="connsiteY254-4510" fmla="*/ 4402667 h 5327619"/>
              <a:gd name="connsiteX255-4511" fmla="*/ 4573077 w 5849352"/>
              <a:gd name="connsiteY255-4512" fmla="*/ 4394200 h 5327619"/>
              <a:gd name="connsiteX256-4513" fmla="*/ 4649277 w 5849352"/>
              <a:gd name="connsiteY256-4514" fmla="*/ 4385733 h 5327619"/>
              <a:gd name="connsiteX257-4515" fmla="*/ 4759343 w 5849352"/>
              <a:gd name="connsiteY257-4516" fmla="*/ 4377267 h 5327619"/>
              <a:gd name="connsiteX258-4517" fmla="*/ 4793210 w 5849352"/>
              <a:gd name="connsiteY258-4518" fmla="*/ 4368800 h 5327619"/>
              <a:gd name="connsiteX259-4519" fmla="*/ 4844010 w 5849352"/>
              <a:gd name="connsiteY259-4520" fmla="*/ 4309533 h 5327619"/>
              <a:gd name="connsiteX260-4521" fmla="*/ 4852477 w 5849352"/>
              <a:gd name="connsiteY260-4522" fmla="*/ 4284133 h 5327619"/>
              <a:gd name="connsiteX261-4523" fmla="*/ 4835543 w 5849352"/>
              <a:gd name="connsiteY261-4524" fmla="*/ 4207933 h 5327619"/>
              <a:gd name="connsiteX262-4525" fmla="*/ 4810143 w 5849352"/>
              <a:gd name="connsiteY262-4526" fmla="*/ 4157133 h 5327619"/>
              <a:gd name="connsiteX263-4527" fmla="*/ 4818610 w 5849352"/>
              <a:gd name="connsiteY263-4528" fmla="*/ 4114800 h 5327619"/>
              <a:gd name="connsiteX264-4529" fmla="*/ 4844010 w 5849352"/>
              <a:gd name="connsiteY264-4530" fmla="*/ 4097867 h 5327619"/>
              <a:gd name="connsiteX265-4531" fmla="*/ 4928677 w 5849352"/>
              <a:gd name="connsiteY265-4532" fmla="*/ 4080933 h 5327619"/>
              <a:gd name="connsiteX266-4533" fmla="*/ 4954077 w 5849352"/>
              <a:gd name="connsiteY266-4534" fmla="*/ 4064000 h 5327619"/>
              <a:gd name="connsiteX267-4535" fmla="*/ 5004877 w 5849352"/>
              <a:gd name="connsiteY267-4536" fmla="*/ 4047067 h 5327619"/>
              <a:gd name="connsiteX268-4537" fmla="*/ 4996410 w 5849352"/>
              <a:gd name="connsiteY268-4538" fmla="*/ 3979333 h 5327619"/>
              <a:gd name="connsiteX269-4539" fmla="*/ 4971010 w 5849352"/>
              <a:gd name="connsiteY269-4540" fmla="*/ 3970867 h 5327619"/>
              <a:gd name="connsiteX270-4541" fmla="*/ 4937143 w 5849352"/>
              <a:gd name="connsiteY270-4542" fmla="*/ 3928533 h 5327619"/>
              <a:gd name="connsiteX271-4543" fmla="*/ 4911743 w 5849352"/>
              <a:gd name="connsiteY271-4544" fmla="*/ 3852333 h 5327619"/>
              <a:gd name="connsiteX272-4545" fmla="*/ 4903277 w 5849352"/>
              <a:gd name="connsiteY272-4546" fmla="*/ 3826933 h 5327619"/>
              <a:gd name="connsiteX273-4547" fmla="*/ 4894810 w 5849352"/>
              <a:gd name="connsiteY273-4548" fmla="*/ 3801533 h 5327619"/>
              <a:gd name="connsiteX274-4549" fmla="*/ 4877877 w 5849352"/>
              <a:gd name="connsiteY274-4550" fmla="*/ 3725333 h 5327619"/>
              <a:gd name="connsiteX275-4551" fmla="*/ 4835543 w 5849352"/>
              <a:gd name="connsiteY275-4552" fmla="*/ 3674533 h 5327619"/>
              <a:gd name="connsiteX276-4553" fmla="*/ 4810143 w 5849352"/>
              <a:gd name="connsiteY276-4554" fmla="*/ 3623733 h 5327619"/>
              <a:gd name="connsiteX277-4555" fmla="*/ 4793210 w 5849352"/>
              <a:gd name="connsiteY277-4556" fmla="*/ 3598333 h 5327619"/>
              <a:gd name="connsiteX278-4557" fmla="*/ 4776277 w 5849352"/>
              <a:gd name="connsiteY278-4558" fmla="*/ 3547533 h 5327619"/>
              <a:gd name="connsiteX279-4559" fmla="*/ 4767810 w 5849352"/>
              <a:gd name="connsiteY279-4560" fmla="*/ 3462867 h 5327619"/>
              <a:gd name="connsiteX280-4561" fmla="*/ 4750877 w 5849352"/>
              <a:gd name="connsiteY280-4562" fmla="*/ 3412067 h 5327619"/>
              <a:gd name="connsiteX281-4563" fmla="*/ 4733943 w 5849352"/>
              <a:gd name="connsiteY281-4564" fmla="*/ 3352800 h 5327619"/>
              <a:gd name="connsiteX282-4565" fmla="*/ 4708543 w 5849352"/>
              <a:gd name="connsiteY282-4566" fmla="*/ 3302000 h 5327619"/>
              <a:gd name="connsiteX283-4567" fmla="*/ 4666210 w 5849352"/>
              <a:gd name="connsiteY283-4568" fmla="*/ 3293533 h 5327619"/>
              <a:gd name="connsiteX284-4569" fmla="*/ 4573077 w 5849352"/>
              <a:gd name="connsiteY284-4570" fmla="*/ 3302000 h 5327619"/>
              <a:gd name="connsiteX285-4571" fmla="*/ 4556143 w 5849352"/>
              <a:gd name="connsiteY285-4572" fmla="*/ 3327400 h 5327619"/>
              <a:gd name="connsiteX286-4573" fmla="*/ 4530743 w 5849352"/>
              <a:gd name="connsiteY286-4574" fmla="*/ 3344333 h 5327619"/>
              <a:gd name="connsiteX287-4575" fmla="*/ 4496877 w 5849352"/>
              <a:gd name="connsiteY287-4576" fmla="*/ 3335867 h 5327619"/>
              <a:gd name="connsiteX288-4577" fmla="*/ 4488410 w 5849352"/>
              <a:gd name="connsiteY288-4578" fmla="*/ 3310467 h 5327619"/>
              <a:gd name="connsiteX289-4579" fmla="*/ 4471477 w 5849352"/>
              <a:gd name="connsiteY289-4580" fmla="*/ 3293533 h 5327619"/>
              <a:gd name="connsiteX290-4581" fmla="*/ 4463010 w 5849352"/>
              <a:gd name="connsiteY290-4582" fmla="*/ 3259667 h 5327619"/>
              <a:gd name="connsiteX291-4583" fmla="*/ 4446077 w 5849352"/>
              <a:gd name="connsiteY291-4584" fmla="*/ 3242733 h 5327619"/>
              <a:gd name="connsiteX292-4585" fmla="*/ 4369877 w 5849352"/>
              <a:gd name="connsiteY292-4586" fmla="*/ 3217333 h 5327619"/>
              <a:gd name="connsiteX293-4587" fmla="*/ 4344477 w 5849352"/>
              <a:gd name="connsiteY293-4588" fmla="*/ 3200400 h 5327619"/>
              <a:gd name="connsiteX294-4589" fmla="*/ 4336010 w 5849352"/>
              <a:gd name="connsiteY294-4590" fmla="*/ 3175000 h 5327619"/>
              <a:gd name="connsiteX295-4591" fmla="*/ 4327543 w 5849352"/>
              <a:gd name="connsiteY295-4592" fmla="*/ 3064933 h 5327619"/>
              <a:gd name="connsiteX296-4593" fmla="*/ 4285210 w 5849352"/>
              <a:gd name="connsiteY296-4594" fmla="*/ 3014133 h 5327619"/>
              <a:gd name="connsiteX297-4595" fmla="*/ 4234410 w 5849352"/>
              <a:gd name="connsiteY297-4596" fmla="*/ 2980267 h 5327619"/>
              <a:gd name="connsiteX298-4597" fmla="*/ 4082010 w 5849352"/>
              <a:gd name="connsiteY298-4598" fmla="*/ 2988733 h 5327619"/>
              <a:gd name="connsiteX299-4599" fmla="*/ 4031210 w 5849352"/>
              <a:gd name="connsiteY299-4600" fmla="*/ 3005667 h 5327619"/>
              <a:gd name="connsiteX300-4601" fmla="*/ 4048143 w 5849352"/>
              <a:gd name="connsiteY300-4602" fmla="*/ 2963333 h 5327619"/>
              <a:gd name="connsiteX301-4603" fmla="*/ 4039677 w 5849352"/>
              <a:gd name="connsiteY301-4604" fmla="*/ 2912533 h 5327619"/>
              <a:gd name="connsiteX302-4605" fmla="*/ 4014277 w 5849352"/>
              <a:gd name="connsiteY302-4606" fmla="*/ 2904067 h 5327619"/>
              <a:gd name="connsiteX303-4607" fmla="*/ 3895743 w 5849352"/>
              <a:gd name="connsiteY303-4608" fmla="*/ 2895600 h 5327619"/>
              <a:gd name="connsiteX304-4609" fmla="*/ 3878810 w 5849352"/>
              <a:gd name="connsiteY304-4610" fmla="*/ 2751667 h 5327619"/>
              <a:gd name="connsiteX305-4611" fmla="*/ 3861877 w 5849352"/>
              <a:gd name="connsiteY305-4612" fmla="*/ 2726267 h 5327619"/>
              <a:gd name="connsiteX306-4613" fmla="*/ 3828010 w 5849352"/>
              <a:gd name="connsiteY306-4614" fmla="*/ 2658533 h 5327619"/>
              <a:gd name="connsiteX307-4615" fmla="*/ 3794143 w 5849352"/>
              <a:gd name="connsiteY307-4616" fmla="*/ 2616200 h 5327619"/>
              <a:gd name="connsiteX308-4617" fmla="*/ 3641743 w 5849352"/>
              <a:gd name="connsiteY308-4618" fmla="*/ 2590800 h 5327619"/>
              <a:gd name="connsiteX309-4619" fmla="*/ 3582477 w 5849352"/>
              <a:gd name="connsiteY309-4620" fmla="*/ 2573867 h 5327619"/>
              <a:gd name="connsiteX310-4621" fmla="*/ 3531677 w 5849352"/>
              <a:gd name="connsiteY310-4622" fmla="*/ 2556933 h 5327619"/>
              <a:gd name="connsiteX311-4623" fmla="*/ 3574010 w 5849352"/>
              <a:gd name="connsiteY311-4624" fmla="*/ 2514600 h 5327619"/>
              <a:gd name="connsiteX312-4625" fmla="*/ 3548610 w 5849352"/>
              <a:gd name="connsiteY312-4626" fmla="*/ 2523067 h 5327619"/>
              <a:gd name="connsiteX313-4627" fmla="*/ 3523210 w 5849352"/>
              <a:gd name="connsiteY313-4628" fmla="*/ 2531533 h 5327619"/>
              <a:gd name="connsiteX314-4629" fmla="*/ 3548610 w 5849352"/>
              <a:gd name="connsiteY314-4630" fmla="*/ 2506133 h 5327619"/>
              <a:gd name="connsiteX315-4631" fmla="*/ 3574010 w 5849352"/>
              <a:gd name="connsiteY315-4632" fmla="*/ 2497667 h 5327619"/>
              <a:gd name="connsiteX316-4633" fmla="*/ 3582477 w 5849352"/>
              <a:gd name="connsiteY316-4634" fmla="*/ 2463800 h 5327619"/>
              <a:gd name="connsiteX317-4635" fmla="*/ 3607877 w 5849352"/>
              <a:gd name="connsiteY317-4636" fmla="*/ 2421467 h 5327619"/>
              <a:gd name="connsiteX318-4637" fmla="*/ 3607877 w 5849352"/>
              <a:gd name="connsiteY318-4638" fmla="*/ 2336800 h 5327619"/>
              <a:gd name="connsiteX319-4639" fmla="*/ 3574010 w 5849352"/>
              <a:gd name="connsiteY319-4640" fmla="*/ 2302933 h 5327619"/>
              <a:gd name="connsiteX320-4641" fmla="*/ 3523210 w 5849352"/>
              <a:gd name="connsiteY320-4642" fmla="*/ 2260600 h 5327619"/>
              <a:gd name="connsiteX321-4643" fmla="*/ 3480877 w 5849352"/>
              <a:gd name="connsiteY321-4644" fmla="*/ 2209800 h 5327619"/>
              <a:gd name="connsiteX322-4645" fmla="*/ 3455477 w 5849352"/>
              <a:gd name="connsiteY322-4646" fmla="*/ 2192867 h 5327619"/>
              <a:gd name="connsiteX323-4647" fmla="*/ 3438543 w 5849352"/>
              <a:gd name="connsiteY323-4648" fmla="*/ 2175933 h 5327619"/>
              <a:gd name="connsiteX324-4649" fmla="*/ 3413143 w 5849352"/>
              <a:gd name="connsiteY324-4650" fmla="*/ 2167467 h 5327619"/>
              <a:gd name="connsiteX325-4651" fmla="*/ 3294610 w 5849352"/>
              <a:gd name="connsiteY325-4652" fmla="*/ 2150533 h 5327619"/>
              <a:gd name="connsiteX326-4653" fmla="*/ 3243810 w 5849352"/>
              <a:gd name="connsiteY326-4654" fmla="*/ 2125133 h 5327619"/>
              <a:gd name="connsiteX327-4655" fmla="*/ 3252277 w 5849352"/>
              <a:gd name="connsiteY327-4656" fmla="*/ 2091267 h 5327619"/>
              <a:gd name="connsiteX328-4657" fmla="*/ 3218410 w 5849352"/>
              <a:gd name="connsiteY328-4658" fmla="*/ 2082800 h 5327619"/>
              <a:gd name="connsiteX329-4659" fmla="*/ 3193010 w 5849352"/>
              <a:gd name="connsiteY329-4660" fmla="*/ 2032000 h 5327619"/>
              <a:gd name="connsiteX330-4661" fmla="*/ 3176077 w 5849352"/>
              <a:gd name="connsiteY330-4662" fmla="*/ 1998133 h 5327619"/>
              <a:gd name="connsiteX331-4663" fmla="*/ 3167610 w 5849352"/>
              <a:gd name="connsiteY331-4664" fmla="*/ 1972733 h 5327619"/>
              <a:gd name="connsiteX332-4665" fmla="*/ 3142210 w 5849352"/>
              <a:gd name="connsiteY332-4666" fmla="*/ 1955800 h 5327619"/>
              <a:gd name="connsiteX333-4667" fmla="*/ 3116810 w 5849352"/>
              <a:gd name="connsiteY333-4668" fmla="*/ 1930400 h 5327619"/>
              <a:gd name="connsiteX334-4669" fmla="*/ 3082943 w 5849352"/>
              <a:gd name="connsiteY334-4670" fmla="*/ 1854200 h 5327619"/>
              <a:gd name="connsiteX335-4671" fmla="*/ 3066010 w 5849352"/>
              <a:gd name="connsiteY335-4672" fmla="*/ 1828800 h 5327619"/>
              <a:gd name="connsiteX336-4673" fmla="*/ 3057543 w 5849352"/>
              <a:gd name="connsiteY336-4674" fmla="*/ 1794933 h 5327619"/>
              <a:gd name="connsiteX337-4675" fmla="*/ 2972877 w 5849352"/>
              <a:gd name="connsiteY337-4676" fmla="*/ 1727200 h 5327619"/>
              <a:gd name="connsiteX338-4677" fmla="*/ 2947477 w 5849352"/>
              <a:gd name="connsiteY338-4678" fmla="*/ 1710267 h 5327619"/>
              <a:gd name="connsiteX339-4679" fmla="*/ 2828943 w 5849352"/>
              <a:gd name="connsiteY339-4680" fmla="*/ 1667933 h 5327619"/>
              <a:gd name="connsiteX340-4681" fmla="*/ 2803543 w 5849352"/>
              <a:gd name="connsiteY340-4682" fmla="*/ 1676400 h 5327619"/>
              <a:gd name="connsiteX341-4683" fmla="*/ 2795077 w 5849352"/>
              <a:gd name="connsiteY341-4684" fmla="*/ 1727200 h 5327619"/>
              <a:gd name="connsiteX342-4685" fmla="*/ 2786610 w 5849352"/>
              <a:gd name="connsiteY342-4686" fmla="*/ 1752600 h 5327619"/>
              <a:gd name="connsiteX343-4687" fmla="*/ 2744277 w 5849352"/>
              <a:gd name="connsiteY343-4688" fmla="*/ 1794933 h 5327619"/>
              <a:gd name="connsiteX344-4689" fmla="*/ 2718877 w 5849352"/>
              <a:gd name="connsiteY344-4690" fmla="*/ 1845733 h 5327619"/>
              <a:gd name="connsiteX345-4691" fmla="*/ 2693477 w 5849352"/>
              <a:gd name="connsiteY345-4692" fmla="*/ 1921933 h 5327619"/>
              <a:gd name="connsiteX346-4693" fmla="*/ 2685010 w 5849352"/>
              <a:gd name="connsiteY346-4694" fmla="*/ 1947333 h 5327619"/>
              <a:gd name="connsiteX347-4695" fmla="*/ 2651143 w 5849352"/>
              <a:gd name="connsiteY347-4696" fmla="*/ 1955800 h 5327619"/>
              <a:gd name="connsiteX348-4697" fmla="*/ 2591877 w 5849352"/>
              <a:gd name="connsiteY348-4698" fmla="*/ 1947333 h 5327619"/>
              <a:gd name="connsiteX349-4699" fmla="*/ 2566477 w 5849352"/>
              <a:gd name="connsiteY349-4700" fmla="*/ 1938867 h 5327619"/>
              <a:gd name="connsiteX350-4701" fmla="*/ 2549543 w 5849352"/>
              <a:gd name="connsiteY350-4702" fmla="*/ 1913467 h 5327619"/>
              <a:gd name="connsiteX351-4703" fmla="*/ 2558010 w 5849352"/>
              <a:gd name="connsiteY351-4704" fmla="*/ 1888067 h 5327619"/>
              <a:gd name="connsiteX352-4705" fmla="*/ 2532610 w 5849352"/>
              <a:gd name="connsiteY352-4706" fmla="*/ 1794933 h 5327619"/>
              <a:gd name="connsiteX353-4707" fmla="*/ 2507210 w 5849352"/>
              <a:gd name="connsiteY353-4708" fmla="*/ 1786467 h 5327619"/>
              <a:gd name="connsiteX354-4709" fmla="*/ 2498743 w 5849352"/>
              <a:gd name="connsiteY354-4710" fmla="*/ 1761067 h 5327619"/>
              <a:gd name="connsiteX355-4711" fmla="*/ 2447943 w 5849352"/>
              <a:gd name="connsiteY355-4712" fmla="*/ 1701800 h 5327619"/>
              <a:gd name="connsiteX356-4713" fmla="*/ 2431010 w 5849352"/>
              <a:gd name="connsiteY356-4714" fmla="*/ 1676400 h 5327619"/>
              <a:gd name="connsiteX357-4715" fmla="*/ 2422543 w 5849352"/>
              <a:gd name="connsiteY357-4716" fmla="*/ 1634067 h 5327619"/>
              <a:gd name="connsiteX358-4717" fmla="*/ 2414077 w 5849352"/>
              <a:gd name="connsiteY358-4718" fmla="*/ 1608667 h 5327619"/>
              <a:gd name="connsiteX359-4719" fmla="*/ 2278610 w 5849352"/>
              <a:gd name="connsiteY359-4720" fmla="*/ 1583267 h 5327619"/>
              <a:gd name="connsiteX360-4721" fmla="*/ 2287077 w 5849352"/>
              <a:gd name="connsiteY360-4722" fmla="*/ 1540933 h 5327619"/>
              <a:gd name="connsiteX361-4723" fmla="*/ 2320943 w 5849352"/>
              <a:gd name="connsiteY361-4724" fmla="*/ 1490133 h 5327619"/>
              <a:gd name="connsiteX362-4725" fmla="*/ 2304010 w 5849352"/>
              <a:gd name="connsiteY362-4726" fmla="*/ 1405467 h 5327619"/>
              <a:gd name="connsiteX363-4727" fmla="*/ 2278610 w 5849352"/>
              <a:gd name="connsiteY363-4728" fmla="*/ 1388533 h 5327619"/>
              <a:gd name="connsiteX364-4729" fmla="*/ 2253210 w 5849352"/>
              <a:gd name="connsiteY364-4730" fmla="*/ 1320800 h 5327619"/>
              <a:gd name="connsiteX365-4731" fmla="*/ 2227810 w 5849352"/>
              <a:gd name="connsiteY365-4732" fmla="*/ 1303867 h 5327619"/>
              <a:gd name="connsiteX366-4733" fmla="*/ 2210877 w 5849352"/>
              <a:gd name="connsiteY366-4734" fmla="*/ 1253067 h 5327619"/>
              <a:gd name="connsiteX367-4735" fmla="*/ 2202410 w 5849352"/>
              <a:gd name="connsiteY367-4736" fmla="*/ 1227667 h 5327619"/>
              <a:gd name="connsiteX368-4737" fmla="*/ 2193943 w 5849352"/>
              <a:gd name="connsiteY368-4738" fmla="*/ 1193800 h 5327619"/>
              <a:gd name="connsiteX369-4739" fmla="*/ 2177010 w 5849352"/>
              <a:gd name="connsiteY369-4740" fmla="*/ 1143000 h 5327619"/>
              <a:gd name="connsiteX370-4741" fmla="*/ 2168543 w 5849352"/>
              <a:gd name="connsiteY370-4742" fmla="*/ 1092200 h 5327619"/>
              <a:gd name="connsiteX371-4743" fmla="*/ 2160077 w 5849352"/>
              <a:gd name="connsiteY371-4744" fmla="*/ 1058333 h 5327619"/>
              <a:gd name="connsiteX372-4745" fmla="*/ 1321877 w 5849352"/>
              <a:gd name="connsiteY372-4746" fmla="*/ 524933 h 5327619"/>
              <a:gd name="connsiteX373-4747" fmla="*/ 653010 w 5849352"/>
              <a:gd name="connsiteY373-4748" fmla="*/ 211667 h 5327619"/>
              <a:gd name="connsiteX374-4749" fmla="*/ 9543 w 5849352"/>
              <a:gd name="connsiteY374-4750" fmla="*/ 0 h 5327619"/>
              <a:gd name="connsiteX375-4751" fmla="*/ 119610 w 5849352"/>
              <a:gd name="connsiteY375-4752" fmla="*/ 118533 h 5327619"/>
              <a:gd name="connsiteX376-4753" fmla="*/ 221210 w 5849352"/>
              <a:gd name="connsiteY376-4754" fmla="*/ 177800 h 5327619"/>
              <a:gd name="connsiteX377-4755" fmla="*/ 246610 w 5849352"/>
              <a:gd name="connsiteY377-4756" fmla="*/ 194733 h 5327619"/>
              <a:gd name="connsiteX378-4757" fmla="*/ 322810 w 5849352"/>
              <a:gd name="connsiteY378-4758" fmla="*/ 254000 h 5327619"/>
              <a:gd name="connsiteX379-4759" fmla="*/ 390543 w 5849352"/>
              <a:gd name="connsiteY379-4760" fmla="*/ 313267 h 5327619"/>
              <a:gd name="connsiteX380-4761" fmla="*/ 475210 w 5849352"/>
              <a:gd name="connsiteY380-4762" fmla="*/ 381000 h 5327619"/>
              <a:gd name="connsiteX381-4763" fmla="*/ 534477 w 5849352"/>
              <a:gd name="connsiteY381-4764" fmla="*/ 414867 h 5327619"/>
              <a:gd name="connsiteX382-4765" fmla="*/ 686877 w 5849352"/>
              <a:gd name="connsiteY382-4766" fmla="*/ 482600 h 5327619"/>
              <a:gd name="connsiteX383-4767" fmla="*/ 746143 w 5849352"/>
              <a:gd name="connsiteY383-4768" fmla="*/ 508000 h 5327619"/>
              <a:gd name="connsiteX384-4769" fmla="*/ 873143 w 5849352"/>
              <a:gd name="connsiteY384-4770" fmla="*/ 567267 h 5327619"/>
              <a:gd name="connsiteX385-4771" fmla="*/ 966277 w 5849352"/>
              <a:gd name="connsiteY385-4772" fmla="*/ 601133 h 5327619"/>
              <a:gd name="connsiteX386-4773" fmla="*/ 1017077 w 5849352"/>
              <a:gd name="connsiteY386-4774" fmla="*/ 626533 h 5327619"/>
              <a:gd name="connsiteX387-4775" fmla="*/ 1093277 w 5849352"/>
              <a:gd name="connsiteY387-4776" fmla="*/ 651933 h 5327619"/>
              <a:gd name="connsiteX388-4777" fmla="*/ 1161010 w 5849352"/>
              <a:gd name="connsiteY388-4778" fmla="*/ 677333 h 5327619"/>
              <a:gd name="connsiteX389-4779" fmla="*/ 1262610 w 5849352"/>
              <a:gd name="connsiteY389-4780" fmla="*/ 719667 h 5327619"/>
              <a:gd name="connsiteX390-4781" fmla="*/ 1423477 w 5849352"/>
              <a:gd name="connsiteY390-4782" fmla="*/ 736600 h 5327619"/>
              <a:gd name="connsiteX391-4783" fmla="*/ 1474277 w 5849352"/>
              <a:gd name="connsiteY391-4784" fmla="*/ 745067 h 5327619"/>
              <a:gd name="connsiteX392-4785" fmla="*/ 1575877 w 5849352"/>
              <a:gd name="connsiteY392-4786" fmla="*/ 753533 h 5327619"/>
              <a:gd name="connsiteX393-4787" fmla="*/ 1609743 w 5849352"/>
              <a:gd name="connsiteY393-4788" fmla="*/ 770467 h 5327619"/>
              <a:gd name="connsiteX394-4789" fmla="*/ 1643610 w 5849352"/>
              <a:gd name="connsiteY394-4790" fmla="*/ 778933 h 5327619"/>
              <a:gd name="connsiteX395-4791" fmla="*/ 2092343 w 5849352"/>
              <a:gd name="connsiteY395-4792" fmla="*/ 905933 h 5327619"/>
              <a:gd name="connsiteX396-4793" fmla="*/ 2109277 w 5849352"/>
              <a:gd name="connsiteY396-4794" fmla="*/ 939800 h 5327619"/>
              <a:gd name="connsiteX0-4795" fmla="*/ 2092343 w 5849352"/>
              <a:gd name="connsiteY0-4796" fmla="*/ 905933 h 5327619"/>
              <a:gd name="connsiteX1-4797" fmla="*/ 2109277 w 5849352"/>
              <a:gd name="connsiteY1-4798" fmla="*/ 939800 h 5327619"/>
              <a:gd name="connsiteX2-4799" fmla="*/ 2117743 w 5849352"/>
              <a:gd name="connsiteY2-4800" fmla="*/ 897467 h 5327619"/>
              <a:gd name="connsiteX3-4801" fmla="*/ 2100810 w 5849352"/>
              <a:gd name="connsiteY3-4802" fmla="*/ 880533 h 5327619"/>
              <a:gd name="connsiteX4-4803" fmla="*/ 2066943 w 5849352"/>
              <a:gd name="connsiteY4-4804" fmla="*/ 804333 h 5327619"/>
              <a:gd name="connsiteX5-4805" fmla="*/ 2058477 w 5849352"/>
              <a:gd name="connsiteY5-4806" fmla="*/ 778933 h 5327619"/>
              <a:gd name="connsiteX6-4807" fmla="*/ 1990743 w 5849352"/>
              <a:gd name="connsiteY6-4808" fmla="*/ 719667 h 5327619"/>
              <a:gd name="connsiteX7-4809" fmla="*/ 1897610 w 5849352"/>
              <a:gd name="connsiteY7-4810" fmla="*/ 694267 h 5327619"/>
              <a:gd name="connsiteX8-4811" fmla="*/ 1872210 w 5849352"/>
              <a:gd name="connsiteY8-4812" fmla="*/ 685800 h 5327619"/>
              <a:gd name="connsiteX9-4813" fmla="*/ 1846810 w 5849352"/>
              <a:gd name="connsiteY9-4814" fmla="*/ 660400 h 5327619"/>
              <a:gd name="connsiteX10-4815" fmla="*/ 1838343 w 5849352"/>
              <a:gd name="connsiteY10-4816" fmla="*/ 635000 h 5327619"/>
              <a:gd name="connsiteX11-4817" fmla="*/ 1863743 w 5849352"/>
              <a:gd name="connsiteY11-4818" fmla="*/ 499533 h 5327619"/>
              <a:gd name="connsiteX12-4819" fmla="*/ 1855277 w 5849352"/>
              <a:gd name="connsiteY12-4820" fmla="*/ 448733 h 5327619"/>
              <a:gd name="connsiteX13-4821" fmla="*/ 1812943 w 5849352"/>
              <a:gd name="connsiteY13-4822" fmla="*/ 423333 h 5327619"/>
              <a:gd name="connsiteX14-4823" fmla="*/ 1787543 w 5849352"/>
              <a:gd name="connsiteY14-4824" fmla="*/ 406400 h 5327619"/>
              <a:gd name="connsiteX15-4825" fmla="*/ 1779077 w 5849352"/>
              <a:gd name="connsiteY15-4826" fmla="*/ 304800 h 5327619"/>
              <a:gd name="connsiteX16-4827" fmla="*/ 1787543 w 5849352"/>
              <a:gd name="connsiteY16-4828" fmla="*/ 254000 h 5327619"/>
              <a:gd name="connsiteX17-4829" fmla="*/ 1931477 w 5849352"/>
              <a:gd name="connsiteY17-4830" fmla="*/ 270933 h 5327619"/>
              <a:gd name="connsiteX18-4831" fmla="*/ 1948410 w 5849352"/>
              <a:gd name="connsiteY18-4832" fmla="*/ 287867 h 5327619"/>
              <a:gd name="connsiteX19-4833" fmla="*/ 2083877 w 5849352"/>
              <a:gd name="connsiteY19-4834" fmla="*/ 262467 h 5327619"/>
              <a:gd name="connsiteX20-4835" fmla="*/ 2117743 w 5849352"/>
              <a:gd name="connsiteY20-4836" fmla="*/ 330200 h 5327619"/>
              <a:gd name="connsiteX21-4837" fmla="*/ 2143143 w 5849352"/>
              <a:gd name="connsiteY21-4838" fmla="*/ 338667 h 5327619"/>
              <a:gd name="connsiteX22-4839" fmla="*/ 2219343 w 5849352"/>
              <a:gd name="connsiteY22-4840" fmla="*/ 347133 h 5327619"/>
              <a:gd name="connsiteX23-4841" fmla="*/ 2261677 w 5849352"/>
              <a:gd name="connsiteY23-4842" fmla="*/ 381000 h 5327619"/>
              <a:gd name="connsiteX24-4843" fmla="*/ 2287077 w 5849352"/>
              <a:gd name="connsiteY24-4844" fmla="*/ 397933 h 5327619"/>
              <a:gd name="connsiteX25-4845" fmla="*/ 2447943 w 5849352"/>
              <a:gd name="connsiteY25-4846" fmla="*/ 389467 h 5327619"/>
              <a:gd name="connsiteX26-4847" fmla="*/ 2464877 w 5849352"/>
              <a:gd name="connsiteY26-4848" fmla="*/ 364067 h 5327619"/>
              <a:gd name="connsiteX27-4849" fmla="*/ 2693477 w 5849352"/>
              <a:gd name="connsiteY27-4850" fmla="*/ 381000 h 5327619"/>
              <a:gd name="connsiteX28-4851" fmla="*/ 2718877 w 5849352"/>
              <a:gd name="connsiteY28-4852" fmla="*/ 406400 h 5327619"/>
              <a:gd name="connsiteX29-4853" fmla="*/ 2803543 w 5849352"/>
              <a:gd name="connsiteY29-4854" fmla="*/ 406400 h 5327619"/>
              <a:gd name="connsiteX30-4855" fmla="*/ 2828943 w 5849352"/>
              <a:gd name="connsiteY30-4856" fmla="*/ 389467 h 5327619"/>
              <a:gd name="connsiteX31-4857" fmla="*/ 2939010 w 5849352"/>
              <a:gd name="connsiteY31-4858" fmla="*/ 372533 h 5327619"/>
              <a:gd name="connsiteX32-4859" fmla="*/ 2989810 w 5849352"/>
              <a:gd name="connsiteY32-4860" fmla="*/ 347133 h 5327619"/>
              <a:gd name="connsiteX33-4861" fmla="*/ 3040610 w 5849352"/>
              <a:gd name="connsiteY33-4862" fmla="*/ 355600 h 5327619"/>
              <a:gd name="connsiteX34-4863" fmla="*/ 3066010 w 5849352"/>
              <a:gd name="connsiteY34-4864" fmla="*/ 372533 h 5327619"/>
              <a:gd name="connsiteX35-4865" fmla="*/ 3167610 w 5849352"/>
              <a:gd name="connsiteY35-4866" fmla="*/ 372533 h 5327619"/>
              <a:gd name="connsiteX36-4867" fmla="*/ 3176077 w 5849352"/>
              <a:gd name="connsiteY36-4868" fmla="*/ 397933 h 5327619"/>
              <a:gd name="connsiteX37-4869" fmla="*/ 3167610 w 5849352"/>
              <a:gd name="connsiteY37-4870" fmla="*/ 431800 h 5327619"/>
              <a:gd name="connsiteX38-4871" fmla="*/ 3116810 w 5849352"/>
              <a:gd name="connsiteY38-4872" fmla="*/ 457200 h 5327619"/>
              <a:gd name="connsiteX39-4873" fmla="*/ 3091410 w 5849352"/>
              <a:gd name="connsiteY39-4874" fmla="*/ 474133 h 5327619"/>
              <a:gd name="connsiteX40-4875" fmla="*/ 3082943 w 5849352"/>
              <a:gd name="connsiteY40-4876" fmla="*/ 499533 h 5327619"/>
              <a:gd name="connsiteX41-4877" fmla="*/ 3091410 w 5849352"/>
              <a:gd name="connsiteY41-4878" fmla="*/ 711200 h 5327619"/>
              <a:gd name="connsiteX42-4879" fmla="*/ 3108343 w 5849352"/>
              <a:gd name="connsiteY42-4880" fmla="*/ 762000 h 5327619"/>
              <a:gd name="connsiteX43-4881" fmla="*/ 3116810 w 5849352"/>
              <a:gd name="connsiteY43-4882" fmla="*/ 787400 h 5327619"/>
              <a:gd name="connsiteX44-4883" fmla="*/ 3133743 w 5849352"/>
              <a:gd name="connsiteY44-4884" fmla="*/ 812800 h 5327619"/>
              <a:gd name="connsiteX45-4885" fmla="*/ 3142210 w 5849352"/>
              <a:gd name="connsiteY45-4886" fmla="*/ 838200 h 5327619"/>
              <a:gd name="connsiteX46-4887" fmla="*/ 3193010 w 5849352"/>
              <a:gd name="connsiteY46-4888" fmla="*/ 889000 h 5327619"/>
              <a:gd name="connsiteX47-4889" fmla="*/ 3218410 w 5849352"/>
              <a:gd name="connsiteY47-4890" fmla="*/ 914400 h 5327619"/>
              <a:gd name="connsiteX48-4891" fmla="*/ 3252277 w 5849352"/>
              <a:gd name="connsiteY48-4892" fmla="*/ 922867 h 5327619"/>
              <a:gd name="connsiteX49-4893" fmla="*/ 3277677 w 5849352"/>
              <a:gd name="connsiteY49-4894" fmla="*/ 948267 h 5327619"/>
              <a:gd name="connsiteX50-4895" fmla="*/ 3328477 w 5849352"/>
              <a:gd name="connsiteY50-4896" fmla="*/ 982133 h 5327619"/>
              <a:gd name="connsiteX51-4897" fmla="*/ 3370810 w 5849352"/>
              <a:gd name="connsiteY51-4898" fmla="*/ 1024467 h 5327619"/>
              <a:gd name="connsiteX52-4899" fmla="*/ 3430077 w 5849352"/>
              <a:gd name="connsiteY52-4900" fmla="*/ 1075267 h 5327619"/>
              <a:gd name="connsiteX53-4901" fmla="*/ 3480877 w 5849352"/>
              <a:gd name="connsiteY53-4902" fmla="*/ 1109133 h 5327619"/>
              <a:gd name="connsiteX54-4903" fmla="*/ 3548610 w 5849352"/>
              <a:gd name="connsiteY54-4904" fmla="*/ 1159933 h 5327619"/>
              <a:gd name="connsiteX55-4905" fmla="*/ 3574010 w 5849352"/>
              <a:gd name="connsiteY55-4906" fmla="*/ 1168400 h 5327619"/>
              <a:gd name="connsiteX56-4907" fmla="*/ 3599410 w 5849352"/>
              <a:gd name="connsiteY56-4908" fmla="*/ 1185333 h 5327619"/>
              <a:gd name="connsiteX57-4909" fmla="*/ 3667143 w 5849352"/>
              <a:gd name="connsiteY57-4910" fmla="*/ 1202267 h 5327619"/>
              <a:gd name="connsiteX58-4911" fmla="*/ 3692543 w 5849352"/>
              <a:gd name="connsiteY58-4912" fmla="*/ 1219200 h 5327619"/>
              <a:gd name="connsiteX59-4913" fmla="*/ 3709477 w 5849352"/>
              <a:gd name="connsiteY59-4914" fmla="*/ 1270000 h 5327619"/>
              <a:gd name="connsiteX60-4915" fmla="*/ 3726410 w 5849352"/>
              <a:gd name="connsiteY60-4916" fmla="*/ 1295400 h 5327619"/>
              <a:gd name="connsiteX61-4917" fmla="*/ 3743343 w 5849352"/>
              <a:gd name="connsiteY61-4918" fmla="*/ 1354667 h 5327619"/>
              <a:gd name="connsiteX62-4919" fmla="*/ 3760277 w 5849352"/>
              <a:gd name="connsiteY62-4920" fmla="*/ 1405467 h 5327619"/>
              <a:gd name="connsiteX63-4921" fmla="*/ 3768743 w 5849352"/>
              <a:gd name="connsiteY63-4922" fmla="*/ 1447800 h 5327619"/>
              <a:gd name="connsiteX64-4923" fmla="*/ 3777210 w 5849352"/>
              <a:gd name="connsiteY64-4924" fmla="*/ 1473200 h 5327619"/>
              <a:gd name="connsiteX65-4925" fmla="*/ 3785677 w 5849352"/>
              <a:gd name="connsiteY65-4926" fmla="*/ 1507067 h 5327619"/>
              <a:gd name="connsiteX66-4927" fmla="*/ 3811077 w 5849352"/>
              <a:gd name="connsiteY66-4928" fmla="*/ 1583267 h 5327619"/>
              <a:gd name="connsiteX67-4929" fmla="*/ 3819543 w 5849352"/>
              <a:gd name="connsiteY67-4930" fmla="*/ 1608667 h 5327619"/>
              <a:gd name="connsiteX68-4931" fmla="*/ 3828010 w 5849352"/>
              <a:gd name="connsiteY68-4932" fmla="*/ 1659467 h 5327619"/>
              <a:gd name="connsiteX69-4933" fmla="*/ 3861877 w 5849352"/>
              <a:gd name="connsiteY69-4934" fmla="*/ 1701800 h 5327619"/>
              <a:gd name="connsiteX70-4935" fmla="*/ 3878810 w 5849352"/>
              <a:gd name="connsiteY70-4936" fmla="*/ 1752600 h 5327619"/>
              <a:gd name="connsiteX71-4937" fmla="*/ 3887277 w 5849352"/>
              <a:gd name="connsiteY71-4938" fmla="*/ 1786467 h 5327619"/>
              <a:gd name="connsiteX72-4939" fmla="*/ 3904210 w 5849352"/>
              <a:gd name="connsiteY72-4940" fmla="*/ 1811867 h 5327619"/>
              <a:gd name="connsiteX73-4941" fmla="*/ 3912677 w 5849352"/>
              <a:gd name="connsiteY73-4942" fmla="*/ 1837267 h 5327619"/>
              <a:gd name="connsiteX74-4943" fmla="*/ 3946543 w 5849352"/>
              <a:gd name="connsiteY74-4944" fmla="*/ 1888067 h 5327619"/>
              <a:gd name="connsiteX75-4945" fmla="*/ 3963477 w 5849352"/>
              <a:gd name="connsiteY75-4946" fmla="*/ 1913467 h 5327619"/>
              <a:gd name="connsiteX76-4947" fmla="*/ 3988877 w 5849352"/>
              <a:gd name="connsiteY76-4948" fmla="*/ 1930400 h 5327619"/>
              <a:gd name="connsiteX77-4949" fmla="*/ 4014277 w 5849352"/>
              <a:gd name="connsiteY77-4950" fmla="*/ 1955800 h 5327619"/>
              <a:gd name="connsiteX78-4951" fmla="*/ 4065077 w 5849352"/>
              <a:gd name="connsiteY78-4952" fmla="*/ 1981200 h 5327619"/>
              <a:gd name="connsiteX79-4953" fmla="*/ 4090477 w 5849352"/>
              <a:gd name="connsiteY79-4954" fmla="*/ 1964267 h 5327619"/>
              <a:gd name="connsiteX80-4955" fmla="*/ 4115877 w 5849352"/>
              <a:gd name="connsiteY80-4956" fmla="*/ 1972733 h 5327619"/>
              <a:gd name="connsiteX81-4957" fmla="*/ 4166677 w 5849352"/>
              <a:gd name="connsiteY81-4958" fmla="*/ 2015067 h 5327619"/>
              <a:gd name="connsiteX82-4959" fmla="*/ 4175143 w 5849352"/>
              <a:gd name="connsiteY82-4960" fmla="*/ 2048933 h 5327619"/>
              <a:gd name="connsiteX83-4961" fmla="*/ 4217477 w 5849352"/>
              <a:gd name="connsiteY83-4962" fmla="*/ 2091267 h 5327619"/>
              <a:gd name="connsiteX84-4963" fmla="*/ 4242877 w 5849352"/>
              <a:gd name="connsiteY84-4964" fmla="*/ 2116667 h 5327619"/>
              <a:gd name="connsiteX85-4965" fmla="*/ 4344477 w 5849352"/>
              <a:gd name="connsiteY85-4966" fmla="*/ 2133600 h 5327619"/>
              <a:gd name="connsiteX86-4967" fmla="*/ 4369877 w 5849352"/>
              <a:gd name="connsiteY86-4968" fmla="*/ 2159000 h 5327619"/>
              <a:gd name="connsiteX87-4969" fmla="*/ 4395277 w 5849352"/>
              <a:gd name="connsiteY87-4970" fmla="*/ 2167467 h 5327619"/>
              <a:gd name="connsiteX88-4971" fmla="*/ 4522277 w 5849352"/>
              <a:gd name="connsiteY88-4972" fmla="*/ 2184400 h 5327619"/>
              <a:gd name="connsiteX89-4973" fmla="*/ 4547677 w 5849352"/>
              <a:gd name="connsiteY89-4974" fmla="*/ 2209800 h 5327619"/>
              <a:gd name="connsiteX90-4975" fmla="*/ 4615410 w 5849352"/>
              <a:gd name="connsiteY90-4976" fmla="*/ 2226733 h 5327619"/>
              <a:gd name="connsiteX91-4977" fmla="*/ 4683143 w 5849352"/>
              <a:gd name="connsiteY91-4978" fmla="*/ 2218267 h 5327619"/>
              <a:gd name="connsiteX92-4979" fmla="*/ 4784743 w 5849352"/>
              <a:gd name="connsiteY92-4980" fmla="*/ 2209800 h 5327619"/>
              <a:gd name="connsiteX93-4981" fmla="*/ 4818610 w 5849352"/>
              <a:gd name="connsiteY93-4982" fmla="*/ 2192867 h 5327619"/>
              <a:gd name="connsiteX94-4983" fmla="*/ 4844010 w 5849352"/>
              <a:gd name="connsiteY94-4984" fmla="*/ 2201333 h 5327619"/>
              <a:gd name="connsiteX95-4985" fmla="*/ 4894810 w 5849352"/>
              <a:gd name="connsiteY95-4986" fmla="*/ 2260600 h 5327619"/>
              <a:gd name="connsiteX96-4987" fmla="*/ 4877877 w 5849352"/>
              <a:gd name="connsiteY96-4988" fmla="*/ 2286000 h 5327619"/>
              <a:gd name="connsiteX97-4989" fmla="*/ 4852477 w 5849352"/>
              <a:gd name="connsiteY97-4990" fmla="*/ 2294467 h 5327619"/>
              <a:gd name="connsiteX98-4991" fmla="*/ 4835543 w 5849352"/>
              <a:gd name="connsiteY98-4992" fmla="*/ 2311400 h 5327619"/>
              <a:gd name="connsiteX99-4993" fmla="*/ 4793210 w 5849352"/>
              <a:gd name="connsiteY99-4994" fmla="*/ 2387600 h 5327619"/>
              <a:gd name="connsiteX100-4995" fmla="*/ 4767810 w 5849352"/>
              <a:gd name="connsiteY100-4996" fmla="*/ 2404533 h 5327619"/>
              <a:gd name="connsiteX101-4997" fmla="*/ 4784743 w 5849352"/>
              <a:gd name="connsiteY101-4998" fmla="*/ 2429933 h 5327619"/>
              <a:gd name="connsiteX102-4999" fmla="*/ 4810143 w 5849352"/>
              <a:gd name="connsiteY102-5000" fmla="*/ 2438400 h 5327619"/>
              <a:gd name="connsiteX103-5001" fmla="*/ 4835543 w 5849352"/>
              <a:gd name="connsiteY103-5002" fmla="*/ 2455333 h 5327619"/>
              <a:gd name="connsiteX104-5003" fmla="*/ 4852477 w 5849352"/>
              <a:gd name="connsiteY104-5004" fmla="*/ 2472267 h 5327619"/>
              <a:gd name="connsiteX105-5005" fmla="*/ 4903277 w 5849352"/>
              <a:gd name="connsiteY105-5006" fmla="*/ 2489200 h 5327619"/>
              <a:gd name="connsiteX106-5007" fmla="*/ 4928677 w 5849352"/>
              <a:gd name="connsiteY106-5008" fmla="*/ 2497667 h 5327619"/>
              <a:gd name="connsiteX107-5009" fmla="*/ 4979477 w 5849352"/>
              <a:gd name="connsiteY107-5010" fmla="*/ 2523067 h 5327619"/>
              <a:gd name="connsiteX108-5011" fmla="*/ 5030277 w 5849352"/>
              <a:gd name="connsiteY108-5012" fmla="*/ 2548467 h 5327619"/>
              <a:gd name="connsiteX109-5013" fmla="*/ 5055677 w 5849352"/>
              <a:gd name="connsiteY109-5014" fmla="*/ 2573867 h 5327619"/>
              <a:gd name="connsiteX110-5015" fmla="*/ 5182677 w 5849352"/>
              <a:gd name="connsiteY110-5016" fmla="*/ 2599267 h 5327619"/>
              <a:gd name="connsiteX111-5017" fmla="*/ 5241943 w 5849352"/>
              <a:gd name="connsiteY111-5018" fmla="*/ 2616200 h 5327619"/>
              <a:gd name="connsiteX112-5019" fmla="*/ 5267343 w 5849352"/>
              <a:gd name="connsiteY112-5020" fmla="*/ 2624667 h 5327619"/>
              <a:gd name="connsiteX113-5021" fmla="*/ 5284277 w 5849352"/>
              <a:gd name="connsiteY113-5022" fmla="*/ 2641600 h 5327619"/>
              <a:gd name="connsiteX114-5023" fmla="*/ 5360477 w 5849352"/>
              <a:gd name="connsiteY114-5024" fmla="*/ 2683933 h 5327619"/>
              <a:gd name="connsiteX115-5025" fmla="*/ 5428210 w 5849352"/>
              <a:gd name="connsiteY115-5026" fmla="*/ 2692400 h 5327619"/>
              <a:gd name="connsiteX116-5027" fmla="*/ 5453610 w 5849352"/>
              <a:gd name="connsiteY116-5028" fmla="*/ 2717800 h 5327619"/>
              <a:gd name="connsiteX117-5029" fmla="*/ 5470543 w 5849352"/>
              <a:gd name="connsiteY117-5030" fmla="*/ 2743200 h 5327619"/>
              <a:gd name="connsiteX118-5031" fmla="*/ 5495943 w 5849352"/>
              <a:gd name="connsiteY118-5032" fmla="*/ 2760133 h 5327619"/>
              <a:gd name="connsiteX119-5033" fmla="*/ 5538277 w 5849352"/>
              <a:gd name="connsiteY119-5034" fmla="*/ 2802467 h 5327619"/>
              <a:gd name="connsiteX120-5035" fmla="*/ 5572143 w 5849352"/>
              <a:gd name="connsiteY120-5036" fmla="*/ 2810933 h 5327619"/>
              <a:gd name="connsiteX121-5037" fmla="*/ 5597543 w 5849352"/>
              <a:gd name="connsiteY121-5038" fmla="*/ 2827867 h 5327619"/>
              <a:gd name="connsiteX122-5039" fmla="*/ 5699143 w 5849352"/>
              <a:gd name="connsiteY122-5040" fmla="*/ 2844800 h 5327619"/>
              <a:gd name="connsiteX123-5041" fmla="*/ 5775343 w 5849352"/>
              <a:gd name="connsiteY123-5042" fmla="*/ 2904067 h 5327619"/>
              <a:gd name="connsiteX124-5043" fmla="*/ 5834610 w 5849352"/>
              <a:gd name="connsiteY124-5044" fmla="*/ 2921000 h 5327619"/>
              <a:gd name="connsiteX125-5045" fmla="*/ 5834610 w 5849352"/>
              <a:gd name="connsiteY125-5046" fmla="*/ 3115733 h 5327619"/>
              <a:gd name="connsiteX126-5047" fmla="*/ 5800743 w 5849352"/>
              <a:gd name="connsiteY126-5048" fmla="*/ 3200400 h 5327619"/>
              <a:gd name="connsiteX127-5049" fmla="*/ 5809210 w 5849352"/>
              <a:gd name="connsiteY127-5050" fmla="*/ 3285067 h 5327619"/>
              <a:gd name="connsiteX128-5051" fmla="*/ 5783810 w 5849352"/>
              <a:gd name="connsiteY128-5052" fmla="*/ 3276600 h 5327619"/>
              <a:gd name="connsiteX129-5053" fmla="*/ 5775343 w 5849352"/>
              <a:gd name="connsiteY129-5054" fmla="*/ 3251200 h 5327619"/>
              <a:gd name="connsiteX130-5055" fmla="*/ 5758410 w 5849352"/>
              <a:gd name="connsiteY130-5056" fmla="*/ 3225800 h 5327619"/>
              <a:gd name="connsiteX131-5057" fmla="*/ 5733010 w 5849352"/>
              <a:gd name="connsiteY131-5058" fmla="*/ 3175000 h 5327619"/>
              <a:gd name="connsiteX132-5059" fmla="*/ 5682210 w 5849352"/>
              <a:gd name="connsiteY132-5060" fmla="*/ 3149600 h 5327619"/>
              <a:gd name="connsiteX133-5061" fmla="*/ 5656810 w 5849352"/>
              <a:gd name="connsiteY133-5062" fmla="*/ 3132667 h 5327619"/>
              <a:gd name="connsiteX134-5063" fmla="*/ 5606010 w 5849352"/>
              <a:gd name="connsiteY134-5064" fmla="*/ 3115733 h 5327619"/>
              <a:gd name="connsiteX135-5065" fmla="*/ 5445143 w 5849352"/>
              <a:gd name="connsiteY135-5066" fmla="*/ 3098800 h 5327619"/>
              <a:gd name="connsiteX136-5067" fmla="*/ 5419743 w 5849352"/>
              <a:gd name="connsiteY136-5068" fmla="*/ 3073400 h 5327619"/>
              <a:gd name="connsiteX137-5069" fmla="*/ 5394343 w 5849352"/>
              <a:gd name="connsiteY137-5070" fmla="*/ 3056467 h 5327619"/>
              <a:gd name="connsiteX138-5071" fmla="*/ 5377410 w 5849352"/>
              <a:gd name="connsiteY138-5072" fmla="*/ 3031067 h 5327619"/>
              <a:gd name="connsiteX139-5073" fmla="*/ 5360477 w 5849352"/>
              <a:gd name="connsiteY139-5074" fmla="*/ 3014133 h 5327619"/>
              <a:gd name="connsiteX140-5075" fmla="*/ 5233477 w 5849352"/>
              <a:gd name="connsiteY140-5076" fmla="*/ 3022600 h 5327619"/>
              <a:gd name="connsiteX141-5077" fmla="*/ 5216543 w 5849352"/>
              <a:gd name="connsiteY141-5078" fmla="*/ 3039533 h 5327619"/>
              <a:gd name="connsiteX142-5079" fmla="*/ 5182677 w 5849352"/>
              <a:gd name="connsiteY142-5080" fmla="*/ 3107267 h 5327619"/>
              <a:gd name="connsiteX143-5081" fmla="*/ 5157277 w 5849352"/>
              <a:gd name="connsiteY143-5082" fmla="*/ 3158067 h 5327619"/>
              <a:gd name="connsiteX144-5083" fmla="*/ 5140343 w 5849352"/>
              <a:gd name="connsiteY144-5084" fmla="*/ 3225800 h 5327619"/>
              <a:gd name="connsiteX145-5085" fmla="*/ 5123410 w 5849352"/>
              <a:gd name="connsiteY145-5086" fmla="*/ 3251200 h 5327619"/>
              <a:gd name="connsiteX146-5087" fmla="*/ 5114943 w 5849352"/>
              <a:gd name="connsiteY146-5088" fmla="*/ 3285067 h 5327619"/>
              <a:gd name="connsiteX147-5089" fmla="*/ 5131877 w 5849352"/>
              <a:gd name="connsiteY147-5090" fmla="*/ 3352800 h 5327619"/>
              <a:gd name="connsiteX148-5091" fmla="*/ 5123410 w 5849352"/>
              <a:gd name="connsiteY148-5092" fmla="*/ 3395133 h 5327619"/>
              <a:gd name="connsiteX149-5093" fmla="*/ 5089543 w 5849352"/>
              <a:gd name="connsiteY149-5094" fmla="*/ 3437467 h 5327619"/>
              <a:gd name="connsiteX150-5095" fmla="*/ 5098010 w 5849352"/>
              <a:gd name="connsiteY150-5096" fmla="*/ 3496733 h 5327619"/>
              <a:gd name="connsiteX151-5097" fmla="*/ 5157277 w 5849352"/>
              <a:gd name="connsiteY151-5098" fmla="*/ 3539067 h 5327619"/>
              <a:gd name="connsiteX152-5099" fmla="*/ 5199610 w 5849352"/>
              <a:gd name="connsiteY152-5100" fmla="*/ 3547533 h 5327619"/>
              <a:gd name="connsiteX153-5101" fmla="*/ 5241943 w 5849352"/>
              <a:gd name="connsiteY153-5102" fmla="*/ 3581400 h 5327619"/>
              <a:gd name="connsiteX154-5103" fmla="*/ 5267343 w 5849352"/>
              <a:gd name="connsiteY154-5104" fmla="*/ 3572933 h 5327619"/>
              <a:gd name="connsiteX155-5105" fmla="*/ 5318143 w 5849352"/>
              <a:gd name="connsiteY155-5106" fmla="*/ 3564467 h 5327619"/>
              <a:gd name="connsiteX156-5107" fmla="*/ 5368943 w 5849352"/>
              <a:gd name="connsiteY156-5108" fmla="*/ 3598333 h 5327619"/>
              <a:gd name="connsiteX157-5109" fmla="*/ 5411277 w 5849352"/>
              <a:gd name="connsiteY157-5110" fmla="*/ 3666067 h 5327619"/>
              <a:gd name="connsiteX158-5111" fmla="*/ 5428210 w 5849352"/>
              <a:gd name="connsiteY158-5112" fmla="*/ 3835400 h 5327619"/>
              <a:gd name="connsiteX159-5113" fmla="*/ 5436677 w 5849352"/>
              <a:gd name="connsiteY159-5114" fmla="*/ 3860800 h 5327619"/>
              <a:gd name="connsiteX160-5115" fmla="*/ 5301210 w 5849352"/>
              <a:gd name="connsiteY160-5116" fmla="*/ 3920067 h 5327619"/>
              <a:gd name="connsiteX161-5117" fmla="*/ 5275810 w 5849352"/>
              <a:gd name="connsiteY161-5118" fmla="*/ 3937000 h 5327619"/>
              <a:gd name="connsiteX162-5119" fmla="*/ 5216543 w 5849352"/>
              <a:gd name="connsiteY162-5120" fmla="*/ 3970867 h 5327619"/>
              <a:gd name="connsiteX163-5121" fmla="*/ 5199610 w 5849352"/>
              <a:gd name="connsiteY163-5122" fmla="*/ 3996267 h 5327619"/>
              <a:gd name="connsiteX164-5123" fmla="*/ 5174210 w 5849352"/>
              <a:gd name="connsiteY164-5124" fmla="*/ 4021667 h 5327619"/>
              <a:gd name="connsiteX165-5125" fmla="*/ 5165743 w 5849352"/>
              <a:gd name="connsiteY165-5126" fmla="*/ 4047067 h 5327619"/>
              <a:gd name="connsiteX166-5127" fmla="*/ 5157277 w 5849352"/>
              <a:gd name="connsiteY166-5128" fmla="*/ 4241800 h 5327619"/>
              <a:gd name="connsiteX167-5129" fmla="*/ 5106477 w 5849352"/>
              <a:gd name="connsiteY167-5130" fmla="*/ 4275667 h 5327619"/>
              <a:gd name="connsiteX168-5131" fmla="*/ 5089543 w 5849352"/>
              <a:gd name="connsiteY168-5132" fmla="*/ 4292600 h 5327619"/>
              <a:gd name="connsiteX169-5133" fmla="*/ 5123410 w 5849352"/>
              <a:gd name="connsiteY169-5134" fmla="*/ 4301067 h 5327619"/>
              <a:gd name="connsiteX170-5135" fmla="*/ 5089543 w 5849352"/>
              <a:gd name="connsiteY170-5136" fmla="*/ 4351867 h 5327619"/>
              <a:gd name="connsiteX171-5137" fmla="*/ 5038743 w 5849352"/>
              <a:gd name="connsiteY171-5138" fmla="*/ 4385733 h 5327619"/>
              <a:gd name="connsiteX172-5139" fmla="*/ 5021810 w 5849352"/>
              <a:gd name="connsiteY172-5140" fmla="*/ 4411133 h 5327619"/>
              <a:gd name="connsiteX173-5141" fmla="*/ 5004877 w 5849352"/>
              <a:gd name="connsiteY173-5142" fmla="*/ 4428067 h 5327619"/>
              <a:gd name="connsiteX174-5143" fmla="*/ 4987943 w 5849352"/>
              <a:gd name="connsiteY174-5144" fmla="*/ 4478867 h 5327619"/>
              <a:gd name="connsiteX175-5145" fmla="*/ 4971010 w 5849352"/>
              <a:gd name="connsiteY175-5146" fmla="*/ 4504267 h 5327619"/>
              <a:gd name="connsiteX176-5147" fmla="*/ 4962543 w 5849352"/>
              <a:gd name="connsiteY176-5148" fmla="*/ 4529667 h 5327619"/>
              <a:gd name="connsiteX177-5149" fmla="*/ 4928677 w 5849352"/>
              <a:gd name="connsiteY177-5150" fmla="*/ 4538133 h 5327619"/>
              <a:gd name="connsiteX178-5151" fmla="*/ 4860943 w 5849352"/>
              <a:gd name="connsiteY178-5152" fmla="*/ 4563533 h 5327619"/>
              <a:gd name="connsiteX179-5153" fmla="*/ 4784743 w 5849352"/>
              <a:gd name="connsiteY179-5154" fmla="*/ 4555067 h 5327619"/>
              <a:gd name="connsiteX180-5155" fmla="*/ 4767810 w 5849352"/>
              <a:gd name="connsiteY180-5156" fmla="*/ 4538133 h 5327619"/>
              <a:gd name="connsiteX181-5157" fmla="*/ 4750877 w 5849352"/>
              <a:gd name="connsiteY181-5158" fmla="*/ 4487333 h 5327619"/>
              <a:gd name="connsiteX182-5159" fmla="*/ 4733943 w 5849352"/>
              <a:gd name="connsiteY182-5160" fmla="*/ 4419600 h 5327619"/>
              <a:gd name="connsiteX183-5161" fmla="*/ 4683143 w 5849352"/>
              <a:gd name="connsiteY183-5162" fmla="*/ 4453467 h 5327619"/>
              <a:gd name="connsiteX184-5163" fmla="*/ 4632343 w 5849352"/>
              <a:gd name="connsiteY184-5164" fmla="*/ 4504267 h 5327619"/>
              <a:gd name="connsiteX185-5165" fmla="*/ 4615410 w 5849352"/>
              <a:gd name="connsiteY185-5166" fmla="*/ 4555067 h 5327619"/>
              <a:gd name="connsiteX186-5167" fmla="*/ 4581543 w 5849352"/>
              <a:gd name="connsiteY186-5168" fmla="*/ 4605867 h 5327619"/>
              <a:gd name="connsiteX187-5169" fmla="*/ 4564610 w 5849352"/>
              <a:gd name="connsiteY187-5170" fmla="*/ 4631267 h 5327619"/>
              <a:gd name="connsiteX188-5171" fmla="*/ 4547677 w 5849352"/>
              <a:gd name="connsiteY188-5172" fmla="*/ 4682067 h 5327619"/>
              <a:gd name="connsiteX189-5173" fmla="*/ 4505343 w 5849352"/>
              <a:gd name="connsiteY189-5174" fmla="*/ 4758267 h 5327619"/>
              <a:gd name="connsiteX190-5175" fmla="*/ 4513810 w 5849352"/>
              <a:gd name="connsiteY190-5176" fmla="*/ 4817533 h 5327619"/>
              <a:gd name="connsiteX191-5177" fmla="*/ 4522277 w 5849352"/>
              <a:gd name="connsiteY191-5178" fmla="*/ 4893733 h 5327619"/>
              <a:gd name="connsiteX192-5179" fmla="*/ 4556143 w 5849352"/>
              <a:gd name="connsiteY192-5180" fmla="*/ 4961467 h 5327619"/>
              <a:gd name="connsiteX193-5181" fmla="*/ 4598477 w 5849352"/>
              <a:gd name="connsiteY193-5182" fmla="*/ 4969933 h 5327619"/>
              <a:gd name="connsiteX194-5183" fmla="*/ 4573077 w 5849352"/>
              <a:gd name="connsiteY194-5184" fmla="*/ 5020733 h 5327619"/>
              <a:gd name="connsiteX195-5185" fmla="*/ 4581543 w 5849352"/>
              <a:gd name="connsiteY195-5186" fmla="*/ 5046133 h 5327619"/>
              <a:gd name="connsiteX196-5187" fmla="*/ 4623877 w 5849352"/>
              <a:gd name="connsiteY196-5188" fmla="*/ 5088467 h 5327619"/>
              <a:gd name="connsiteX197-5189" fmla="*/ 4564610 w 5849352"/>
              <a:gd name="connsiteY197-5190" fmla="*/ 5130800 h 5327619"/>
              <a:gd name="connsiteX198-5191" fmla="*/ 4539210 w 5849352"/>
              <a:gd name="connsiteY198-5192" fmla="*/ 5139267 h 5327619"/>
              <a:gd name="connsiteX199-5193" fmla="*/ 4547677 w 5849352"/>
              <a:gd name="connsiteY199-5194" fmla="*/ 5291667 h 5327619"/>
              <a:gd name="connsiteX200-5195" fmla="*/ 4539210 w 5849352"/>
              <a:gd name="connsiteY200-5196" fmla="*/ 5325533 h 5327619"/>
              <a:gd name="connsiteX201-5197" fmla="*/ 4479943 w 5849352"/>
              <a:gd name="connsiteY201-5198" fmla="*/ 5317067 h 5327619"/>
              <a:gd name="connsiteX202-5199" fmla="*/ 4420677 w 5849352"/>
              <a:gd name="connsiteY202-5200" fmla="*/ 5300133 h 5327619"/>
              <a:gd name="connsiteX203-5201" fmla="*/ 4352943 w 5849352"/>
              <a:gd name="connsiteY203-5202" fmla="*/ 5291667 h 5327619"/>
              <a:gd name="connsiteX204-5203" fmla="*/ 4268277 w 5849352"/>
              <a:gd name="connsiteY204-5204" fmla="*/ 5266267 h 5327619"/>
              <a:gd name="connsiteX205-5205" fmla="*/ 4234410 w 5849352"/>
              <a:gd name="connsiteY205-5206" fmla="*/ 5257800 h 5327619"/>
              <a:gd name="connsiteX206-5207" fmla="*/ 4217477 w 5849352"/>
              <a:gd name="connsiteY206-5208" fmla="*/ 5232400 h 5327619"/>
              <a:gd name="connsiteX207-5209" fmla="*/ 4175143 w 5849352"/>
              <a:gd name="connsiteY207-5210" fmla="*/ 5198533 h 5327619"/>
              <a:gd name="connsiteX208-5211" fmla="*/ 4158210 w 5849352"/>
              <a:gd name="connsiteY208-5212" fmla="*/ 5173133 h 5327619"/>
              <a:gd name="connsiteX209-5213" fmla="*/ 4082010 w 5849352"/>
              <a:gd name="connsiteY209-5214" fmla="*/ 5105400 h 5327619"/>
              <a:gd name="connsiteX210-5215" fmla="*/ 4031210 w 5849352"/>
              <a:gd name="connsiteY210-5216" fmla="*/ 5088467 h 5327619"/>
              <a:gd name="connsiteX211-5217" fmla="*/ 3980410 w 5849352"/>
              <a:gd name="connsiteY211-5218" fmla="*/ 5071533 h 5327619"/>
              <a:gd name="connsiteX212-5219" fmla="*/ 3955010 w 5849352"/>
              <a:gd name="connsiteY212-5220" fmla="*/ 5063067 h 5327619"/>
              <a:gd name="connsiteX213-5221" fmla="*/ 3921143 w 5849352"/>
              <a:gd name="connsiteY213-5222" fmla="*/ 5054600 h 5327619"/>
              <a:gd name="connsiteX214-5223" fmla="*/ 3861877 w 5849352"/>
              <a:gd name="connsiteY214-5224" fmla="*/ 5037667 h 5327619"/>
              <a:gd name="connsiteX215-5225" fmla="*/ 3785677 w 5849352"/>
              <a:gd name="connsiteY215-5226" fmla="*/ 4978400 h 5327619"/>
              <a:gd name="connsiteX216-5227" fmla="*/ 3751810 w 5849352"/>
              <a:gd name="connsiteY216-5228" fmla="*/ 4969933 h 5327619"/>
              <a:gd name="connsiteX217-5229" fmla="*/ 3701010 w 5849352"/>
              <a:gd name="connsiteY217-5230" fmla="*/ 4953000 h 5327619"/>
              <a:gd name="connsiteX218-5231" fmla="*/ 3667143 w 5849352"/>
              <a:gd name="connsiteY218-5232" fmla="*/ 4927600 h 5327619"/>
              <a:gd name="connsiteX219-5233" fmla="*/ 3633277 w 5849352"/>
              <a:gd name="connsiteY219-5234" fmla="*/ 4919133 h 5327619"/>
              <a:gd name="connsiteX220-5235" fmla="*/ 3565543 w 5849352"/>
              <a:gd name="connsiteY220-5236" fmla="*/ 4868333 h 5327619"/>
              <a:gd name="connsiteX221-5237" fmla="*/ 3506277 w 5849352"/>
              <a:gd name="connsiteY221-5238" fmla="*/ 4859867 h 5327619"/>
              <a:gd name="connsiteX222-5239" fmla="*/ 3480877 w 5849352"/>
              <a:gd name="connsiteY222-5240" fmla="*/ 4851400 h 5327619"/>
              <a:gd name="connsiteX223-5241" fmla="*/ 3463943 w 5849352"/>
              <a:gd name="connsiteY223-5242" fmla="*/ 4834467 h 5327619"/>
              <a:gd name="connsiteX224-5243" fmla="*/ 3404677 w 5849352"/>
              <a:gd name="connsiteY224-5244" fmla="*/ 4800600 h 5327619"/>
              <a:gd name="connsiteX225-5245" fmla="*/ 3362343 w 5849352"/>
              <a:gd name="connsiteY225-5246" fmla="*/ 4792133 h 5327619"/>
              <a:gd name="connsiteX226-5247" fmla="*/ 3303077 w 5849352"/>
              <a:gd name="connsiteY226-5248" fmla="*/ 4766733 h 5327619"/>
              <a:gd name="connsiteX227-5249" fmla="*/ 3286143 w 5849352"/>
              <a:gd name="connsiteY227-5250" fmla="*/ 4741333 h 5327619"/>
              <a:gd name="connsiteX228-5251" fmla="*/ 3235343 w 5849352"/>
              <a:gd name="connsiteY228-5252" fmla="*/ 4715933 h 5327619"/>
              <a:gd name="connsiteX229-5253" fmla="*/ 3218410 w 5849352"/>
              <a:gd name="connsiteY229-5254" fmla="*/ 4622800 h 5327619"/>
              <a:gd name="connsiteX230-5255" fmla="*/ 3226877 w 5849352"/>
              <a:gd name="connsiteY230-5256" fmla="*/ 4580467 h 5327619"/>
              <a:gd name="connsiteX231-5257" fmla="*/ 3277677 w 5849352"/>
              <a:gd name="connsiteY231-5258" fmla="*/ 4546600 h 5327619"/>
              <a:gd name="connsiteX232-5259" fmla="*/ 3320010 w 5849352"/>
              <a:gd name="connsiteY232-5260" fmla="*/ 4495800 h 5327619"/>
              <a:gd name="connsiteX233-5261" fmla="*/ 3345410 w 5849352"/>
              <a:gd name="connsiteY233-5262" fmla="*/ 4487333 h 5327619"/>
              <a:gd name="connsiteX234-5263" fmla="*/ 3387743 w 5849352"/>
              <a:gd name="connsiteY234-5264" fmla="*/ 4495800 h 5327619"/>
              <a:gd name="connsiteX235-5265" fmla="*/ 3396210 w 5849352"/>
              <a:gd name="connsiteY235-5266" fmla="*/ 4521200 h 5327619"/>
              <a:gd name="connsiteX236-5267" fmla="*/ 3430077 w 5849352"/>
              <a:gd name="connsiteY236-5268" fmla="*/ 4538133 h 5327619"/>
              <a:gd name="connsiteX237-5269" fmla="*/ 3506277 w 5849352"/>
              <a:gd name="connsiteY237-5270" fmla="*/ 4495800 h 5327619"/>
              <a:gd name="connsiteX238-5271" fmla="*/ 3531677 w 5849352"/>
              <a:gd name="connsiteY238-5272" fmla="*/ 4470400 h 5327619"/>
              <a:gd name="connsiteX239-5273" fmla="*/ 3540143 w 5849352"/>
              <a:gd name="connsiteY239-5274" fmla="*/ 4445000 h 5327619"/>
              <a:gd name="connsiteX240-5275" fmla="*/ 3590943 w 5849352"/>
              <a:gd name="connsiteY240-5276" fmla="*/ 4445000 h 5327619"/>
              <a:gd name="connsiteX241-5277" fmla="*/ 3633277 w 5849352"/>
              <a:gd name="connsiteY241-5278" fmla="*/ 4478867 h 5327619"/>
              <a:gd name="connsiteX242-5279" fmla="*/ 3658677 w 5849352"/>
              <a:gd name="connsiteY242-5280" fmla="*/ 4487333 h 5327619"/>
              <a:gd name="connsiteX243-5281" fmla="*/ 3692543 w 5849352"/>
              <a:gd name="connsiteY243-5282" fmla="*/ 4504267 h 5327619"/>
              <a:gd name="connsiteX244-5283" fmla="*/ 3717943 w 5849352"/>
              <a:gd name="connsiteY244-5284" fmla="*/ 4521200 h 5327619"/>
              <a:gd name="connsiteX245-5285" fmla="*/ 3751810 w 5849352"/>
              <a:gd name="connsiteY245-5286" fmla="*/ 4529667 h 5327619"/>
              <a:gd name="connsiteX246-5287" fmla="*/ 3777210 w 5849352"/>
              <a:gd name="connsiteY246-5288" fmla="*/ 4546600 h 5327619"/>
              <a:gd name="connsiteX247-5289" fmla="*/ 3878810 w 5849352"/>
              <a:gd name="connsiteY247-5290" fmla="*/ 4572000 h 5327619"/>
              <a:gd name="connsiteX248-5291" fmla="*/ 3946543 w 5849352"/>
              <a:gd name="connsiteY248-5292" fmla="*/ 4563533 h 5327619"/>
              <a:gd name="connsiteX249-5293" fmla="*/ 3980410 w 5849352"/>
              <a:gd name="connsiteY249-5294" fmla="*/ 4529667 h 5327619"/>
              <a:gd name="connsiteX250-5295" fmla="*/ 4234410 w 5849352"/>
              <a:gd name="connsiteY250-5296" fmla="*/ 4521200 h 5327619"/>
              <a:gd name="connsiteX251-5297" fmla="*/ 4259810 w 5849352"/>
              <a:gd name="connsiteY251-5298" fmla="*/ 4504267 h 5327619"/>
              <a:gd name="connsiteX252-5299" fmla="*/ 4293677 w 5849352"/>
              <a:gd name="connsiteY252-5300" fmla="*/ 4470400 h 5327619"/>
              <a:gd name="connsiteX253-5301" fmla="*/ 4488410 w 5849352"/>
              <a:gd name="connsiteY253-5302" fmla="*/ 4436533 h 5327619"/>
              <a:gd name="connsiteX254-5303" fmla="*/ 4530743 w 5849352"/>
              <a:gd name="connsiteY254-5304" fmla="*/ 4428067 h 5327619"/>
              <a:gd name="connsiteX255-5305" fmla="*/ 4547677 w 5849352"/>
              <a:gd name="connsiteY255-5306" fmla="*/ 4402667 h 5327619"/>
              <a:gd name="connsiteX256-5307" fmla="*/ 4573077 w 5849352"/>
              <a:gd name="connsiteY256-5308" fmla="*/ 4394200 h 5327619"/>
              <a:gd name="connsiteX257-5309" fmla="*/ 4649277 w 5849352"/>
              <a:gd name="connsiteY257-5310" fmla="*/ 4385733 h 5327619"/>
              <a:gd name="connsiteX258-5311" fmla="*/ 4759343 w 5849352"/>
              <a:gd name="connsiteY258-5312" fmla="*/ 4377267 h 5327619"/>
              <a:gd name="connsiteX259-5313" fmla="*/ 4793210 w 5849352"/>
              <a:gd name="connsiteY259-5314" fmla="*/ 4368800 h 5327619"/>
              <a:gd name="connsiteX260-5315" fmla="*/ 4844010 w 5849352"/>
              <a:gd name="connsiteY260-5316" fmla="*/ 4309533 h 5327619"/>
              <a:gd name="connsiteX261-5317" fmla="*/ 4852477 w 5849352"/>
              <a:gd name="connsiteY261-5318" fmla="*/ 4284133 h 5327619"/>
              <a:gd name="connsiteX262-5319" fmla="*/ 4835543 w 5849352"/>
              <a:gd name="connsiteY262-5320" fmla="*/ 4207933 h 5327619"/>
              <a:gd name="connsiteX263-5321" fmla="*/ 4810143 w 5849352"/>
              <a:gd name="connsiteY263-5322" fmla="*/ 4157133 h 5327619"/>
              <a:gd name="connsiteX264-5323" fmla="*/ 4818610 w 5849352"/>
              <a:gd name="connsiteY264-5324" fmla="*/ 4114800 h 5327619"/>
              <a:gd name="connsiteX265-5325" fmla="*/ 4844010 w 5849352"/>
              <a:gd name="connsiteY265-5326" fmla="*/ 4097867 h 5327619"/>
              <a:gd name="connsiteX266-5327" fmla="*/ 4928677 w 5849352"/>
              <a:gd name="connsiteY266-5328" fmla="*/ 4080933 h 5327619"/>
              <a:gd name="connsiteX267-5329" fmla="*/ 4954077 w 5849352"/>
              <a:gd name="connsiteY267-5330" fmla="*/ 4064000 h 5327619"/>
              <a:gd name="connsiteX268-5331" fmla="*/ 5004877 w 5849352"/>
              <a:gd name="connsiteY268-5332" fmla="*/ 4047067 h 5327619"/>
              <a:gd name="connsiteX269-5333" fmla="*/ 4996410 w 5849352"/>
              <a:gd name="connsiteY269-5334" fmla="*/ 3979333 h 5327619"/>
              <a:gd name="connsiteX270-5335" fmla="*/ 4971010 w 5849352"/>
              <a:gd name="connsiteY270-5336" fmla="*/ 3970867 h 5327619"/>
              <a:gd name="connsiteX271-5337" fmla="*/ 4937143 w 5849352"/>
              <a:gd name="connsiteY271-5338" fmla="*/ 3928533 h 5327619"/>
              <a:gd name="connsiteX272-5339" fmla="*/ 4911743 w 5849352"/>
              <a:gd name="connsiteY272-5340" fmla="*/ 3852333 h 5327619"/>
              <a:gd name="connsiteX273-5341" fmla="*/ 4903277 w 5849352"/>
              <a:gd name="connsiteY273-5342" fmla="*/ 3826933 h 5327619"/>
              <a:gd name="connsiteX274-5343" fmla="*/ 4894810 w 5849352"/>
              <a:gd name="connsiteY274-5344" fmla="*/ 3801533 h 5327619"/>
              <a:gd name="connsiteX275-5345" fmla="*/ 4877877 w 5849352"/>
              <a:gd name="connsiteY275-5346" fmla="*/ 3725333 h 5327619"/>
              <a:gd name="connsiteX276-5347" fmla="*/ 4835543 w 5849352"/>
              <a:gd name="connsiteY276-5348" fmla="*/ 3674533 h 5327619"/>
              <a:gd name="connsiteX277-5349" fmla="*/ 4810143 w 5849352"/>
              <a:gd name="connsiteY277-5350" fmla="*/ 3623733 h 5327619"/>
              <a:gd name="connsiteX278-5351" fmla="*/ 4793210 w 5849352"/>
              <a:gd name="connsiteY278-5352" fmla="*/ 3598333 h 5327619"/>
              <a:gd name="connsiteX279-5353" fmla="*/ 4776277 w 5849352"/>
              <a:gd name="connsiteY279-5354" fmla="*/ 3547533 h 5327619"/>
              <a:gd name="connsiteX280-5355" fmla="*/ 4767810 w 5849352"/>
              <a:gd name="connsiteY280-5356" fmla="*/ 3462867 h 5327619"/>
              <a:gd name="connsiteX281-5357" fmla="*/ 4750877 w 5849352"/>
              <a:gd name="connsiteY281-5358" fmla="*/ 3412067 h 5327619"/>
              <a:gd name="connsiteX282-5359" fmla="*/ 4733943 w 5849352"/>
              <a:gd name="connsiteY282-5360" fmla="*/ 3352800 h 5327619"/>
              <a:gd name="connsiteX283-5361" fmla="*/ 4708543 w 5849352"/>
              <a:gd name="connsiteY283-5362" fmla="*/ 3302000 h 5327619"/>
              <a:gd name="connsiteX284-5363" fmla="*/ 4666210 w 5849352"/>
              <a:gd name="connsiteY284-5364" fmla="*/ 3293533 h 5327619"/>
              <a:gd name="connsiteX285-5365" fmla="*/ 4573077 w 5849352"/>
              <a:gd name="connsiteY285-5366" fmla="*/ 3302000 h 5327619"/>
              <a:gd name="connsiteX286-5367" fmla="*/ 4556143 w 5849352"/>
              <a:gd name="connsiteY286-5368" fmla="*/ 3327400 h 5327619"/>
              <a:gd name="connsiteX287-5369" fmla="*/ 4530743 w 5849352"/>
              <a:gd name="connsiteY287-5370" fmla="*/ 3344333 h 5327619"/>
              <a:gd name="connsiteX288-5371" fmla="*/ 4496877 w 5849352"/>
              <a:gd name="connsiteY288-5372" fmla="*/ 3335867 h 5327619"/>
              <a:gd name="connsiteX289-5373" fmla="*/ 4488410 w 5849352"/>
              <a:gd name="connsiteY289-5374" fmla="*/ 3310467 h 5327619"/>
              <a:gd name="connsiteX290-5375" fmla="*/ 4471477 w 5849352"/>
              <a:gd name="connsiteY290-5376" fmla="*/ 3293533 h 5327619"/>
              <a:gd name="connsiteX291-5377" fmla="*/ 4463010 w 5849352"/>
              <a:gd name="connsiteY291-5378" fmla="*/ 3259667 h 5327619"/>
              <a:gd name="connsiteX292-5379" fmla="*/ 4446077 w 5849352"/>
              <a:gd name="connsiteY292-5380" fmla="*/ 3242733 h 5327619"/>
              <a:gd name="connsiteX293-5381" fmla="*/ 4369877 w 5849352"/>
              <a:gd name="connsiteY293-5382" fmla="*/ 3217333 h 5327619"/>
              <a:gd name="connsiteX294-5383" fmla="*/ 4344477 w 5849352"/>
              <a:gd name="connsiteY294-5384" fmla="*/ 3200400 h 5327619"/>
              <a:gd name="connsiteX295-5385" fmla="*/ 4336010 w 5849352"/>
              <a:gd name="connsiteY295-5386" fmla="*/ 3175000 h 5327619"/>
              <a:gd name="connsiteX296-5387" fmla="*/ 4327543 w 5849352"/>
              <a:gd name="connsiteY296-5388" fmla="*/ 3064933 h 5327619"/>
              <a:gd name="connsiteX297-5389" fmla="*/ 4285210 w 5849352"/>
              <a:gd name="connsiteY297-5390" fmla="*/ 3014133 h 5327619"/>
              <a:gd name="connsiteX298-5391" fmla="*/ 4234410 w 5849352"/>
              <a:gd name="connsiteY298-5392" fmla="*/ 2980267 h 5327619"/>
              <a:gd name="connsiteX299-5393" fmla="*/ 4082010 w 5849352"/>
              <a:gd name="connsiteY299-5394" fmla="*/ 2988733 h 5327619"/>
              <a:gd name="connsiteX300-5395" fmla="*/ 4031210 w 5849352"/>
              <a:gd name="connsiteY300-5396" fmla="*/ 3005667 h 5327619"/>
              <a:gd name="connsiteX301-5397" fmla="*/ 4048143 w 5849352"/>
              <a:gd name="connsiteY301-5398" fmla="*/ 2963333 h 5327619"/>
              <a:gd name="connsiteX302-5399" fmla="*/ 4039677 w 5849352"/>
              <a:gd name="connsiteY302-5400" fmla="*/ 2912533 h 5327619"/>
              <a:gd name="connsiteX303-5401" fmla="*/ 4014277 w 5849352"/>
              <a:gd name="connsiteY303-5402" fmla="*/ 2904067 h 5327619"/>
              <a:gd name="connsiteX304-5403" fmla="*/ 3895743 w 5849352"/>
              <a:gd name="connsiteY304-5404" fmla="*/ 2895600 h 5327619"/>
              <a:gd name="connsiteX305-5405" fmla="*/ 3878810 w 5849352"/>
              <a:gd name="connsiteY305-5406" fmla="*/ 2751667 h 5327619"/>
              <a:gd name="connsiteX306-5407" fmla="*/ 3861877 w 5849352"/>
              <a:gd name="connsiteY306-5408" fmla="*/ 2726267 h 5327619"/>
              <a:gd name="connsiteX307-5409" fmla="*/ 3828010 w 5849352"/>
              <a:gd name="connsiteY307-5410" fmla="*/ 2658533 h 5327619"/>
              <a:gd name="connsiteX308-5411" fmla="*/ 3794143 w 5849352"/>
              <a:gd name="connsiteY308-5412" fmla="*/ 2616200 h 5327619"/>
              <a:gd name="connsiteX309-5413" fmla="*/ 3641743 w 5849352"/>
              <a:gd name="connsiteY309-5414" fmla="*/ 2590800 h 5327619"/>
              <a:gd name="connsiteX310-5415" fmla="*/ 3582477 w 5849352"/>
              <a:gd name="connsiteY310-5416" fmla="*/ 2573867 h 5327619"/>
              <a:gd name="connsiteX311-5417" fmla="*/ 3531677 w 5849352"/>
              <a:gd name="connsiteY311-5418" fmla="*/ 2556933 h 5327619"/>
              <a:gd name="connsiteX312-5419" fmla="*/ 3574010 w 5849352"/>
              <a:gd name="connsiteY312-5420" fmla="*/ 2514600 h 5327619"/>
              <a:gd name="connsiteX313-5421" fmla="*/ 3548610 w 5849352"/>
              <a:gd name="connsiteY313-5422" fmla="*/ 2523067 h 5327619"/>
              <a:gd name="connsiteX314-5423" fmla="*/ 3523210 w 5849352"/>
              <a:gd name="connsiteY314-5424" fmla="*/ 2531533 h 5327619"/>
              <a:gd name="connsiteX315-5425" fmla="*/ 3548610 w 5849352"/>
              <a:gd name="connsiteY315-5426" fmla="*/ 2506133 h 5327619"/>
              <a:gd name="connsiteX316-5427" fmla="*/ 3574010 w 5849352"/>
              <a:gd name="connsiteY316-5428" fmla="*/ 2497667 h 5327619"/>
              <a:gd name="connsiteX317-5429" fmla="*/ 3582477 w 5849352"/>
              <a:gd name="connsiteY317-5430" fmla="*/ 2463800 h 5327619"/>
              <a:gd name="connsiteX318-5431" fmla="*/ 3607877 w 5849352"/>
              <a:gd name="connsiteY318-5432" fmla="*/ 2421467 h 5327619"/>
              <a:gd name="connsiteX319-5433" fmla="*/ 3607877 w 5849352"/>
              <a:gd name="connsiteY319-5434" fmla="*/ 2336800 h 5327619"/>
              <a:gd name="connsiteX320-5435" fmla="*/ 3574010 w 5849352"/>
              <a:gd name="connsiteY320-5436" fmla="*/ 2302933 h 5327619"/>
              <a:gd name="connsiteX321-5437" fmla="*/ 3523210 w 5849352"/>
              <a:gd name="connsiteY321-5438" fmla="*/ 2260600 h 5327619"/>
              <a:gd name="connsiteX322-5439" fmla="*/ 3480877 w 5849352"/>
              <a:gd name="connsiteY322-5440" fmla="*/ 2209800 h 5327619"/>
              <a:gd name="connsiteX323-5441" fmla="*/ 3455477 w 5849352"/>
              <a:gd name="connsiteY323-5442" fmla="*/ 2192867 h 5327619"/>
              <a:gd name="connsiteX324-5443" fmla="*/ 3438543 w 5849352"/>
              <a:gd name="connsiteY324-5444" fmla="*/ 2175933 h 5327619"/>
              <a:gd name="connsiteX325-5445" fmla="*/ 3413143 w 5849352"/>
              <a:gd name="connsiteY325-5446" fmla="*/ 2167467 h 5327619"/>
              <a:gd name="connsiteX326-5447" fmla="*/ 3294610 w 5849352"/>
              <a:gd name="connsiteY326-5448" fmla="*/ 2150533 h 5327619"/>
              <a:gd name="connsiteX327-5449" fmla="*/ 3243810 w 5849352"/>
              <a:gd name="connsiteY327-5450" fmla="*/ 2125133 h 5327619"/>
              <a:gd name="connsiteX328-5451" fmla="*/ 3252277 w 5849352"/>
              <a:gd name="connsiteY328-5452" fmla="*/ 2091267 h 5327619"/>
              <a:gd name="connsiteX329-5453" fmla="*/ 3218410 w 5849352"/>
              <a:gd name="connsiteY329-5454" fmla="*/ 2082800 h 5327619"/>
              <a:gd name="connsiteX330-5455" fmla="*/ 3193010 w 5849352"/>
              <a:gd name="connsiteY330-5456" fmla="*/ 2032000 h 5327619"/>
              <a:gd name="connsiteX331-5457" fmla="*/ 3176077 w 5849352"/>
              <a:gd name="connsiteY331-5458" fmla="*/ 1998133 h 5327619"/>
              <a:gd name="connsiteX332-5459" fmla="*/ 3167610 w 5849352"/>
              <a:gd name="connsiteY332-5460" fmla="*/ 1972733 h 5327619"/>
              <a:gd name="connsiteX333-5461" fmla="*/ 3142210 w 5849352"/>
              <a:gd name="connsiteY333-5462" fmla="*/ 1955800 h 5327619"/>
              <a:gd name="connsiteX334-5463" fmla="*/ 3116810 w 5849352"/>
              <a:gd name="connsiteY334-5464" fmla="*/ 1930400 h 5327619"/>
              <a:gd name="connsiteX335-5465" fmla="*/ 3082943 w 5849352"/>
              <a:gd name="connsiteY335-5466" fmla="*/ 1854200 h 5327619"/>
              <a:gd name="connsiteX336-5467" fmla="*/ 3066010 w 5849352"/>
              <a:gd name="connsiteY336-5468" fmla="*/ 1828800 h 5327619"/>
              <a:gd name="connsiteX337-5469" fmla="*/ 3057543 w 5849352"/>
              <a:gd name="connsiteY337-5470" fmla="*/ 1794933 h 5327619"/>
              <a:gd name="connsiteX338-5471" fmla="*/ 2972877 w 5849352"/>
              <a:gd name="connsiteY338-5472" fmla="*/ 1727200 h 5327619"/>
              <a:gd name="connsiteX339-5473" fmla="*/ 2947477 w 5849352"/>
              <a:gd name="connsiteY339-5474" fmla="*/ 1710267 h 5327619"/>
              <a:gd name="connsiteX340-5475" fmla="*/ 2828943 w 5849352"/>
              <a:gd name="connsiteY340-5476" fmla="*/ 1667933 h 5327619"/>
              <a:gd name="connsiteX341-5477" fmla="*/ 2803543 w 5849352"/>
              <a:gd name="connsiteY341-5478" fmla="*/ 1676400 h 5327619"/>
              <a:gd name="connsiteX342-5479" fmla="*/ 2795077 w 5849352"/>
              <a:gd name="connsiteY342-5480" fmla="*/ 1727200 h 5327619"/>
              <a:gd name="connsiteX343-5481" fmla="*/ 2786610 w 5849352"/>
              <a:gd name="connsiteY343-5482" fmla="*/ 1752600 h 5327619"/>
              <a:gd name="connsiteX344-5483" fmla="*/ 2744277 w 5849352"/>
              <a:gd name="connsiteY344-5484" fmla="*/ 1794933 h 5327619"/>
              <a:gd name="connsiteX345-5485" fmla="*/ 2718877 w 5849352"/>
              <a:gd name="connsiteY345-5486" fmla="*/ 1845733 h 5327619"/>
              <a:gd name="connsiteX346-5487" fmla="*/ 2693477 w 5849352"/>
              <a:gd name="connsiteY346-5488" fmla="*/ 1921933 h 5327619"/>
              <a:gd name="connsiteX347-5489" fmla="*/ 2685010 w 5849352"/>
              <a:gd name="connsiteY347-5490" fmla="*/ 1947333 h 5327619"/>
              <a:gd name="connsiteX348-5491" fmla="*/ 2651143 w 5849352"/>
              <a:gd name="connsiteY348-5492" fmla="*/ 1955800 h 5327619"/>
              <a:gd name="connsiteX349-5493" fmla="*/ 2591877 w 5849352"/>
              <a:gd name="connsiteY349-5494" fmla="*/ 1947333 h 5327619"/>
              <a:gd name="connsiteX350-5495" fmla="*/ 2566477 w 5849352"/>
              <a:gd name="connsiteY350-5496" fmla="*/ 1938867 h 5327619"/>
              <a:gd name="connsiteX351-5497" fmla="*/ 2549543 w 5849352"/>
              <a:gd name="connsiteY351-5498" fmla="*/ 1913467 h 5327619"/>
              <a:gd name="connsiteX352-5499" fmla="*/ 2558010 w 5849352"/>
              <a:gd name="connsiteY352-5500" fmla="*/ 1888067 h 5327619"/>
              <a:gd name="connsiteX353-5501" fmla="*/ 2532610 w 5849352"/>
              <a:gd name="connsiteY353-5502" fmla="*/ 1794933 h 5327619"/>
              <a:gd name="connsiteX354-5503" fmla="*/ 2507210 w 5849352"/>
              <a:gd name="connsiteY354-5504" fmla="*/ 1786467 h 5327619"/>
              <a:gd name="connsiteX355-5505" fmla="*/ 2498743 w 5849352"/>
              <a:gd name="connsiteY355-5506" fmla="*/ 1761067 h 5327619"/>
              <a:gd name="connsiteX356-5507" fmla="*/ 2447943 w 5849352"/>
              <a:gd name="connsiteY356-5508" fmla="*/ 1701800 h 5327619"/>
              <a:gd name="connsiteX357-5509" fmla="*/ 2431010 w 5849352"/>
              <a:gd name="connsiteY357-5510" fmla="*/ 1676400 h 5327619"/>
              <a:gd name="connsiteX358-5511" fmla="*/ 2422543 w 5849352"/>
              <a:gd name="connsiteY358-5512" fmla="*/ 1634067 h 5327619"/>
              <a:gd name="connsiteX359-5513" fmla="*/ 2414077 w 5849352"/>
              <a:gd name="connsiteY359-5514" fmla="*/ 1608667 h 5327619"/>
              <a:gd name="connsiteX360-5515" fmla="*/ 2278610 w 5849352"/>
              <a:gd name="connsiteY360-5516" fmla="*/ 1583267 h 5327619"/>
              <a:gd name="connsiteX361-5517" fmla="*/ 2287077 w 5849352"/>
              <a:gd name="connsiteY361-5518" fmla="*/ 1540933 h 5327619"/>
              <a:gd name="connsiteX362-5519" fmla="*/ 2320943 w 5849352"/>
              <a:gd name="connsiteY362-5520" fmla="*/ 1490133 h 5327619"/>
              <a:gd name="connsiteX363-5521" fmla="*/ 2304010 w 5849352"/>
              <a:gd name="connsiteY363-5522" fmla="*/ 1405467 h 5327619"/>
              <a:gd name="connsiteX364-5523" fmla="*/ 2278610 w 5849352"/>
              <a:gd name="connsiteY364-5524" fmla="*/ 1388533 h 5327619"/>
              <a:gd name="connsiteX365-5525" fmla="*/ 2253210 w 5849352"/>
              <a:gd name="connsiteY365-5526" fmla="*/ 1320800 h 5327619"/>
              <a:gd name="connsiteX366-5527" fmla="*/ 2227810 w 5849352"/>
              <a:gd name="connsiteY366-5528" fmla="*/ 1303867 h 5327619"/>
              <a:gd name="connsiteX367-5529" fmla="*/ 2210877 w 5849352"/>
              <a:gd name="connsiteY367-5530" fmla="*/ 1253067 h 5327619"/>
              <a:gd name="connsiteX368-5531" fmla="*/ 2202410 w 5849352"/>
              <a:gd name="connsiteY368-5532" fmla="*/ 1227667 h 5327619"/>
              <a:gd name="connsiteX369-5533" fmla="*/ 2193943 w 5849352"/>
              <a:gd name="connsiteY369-5534" fmla="*/ 1193800 h 5327619"/>
              <a:gd name="connsiteX370-5535" fmla="*/ 2177010 w 5849352"/>
              <a:gd name="connsiteY370-5536" fmla="*/ 1143000 h 5327619"/>
              <a:gd name="connsiteX371-5537" fmla="*/ 2168543 w 5849352"/>
              <a:gd name="connsiteY371-5538" fmla="*/ 1092200 h 5327619"/>
              <a:gd name="connsiteX372-5539" fmla="*/ 2160077 w 5849352"/>
              <a:gd name="connsiteY372-5540" fmla="*/ 1058333 h 5327619"/>
              <a:gd name="connsiteX373-5541" fmla="*/ 1321877 w 5849352"/>
              <a:gd name="connsiteY373-5542" fmla="*/ 524933 h 5327619"/>
              <a:gd name="connsiteX374-5543" fmla="*/ 653010 w 5849352"/>
              <a:gd name="connsiteY374-5544" fmla="*/ 211667 h 5327619"/>
              <a:gd name="connsiteX375-5545" fmla="*/ 9543 w 5849352"/>
              <a:gd name="connsiteY375-5546" fmla="*/ 0 h 5327619"/>
              <a:gd name="connsiteX376-5547" fmla="*/ 119610 w 5849352"/>
              <a:gd name="connsiteY376-5548" fmla="*/ 118533 h 5327619"/>
              <a:gd name="connsiteX377-5549" fmla="*/ 221210 w 5849352"/>
              <a:gd name="connsiteY377-5550" fmla="*/ 177800 h 5327619"/>
              <a:gd name="connsiteX378-5551" fmla="*/ 246610 w 5849352"/>
              <a:gd name="connsiteY378-5552" fmla="*/ 194733 h 5327619"/>
              <a:gd name="connsiteX379-5553" fmla="*/ 322810 w 5849352"/>
              <a:gd name="connsiteY379-5554" fmla="*/ 254000 h 5327619"/>
              <a:gd name="connsiteX380-5555" fmla="*/ 390543 w 5849352"/>
              <a:gd name="connsiteY380-5556" fmla="*/ 313267 h 5327619"/>
              <a:gd name="connsiteX381-5557" fmla="*/ 475210 w 5849352"/>
              <a:gd name="connsiteY381-5558" fmla="*/ 381000 h 5327619"/>
              <a:gd name="connsiteX382-5559" fmla="*/ 534477 w 5849352"/>
              <a:gd name="connsiteY382-5560" fmla="*/ 414867 h 5327619"/>
              <a:gd name="connsiteX383-5561" fmla="*/ 686877 w 5849352"/>
              <a:gd name="connsiteY383-5562" fmla="*/ 482600 h 5327619"/>
              <a:gd name="connsiteX384-5563" fmla="*/ 746143 w 5849352"/>
              <a:gd name="connsiteY384-5564" fmla="*/ 508000 h 5327619"/>
              <a:gd name="connsiteX385-5565" fmla="*/ 873143 w 5849352"/>
              <a:gd name="connsiteY385-5566" fmla="*/ 567267 h 5327619"/>
              <a:gd name="connsiteX386-5567" fmla="*/ 966277 w 5849352"/>
              <a:gd name="connsiteY386-5568" fmla="*/ 601133 h 5327619"/>
              <a:gd name="connsiteX387-5569" fmla="*/ 1017077 w 5849352"/>
              <a:gd name="connsiteY387-5570" fmla="*/ 626533 h 5327619"/>
              <a:gd name="connsiteX388-5571" fmla="*/ 1093277 w 5849352"/>
              <a:gd name="connsiteY388-5572" fmla="*/ 651933 h 5327619"/>
              <a:gd name="connsiteX389-5573" fmla="*/ 1161010 w 5849352"/>
              <a:gd name="connsiteY389-5574" fmla="*/ 677333 h 5327619"/>
              <a:gd name="connsiteX390-5575" fmla="*/ 1262610 w 5849352"/>
              <a:gd name="connsiteY390-5576" fmla="*/ 719667 h 5327619"/>
              <a:gd name="connsiteX391-5577" fmla="*/ 1423477 w 5849352"/>
              <a:gd name="connsiteY391-5578" fmla="*/ 736600 h 5327619"/>
              <a:gd name="connsiteX392-5579" fmla="*/ 1474277 w 5849352"/>
              <a:gd name="connsiteY392-5580" fmla="*/ 745067 h 5327619"/>
              <a:gd name="connsiteX393-5581" fmla="*/ 1575877 w 5849352"/>
              <a:gd name="connsiteY393-5582" fmla="*/ 753533 h 5327619"/>
              <a:gd name="connsiteX394-5583" fmla="*/ 1609743 w 5849352"/>
              <a:gd name="connsiteY394-5584" fmla="*/ 770467 h 5327619"/>
              <a:gd name="connsiteX395-5585" fmla="*/ 1735050 w 5849352"/>
              <a:gd name="connsiteY395-5586" fmla="*/ 870373 h 5327619"/>
              <a:gd name="connsiteX0-5587" fmla="*/ 2092343 w 5849352"/>
              <a:gd name="connsiteY0-5588" fmla="*/ 905933 h 5327619"/>
              <a:gd name="connsiteX1-5589" fmla="*/ 2109277 w 5849352"/>
              <a:gd name="connsiteY1-5590" fmla="*/ 939800 h 5327619"/>
              <a:gd name="connsiteX2-5591" fmla="*/ 2117743 w 5849352"/>
              <a:gd name="connsiteY2-5592" fmla="*/ 897467 h 5327619"/>
              <a:gd name="connsiteX3-5593" fmla="*/ 2100810 w 5849352"/>
              <a:gd name="connsiteY3-5594" fmla="*/ 880533 h 5327619"/>
              <a:gd name="connsiteX4-5595" fmla="*/ 2066943 w 5849352"/>
              <a:gd name="connsiteY4-5596" fmla="*/ 804333 h 5327619"/>
              <a:gd name="connsiteX5-5597" fmla="*/ 2058477 w 5849352"/>
              <a:gd name="connsiteY5-5598" fmla="*/ 778933 h 5327619"/>
              <a:gd name="connsiteX6-5599" fmla="*/ 1990743 w 5849352"/>
              <a:gd name="connsiteY6-5600" fmla="*/ 719667 h 5327619"/>
              <a:gd name="connsiteX7-5601" fmla="*/ 1897610 w 5849352"/>
              <a:gd name="connsiteY7-5602" fmla="*/ 694267 h 5327619"/>
              <a:gd name="connsiteX8-5603" fmla="*/ 1872210 w 5849352"/>
              <a:gd name="connsiteY8-5604" fmla="*/ 685800 h 5327619"/>
              <a:gd name="connsiteX9-5605" fmla="*/ 1846810 w 5849352"/>
              <a:gd name="connsiteY9-5606" fmla="*/ 660400 h 5327619"/>
              <a:gd name="connsiteX10-5607" fmla="*/ 1838343 w 5849352"/>
              <a:gd name="connsiteY10-5608" fmla="*/ 635000 h 5327619"/>
              <a:gd name="connsiteX11-5609" fmla="*/ 1863743 w 5849352"/>
              <a:gd name="connsiteY11-5610" fmla="*/ 499533 h 5327619"/>
              <a:gd name="connsiteX12-5611" fmla="*/ 1855277 w 5849352"/>
              <a:gd name="connsiteY12-5612" fmla="*/ 448733 h 5327619"/>
              <a:gd name="connsiteX13-5613" fmla="*/ 1812943 w 5849352"/>
              <a:gd name="connsiteY13-5614" fmla="*/ 423333 h 5327619"/>
              <a:gd name="connsiteX14-5615" fmla="*/ 1787543 w 5849352"/>
              <a:gd name="connsiteY14-5616" fmla="*/ 406400 h 5327619"/>
              <a:gd name="connsiteX15-5617" fmla="*/ 1779077 w 5849352"/>
              <a:gd name="connsiteY15-5618" fmla="*/ 304800 h 5327619"/>
              <a:gd name="connsiteX16-5619" fmla="*/ 1787543 w 5849352"/>
              <a:gd name="connsiteY16-5620" fmla="*/ 254000 h 5327619"/>
              <a:gd name="connsiteX17-5621" fmla="*/ 1931477 w 5849352"/>
              <a:gd name="connsiteY17-5622" fmla="*/ 270933 h 5327619"/>
              <a:gd name="connsiteX18-5623" fmla="*/ 1948410 w 5849352"/>
              <a:gd name="connsiteY18-5624" fmla="*/ 287867 h 5327619"/>
              <a:gd name="connsiteX19-5625" fmla="*/ 2083877 w 5849352"/>
              <a:gd name="connsiteY19-5626" fmla="*/ 262467 h 5327619"/>
              <a:gd name="connsiteX20-5627" fmla="*/ 2117743 w 5849352"/>
              <a:gd name="connsiteY20-5628" fmla="*/ 330200 h 5327619"/>
              <a:gd name="connsiteX21-5629" fmla="*/ 2143143 w 5849352"/>
              <a:gd name="connsiteY21-5630" fmla="*/ 338667 h 5327619"/>
              <a:gd name="connsiteX22-5631" fmla="*/ 2219343 w 5849352"/>
              <a:gd name="connsiteY22-5632" fmla="*/ 347133 h 5327619"/>
              <a:gd name="connsiteX23-5633" fmla="*/ 2261677 w 5849352"/>
              <a:gd name="connsiteY23-5634" fmla="*/ 381000 h 5327619"/>
              <a:gd name="connsiteX24-5635" fmla="*/ 2287077 w 5849352"/>
              <a:gd name="connsiteY24-5636" fmla="*/ 397933 h 5327619"/>
              <a:gd name="connsiteX25-5637" fmla="*/ 2447943 w 5849352"/>
              <a:gd name="connsiteY25-5638" fmla="*/ 389467 h 5327619"/>
              <a:gd name="connsiteX26-5639" fmla="*/ 2464877 w 5849352"/>
              <a:gd name="connsiteY26-5640" fmla="*/ 364067 h 5327619"/>
              <a:gd name="connsiteX27-5641" fmla="*/ 2693477 w 5849352"/>
              <a:gd name="connsiteY27-5642" fmla="*/ 381000 h 5327619"/>
              <a:gd name="connsiteX28-5643" fmla="*/ 2718877 w 5849352"/>
              <a:gd name="connsiteY28-5644" fmla="*/ 406400 h 5327619"/>
              <a:gd name="connsiteX29-5645" fmla="*/ 2803543 w 5849352"/>
              <a:gd name="connsiteY29-5646" fmla="*/ 406400 h 5327619"/>
              <a:gd name="connsiteX30-5647" fmla="*/ 2828943 w 5849352"/>
              <a:gd name="connsiteY30-5648" fmla="*/ 389467 h 5327619"/>
              <a:gd name="connsiteX31-5649" fmla="*/ 2939010 w 5849352"/>
              <a:gd name="connsiteY31-5650" fmla="*/ 372533 h 5327619"/>
              <a:gd name="connsiteX32-5651" fmla="*/ 2989810 w 5849352"/>
              <a:gd name="connsiteY32-5652" fmla="*/ 347133 h 5327619"/>
              <a:gd name="connsiteX33-5653" fmla="*/ 3040610 w 5849352"/>
              <a:gd name="connsiteY33-5654" fmla="*/ 355600 h 5327619"/>
              <a:gd name="connsiteX34-5655" fmla="*/ 3066010 w 5849352"/>
              <a:gd name="connsiteY34-5656" fmla="*/ 372533 h 5327619"/>
              <a:gd name="connsiteX35-5657" fmla="*/ 3167610 w 5849352"/>
              <a:gd name="connsiteY35-5658" fmla="*/ 372533 h 5327619"/>
              <a:gd name="connsiteX36-5659" fmla="*/ 3176077 w 5849352"/>
              <a:gd name="connsiteY36-5660" fmla="*/ 397933 h 5327619"/>
              <a:gd name="connsiteX37-5661" fmla="*/ 3167610 w 5849352"/>
              <a:gd name="connsiteY37-5662" fmla="*/ 431800 h 5327619"/>
              <a:gd name="connsiteX38-5663" fmla="*/ 3116810 w 5849352"/>
              <a:gd name="connsiteY38-5664" fmla="*/ 457200 h 5327619"/>
              <a:gd name="connsiteX39-5665" fmla="*/ 3091410 w 5849352"/>
              <a:gd name="connsiteY39-5666" fmla="*/ 474133 h 5327619"/>
              <a:gd name="connsiteX40-5667" fmla="*/ 3082943 w 5849352"/>
              <a:gd name="connsiteY40-5668" fmla="*/ 499533 h 5327619"/>
              <a:gd name="connsiteX41-5669" fmla="*/ 3091410 w 5849352"/>
              <a:gd name="connsiteY41-5670" fmla="*/ 711200 h 5327619"/>
              <a:gd name="connsiteX42-5671" fmla="*/ 3108343 w 5849352"/>
              <a:gd name="connsiteY42-5672" fmla="*/ 762000 h 5327619"/>
              <a:gd name="connsiteX43-5673" fmla="*/ 3116810 w 5849352"/>
              <a:gd name="connsiteY43-5674" fmla="*/ 787400 h 5327619"/>
              <a:gd name="connsiteX44-5675" fmla="*/ 3133743 w 5849352"/>
              <a:gd name="connsiteY44-5676" fmla="*/ 812800 h 5327619"/>
              <a:gd name="connsiteX45-5677" fmla="*/ 3142210 w 5849352"/>
              <a:gd name="connsiteY45-5678" fmla="*/ 838200 h 5327619"/>
              <a:gd name="connsiteX46-5679" fmla="*/ 3193010 w 5849352"/>
              <a:gd name="connsiteY46-5680" fmla="*/ 889000 h 5327619"/>
              <a:gd name="connsiteX47-5681" fmla="*/ 3218410 w 5849352"/>
              <a:gd name="connsiteY47-5682" fmla="*/ 914400 h 5327619"/>
              <a:gd name="connsiteX48-5683" fmla="*/ 3252277 w 5849352"/>
              <a:gd name="connsiteY48-5684" fmla="*/ 922867 h 5327619"/>
              <a:gd name="connsiteX49-5685" fmla="*/ 3277677 w 5849352"/>
              <a:gd name="connsiteY49-5686" fmla="*/ 948267 h 5327619"/>
              <a:gd name="connsiteX50-5687" fmla="*/ 3328477 w 5849352"/>
              <a:gd name="connsiteY50-5688" fmla="*/ 982133 h 5327619"/>
              <a:gd name="connsiteX51-5689" fmla="*/ 3370810 w 5849352"/>
              <a:gd name="connsiteY51-5690" fmla="*/ 1024467 h 5327619"/>
              <a:gd name="connsiteX52-5691" fmla="*/ 3430077 w 5849352"/>
              <a:gd name="connsiteY52-5692" fmla="*/ 1075267 h 5327619"/>
              <a:gd name="connsiteX53-5693" fmla="*/ 3480877 w 5849352"/>
              <a:gd name="connsiteY53-5694" fmla="*/ 1109133 h 5327619"/>
              <a:gd name="connsiteX54-5695" fmla="*/ 3548610 w 5849352"/>
              <a:gd name="connsiteY54-5696" fmla="*/ 1159933 h 5327619"/>
              <a:gd name="connsiteX55-5697" fmla="*/ 3574010 w 5849352"/>
              <a:gd name="connsiteY55-5698" fmla="*/ 1168400 h 5327619"/>
              <a:gd name="connsiteX56-5699" fmla="*/ 3599410 w 5849352"/>
              <a:gd name="connsiteY56-5700" fmla="*/ 1185333 h 5327619"/>
              <a:gd name="connsiteX57-5701" fmla="*/ 3667143 w 5849352"/>
              <a:gd name="connsiteY57-5702" fmla="*/ 1202267 h 5327619"/>
              <a:gd name="connsiteX58-5703" fmla="*/ 3692543 w 5849352"/>
              <a:gd name="connsiteY58-5704" fmla="*/ 1219200 h 5327619"/>
              <a:gd name="connsiteX59-5705" fmla="*/ 3709477 w 5849352"/>
              <a:gd name="connsiteY59-5706" fmla="*/ 1270000 h 5327619"/>
              <a:gd name="connsiteX60-5707" fmla="*/ 3726410 w 5849352"/>
              <a:gd name="connsiteY60-5708" fmla="*/ 1295400 h 5327619"/>
              <a:gd name="connsiteX61-5709" fmla="*/ 3743343 w 5849352"/>
              <a:gd name="connsiteY61-5710" fmla="*/ 1354667 h 5327619"/>
              <a:gd name="connsiteX62-5711" fmla="*/ 3760277 w 5849352"/>
              <a:gd name="connsiteY62-5712" fmla="*/ 1405467 h 5327619"/>
              <a:gd name="connsiteX63-5713" fmla="*/ 3768743 w 5849352"/>
              <a:gd name="connsiteY63-5714" fmla="*/ 1447800 h 5327619"/>
              <a:gd name="connsiteX64-5715" fmla="*/ 3777210 w 5849352"/>
              <a:gd name="connsiteY64-5716" fmla="*/ 1473200 h 5327619"/>
              <a:gd name="connsiteX65-5717" fmla="*/ 3785677 w 5849352"/>
              <a:gd name="connsiteY65-5718" fmla="*/ 1507067 h 5327619"/>
              <a:gd name="connsiteX66-5719" fmla="*/ 3811077 w 5849352"/>
              <a:gd name="connsiteY66-5720" fmla="*/ 1583267 h 5327619"/>
              <a:gd name="connsiteX67-5721" fmla="*/ 3819543 w 5849352"/>
              <a:gd name="connsiteY67-5722" fmla="*/ 1608667 h 5327619"/>
              <a:gd name="connsiteX68-5723" fmla="*/ 3828010 w 5849352"/>
              <a:gd name="connsiteY68-5724" fmla="*/ 1659467 h 5327619"/>
              <a:gd name="connsiteX69-5725" fmla="*/ 3861877 w 5849352"/>
              <a:gd name="connsiteY69-5726" fmla="*/ 1701800 h 5327619"/>
              <a:gd name="connsiteX70-5727" fmla="*/ 3878810 w 5849352"/>
              <a:gd name="connsiteY70-5728" fmla="*/ 1752600 h 5327619"/>
              <a:gd name="connsiteX71-5729" fmla="*/ 3887277 w 5849352"/>
              <a:gd name="connsiteY71-5730" fmla="*/ 1786467 h 5327619"/>
              <a:gd name="connsiteX72-5731" fmla="*/ 3904210 w 5849352"/>
              <a:gd name="connsiteY72-5732" fmla="*/ 1811867 h 5327619"/>
              <a:gd name="connsiteX73-5733" fmla="*/ 3912677 w 5849352"/>
              <a:gd name="connsiteY73-5734" fmla="*/ 1837267 h 5327619"/>
              <a:gd name="connsiteX74-5735" fmla="*/ 3946543 w 5849352"/>
              <a:gd name="connsiteY74-5736" fmla="*/ 1888067 h 5327619"/>
              <a:gd name="connsiteX75-5737" fmla="*/ 3963477 w 5849352"/>
              <a:gd name="connsiteY75-5738" fmla="*/ 1913467 h 5327619"/>
              <a:gd name="connsiteX76-5739" fmla="*/ 3988877 w 5849352"/>
              <a:gd name="connsiteY76-5740" fmla="*/ 1930400 h 5327619"/>
              <a:gd name="connsiteX77-5741" fmla="*/ 4014277 w 5849352"/>
              <a:gd name="connsiteY77-5742" fmla="*/ 1955800 h 5327619"/>
              <a:gd name="connsiteX78-5743" fmla="*/ 4065077 w 5849352"/>
              <a:gd name="connsiteY78-5744" fmla="*/ 1981200 h 5327619"/>
              <a:gd name="connsiteX79-5745" fmla="*/ 4090477 w 5849352"/>
              <a:gd name="connsiteY79-5746" fmla="*/ 1964267 h 5327619"/>
              <a:gd name="connsiteX80-5747" fmla="*/ 4115877 w 5849352"/>
              <a:gd name="connsiteY80-5748" fmla="*/ 1972733 h 5327619"/>
              <a:gd name="connsiteX81-5749" fmla="*/ 4166677 w 5849352"/>
              <a:gd name="connsiteY81-5750" fmla="*/ 2015067 h 5327619"/>
              <a:gd name="connsiteX82-5751" fmla="*/ 4175143 w 5849352"/>
              <a:gd name="connsiteY82-5752" fmla="*/ 2048933 h 5327619"/>
              <a:gd name="connsiteX83-5753" fmla="*/ 4217477 w 5849352"/>
              <a:gd name="connsiteY83-5754" fmla="*/ 2091267 h 5327619"/>
              <a:gd name="connsiteX84-5755" fmla="*/ 4242877 w 5849352"/>
              <a:gd name="connsiteY84-5756" fmla="*/ 2116667 h 5327619"/>
              <a:gd name="connsiteX85-5757" fmla="*/ 4344477 w 5849352"/>
              <a:gd name="connsiteY85-5758" fmla="*/ 2133600 h 5327619"/>
              <a:gd name="connsiteX86-5759" fmla="*/ 4369877 w 5849352"/>
              <a:gd name="connsiteY86-5760" fmla="*/ 2159000 h 5327619"/>
              <a:gd name="connsiteX87-5761" fmla="*/ 4395277 w 5849352"/>
              <a:gd name="connsiteY87-5762" fmla="*/ 2167467 h 5327619"/>
              <a:gd name="connsiteX88-5763" fmla="*/ 4522277 w 5849352"/>
              <a:gd name="connsiteY88-5764" fmla="*/ 2184400 h 5327619"/>
              <a:gd name="connsiteX89-5765" fmla="*/ 4547677 w 5849352"/>
              <a:gd name="connsiteY89-5766" fmla="*/ 2209800 h 5327619"/>
              <a:gd name="connsiteX90-5767" fmla="*/ 4615410 w 5849352"/>
              <a:gd name="connsiteY90-5768" fmla="*/ 2226733 h 5327619"/>
              <a:gd name="connsiteX91-5769" fmla="*/ 4683143 w 5849352"/>
              <a:gd name="connsiteY91-5770" fmla="*/ 2218267 h 5327619"/>
              <a:gd name="connsiteX92-5771" fmla="*/ 4784743 w 5849352"/>
              <a:gd name="connsiteY92-5772" fmla="*/ 2209800 h 5327619"/>
              <a:gd name="connsiteX93-5773" fmla="*/ 4818610 w 5849352"/>
              <a:gd name="connsiteY93-5774" fmla="*/ 2192867 h 5327619"/>
              <a:gd name="connsiteX94-5775" fmla="*/ 4844010 w 5849352"/>
              <a:gd name="connsiteY94-5776" fmla="*/ 2201333 h 5327619"/>
              <a:gd name="connsiteX95-5777" fmla="*/ 4894810 w 5849352"/>
              <a:gd name="connsiteY95-5778" fmla="*/ 2260600 h 5327619"/>
              <a:gd name="connsiteX96-5779" fmla="*/ 4877877 w 5849352"/>
              <a:gd name="connsiteY96-5780" fmla="*/ 2286000 h 5327619"/>
              <a:gd name="connsiteX97-5781" fmla="*/ 4852477 w 5849352"/>
              <a:gd name="connsiteY97-5782" fmla="*/ 2294467 h 5327619"/>
              <a:gd name="connsiteX98-5783" fmla="*/ 4835543 w 5849352"/>
              <a:gd name="connsiteY98-5784" fmla="*/ 2311400 h 5327619"/>
              <a:gd name="connsiteX99-5785" fmla="*/ 4793210 w 5849352"/>
              <a:gd name="connsiteY99-5786" fmla="*/ 2387600 h 5327619"/>
              <a:gd name="connsiteX100-5787" fmla="*/ 4767810 w 5849352"/>
              <a:gd name="connsiteY100-5788" fmla="*/ 2404533 h 5327619"/>
              <a:gd name="connsiteX101-5789" fmla="*/ 4784743 w 5849352"/>
              <a:gd name="connsiteY101-5790" fmla="*/ 2429933 h 5327619"/>
              <a:gd name="connsiteX102-5791" fmla="*/ 4810143 w 5849352"/>
              <a:gd name="connsiteY102-5792" fmla="*/ 2438400 h 5327619"/>
              <a:gd name="connsiteX103-5793" fmla="*/ 4835543 w 5849352"/>
              <a:gd name="connsiteY103-5794" fmla="*/ 2455333 h 5327619"/>
              <a:gd name="connsiteX104-5795" fmla="*/ 4852477 w 5849352"/>
              <a:gd name="connsiteY104-5796" fmla="*/ 2472267 h 5327619"/>
              <a:gd name="connsiteX105-5797" fmla="*/ 4903277 w 5849352"/>
              <a:gd name="connsiteY105-5798" fmla="*/ 2489200 h 5327619"/>
              <a:gd name="connsiteX106-5799" fmla="*/ 4928677 w 5849352"/>
              <a:gd name="connsiteY106-5800" fmla="*/ 2497667 h 5327619"/>
              <a:gd name="connsiteX107-5801" fmla="*/ 4979477 w 5849352"/>
              <a:gd name="connsiteY107-5802" fmla="*/ 2523067 h 5327619"/>
              <a:gd name="connsiteX108-5803" fmla="*/ 5030277 w 5849352"/>
              <a:gd name="connsiteY108-5804" fmla="*/ 2548467 h 5327619"/>
              <a:gd name="connsiteX109-5805" fmla="*/ 5055677 w 5849352"/>
              <a:gd name="connsiteY109-5806" fmla="*/ 2573867 h 5327619"/>
              <a:gd name="connsiteX110-5807" fmla="*/ 5182677 w 5849352"/>
              <a:gd name="connsiteY110-5808" fmla="*/ 2599267 h 5327619"/>
              <a:gd name="connsiteX111-5809" fmla="*/ 5241943 w 5849352"/>
              <a:gd name="connsiteY111-5810" fmla="*/ 2616200 h 5327619"/>
              <a:gd name="connsiteX112-5811" fmla="*/ 5267343 w 5849352"/>
              <a:gd name="connsiteY112-5812" fmla="*/ 2624667 h 5327619"/>
              <a:gd name="connsiteX113-5813" fmla="*/ 5284277 w 5849352"/>
              <a:gd name="connsiteY113-5814" fmla="*/ 2641600 h 5327619"/>
              <a:gd name="connsiteX114-5815" fmla="*/ 5360477 w 5849352"/>
              <a:gd name="connsiteY114-5816" fmla="*/ 2683933 h 5327619"/>
              <a:gd name="connsiteX115-5817" fmla="*/ 5428210 w 5849352"/>
              <a:gd name="connsiteY115-5818" fmla="*/ 2692400 h 5327619"/>
              <a:gd name="connsiteX116-5819" fmla="*/ 5453610 w 5849352"/>
              <a:gd name="connsiteY116-5820" fmla="*/ 2717800 h 5327619"/>
              <a:gd name="connsiteX117-5821" fmla="*/ 5470543 w 5849352"/>
              <a:gd name="connsiteY117-5822" fmla="*/ 2743200 h 5327619"/>
              <a:gd name="connsiteX118-5823" fmla="*/ 5495943 w 5849352"/>
              <a:gd name="connsiteY118-5824" fmla="*/ 2760133 h 5327619"/>
              <a:gd name="connsiteX119-5825" fmla="*/ 5538277 w 5849352"/>
              <a:gd name="connsiteY119-5826" fmla="*/ 2802467 h 5327619"/>
              <a:gd name="connsiteX120-5827" fmla="*/ 5572143 w 5849352"/>
              <a:gd name="connsiteY120-5828" fmla="*/ 2810933 h 5327619"/>
              <a:gd name="connsiteX121-5829" fmla="*/ 5597543 w 5849352"/>
              <a:gd name="connsiteY121-5830" fmla="*/ 2827867 h 5327619"/>
              <a:gd name="connsiteX122-5831" fmla="*/ 5699143 w 5849352"/>
              <a:gd name="connsiteY122-5832" fmla="*/ 2844800 h 5327619"/>
              <a:gd name="connsiteX123-5833" fmla="*/ 5775343 w 5849352"/>
              <a:gd name="connsiteY123-5834" fmla="*/ 2904067 h 5327619"/>
              <a:gd name="connsiteX124-5835" fmla="*/ 5834610 w 5849352"/>
              <a:gd name="connsiteY124-5836" fmla="*/ 2921000 h 5327619"/>
              <a:gd name="connsiteX125-5837" fmla="*/ 5834610 w 5849352"/>
              <a:gd name="connsiteY125-5838" fmla="*/ 3115733 h 5327619"/>
              <a:gd name="connsiteX126-5839" fmla="*/ 5800743 w 5849352"/>
              <a:gd name="connsiteY126-5840" fmla="*/ 3200400 h 5327619"/>
              <a:gd name="connsiteX127-5841" fmla="*/ 5809210 w 5849352"/>
              <a:gd name="connsiteY127-5842" fmla="*/ 3285067 h 5327619"/>
              <a:gd name="connsiteX128-5843" fmla="*/ 5783810 w 5849352"/>
              <a:gd name="connsiteY128-5844" fmla="*/ 3276600 h 5327619"/>
              <a:gd name="connsiteX129-5845" fmla="*/ 5775343 w 5849352"/>
              <a:gd name="connsiteY129-5846" fmla="*/ 3251200 h 5327619"/>
              <a:gd name="connsiteX130-5847" fmla="*/ 5758410 w 5849352"/>
              <a:gd name="connsiteY130-5848" fmla="*/ 3225800 h 5327619"/>
              <a:gd name="connsiteX131-5849" fmla="*/ 5733010 w 5849352"/>
              <a:gd name="connsiteY131-5850" fmla="*/ 3175000 h 5327619"/>
              <a:gd name="connsiteX132-5851" fmla="*/ 5682210 w 5849352"/>
              <a:gd name="connsiteY132-5852" fmla="*/ 3149600 h 5327619"/>
              <a:gd name="connsiteX133-5853" fmla="*/ 5656810 w 5849352"/>
              <a:gd name="connsiteY133-5854" fmla="*/ 3132667 h 5327619"/>
              <a:gd name="connsiteX134-5855" fmla="*/ 5606010 w 5849352"/>
              <a:gd name="connsiteY134-5856" fmla="*/ 3115733 h 5327619"/>
              <a:gd name="connsiteX135-5857" fmla="*/ 5445143 w 5849352"/>
              <a:gd name="connsiteY135-5858" fmla="*/ 3098800 h 5327619"/>
              <a:gd name="connsiteX136-5859" fmla="*/ 5419743 w 5849352"/>
              <a:gd name="connsiteY136-5860" fmla="*/ 3073400 h 5327619"/>
              <a:gd name="connsiteX137-5861" fmla="*/ 5394343 w 5849352"/>
              <a:gd name="connsiteY137-5862" fmla="*/ 3056467 h 5327619"/>
              <a:gd name="connsiteX138-5863" fmla="*/ 5377410 w 5849352"/>
              <a:gd name="connsiteY138-5864" fmla="*/ 3031067 h 5327619"/>
              <a:gd name="connsiteX139-5865" fmla="*/ 5360477 w 5849352"/>
              <a:gd name="connsiteY139-5866" fmla="*/ 3014133 h 5327619"/>
              <a:gd name="connsiteX140-5867" fmla="*/ 5233477 w 5849352"/>
              <a:gd name="connsiteY140-5868" fmla="*/ 3022600 h 5327619"/>
              <a:gd name="connsiteX141-5869" fmla="*/ 5216543 w 5849352"/>
              <a:gd name="connsiteY141-5870" fmla="*/ 3039533 h 5327619"/>
              <a:gd name="connsiteX142-5871" fmla="*/ 5182677 w 5849352"/>
              <a:gd name="connsiteY142-5872" fmla="*/ 3107267 h 5327619"/>
              <a:gd name="connsiteX143-5873" fmla="*/ 5157277 w 5849352"/>
              <a:gd name="connsiteY143-5874" fmla="*/ 3158067 h 5327619"/>
              <a:gd name="connsiteX144-5875" fmla="*/ 5140343 w 5849352"/>
              <a:gd name="connsiteY144-5876" fmla="*/ 3225800 h 5327619"/>
              <a:gd name="connsiteX145-5877" fmla="*/ 5123410 w 5849352"/>
              <a:gd name="connsiteY145-5878" fmla="*/ 3251200 h 5327619"/>
              <a:gd name="connsiteX146-5879" fmla="*/ 5114943 w 5849352"/>
              <a:gd name="connsiteY146-5880" fmla="*/ 3285067 h 5327619"/>
              <a:gd name="connsiteX147-5881" fmla="*/ 5131877 w 5849352"/>
              <a:gd name="connsiteY147-5882" fmla="*/ 3352800 h 5327619"/>
              <a:gd name="connsiteX148-5883" fmla="*/ 5123410 w 5849352"/>
              <a:gd name="connsiteY148-5884" fmla="*/ 3395133 h 5327619"/>
              <a:gd name="connsiteX149-5885" fmla="*/ 5089543 w 5849352"/>
              <a:gd name="connsiteY149-5886" fmla="*/ 3437467 h 5327619"/>
              <a:gd name="connsiteX150-5887" fmla="*/ 5098010 w 5849352"/>
              <a:gd name="connsiteY150-5888" fmla="*/ 3496733 h 5327619"/>
              <a:gd name="connsiteX151-5889" fmla="*/ 5157277 w 5849352"/>
              <a:gd name="connsiteY151-5890" fmla="*/ 3539067 h 5327619"/>
              <a:gd name="connsiteX152-5891" fmla="*/ 5199610 w 5849352"/>
              <a:gd name="connsiteY152-5892" fmla="*/ 3547533 h 5327619"/>
              <a:gd name="connsiteX153-5893" fmla="*/ 5241943 w 5849352"/>
              <a:gd name="connsiteY153-5894" fmla="*/ 3581400 h 5327619"/>
              <a:gd name="connsiteX154-5895" fmla="*/ 5267343 w 5849352"/>
              <a:gd name="connsiteY154-5896" fmla="*/ 3572933 h 5327619"/>
              <a:gd name="connsiteX155-5897" fmla="*/ 5318143 w 5849352"/>
              <a:gd name="connsiteY155-5898" fmla="*/ 3564467 h 5327619"/>
              <a:gd name="connsiteX156-5899" fmla="*/ 5368943 w 5849352"/>
              <a:gd name="connsiteY156-5900" fmla="*/ 3598333 h 5327619"/>
              <a:gd name="connsiteX157-5901" fmla="*/ 5411277 w 5849352"/>
              <a:gd name="connsiteY157-5902" fmla="*/ 3666067 h 5327619"/>
              <a:gd name="connsiteX158-5903" fmla="*/ 5428210 w 5849352"/>
              <a:gd name="connsiteY158-5904" fmla="*/ 3835400 h 5327619"/>
              <a:gd name="connsiteX159-5905" fmla="*/ 5436677 w 5849352"/>
              <a:gd name="connsiteY159-5906" fmla="*/ 3860800 h 5327619"/>
              <a:gd name="connsiteX160-5907" fmla="*/ 5301210 w 5849352"/>
              <a:gd name="connsiteY160-5908" fmla="*/ 3920067 h 5327619"/>
              <a:gd name="connsiteX161-5909" fmla="*/ 5275810 w 5849352"/>
              <a:gd name="connsiteY161-5910" fmla="*/ 3937000 h 5327619"/>
              <a:gd name="connsiteX162-5911" fmla="*/ 5216543 w 5849352"/>
              <a:gd name="connsiteY162-5912" fmla="*/ 3970867 h 5327619"/>
              <a:gd name="connsiteX163-5913" fmla="*/ 5199610 w 5849352"/>
              <a:gd name="connsiteY163-5914" fmla="*/ 3996267 h 5327619"/>
              <a:gd name="connsiteX164-5915" fmla="*/ 5174210 w 5849352"/>
              <a:gd name="connsiteY164-5916" fmla="*/ 4021667 h 5327619"/>
              <a:gd name="connsiteX165-5917" fmla="*/ 5165743 w 5849352"/>
              <a:gd name="connsiteY165-5918" fmla="*/ 4047067 h 5327619"/>
              <a:gd name="connsiteX166-5919" fmla="*/ 5157277 w 5849352"/>
              <a:gd name="connsiteY166-5920" fmla="*/ 4241800 h 5327619"/>
              <a:gd name="connsiteX167-5921" fmla="*/ 5106477 w 5849352"/>
              <a:gd name="connsiteY167-5922" fmla="*/ 4275667 h 5327619"/>
              <a:gd name="connsiteX168-5923" fmla="*/ 5089543 w 5849352"/>
              <a:gd name="connsiteY168-5924" fmla="*/ 4292600 h 5327619"/>
              <a:gd name="connsiteX169-5925" fmla="*/ 5123410 w 5849352"/>
              <a:gd name="connsiteY169-5926" fmla="*/ 4301067 h 5327619"/>
              <a:gd name="connsiteX170-5927" fmla="*/ 5089543 w 5849352"/>
              <a:gd name="connsiteY170-5928" fmla="*/ 4351867 h 5327619"/>
              <a:gd name="connsiteX171-5929" fmla="*/ 5038743 w 5849352"/>
              <a:gd name="connsiteY171-5930" fmla="*/ 4385733 h 5327619"/>
              <a:gd name="connsiteX172-5931" fmla="*/ 5021810 w 5849352"/>
              <a:gd name="connsiteY172-5932" fmla="*/ 4411133 h 5327619"/>
              <a:gd name="connsiteX173-5933" fmla="*/ 5004877 w 5849352"/>
              <a:gd name="connsiteY173-5934" fmla="*/ 4428067 h 5327619"/>
              <a:gd name="connsiteX174-5935" fmla="*/ 4987943 w 5849352"/>
              <a:gd name="connsiteY174-5936" fmla="*/ 4478867 h 5327619"/>
              <a:gd name="connsiteX175-5937" fmla="*/ 4971010 w 5849352"/>
              <a:gd name="connsiteY175-5938" fmla="*/ 4504267 h 5327619"/>
              <a:gd name="connsiteX176-5939" fmla="*/ 4962543 w 5849352"/>
              <a:gd name="connsiteY176-5940" fmla="*/ 4529667 h 5327619"/>
              <a:gd name="connsiteX177-5941" fmla="*/ 4928677 w 5849352"/>
              <a:gd name="connsiteY177-5942" fmla="*/ 4538133 h 5327619"/>
              <a:gd name="connsiteX178-5943" fmla="*/ 4860943 w 5849352"/>
              <a:gd name="connsiteY178-5944" fmla="*/ 4563533 h 5327619"/>
              <a:gd name="connsiteX179-5945" fmla="*/ 4784743 w 5849352"/>
              <a:gd name="connsiteY179-5946" fmla="*/ 4555067 h 5327619"/>
              <a:gd name="connsiteX180-5947" fmla="*/ 4767810 w 5849352"/>
              <a:gd name="connsiteY180-5948" fmla="*/ 4538133 h 5327619"/>
              <a:gd name="connsiteX181-5949" fmla="*/ 4750877 w 5849352"/>
              <a:gd name="connsiteY181-5950" fmla="*/ 4487333 h 5327619"/>
              <a:gd name="connsiteX182-5951" fmla="*/ 4733943 w 5849352"/>
              <a:gd name="connsiteY182-5952" fmla="*/ 4419600 h 5327619"/>
              <a:gd name="connsiteX183-5953" fmla="*/ 4683143 w 5849352"/>
              <a:gd name="connsiteY183-5954" fmla="*/ 4453467 h 5327619"/>
              <a:gd name="connsiteX184-5955" fmla="*/ 4632343 w 5849352"/>
              <a:gd name="connsiteY184-5956" fmla="*/ 4504267 h 5327619"/>
              <a:gd name="connsiteX185-5957" fmla="*/ 4615410 w 5849352"/>
              <a:gd name="connsiteY185-5958" fmla="*/ 4555067 h 5327619"/>
              <a:gd name="connsiteX186-5959" fmla="*/ 4581543 w 5849352"/>
              <a:gd name="connsiteY186-5960" fmla="*/ 4605867 h 5327619"/>
              <a:gd name="connsiteX187-5961" fmla="*/ 4564610 w 5849352"/>
              <a:gd name="connsiteY187-5962" fmla="*/ 4631267 h 5327619"/>
              <a:gd name="connsiteX188-5963" fmla="*/ 4547677 w 5849352"/>
              <a:gd name="connsiteY188-5964" fmla="*/ 4682067 h 5327619"/>
              <a:gd name="connsiteX189-5965" fmla="*/ 4505343 w 5849352"/>
              <a:gd name="connsiteY189-5966" fmla="*/ 4758267 h 5327619"/>
              <a:gd name="connsiteX190-5967" fmla="*/ 4513810 w 5849352"/>
              <a:gd name="connsiteY190-5968" fmla="*/ 4817533 h 5327619"/>
              <a:gd name="connsiteX191-5969" fmla="*/ 4522277 w 5849352"/>
              <a:gd name="connsiteY191-5970" fmla="*/ 4893733 h 5327619"/>
              <a:gd name="connsiteX192-5971" fmla="*/ 4556143 w 5849352"/>
              <a:gd name="connsiteY192-5972" fmla="*/ 4961467 h 5327619"/>
              <a:gd name="connsiteX193-5973" fmla="*/ 4598477 w 5849352"/>
              <a:gd name="connsiteY193-5974" fmla="*/ 4969933 h 5327619"/>
              <a:gd name="connsiteX194-5975" fmla="*/ 4573077 w 5849352"/>
              <a:gd name="connsiteY194-5976" fmla="*/ 5020733 h 5327619"/>
              <a:gd name="connsiteX195-5977" fmla="*/ 4581543 w 5849352"/>
              <a:gd name="connsiteY195-5978" fmla="*/ 5046133 h 5327619"/>
              <a:gd name="connsiteX196-5979" fmla="*/ 4623877 w 5849352"/>
              <a:gd name="connsiteY196-5980" fmla="*/ 5088467 h 5327619"/>
              <a:gd name="connsiteX197-5981" fmla="*/ 4564610 w 5849352"/>
              <a:gd name="connsiteY197-5982" fmla="*/ 5130800 h 5327619"/>
              <a:gd name="connsiteX198-5983" fmla="*/ 4539210 w 5849352"/>
              <a:gd name="connsiteY198-5984" fmla="*/ 5139267 h 5327619"/>
              <a:gd name="connsiteX199-5985" fmla="*/ 4547677 w 5849352"/>
              <a:gd name="connsiteY199-5986" fmla="*/ 5291667 h 5327619"/>
              <a:gd name="connsiteX200-5987" fmla="*/ 4539210 w 5849352"/>
              <a:gd name="connsiteY200-5988" fmla="*/ 5325533 h 5327619"/>
              <a:gd name="connsiteX201-5989" fmla="*/ 4479943 w 5849352"/>
              <a:gd name="connsiteY201-5990" fmla="*/ 5317067 h 5327619"/>
              <a:gd name="connsiteX202-5991" fmla="*/ 4420677 w 5849352"/>
              <a:gd name="connsiteY202-5992" fmla="*/ 5300133 h 5327619"/>
              <a:gd name="connsiteX203-5993" fmla="*/ 4352943 w 5849352"/>
              <a:gd name="connsiteY203-5994" fmla="*/ 5291667 h 5327619"/>
              <a:gd name="connsiteX204-5995" fmla="*/ 4268277 w 5849352"/>
              <a:gd name="connsiteY204-5996" fmla="*/ 5266267 h 5327619"/>
              <a:gd name="connsiteX205-5997" fmla="*/ 4234410 w 5849352"/>
              <a:gd name="connsiteY205-5998" fmla="*/ 5257800 h 5327619"/>
              <a:gd name="connsiteX206-5999" fmla="*/ 4217477 w 5849352"/>
              <a:gd name="connsiteY206-6000" fmla="*/ 5232400 h 5327619"/>
              <a:gd name="connsiteX207-6001" fmla="*/ 4175143 w 5849352"/>
              <a:gd name="connsiteY207-6002" fmla="*/ 5198533 h 5327619"/>
              <a:gd name="connsiteX208-6003" fmla="*/ 4158210 w 5849352"/>
              <a:gd name="connsiteY208-6004" fmla="*/ 5173133 h 5327619"/>
              <a:gd name="connsiteX209-6005" fmla="*/ 4082010 w 5849352"/>
              <a:gd name="connsiteY209-6006" fmla="*/ 5105400 h 5327619"/>
              <a:gd name="connsiteX210-6007" fmla="*/ 4031210 w 5849352"/>
              <a:gd name="connsiteY210-6008" fmla="*/ 5088467 h 5327619"/>
              <a:gd name="connsiteX211-6009" fmla="*/ 3980410 w 5849352"/>
              <a:gd name="connsiteY211-6010" fmla="*/ 5071533 h 5327619"/>
              <a:gd name="connsiteX212-6011" fmla="*/ 3955010 w 5849352"/>
              <a:gd name="connsiteY212-6012" fmla="*/ 5063067 h 5327619"/>
              <a:gd name="connsiteX213-6013" fmla="*/ 3921143 w 5849352"/>
              <a:gd name="connsiteY213-6014" fmla="*/ 5054600 h 5327619"/>
              <a:gd name="connsiteX214-6015" fmla="*/ 3861877 w 5849352"/>
              <a:gd name="connsiteY214-6016" fmla="*/ 5037667 h 5327619"/>
              <a:gd name="connsiteX215-6017" fmla="*/ 3785677 w 5849352"/>
              <a:gd name="connsiteY215-6018" fmla="*/ 4978400 h 5327619"/>
              <a:gd name="connsiteX216-6019" fmla="*/ 3751810 w 5849352"/>
              <a:gd name="connsiteY216-6020" fmla="*/ 4969933 h 5327619"/>
              <a:gd name="connsiteX217-6021" fmla="*/ 3701010 w 5849352"/>
              <a:gd name="connsiteY217-6022" fmla="*/ 4953000 h 5327619"/>
              <a:gd name="connsiteX218-6023" fmla="*/ 3667143 w 5849352"/>
              <a:gd name="connsiteY218-6024" fmla="*/ 4927600 h 5327619"/>
              <a:gd name="connsiteX219-6025" fmla="*/ 3633277 w 5849352"/>
              <a:gd name="connsiteY219-6026" fmla="*/ 4919133 h 5327619"/>
              <a:gd name="connsiteX220-6027" fmla="*/ 3565543 w 5849352"/>
              <a:gd name="connsiteY220-6028" fmla="*/ 4868333 h 5327619"/>
              <a:gd name="connsiteX221-6029" fmla="*/ 3506277 w 5849352"/>
              <a:gd name="connsiteY221-6030" fmla="*/ 4859867 h 5327619"/>
              <a:gd name="connsiteX222-6031" fmla="*/ 3480877 w 5849352"/>
              <a:gd name="connsiteY222-6032" fmla="*/ 4851400 h 5327619"/>
              <a:gd name="connsiteX223-6033" fmla="*/ 3463943 w 5849352"/>
              <a:gd name="connsiteY223-6034" fmla="*/ 4834467 h 5327619"/>
              <a:gd name="connsiteX224-6035" fmla="*/ 3404677 w 5849352"/>
              <a:gd name="connsiteY224-6036" fmla="*/ 4800600 h 5327619"/>
              <a:gd name="connsiteX225-6037" fmla="*/ 3362343 w 5849352"/>
              <a:gd name="connsiteY225-6038" fmla="*/ 4792133 h 5327619"/>
              <a:gd name="connsiteX226-6039" fmla="*/ 3303077 w 5849352"/>
              <a:gd name="connsiteY226-6040" fmla="*/ 4766733 h 5327619"/>
              <a:gd name="connsiteX227-6041" fmla="*/ 3286143 w 5849352"/>
              <a:gd name="connsiteY227-6042" fmla="*/ 4741333 h 5327619"/>
              <a:gd name="connsiteX228-6043" fmla="*/ 3235343 w 5849352"/>
              <a:gd name="connsiteY228-6044" fmla="*/ 4715933 h 5327619"/>
              <a:gd name="connsiteX229-6045" fmla="*/ 3218410 w 5849352"/>
              <a:gd name="connsiteY229-6046" fmla="*/ 4622800 h 5327619"/>
              <a:gd name="connsiteX230-6047" fmla="*/ 3226877 w 5849352"/>
              <a:gd name="connsiteY230-6048" fmla="*/ 4580467 h 5327619"/>
              <a:gd name="connsiteX231-6049" fmla="*/ 3277677 w 5849352"/>
              <a:gd name="connsiteY231-6050" fmla="*/ 4546600 h 5327619"/>
              <a:gd name="connsiteX232-6051" fmla="*/ 3320010 w 5849352"/>
              <a:gd name="connsiteY232-6052" fmla="*/ 4495800 h 5327619"/>
              <a:gd name="connsiteX233-6053" fmla="*/ 3345410 w 5849352"/>
              <a:gd name="connsiteY233-6054" fmla="*/ 4487333 h 5327619"/>
              <a:gd name="connsiteX234-6055" fmla="*/ 3387743 w 5849352"/>
              <a:gd name="connsiteY234-6056" fmla="*/ 4495800 h 5327619"/>
              <a:gd name="connsiteX235-6057" fmla="*/ 3396210 w 5849352"/>
              <a:gd name="connsiteY235-6058" fmla="*/ 4521200 h 5327619"/>
              <a:gd name="connsiteX236-6059" fmla="*/ 3430077 w 5849352"/>
              <a:gd name="connsiteY236-6060" fmla="*/ 4538133 h 5327619"/>
              <a:gd name="connsiteX237-6061" fmla="*/ 3506277 w 5849352"/>
              <a:gd name="connsiteY237-6062" fmla="*/ 4495800 h 5327619"/>
              <a:gd name="connsiteX238-6063" fmla="*/ 3531677 w 5849352"/>
              <a:gd name="connsiteY238-6064" fmla="*/ 4470400 h 5327619"/>
              <a:gd name="connsiteX239-6065" fmla="*/ 3540143 w 5849352"/>
              <a:gd name="connsiteY239-6066" fmla="*/ 4445000 h 5327619"/>
              <a:gd name="connsiteX240-6067" fmla="*/ 3590943 w 5849352"/>
              <a:gd name="connsiteY240-6068" fmla="*/ 4445000 h 5327619"/>
              <a:gd name="connsiteX241-6069" fmla="*/ 3633277 w 5849352"/>
              <a:gd name="connsiteY241-6070" fmla="*/ 4478867 h 5327619"/>
              <a:gd name="connsiteX242-6071" fmla="*/ 3658677 w 5849352"/>
              <a:gd name="connsiteY242-6072" fmla="*/ 4487333 h 5327619"/>
              <a:gd name="connsiteX243-6073" fmla="*/ 3692543 w 5849352"/>
              <a:gd name="connsiteY243-6074" fmla="*/ 4504267 h 5327619"/>
              <a:gd name="connsiteX244-6075" fmla="*/ 3717943 w 5849352"/>
              <a:gd name="connsiteY244-6076" fmla="*/ 4521200 h 5327619"/>
              <a:gd name="connsiteX245-6077" fmla="*/ 3751810 w 5849352"/>
              <a:gd name="connsiteY245-6078" fmla="*/ 4529667 h 5327619"/>
              <a:gd name="connsiteX246-6079" fmla="*/ 3777210 w 5849352"/>
              <a:gd name="connsiteY246-6080" fmla="*/ 4546600 h 5327619"/>
              <a:gd name="connsiteX247-6081" fmla="*/ 3878810 w 5849352"/>
              <a:gd name="connsiteY247-6082" fmla="*/ 4572000 h 5327619"/>
              <a:gd name="connsiteX248-6083" fmla="*/ 3946543 w 5849352"/>
              <a:gd name="connsiteY248-6084" fmla="*/ 4563533 h 5327619"/>
              <a:gd name="connsiteX249-6085" fmla="*/ 3980410 w 5849352"/>
              <a:gd name="connsiteY249-6086" fmla="*/ 4529667 h 5327619"/>
              <a:gd name="connsiteX250-6087" fmla="*/ 4234410 w 5849352"/>
              <a:gd name="connsiteY250-6088" fmla="*/ 4521200 h 5327619"/>
              <a:gd name="connsiteX251-6089" fmla="*/ 4259810 w 5849352"/>
              <a:gd name="connsiteY251-6090" fmla="*/ 4504267 h 5327619"/>
              <a:gd name="connsiteX252-6091" fmla="*/ 4293677 w 5849352"/>
              <a:gd name="connsiteY252-6092" fmla="*/ 4470400 h 5327619"/>
              <a:gd name="connsiteX253-6093" fmla="*/ 4488410 w 5849352"/>
              <a:gd name="connsiteY253-6094" fmla="*/ 4436533 h 5327619"/>
              <a:gd name="connsiteX254-6095" fmla="*/ 4530743 w 5849352"/>
              <a:gd name="connsiteY254-6096" fmla="*/ 4428067 h 5327619"/>
              <a:gd name="connsiteX255-6097" fmla="*/ 4547677 w 5849352"/>
              <a:gd name="connsiteY255-6098" fmla="*/ 4402667 h 5327619"/>
              <a:gd name="connsiteX256-6099" fmla="*/ 4573077 w 5849352"/>
              <a:gd name="connsiteY256-6100" fmla="*/ 4394200 h 5327619"/>
              <a:gd name="connsiteX257-6101" fmla="*/ 4649277 w 5849352"/>
              <a:gd name="connsiteY257-6102" fmla="*/ 4385733 h 5327619"/>
              <a:gd name="connsiteX258-6103" fmla="*/ 4759343 w 5849352"/>
              <a:gd name="connsiteY258-6104" fmla="*/ 4377267 h 5327619"/>
              <a:gd name="connsiteX259-6105" fmla="*/ 4793210 w 5849352"/>
              <a:gd name="connsiteY259-6106" fmla="*/ 4368800 h 5327619"/>
              <a:gd name="connsiteX260-6107" fmla="*/ 4844010 w 5849352"/>
              <a:gd name="connsiteY260-6108" fmla="*/ 4309533 h 5327619"/>
              <a:gd name="connsiteX261-6109" fmla="*/ 4852477 w 5849352"/>
              <a:gd name="connsiteY261-6110" fmla="*/ 4284133 h 5327619"/>
              <a:gd name="connsiteX262-6111" fmla="*/ 4835543 w 5849352"/>
              <a:gd name="connsiteY262-6112" fmla="*/ 4207933 h 5327619"/>
              <a:gd name="connsiteX263-6113" fmla="*/ 4810143 w 5849352"/>
              <a:gd name="connsiteY263-6114" fmla="*/ 4157133 h 5327619"/>
              <a:gd name="connsiteX264-6115" fmla="*/ 4818610 w 5849352"/>
              <a:gd name="connsiteY264-6116" fmla="*/ 4114800 h 5327619"/>
              <a:gd name="connsiteX265-6117" fmla="*/ 4844010 w 5849352"/>
              <a:gd name="connsiteY265-6118" fmla="*/ 4097867 h 5327619"/>
              <a:gd name="connsiteX266-6119" fmla="*/ 4928677 w 5849352"/>
              <a:gd name="connsiteY266-6120" fmla="*/ 4080933 h 5327619"/>
              <a:gd name="connsiteX267-6121" fmla="*/ 4954077 w 5849352"/>
              <a:gd name="connsiteY267-6122" fmla="*/ 4064000 h 5327619"/>
              <a:gd name="connsiteX268-6123" fmla="*/ 5004877 w 5849352"/>
              <a:gd name="connsiteY268-6124" fmla="*/ 4047067 h 5327619"/>
              <a:gd name="connsiteX269-6125" fmla="*/ 4996410 w 5849352"/>
              <a:gd name="connsiteY269-6126" fmla="*/ 3979333 h 5327619"/>
              <a:gd name="connsiteX270-6127" fmla="*/ 4971010 w 5849352"/>
              <a:gd name="connsiteY270-6128" fmla="*/ 3970867 h 5327619"/>
              <a:gd name="connsiteX271-6129" fmla="*/ 4937143 w 5849352"/>
              <a:gd name="connsiteY271-6130" fmla="*/ 3928533 h 5327619"/>
              <a:gd name="connsiteX272-6131" fmla="*/ 4911743 w 5849352"/>
              <a:gd name="connsiteY272-6132" fmla="*/ 3852333 h 5327619"/>
              <a:gd name="connsiteX273-6133" fmla="*/ 4903277 w 5849352"/>
              <a:gd name="connsiteY273-6134" fmla="*/ 3826933 h 5327619"/>
              <a:gd name="connsiteX274-6135" fmla="*/ 4894810 w 5849352"/>
              <a:gd name="connsiteY274-6136" fmla="*/ 3801533 h 5327619"/>
              <a:gd name="connsiteX275-6137" fmla="*/ 4877877 w 5849352"/>
              <a:gd name="connsiteY275-6138" fmla="*/ 3725333 h 5327619"/>
              <a:gd name="connsiteX276-6139" fmla="*/ 4835543 w 5849352"/>
              <a:gd name="connsiteY276-6140" fmla="*/ 3674533 h 5327619"/>
              <a:gd name="connsiteX277-6141" fmla="*/ 4810143 w 5849352"/>
              <a:gd name="connsiteY277-6142" fmla="*/ 3623733 h 5327619"/>
              <a:gd name="connsiteX278-6143" fmla="*/ 4793210 w 5849352"/>
              <a:gd name="connsiteY278-6144" fmla="*/ 3598333 h 5327619"/>
              <a:gd name="connsiteX279-6145" fmla="*/ 4776277 w 5849352"/>
              <a:gd name="connsiteY279-6146" fmla="*/ 3547533 h 5327619"/>
              <a:gd name="connsiteX280-6147" fmla="*/ 4767810 w 5849352"/>
              <a:gd name="connsiteY280-6148" fmla="*/ 3462867 h 5327619"/>
              <a:gd name="connsiteX281-6149" fmla="*/ 4750877 w 5849352"/>
              <a:gd name="connsiteY281-6150" fmla="*/ 3412067 h 5327619"/>
              <a:gd name="connsiteX282-6151" fmla="*/ 4733943 w 5849352"/>
              <a:gd name="connsiteY282-6152" fmla="*/ 3352800 h 5327619"/>
              <a:gd name="connsiteX283-6153" fmla="*/ 4708543 w 5849352"/>
              <a:gd name="connsiteY283-6154" fmla="*/ 3302000 h 5327619"/>
              <a:gd name="connsiteX284-6155" fmla="*/ 4666210 w 5849352"/>
              <a:gd name="connsiteY284-6156" fmla="*/ 3293533 h 5327619"/>
              <a:gd name="connsiteX285-6157" fmla="*/ 4573077 w 5849352"/>
              <a:gd name="connsiteY285-6158" fmla="*/ 3302000 h 5327619"/>
              <a:gd name="connsiteX286-6159" fmla="*/ 4556143 w 5849352"/>
              <a:gd name="connsiteY286-6160" fmla="*/ 3327400 h 5327619"/>
              <a:gd name="connsiteX287-6161" fmla="*/ 4530743 w 5849352"/>
              <a:gd name="connsiteY287-6162" fmla="*/ 3344333 h 5327619"/>
              <a:gd name="connsiteX288-6163" fmla="*/ 4496877 w 5849352"/>
              <a:gd name="connsiteY288-6164" fmla="*/ 3335867 h 5327619"/>
              <a:gd name="connsiteX289-6165" fmla="*/ 4488410 w 5849352"/>
              <a:gd name="connsiteY289-6166" fmla="*/ 3310467 h 5327619"/>
              <a:gd name="connsiteX290-6167" fmla="*/ 4471477 w 5849352"/>
              <a:gd name="connsiteY290-6168" fmla="*/ 3293533 h 5327619"/>
              <a:gd name="connsiteX291-6169" fmla="*/ 4463010 w 5849352"/>
              <a:gd name="connsiteY291-6170" fmla="*/ 3259667 h 5327619"/>
              <a:gd name="connsiteX292-6171" fmla="*/ 4446077 w 5849352"/>
              <a:gd name="connsiteY292-6172" fmla="*/ 3242733 h 5327619"/>
              <a:gd name="connsiteX293-6173" fmla="*/ 4369877 w 5849352"/>
              <a:gd name="connsiteY293-6174" fmla="*/ 3217333 h 5327619"/>
              <a:gd name="connsiteX294-6175" fmla="*/ 4344477 w 5849352"/>
              <a:gd name="connsiteY294-6176" fmla="*/ 3200400 h 5327619"/>
              <a:gd name="connsiteX295-6177" fmla="*/ 4336010 w 5849352"/>
              <a:gd name="connsiteY295-6178" fmla="*/ 3175000 h 5327619"/>
              <a:gd name="connsiteX296-6179" fmla="*/ 4327543 w 5849352"/>
              <a:gd name="connsiteY296-6180" fmla="*/ 3064933 h 5327619"/>
              <a:gd name="connsiteX297-6181" fmla="*/ 4285210 w 5849352"/>
              <a:gd name="connsiteY297-6182" fmla="*/ 3014133 h 5327619"/>
              <a:gd name="connsiteX298-6183" fmla="*/ 4234410 w 5849352"/>
              <a:gd name="connsiteY298-6184" fmla="*/ 2980267 h 5327619"/>
              <a:gd name="connsiteX299-6185" fmla="*/ 4082010 w 5849352"/>
              <a:gd name="connsiteY299-6186" fmla="*/ 2988733 h 5327619"/>
              <a:gd name="connsiteX300-6187" fmla="*/ 4031210 w 5849352"/>
              <a:gd name="connsiteY300-6188" fmla="*/ 3005667 h 5327619"/>
              <a:gd name="connsiteX301-6189" fmla="*/ 4048143 w 5849352"/>
              <a:gd name="connsiteY301-6190" fmla="*/ 2963333 h 5327619"/>
              <a:gd name="connsiteX302-6191" fmla="*/ 4039677 w 5849352"/>
              <a:gd name="connsiteY302-6192" fmla="*/ 2912533 h 5327619"/>
              <a:gd name="connsiteX303-6193" fmla="*/ 4014277 w 5849352"/>
              <a:gd name="connsiteY303-6194" fmla="*/ 2904067 h 5327619"/>
              <a:gd name="connsiteX304-6195" fmla="*/ 3895743 w 5849352"/>
              <a:gd name="connsiteY304-6196" fmla="*/ 2895600 h 5327619"/>
              <a:gd name="connsiteX305-6197" fmla="*/ 3878810 w 5849352"/>
              <a:gd name="connsiteY305-6198" fmla="*/ 2751667 h 5327619"/>
              <a:gd name="connsiteX306-6199" fmla="*/ 3861877 w 5849352"/>
              <a:gd name="connsiteY306-6200" fmla="*/ 2726267 h 5327619"/>
              <a:gd name="connsiteX307-6201" fmla="*/ 3828010 w 5849352"/>
              <a:gd name="connsiteY307-6202" fmla="*/ 2658533 h 5327619"/>
              <a:gd name="connsiteX308-6203" fmla="*/ 3794143 w 5849352"/>
              <a:gd name="connsiteY308-6204" fmla="*/ 2616200 h 5327619"/>
              <a:gd name="connsiteX309-6205" fmla="*/ 3641743 w 5849352"/>
              <a:gd name="connsiteY309-6206" fmla="*/ 2590800 h 5327619"/>
              <a:gd name="connsiteX310-6207" fmla="*/ 3582477 w 5849352"/>
              <a:gd name="connsiteY310-6208" fmla="*/ 2573867 h 5327619"/>
              <a:gd name="connsiteX311-6209" fmla="*/ 3531677 w 5849352"/>
              <a:gd name="connsiteY311-6210" fmla="*/ 2556933 h 5327619"/>
              <a:gd name="connsiteX312-6211" fmla="*/ 3574010 w 5849352"/>
              <a:gd name="connsiteY312-6212" fmla="*/ 2514600 h 5327619"/>
              <a:gd name="connsiteX313-6213" fmla="*/ 3548610 w 5849352"/>
              <a:gd name="connsiteY313-6214" fmla="*/ 2523067 h 5327619"/>
              <a:gd name="connsiteX314-6215" fmla="*/ 3523210 w 5849352"/>
              <a:gd name="connsiteY314-6216" fmla="*/ 2531533 h 5327619"/>
              <a:gd name="connsiteX315-6217" fmla="*/ 3548610 w 5849352"/>
              <a:gd name="connsiteY315-6218" fmla="*/ 2506133 h 5327619"/>
              <a:gd name="connsiteX316-6219" fmla="*/ 3574010 w 5849352"/>
              <a:gd name="connsiteY316-6220" fmla="*/ 2497667 h 5327619"/>
              <a:gd name="connsiteX317-6221" fmla="*/ 3582477 w 5849352"/>
              <a:gd name="connsiteY317-6222" fmla="*/ 2463800 h 5327619"/>
              <a:gd name="connsiteX318-6223" fmla="*/ 3607877 w 5849352"/>
              <a:gd name="connsiteY318-6224" fmla="*/ 2421467 h 5327619"/>
              <a:gd name="connsiteX319-6225" fmla="*/ 3607877 w 5849352"/>
              <a:gd name="connsiteY319-6226" fmla="*/ 2336800 h 5327619"/>
              <a:gd name="connsiteX320-6227" fmla="*/ 3574010 w 5849352"/>
              <a:gd name="connsiteY320-6228" fmla="*/ 2302933 h 5327619"/>
              <a:gd name="connsiteX321-6229" fmla="*/ 3523210 w 5849352"/>
              <a:gd name="connsiteY321-6230" fmla="*/ 2260600 h 5327619"/>
              <a:gd name="connsiteX322-6231" fmla="*/ 3480877 w 5849352"/>
              <a:gd name="connsiteY322-6232" fmla="*/ 2209800 h 5327619"/>
              <a:gd name="connsiteX323-6233" fmla="*/ 3455477 w 5849352"/>
              <a:gd name="connsiteY323-6234" fmla="*/ 2192867 h 5327619"/>
              <a:gd name="connsiteX324-6235" fmla="*/ 3438543 w 5849352"/>
              <a:gd name="connsiteY324-6236" fmla="*/ 2175933 h 5327619"/>
              <a:gd name="connsiteX325-6237" fmla="*/ 3413143 w 5849352"/>
              <a:gd name="connsiteY325-6238" fmla="*/ 2167467 h 5327619"/>
              <a:gd name="connsiteX326-6239" fmla="*/ 3294610 w 5849352"/>
              <a:gd name="connsiteY326-6240" fmla="*/ 2150533 h 5327619"/>
              <a:gd name="connsiteX327-6241" fmla="*/ 3243810 w 5849352"/>
              <a:gd name="connsiteY327-6242" fmla="*/ 2125133 h 5327619"/>
              <a:gd name="connsiteX328-6243" fmla="*/ 3252277 w 5849352"/>
              <a:gd name="connsiteY328-6244" fmla="*/ 2091267 h 5327619"/>
              <a:gd name="connsiteX329-6245" fmla="*/ 3218410 w 5849352"/>
              <a:gd name="connsiteY329-6246" fmla="*/ 2082800 h 5327619"/>
              <a:gd name="connsiteX330-6247" fmla="*/ 3193010 w 5849352"/>
              <a:gd name="connsiteY330-6248" fmla="*/ 2032000 h 5327619"/>
              <a:gd name="connsiteX331-6249" fmla="*/ 3176077 w 5849352"/>
              <a:gd name="connsiteY331-6250" fmla="*/ 1998133 h 5327619"/>
              <a:gd name="connsiteX332-6251" fmla="*/ 3167610 w 5849352"/>
              <a:gd name="connsiteY332-6252" fmla="*/ 1972733 h 5327619"/>
              <a:gd name="connsiteX333-6253" fmla="*/ 3142210 w 5849352"/>
              <a:gd name="connsiteY333-6254" fmla="*/ 1955800 h 5327619"/>
              <a:gd name="connsiteX334-6255" fmla="*/ 3116810 w 5849352"/>
              <a:gd name="connsiteY334-6256" fmla="*/ 1930400 h 5327619"/>
              <a:gd name="connsiteX335-6257" fmla="*/ 3082943 w 5849352"/>
              <a:gd name="connsiteY335-6258" fmla="*/ 1854200 h 5327619"/>
              <a:gd name="connsiteX336-6259" fmla="*/ 3066010 w 5849352"/>
              <a:gd name="connsiteY336-6260" fmla="*/ 1828800 h 5327619"/>
              <a:gd name="connsiteX337-6261" fmla="*/ 3057543 w 5849352"/>
              <a:gd name="connsiteY337-6262" fmla="*/ 1794933 h 5327619"/>
              <a:gd name="connsiteX338-6263" fmla="*/ 2972877 w 5849352"/>
              <a:gd name="connsiteY338-6264" fmla="*/ 1727200 h 5327619"/>
              <a:gd name="connsiteX339-6265" fmla="*/ 2947477 w 5849352"/>
              <a:gd name="connsiteY339-6266" fmla="*/ 1710267 h 5327619"/>
              <a:gd name="connsiteX340-6267" fmla="*/ 2828943 w 5849352"/>
              <a:gd name="connsiteY340-6268" fmla="*/ 1667933 h 5327619"/>
              <a:gd name="connsiteX341-6269" fmla="*/ 2803543 w 5849352"/>
              <a:gd name="connsiteY341-6270" fmla="*/ 1676400 h 5327619"/>
              <a:gd name="connsiteX342-6271" fmla="*/ 2795077 w 5849352"/>
              <a:gd name="connsiteY342-6272" fmla="*/ 1727200 h 5327619"/>
              <a:gd name="connsiteX343-6273" fmla="*/ 2786610 w 5849352"/>
              <a:gd name="connsiteY343-6274" fmla="*/ 1752600 h 5327619"/>
              <a:gd name="connsiteX344-6275" fmla="*/ 2744277 w 5849352"/>
              <a:gd name="connsiteY344-6276" fmla="*/ 1794933 h 5327619"/>
              <a:gd name="connsiteX345-6277" fmla="*/ 2718877 w 5849352"/>
              <a:gd name="connsiteY345-6278" fmla="*/ 1845733 h 5327619"/>
              <a:gd name="connsiteX346-6279" fmla="*/ 2693477 w 5849352"/>
              <a:gd name="connsiteY346-6280" fmla="*/ 1921933 h 5327619"/>
              <a:gd name="connsiteX347-6281" fmla="*/ 2685010 w 5849352"/>
              <a:gd name="connsiteY347-6282" fmla="*/ 1947333 h 5327619"/>
              <a:gd name="connsiteX348-6283" fmla="*/ 2651143 w 5849352"/>
              <a:gd name="connsiteY348-6284" fmla="*/ 1955800 h 5327619"/>
              <a:gd name="connsiteX349-6285" fmla="*/ 2591877 w 5849352"/>
              <a:gd name="connsiteY349-6286" fmla="*/ 1947333 h 5327619"/>
              <a:gd name="connsiteX350-6287" fmla="*/ 2566477 w 5849352"/>
              <a:gd name="connsiteY350-6288" fmla="*/ 1938867 h 5327619"/>
              <a:gd name="connsiteX351-6289" fmla="*/ 2549543 w 5849352"/>
              <a:gd name="connsiteY351-6290" fmla="*/ 1913467 h 5327619"/>
              <a:gd name="connsiteX352-6291" fmla="*/ 2558010 w 5849352"/>
              <a:gd name="connsiteY352-6292" fmla="*/ 1888067 h 5327619"/>
              <a:gd name="connsiteX353-6293" fmla="*/ 2532610 w 5849352"/>
              <a:gd name="connsiteY353-6294" fmla="*/ 1794933 h 5327619"/>
              <a:gd name="connsiteX354-6295" fmla="*/ 2507210 w 5849352"/>
              <a:gd name="connsiteY354-6296" fmla="*/ 1786467 h 5327619"/>
              <a:gd name="connsiteX355-6297" fmla="*/ 2498743 w 5849352"/>
              <a:gd name="connsiteY355-6298" fmla="*/ 1761067 h 5327619"/>
              <a:gd name="connsiteX356-6299" fmla="*/ 2447943 w 5849352"/>
              <a:gd name="connsiteY356-6300" fmla="*/ 1701800 h 5327619"/>
              <a:gd name="connsiteX357-6301" fmla="*/ 2431010 w 5849352"/>
              <a:gd name="connsiteY357-6302" fmla="*/ 1676400 h 5327619"/>
              <a:gd name="connsiteX358-6303" fmla="*/ 2422543 w 5849352"/>
              <a:gd name="connsiteY358-6304" fmla="*/ 1634067 h 5327619"/>
              <a:gd name="connsiteX359-6305" fmla="*/ 2414077 w 5849352"/>
              <a:gd name="connsiteY359-6306" fmla="*/ 1608667 h 5327619"/>
              <a:gd name="connsiteX360-6307" fmla="*/ 2278610 w 5849352"/>
              <a:gd name="connsiteY360-6308" fmla="*/ 1583267 h 5327619"/>
              <a:gd name="connsiteX361-6309" fmla="*/ 2287077 w 5849352"/>
              <a:gd name="connsiteY361-6310" fmla="*/ 1540933 h 5327619"/>
              <a:gd name="connsiteX362-6311" fmla="*/ 2320943 w 5849352"/>
              <a:gd name="connsiteY362-6312" fmla="*/ 1490133 h 5327619"/>
              <a:gd name="connsiteX363-6313" fmla="*/ 2304010 w 5849352"/>
              <a:gd name="connsiteY363-6314" fmla="*/ 1405467 h 5327619"/>
              <a:gd name="connsiteX364-6315" fmla="*/ 2278610 w 5849352"/>
              <a:gd name="connsiteY364-6316" fmla="*/ 1388533 h 5327619"/>
              <a:gd name="connsiteX365-6317" fmla="*/ 2253210 w 5849352"/>
              <a:gd name="connsiteY365-6318" fmla="*/ 1320800 h 5327619"/>
              <a:gd name="connsiteX366-6319" fmla="*/ 2227810 w 5849352"/>
              <a:gd name="connsiteY366-6320" fmla="*/ 1303867 h 5327619"/>
              <a:gd name="connsiteX367-6321" fmla="*/ 2210877 w 5849352"/>
              <a:gd name="connsiteY367-6322" fmla="*/ 1253067 h 5327619"/>
              <a:gd name="connsiteX368-6323" fmla="*/ 2202410 w 5849352"/>
              <a:gd name="connsiteY368-6324" fmla="*/ 1227667 h 5327619"/>
              <a:gd name="connsiteX369-6325" fmla="*/ 2193943 w 5849352"/>
              <a:gd name="connsiteY369-6326" fmla="*/ 1193800 h 5327619"/>
              <a:gd name="connsiteX370-6327" fmla="*/ 2177010 w 5849352"/>
              <a:gd name="connsiteY370-6328" fmla="*/ 1143000 h 5327619"/>
              <a:gd name="connsiteX371-6329" fmla="*/ 2168543 w 5849352"/>
              <a:gd name="connsiteY371-6330" fmla="*/ 1092200 h 5327619"/>
              <a:gd name="connsiteX372-6331" fmla="*/ 2160077 w 5849352"/>
              <a:gd name="connsiteY372-6332" fmla="*/ 1058333 h 5327619"/>
              <a:gd name="connsiteX373-6333" fmla="*/ 1321877 w 5849352"/>
              <a:gd name="connsiteY373-6334" fmla="*/ 524933 h 5327619"/>
              <a:gd name="connsiteX374-6335" fmla="*/ 653010 w 5849352"/>
              <a:gd name="connsiteY374-6336" fmla="*/ 211667 h 5327619"/>
              <a:gd name="connsiteX375-6337" fmla="*/ 9543 w 5849352"/>
              <a:gd name="connsiteY375-6338" fmla="*/ 0 h 5327619"/>
              <a:gd name="connsiteX376-6339" fmla="*/ 119610 w 5849352"/>
              <a:gd name="connsiteY376-6340" fmla="*/ 118533 h 5327619"/>
              <a:gd name="connsiteX377-6341" fmla="*/ 221210 w 5849352"/>
              <a:gd name="connsiteY377-6342" fmla="*/ 177800 h 5327619"/>
              <a:gd name="connsiteX378-6343" fmla="*/ 246610 w 5849352"/>
              <a:gd name="connsiteY378-6344" fmla="*/ 194733 h 5327619"/>
              <a:gd name="connsiteX379-6345" fmla="*/ 322810 w 5849352"/>
              <a:gd name="connsiteY379-6346" fmla="*/ 254000 h 5327619"/>
              <a:gd name="connsiteX380-6347" fmla="*/ 390543 w 5849352"/>
              <a:gd name="connsiteY380-6348" fmla="*/ 313267 h 5327619"/>
              <a:gd name="connsiteX381-6349" fmla="*/ 475210 w 5849352"/>
              <a:gd name="connsiteY381-6350" fmla="*/ 381000 h 5327619"/>
              <a:gd name="connsiteX382-6351" fmla="*/ 534477 w 5849352"/>
              <a:gd name="connsiteY382-6352" fmla="*/ 414867 h 5327619"/>
              <a:gd name="connsiteX383-6353" fmla="*/ 686877 w 5849352"/>
              <a:gd name="connsiteY383-6354" fmla="*/ 482600 h 5327619"/>
              <a:gd name="connsiteX384-6355" fmla="*/ 746143 w 5849352"/>
              <a:gd name="connsiteY384-6356" fmla="*/ 508000 h 5327619"/>
              <a:gd name="connsiteX385-6357" fmla="*/ 873143 w 5849352"/>
              <a:gd name="connsiteY385-6358" fmla="*/ 567267 h 5327619"/>
              <a:gd name="connsiteX386-6359" fmla="*/ 966277 w 5849352"/>
              <a:gd name="connsiteY386-6360" fmla="*/ 601133 h 5327619"/>
              <a:gd name="connsiteX387-6361" fmla="*/ 1017077 w 5849352"/>
              <a:gd name="connsiteY387-6362" fmla="*/ 626533 h 5327619"/>
              <a:gd name="connsiteX388-6363" fmla="*/ 1093277 w 5849352"/>
              <a:gd name="connsiteY388-6364" fmla="*/ 651933 h 5327619"/>
              <a:gd name="connsiteX389-6365" fmla="*/ 1161010 w 5849352"/>
              <a:gd name="connsiteY389-6366" fmla="*/ 677333 h 5327619"/>
              <a:gd name="connsiteX390-6367" fmla="*/ 1262610 w 5849352"/>
              <a:gd name="connsiteY390-6368" fmla="*/ 719667 h 5327619"/>
              <a:gd name="connsiteX391-6369" fmla="*/ 1423477 w 5849352"/>
              <a:gd name="connsiteY391-6370" fmla="*/ 736600 h 5327619"/>
              <a:gd name="connsiteX392-6371" fmla="*/ 1474277 w 5849352"/>
              <a:gd name="connsiteY392-6372" fmla="*/ 745067 h 5327619"/>
              <a:gd name="connsiteX393-6373" fmla="*/ 1575877 w 5849352"/>
              <a:gd name="connsiteY393-6374" fmla="*/ 753533 h 5327619"/>
              <a:gd name="connsiteX394-6375" fmla="*/ 1609743 w 5849352"/>
              <a:gd name="connsiteY394-6376" fmla="*/ 770467 h 5327619"/>
              <a:gd name="connsiteX0-6377" fmla="*/ 2092343 w 5849352"/>
              <a:gd name="connsiteY0-6378" fmla="*/ 905933 h 5327619"/>
              <a:gd name="connsiteX1-6379" fmla="*/ 2109277 w 5849352"/>
              <a:gd name="connsiteY1-6380" fmla="*/ 939800 h 5327619"/>
              <a:gd name="connsiteX2-6381" fmla="*/ 2117743 w 5849352"/>
              <a:gd name="connsiteY2-6382" fmla="*/ 897467 h 5327619"/>
              <a:gd name="connsiteX3-6383" fmla="*/ 2100810 w 5849352"/>
              <a:gd name="connsiteY3-6384" fmla="*/ 880533 h 5327619"/>
              <a:gd name="connsiteX4-6385" fmla="*/ 2066943 w 5849352"/>
              <a:gd name="connsiteY4-6386" fmla="*/ 804333 h 5327619"/>
              <a:gd name="connsiteX5-6387" fmla="*/ 2058477 w 5849352"/>
              <a:gd name="connsiteY5-6388" fmla="*/ 778933 h 5327619"/>
              <a:gd name="connsiteX6-6389" fmla="*/ 1990743 w 5849352"/>
              <a:gd name="connsiteY6-6390" fmla="*/ 719667 h 5327619"/>
              <a:gd name="connsiteX7-6391" fmla="*/ 1897610 w 5849352"/>
              <a:gd name="connsiteY7-6392" fmla="*/ 694267 h 5327619"/>
              <a:gd name="connsiteX8-6393" fmla="*/ 1872210 w 5849352"/>
              <a:gd name="connsiteY8-6394" fmla="*/ 685800 h 5327619"/>
              <a:gd name="connsiteX9-6395" fmla="*/ 1846810 w 5849352"/>
              <a:gd name="connsiteY9-6396" fmla="*/ 660400 h 5327619"/>
              <a:gd name="connsiteX10-6397" fmla="*/ 1838343 w 5849352"/>
              <a:gd name="connsiteY10-6398" fmla="*/ 635000 h 5327619"/>
              <a:gd name="connsiteX11-6399" fmla="*/ 1863743 w 5849352"/>
              <a:gd name="connsiteY11-6400" fmla="*/ 499533 h 5327619"/>
              <a:gd name="connsiteX12-6401" fmla="*/ 1855277 w 5849352"/>
              <a:gd name="connsiteY12-6402" fmla="*/ 448733 h 5327619"/>
              <a:gd name="connsiteX13-6403" fmla="*/ 1812943 w 5849352"/>
              <a:gd name="connsiteY13-6404" fmla="*/ 423333 h 5327619"/>
              <a:gd name="connsiteX14-6405" fmla="*/ 1787543 w 5849352"/>
              <a:gd name="connsiteY14-6406" fmla="*/ 406400 h 5327619"/>
              <a:gd name="connsiteX15-6407" fmla="*/ 1779077 w 5849352"/>
              <a:gd name="connsiteY15-6408" fmla="*/ 304800 h 5327619"/>
              <a:gd name="connsiteX16-6409" fmla="*/ 1787543 w 5849352"/>
              <a:gd name="connsiteY16-6410" fmla="*/ 254000 h 5327619"/>
              <a:gd name="connsiteX17-6411" fmla="*/ 1931477 w 5849352"/>
              <a:gd name="connsiteY17-6412" fmla="*/ 270933 h 5327619"/>
              <a:gd name="connsiteX18-6413" fmla="*/ 1948410 w 5849352"/>
              <a:gd name="connsiteY18-6414" fmla="*/ 287867 h 5327619"/>
              <a:gd name="connsiteX19-6415" fmla="*/ 2083877 w 5849352"/>
              <a:gd name="connsiteY19-6416" fmla="*/ 262467 h 5327619"/>
              <a:gd name="connsiteX20-6417" fmla="*/ 2117743 w 5849352"/>
              <a:gd name="connsiteY20-6418" fmla="*/ 330200 h 5327619"/>
              <a:gd name="connsiteX21-6419" fmla="*/ 2143143 w 5849352"/>
              <a:gd name="connsiteY21-6420" fmla="*/ 338667 h 5327619"/>
              <a:gd name="connsiteX22-6421" fmla="*/ 2219343 w 5849352"/>
              <a:gd name="connsiteY22-6422" fmla="*/ 347133 h 5327619"/>
              <a:gd name="connsiteX23-6423" fmla="*/ 2261677 w 5849352"/>
              <a:gd name="connsiteY23-6424" fmla="*/ 381000 h 5327619"/>
              <a:gd name="connsiteX24-6425" fmla="*/ 2287077 w 5849352"/>
              <a:gd name="connsiteY24-6426" fmla="*/ 397933 h 5327619"/>
              <a:gd name="connsiteX25-6427" fmla="*/ 2447943 w 5849352"/>
              <a:gd name="connsiteY25-6428" fmla="*/ 389467 h 5327619"/>
              <a:gd name="connsiteX26-6429" fmla="*/ 2464877 w 5849352"/>
              <a:gd name="connsiteY26-6430" fmla="*/ 364067 h 5327619"/>
              <a:gd name="connsiteX27-6431" fmla="*/ 2693477 w 5849352"/>
              <a:gd name="connsiteY27-6432" fmla="*/ 381000 h 5327619"/>
              <a:gd name="connsiteX28-6433" fmla="*/ 2718877 w 5849352"/>
              <a:gd name="connsiteY28-6434" fmla="*/ 406400 h 5327619"/>
              <a:gd name="connsiteX29-6435" fmla="*/ 2803543 w 5849352"/>
              <a:gd name="connsiteY29-6436" fmla="*/ 406400 h 5327619"/>
              <a:gd name="connsiteX30-6437" fmla="*/ 2828943 w 5849352"/>
              <a:gd name="connsiteY30-6438" fmla="*/ 389467 h 5327619"/>
              <a:gd name="connsiteX31-6439" fmla="*/ 2939010 w 5849352"/>
              <a:gd name="connsiteY31-6440" fmla="*/ 372533 h 5327619"/>
              <a:gd name="connsiteX32-6441" fmla="*/ 2989810 w 5849352"/>
              <a:gd name="connsiteY32-6442" fmla="*/ 347133 h 5327619"/>
              <a:gd name="connsiteX33-6443" fmla="*/ 3040610 w 5849352"/>
              <a:gd name="connsiteY33-6444" fmla="*/ 355600 h 5327619"/>
              <a:gd name="connsiteX34-6445" fmla="*/ 3066010 w 5849352"/>
              <a:gd name="connsiteY34-6446" fmla="*/ 372533 h 5327619"/>
              <a:gd name="connsiteX35-6447" fmla="*/ 3167610 w 5849352"/>
              <a:gd name="connsiteY35-6448" fmla="*/ 372533 h 5327619"/>
              <a:gd name="connsiteX36-6449" fmla="*/ 3176077 w 5849352"/>
              <a:gd name="connsiteY36-6450" fmla="*/ 397933 h 5327619"/>
              <a:gd name="connsiteX37-6451" fmla="*/ 3167610 w 5849352"/>
              <a:gd name="connsiteY37-6452" fmla="*/ 431800 h 5327619"/>
              <a:gd name="connsiteX38-6453" fmla="*/ 3116810 w 5849352"/>
              <a:gd name="connsiteY38-6454" fmla="*/ 457200 h 5327619"/>
              <a:gd name="connsiteX39-6455" fmla="*/ 3091410 w 5849352"/>
              <a:gd name="connsiteY39-6456" fmla="*/ 474133 h 5327619"/>
              <a:gd name="connsiteX40-6457" fmla="*/ 3082943 w 5849352"/>
              <a:gd name="connsiteY40-6458" fmla="*/ 499533 h 5327619"/>
              <a:gd name="connsiteX41-6459" fmla="*/ 3091410 w 5849352"/>
              <a:gd name="connsiteY41-6460" fmla="*/ 711200 h 5327619"/>
              <a:gd name="connsiteX42-6461" fmla="*/ 3108343 w 5849352"/>
              <a:gd name="connsiteY42-6462" fmla="*/ 762000 h 5327619"/>
              <a:gd name="connsiteX43-6463" fmla="*/ 3116810 w 5849352"/>
              <a:gd name="connsiteY43-6464" fmla="*/ 787400 h 5327619"/>
              <a:gd name="connsiteX44-6465" fmla="*/ 3133743 w 5849352"/>
              <a:gd name="connsiteY44-6466" fmla="*/ 812800 h 5327619"/>
              <a:gd name="connsiteX45-6467" fmla="*/ 3142210 w 5849352"/>
              <a:gd name="connsiteY45-6468" fmla="*/ 838200 h 5327619"/>
              <a:gd name="connsiteX46-6469" fmla="*/ 3193010 w 5849352"/>
              <a:gd name="connsiteY46-6470" fmla="*/ 889000 h 5327619"/>
              <a:gd name="connsiteX47-6471" fmla="*/ 3218410 w 5849352"/>
              <a:gd name="connsiteY47-6472" fmla="*/ 914400 h 5327619"/>
              <a:gd name="connsiteX48-6473" fmla="*/ 3252277 w 5849352"/>
              <a:gd name="connsiteY48-6474" fmla="*/ 922867 h 5327619"/>
              <a:gd name="connsiteX49-6475" fmla="*/ 3277677 w 5849352"/>
              <a:gd name="connsiteY49-6476" fmla="*/ 948267 h 5327619"/>
              <a:gd name="connsiteX50-6477" fmla="*/ 3328477 w 5849352"/>
              <a:gd name="connsiteY50-6478" fmla="*/ 982133 h 5327619"/>
              <a:gd name="connsiteX51-6479" fmla="*/ 3370810 w 5849352"/>
              <a:gd name="connsiteY51-6480" fmla="*/ 1024467 h 5327619"/>
              <a:gd name="connsiteX52-6481" fmla="*/ 3430077 w 5849352"/>
              <a:gd name="connsiteY52-6482" fmla="*/ 1075267 h 5327619"/>
              <a:gd name="connsiteX53-6483" fmla="*/ 3480877 w 5849352"/>
              <a:gd name="connsiteY53-6484" fmla="*/ 1109133 h 5327619"/>
              <a:gd name="connsiteX54-6485" fmla="*/ 3548610 w 5849352"/>
              <a:gd name="connsiteY54-6486" fmla="*/ 1159933 h 5327619"/>
              <a:gd name="connsiteX55-6487" fmla="*/ 3574010 w 5849352"/>
              <a:gd name="connsiteY55-6488" fmla="*/ 1168400 h 5327619"/>
              <a:gd name="connsiteX56-6489" fmla="*/ 3599410 w 5849352"/>
              <a:gd name="connsiteY56-6490" fmla="*/ 1185333 h 5327619"/>
              <a:gd name="connsiteX57-6491" fmla="*/ 3667143 w 5849352"/>
              <a:gd name="connsiteY57-6492" fmla="*/ 1202267 h 5327619"/>
              <a:gd name="connsiteX58-6493" fmla="*/ 3692543 w 5849352"/>
              <a:gd name="connsiteY58-6494" fmla="*/ 1219200 h 5327619"/>
              <a:gd name="connsiteX59-6495" fmla="*/ 3709477 w 5849352"/>
              <a:gd name="connsiteY59-6496" fmla="*/ 1270000 h 5327619"/>
              <a:gd name="connsiteX60-6497" fmla="*/ 3726410 w 5849352"/>
              <a:gd name="connsiteY60-6498" fmla="*/ 1295400 h 5327619"/>
              <a:gd name="connsiteX61-6499" fmla="*/ 3743343 w 5849352"/>
              <a:gd name="connsiteY61-6500" fmla="*/ 1354667 h 5327619"/>
              <a:gd name="connsiteX62-6501" fmla="*/ 3760277 w 5849352"/>
              <a:gd name="connsiteY62-6502" fmla="*/ 1405467 h 5327619"/>
              <a:gd name="connsiteX63-6503" fmla="*/ 3768743 w 5849352"/>
              <a:gd name="connsiteY63-6504" fmla="*/ 1447800 h 5327619"/>
              <a:gd name="connsiteX64-6505" fmla="*/ 3777210 w 5849352"/>
              <a:gd name="connsiteY64-6506" fmla="*/ 1473200 h 5327619"/>
              <a:gd name="connsiteX65-6507" fmla="*/ 3785677 w 5849352"/>
              <a:gd name="connsiteY65-6508" fmla="*/ 1507067 h 5327619"/>
              <a:gd name="connsiteX66-6509" fmla="*/ 3811077 w 5849352"/>
              <a:gd name="connsiteY66-6510" fmla="*/ 1583267 h 5327619"/>
              <a:gd name="connsiteX67-6511" fmla="*/ 3819543 w 5849352"/>
              <a:gd name="connsiteY67-6512" fmla="*/ 1608667 h 5327619"/>
              <a:gd name="connsiteX68-6513" fmla="*/ 3828010 w 5849352"/>
              <a:gd name="connsiteY68-6514" fmla="*/ 1659467 h 5327619"/>
              <a:gd name="connsiteX69-6515" fmla="*/ 3861877 w 5849352"/>
              <a:gd name="connsiteY69-6516" fmla="*/ 1701800 h 5327619"/>
              <a:gd name="connsiteX70-6517" fmla="*/ 3878810 w 5849352"/>
              <a:gd name="connsiteY70-6518" fmla="*/ 1752600 h 5327619"/>
              <a:gd name="connsiteX71-6519" fmla="*/ 3887277 w 5849352"/>
              <a:gd name="connsiteY71-6520" fmla="*/ 1786467 h 5327619"/>
              <a:gd name="connsiteX72-6521" fmla="*/ 3904210 w 5849352"/>
              <a:gd name="connsiteY72-6522" fmla="*/ 1811867 h 5327619"/>
              <a:gd name="connsiteX73-6523" fmla="*/ 3912677 w 5849352"/>
              <a:gd name="connsiteY73-6524" fmla="*/ 1837267 h 5327619"/>
              <a:gd name="connsiteX74-6525" fmla="*/ 3946543 w 5849352"/>
              <a:gd name="connsiteY74-6526" fmla="*/ 1888067 h 5327619"/>
              <a:gd name="connsiteX75-6527" fmla="*/ 3963477 w 5849352"/>
              <a:gd name="connsiteY75-6528" fmla="*/ 1913467 h 5327619"/>
              <a:gd name="connsiteX76-6529" fmla="*/ 3988877 w 5849352"/>
              <a:gd name="connsiteY76-6530" fmla="*/ 1930400 h 5327619"/>
              <a:gd name="connsiteX77-6531" fmla="*/ 4014277 w 5849352"/>
              <a:gd name="connsiteY77-6532" fmla="*/ 1955800 h 5327619"/>
              <a:gd name="connsiteX78-6533" fmla="*/ 4065077 w 5849352"/>
              <a:gd name="connsiteY78-6534" fmla="*/ 1981200 h 5327619"/>
              <a:gd name="connsiteX79-6535" fmla="*/ 4090477 w 5849352"/>
              <a:gd name="connsiteY79-6536" fmla="*/ 1964267 h 5327619"/>
              <a:gd name="connsiteX80-6537" fmla="*/ 4115877 w 5849352"/>
              <a:gd name="connsiteY80-6538" fmla="*/ 1972733 h 5327619"/>
              <a:gd name="connsiteX81-6539" fmla="*/ 4166677 w 5849352"/>
              <a:gd name="connsiteY81-6540" fmla="*/ 2015067 h 5327619"/>
              <a:gd name="connsiteX82-6541" fmla="*/ 4175143 w 5849352"/>
              <a:gd name="connsiteY82-6542" fmla="*/ 2048933 h 5327619"/>
              <a:gd name="connsiteX83-6543" fmla="*/ 4217477 w 5849352"/>
              <a:gd name="connsiteY83-6544" fmla="*/ 2091267 h 5327619"/>
              <a:gd name="connsiteX84-6545" fmla="*/ 4242877 w 5849352"/>
              <a:gd name="connsiteY84-6546" fmla="*/ 2116667 h 5327619"/>
              <a:gd name="connsiteX85-6547" fmla="*/ 4344477 w 5849352"/>
              <a:gd name="connsiteY85-6548" fmla="*/ 2133600 h 5327619"/>
              <a:gd name="connsiteX86-6549" fmla="*/ 4369877 w 5849352"/>
              <a:gd name="connsiteY86-6550" fmla="*/ 2159000 h 5327619"/>
              <a:gd name="connsiteX87-6551" fmla="*/ 4395277 w 5849352"/>
              <a:gd name="connsiteY87-6552" fmla="*/ 2167467 h 5327619"/>
              <a:gd name="connsiteX88-6553" fmla="*/ 4522277 w 5849352"/>
              <a:gd name="connsiteY88-6554" fmla="*/ 2184400 h 5327619"/>
              <a:gd name="connsiteX89-6555" fmla="*/ 4547677 w 5849352"/>
              <a:gd name="connsiteY89-6556" fmla="*/ 2209800 h 5327619"/>
              <a:gd name="connsiteX90-6557" fmla="*/ 4615410 w 5849352"/>
              <a:gd name="connsiteY90-6558" fmla="*/ 2226733 h 5327619"/>
              <a:gd name="connsiteX91-6559" fmla="*/ 4683143 w 5849352"/>
              <a:gd name="connsiteY91-6560" fmla="*/ 2218267 h 5327619"/>
              <a:gd name="connsiteX92-6561" fmla="*/ 4784743 w 5849352"/>
              <a:gd name="connsiteY92-6562" fmla="*/ 2209800 h 5327619"/>
              <a:gd name="connsiteX93-6563" fmla="*/ 4818610 w 5849352"/>
              <a:gd name="connsiteY93-6564" fmla="*/ 2192867 h 5327619"/>
              <a:gd name="connsiteX94-6565" fmla="*/ 4844010 w 5849352"/>
              <a:gd name="connsiteY94-6566" fmla="*/ 2201333 h 5327619"/>
              <a:gd name="connsiteX95-6567" fmla="*/ 4894810 w 5849352"/>
              <a:gd name="connsiteY95-6568" fmla="*/ 2260600 h 5327619"/>
              <a:gd name="connsiteX96-6569" fmla="*/ 4877877 w 5849352"/>
              <a:gd name="connsiteY96-6570" fmla="*/ 2286000 h 5327619"/>
              <a:gd name="connsiteX97-6571" fmla="*/ 4852477 w 5849352"/>
              <a:gd name="connsiteY97-6572" fmla="*/ 2294467 h 5327619"/>
              <a:gd name="connsiteX98-6573" fmla="*/ 4835543 w 5849352"/>
              <a:gd name="connsiteY98-6574" fmla="*/ 2311400 h 5327619"/>
              <a:gd name="connsiteX99-6575" fmla="*/ 4793210 w 5849352"/>
              <a:gd name="connsiteY99-6576" fmla="*/ 2387600 h 5327619"/>
              <a:gd name="connsiteX100-6577" fmla="*/ 4767810 w 5849352"/>
              <a:gd name="connsiteY100-6578" fmla="*/ 2404533 h 5327619"/>
              <a:gd name="connsiteX101-6579" fmla="*/ 4784743 w 5849352"/>
              <a:gd name="connsiteY101-6580" fmla="*/ 2429933 h 5327619"/>
              <a:gd name="connsiteX102-6581" fmla="*/ 4810143 w 5849352"/>
              <a:gd name="connsiteY102-6582" fmla="*/ 2438400 h 5327619"/>
              <a:gd name="connsiteX103-6583" fmla="*/ 4835543 w 5849352"/>
              <a:gd name="connsiteY103-6584" fmla="*/ 2455333 h 5327619"/>
              <a:gd name="connsiteX104-6585" fmla="*/ 4852477 w 5849352"/>
              <a:gd name="connsiteY104-6586" fmla="*/ 2472267 h 5327619"/>
              <a:gd name="connsiteX105-6587" fmla="*/ 4903277 w 5849352"/>
              <a:gd name="connsiteY105-6588" fmla="*/ 2489200 h 5327619"/>
              <a:gd name="connsiteX106-6589" fmla="*/ 4928677 w 5849352"/>
              <a:gd name="connsiteY106-6590" fmla="*/ 2497667 h 5327619"/>
              <a:gd name="connsiteX107-6591" fmla="*/ 4979477 w 5849352"/>
              <a:gd name="connsiteY107-6592" fmla="*/ 2523067 h 5327619"/>
              <a:gd name="connsiteX108-6593" fmla="*/ 5030277 w 5849352"/>
              <a:gd name="connsiteY108-6594" fmla="*/ 2548467 h 5327619"/>
              <a:gd name="connsiteX109-6595" fmla="*/ 5055677 w 5849352"/>
              <a:gd name="connsiteY109-6596" fmla="*/ 2573867 h 5327619"/>
              <a:gd name="connsiteX110-6597" fmla="*/ 5182677 w 5849352"/>
              <a:gd name="connsiteY110-6598" fmla="*/ 2599267 h 5327619"/>
              <a:gd name="connsiteX111-6599" fmla="*/ 5241943 w 5849352"/>
              <a:gd name="connsiteY111-6600" fmla="*/ 2616200 h 5327619"/>
              <a:gd name="connsiteX112-6601" fmla="*/ 5267343 w 5849352"/>
              <a:gd name="connsiteY112-6602" fmla="*/ 2624667 h 5327619"/>
              <a:gd name="connsiteX113-6603" fmla="*/ 5284277 w 5849352"/>
              <a:gd name="connsiteY113-6604" fmla="*/ 2641600 h 5327619"/>
              <a:gd name="connsiteX114-6605" fmla="*/ 5360477 w 5849352"/>
              <a:gd name="connsiteY114-6606" fmla="*/ 2683933 h 5327619"/>
              <a:gd name="connsiteX115-6607" fmla="*/ 5428210 w 5849352"/>
              <a:gd name="connsiteY115-6608" fmla="*/ 2692400 h 5327619"/>
              <a:gd name="connsiteX116-6609" fmla="*/ 5453610 w 5849352"/>
              <a:gd name="connsiteY116-6610" fmla="*/ 2717800 h 5327619"/>
              <a:gd name="connsiteX117-6611" fmla="*/ 5470543 w 5849352"/>
              <a:gd name="connsiteY117-6612" fmla="*/ 2743200 h 5327619"/>
              <a:gd name="connsiteX118-6613" fmla="*/ 5495943 w 5849352"/>
              <a:gd name="connsiteY118-6614" fmla="*/ 2760133 h 5327619"/>
              <a:gd name="connsiteX119-6615" fmla="*/ 5538277 w 5849352"/>
              <a:gd name="connsiteY119-6616" fmla="*/ 2802467 h 5327619"/>
              <a:gd name="connsiteX120-6617" fmla="*/ 5572143 w 5849352"/>
              <a:gd name="connsiteY120-6618" fmla="*/ 2810933 h 5327619"/>
              <a:gd name="connsiteX121-6619" fmla="*/ 5597543 w 5849352"/>
              <a:gd name="connsiteY121-6620" fmla="*/ 2827867 h 5327619"/>
              <a:gd name="connsiteX122-6621" fmla="*/ 5699143 w 5849352"/>
              <a:gd name="connsiteY122-6622" fmla="*/ 2844800 h 5327619"/>
              <a:gd name="connsiteX123-6623" fmla="*/ 5775343 w 5849352"/>
              <a:gd name="connsiteY123-6624" fmla="*/ 2904067 h 5327619"/>
              <a:gd name="connsiteX124-6625" fmla="*/ 5834610 w 5849352"/>
              <a:gd name="connsiteY124-6626" fmla="*/ 2921000 h 5327619"/>
              <a:gd name="connsiteX125-6627" fmla="*/ 5834610 w 5849352"/>
              <a:gd name="connsiteY125-6628" fmla="*/ 3115733 h 5327619"/>
              <a:gd name="connsiteX126-6629" fmla="*/ 5800743 w 5849352"/>
              <a:gd name="connsiteY126-6630" fmla="*/ 3200400 h 5327619"/>
              <a:gd name="connsiteX127-6631" fmla="*/ 5809210 w 5849352"/>
              <a:gd name="connsiteY127-6632" fmla="*/ 3285067 h 5327619"/>
              <a:gd name="connsiteX128-6633" fmla="*/ 5783810 w 5849352"/>
              <a:gd name="connsiteY128-6634" fmla="*/ 3276600 h 5327619"/>
              <a:gd name="connsiteX129-6635" fmla="*/ 5775343 w 5849352"/>
              <a:gd name="connsiteY129-6636" fmla="*/ 3251200 h 5327619"/>
              <a:gd name="connsiteX130-6637" fmla="*/ 5758410 w 5849352"/>
              <a:gd name="connsiteY130-6638" fmla="*/ 3225800 h 5327619"/>
              <a:gd name="connsiteX131-6639" fmla="*/ 5733010 w 5849352"/>
              <a:gd name="connsiteY131-6640" fmla="*/ 3175000 h 5327619"/>
              <a:gd name="connsiteX132-6641" fmla="*/ 5682210 w 5849352"/>
              <a:gd name="connsiteY132-6642" fmla="*/ 3149600 h 5327619"/>
              <a:gd name="connsiteX133-6643" fmla="*/ 5656810 w 5849352"/>
              <a:gd name="connsiteY133-6644" fmla="*/ 3132667 h 5327619"/>
              <a:gd name="connsiteX134-6645" fmla="*/ 5606010 w 5849352"/>
              <a:gd name="connsiteY134-6646" fmla="*/ 3115733 h 5327619"/>
              <a:gd name="connsiteX135-6647" fmla="*/ 5445143 w 5849352"/>
              <a:gd name="connsiteY135-6648" fmla="*/ 3098800 h 5327619"/>
              <a:gd name="connsiteX136-6649" fmla="*/ 5419743 w 5849352"/>
              <a:gd name="connsiteY136-6650" fmla="*/ 3073400 h 5327619"/>
              <a:gd name="connsiteX137-6651" fmla="*/ 5394343 w 5849352"/>
              <a:gd name="connsiteY137-6652" fmla="*/ 3056467 h 5327619"/>
              <a:gd name="connsiteX138-6653" fmla="*/ 5377410 w 5849352"/>
              <a:gd name="connsiteY138-6654" fmla="*/ 3031067 h 5327619"/>
              <a:gd name="connsiteX139-6655" fmla="*/ 5360477 w 5849352"/>
              <a:gd name="connsiteY139-6656" fmla="*/ 3014133 h 5327619"/>
              <a:gd name="connsiteX140-6657" fmla="*/ 5233477 w 5849352"/>
              <a:gd name="connsiteY140-6658" fmla="*/ 3022600 h 5327619"/>
              <a:gd name="connsiteX141-6659" fmla="*/ 5216543 w 5849352"/>
              <a:gd name="connsiteY141-6660" fmla="*/ 3039533 h 5327619"/>
              <a:gd name="connsiteX142-6661" fmla="*/ 5182677 w 5849352"/>
              <a:gd name="connsiteY142-6662" fmla="*/ 3107267 h 5327619"/>
              <a:gd name="connsiteX143-6663" fmla="*/ 5157277 w 5849352"/>
              <a:gd name="connsiteY143-6664" fmla="*/ 3158067 h 5327619"/>
              <a:gd name="connsiteX144-6665" fmla="*/ 5140343 w 5849352"/>
              <a:gd name="connsiteY144-6666" fmla="*/ 3225800 h 5327619"/>
              <a:gd name="connsiteX145-6667" fmla="*/ 5123410 w 5849352"/>
              <a:gd name="connsiteY145-6668" fmla="*/ 3251200 h 5327619"/>
              <a:gd name="connsiteX146-6669" fmla="*/ 5114943 w 5849352"/>
              <a:gd name="connsiteY146-6670" fmla="*/ 3285067 h 5327619"/>
              <a:gd name="connsiteX147-6671" fmla="*/ 5131877 w 5849352"/>
              <a:gd name="connsiteY147-6672" fmla="*/ 3352800 h 5327619"/>
              <a:gd name="connsiteX148-6673" fmla="*/ 5123410 w 5849352"/>
              <a:gd name="connsiteY148-6674" fmla="*/ 3395133 h 5327619"/>
              <a:gd name="connsiteX149-6675" fmla="*/ 5089543 w 5849352"/>
              <a:gd name="connsiteY149-6676" fmla="*/ 3437467 h 5327619"/>
              <a:gd name="connsiteX150-6677" fmla="*/ 5098010 w 5849352"/>
              <a:gd name="connsiteY150-6678" fmla="*/ 3496733 h 5327619"/>
              <a:gd name="connsiteX151-6679" fmla="*/ 5157277 w 5849352"/>
              <a:gd name="connsiteY151-6680" fmla="*/ 3539067 h 5327619"/>
              <a:gd name="connsiteX152-6681" fmla="*/ 5199610 w 5849352"/>
              <a:gd name="connsiteY152-6682" fmla="*/ 3547533 h 5327619"/>
              <a:gd name="connsiteX153-6683" fmla="*/ 5241943 w 5849352"/>
              <a:gd name="connsiteY153-6684" fmla="*/ 3581400 h 5327619"/>
              <a:gd name="connsiteX154-6685" fmla="*/ 5267343 w 5849352"/>
              <a:gd name="connsiteY154-6686" fmla="*/ 3572933 h 5327619"/>
              <a:gd name="connsiteX155-6687" fmla="*/ 5318143 w 5849352"/>
              <a:gd name="connsiteY155-6688" fmla="*/ 3564467 h 5327619"/>
              <a:gd name="connsiteX156-6689" fmla="*/ 5368943 w 5849352"/>
              <a:gd name="connsiteY156-6690" fmla="*/ 3598333 h 5327619"/>
              <a:gd name="connsiteX157-6691" fmla="*/ 5411277 w 5849352"/>
              <a:gd name="connsiteY157-6692" fmla="*/ 3666067 h 5327619"/>
              <a:gd name="connsiteX158-6693" fmla="*/ 5428210 w 5849352"/>
              <a:gd name="connsiteY158-6694" fmla="*/ 3835400 h 5327619"/>
              <a:gd name="connsiteX159-6695" fmla="*/ 5436677 w 5849352"/>
              <a:gd name="connsiteY159-6696" fmla="*/ 3860800 h 5327619"/>
              <a:gd name="connsiteX160-6697" fmla="*/ 5301210 w 5849352"/>
              <a:gd name="connsiteY160-6698" fmla="*/ 3920067 h 5327619"/>
              <a:gd name="connsiteX161-6699" fmla="*/ 5275810 w 5849352"/>
              <a:gd name="connsiteY161-6700" fmla="*/ 3937000 h 5327619"/>
              <a:gd name="connsiteX162-6701" fmla="*/ 5216543 w 5849352"/>
              <a:gd name="connsiteY162-6702" fmla="*/ 3970867 h 5327619"/>
              <a:gd name="connsiteX163-6703" fmla="*/ 5199610 w 5849352"/>
              <a:gd name="connsiteY163-6704" fmla="*/ 3996267 h 5327619"/>
              <a:gd name="connsiteX164-6705" fmla="*/ 5174210 w 5849352"/>
              <a:gd name="connsiteY164-6706" fmla="*/ 4021667 h 5327619"/>
              <a:gd name="connsiteX165-6707" fmla="*/ 5165743 w 5849352"/>
              <a:gd name="connsiteY165-6708" fmla="*/ 4047067 h 5327619"/>
              <a:gd name="connsiteX166-6709" fmla="*/ 5157277 w 5849352"/>
              <a:gd name="connsiteY166-6710" fmla="*/ 4241800 h 5327619"/>
              <a:gd name="connsiteX167-6711" fmla="*/ 5106477 w 5849352"/>
              <a:gd name="connsiteY167-6712" fmla="*/ 4275667 h 5327619"/>
              <a:gd name="connsiteX168-6713" fmla="*/ 5089543 w 5849352"/>
              <a:gd name="connsiteY168-6714" fmla="*/ 4292600 h 5327619"/>
              <a:gd name="connsiteX169-6715" fmla="*/ 5123410 w 5849352"/>
              <a:gd name="connsiteY169-6716" fmla="*/ 4301067 h 5327619"/>
              <a:gd name="connsiteX170-6717" fmla="*/ 5089543 w 5849352"/>
              <a:gd name="connsiteY170-6718" fmla="*/ 4351867 h 5327619"/>
              <a:gd name="connsiteX171-6719" fmla="*/ 5038743 w 5849352"/>
              <a:gd name="connsiteY171-6720" fmla="*/ 4385733 h 5327619"/>
              <a:gd name="connsiteX172-6721" fmla="*/ 5021810 w 5849352"/>
              <a:gd name="connsiteY172-6722" fmla="*/ 4411133 h 5327619"/>
              <a:gd name="connsiteX173-6723" fmla="*/ 5004877 w 5849352"/>
              <a:gd name="connsiteY173-6724" fmla="*/ 4428067 h 5327619"/>
              <a:gd name="connsiteX174-6725" fmla="*/ 4987943 w 5849352"/>
              <a:gd name="connsiteY174-6726" fmla="*/ 4478867 h 5327619"/>
              <a:gd name="connsiteX175-6727" fmla="*/ 4971010 w 5849352"/>
              <a:gd name="connsiteY175-6728" fmla="*/ 4504267 h 5327619"/>
              <a:gd name="connsiteX176-6729" fmla="*/ 4962543 w 5849352"/>
              <a:gd name="connsiteY176-6730" fmla="*/ 4529667 h 5327619"/>
              <a:gd name="connsiteX177-6731" fmla="*/ 4928677 w 5849352"/>
              <a:gd name="connsiteY177-6732" fmla="*/ 4538133 h 5327619"/>
              <a:gd name="connsiteX178-6733" fmla="*/ 4860943 w 5849352"/>
              <a:gd name="connsiteY178-6734" fmla="*/ 4563533 h 5327619"/>
              <a:gd name="connsiteX179-6735" fmla="*/ 4784743 w 5849352"/>
              <a:gd name="connsiteY179-6736" fmla="*/ 4555067 h 5327619"/>
              <a:gd name="connsiteX180-6737" fmla="*/ 4767810 w 5849352"/>
              <a:gd name="connsiteY180-6738" fmla="*/ 4538133 h 5327619"/>
              <a:gd name="connsiteX181-6739" fmla="*/ 4750877 w 5849352"/>
              <a:gd name="connsiteY181-6740" fmla="*/ 4487333 h 5327619"/>
              <a:gd name="connsiteX182-6741" fmla="*/ 4733943 w 5849352"/>
              <a:gd name="connsiteY182-6742" fmla="*/ 4419600 h 5327619"/>
              <a:gd name="connsiteX183-6743" fmla="*/ 4683143 w 5849352"/>
              <a:gd name="connsiteY183-6744" fmla="*/ 4453467 h 5327619"/>
              <a:gd name="connsiteX184-6745" fmla="*/ 4632343 w 5849352"/>
              <a:gd name="connsiteY184-6746" fmla="*/ 4504267 h 5327619"/>
              <a:gd name="connsiteX185-6747" fmla="*/ 4615410 w 5849352"/>
              <a:gd name="connsiteY185-6748" fmla="*/ 4555067 h 5327619"/>
              <a:gd name="connsiteX186-6749" fmla="*/ 4581543 w 5849352"/>
              <a:gd name="connsiteY186-6750" fmla="*/ 4605867 h 5327619"/>
              <a:gd name="connsiteX187-6751" fmla="*/ 4564610 w 5849352"/>
              <a:gd name="connsiteY187-6752" fmla="*/ 4631267 h 5327619"/>
              <a:gd name="connsiteX188-6753" fmla="*/ 4547677 w 5849352"/>
              <a:gd name="connsiteY188-6754" fmla="*/ 4682067 h 5327619"/>
              <a:gd name="connsiteX189-6755" fmla="*/ 4505343 w 5849352"/>
              <a:gd name="connsiteY189-6756" fmla="*/ 4758267 h 5327619"/>
              <a:gd name="connsiteX190-6757" fmla="*/ 4513810 w 5849352"/>
              <a:gd name="connsiteY190-6758" fmla="*/ 4817533 h 5327619"/>
              <a:gd name="connsiteX191-6759" fmla="*/ 4522277 w 5849352"/>
              <a:gd name="connsiteY191-6760" fmla="*/ 4893733 h 5327619"/>
              <a:gd name="connsiteX192-6761" fmla="*/ 4556143 w 5849352"/>
              <a:gd name="connsiteY192-6762" fmla="*/ 4961467 h 5327619"/>
              <a:gd name="connsiteX193-6763" fmla="*/ 4598477 w 5849352"/>
              <a:gd name="connsiteY193-6764" fmla="*/ 4969933 h 5327619"/>
              <a:gd name="connsiteX194-6765" fmla="*/ 4573077 w 5849352"/>
              <a:gd name="connsiteY194-6766" fmla="*/ 5020733 h 5327619"/>
              <a:gd name="connsiteX195-6767" fmla="*/ 4581543 w 5849352"/>
              <a:gd name="connsiteY195-6768" fmla="*/ 5046133 h 5327619"/>
              <a:gd name="connsiteX196-6769" fmla="*/ 4623877 w 5849352"/>
              <a:gd name="connsiteY196-6770" fmla="*/ 5088467 h 5327619"/>
              <a:gd name="connsiteX197-6771" fmla="*/ 4564610 w 5849352"/>
              <a:gd name="connsiteY197-6772" fmla="*/ 5130800 h 5327619"/>
              <a:gd name="connsiteX198-6773" fmla="*/ 4539210 w 5849352"/>
              <a:gd name="connsiteY198-6774" fmla="*/ 5139267 h 5327619"/>
              <a:gd name="connsiteX199-6775" fmla="*/ 4547677 w 5849352"/>
              <a:gd name="connsiteY199-6776" fmla="*/ 5291667 h 5327619"/>
              <a:gd name="connsiteX200-6777" fmla="*/ 4539210 w 5849352"/>
              <a:gd name="connsiteY200-6778" fmla="*/ 5325533 h 5327619"/>
              <a:gd name="connsiteX201-6779" fmla="*/ 4479943 w 5849352"/>
              <a:gd name="connsiteY201-6780" fmla="*/ 5317067 h 5327619"/>
              <a:gd name="connsiteX202-6781" fmla="*/ 4420677 w 5849352"/>
              <a:gd name="connsiteY202-6782" fmla="*/ 5300133 h 5327619"/>
              <a:gd name="connsiteX203-6783" fmla="*/ 4352943 w 5849352"/>
              <a:gd name="connsiteY203-6784" fmla="*/ 5291667 h 5327619"/>
              <a:gd name="connsiteX204-6785" fmla="*/ 4268277 w 5849352"/>
              <a:gd name="connsiteY204-6786" fmla="*/ 5266267 h 5327619"/>
              <a:gd name="connsiteX205-6787" fmla="*/ 4234410 w 5849352"/>
              <a:gd name="connsiteY205-6788" fmla="*/ 5257800 h 5327619"/>
              <a:gd name="connsiteX206-6789" fmla="*/ 4217477 w 5849352"/>
              <a:gd name="connsiteY206-6790" fmla="*/ 5232400 h 5327619"/>
              <a:gd name="connsiteX207-6791" fmla="*/ 4175143 w 5849352"/>
              <a:gd name="connsiteY207-6792" fmla="*/ 5198533 h 5327619"/>
              <a:gd name="connsiteX208-6793" fmla="*/ 4158210 w 5849352"/>
              <a:gd name="connsiteY208-6794" fmla="*/ 5173133 h 5327619"/>
              <a:gd name="connsiteX209-6795" fmla="*/ 4082010 w 5849352"/>
              <a:gd name="connsiteY209-6796" fmla="*/ 5105400 h 5327619"/>
              <a:gd name="connsiteX210-6797" fmla="*/ 4031210 w 5849352"/>
              <a:gd name="connsiteY210-6798" fmla="*/ 5088467 h 5327619"/>
              <a:gd name="connsiteX211-6799" fmla="*/ 3980410 w 5849352"/>
              <a:gd name="connsiteY211-6800" fmla="*/ 5071533 h 5327619"/>
              <a:gd name="connsiteX212-6801" fmla="*/ 3955010 w 5849352"/>
              <a:gd name="connsiteY212-6802" fmla="*/ 5063067 h 5327619"/>
              <a:gd name="connsiteX213-6803" fmla="*/ 3921143 w 5849352"/>
              <a:gd name="connsiteY213-6804" fmla="*/ 5054600 h 5327619"/>
              <a:gd name="connsiteX214-6805" fmla="*/ 3861877 w 5849352"/>
              <a:gd name="connsiteY214-6806" fmla="*/ 5037667 h 5327619"/>
              <a:gd name="connsiteX215-6807" fmla="*/ 3785677 w 5849352"/>
              <a:gd name="connsiteY215-6808" fmla="*/ 4978400 h 5327619"/>
              <a:gd name="connsiteX216-6809" fmla="*/ 3751810 w 5849352"/>
              <a:gd name="connsiteY216-6810" fmla="*/ 4969933 h 5327619"/>
              <a:gd name="connsiteX217-6811" fmla="*/ 3701010 w 5849352"/>
              <a:gd name="connsiteY217-6812" fmla="*/ 4953000 h 5327619"/>
              <a:gd name="connsiteX218-6813" fmla="*/ 3667143 w 5849352"/>
              <a:gd name="connsiteY218-6814" fmla="*/ 4927600 h 5327619"/>
              <a:gd name="connsiteX219-6815" fmla="*/ 3633277 w 5849352"/>
              <a:gd name="connsiteY219-6816" fmla="*/ 4919133 h 5327619"/>
              <a:gd name="connsiteX220-6817" fmla="*/ 3565543 w 5849352"/>
              <a:gd name="connsiteY220-6818" fmla="*/ 4868333 h 5327619"/>
              <a:gd name="connsiteX221-6819" fmla="*/ 3506277 w 5849352"/>
              <a:gd name="connsiteY221-6820" fmla="*/ 4859867 h 5327619"/>
              <a:gd name="connsiteX222-6821" fmla="*/ 3480877 w 5849352"/>
              <a:gd name="connsiteY222-6822" fmla="*/ 4851400 h 5327619"/>
              <a:gd name="connsiteX223-6823" fmla="*/ 3463943 w 5849352"/>
              <a:gd name="connsiteY223-6824" fmla="*/ 4834467 h 5327619"/>
              <a:gd name="connsiteX224-6825" fmla="*/ 3404677 w 5849352"/>
              <a:gd name="connsiteY224-6826" fmla="*/ 4800600 h 5327619"/>
              <a:gd name="connsiteX225-6827" fmla="*/ 3362343 w 5849352"/>
              <a:gd name="connsiteY225-6828" fmla="*/ 4792133 h 5327619"/>
              <a:gd name="connsiteX226-6829" fmla="*/ 3303077 w 5849352"/>
              <a:gd name="connsiteY226-6830" fmla="*/ 4766733 h 5327619"/>
              <a:gd name="connsiteX227-6831" fmla="*/ 3286143 w 5849352"/>
              <a:gd name="connsiteY227-6832" fmla="*/ 4741333 h 5327619"/>
              <a:gd name="connsiteX228-6833" fmla="*/ 3235343 w 5849352"/>
              <a:gd name="connsiteY228-6834" fmla="*/ 4715933 h 5327619"/>
              <a:gd name="connsiteX229-6835" fmla="*/ 3218410 w 5849352"/>
              <a:gd name="connsiteY229-6836" fmla="*/ 4622800 h 5327619"/>
              <a:gd name="connsiteX230-6837" fmla="*/ 3226877 w 5849352"/>
              <a:gd name="connsiteY230-6838" fmla="*/ 4580467 h 5327619"/>
              <a:gd name="connsiteX231-6839" fmla="*/ 3277677 w 5849352"/>
              <a:gd name="connsiteY231-6840" fmla="*/ 4546600 h 5327619"/>
              <a:gd name="connsiteX232-6841" fmla="*/ 3320010 w 5849352"/>
              <a:gd name="connsiteY232-6842" fmla="*/ 4495800 h 5327619"/>
              <a:gd name="connsiteX233-6843" fmla="*/ 3345410 w 5849352"/>
              <a:gd name="connsiteY233-6844" fmla="*/ 4487333 h 5327619"/>
              <a:gd name="connsiteX234-6845" fmla="*/ 3387743 w 5849352"/>
              <a:gd name="connsiteY234-6846" fmla="*/ 4495800 h 5327619"/>
              <a:gd name="connsiteX235-6847" fmla="*/ 3396210 w 5849352"/>
              <a:gd name="connsiteY235-6848" fmla="*/ 4521200 h 5327619"/>
              <a:gd name="connsiteX236-6849" fmla="*/ 3430077 w 5849352"/>
              <a:gd name="connsiteY236-6850" fmla="*/ 4538133 h 5327619"/>
              <a:gd name="connsiteX237-6851" fmla="*/ 3506277 w 5849352"/>
              <a:gd name="connsiteY237-6852" fmla="*/ 4495800 h 5327619"/>
              <a:gd name="connsiteX238-6853" fmla="*/ 3531677 w 5849352"/>
              <a:gd name="connsiteY238-6854" fmla="*/ 4470400 h 5327619"/>
              <a:gd name="connsiteX239-6855" fmla="*/ 3540143 w 5849352"/>
              <a:gd name="connsiteY239-6856" fmla="*/ 4445000 h 5327619"/>
              <a:gd name="connsiteX240-6857" fmla="*/ 3590943 w 5849352"/>
              <a:gd name="connsiteY240-6858" fmla="*/ 4445000 h 5327619"/>
              <a:gd name="connsiteX241-6859" fmla="*/ 3633277 w 5849352"/>
              <a:gd name="connsiteY241-6860" fmla="*/ 4478867 h 5327619"/>
              <a:gd name="connsiteX242-6861" fmla="*/ 3658677 w 5849352"/>
              <a:gd name="connsiteY242-6862" fmla="*/ 4487333 h 5327619"/>
              <a:gd name="connsiteX243-6863" fmla="*/ 3692543 w 5849352"/>
              <a:gd name="connsiteY243-6864" fmla="*/ 4504267 h 5327619"/>
              <a:gd name="connsiteX244-6865" fmla="*/ 3717943 w 5849352"/>
              <a:gd name="connsiteY244-6866" fmla="*/ 4521200 h 5327619"/>
              <a:gd name="connsiteX245-6867" fmla="*/ 3751810 w 5849352"/>
              <a:gd name="connsiteY245-6868" fmla="*/ 4529667 h 5327619"/>
              <a:gd name="connsiteX246-6869" fmla="*/ 3777210 w 5849352"/>
              <a:gd name="connsiteY246-6870" fmla="*/ 4546600 h 5327619"/>
              <a:gd name="connsiteX247-6871" fmla="*/ 3878810 w 5849352"/>
              <a:gd name="connsiteY247-6872" fmla="*/ 4572000 h 5327619"/>
              <a:gd name="connsiteX248-6873" fmla="*/ 3946543 w 5849352"/>
              <a:gd name="connsiteY248-6874" fmla="*/ 4563533 h 5327619"/>
              <a:gd name="connsiteX249-6875" fmla="*/ 3980410 w 5849352"/>
              <a:gd name="connsiteY249-6876" fmla="*/ 4529667 h 5327619"/>
              <a:gd name="connsiteX250-6877" fmla="*/ 4234410 w 5849352"/>
              <a:gd name="connsiteY250-6878" fmla="*/ 4521200 h 5327619"/>
              <a:gd name="connsiteX251-6879" fmla="*/ 4259810 w 5849352"/>
              <a:gd name="connsiteY251-6880" fmla="*/ 4504267 h 5327619"/>
              <a:gd name="connsiteX252-6881" fmla="*/ 4293677 w 5849352"/>
              <a:gd name="connsiteY252-6882" fmla="*/ 4470400 h 5327619"/>
              <a:gd name="connsiteX253-6883" fmla="*/ 4488410 w 5849352"/>
              <a:gd name="connsiteY253-6884" fmla="*/ 4436533 h 5327619"/>
              <a:gd name="connsiteX254-6885" fmla="*/ 4530743 w 5849352"/>
              <a:gd name="connsiteY254-6886" fmla="*/ 4428067 h 5327619"/>
              <a:gd name="connsiteX255-6887" fmla="*/ 4547677 w 5849352"/>
              <a:gd name="connsiteY255-6888" fmla="*/ 4402667 h 5327619"/>
              <a:gd name="connsiteX256-6889" fmla="*/ 4573077 w 5849352"/>
              <a:gd name="connsiteY256-6890" fmla="*/ 4394200 h 5327619"/>
              <a:gd name="connsiteX257-6891" fmla="*/ 4649277 w 5849352"/>
              <a:gd name="connsiteY257-6892" fmla="*/ 4385733 h 5327619"/>
              <a:gd name="connsiteX258-6893" fmla="*/ 4759343 w 5849352"/>
              <a:gd name="connsiteY258-6894" fmla="*/ 4377267 h 5327619"/>
              <a:gd name="connsiteX259-6895" fmla="*/ 4793210 w 5849352"/>
              <a:gd name="connsiteY259-6896" fmla="*/ 4368800 h 5327619"/>
              <a:gd name="connsiteX260-6897" fmla="*/ 4844010 w 5849352"/>
              <a:gd name="connsiteY260-6898" fmla="*/ 4309533 h 5327619"/>
              <a:gd name="connsiteX261-6899" fmla="*/ 4852477 w 5849352"/>
              <a:gd name="connsiteY261-6900" fmla="*/ 4284133 h 5327619"/>
              <a:gd name="connsiteX262-6901" fmla="*/ 4835543 w 5849352"/>
              <a:gd name="connsiteY262-6902" fmla="*/ 4207933 h 5327619"/>
              <a:gd name="connsiteX263-6903" fmla="*/ 4810143 w 5849352"/>
              <a:gd name="connsiteY263-6904" fmla="*/ 4157133 h 5327619"/>
              <a:gd name="connsiteX264-6905" fmla="*/ 4818610 w 5849352"/>
              <a:gd name="connsiteY264-6906" fmla="*/ 4114800 h 5327619"/>
              <a:gd name="connsiteX265-6907" fmla="*/ 4844010 w 5849352"/>
              <a:gd name="connsiteY265-6908" fmla="*/ 4097867 h 5327619"/>
              <a:gd name="connsiteX266-6909" fmla="*/ 4928677 w 5849352"/>
              <a:gd name="connsiteY266-6910" fmla="*/ 4080933 h 5327619"/>
              <a:gd name="connsiteX267-6911" fmla="*/ 4954077 w 5849352"/>
              <a:gd name="connsiteY267-6912" fmla="*/ 4064000 h 5327619"/>
              <a:gd name="connsiteX268-6913" fmla="*/ 5004877 w 5849352"/>
              <a:gd name="connsiteY268-6914" fmla="*/ 4047067 h 5327619"/>
              <a:gd name="connsiteX269-6915" fmla="*/ 4996410 w 5849352"/>
              <a:gd name="connsiteY269-6916" fmla="*/ 3979333 h 5327619"/>
              <a:gd name="connsiteX270-6917" fmla="*/ 4971010 w 5849352"/>
              <a:gd name="connsiteY270-6918" fmla="*/ 3970867 h 5327619"/>
              <a:gd name="connsiteX271-6919" fmla="*/ 4937143 w 5849352"/>
              <a:gd name="connsiteY271-6920" fmla="*/ 3928533 h 5327619"/>
              <a:gd name="connsiteX272-6921" fmla="*/ 4911743 w 5849352"/>
              <a:gd name="connsiteY272-6922" fmla="*/ 3852333 h 5327619"/>
              <a:gd name="connsiteX273-6923" fmla="*/ 4903277 w 5849352"/>
              <a:gd name="connsiteY273-6924" fmla="*/ 3826933 h 5327619"/>
              <a:gd name="connsiteX274-6925" fmla="*/ 4894810 w 5849352"/>
              <a:gd name="connsiteY274-6926" fmla="*/ 3801533 h 5327619"/>
              <a:gd name="connsiteX275-6927" fmla="*/ 4877877 w 5849352"/>
              <a:gd name="connsiteY275-6928" fmla="*/ 3725333 h 5327619"/>
              <a:gd name="connsiteX276-6929" fmla="*/ 4835543 w 5849352"/>
              <a:gd name="connsiteY276-6930" fmla="*/ 3674533 h 5327619"/>
              <a:gd name="connsiteX277-6931" fmla="*/ 4810143 w 5849352"/>
              <a:gd name="connsiteY277-6932" fmla="*/ 3623733 h 5327619"/>
              <a:gd name="connsiteX278-6933" fmla="*/ 4793210 w 5849352"/>
              <a:gd name="connsiteY278-6934" fmla="*/ 3598333 h 5327619"/>
              <a:gd name="connsiteX279-6935" fmla="*/ 4776277 w 5849352"/>
              <a:gd name="connsiteY279-6936" fmla="*/ 3547533 h 5327619"/>
              <a:gd name="connsiteX280-6937" fmla="*/ 4767810 w 5849352"/>
              <a:gd name="connsiteY280-6938" fmla="*/ 3462867 h 5327619"/>
              <a:gd name="connsiteX281-6939" fmla="*/ 4750877 w 5849352"/>
              <a:gd name="connsiteY281-6940" fmla="*/ 3412067 h 5327619"/>
              <a:gd name="connsiteX282-6941" fmla="*/ 4733943 w 5849352"/>
              <a:gd name="connsiteY282-6942" fmla="*/ 3352800 h 5327619"/>
              <a:gd name="connsiteX283-6943" fmla="*/ 4708543 w 5849352"/>
              <a:gd name="connsiteY283-6944" fmla="*/ 3302000 h 5327619"/>
              <a:gd name="connsiteX284-6945" fmla="*/ 4666210 w 5849352"/>
              <a:gd name="connsiteY284-6946" fmla="*/ 3293533 h 5327619"/>
              <a:gd name="connsiteX285-6947" fmla="*/ 4573077 w 5849352"/>
              <a:gd name="connsiteY285-6948" fmla="*/ 3302000 h 5327619"/>
              <a:gd name="connsiteX286-6949" fmla="*/ 4556143 w 5849352"/>
              <a:gd name="connsiteY286-6950" fmla="*/ 3327400 h 5327619"/>
              <a:gd name="connsiteX287-6951" fmla="*/ 4530743 w 5849352"/>
              <a:gd name="connsiteY287-6952" fmla="*/ 3344333 h 5327619"/>
              <a:gd name="connsiteX288-6953" fmla="*/ 4496877 w 5849352"/>
              <a:gd name="connsiteY288-6954" fmla="*/ 3335867 h 5327619"/>
              <a:gd name="connsiteX289-6955" fmla="*/ 4488410 w 5849352"/>
              <a:gd name="connsiteY289-6956" fmla="*/ 3310467 h 5327619"/>
              <a:gd name="connsiteX290-6957" fmla="*/ 4471477 w 5849352"/>
              <a:gd name="connsiteY290-6958" fmla="*/ 3293533 h 5327619"/>
              <a:gd name="connsiteX291-6959" fmla="*/ 4463010 w 5849352"/>
              <a:gd name="connsiteY291-6960" fmla="*/ 3259667 h 5327619"/>
              <a:gd name="connsiteX292-6961" fmla="*/ 4446077 w 5849352"/>
              <a:gd name="connsiteY292-6962" fmla="*/ 3242733 h 5327619"/>
              <a:gd name="connsiteX293-6963" fmla="*/ 4369877 w 5849352"/>
              <a:gd name="connsiteY293-6964" fmla="*/ 3217333 h 5327619"/>
              <a:gd name="connsiteX294-6965" fmla="*/ 4344477 w 5849352"/>
              <a:gd name="connsiteY294-6966" fmla="*/ 3200400 h 5327619"/>
              <a:gd name="connsiteX295-6967" fmla="*/ 4336010 w 5849352"/>
              <a:gd name="connsiteY295-6968" fmla="*/ 3175000 h 5327619"/>
              <a:gd name="connsiteX296-6969" fmla="*/ 4327543 w 5849352"/>
              <a:gd name="connsiteY296-6970" fmla="*/ 3064933 h 5327619"/>
              <a:gd name="connsiteX297-6971" fmla="*/ 4285210 w 5849352"/>
              <a:gd name="connsiteY297-6972" fmla="*/ 3014133 h 5327619"/>
              <a:gd name="connsiteX298-6973" fmla="*/ 4234410 w 5849352"/>
              <a:gd name="connsiteY298-6974" fmla="*/ 2980267 h 5327619"/>
              <a:gd name="connsiteX299-6975" fmla="*/ 4082010 w 5849352"/>
              <a:gd name="connsiteY299-6976" fmla="*/ 2988733 h 5327619"/>
              <a:gd name="connsiteX300-6977" fmla="*/ 4031210 w 5849352"/>
              <a:gd name="connsiteY300-6978" fmla="*/ 3005667 h 5327619"/>
              <a:gd name="connsiteX301-6979" fmla="*/ 4048143 w 5849352"/>
              <a:gd name="connsiteY301-6980" fmla="*/ 2963333 h 5327619"/>
              <a:gd name="connsiteX302-6981" fmla="*/ 4039677 w 5849352"/>
              <a:gd name="connsiteY302-6982" fmla="*/ 2912533 h 5327619"/>
              <a:gd name="connsiteX303-6983" fmla="*/ 4014277 w 5849352"/>
              <a:gd name="connsiteY303-6984" fmla="*/ 2904067 h 5327619"/>
              <a:gd name="connsiteX304-6985" fmla="*/ 3895743 w 5849352"/>
              <a:gd name="connsiteY304-6986" fmla="*/ 2895600 h 5327619"/>
              <a:gd name="connsiteX305-6987" fmla="*/ 3878810 w 5849352"/>
              <a:gd name="connsiteY305-6988" fmla="*/ 2751667 h 5327619"/>
              <a:gd name="connsiteX306-6989" fmla="*/ 3861877 w 5849352"/>
              <a:gd name="connsiteY306-6990" fmla="*/ 2726267 h 5327619"/>
              <a:gd name="connsiteX307-6991" fmla="*/ 3828010 w 5849352"/>
              <a:gd name="connsiteY307-6992" fmla="*/ 2658533 h 5327619"/>
              <a:gd name="connsiteX308-6993" fmla="*/ 3794143 w 5849352"/>
              <a:gd name="connsiteY308-6994" fmla="*/ 2616200 h 5327619"/>
              <a:gd name="connsiteX309-6995" fmla="*/ 3641743 w 5849352"/>
              <a:gd name="connsiteY309-6996" fmla="*/ 2590800 h 5327619"/>
              <a:gd name="connsiteX310-6997" fmla="*/ 3582477 w 5849352"/>
              <a:gd name="connsiteY310-6998" fmla="*/ 2573867 h 5327619"/>
              <a:gd name="connsiteX311-6999" fmla="*/ 3531677 w 5849352"/>
              <a:gd name="connsiteY311-7000" fmla="*/ 2556933 h 5327619"/>
              <a:gd name="connsiteX312-7001" fmla="*/ 3574010 w 5849352"/>
              <a:gd name="connsiteY312-7002" fmla="*/ 2514600 h 5327619"/>
              <a:gd name="connsiteX313-7003" fmla="*/ 3548610 w 5849352"/>
              <a:gd name="connsiteY313-7004" fmla="*/ 2523067 h 5327619"/>
              <a:gd name="connsiteX314-7005" fmla="*/ 3523210 w 5849352"/>
              <a:gd name="connsiteY314-7006" fmla="*/ 2531533 h 5327619"/>
              <a:gd name="connsiteX315-7007" fmla="*/ 3548610 w 5849352"/>
              <a:gd name="connsiteY315-7008" fmla="*/ 2506133 h 5327619"/>
              <a:gd name="connsiteX316-7009" fmla="*/ 3574010 w 5849352"/>
              <a:gd name="connsiteY316-7010" fmla="*/ 2497667 h 5327619"/>
              <a:gd name="connsiteX317-7011" fmla="*/ 3582477 w 5849352"/>
              <a:gd name="connsiteY317-7012" fmla="*/ 2463800 h 5327619"/>
              <a:gd name="connsiteX318-7013" fmla="*/ 3607877 w 5849352"/>
              <a:gd name="connsiteY318-7014" fmla="*/ 2421467 h 5327619"/>
              <a:gd name="connsiteX319-7015" fmla="*/ 3607877 w 5849352"/>
              <a:gd name="connsiteY319-7016" fmla="*/ 2336800 h 5327619"/>
              <a:gd name="connsiteX320-7017" fmla="*/ 3574010 w 5849352"/>
              <a:gd name="connsiteY320-7018" fmla="*/ 2302933 h 5327619"/>
              <a:gd name="connsiteX321-7019" fmla="*/ 3523210 w 5849352"/>
              <a:gd name="connsiteY321-7020" fmla="*/ 2260600 h 5327619"/>
              <a:gd name="connsiteX322-7021" fmla="*/ 3480877 w 5849352"/>
              <a:gd name="connsiteY322-7022" fmla="*/ 2209800 h 5327619"/>
              <a:gd name="connsiteX323-7023" fmla="*/ 3455477 w 5849352"/>
              <a:gd name="connsiteY323-7024" fmla="*/ 2192867 h 5327619"/>
              <a:gd name="connsiteX324-7025" fmla="*/ 3438543 w 5849352"/>
              <a:gd name="connsiteY324-7026" fmla="*/ 2175933 h 5327619"/>
              <a:gd name="connsiteX325-7027" fmla="*/ 3413143 w 5849352"/>
              <a:gd name="connsiteY325-7028" fmla="*/ 2167467 h 5327619"/>
              <a:gd name="connsiteX326-7029" fmla="*/ 3294610 w 5849352"/>
              <a:gd name="connsiteY326-7030" fmla="*/ 2150533 h 5327619"/>
              <a:gd name="connsiteX327-7031" fmla="*/ 3243810 w 5849352"/>
              <a:gd name="connsiteY327-7032" fmla="*/ 2125133 h 5327619"/>
              <a:gd name="connsiteX328-7033" fmla="*/ 3252277 w 5849352"/>
              <a:gd name="connsiteY328-7034" fmla="*/ 2091267 h 5327619"/>
              <a:gd name="connsiteX329-7035" fmla="*/ 3218410 w 5849352"/>
              <a:gd name="connsiteY329-7036" fmla="*/ 2082800 h 5327619"/>
              <a:gd name="connsiteX330-7037" fmla="*/ 3193010 w 5849352"/>
              <a:gd name="connsiteY330-7038" fmla="*/ 2032000 h 5327619"/>
              <a:gd name="connsiteX331-7039" fmla="*/ 3176077 w 5849352"/>
              <a:gd name="connsiteY331-7040" fmla="*/ 1998133 h 5327619"/>
              <a:gd name="connsiteX332-7041" fmla="*/ 3167610 w 5849352"/>
              <a:gd name="connsiteY332-7042" fmla="*/ 1972733 h 5327619"/>
              <a:gd name="connsiteX333-7043" fmla="*/ 3142210 w 5849352"/>
              <a:gd name="connsiteY333-7044" fmla="*/ 1955800 h 5327619"/>
              <a:gd name="connsiteX334-7045" fmla="*/ 3116810 w 5849352"/>
              <a:gd name="connsiteY334-7046" fmla="*/ 1930400 h 5327619"/>
              <a:gd name="connsiteX335-7047" fmla="*/ 3082943 w 5849352"/>
              <a:gd name="connsiteY335-7048" fmla="*/ 1854200 h 5327619"/>
              <a:gd name="connsiteX336-7049" fmla="*/ 3066010 w 5849352"/>
              <a:gd name="connsiteY336-7050" fmla="*/ 1828800 h 5327619"/>
              <a:gd name="connsiteX337-7051" fmla="*/ 3057543 w 5849352"/>
              <a:gd name="connsiteY337-7052" fmla="*/ 1794933 h 5327619"/>
              <a:gd name="connsiteX338-7053" fmla="*/ 2972877 w 5849352"/>
              <a:gd name="connsiteY338-7054" fmla="*/ 1727200 h 5327619"/>
              <a:gd name="connsiteX339-7055" fmla="*/ 2947477 w 5849352"/>
              <a:gd name="connsiteY339-7056" fmla="*/ 1710267 h 5327619"/>
              <a:gd name="connsiteX340-7057" fmla="*/ 2828943 w 5849352"/>
              <a:gd name="connsiteY340-7058" fmla="*/ 1667933 h 5327619"/>
              <a:gd name="connsiteX341-7059" fmla="*/ 2803543 w 5849352"/>
              <a:gd name="connsiteY341-7060" fmla="*/ 1676400 h 5327619"/>
              <a:gd name="connsiteX342-7061" fmla="*/ 2795077 w 5849352"/>
              <a:gd name="connsiteY342-7062" fmla="*/ 1727200 h 5327619"/>
              <a:gd name="connsiteX343-7063" fmla="*/ 2786610 w 5849352"/>
              <a:gd name="connsiteY343-7064" fmla="*/ 1752600 h 5327619"/>
              <a:gd name="connsiteX344-7065" fmla="*/ 2744277 w 5849352"/>
              <a:gd name="connsiteY344-7066" fmla="*/ 1794933 h 5327619"/>
              <a:gd name="connsiteX345-7067" fmla="*/ 2718877 w 5849352"/>
              <a:gd name="connsiteY345-7068" fmla="*/ 1845733 h 5327619"/>
              <a:gd name="connsiteX346-7069" fmla="*/ 2693477 w 5849352"/>
              <a:gd name="connsiteY346-7070" fmla="*/ 1921933 h 5327619"/>
              <a:gd name="connsiteX347-7071" fmla="*/ 2685010 w 5849352"/>
              <a:gd name="connsiteY347-7072" fmla="*/ 1947333 h 5327619"/>
              <a:gd name="connsiteX348-7073" fmla="*/ 2651143 w 5849352"/>
              <a:gd name="connsiteY348-7074" fmla="*/ 1955800 h 5327619"/>
              <a:gd name="connsiteX349-7075" fmla="*/ 2591877 w 5849352"/>
              <a:gd name="connsiteY349-7076" fmla="*/ 1947333 h 5327619"/>
              <a:gd name="connsiteX350-7077" fmla="*/ 2566477 w 5849352"/>
              <a:gd name="connsiteY350-7078" fmla="*/ 1938867 h 5327619"/>
              <a:gd name="connsiteX351-7079" fmla="*/ 2549543 w 5849352"/>
              <a:gd name="connsiteY351-7080" fmla="*/ 1913467 h 5327619"/>
              <a:gd name="connsiteX352-7081" fmla="*/ 2558010 w 5849352"/>
              <a:gd name="connsiteY352-7082" fmla="*/ 1888067 h 5327619"/>
              <a:gd name="connsiteX353-7083" fmla="*/ 2532610 w 5849352"/>
              <a:gd name="connsiteY353-7084" fmla="*/ 1794933 h 5327619"/>
              <a:gd name="connsiteX354-7085" fmla="*/ 2507210 w 5849352"/>
              <a:gd name="connsiteY354-7086" fmla="*/ 1786467 h 5327619"/>
              <a:gd name="connsiteX355-7087" fmla="*/ 2498743 w 5849352"/>
              <a:gd name="connsiteY355-7088" fmla="*/ 1761067 h 5327619"/>
              <a:gd name="connsiteX356-7089" fmla="*/ 2447943 w 5849352"/>
              <a:gd name="connsiteY356-7090" fmla="*/ 1701800 h 5327619"/>
              <a:gd name="connsiteX357-7091" fmla="*/ 2431010 w 5849352"/>
              <a:gd name="connsiteY357-7092" fmla="*/ 1676400 h 5327619"/>
              <a:gd name="connsiteX358-7093" fmla="*/ 2422543 w 5849352"/>
              <a:gd name="connsiteY358-7094" fmla="*/ 1634067 h 5327619"/>
              <a:gd name="connsiteX359-7095" fmla="*/ 2414077 w 5849352"/>
              <a:gd name="connsiteY359-7096" fmla="*/ 1608667 h 5327619"/>
              <a:gd name="connsiteX360-7097" fmla="*/ 2278610 w 5849352"/>
              <a:gd name="connsiteY360-7098" fmla="*/ 1583267 h 5327619"/>
              <a:gd name="connsiteX361-7099" fmla="*/ 2287077 w 5849352"/>
              <a:gd name="connsiteY361-7100" fmla="*/ 1540933 h 5327619"/>
              <a:gd name="connsiteX362-7101" fmla="*/ 2320943 w 5849352"/>
              <a:gd name="connsiteY362-7102" fmla="*/ 1490133 h 5327619"/>
              <a:gd name="connsiteX363-7103" fmla="*/ 2304010 w 5849352"/>
              <a:gd name="connsiteY363-7104" fmla="*/ 1405467 h 5327619"/>
              <a:gd name="connsiteX364-7105" fmla="*/ 2278610 w 5849352"/>
              <a:gd name="connsiteY364-7106" fmla="*/ 1388533 h 5327619"/>
              <a:gd name="connsiteX365-7107" fmla="*/ 2253210 w 5849352"/>
              <a:gd name="connsiteY365-7108" fmla="*/ 1320800 h 5327619"/>
              <a:gd name="connsiteX366-7109" fmla="*/ 2227810 w 5849352"/>
              <a:gd name="connsiteY366-7110" fmla="*/ 1303867 h 5327619"/>
              <a:gd name="connsiteX367-7111" fmla="*/ 2210877 w 5849352"/>
              <a:gd name="connsiteY367-7112" fmla="*/ 1253067 h 5327619"/>
              <a:gd name="connsiteX368-7113" fmla="*/ 2202410 w 5849352"/>
              <a:gd name="connsiteY368-7114" fmla="*/ 1227667 h 5327619"/>
              <a:gd name="connsiteX369-7115" fmla="*/ 2193943 w 5849352"/>
              <a:gd name="connsiteY369-7116" fmla="*/ 1193800 h 5327619"/>
              <a:gd name="connsiteX370-7117" fmla="*/ 2177010 w 5849352"/>
              <a:gd name="connsiteY370-7118" fmla="*/ 1143000 h 5327619"/>
              <a:gd name="connsiteX371-7119" fmla="*/ 2168543 w 5849352"/>
              <a:gd name="connsiteY371-7120" fmla="*/ 1092200 h 5327619"/>
              <a:gd name="connsiteX372-7121" fmla="*/ 2160077 w 5849352"/>
              <a:gd name="connsiteY372-7122" fmla="*/ 1058333 h 5327619"/>
              <a:gd name="connsiteX373-7123" fmla="*/ 1321877 w 5849352"/>
              <a:gd name="connsiteY373-7124" fmla="*/ 524933 h 5327619"/>
              <a:gd name="connsiteX374-7125" fmla="*/ 653010 w 5849352"/>
              <a:gd name="connsiteY374-7126" fmla="*/ 211667 h 5327619"/>
              <a:gd name="connsiteX375-7127" fmla="*/ 9543 w 5849352"/>
              <a:gd name="connsiteY375-7128" fmla="*/ 0 h 5327619"/>
              <a:gd name="connsiteX376-7129" fmla="*/ 119610 w 5849352"/>
              <a:gd name="connsiteY376-7130" fmla="*/ 118533 h 5327619"/>
              <a:gd name="connsiteX377-7131" fmla="*/ 221210 w 5849352"/>
              <a:gd name="connsiteY377-7132" fmla="*/ 177800 h 5327619"/>
              <a:gd name="connsiteX378-7133" fmla="*/ 246610 w 5849352"/>
              <a:gd name="connsiteY378-7134" fmla="*/ 194733 h 5327619"/>
              <a:gd name="connsiteX379-7135" fmla="*/ 322810 w 5849352"/>
              <a:gd name="connsiteY379-7136" fmla="*/ 254000 h 5327619"/>
              <a:gd name="connsiteX380-7137" fmla="*/ 390543 w 5849352"/>
              <a:gd name="connsiteY380-7138" fmla="*/ 313267 h 5327619"/>
              <a:gd name="connsiteX381-7139" fmla="*/ 475210 w 5849352"/>
              <a:gd name="connsiteY381-7140" fmla="*/ 381000 h 5327619"/>
              <a:gd name="connsiteX382-7141" fmla="*/ 534477 w 5849352"/>
              <a:gd name="connsiteY382-7142" fmla="*/ 414867 h 5327619"/>
              <a:gd name="connsiteX383-7143" fmla="*/ 686877 w 5849352"/>
              <a:gd name="connsiteY383-7144" fmla="*/ 482600 h 5327619"/>
              <a:gd name="connsiteX384-7145" fmla="*/ 746143 w 5849352"/>
              <a:gd name="connsiteY384-7146" fmla="*/ 508000 h 5327619"/>
              <a:gd name="connsiteX385-7147" fmla="*/ 873143 w 5849352"/>
              <a:gd name="connsiteY385-7148" fmla="*/ 567267 h 5327619"/>
              <a:gd name="connsiteX386-7149" fmla="*/ 966277 w 5849352"/>
              <a:gd name="connsiteY386-7150" fmla="*/ 601133 h 5327619"/>
              <a:gd name="connsiteX387-7151" fmla="*/ 1017077 w 5849352"/>
              <a:gd name="connsiteY387-7152" fmla="*/ 626533 h 5327619"/>
              <a:gd name="connsiteX388-7153" fmla="*/ 1093277 w 5849352"/>
              <a:gd name="connsiteY388-7154" fmla="*/ 651933 h 5327619"/>
              <a:gd name="connsiteX389-7155" fmla="*/ 1161010 w 5849352"/>
              <a:gd name="connsiteY389-7156" fmla="*/ 677333 h 5327619"/>
              <a:gd name="connsiteX390-7157" fmla="*/ 1262610 w 5849352"/>
              <a:gd name="connsiteY390-7158" fmla="*/ 719667 h 5327619"/>
              <a:gd name="connsiteX391-7159" fmla="*/ 1423477 w 5849352"/>
              <a:gd name="connsiteY391-7160" fmla="*/ 736600 h 5327619"/>
              <a:gd name="connsiteX392-7161" fmla="*/ 1474277 w 5849352"/>
              <a:gd name="connsiteY392-7162" fmla="*/ 745067 h 5327619"/>
              <a:gd name="connsiteX393-7163" fmla="*/ 1575877 w 5849352"/>
              <a:gd name="connsiteY393-7164" fmla="*/ 753533 h 5327619"/>
              <a:gd name="connsiteX0-7165" fmla="*/ 2092343 w 5849352"/>
              <a:gd name="connsiteY0-7166" fmla="*/ 905933 h 5327619"/>
              <a:gd name="connsiteX1-7167" fmla="*/ 2109277 w 5849352"/>
              <a:gd name="connsiteY1-7168" fmla="*/ 939800 h 5327619"/>
              <a:gd name="connsiteX2-7169" fmla="*/ 2117743 w 5849352"/>
              <a:gd name="connsiteY2-7170" fmla="*/ 897467 h 5327619"/>
              <a:gd name="connsiteX3-7171" fmla="*/ 2100810 w 5849352"/>
              <a:gd name="connsiteY3-7172" fmla="*/ 880533 h 5327619"/>
              <a:gd name="connsiteX4-7173" fmla="*/ 2066943 w 5849352"/>
              <a:gd name="connsiteY4-7174" fmla="*/ 804333 h 5327619"/>
              <a:gd name="connsiteX5-7175" fmla="*/ 2058477 w 5849352"/>
              <a:gd name="connsiteY5-7176" fmla="*/ 778933 h 5327619"/>
              <a:gd name="connsiteX6-7177" fmla="*/ 1990743 w 5849352"/>
              <a:gd name="connsiteY6-7178" fmla="*/ 719667 h 5327619"/>
              <a:gd name="connsiteX7-7179" fmla="*/ 1897610 w 5849352"/>
              <a:gd name="connsiteY7-7180" fmla="*/ 694267 h 5327619"/>
              <a:gd name="connsiteX8-7181" fmla="*/ 1872210 w 5849352"/>
              <a:gd name="connsiteY8-7182" fmla="*/ 685800 h 5327619"/>
              <a:gd name="connsiteX9-7183" fmla="*/ 1846810 w 5849352"/>
              <a:gd name="connsiteY9-7184" fmla="*/ 660400 h 5327619"/>
              <a:gd name="connsiteX10-7185" fmla="*/ 1838343 w 5849352"/>
              <a:gd name="connsiteY10-7186" fmla="*/ 635000 h 5327619"/>
              <a:gd name="connsiteX11-7187" fmla="*/ 1863743 w 5849352"/>
              <a:gd name="connsiteY11-7188" fmla="*/ 499533 h 5327619"/>
              <a:gd name="connsiteX12-7189" fmla="*/ 1855277 w 5849352"/>
              <a:gd name="connsiteY12-7190" fmla="*/ 448733 h 5327619"/>
              <a:gd name="connsiteX13-7191" fmla="*/ 1812943 w 5849352"/>
              <a:gd name="connsiteY13-7192" fmla="*/ 423333 h 5327619"/>
              <a:gd name="connsiteX14-7193" fmla="*/ 1787543 w 5849352"/>
              <a:gd name="connsiteY14-7194" fmla="*/ 406400 h 5327619"/>
              <a:gd name="connsiteX15-7195" fmla="*/ 1779077 w 5849352"/>
              <a:gd name="connsiteY15-7196" fmla="*/ 304800 h 5327619"/>
              <a:gd name="connsiteX16-7197" fmla="*/ 1787543 w 5849352"/>
              <a:gd name="connsiteY16-7198" fmla="*/ 254000 h 5327619"/>
              <a:gd name="connsiteX17-7199" fmla="*/ 1931477 w 5849352"/>
              <a:gd name="connsiteY17-7200" fmla="*/ 270933 h 5327619"/>
              <a:gd name="connsiteX18-7201" fmla="*/ 1948410 w 5849352"/>
              <a:gd name="connsiteY18-7202" fmla="*/ 287867 h 5327619"/>
              <a:gd name="connsiteX19-7203" fmla="*/ 2083877 w 5849352"/>
              <a:gd name="connsiteY19-7204" fmla="*/ 262467 h 5327619"/>
              <a:gd name="connsiteX20-7205" fmla="*/ 2117743 w 5849352"/>
              <a:gd name="connsiteY20-7206" fmla="*/ 330200 h 5327619"/>
              <a:gd name="connsiteX21-7207" fmla="*/ 2143143 w 5849352"/>
              <a:gd name="connsiteY21-7208" fmla="*/ 338667 h 5327619"/>
              <a:gd name="connsiteX22-7209" fmla="*/ 2219343 w 5849352"/>
              <a:gd name="connsiteY22-7210" fmla="*/ 347133 h 5327619"/>
              <a:gd name="connsiteX23-7211" fmla="*/ 2261677 w 5849352"/>
              <a:gd name="connsiteY23-7212" fmla="*/ 381000 h 5327619"/>
              <a:gd name="connsiteX24-7213" fmla="*/ 2287077 w 5849352"/>
              <a:gd name="connsiteY24-7214" fmla="*/ 397933 h 5327619"/>
              <a:gd name="connsiteX25-7215" fmla="*/ 2447943 w 5849352"/>
              <a:gd name="connsiteY25-7216" fmla="*/ 389467 h 5327619"/>
              <a:gd name="connsiteX26-7217" fmla="*/ 2464877 w 5849352"/>
              <a:gd name="connsiteY26-7218" fmla="*/ 364067 h 5327619"/>
              <a:gd name="connsiteX27-7219" fmla="*/ 2693477 w 5849352"/>
              <a:gd name="connsiteY27-7220" fmla="*/ 381000 h 5327619"/>
              <a:gd name="connsiteX28-7221" fmla="*/ 2718877 w 5849352"/>
              <a:gd name="connsiteY28-7222" fmla="*/ 406400 h 5327619"/>
              <a:gd name="connsiteX29-7223" fmla="*/ 2803543 w 5849352"/>
              <a:gd name="connsiteY29-7224" fmla="*/ 406400 h 5327619"/>
              <a:gd name="connsiteX30-7225" fmla="*/ 2828943 w 5849352"/>
              <a:gd name="connsiteY30-7226" fmla="*/ 389467 h 5327619"/>
              <a:gd name="connsiteX31-7227" fmla="*/ 2939010 w 5849352"/>
              <a:gd name="connsiteY31-7228" fmla="*/ 372533 h 5327619"/>
              <a:gd name="connsiteX32-7229" fmla="*/ 2989810 w 5849352"/>
              <a:gd name="connsiteY32-7230" fmla="*/ 347133 h 5327619"/>
              <a:gd name="connsiteX33-7231" fmla="*/ 3040610 w 5849352"/>
              <a:gd name="connsiteY33-7232" fmla="*/ 355600 h 5327619"/>
              <a:gd name="connsiteX34-7233" fmla="*/ 3066010 w 5849352"/>
              <a:gd name="connsiteY34-7234" fmla="*/ 372533 h 5327619"/>
              <a:gd name="connsiteX35-7235" fmla="*/ 3167610 w 5849352"/>
              <a:gd name="connsiteY35-7236" fmla="*/ 372533 h 5327619"/>
              <a:gd name="connsiteX36-7237" fmla="*/ 3176077 w 5849352"/>
              <a:gd name="connsiteY36-7238" fmla="*/ 397933 h 5327619"/>
              <a:gd name="connsiteX37-7239" fmla="*/ 3167610 w 5849352"/>
              <a:gd name="connsiteY37-7240" fmla="*/ 431800 h 5327619"/>
              <a:gd name="connsiteX38-7241" fmla="*/ 3116810 w 5849352"/>
              <a:gd name="connsiteY38-7242" fmla="*/ 457200 h 5327619"/>
              <a:gd name="connsiteX39-7243" fmla="*/ 3091410 w 5849352"/>
              <a:gd name="connsiteY39-7244" fmla="*/ 474133 h 5327619"/>
              <a:gd name="connsiteX40-7245" fmla="*/ 3082943 w 5849352"/>
              <a:gd name="connsiteY40-7246" fmla="*/ 499533 h 5327619"/>
              <a:gd name="connsiteX41-7247" fmla="*/ 3091410 w 5849352"/>
              <a:gd name="connsiteY41-7248" fmla="*/ 711200 h 5327619"/>
              <a:gd name="connsiteX42-7249" fmla="*/ 3108343 w 5849352"/>
              <a:gd name="connsiteY42-7250" fmla="*/ 762000 h 5327619"/>
              <a:gd name="connsiteX43-7251" fmla="*/ 3116810 w 5849352"/>
              <a:gd name="connsiteY43-7252" fmla="*/ 787400 h 5327619"/>
              <a:gd name="connsiteX44-7253" fmla="*/ 3133743 w 5849352"/>
              <a:gd name="connsiteY44-7254" fmla="*/ 812800 h 5327619"/>
              <a:gd name="connsiteX45-7255" fmla="*/ 3142210 w 5849352"/>
              <a:gd name="connsiteY45-7256" fmla="*/ 838200 h 5327619"/>
              <a:gd name="connsiteX46-7257" fmla="*/ 3193010 w 5849352"/>
              <a:gd name="connsiteY46-7258" fmla="*/ 889000 h 5327619"/>
              <a:gd name="connsiteX47-7259" fmla="*/ 3218410 w 5849352"/>
              <a:gd name="connsiteY47-7260" fmla="*/ 914400 h 5327619"/>
              <a:gd name="connsiteX48-7261" fmla="*/ 3252277 w 5849352"/>
              <a:gd name="connsiteY48-7262" fmla="*/ 922867 h 5327619"/>
              <a:gd name="connsiteX49-7263" fmla="*/ 3277677 w 5849352"/>
              <a:gd name="connsiteY49-7264" fmla="*/ 948267 h 5327619"/>
              <a:gd name="connsiteX50-7265" fmla="*/ 3328477 w 5849352"/>
              <a:gd name="connsiteY50-7266" fmla="*/ 982133 h 5327619"/>
              <a:gd name="connsiteX51-7267" fmla="*/ 3370810 w 5849352"/>
              <a:gd name="connsiteY51-7268" fmla="*/ 1024467 h 5327619"/>
              <a:gd name="connsiteX52-7269" fmla="*/ 3430077 w 5849352"/>
              <a:gd name="connsiteY52-7270" fmla="*/ 1075267 h 5327619"/>
              <a:gd name="connsiteX53-7271" fmla="*/ 3480877 w 5849352"/>
              <a:gd name="connsiteY53-7272" fmla="*/ 1109133 h 5327619"/>
              <a:gd name="connsiteX54-7273" fmla="*/ 3548610 w 5849352"/>
              <a:gd name="connsiteY54-7274" fmla="*/ 1159933 h 5327619"/>
              <a:gd name="connsiteX55-7275" fmla="*/ 3574010 w 5849352"/>
              <a:gd name="connsiteY55-7276" fmla="*/ 1168400 h 5327619"/>
              <a:gd name="connsiteX56-7277" fmla="*/ 3599410 w 5849352"/>
              <a:gd name="connsiteY56-7278" fmla="*/ 1185333 h 5327619"/>
              <a:gd name="connsiteX57-7279" fmla="*/ 3667143 w 5849352"/>
              <a:gd name="connsiteY57-7280" fmla="*/ 1202267 h 5327619"/>
              <a:gd name="connsiteX58-7281" fmla="*/ 3692543 w 5849352"/>
              <a:gd name="connsiteY58-7282" fmla="*/ 1219200 h 5327619"/>
              <a:gd name="connsiteX59-7283" fmla="*/ 3709477 w 5849352"/>
              <a:gd name="connsiteY59-7284" fmla="*/ 1270000 h 5327619"/>
              <a:gd name="connsiteX60-7285" fmla="*/ 3726410 w 5849352"/>
              <a:gd name="connsiteY60-7286" fmla="*/ 1295400 h 5327619"/>
              <a:gd name="connsiteX61-7287" fmla="*/ 3743343 w 5849352"/>
              <a:gd name="connsiteY61-7288" fmla="*/ 1354667 h 5327619"/>
              <a:gd name="connsiteX62-7289" fmla="*/ 3760277 w 5849352"/>
              <a:gd name="connsiteY62-7290" fmla="*/ 1405467 h 5327619"/>
              <a:gd name="connsiteX63-7291" fmla="*/ 3768743 w 5849352"/>
              <a:gd name="connsiteY63-7292" fmla="*/ 1447800 h 5327619"/>
              <a:gd name="connsiteX64-7293" fmla="*/ 3777210 w 5849352"/>
              <a:gd name="connsiteY64-7294" fmla="*/ 1473200 h 5327619"/>
              <a:gd name="connsiteX65-7295" fmla="*/ 3785677 w 5849352"/>
              <a:gd name="connsiteY65-7296" fmla="*/ 1507067 h 5327619"/>
              <a:gd name="connsiteX66-7297" fmla="*/ 3811077 w 5849352"/>
              <a:gd name="connsiteY66-7298" fmla="*/ 1583267 h 5327619"/>
              <a:gd name="connsiteX67-7299" fmla="*/ 3819543 w 5849352"/>
              <a:gd name="connsiteY67-7300" fmla="*/ 1608667 h 5327619"/>
              <a:gd name="connsiteX68-7301" fmla="*/ 3828010 w 5849352"/>
              <a:gd name="connsiteY68-7302" fmla="*/ 1659467 h 5327619"/>
              <a:gd name="connsiteX69-7303" fmla="*/ 3861877 w 5849352"/>
              <a:gd name="connsiteY69-7304" fmla="*/ 1701800 h 5327619"/>
              <a:gd name="connsiteX70-7305" fmla="*/ 3878810 w 5849352"/>
              <a:gd name="connsiteY70-7306" fmla="*/ 1752600 h 5327619"/>
              <a:gd name="connsiteX71-7307" fmla="*/ 3887277 w 5849352"/>
              <a:gd name="connsiteY71-7308" fmla="*/ 1786467 h 5327619"/>
              <a:gd name="connsiteX72-7309" fmla="*/ 3904210 w 5849352"/>
              <a:gd name="connsiteY72-7310" fmla="*/ 1811867 h 5327619"/>
              <a:gd name="connsiteX73-7311" fmla="*/ 3912677 w 5849352"/>
              <a:gd name="connsiteY73-7312" fmla="*/ 1837267 h 5327619"/>
              <a:gd name="connsiteX74-7313" fmla="*/ 3946543 w 5849352"/>
              <a:gd name="connsiteY74-7314" fmla="*/ 1888067 h 5327619"/>
              <a:gd name="connsiteX75-7315" fmla="*/ 3963477 w 5849352"/>
              <a:gd name="connsiteY75-7316" fmla="*/ 1913467 h 5327619"/>
              <a:gd name="connsiteX76-7317" fmla="*/ 3988877 w 5849352"/>
              <a:gd name="connsiteY76-7318" fmla="*/ 1930400 h 5327619"/>
              <a:gd name="connsiteX77-7319" fmla="*/ 4014277 w 5849352"/>
              <a:gd name="connsiteY77-7320" fmla="*/ 1955800 h 5327619"/>
              <a:gd name="connsiteX78-7321" fmla="*/ 4065077 w 5849352"/>
              <a:gd name="connsiteY78-7322" fmla="*/ 1981200 h 5327619"/>
              <a:gd name="connsiteX79-7323" fmla="*/ 4090477 w 5849352"/>
              <a:gd name="connsiteY79-7324" fmla="*/ 1964267 h 5327619"/>
              <a:gd name="connsiteX80-7325" fmla="*/ 4115877 w 5849352"/>
              <a:gd name="connsiteY80-7326" fmla="*/ 1972733 h 5327619"/>
              <a:gd name="connsiteX81-7327" fmla="*/ 4166677 w 5849352"/>
              <a:gd name="connsiteY81-7328" fmla="*/ 2015067 h 5327619"/>
              <a:gd name="connsiteX82-7329" fmla="*/ 4175143 w 5849352"/>
              <a:gd name="connsiteY82-7330" fmla="*/ 2048933 h 5327619"/>
              <a:gd name="connsiteX83-7331" fmla="*/ 4217477 w 5849352"/>
              <a:gd name="connsiteY83-7332" fmla="*/ 2091267 h 5327619"/>
              <a:gd name="connsiteX84-7333" fmla="*/ 4242877 w 5849352"/>
              <a:gd name="connsiteY84-7334" fmla="*/ 2116667 h 5327619"/>
              <a:gd name="connsiteX85-7335" fmla="*/ 4344477 w 5849352"/>
              <a:gd name="connsiteY85-7336" fmla="*/ 2133600 h 5327619"/>
              <a:gd name="connsiteX86-7337" fmla="*/ 4369877 w 5849352"/>
              <a:gd name="connsiteY86-7338" fmla="*/ 2159000 h 5327619"/>
              <a:gd name="connsiteX87-7339" fmla="*/ 4395277 w 5849352"/>
              <a:gd name="connsiteY87-7340" fmla="*/ 2167467 h 5327619"/>
              <a:gd name="connsiteX88-7341" fmla="*/ 4522277 w 5849352"/>
              <a:gd name="connsiteY88-7342" fmla="*/ 2184400 h 5327619"/>
              <a:gd name="connsiteX89-7343" fmla="*/ 4547677 w 5849352"/>
              <a:gd name="connsiteY89-7344" fmla="*/ 2209800 h 5327619"/>
              <a:gd name="connsiteX90-7345" fmla="*/ 4615410 w 5849352"/>
              <a:gd name="connsiteY90-7346" fmla="*/ 2226733 h 5327619"/>
              <a:gd name="connsiteX91-7347" fmla="*/ 4683143 w 5849352"/>
              <a:gd name="connsiteY91-7348" fmla="*/ 2218267 h 5327619"/>
              <a:gd name="connsiteX92-7349" fmla="*/ 4784743 w 5849352"/>
              <a:gd name="connsiteY92-7350" fmla="*/ 2209800 h 5327619"/>
              <a:gd name="connsiteX93-7351" fmla="*/ 4818610 w 5849352"/>
              <a:gd name="connsiteY93-7352" fmla="*/ 2192867 h 5327619"/>
              <a:gd name="connsiteX94-7353" fmla="*/ 4844010 w 5849352"/>
              <a:gd name="connsiteY94-7354" fmla="*/ 2201333 h 5327619"/>
              <a:gd name="connsiteX95-7355" fmla="*/ 4894810 w 5849352"/>
              <a:gd name="connsiteY95-7356" fmla="*/ 2260600 h 5327619"/>
              <a:gd name="connsiteX96-7357" fmla="*/ 4877877 w 5849352"/>
              <a:gd name="connsiteY96-7358" fmla="*/ 2286000 h 5327619"/>
              <a:gd name="connsiteX97-7359" fmla="*/ 4852477 w 5849352"/>
              <a:gd name="connsiteY97-7360" fmla="*/ 2294467 h 5327619"/>
              <a:gd name="connsiteX98-7361" fmla="*/ 4835543 w 5849352"/>
              <a:gd name="connsiteY98-7362" fmla="*/ 2311400 h 5327619"/>
              <a:gd name="connsiteX99-7363" fmla="*/ 4793210 w 5849352"/>
              <a:gd name="connsiteY99-7364" fmla="*/ 2387600 h 5327619"/>
              <a:gd name="connsiteX100-7365" fmla="*/ 4767810 w 5849352"/>
              <a:gd name="connsiteY100-7366" fmla="*/ 2404533 h 5327619"/>
              <a:gd name="connsiteX101-7367" fmla="*/ 4784743 w 5849352"/>
              <a:gd name="connsiteY101-7368" fmla="*/ 2429933 h 5327619"/>
              <a:gd name="connsiteX102-7369" fmla="*/ 4810143 w 5849352"/>
              <a:gd name="connsiteY102-7370" fmla="*/ 2438400 h 5327619"/>
              <a:gd name="connsiteX103-7371" fmla="*/ 4835543 w 5849352"/>
              <a:gd name="connsiteY103-7372" fmla="*/ 2455333 h 5327619"/>
              <a:gd name="connsiteX104-7373" fmla="*/ 4852477 w 5849352"/>
              <a:gd name="connsiteY104-7374" fmla="*/ 2472267 h 5327619"/>
              <a:gd name="connsiteX105-7375" fmla="*/ 4903277 w 5849352"/>
              <a:gd name="connsiteY105-7376" fmla="*/ 2489200 h 5327619"/>
              <a:gd name="connsiteX106-7377" fmla="*/ 4928677 w 5849352"/>
              <a:gd name="connsiteY106-7378" fmla="*/ 2497667 h 5327619"/>
              <a:gd name="connsiteX107-7379" fmla="*/ 4979477 w 5849352"/>
              <a:gd name="connsiteY107-7380" fmla="*/ 2523067 h 5327619"/>
              <a:gd name="connsiteX108-7381" fmla="*/ 5030277 w 5849352"/>
              <a:gd name="connsiteY108-7382" fmla="*/ 2548467 h 5327619"/>
              <a:gd name="connsiteX109-7383" fmla="*/ 5055677 w 5849352"/>
              <a:gd name="connsiteY109-7384" fmla="*/ 2573867 h 5327619"/>
              <a:gd name="connsiteX110-7385" fmla="*/ 5182677 w 5849352"/>
              <a:gd name="connsiteY110-7386" fmla="*/ 2599267 h 5327619"/>
              <a:gd name="connsiteX111-7387" fmla="*/ 5241943 w 5849352"/>
              <a:gd name="connsiteY111-7388" fmla="*/ 2616200 h 5327619"/>
              <a:gd name="connsiteX112-7389" fmla="*/ 5267343 w 5849352"/>
              <a:gd name="connsiteY112-7390" fmla="*/ 2624667 h 5327619"/>
              <a:gd name="connsiteX113-7391" fmla="*/ 5284277 w 5849352"/>
              <a:gd name="connsiteY113-7392" fmla="*/ 2641600 h 5327619"/>
              <a:gd name="connsiteX114-7393" fmla="*/ 5360477 w 5849352"/>
              <a:gd name="connsiteY114-7394" fmla="*/ 2683933 h 5327619"/>
              <a:gd name="connsiteX115-7395" fmla="*/ 5428210 w 5849352"/>
              <a:gd name="connsiteY115-7396" fmla="*/ 2692400 h 5327619"/>
              <a:gd name="connsiteX116-7397" fmla="*/ 5453610 w 5849352"/>
              <a:gd name="connsiteY116-7398" fmla="*/ 2717800 h 5327619"/>
              <a:gd name="connsiteX117-7399" fmla="*/ 5470543 w 5849352"/>
              <a:gd name="connsiteY117-7400" fmla="*/ 2743200 h 5327619"/>
              <a:gd name="connsiteX118-7401" fmla="*/ 5495943 w 5849352"/>
              <a:gd name="connsiteY118-7402" fmla="*/ 2760133 h 5327619"/>
              <a:gd name="connsiteX119-7403" fmla="*/ 5538277 w 5849352"/>
              <a:gd name="connsiteY119-7404" fmla="*/ 2802467 h 5327619"/>
              <a:gd name="connsiteX120-7405" fmla="*/ 5572143 w 5849352"/>
              <a:gd name="connsiteY120-7406" fmla="*/ 2810933 h 5327619"/>
              <a:gd name="connsiteX121-7407" fmla="*/ 5597543 w 5849352"/>
              <a:gd name="connsiteY121-7408" fmla="*/ 2827867 h 5327619"/>
              <a:gd name="connsiteX122-7409" fmla="*/ 5699143 w 5849352"/>
              <a:gd name="connsiteY122-7410" fmla="*/ 2844800 h 5327619"/>
              <a:gd name="connsiteX123-7411" fmla="*/ 5775343 w 5849352"/>
              <a:gd name="connsiteY123-7412" fmla="*/ 2904067 h 5327619"/>
              <a:gd name="connsiteX124-7413" fmla="*/ 5834610 w 5849352"/>
              <a:gd name="connsiteY124-7414" fmla="*/ 2921000 h 5327619"/>
              <a:gd name="connsiteX125-7415" fmla="*/ 5834610 w 5849352"/>
              <a:gd name="connsiteY125-7416" fmla="*/ 3115733 h 5327619"/>
              <a:gd name="connsiteX126-7417" fmla="*/ 5800743 w 5849352"/>
              <a:gd name="connsiteY126-7418" fmla="*/ 3200400 h 5327619"/>
              <a:gd name="connsiteX127-7419" fmla="*/ 5809210 w 5849352"/>
              <a:gd name="connsiteY127-7420" fmla="*/ 3285067 h 5327619"/>
              <a:gd name="connsiteX128-7421" fmla="*/ 5783810 w 5849352"/>
              <a:gd name="connsiteY128-7422" fmla="*/ 3276600 h 5327619"/>
              <a:gd name="connsiteX129-7423" fmla="*/ 5775343 w 5849352"/>
              <a:gd name="connsiteY129-7424" fmla="*/ 3251200 h 5327619"/>
              <a:gd name="connsiteX130-7425" fmla="*/ 5758410 w 5849352"/>
              <a:gd name="connsiteY130-7426" fmla="*/ 3225800 h 5327619"/>
              <a:gd name="connsiteX131-7427" fmla="*/ 5733010 w 5849352"/>
              <a:gd name="connsiteY131-7428" fmla="*/ 3175000 h 5327619"/>
              <a:gd name="connsiteX132-7429" fmla="*/ 5682210 w 5849352"/>
              <a:gd name="connsiteY132-7430" fmla="*/ 3149600 h 5327619"/>
              <a:gd name="connsiteX133-7431" fmla="*/ 5656810 w 5849352"/>
              <a:gd name="connsiteY133-7432" fmla="*/ 3132667 h 5327619"/>
              <a:gd name="connsiteX134-7433" fmla="*/ 5606010 w 5849352"/>
              <a:gd name="connsiteY134-7434" fmla="*/ 3115733 h 5327619"/>
              <a:gd name="connsiteX135-7435" fmla="*/ 5445143 w 5849352"/>
              <a:gd name="connsiteY135-7436" fmla="*/ 3098800 h 5327619"/>
              <a:gd name="connsiteX136-7437" fmla="*/ 5419743 w 5849352"/>
              <a:gd name="connsiteY136-7438" fmla="*/ 3073400 h 5327619"/>
              <a:gd name="connsiteX137-7439" fmla="*/ 5394343 w 5849352"/>
              <a:gd name="connsiteY137-7440" fmla="*/ 3056467 h 5327619"/>
              <a:gd name="connsiteX138-7441" fmla="*/ 5377410 w 5849352"/>
              <a:gd name="connsiteY138-7442" fmla="*/ 3031067 h 5327619"/>
              <a:gd name="connsiteX139-7443" fmla="*/ 5360477 w 5849352"/>
              <a:gd name="connsiteY139-7444" fmla="*/ 3014133 h 5327619"/>
              <a:gd name="connsiteX140-7445" fmla="*/ 5233477 w 5849352"/>
              <a:gd name="connsiteY140-7446" fmla="*/ 3022600 h 5327619"/>
              <a:gd name="connsiteX141-7447" fmla="*/ 5216543 w 5849352"/>
              <a:gd name="connsiteY141-7448" fmla="*/ 3039533 h 5327619"/>
              <a:gd name="connsiteX142-7449" fmla="*/ 5182677 w 5849352"/>
              <a:gd name="connsiteY142-7450" fmla="*/ 3107267 h 5327619"/>
              <a:gd name="connsiteX143-7451" fmla="*/ 5157277 w 5849352"/>
              <a:gd name="connsiteY143-7452" fmla="*/ 3158067 h 5327619"/>
              <a:gd name="connsiteX144-7453" fmla="*/ 5140343 w 5849352"/>
              <a:gd name="connsiteY144-7454" fmla="*/ 3225800 h 5327619"/>
              <a:gd name="connsiteX145-7455" fmla="*/ 5123410 w 5849352"/>
              <a:gd name="connsiteY145-7456" fmla="*/ 3251200 h 5327619"/>
              <a:gd name="connsiteX146-7457" fmla="*/ 5114943 w 5849352"/>
              <a:gd name="connsiteY146-7458" fmla="*/ 3285067 h 5327619"/>
              <a:gd name="connsiteX147-7459" fmla="*/ 5131877 w 5849352"/>
              <a:gd name="connsiteY147-7460" fmla="*/ 3352800 h 5327619"/>
              <a:gd name="connsiteX148-7461" fmla="*/ 5123410 w 5849352"/>
              <a:gd name="connsiteY148-7462" fmla="*/ 3395133 h 5327619"/>
              <a:gd name="connsiteX149-7463" fmla="*/ 5089543 w 5849352"/>
              <a:gd name="connsiteY149-7464" fmla="*/ 3437467 h 5327619"/>
              <a:gd name="connsiteX150-7465" fmla="*/ 5098010 w 5849352"/>
              <a:gd name="connsiteY150-7466" fmla="*/ 3496733 h 5327619"/>
              <a:gd name="connsiteX151-7467" fmla="*/ 5157277 w 5849352"/>
              <a:gd name="connsiteY151-7468" fmla="*/ 3539067 h 5327619"/>
              <a:gd name="connsiteX152-7469" fmla="*/ 5199610 w 5849352"/>
              <a:gd name="connsiteY152-7470" fmla="*/ 3547533 h 5327619"/>
              <a:gd name="connsiteX153-7471" fmla="*/ 5241943 w 5849352"/>
              <a:gd name="connsiteY153-7472" fmla="*/ 3581400 h 5327619"/>
              <a:gd name="connsiteX154-7473" fmla="*/ 5267343 w 5849352"/>
              <a:gd name="connsiteY154-7474" fmla="*/ 3572933 h 5327619"/>
              <a:gd name="connsiteX155-7475" fmla="*/ 5318143 w 5849352"/>
              <a:gd name="connsiteY155-7476" fmla="*/ 3564467 h 5327619"/>
              <a:gd name="connsiteX156-7477" fmla="*/ 5368943 w 5849352"/>
              <a:gd name="connsiteY156-7478" fmla="*/ 3598333 h 5327619"/>
              <a:gd name="connsiteX157-7479" fmla="*/ 5411277 w 5849352"/>
              <a:gd name="connsiteY157-7480" fmla="*/ 3666067 h 5327619"/>
              <a:gd name="connsiteX158-7481" fmla="*/ 5428210 w 5849352"/>
              <a:gd name="connsiteY158-7482" fmla="*/ 3835400 h 5327619"/>
              <a:gd name="connsiteX159-7483" fmla="*/ 5436677 w 5849352"/>
              <a:gd name="connsiteY159-7484" fmla="*/ 3860800 h 5327619"/>
              <a:gd name="connsiteX160-7485" fmla="*/ 5301210 w 5849352"/>
              <a:gd name="connsiteY160-7486" fmla="*/ 3920067 h 5327619"/>
              <a:gd name="connsiteX161-7487" fmla="*/ 5275810 w 5849352"/>
              <a:gd name="connsiteY161-7488" fmla="*/ 3937000 h 5327619"/>
              <a:gd name="connsiteX162-7489" fmla="*/ 5216543 w 5849352"/>
              <a:gd name="connsiteY162-7490" fmla="*/ 3970867 h 5327619"/>
              <a:gd name="connsiteX163-7491" fmla="*/ 5199610 w 5849352"/>
              <a:gd name="connsiteY163-7492" fmla="*/ 3996267 h 5327619"/>
              <a:gd name="connsiteX164-7493" fmla="*/ 5174210 w 5849352"/>
              <a:gd name="connsiteY164-7494" fmla="*/ 4021667 h 5327619"/>
              <a:gd name="connsiteX165-7495" fmla="*/ 5165743 w 5849352"/>
              <a:gd name="connsiteY165-7496" fmla="*/ 4047067 h 5327619"/>
              <a:gd name="connsiteX166-7497" fmla="*/ 5157277 w 5849352"/>
              <a:gd name="connsiteY166-7498" fmla="*/ 4241800 h 5327619"/>
              <a:gd name="connsiteX167-7499" fmla="*/ 5106477 w 5849352"/>
              <a:gd name="connsiteY167-7500" fmla="*/ 4275667 h 5327619"/>
              <a:gd name="connsiteX168-7501" fmla="*/ 5089543 w 5849352"/>
              <a:gd name="connsiteY168-7502" fmla="*/ 4292600 h 5327619"/>
              <a:gd name="connsiteX169-7503" fmla="*/ 5123410 w 5849352"/>
              <a:gd name="connsiteY169-7504" fmla="*/ 4301067 h 5327619"/>
              <a:gd name="connsiteX170-7505" fmla="*/ 5089543 w 5849352"/>
              <a:gd name="connsiteY170-7506" fmla="*/ 4351867 h 5327619"/>
              <a:gd name="connsiteX171-7507" fmla="*/ 5038743 w 5849352"/>
              <a:gd name="connsiteY171-7508" fmla="*/ 4385733 h 5327619"/>
              <a:gd name="connsiteX172-7509" fmla="*/ 5021810 w 5849352"/>
              <a:gd name="connsiteY172-7510" fmla="*/ 4411133 h 5327619"/>
              <a:gd name="connsiteX173-7511" fmla="*/ 5004877 w 5849352"/>
              <a:gd name="connsiteY173-7512" fmla="*/ 4428067 h 5327619"/>
              <a:gd name="connsiteX174-7513" fmla="*/ 4987943 w 5849352"/>
              <a:gd name="connsiteY174-7514" fmla="*/ 4478867 h 5327619"/>
              <a:gd name="connsiteX175-7515" fmla="*/ 4971010 w 5849352"/>
              <a:gd name="connsiteY175-7516" fmla="*/ 4504267 h 5327619"/>
              <a:gd name="connsiteX176-7517" fmla="*/ 4962543 w 5849352"/>
              <a:gd name="connsiteY176-7518" fmla="*/ 4529667 h 5327619"/>
              <a:gd name="connsiteX177-7519" fmla="*/ 4928677 w 5849352"/>
              <a:gd name="connsiteY177-7520" fmla="*/ 4538133 h 5327619"/>
              <a:gd name="connsiteX178-7521" fmla="*/ 4860943 w 5849352"/>
              <a:gd name="connsiteY178-7522" fmla="*/ 4563533 h 5327619"/>
              <a:gd name="connsiteX179-7523" fmla="*/ 4784743 w 5849352"/>
              <a:gd name="connsiteY179-7524" fmla="*/ 4555067 h 5327619"/>
              <a:gd name="connsiteX180-7525" fmla="*/ 4767810 w 5849352"/>
              <a:gd name="connsiteY180-7526" fmla="*/ 4538133 h 5327619"/>
              <a:gd name="connsiteX181-7527" fmla="*/ 4750877 w 5849352"/>
              <a:gd name="connsiteY181-7528" fmla="*/ 4487333 h 5327619"/>
              <a:gd name="connsiteX182-7529" fmla="*/ 4733943 w 5849352"/>
              <a:gd name="connsiteY182-7530" fmla="*/ 4419600 h 5327619"/>
              <a:gd name="connsiteX183-7531" fmla="*/ 4683143 w 5849352"/>
              <a:gd name="connsiteY183-7532" fmla="*/ 4453467 h 5327619"/>
              <a:gd name="connsiteX184-7533" fmla="*/ 4632343 w 5849352"/>
              <a:gd name="connsiteY184-7534" fmla="*/ 4504267 h 5327619"/>
              <a:gd name="connsiteX185-7535" fmla="*/ 4615410 w 5849352"/>
              <a:gd name="connsiteY185-7536" fmla="*/ 4555067 h 5327619"/>
              <a:gd name="connsiteX186-7537" fmla="*/ 4581543 w 5849352"/>
              <a:gd name="connsiteY186-7538" fmla="*/ 4605867 h 5327619"/>
              <a:gd name="connsiteX187-7539" fmla="*/ 4564610 w 5849352"/>
              <a:gd name="connsiteY187-7540" fmla="*/ 4631267 h 5327619"/>
              <a:gd name="connsiteX188-7541" fmla="*/ 4547677 w 5849352"/>
              <a:gd name="connsiteY188-7542" fmla="*/ 4682067 h 5327619"/>
              <a:gd name="connsiteX189-7543" fmla="*/ 4505343 w 5849352"/>
              <a:gd name="connsiteY189-7544" fmla="*/ 4758267 h 5327619"/>
              <a:gd name="connsiteX190-7545" fmla="*/ 4513810 w 5849352"/>
              <a:gd name="connsiteY190-7546" fmla="*/ 4817533 h 5327619"/>
              <a:gd name="connsiteX191-7547" fmla="*/ 4522277 w 5849352"/>
              <a:gd name="connsiteY191-7548" fmla="*/ 4893733 h 5327619"/>
              <a:gd name="connsiteX192-7549" fmla="*/ 4556143 w 5849352"/>
              <a:gd name="connsiteY192-7550" fmla="*/ 4961467 h 5327619"/>
              <a:gd name="connsiteX193-7551" fmla="*/ 4598477 w 5849352"/>
              <a:gd name="connsiteY193-7552" fmla="*/ 4969933 h 5327619"/>
              <a:gd name="connsiteX194-7553" fmla="*/ 4573077 w 5849352"/>
              <a:gd name="connsiteY194-7554" fmla="*/ 5020733 h 5327619"/>
              <a:gd name="connsiteX195-7555" fmla="*/ 4581543 w 5849352"/>
              <a:gd name="connsiteY195-7556" fmla="*/ 5046133 h 5327619"/>
              <a:gd name="connsiteX196-7557" fmla="*/ 4623877 w 5849352"/>
              <a:gd name="connsiteY196-7558" fmla="*/ 5088467 h 5327619"/>
              <a:gd name="connsiteX197-7559" fmla="*/ 4564610 w 5849352"/>
              <a:gd name="connsiteY197-7560" fmla="*/ 5130800 h 5327619"/>
              <a:gd name="connsiteX198-7561" fmla="*/ 4539210 w 5849352"/>
              <a:gd name="connsiteY198-7562" fmla="*/ 5139267 h 5327619"/>
              <a:gd name="connsiteX199-7563" fmla="*/ 4547677 w 5849352"/>
              <a:gd name="connsiteY199-7564" fmla="*/ 5291667 h 5327619"/>
              <a:gd name="connsiteX200-7565" fmla="*/ 4539210 w 5849352"/>
              <a:gd name="connsiteY200-7566" fmla="*/ 5325533 h 5327619"/>
              <a:gd name="connsiteX201-7567" fmla="*/ 4479943 w 5849352"/>
              <a:gd name="connsiteY201-7568" fmla="*/ 5317067 h 5327619"/>
              <a:gd name="connsiteX202-7569" fmla="*/ 4420677 w 5849352"/>
              <a:gd name="connsiteY202-7570" fmla="*/ 5300133 h 5327619"/>
              <a:gd name="connsiteX203-7571" fmla="*/ 4352943 w 5849352"/>
              <a:gd name="connsiteY203-7572" fmla="*/ 5291667 h 5327619"/>
              <a:gd name="connsiteX204-7573" fmla="*/ 4268277 w 5849352"/>
              <a:gd name="connsiteY204-7574" fmla="*/ 5266267 h 5327619"/>
              <a:gd name="connsiteX205-7575" fmla="*/ 4234410 w 5849352"/>
              <a:gd name="connsiteY205-7576" fmla="*/ 5257800 h 5327619"/>
              <a:gd name="connsiteX206-7577" fmla="*/ 4217477 w 5849352"/>
              <a:gd name="connsiteY206-7578" fmla="*/ 5232400 h 5327619"/>
              <a:gd name="connsiteX207-7579" fmla="*/ 4175143 w 5849352"/>
              <a:gd name="connsiteY207-7580" fmla="*/ 5198533 h 5327619"/>
              <a:gd name="connsiteX208-7581" fmla="*/ 4158210 w 5849352"/>
              <a:gd name="connsiteY208-7582" fmla="*/ 5173133 h 5327619"/>
              <a:gd name="connsiteX209-7583" fmla="*/ 4082010 w 5849352"/>
              <a:gd name="connsiteY209-7584" fmla="*/ 5105400 h 5327619"/>
              <a:gd name="connsiteX210-7585" fmla="*/ 4031210 w 5849352"/>
              <a:gd name="connsiteY210-7586" fmla="*/ 5088467 h 5327619"/>
              <a:gd name="connsiteX211-7587" fmla="*/ 3980410 w 5849352"/>
              <a:gd name="connsiteY211-7588" fmla="*/ 5071533 h 5327619"/>
              <a:gd name="connsiteX212-7589" fmla="*/ 3955010 w 5849352"/>
              <a:gd name="connsiteY212-7590" fmla="*/ 5063067 h 5327619"/>
              <a:gd name="connsiteX213-7591" fmla="*/ 3921143 w 5849352"/>
              <a:gd name="connsiteY213-7592" fmla="*/ 5054600 h 5327619"/>
              <a:gd name="connsiteX214-7593" fmla="*/ 3861877 w 5849352"/>
              <a:gd name="connsiteY214-7594" fmla="*/ 5037667 h 5327619"/>
              <a:gd name="connsiteX215-7595" fmla="*/ 3785677 w 5849352"/>
              <a:gd name="connsiteY215-7596" fmla="*/ 4978400 h 5327619"/>
              <a:gd name="connsiteX216-7597" fmla="*/ 3751810 w 5849352"/>
              <a:gd name="connsiteY216-7598" fmla="*/ 4969933 h 5327619"/>
              <a:gd name="connsiteX217-7599" fmla="*/ 3701010 w 5849352"/>
              <a:gd name="connsiteY217-7600" fmla="*/ 4953000 h 5327619"/>
              <a:gd name="connsiteX218-7601" fmla="*/ 3667143 w 5849352"/>
              <a:gd name="connsiteY218-7602" fmla="*/ 4927600 h 5327619"/>
              <a:gd name="connsiteX219-7603" fmla="*/ 3633277 w 5849352"/>
              <a:gd name="connsiteY219-7604" fmla="*/ 4919133 h 5327619"/>
              <a:gd name="connsiteX220-7605" fmla="*/ 3565543 w 5849352"/>
              <a:gd name="connsiteY220-7606" fmla="*/ 4868333 h 5327619"/>
              <a:gd name="connsiteX221-7607" fmla="*/ 3506277 w 5849352"/>
              <a:gd name="connsiteY221-7608" fmla="*/ 4859867 h 5327619"/>
              <a:gd name="connsiteX222-7609" fmla="*/ 3480877 w 5849352"/>
              <a:gd name="connsiteY222-7610" fmla="*/ 4851400 h 5327619"/>
              <a:gd name="connsiteX223-7611" fmla="*/ 3463943 w 5849352"/>
              <a:gd name="connsiteY223-7612" fmla="*/ 4834467 h 5327619"/>
              <a:gd name="connsiteX224-7613" fmla="*/ 3404677 w 5849352"/>
              <a:gd name="connsiteY224-7614" fmla="*/ 4800600 h 5327619"/>
              <a:gd name="connsiteX225-7615" fmla="*/ 3362343 w 5849352"/>
              <a:gd name="connsiteY225-7616" fmla="*/ 4792133 h 5327619"/>
              <a:gd name="connsiteX226-7617" fmla="*/ 3303077 w 5849352"/>
              <a:gd name="connsiteY226-7618" fmla="*/ 4766733 h 5327619"/>
              <a:gd name="connsiteX227-7619" fmla="*/ 3286143 w 5849352"/>
              <a:gd name="connsiteY227-7620" fmla="*/ 4741333 h 5327619"/>
              <a:gd name="connsiteX228-7621" fmla="*/ 3235343 w 5849352"/>
              <a:gd name="connsiteY228-7622" fmla="*/ 4715933 h 5327619"/>
              <a:gd name="connsiteX229-7623" fmla="*/ 3218410 w 5849352"/>
              <a:gd name="connsiteY229-7624" fmla="*/ 4622800 h 5327619"/>
              <a:gd name="connsiteX230-7625" fmla="*/ 3226877 w 5849352"/>
              <a:gd name="connsiteY230-7626" fmla="*/ 4580467 h 5327619"/>
              <a:gd name="connsiteX231-7627" fmla="*/ 3277677 w 5849352"/>
              <a:gd name="connsiteY231-7628" fmla="*/ 4546600 h 5327619"/>
              <a:gd name="connsiteX232-7629" fmla="*/ 3320010 w 5849352"/>
              <a:gd name="connsiteY232-7630" fmla="*/ 4495800 h 5327619"/>
              <a:gd name="connsiteX233-7631" fmla="*/ 3345410 w 5849352"/>
              <a:gd name="connsiteY233-7632" fmla="*/ 4487333 h 5327619"/>
              <a:gd name="connsiteX234-7633" fmla="*/ 3387743 w 5849352"/>
              <a:gd name="connsiteY234-7634" fmla="*/ 4495800 h 5327619"/>
              <a:gd name="connsiteX235-7635" fmla="*/ 3396210 w 5849352"/>
              <a:gd name="connsiteY235-7636" fmla="*/ 4521200 h 5327619"/>
              <a:gd name="connsiteX236-7637" fmla="*/ 3430077 w 5849352"/>
              <a:gd name="connsiteY236-7638" fmla="*/ 4538133 h 5327619"/>
              <a:gd name="connsiteX237-7639" fmla="*/ 3506277 w 5849352"/>
              <a:gd name="connsiteY237-7640" fmla="*/ 4495800 h 5327619"/>
              <a:gd name="connsiteX238-7641" fmla="*/ 3531677 w 5849352"/>
              <a:gd name="connsiteY238-7642" fmla="*/ 4470400 h 5327619"/>
              <a:gd name="connsiteX239-7643" fmla="*/ 3540143 w 5849352"/>
              <a:gd name="connsiteY239-7644" fmla="*/ 4445000 h 5327619"/>
              <a:gd name="connsiteX240-7645" fmla="*/ 3590943 w 5849352"/>
              <a:gd name="connsiteY240-7646" fmla="*/ 4445000 h 5327619"/>
              <a:gd name="connsiteX241-7647" fmla="*/ 3633277 w 5849352"/>
              <a:gd name="connsiteY241-7648" fmla="*/ 4478867 h 5327619"/>
              <a:gd name="connsiteX242-7649" fmla="*/ 3658677 w 5849352"/>
              <a:gd name="connsiteY242-7650" fmla="*/ 4487333 h 5327619"/>
              <a:gd name="connsiteX243-7651" fmla="*/ 3692543 w 5849352"/>
              <a:gd name="connsiteY243-7652" fmla="*/ 4504267 h 5327619"/>
              <a:gd name="connsiteX244-7653" fmla="*/ 3717943 w 5849352"/>
              <a:gd name="connsiteY244-7654" fmla="*/ 4521200 h 5327619"/>
              <a:gd name="connsiteX245-7655" fmla="*/ 3751810 w 5849352"/>
              <a:gd name="connsiteY245-7656" fmla="*/ 4529667 h 5327619"/>
              <a:gd name="connsiteX246-7657" fmla="*/ 3777210 w 5849352"/>
              <a:gd name="connsiteY246-7658" fmla="*/ 4546600 h 5327619"/>
              <a:gd name="connsiteX247-7659" fmla="*/ 3878810 w 5849352"/>
              <a:gd name="connsiteY247-7660" fmla="*/ 4572000 h 5327619"/>
              <a:gd name="connsiteX248-7661" fmla="*/ 3946543 w 5849352"/>
              <a:gd name="connsiteY248-7662" fmla="*/ 4563533 h 5327619"/>
              <a:gd name="connsiteX249-7663" fmla="*/ 3980410 w 5849352"/>
              <a:gd name="connsiteY249-7664" fmla="*/ 4529667 h 5327619"/>
              <a:gd name="connsiteX250-7665" fmla="*/ 4234410 w 5849352"/>
              <a:gd name="connsiteY250-7666" fmla="*/ 4521200 h 5327619"/>
              <a:gd name="connsiteX251-7667" fmla="*/ 4259810 w 5849352"/>
              <a:gd name="connsiteY251-7668" fmla="*/ 4504267 h 5327619"/>
              <a:gd name="connsiteX252-7669" fmla="*/ 4293677 w 5849352"/>
              <a:gd name="connsiteY252-7670" fmla="*/ 4470400 h 5327619"/>
              <a:gd name="connsiteX253-7671" fmla="*/ 4488410 w 5849352"/>
              <a:gd name="connsiteY253-7672" fmla="*/ 4436533 h 5327619"/>
              <a:gd name="connsiteX254-7673" fmla="*/ 4530743 w 5849352"/>
              <a:gd name="connsiteY254-7674" fmla="*/ 4428067 h 5327619"/>
              <a:gd name="connsiteX255-7675" fmla="*/ 4547677 w 5849352"/>
              <a:gd name="connsiteY255-7676" fmla="*/ 4402667 h 5327619"/>
              <a:gd name="connsiteX256-7677" fmla="*/ 4573077 w 5849352"/>
              <a:gd name="connsiteY256-7678" fmla="*/ 4394200 h 5327619"/>
              <a:gd name="connsiteX257-7679" fmla="*/ 4649277 w 5849352"/>
              <a:gd name="connsiteY257-7680" fmla="*/ 4385733 h 5327619"/>
              <a:gd name="connsiteX258-7681" fmla="*/ 4759343 w 5849352"/>
              <a:gd name="connsiteY258-7682" fmla="*/ 4377267 h 5327619"/>
              <a:gd name="connsiteX259-7683" fmla="*/ 4793210 w 5849352"/>
              <a:gd name="connsiteY259-7684" fmla="*/ 4368800 h 5327619"/>
              <a:gd name="connsiteX260-7685" fmla="*/ 4844010 w 5849352"/>
              <a:gd name="connsiteY260-7686" fmla="*/ 4309533 h 5327619"/>
              <a:gd name="connsiteX261-7687" fmla="*/ 4852477 w 5849352"/>
              <a:gd name="connsiteY261-7688" fmla="*/ 4284133 h 5327619"/>
              <a:gd name="connsiteX262-7689" fmla="*/ 4835543 w 5849352"/>
              <a:gd name="connsiteY262-7690" fmla="*/ 4207933 h 5327619"/>
              <a:gd name="connsiteX263-7691" fmla="*/ 4810143 w 5849352"/>
              <a:gd name="connsiteY263-7692" fmla="*/ 4157133 h 5327619"/>
              <a:gd name="connsiteX264-7693" fmla="*/ 4818610 w 5849352"/>
              <a:gd name="connsiteY264-7694" fmla="*/ 4114800 h 5327619"/>
              <a:gd name="connsiteX265-7695" fmla="*/ 4844010 w 5849352"/>
              <a:gd name="connsiteY265-7696" fmla="*/ 4097867 h 5327619"/>
              <a:gd name="connsiteX266-7697" fmla="*/ 4928677 w 5849352"/>
              <a:gd name="connsiteY266-7698" fmla="*/ 4080933 h 5327619"/>
              <a:gd name="connsiteX267-7699" fmla="*/ 4954077 w 5849352"/>
              <a:gd name="connsiteY267-7700" fmla="*/ 4064000 h 5327619"/>
              <a:gd name="connsiteX268-7701" fmla="*/ 5004877 w 5849352"/>
              <a:gd name="connsiteY268-7702" fmla="*/ 4047067 h 5327619"/>
              <a:gd name="connsiteX269-7703" fmla="*/ 4996410 w 5849352"/>
              <a:gd name="connsiteY269-7704" fmla="*/ 3979333 h 5327619"/>
              <a:gd name="connsiteX270-7705" fmla="*/ 4971010 w 5849352"/>
              <a:gd name="connsiteY270-7706" fmla="*/ 3970867 h 5327619"/>
              <a:gd name="connsiteX271-7707" fmla="*/ 4937143 w 5849352"/>
              <a:gd name="connsiteY271-7708" fmla="*/ 3928533 h 5327619"/>
              <a:gd name="connsiteX272-7709" fmla="*/ 4911743 w 5849352"/>
              <a:gd name="connsiteY272-7710" fmla="*/ 3852333 h 5327619"/>
              <a:gd name="connsiteX273-7711" fmla="*/ 4903277 w 5849352"/>
              <a:gd name="connsiteY273-7712" fmla="*/ 3826933 h 5327619"/>
              <a:gd name="connsiteX274-7713" fmla="*/ 4894810 w 5849352"/>
              <a:gd name="connsiteY274-7714" fmla="*/ 3801533 h 5327619"/>
              <a:gd name="connsiteX275-7715" fmla="*/ 4877877 w 5849352"/>
              <a:gd name="connsiteY275-7716" fmla="*/ 3725333 h 5327619"/>
              <a:gd name="connsiteX276-7717" fmla="*/ 4835543 w 5849352"/>
              <a:gd name="connsiteY276-7718" fmla="*/ 3674533 h 5327619"/>
              <a:gd name="connsiteX277-7719" fmla="*/ 4810143 w 5849352"/>
              <a:gd name="connsiteY277-7720" fmla="*/ 3623733 h 5327619"/>
              <a:gd name="connsiteX278-7721" fmla="*/ 4793210 w 5849352"/>
              <a:gd name="connsiteY278-7722" fmla="*/ 3598333 h 5327619"/>
              <a:gd name="connsiteX279-7723" fmla="*/ 4776277 w 5849352"/>
              <a:gd name="connsiteY279-7724" fmla="*/ 3547533 h 5327619"/>
              <a:gd name="connsiteX280-7725" fmla="*/ 4767810 w 5849352"/>
              <a:gd name="connsiteY280-7726" fmla="*/ 3462867 h 5327619"/>
              <a:gd name="connsiteX281-7727" fmla="*/ 4750877 w 5849352"/>
              <a:gd name="connsiteY281-7728" fmla="*/ 3412067 h 5327619"/>
              <a:gd name="connsiteX282-7729" fmla="*/ 4733943 w 5849352"/>
              <a:gd name="connsiteY282-7730" fmla="*/ 3352800 h 5327619"/>
              <a:gd name="connsiteX283-7731" fmla="*/ 4708543 w 5849352"/>
              <a:gd name="connsiteY283-7732" fmla="*/ 3302000 h 5327619"/>
              <a:gd name="connsiteX284-7733" fmla="*/ 4666210 w 5849352"/>
              <a:gd name="connsiteY284-7734" fmla="*/ 3293533 h 5327619"/>
              <a:gd name="connsiteX285-7735" fmla="*/ 4573077 w 5849352"/>
              <a:gd name="connsiteY285-7736" fmla="*/ 3302000 h 5327619"/>
              <a:gd name="connsiteX286-7737" fmla="*/ 4556143 w 5849352"/>
              <a:gd name="connsiteY286-7738" fmla="*/ 3327400 h 5327619"/>
              <a:gd name="connsiteX287-7739" fmla="*/ 4530743 w 5849352"/>
              <a:gd name="connsiteY287-7740" fmla="*/ 3344333 h 5327619"/>
              <a:gd name="connsiteX288-7741" fmla="*/ 4496877 w 5849352"/>
              <a:gd name="connsiteY288-7742" fmla="*/ 3335867 h 5327619"/>
              <a:gd name="connsiteX289-7743" fmla="*/ 4488410 w 5849352"/>
              <a:gd name="connsiteY289-7744" fmla="*/ 3310467 h 5327619"/>
              <a:gd name="connsiteX290-7745" fmla="*/ 4471477 w 5849352"/>
              <a:gd name="connsiteY290-7746" fmla="*/ 3293533 h 5327619"/>
              <a:gd name="connsiteX291-7747" fmla="*/ 4463010 w 5849352"/>
              <a:gd name="connsiteY291-7748" fmla="*/ 3259667 h 5327619"/>
              <a:gd name="connsiteX292-7749" fmla="*/ 4446077 w 5849352"/>
              <a:gd name="connsiteY292-7750" fmla="*/ 3242733 h 5327619"/>
              <a:gd name="connsiteX293-7751" fmla="*/ 4369877 w 5849352"/>
              <a:gd name="connsiteY293-7752" fmla="*/ 3217333 h 5327619"/>
              <a:gd name="connsiteX294-7753" fmla="*/ 4344477 w 5849352"/>
              <a:gd name="connsiteY294-7754" fmla="*/ 3200400 h 5327619"/>
              <a:gd name="connsiteX295-7755" fmla="*/ 4336010 w 5849352"/>
              <a:gd name="connsiteY295-7756" fmla="*/ 3175000 h 5327619"/>
              <a:gd name="connsiteX296-7757" fmla="*/ 4327543 w 5849352"/>
              <a:gd name="connsiteY296-7758" fmla="*/ 3064933 h 5327619"/>
              <a:gd name="connsiteX297-7759" fmla="*/ 4285210 w 5849352"/>
              <a:gd name="connsiteY297-7760" fmla="*/ 3014133 h 5327619"/>
              <a:gd name="connsiteX298-7761" fmla="*/ 4234410 w 5849352"/>
              <a:gd name="connsiteY298-7762" fmla="*/ 2980267 h 5327619"/>
              <a:gd name="connsiteX299-7763" fmla="*/ 4082010 w 5849352"/>
              <a:gd name="connsiteY299-7764" fmla="*/ 2988733 h 5327619"/>
              <a:gd name="connsiteX300-7765" fmla="*/ 4031210 w 5849352"/>
              <a:gd name="connsiteY300-7766" fmla="*/ 3005667 h 5327619"/>
              <a:gd name="connsiteX301-7767" fmla="*/ 4048143 w 5849352"/>
              <a:gd name="connsiteY301-7768" fmla="*/ 2963333 h 5327619"/>
              <a:gd name="connsiteX302-7769" fmla="*/ 4039677 w 5849352"/>
              <a:gd name="connsiteY302-7770" fmla="*/ 2912533 h 5327619"/>
              <a:gd name="connsiteX303-7771" fmla="*/ 4014277 w 5849352"/>
              <a:gd name="connsiteY303-7772" fmla="*/ 2904067 h 5327619"/>
              <a:gd name="connsiteX304-7773" fmla="*/ 3895743 w 5849352"/>
              <a:gd name="connsiteY304-7774" fmla="*/ 2895600 h 5327619"/>
              <a:gd name="connsiteX305-7775" fmla="*/ 3878810 w 5849352"/>
              <a:gd name="connsiteY305-7776" fmla="*/ 2751667 h 5327619"/>
              <a:gd name="connsiteX306-7777" fmla="*/ 3861877 w 5849352"/>
              <a:gd name="connsiteY306-7778" fmla="*/ 2726267 h 5327619"/>
              <a:gd name="connsiteX307-7779" fmla="*/ 3828010 w 5849352"/>
              <a:gd name="connsiteY307-7780" fmla="*/ 2658533 h 5327619"/>
              <a:gd name="connsiteX308-7781" fmla="*/ 3794143 w 5849352"/>
              <a:gd name="connsiteY308-7782" fmla="*/ 2616200 h 5327619"/>
              <a:gd name="connsiteX309-7783" fmla="*/ 3641743 w 5849352"/>
              <a:gd name="connsiteY309-7784" fmla="*/ 2590800 h 5327619"/>
              <a:gd name="connsiteX310-7785" fmla="*/ 3582477 w 5849352"/>
              <a:gd name="connsiteY310-7786" fmla="*/ 2573867 h 5327619"/>
              <a:gd name="connsiteX311-7787" fmla="*/ 3531677 w 5849352"/>
              <a:gd name="connsiteY311-7788" fmla="*/ 2556933 h 5327619"/>
              <a:gd name="connsiteX312-7789" fmla="*/ 3574010 w 5849352"/>
              <a:gd name="connsiteY312-7790" fmla="*/ 2514600 h 5327619"/>
              <a:gd name="connsiteX313-7791" fmla="*/ 3548610 w 5849352"/>
              <a:gd name="connsiteY313-7792" fmla="*/ 2523067 h 5327619"/>
              <a:gd name="connsiteX314-7793" fmla="*/ 3523210 w 5849352"/>
              <a:gd name="connsiteY314-7794" fmla="*/ 2531533 h 5327619"/>
              <a:gd name="connsiteX315-7795" fmla="*/ 3548610 w 5849352"/>
              <a:gd name="connsiteY315-7796" fmla="*/ 2506133 h 5327619"/>
              <a:gd name="connsiteX316-7797" fmla="*/ 3574010 w 5849352"/>
              <a:gd name="connsiteY316-7798" fmla="*/ 2497667 h 5327619"/>
              <a:gd name="connsiteX317-7799" fmla="*/ 3582477 w 5849352"/>
              <a:gd name="connsiteY317-7800" fmla="*/ 2463800 h 5327619"/>
              <a:gd name="connsiteX318-7801" fmla="*/ 3607877 w 5849352"/>
              <a:gd name="connsiteY318-7802" fmla="*/ 2421467 h 5327619"/>
              <a:gd name="connsiteX319-7803" fmla="*/ 3607877 w 5849352"/>
              <a:gd name="connsiteY319-7804" fmla="*/ 2336800 h 5327619"/>
              <a:gd name="connsiteX320-7805" fmla="*/ 3574010 w 5849352"/>
              <a:gd name="connsiteY320-7806" fmla="*/ 2302933 h 5327619"/>
              <a:gd name="connsiteX321-7807" fmla="*/ 3523210 w 5849352"/>
              <a:gd name="connsiteY321-7808" fmla="*/ 2260600 h 5327619"/>
              <a:gd name="connsiteX322-7809" fmla="*/ 3480877 w 5849352"/>
              <a:gd name="connsiteY322-7810" fmla="*/ 2209800 h 5327619"/>
              <a:gd name="connsiteX323-7811" fmla="*/ 3455477 w 5849352"/>
              <a:gd name="connsiteY323-7812" fmla="*/ 2192867 h 5327619"/>
              <a:gd name="connsiteX324-7813" fmla="*/ 3438543 w 5849352"/>
              <a:gd name="connsiteY324-7814" fmla="*/ 2175933 h 5327619"/>
              <a:gd name="connsiteX325-7815" fmla="*/ 3413143 w 5849352"/>
              <a:gd name="connsiteY325-7816" fmla="*/ 2167467 h 5327619"/>
              <a:gd name="connsiteX326-7817" fmla="*/ 3294610 w 5849352"/>
              <a:gd name="connsiteY326-7818" fmla="*/ 2150533 h 5327619"/>
              <a:gd name="connsiteX327-7819" fmla="*/ 3243810 w 5849352"/>
              <a:gd name="connsiteY327-7820" fmla="*/ 2125133 h 5327619"/>
              <a:gd name="connsiteX328-7821" fmla="*/ 3252277 w 5849352"/>
              <a:gd name="connsiteY328-7822" fmla="*/ 2091267 h 5327619"/>
              <a:gd name="connsiteX329-7823" fmla="*/ 3218410 w 5849352"/>
              <a:gd name="connsiteY329-7824" fmla="*/ 2082800 h 5327619"/>
              <a:gd name="connsiteX330-7825" fmla="*/ 3193010 w 5849352"/>
              <a:gd name="connsiteY330-7826" fmla="*/ 2032000 h 5327619"/>
              <a:gd name="connsiteX331-7827" fmla="*/ 3176077 w 5849352"/>
              <a:gd name="connsiteY331-7828" fmla="*/ 1998133 h 5327619"/>
              <a:gd name="connsiteX332-7829" fmla="*/ 3167610 w 5849352"/>
              <a:gd name="connsiteY332-7830" fmla="*/ 1972733 h 5327619"/>
              <a:gd name="connsiteX333-7831" fmla="*/ 3142210 w 5849352"/>
              <a:gd name="connsiteY333-7832" fmla="*/ 1955800 h 5327619"/>
              <a:gd name="connsiteX334-7833" fmla="*/ 3116810 w 5849352"/>
              <a:gd name="connsiteY334-7834" fmla="*/ 1930400 h 5327619"/>
              <a:gd name="connsiteX335-7835" fmla="*/ 3082943 w 5849352"/>
              <a:gd name="connsiteY335-7836" fmla="*/ 1854200 h 5327619"/>
              <a:gd name="connsiteX336-7837" fmla="*/ 3066010 w 5849352"/>
              <a:gd name="connsiteY336-7838" fmla="*/ 1828800 h 5327619"/>
              <a:gd name="connsiteX337-7839" fmla="*/ 3057543 w 5849352"/>
              <a:gd name="connsiteY337-7840" fmla="*/ 1794933 h 5327619"/>
              <a:gd name="connsiteX338-7841" fmla="*/ 2972877 w 5849352"/>
              <a:gd name="connsiteY338-7842" fmla="*/ 1727200 h 5327619"/>
              <a:gd name="connsiteX339-7843" fmla="*/ 2947477 w 5849352"/>
              <a:gd name="connsiteY339-7844" fmla="*/ 1710267 h 5327619"/>
              <a:gd name="connsiteX340-7845" fmla="*/ 2828943 w 5849352"/>
              <a:gd name="connsiteY340-7846" fmla="*/ 1667933 h 5327619"/>
              <a:gd name="connsiteX341-7847" fmla="*/ 2803543 w 5849352"/>
              <a:gd name="connsiteY341-7848" fmla="*/ 1676400 h 5327619"/>
              <a:gd name="connsiteX342-7849" fmla="*/ 2795077 w 5849352"/>
              <a:gd name="connsiteY342-7850" fmla="*/ 1727200 h 5327619"/>
              <a:gd name="connsiteX343-7851" fmla="*/ 2786610 w 5849352"/>
              <a:gd name="connsiteY343-7852" fmla="*/ 1752600 h 5327619"/>
              <a:gd name="connsiteX344-7853" fmla="*/ 2744277 w 5849352"/>
              <a:gd name="connsiteY344-7854" fmla="*/ 1794933 h 5327619"/>
              <a:gd name="connsiteX345-7855" fmla="*/ 2718877 w 5849352"/>
              <a:gd name="connsiteY345-7856" fmla="*/ 1845733 h 5327619"/>
              <a:gd name="connsiteX346-7857" fmla="*/ 2693477 w 5849352"/>
              <a:gd name="connsiteY346-7858" fmla="*/ 1921933 h 5327619"/>
              <a:gd name="connsiteX347-7859" fmla="*/ 2685010 w 5849352"/>
              <a:gd name="connsiteY347-7860" fmla="*/ 1947333 h 5327619"/>
              <a:gd name="connsiteX348-7861" fmla="*/ 2651143 w 5849352"/>
              <a:gd name="connsiteY348-7862" fmla="*/ 1955800 h 5327619"/>
              <a:gd name="connsiteX349-7863" fmla="*/ 2591877 w 5849352"/>
              <a:gd name="connsiteY349-7864" fmla="*/ 1947333 h 5327619"/>
              <a:gd name="connsiteX350-7865" fmla="*/ 2566477 w 5849352"/>
              <a:gd name="connsiteY350-7866" fmla="*/ 1938867 h 5327619"/>
              <a:gd name="connsiteX351-7867" fmla="*/ 2549543 w 5849352"/>
              <a:gd name="connsiteY351-7868" fmla="*/ 1913467 h 5327619"/>
              <a:gd name="connsiteX352-7869" fmla="*/ 2558010 w 5849352"/>
              <a:gd name="connsiteY352-7870" fmla="*/ 1888067 h 5327619"/>
              <a:gd name="connsiteX353-7871" fmla="*/ 2532610 w 5849352"/>
              <a:gd name="connsiteY353-7872" fmla="*/ 1794933 h 5327619"/>
              <a:gd name="connsiteX354-7873" fmla="*/ 2507210 w 5849352"/>
              <a:gd name="connsiteY354-7874" fmla="*/ 1786467 h 5327619"/>
              <a:gd name="connsiteX355-7875" fmla="*/ 2498743 w 5849352"/>
              <a:gd name="connsiteY355-7876" fmla="*/ 1761067 h 5327619"/>
              <a:gd name="connsiteX356-7877" fmla="*/ 2447943 w 5849352"/>
              <a:gd name="connsiteY356-7878" fmla="*/ 1701800 h 5327619"/>
              <a:gd name="connsiteX357-7879" fmla="*/ 2431010 w 5849352"/>
              <a:gd name="connsiteY357-7880" fmla="*/ 1676400 h 5327619"/>
              <a:gd name="connsiteX358-7881" fmla="*/ 2422543 w 5849352"/>
              <a:gd name="connsiteY358-7882" fmla="*/ 1634067 h 5327619"/>
              <a:gd name="connsiteX359-7883" fmla="*/ 2414077 w 5849352"/>
              <a:gd name="connsiteY359-7884" fmla="*/ 1608667 h 5327619"/>
              <a:gd name="connsiteX360-7885" fmla="*/ 2278610 w 5849352"/>
              <a:gd name="connsiteY360-7886" fmla="*/ 1583267 h 5327619"/>
              <a:gd name="connsiteX361-7887" fmla="*/ 2287077 w 5849352"/>
              <a:gd name="connsiteY361-7888" fmla="*/ 1540933 h 5327619"/>
              <a:gd name="connsiteX362-7889" fmla="*/ 2320943 w 5849352"/>
              <a:gd name="connsiteY362-7890" fmla="*/ 1490133 h 5327619"/>
              <a:gd name="connsiteX363-7891" fmla="*/ 2304010 w 5849352"/>
              <a:gd name="connsiteY363-7892" fmla="*/ 1405467 h 5327619"/>
              <a:gd name="connsiteX364-7893" fmla="*/ 2278610 w 5849352"/>
              <a:gd name="connsiteY364-7894" fmla="*/ 1388533 h 5327619"/>
              <a:gd name="connsiteX365-7895" fmla="*/ 2253210 w 5849352"/>
              <a:gd name="connsiteY365-7896" fmla="*/ 1320800 h 5327619"/>
              <a:gd name="connsiteX366-7897" fmla="*/ 2227810 w 5849352"/>
              <a:gd name="connsiteY366-7898" fmla="*/ 1303867 h 5327619"/>
              <a:gd name="connsiteX367-7899" fmla="*/ 2210877 w 5849352"/>
              <a:gd name="connsiteY367-7900" fmla="*/ 1253067 h 5327619"/>
              <a:gd name="connsiteX368-7901" fmla="*/ 2202410 w 5849352"/>
              <a:gd name="connsiteY368-7902" fmla="*/ 1227667 h 5327619"/>
              <a:gd name="connsiteX369-7903" fmla="*/ 2193943 w 5849352"/>
              <a:gd name="connsiteY369-7904" fmla="*/ 1193800 h 5327619"/>
              <a:gd name="connsiteX370-7905" fmla="*/ 2177010 w 5849352"/>
              <a:gd name="connsiteY370-7906" fmla="*/ 1143000 h 5327619"/>
              <a:gd name="connsiteX371-7907" fmla="*/ 2168543 w 5849352"/>
              <a:gd name="connsiteY371-7908" fmla="*/ 1092200 h 5327619"/>
              <a:gd name="connsiteX372-7909" fmla="*/ 2160077 w 5849352"/>
              <a:gd name="connsiteY372-7910" fmla="*/ 1058333 h 5327619"/>
              <a:gd name="connsiteX373-7911" fmla="*/ 1321877 w 5849352"/>
              <a:gd name="connsiteY373-7912" fmla="*/ 524933 h 5327619"/>
              <a:gd name="connsiteX374-7913" fmla="*/ 653010 w 5849352"/>
              <a:gd name="connsiteY374-7914" fmla="*/ 211667 h 5327619"/>
              <a:gd name="connsiteX375-7915" fmla="*/ 9543 w 5849352"/>
              <a:gd name="connsiteY375-7916" fmla="*/ 0 h 5327619"/>
              <a:gd name="connsiteX376-7917" fmla="*/ 119610 w 5849352"/>
              <a:gd name="connsiteY376-7918" fmla="*/ 118533 h 5327619"/>
              <a:gd name="connsiteX377-7919" fmla="*/ 221210 w 5849352"/>
              <a:gd name="connsiteY377-7920" fmla="*/ 177800 h 5327619"/>
              <a:gd name="connsiteX378-7921" fmla="*/ 246610 w 5849352"/>
              <a:gd name="connsiteY378-7922" fmla="*/ 194733 h 5327619"/>
              <a:gd name="connsiteX379-7923" fmla="*/ 322810 w 5849352"/>
              <a:gd name="connsiteY379-7924" fmla="*/ 254000 h 5327619"/>
              <a:gd name="connsiteX380-7925" fmla="*/ 390543 w 5849352"/>
              <a:gd name="connsiteY380-7926" fmla="*/ 313267 h 5327619"/>
              <a:gd name="connsiteX381-7927" fmla="*/ 475210 w 5849352"/>
              <a:gd name="connsiteY381-7928" fmla="*/ 381000 h 5327619"/>
              <a:gd name="connsiteX382-7929" fmla="*/ 534477 w 5849352"/>
              <a:gd name="connsiteY382-7930" fmla="*/ 414867 h 5327619"/>
              <a:gd name="connsiteX383-7931" fmla="*/ 686877 w 5849352"/>
              <a:gd name="connsiteY383-7932" fmla="*/ 482600 h 5327619"/>
              <a:gd name="connsiteX384-7933" fmla="*/ 746143 w 5849352"/>
              <a:gd name="connsiteY384-7934" fmla="*/ 508000 h 5327619"/>
              <a:gd name="connsiteX385-7935" fmla="*/ 873143 w 5849352"/>
              <a:gd name="connsiteY385-7936" fmla="*/ 567267 h 5327619"/>
              <a:gd name="connsiteX386-7937" fmla="*/ 966277 w 5849352"/>
              <a:gd name="connsiteY386-7938" fmla="*/ 601133 h 5327619"/>
              <a:gd name="connsiteX387-7939" fmla="*/ 1017077 w 5849352"/>
              <a:gd name="connsiteY387-7940" fmla="*/ 626533 h 5327619"/>
              <a:gd name="connsiteX388-7941" fmla="*/ 1093277 w 5849352"/>
              <a:gd name="connsiteY388-7942" fmla="*/ 651933 h 5327619"/>
              <a:gd name="connsiteX389-7943" fmla="*/ 1161010 w 5849352"/>
              <a:gd name="connsiteY389-7944" fmla="*/ 677333 h 5327619"/>
              <a:gd name="connsiteX390-7945" fmla="*/ 1262610 w 5849352"/>
              <a:gd name="connsiteY390-7946" fmla="*/ 719667 h 5327619"/>
              <a:gd name="connsiteX391-7947" fmla="*/ 1423477 w 5849352"/>
              <a:gd name="connsiteY391-7948" fmla="*/ 736600 h 5327619"/>
              <a:gd name="connsiteX392-7949" fmla="*/ 1474277 w 5849352"/>
              <a:gd name="connsiteY392-7950" fmla="*/ 745067 h 5327619"/>
              <a:gd name="connsiteX0-7951" fmla="*/ 2092343 w 5849352"/>
              <a:gd name="connsiteY0-7952" fmla="*/ 905933 h 5327619"/>
              <a:gd name="connsiteX1-7953" fmla="*/ 2109277 w 5849352"/>
              <a:gd name="connsiteY1-7954" fmla="*/ 939800 h 5327619"/>
              <a:gd name="connsiteX2-7955" fmla="*/ 2117743 w 5849352"/>
              <a:gd name="connsiteY2-7956" fmla="*/ 897467 h 5327619"/>
              <a:gd name="connsiteX3-7957" fmla="*/ 2100810 w 5849352"/>
              <a:gd name="connsiteY3-7958" fmla="*/ 880533 h 5327619"/>
              <a:gd name="connsiteX4-7959" fmla="*/ 2066943 w 5849352"/>
              <a:gd name="connsiteY4-7960" fmla="*/ 804333 h 5327619"/>
              <a:gd name="connsiteX5-7961" fmla="*/ 2058477 w 5849352"/>
              <a:gd name="connsiteY5-7962" fmla="*/ 778933 h 5327619"/>
              <a:gd name="connsiteX6-7963" fmla="*/ 1990743 w 5849352"/>
              <a:gd name="connsiteY6-7964" fmla="*/ 719667 h 5327619"/>
              <a:gd name="connsiteX7-7965" fmla="*/ 1897610 w 5849352"/>
              <a:gd name="connsiteY7-7966" fmla="*/ 694267 h 5327619"/>
              <a:gd name="connsiteX8-7967" fmla="*/ 1872210 w 5849352"/>
              <a:gd name="connsiteY8-7968" fmla="*/ 685800 h 5327619"/>
              <a:gd name="connsiteX9-7969" fmla="*/ 1846810 w 5849352"/>
              <a:gd name="connsiteY9-7970" fmla="*/ 660400 h 5327619"/>
              <a:gd name="connsiteX10-7971" fmla="*/ 1838343 w 5849352"/>
              <a:gd name="connsiteY10-7972" fmla="*/ 635000 h 5327619"/>
              <a:gd name="connsiteX11-7973" fmla="*/ 1863743 w 5849352"/>
              <a:gd name="connsiteY11-7974" fmla="*/ 499533 h 5327619"/>
              <a:gd name="connsiteX12-7975" fmla="*/ 1855277 w 5849352"/>
              <a:gd name="connsiteY12-7976" fmla="*/ 448733 h 5327619"/>
              <a:gd name="connsiteX13-7977" fmla="*/ 1812943 w 5849352"/>
              <a:gd name="connsiteY13-7978" fmla="*/ 423333 h 5327619"/>
              <a:gd name="connsiteX14-7979" fmla="*/ 1787543 w 5849352"/>
              <a:gd name="connsiteY14-7980" fmla="*/ 406400 h 5327619"/>
              <a:gd name="connsiteX15-7981" fmla="*/ 1779077 w 5849352"/>
              <a:gd name="connsiteY15-7982" fmla="*/ 304800 h 5327619"/>
              <a:gd name="connsiteX16-7983" fmla="*/ 1787543 w 5849352"/>
              <a:gd name="connsiteY16-7984" fmla="*/ 254000 h 5327619"/>
              <a:gd name="connsiteX17-7985" fmla="*/ 1931477 w 5849352"/>
              <a:gd name="connsiteY17-7986" fmla="*/ 270933 h 5327619"/>
              <a:gd name="connsiteX18-7987" fmla="*/ 1948410 w 5849352"/>
              <a:gd name="connsiteY18-7988" fmla="*/ 287867 h 5327619"/>
              <a:gd name="connsiteX19-7989" fmla="*/ 2083877 w 5849352"/>
              <a:gd name="connsiteY19-7990" fmla="*/ 262467 h 5327619"/>
              <a:gd name="connsiteX20-7991" fmla="*/ 2117743 w 5849352"/>
              <a:gd name="connsiteY20-7992" fmla="*/ 330200 h 5327619"/>
              <a:gd name="connsiteX21-7993" fmla="*/ 2143143 w 5849352"/>
              <a:gd name="connsiteY21-7994" fmla="*/ 338667 h 5327619"/>
              <a:gd name="connsiteX22-7995" fmla="*/ 2219343 w 5849352"/>
              <a:gd name="connsiteY22-7996" fmla="*/ 347133 h 5327619"/>
              <a:gd name="connsiteX23-7997" fmla="*/ 2261677 w 5849352"/>
              <a:gd name="connsiteY23-7998" fmla="*/ 381000 h 5327619"/>
              <a:gd name="connsiteX24-7999" fmla="*/ 2287077 w 5849352"/>
              <a:gd name="connsiteY24-8000" fmla="*/ 397933 h 5327619"/>
              <a:gd name="connsiteX25-8001" fmla="*/ 2447943 w 5849352"/>
              <a:gd name="connsiteY25-8002" fmla="*/ 389467 h 5327619"/>
              <a:gd name="connsiteX26-8003" fmla="*/ 2464877 w 5849352"/>
              <a:gd name="connsiteY26-8004" fmla="*/ 364067 h 5327619"/>
              <a:gd name="connsiteX27-8005" fmla="*/ 2693477 w 5849352"/>
              <a:gd name="connsiteY27-8006" fmla="*/ 381000 h 5327619"/>
              <a:gd name="connsiteX28-8007" fmla="*/ 2718877 w 5849352"/>
              <a:gd name="connsiteY28-8008" fmla="*/ 406400 h 5327619"/>
              <a:gd name="connsiteX29-8009" fmla="*/ 2803543 w 5849352"/>
              <a:gd name="connsiteY29-8010" fmla="*/ 406400 h 5327619"/>
              <a:gd name="connsiteX30-8011" fmla="*/ 2828943 w 5849352"/>
              <a:gd name="connsiteY30-8012" fmla="*/ 389467 h 5327619"/>
              <a:gd name="connsiteX31-8013" fmla="*/ 2939010 w 5849352"/>
              <a:gd name="connsiteY31-8014" fmla="*/ 372533 h 5327619"/>
              <a:gd name="connsiteX32-8015" fmla="*/ 2989810 w 5849352"/>
              <a:gd name="connsiteY32-8016" fmla="*/ 347133 h 5327619"/>
              <a:gd name="connsiteX33-8017" fmla="*/ 3040610 w 5849352"/>
              <a:gd name="connsiteY33-8018" fmla="*/ 355600 h 5327619"/>
              <a:gd name="connsiteX34-8019" fmla="*/ 3066010 w 5849352"/>
              <a:gd name="connsiteY34-8020" fmla="*/ 372533 h 5327619"/>
              <a:gd name="connsiteX35-8021" fmla="*/ 3167610 w 5849352"/>
              <a:gd name="connsiteY35-8022" fmla="*/ 372533 h 5327619"/>
              <a:gd name="connsiteX36-8023" fmla="*/ 3176077 w 5849352"/>
              <a:gd name="connsiteY36-8024" fmla="*/ 397933 h 5327619"/>
              <a:gd name="connsiteX37-8025" fmla="*/ 3167610 w 5849352"/>
              <a:gd name="connsiteY37-8026" fmla="*/ 431800 h 5327619"/>
              <a:gd name="connsiteX38-8027" fmla="*/ 3116810 w 5849352"/>
              <a:gd name="connsiteY38-8028" fmla="*/ 457200 h 5327619"/>
              <a:gd name="connsiteX39-8029" fmla="*/ 3091410 w 5849352"/>
              <a:gd name="connsiteY39-8030" fmla="*/ 474133 h 5327619"/>
              <a:gd name="connsiteX40-8031" fmla="*/ 3082943 w 5849352"/>
              <a:gd name="connsiteY40-8032" fmla="*/ 499533 h 5327619"/>
              <a:gd name="connsiteX41-8033" fmla="*/ 3091410 w 5849352"/>
              <a:gd name="connsiteY41-8034" fmla="*/ 711200 h 5327619"/>
              <a:gd name="connsiteX42-8035" fmla="*/ 3108343 w 5849352"/>
              <a:gd name="connsiteY42-8036" fmla="*/ 762000 h 5327619"/>
              <a:gd name="connsiteX43-8037" fmla="*/ 3116810 w 5849352"/>
              <a:gd name="connsiteY43-8038" fmla="*/ 787400 h 5327619"/>
              <a:gd name="connsiteX44-8039" fmla="*/ 3133743 w 5849352"/>
              <a:gd name="connsiteY44-8040" fmla="*/ 812800 h 5327619"/>
              <a:gd name="connsiteX45-8041" fmla="*/ 3142210 w 5849352"/>
              <a:gd name="connsiteY45-8042" fmla="*/ 838200 h 5327619"/>
              <a:gd name="connsiteX46-8043" fmla="*/ 3193010 w 5849352"/>
              <a:gd name="connsiteY46-8044" fmla="*/ 889000 h 5327619"/>
              <a:gd name="connsiteX47-8045" fmla="*/ 3218410 w 5849352"/>
              <a:gd name="connsiteY47-8046" fmla="*/ 914400 h 5327619"/>
              <a:gd name="connsiteX48-8047" fmla="*/ 3252277 w 5849352"/>
              <a:gd name="connsiteY48-8048" fmla="*/ 922867 h 5327619"/>
              <a:gd name="connsiteX49-8049" fmla="*/ 3277677 w 5849352"/>
              <a:gd name="connsiteY49-8050" fmla="*/ 948267 h 5327619"/>
              <a:gd name="connsiteX50-8051" fmla="*/ 3328477 w 5849352"/>
              <a:gd name="connsiteY50-8052" fmla="*/ 982133 h 5327619"/>
              <a:gd name="connsiteX51-8053" fmla="*/ 3370810 w 5849352"/>
              <a:gd name="connsiteY51-8054" fmla="*/ 1024467 h 5327619"/>
              <a:gd name="connsiteX52-8055" fmla="*/ 3430077 w 5849352"/>
              <a:gd name="connsiteY52-8056" fmla="*/ 1075267 h 5327619"/>
              <a:gd name="connsiteX53-8057" fmla="*/ 3480877 w 5849352"/>
              <a:gd name="connsiteY53-8058" fmla="*/ 1109133 h 5327619"/>
              <a:gd name="connsiteX54-8059" fmla="*/ 3548610 w 5849352"/>
              <a:gd name="connsiteY54-8060" fmla="*/ 1159933 h 5327619"/>
              <a:gd name="connsiteX55-8061" fmla="*/ 3574010 w 5849352"/>
              <a:gd name="connsiteY55-8062" fmla="*/ 1168400 h 5327619"/>
              <a:gd name="connsiteX56-8063" fmla="*/ 3599410 w 5849352"/>
              <a:gd name="connsiteY56-8064" fmla="*/ 1185333 h 5327619"/>
              <a:gd name="connsiteX57-8065" fmla="*/ 3667143 w 5849352"/>
              <a:gd name="connsiteY57-8066" fmla="*/ 1202267 h 5327619"/>
              <a:gd name="connsiteX58-8067" fmla="*/ 3692543 w 5849352"/>
              <a:gd name="connsiteY58-8068" fmla="*/ 1219200 h 5327619"/>
              <a:gd name="connsiteX59-8069" fmla="*/ 3709477 w 5849352"/>
              <a:gd name="connsiteY59-8070" fmla="*/ 1270000 h 5327619"/>
              <a:gd name="connsiteX60-8071" fmla="*/ 3726410 w 5849352"/>
              <a:gd name="connsiteY60-8072" fmla="*/ 1295400 h 5327619"/>
              <a:gd name="connsiteX61-8073" fmla="*/ 3743343 w 5849352"/>
              <a:gd name="connsiteY61-8074" fmla="*/ 1354667 h 5327619"/>
              <a:gd name="connsiteX62-8075" fmla="*/ 3760277 w 5849352"/>
              <a:gd name="connsiteY62-8076" fmla="*/ 1405467 h 5327619"/>
              <a:gd name="connsiteX63-8077" fmla="*/ 3768743 w 5849352"/>
              <a:gd name="connsiteY63-8078" fmla="*/ 1447800 h 5327619"/>
              <a:gd name="connsiteX64-8079" fmla="*/ 3777210 w 5849352"/>
              <a:gd name="connsiteY64-8080" fmla="*/ 1473200 h 5327619"/>
              <a:gd name="connsiteX65-8081" fmla="*/ 3785677 w 5849352"/>
              <a:gd name="connsiteY65-8082" fmla="*/ 1507067 h 5327619"/>
              <a:gd name="connsiteX66-8083" fmla="*/ 3811077 w 5849352"/>
              <a:gd name="connsiteY66-8084" fmla="*/ 1583267 h 5327619"/>
              <a:gd name="connsiteX67-8085" fmla="*/ 3819543 w 5849352"/>
              <a:gd name="connsiteY67-8086" fmla="*/ 1608667 h 5327619"/>
              <a:gd name="connsiteX68-8087" fmla="*/ 3828010 w 5849352"/>
              <a:gd name="connsiteY68-8088" fmla="*/ 1659467 h 5327619"/>
              <a:gd name="connsiteX69-8089" fmla="*/ 3861877 w 5849352"/>
              <a:gd name="connsiteY69-8090" fmla="*/ 1701800 h 5327619"/>
              <a:gd name="connsiteX70-8091" fmla="*/ 3878810 w 5849352"/>
              <a:gd name="connsiteY70-8092" fmla="*/ 1752600 h 5327619"/>
              <a:gd name="connsiteX71-8093" fmla="*/ 3887277 w 5849352"/>
              <a:gd name="connsiteY71-8094" fmla="*/ 1786467 h 5327619"/>
              <a:gd name="connsiteX72-8095" fmla="*/ 3904210 w 5849352"/>
              <a:gd name="connsiteY72-8096" fmla="*/ 1811867 h 5327619"/>
              <a:gd name="connsiteX73-8097" fmla="*/ 3912677 w 5849352"/>
              <a:gd name="connsiteY73-8098" fmla="*/ 1837267 h 5327619"/>
              <a:gd name="connsiteX74-8099" fmla="*/ 3946543 w 5849352"/>
              <a:gd name="connsiteY74-8100" fmla="*/ 1888067 h 5327619"/>
              <a:gd name="connsiteX75-8101" fmla="*/ 3963477 w 5849352"/>
              <a:gd name="connsiteY75-8102" fmla="*/ 1913467 h 5327619"/>
              <a:gd name="connsiteX76-8103" fmla="*/ 3988877 w 5849352"/>
              <a:gd name="connsiteY76-8104" fmla="*/ 1930400 h 5327619"/>
              <a:gd name="connsiteX77-8105" fmla="*/ 4014277 w 5849352"/>
              <a:gd name="connsiteY77-8106" fmla="*/ 1955800 h 5327619"/>
              <a:gd name="connsiteX78-8107" fmla="*/ 4065077 w 5849352"/>
              <a:gd name="connsiteY78-8108" fmla="*/ 1981200 h 5327619"/>
              <a:gd name="connsiteX79-8109" fmla="*/ 4090477 w 5849352"/>
              <a:gd name="connsiteY79-8110" fmla="*/ 1964267 h 5327619"/>
              <a:gd name="connsiteX80-8111" fmla="*/ 4115877 w 5849352"/>
              <a:gd name="connsiteY80-8112" fmla="*/ 1972733 h 5327619"/>
              <a:gd name="connsiteX81-8113" fmla="*/ 4166677 w 5849352"/>
              <a:gd name="connsiteY81-8114" fmla="*/ 2015067 h 5327619"/>
              <a:gd name="connsiteX82-8115" fmla="*/ 4175143 w 5849352"/>
              <a:gd name="connsiteY82-8116" fmla="*/ 2048933 h 5327619"/>
              <a:gd name="connsiteX83-8117" fmla="*/ 4217477 w 5849352"/>
              <a:gd name="connsiteY83-8118" fmla="*/ 2091267 h 5327619"/>
              <a:gd name="connsiteX84-8119" fmla="*/ 4242877 w 5849352"/>
              <a:gd name="connsiteY84-8120" fmla="*/ 2116667 h 5327619"/>
              <a:gd name="connsiteX85-8121" fmla="*/ 4344477 w 5849352"/>
              <a:gd name="connsiteY85-8122" fmla="*/ 2133600 h 5327619"/>
              <a:gd name="connsiteX86-8123" fmla="*/ 4369877 w 5849352"/>
              <a:gd name="connsiteY86-8124" fmla="*/ 2159000 h 5327619"/>
              <a:gd name="connsiteX87-8125" fmla="*/ 4395277 w 5849352"/>
              <a:gd name="connsiteY87-8126" fmla="*/ 2167467 h 5327619"/>
              <a:gd name="connsiteX88-8127" fmla="*/ 4522277 w 5849352"/>
              <a:gd name="connsiteY88-8128" fmla="*/ 2184400 h 5327619"/>
              <a:gd name="connsiteX89-8129" fmla="*/ 4547677 w 5849352"/>
              <a:gd name="connsiteY89-8130" fmla="*/ 2209800 h 5327619"/>
              <a:gd name="connsiteX90-8131" fmla="*/ 4615410 w 5849352"/>
              <a:gd name="connsiteY90-8132" fmla="*/ 2226733 h 5327619"/>
              <a:gd name="connsiteX91-8133" fmla="*/ 4683143 w 5849352"/>
              <a:gd name="connsiteY91-8134" fmla="*/ 2218267 h 5327619"/>
              <a:gd name="connsiteX92-8135" fmla="*/ 4784743 w 5849352"/>
              <a:gd name="connsiteY92-8136" fmla="*/ 2209800 h 5327619"/>
              <a:gd name="connsiteX93-8137" fmla="*/ 4818610 w 5849352"/>
              <a:gd name="connsiteY93-8138" fmla="*/ 2192867 h 5327619"/>
              <a:gd name="connsiteX94-8139" fmla="*/ 4844010 w 5849352"/>
              <a:gd name="connsiteY94-8140" fmla="*/ 2201333 h 5327619"/>
              <a:gd name="connsiteX95-8141" fmla="*/ 4894810 w 5849352"/>
              <a:gd name="connsiteY95-8142" fmla="*/ 2260600 h 5327619"/>
              <a:gd name="connsiteX96-8143" fmla="*/ 4877877 w 5849352"/>
              <a:gd name="connsiteY96-8144" fmla="*/ 2286000 h 5327619"/>
              <a:gd name="connsiteX97-8145" fmla="*/ 4852477 w 5849352"/>
              <a:gd name="connsiteY97-8146" fmla="*/ 2294467 h 5327619"/>
              <a:gd name="connsiteX98-8147" fmla="*/ 4835543 w 5849352"/>
              <a:gd name="connsiteY98-8148" fmla="*/ 2311400 h 5327619"/>
              <a:gd name="connsiteX99-8149" fmla="*/ 4793210 w 5849352"/>
              <a:gd name="connsiteY99-8150" fmla="*/ 2387600 h 5327619"/>
              <a:gd name="connsiteX100-8151" fmla="*/ 4767810 w 5849352"/>
              <a:gd name="connsiteY100-8152" fmla="*/ 2404533 h 5327619"/>
              <a:gd name="connsiteX101-8153" fmla="*/ 4784743 w 5849352"/>
              <a:gd name="connsiteY101-8154" fmla="*/ 2429933 h 5327619"/>
              <a:gd name="connsiteX102-8155" fmla="*/ 4810143 w 5849352"/>
              <a:gd name="connsiteY102-8156" fmla="*/ 2438400 h 5327619"/>
              <a:gd name="connsiteX103-8157" fmla="*/ 4835543 w 5849352"/>
              <a:gd name="connsiteY103-8158" fmla="*/ 2455333 h 5327619"/>
              <a:gd name="connsiteX104-8159" fmla="*/ 4852477 w 5849352"/>
              <a:gd name="connsiteY104-8160" fmla="*/ 2472267 h 5327619"/>
              <a:gd name="connsiteX105-8161" fmla="*/ 4903277 w 5849352"/>
              <a:gd name="connsiteY105-8162" fmla="*/ 2489200 h 5327619"/>
              <a:gd name="connsiteX106-8163" fmla="*/ 4928677 w 5849352"/>
              <a:gd name="connsiteY106-8164" fmla="*/ 2497667 h 5327619"/>
              <a:gd name="connsiteX107-8165" fmla="*/ 4979477 w 5849352"/>
              <a:gd name="connsiteY107-8166" fmla="*/ 2523067 h 5327619"/>
              <a:gd name="connsiteX108-8167" fmla="*/ 5030277 w 5849352"/>
              <a:gd name="connsiteY108-8168" fmla="*/ 2548467 h 5327619"/>
              <a:gd name="connsiteX109-8169" fmla="*/ 5055677 w 5849352"/>
              <a:gd name="connsiteY109-8170" fmla="*/ 2573867 h 5327619"/>
              <a:gd name="connsiteX110-8171" fmla="*/ 5182677 w 5849352"/>
              <a:gd name="connsiteY110-8172" fmla="*/ 2599267 h 5327619"/>
              <a:gd name="connsiteX111-8173" fmla="*/ 5241943 w 5849352"/>
              <a:gd name="connsiteY111-8174" fmla="*/ 2616200 h 5327619"/>
              <a:gd name="connsiteX112-8175" fmla="*/ 5267343 w 5849352"/>
              <a:gd name="connsiteY112-8176" fmla="*/ 2624667 h 5327619"/>
              <a:gd name="connsiteX113-8177" fmla="*/ 5284277 w 5849352"/>
              <a:gd name="connsiteY113-8178" fmla="*/ 2641600 h 5327619"/>
              <a:gd name="connsiteX114-8179" fmla="*/ 5360477 w 5849352"/>
              <a:gd name="connsiteY114-8180" fmla="*/ 2683933 h 5327619"/>
              <a:gd name="connsiteX115-8181" fmla="*/ 5428210 w 5849352"/>
              <a:gd name="connsiteY115-8182" fmla="*/ 2692400 h 5327619"/>
              <a:gd name="connsiteX116-8183" fmla="*/ 5453610 w 5849352"/>
              <a:gd name="connsiteY116-8184" fmla="*/ 2717800 h 5327619"/>
              <a:gd name="connsiteX117-8185" fmla="*/ 5470543 w 5849352"/>
              <a:gd name="connsiteY117-8186" fmla="*/ 2743200 h 5327619"/>
              <a:gd name="connsiteX118-8187" fmla="*/ 5495943 w 5849352"/>
              <a:gd name="connsiteY118-8188" fmla="*/ 2760133 h 5327619"/>
              <a:gd name="connsiteX119-8189" fmla="*/ 5538277 w 5849352"/>
              <a:gd name="connsiteY119-8190" fmla="*/ 2802467 h 5327619"/>
              <a:gd name="connsiteX120-8191" fmla="*/ 5572143 w 5849352"/>
              <a:gd name="connsiteY120-8192" fmla="*/ 2810933 h 5327619"/>
              <a:gd name="connsiteX121-8193" fmla="*/ 5597543 w 5849352"/>
              <a:gd name="connsiteY121-8194" fmla="*/ 2827867 h 5327619"/>
              <a:gd name="connsiteX122-8195" fmla="*/ 5699143 w 5849352"/>
              <a:gd name="connsiteY122-8196" fmla="*/ 2844800 h 5327619"/>
              <a:gd name="connsiteX123-8197" fmla="*/ 5775343 w 5849352"/>
              <a:gd name="connsiteY123-8198" fmla="*/ 2904067 h 5327619"/>
              <a:gd name="connsiteX124-8199" fmla="*/ 5834610 w 5849352"/>
              <a:gd name="connsiteY124-8200" fmla="*/ 2921000 h 5327619"/>
              <a:gd name="connsiteX125-8201" fmla="*/ 5834610 w 5849352"/>
              <a:gd name="connsiteY125-8202" fmla="*/ 3115733 h 5327619"/>
              <a:gd name="connsiteX126-8203" fmla="*/ 5800743 w 5849352"/>
              <a:gd name="connsiteY126-8204" fmla="*/ 3200400 h 5327619"/>
              <a:gd name="connsiteX127-8205" fmla="*/ 5809210 w 5849352"/>
              <a:gd name="connsiteY127-8206" fmla="*/ 3285067 h 5327619"/>
              <a:gd name="connsiteX128-8207" fmla="*/ 5783810 w 5849352"/>
              <a:gd name="connsiteY128-8208" fmla="*/ 3276600 h 5327619"/>
              <a:gd name="connsiteX129-8209" fmla="*/ 5775343 w 5849352"/>
              <a:gd name="connsiteY129-8210" fmla="*/ 3251200 h 5327619"/>
              <a:gd name="connsiteX130-8211" fmla="*/ 5758410 w 5849352"/>
              <a:gd name="connsiteY130-8212" fmla="*/ 3225800 h 5327619"/>
              <a:gd name="connsiteX131-8213" fmla="*/ 5733010 w 5849352"/>
              <a:gd name="connsiteY131-8214" fmla="*/ 3175000 h 5327619"/>
              <a:gd name="connsiteX132-8215" fmla="*/ 5682210 w 5849352"/>
              <a:gd name="connsiteY132-8216" fmla="*/ 3149600 h 5327619"/>
              <a:gd name="connsiteX133-8217" fmla="*/ 5656810 w 5849352"/>
              <a:gd name="connsiteY133-8218" fmla="*/ 3132667 h 5327619"/>
              <a:gd name="connsiteX134-8219" fmla="*/ 5606010 w 5849352"/>
              <a:gd name="connsiteY134-8220" fmla="*/ 3115733 h 5327619"/>
              <a:gd name="connsiteX135-8221" fmla="*/ 5445143 w 5849352"/>
              <a:gd name="connsiteY135-8222" fmla="*/ 3098800 h 5327619"/>
              <a:gd name="connsiteX136-8223" fmla="*/ 5419743 w 5849352"/>
              <a:gd name="connsiteY136-8224" fmla="*/ 3073400 h 5327619"/>
              <a:gd name="connsiteX137-8225" fmla="*/ 5394343 w 5849352"/>
              <a:gd name="connsiteY137-8226" fmla="*/ 3056467 h 5327619"/>
              <a:gd name="connsiteX138-8227" fmla="*/ 5377410 w 5849352"/>
              <a:gd name="connsiteY138-8228" fmla="*/ 3031067 h 5327619"/>
              <a:gd name="connsiteX139-8229" fmla="*/ 5360477 w 5849352"/>
              <a:gd name="connsiteY139-8230" fmla="*/ 3014133 h 5327619"/>
              <a:gd name="connsiteX140-8231" fmla="*/ 5233477 w 5849352"/>
              <a:gd name="connsiteY140-8232" fmla="*/ 3022600 h 5327619"/>
              <a:gd name="connsiteX141-8233" fmla="*/ 5216543 w 5849352"/>
              <a:gd name="connsiteY141-8234" fmla="*/ 3039533 h 5327619"/>
              <a:gd name="connsiteX142-8235" fmla="*/ 5182677 w 5849352"/>
              <a:gd name="connsiteY142-8236" fmla="*/ 3107267 h 5327619"/>
              <a:gd name="connsiteX143-8237" fmla="*/ 5157277 w 5849352"/>
              <a:gd name="connsiteY143-8238" fmla="*/ 3158067 h 5327619"/>
              <a:gd name="connsiteX144-8239" fmla="*/ 5140343 w 5849352"/>
              <a:gd name="connsiteY144-8240" fmla="*/ 3225800 h 5327619"/>
              <a:gd name="connsiteX145-8241" fmla="*/ 5123410 w 5849352"/>
              <a:gd name="connsiteY145-8242" fmla="*/ 3251200 h 5327619"/>
              <a:gd name="connsiteX146-8243" fmla="*/ 5114943 w 5849352"/>
              <a:gd name="connsiteY146-8244" fmla="*/ 3285067 h 5327619"/>
              <a:gd name="connsiteX147-8245" fmla="*/ 5131877 w 5849352"/>
              <a:gd name="connsiteY147-8246" fmla="*/ 3352800 h 5327619"/>
              <a:gd name="connsiteX148-8247" fmla="*/ 5123410 w 5849352"/>
              <a:gd name="connsiteY148-8248" fmla="*/ 3395133 h 5327619"/>
              <a:gd name="connsiteX149-8249" fmla="*/ 5089543 w 5849352"/>
              <a:gd name="connsiteY149-8250" fmla="*/ 3437467 h 5327619"/>
              <a:gd name="connsiteX150-8251" fmla="*/ 5098010 w 5849352"/>
              <a:gd name="connsiteY150-8252" fmla="*/ 3496733 h 5327619"/>
              <a:gd name="connsiteX151-8253" fmla="*/ 5157277 w 5849352"/>
              <a:gd name="connsiteY151-8254" fmla="*/ 3539067 h 5327619"/>
              <a:gd name="connsiteX152-8255" fmla="*/ 5199610 w 5849352"/>
              <a:gd name="connsiteY152-8256" fmla="*/ 3547533 h 5327619"/>
              <a:gd name="connsiteX153-8257" fmla="*/ 5241943 w 5849352"/>
              <a:gd name="connsiteY153-8258" fmla="*/ 3581400 h 5327619"/>
              <a:gd name="connsiteX154-8259" fmla="*/ 5267343 w 5849352"/>
              <a:gd name="connsiteY154-8260" fmla="*/ 3572933 h 5327619"/>
              <a:gd name="connsiteX155-8261" fmla="*/ 5318143 w 5849352"/>
              <a:gd name="connsiteY155-8262" fmla="*/ 3564467 h 5327619"/>
              <a:gd name="connsiteX156-8263" fmla="*/ 5368943 w 5849352"/>
              <a:gd name="connsiteY156-8264" fmla="*/ 3598333 h 5327619"/>
              <a:gd name="connsiteX157-8265" fmla="*/ 5411277 w 5849352"/>
              <a:gd name="connsiteY157-8266" fmla="*/ 3666067 h 5327619"/>
              <a:gd name="connsiteX158-8267" fmla="*/ 5428210 w 5849352"/>
              <a:gd name="connsiteY158-8268" fmla="*/ 3835400 h 5327619"/>
              <a:gd name="connsiteX159-8269" fmla="*/ 5436677 w 5849352"/>
              <a:gd name="connsiteY159-8270" fmla="*/ 3860800 h 5327619"/>
              <a:gd name="connsiteX160-8271" fmla="*/ 5301210 w 5849352"/>
              <a:gd name="connsiteY160-8272" fmla="*/ 3920067 h 5327619"/>
              <a:gd name="connsiteX161-8273" fmla="*/ 5275810 w 5849352"/>
              <a:gd name="connsiteY161-8274" fmla="*/ 3937000 h 5327619"/>
              <a:gd name="connsiteX162-8275" fmla="*/ 5216543 w 5849352"/>
              <a:gd name="connsiteY162-8276" fmla="*/ 3970867 h 5327619"/>
              <a:gd name="connsiteX163-8277" fmla="*/ 5199610 w 5849352"/>
              <a:gd name="connsiteY163-8278" fmla="*/ 3996267 h 5327619"/>
              <a:gd name="connsiteX164-8279" fmla="*/ 5174210 w 5849352"/>
              <a:gd name="connsiteY164-8280" fmla="*/ 4021667 h 5327619"/>
              <a:gd name="connsiteX165-8281" fmla="*/ 5165743 w 5849352"/>
              <a:gd name="connsiteY165-8282" fmla="*/ 4047067 h 5327619"/>
              <a:gd name="connsiteX166-8283" fmla="*/ 5157277 w 5849352"/>
              <a:gd name="connsiteY166-8284" fmla="*/ 4241800 h 5327619"/>
              <a:gd name="connsiteX167-8285" fmla="*/ 5106477 w 5849352"/>
              <a:gd name="connsiteY167-8286" fmla="*/ 4275667 h 5327619"/>
              <a:gd name="connsiteX168-8287" fmla="*/ 5089543 w 5849352"/>
              <a:gd name="connsiteY168-8288" fmla="*/ 4292600 h 5327619"/>
              <a:gd name="connsiteX169-8289" fmla="*/ 5123410 w 5849352"/>
              <a:gd name="connsiteY169-8290" fmla="*/ 4301067 h 5327619"/>
              <a:gd name="connsiteX170-8291" fmla="*/ 5089543 w 5849352"/>
              <a:gd name="connsiteY170-8292" fmla="*/ 4351867 h 5327619"/>
              <a:gd name="connsiteX171-8293" fmla="*/ 5038743 w 5849352"/>
              <a:gd name="connsiteY171-8294" fmla="*/ 4385733 h 5327619"/>
              <a:gd name="connsiteX172-8295" fmla="*/ 5021810 w 5849352"/>
              <a:gd name="connsiteY172-8296" fmla="*/ 4411133 h 5327619"/>
              <a:gd name="connsiteX173-8297" fmla="*/ 5004877 w 5849352"/>
              <a:gd name="connsiteY173-8298" fmla="*/ 4428067 h 5327619"/>
              <a:gd name="connsiteX174-8299" fmla="*/ 4987943 w 5849352"/>
              <a:gd name="connsiteY174-8300" fmla="*/ 4478867 h 5327619"/>
              <a:gd name="connsiteX175-8301" fmla="*/ 4971010 w 5849352"/>
              <a:gd name="connsiteY175-8302" fmla="*/ 4504267 h 5327619"/>
              <a:gd name="connsiteX176-8303" fmla="*/ 4962543 w 5849352"/>
              <a:gd name="connsiteY176-8304" fmla="*/ 4529667 h 5327619"/>
              <a:gd name="connsiteX177-8305" fmla="*/ 4928677 w 5849352"/>
              <a:gd name="connsiteY177-8306" fmla="*/ 4538133 h 5327619"/>
              <a:gd name="connsiteX178-8307" fmla="*/ 4860943 w 5849352"/>
              <a:gd name="connsiteY178-8308" fmla="*/ 4563533 h 5327619"/>
              <a:gd name="connsiteX179-8309" fmla="*/ 4784743 w 5849352"/>
              <a:gd name="connsiteY179-8310" fmla="*/ 4555067 h 5327619"/>
              <a:gd name="connsiteX180-8311" fmla="*/ 4767810 w 5849352"/>
              <a:gd name="connsiteY180-8312" fmla="*/ 4538133 h 5327619"/>
              <a:gd name="connsiteX181-8313" fmla="*/ 4750877 w 5849352"/>
              <a:gd name="connsiteY181-8314" fmla="*/ 4487333 h 5327619"/>
              <a:gd name="connsiteX182-8315" fmla="*/ 4733943 w 5849352"/>
              <a:gd name="connsiteY182-8316" fmla="*/ 4419600 h 5327619"/>
              <a:gd name="connsiteX183-8317" fmla="*/ 4683143 w 5849352"/>
              <a:gd name="connsiteY183-8318" fmla="*/ 4453467 h 5327619"/>
              <a:gd name="connsiteX184-8319" fmla="*/ 4632343 w 5849352"/>
              <a:gd name="connsiteY184-8320" fmla="*/ 4504267 h 5327619"/>
              <a:gd name="connsiteX185-8321" fmla="*/ 4615410 w 5849352"/>
              <a:gd name="connsiteY185-8322" fmla="*/ 4555067 h 5327619"/>
              <a:gd name="connsiteX186-8323" fmla="*/ 4581543 w 5849352"/>
              <a:gd name="connsiteY186-8324" fmla="*/ 4605867 h 5327619"/>
              <a:gd name="connsiteX187-8325" fmla="*/ 4564610 w 5849352"/>
              <a:gd name="connsiteY187-8326" fmla="*/ 4631267 h 5327619"/>
              <a:gd name="connsiteX188-8327" fmla="*/ 4547677 w 5849352"/>
              <a:gd name="connsiteY188-8328" fmla="*/ 4682067 h 5327619"/>
              <a:gd name="connsiteX189-8329" fmla="*/ 4505343 w 5849352"/>
              <a:gd name="connsiteY189-8330" fmla="*/ 4758267 h 5327619"/>
              <a:gd name="connsiteX190-8331" fmla="*/ 4513810 w 5849352"/>
              <a:gd name="connsiteY190-8332" fmla="*/ 4817533 h 5327619"/>
              <a:gd name="connsiteX191-8333" fmla="*/ 4522277 w 5849352"/>
              <a:gd name="connsiteY191-8334" fmla="*/ 4893733 h 5327619"/>
              <a:gd name="connsiteX192-8335" fmla="*/ 4556143 w 5849352"/>
              <a:gd name="connsiteY192-8336" fmla="*/ 4961467 h 5327619"/>
              <a:gd name="connsiteX193-8337" fmla="*/ 4598477 w 5849352"/>
              <a:gd name="connsiteY193-8338" fmla="*/ 4969933 h 5327619"/>
              <a:gd name="connsiteX194-8339" fmla="*/ 4573077 w 5849352"/>
              <a:gd name="connsiteY194-8340" fmla="*/ 5020733 h 5327619"/>
              <a:gd name="connsiteX195-8341" fmla="*/ 4581543 w 5849352"/>
              <a:gd name="connsiteY195-8342" fmla="*/ 5046133 h 5327619"/>
              <a:gd name="connsiteX196-8343" fmla="*/ 4623877 w 5849352"/>
              <a:gd name="connsiteY196-8344" fmla="*/ 5088467 h 5327619"/>
              <a:gd name="connsiteX197-8345" fmla="*/ 4564610 w 5849352"/>
              <a:gd name="connsiteY197-8346" fmla="*/ 5130800 h 5327619"/>
              <a:gd name="connsiteX198-8347" fmla="*/ 4539210 w 5849352"/>
              <a:gd name="connsiteY198-8348" fmla="*/ 5139267 h 5327619"/>
              <a:gd name="connsiteX199-8349" fmla="*/ 4547677 w 5849352"/>
              <a:gd name="connsiteY199-8350" fmla="*/ 5291667 h 5327619"/>
              <a:gd name="connsiteX200-8351" fmla="*/ 4539210 w 5849352"/>
              <a:gd name="connsiteY200-8352" fmla="*/ 5325533 h 5327619"/>
              <a:gd name="connsiteX201-8353" fmla="*/ 4479943 w 5849352"/>
              <a:gd name="connsiteY201-8354" fmla="*/ 5317067 h 5327619"/>
              <a:gd name="connsiteX202-8355" fmla="*/ 4420677 w 5849352"/>
              <a:gd name="connsiteY202-8356" fmla="*/ 5300133 h 5327619"/>
              <a:gd name="connsiteX203-8357" fmla="*/ 4352943 w 5849352"/>
              <a:gd name="connsiteY203-8358" fmla="*/ 5291667 h 5327619"/>
              <a:gd name="connsiteX204-8359" fmla="*/ 4268277 w 5849352"/>
              <a:gd name="connsiteY204-8360" fmla="*/ 5266267 h 5327619"/>
              <a:gd name="connsiteX205-8361" fmla="*/ 4234410 w 5849352"/>
              <a:gd name="connsiteY205-8362" fmla="*/ 5257800 h 5327619"/>
              <a:gd name="connsiteX206-8363" fmla="*/ 4217477 w 5849352"/>
              <a:gd name="connsiteY206-8364" fmla="*/ 5232400 h 5327619"/>
              <a:gd name="connsiteX207-8365" fmla="*/ 4175143 w 5849352"/>
              <a:gd name="connsiteY207-8366" fmla="*/ 5198533 h 5327619"/>
              <a:gd name="connsiteX208-8367" fmla="*/ 4158210 w 5849352"/>
              <a:gd name="connsiteY208-8368" fmla="*/ 5173133 h 5327619"/>
              <a:gd name="connsiteX209-8369" fmla="*/ 4082010 w 5849352"/>
              <a:gd name="connsiteY209-8370" fmla="*/ 5105400 h 5327619"/>
              <a:gd name="connsiteX210-8371" fmla="*/ 4031210 w 5849352"/>
              <a:gd name="connsiteY210-8372" fmla="*/ 5088467 h 5327619"/>
              <a:gd name="connsiteX211-8373" fmla="*/ 3980410 w 5849352"/>
              <a:gd name="connsiteY211-8374" fmla="*/ 5071533 h 5327619"/>
              <a:gd name="connsiteX212-8375" fmla="*/ 3955010 w 5849352"/>
              <a:gd name="connsiteY212-8376" fmla="*/ 5063067 h 5327619"/>
              <a:gd name="connsiteX213-8377" fmla="*/ 3921143 w 5849352"/>
              <a:gd name="connsiteY213-8378" fmla="*/ 5054600 h 5327619"/>
              <a:gd name="connsiteX214-8379" fmla="*/ 3861877 w 5849352"/>
              <a:gd name="connsiteY214-8380" fmla="*/ 5037667 h 5327619"/>
              <a:gd name="connsiteX215-8381" fmla="*/ 3785677 w 5849352"/>
              <a:gd name="connsiteY215-8382" fmla="*/ 4978400 h 5327619"/>
              <a:gd name="connsiteX216-8383" fmla="*/ 3751810 w 5849352"/>
              <a:gd name="connsiteY216-8384" fmla="*/ 4969933 h 5327619"/>
              <a:gd name="connsiteX217-8385" fmla="*/ 3701010 w 5849352"/>
              <a:gd name="connsiteY217-8386" fmla="*/ 4953000 h 5327619"/>
              <a:gd name="connsiteX218-8387" fmla="*/ 3667143 w 5849352"/>
              <a:gd name="connsiteY218-8388" fmla="*/ 4927600 h 5327619"/>
              <a:gd name="connsiteX219-8389" fmla="*/ 3633277 w 5849352"/>
              <a:gd name="connsiteY219-8390" fmla="*/ 4919133 h 5327619"/>
              <a:gd name="connsiteX220-8391" fmla="*/ 3565543 w 5849352"/>
              <a:gd name="connsiteY220-8392" fmla="*/ 4868333 h 5327619"/>
              <a:gd name="connsiteX221-8393" fmla="*/ 3506277 w 5849352"/>
              <a:gd name="connsiteY221-8394" fmla="*/ 4859867 h 5327619"/>
              <a:gd name="connsiteX222-8395" fmla="*/ 3480877 w 5849352"/>
              <a:gd name="connsiteY222-8396" fmla="*/ 4851400 h 5327619"/>
              <a:gd name="connsiteX223-8397" fmla="*/ 3463943 w 5849352"/>
              <a:gd name="connsiteY223-8398" fmla="*/ 4834467 h 5327619"/>
              <a:gd name="connsiteX224-8399" fmla="*/ 3404677 w 5849352"/>
              <a:gd name="connsiteY224-8400" fmla="*/ 4800600 h 5327619"/>
              <a:gd name="connsiteX225-8401" fmla="*/ 3362343 w 5849352"/>
              <a:gd name="connsiteY225-8402" fmla="*/ 4792133 h 5327619"/>
              <a:gd name="connsiteX226-8403" fmla="*/ 3303077 w 5849352"/>
              <a:gd name="connsiteY226-8404" fmla="*/ 4766733 h 5327619"/>
              <a:gd name="connsiteX227-8405" fmla="*/ 3286143 w 5849352"/>
              <a:gd name="connsiteY227-8406" fmla="*/ 4741333 h 5327619"/>
              <a:gd name="connsiteX228-8407" fmla="*/ 3235343 w 5849352"/>
              <a:gd name="connsiteY228-8408" fmla="*/ 4715933 h 5327619"/>
              <a:gd name="connsiteX229-8409" fmla="*/ 3218410 w 5849352"/>
              <a:gd name="connsiteY229-8410" fmla="*/ 4622800 h 5327619"/>
              <a:gd name="connsiteX230-8411" fmla="*/ 3226877 w 5849352"/>
              <a:gd name="connsiteY230-8412" fmla="*/ 4580467 h 5327619"/>
              <a:gd name="connsiteX231-8413" fmla="*/ 3277677 w 5849352"/>
              <a:gd name="connsiteY231-8414" fmla="*/ 4546600 h 5327619"/>
              <a:gd name="connsiteX232-8415" fmla="*/ 3320010 w 5849352"/>
              <a:gd name="connsiteY232-8416" fmla="*/ 4495800 h 5327619"/>
              <a:gd name="connsiteX233-8417" fmla="*/ 3345410 w 5849352"/>
              <a:gd name="connsiteY233-8418" fmla="*/ 4487333 h 5327619"/>
              <a:gd name="connsiteX234-8419" fmla="*/ 3387743 w 5849352"/>
              <a:gd name="connsiteY234-8420" fmla="*/ 4495800 h 5327619"/>
              <a:gd name="connsiteX235-8421" fmla="*/ 3396210 w 5849352"/>
              <a:gd name="connsiteY235-8422" fmla="*/ 4521200 h 5327619"/>
              <a:gd name="connsiteX236-8423" fmla="*/ 3430077 w 5849352"/>
              <a:gd name="connsiteY236-8424" fmla="*/ 4538133 h 5327619"/>
              <a:gd name="connsiteX237-8425" fmla="*/ 3506277 w 5849352"/>
              <a:gd name="connsiteY237-8426" fmla="*/ 4495800 h 5327619"/>
              <a:gd name="connsiteX238-8427" fmla="*/ 3531677 w 5849352"/>
              <a:gd name="connsiteY238-8428" fmla="*/ 4470400 h 5327619"/>
              <a:gd name="connsiteX239-8429" fmla="*/ 3540143 w 5849352"/>
              <a:gd name="connsiteY239-8430" fmla="*/ 4445000 h 5327619"/>
              <a:gd name="connsiteX240-8431" fmla="*/ 3590943 w 5849352"/>
              <a:gd name="connsiteY240-8432" fmla="*/ 4445000 h 5327619"/>
              <a:gd name="connsiteX241-8433" fmla="*/ 3633277 w 5849352"/>
              <a:gd name="connsiteY241-8434" fmla="*/ 4478867 h 5327619"/>
              <a:gd name="connsiteX242-8435" fmla="*/ 3658677 w 5849352"/>
              <a:gd name="connsiteY242-8436" fmla="*/ 4487333 h 5327619"/>
              <a:gd name="connsiteX243-8437" fmla="*/ 3692543 w 5849352"/>
              <a:gd name="connsiteY243-8438" fmla="*/ 4504267 h 5327619"/>
              <a:gd name="connsiteX244-8439" fmla="*/ 3717943 w 5849352"/>
              <a:gd name="connsiteY244-8440" fmla="*/ 4521200 h 5327619"/>
              <a:gd name="connsiteX245-8441" fmla="*/ 3751810 w 5849352"/>
              <a:gd name="connsiteY245-8442" fmla="*/ 4529667 h 5327619"/>
              <a:gd name="connsiteX246-8443" fmla="*/ 3777210 w 5849352"/>
              <a:gd name="connsiteY246-8444" fmla="*/ 4546600 h 5327619"/>
              <a:gd name="connsiteX247-8445" fmla="*/ 3878810 w 5849352"/>
              <a:gd name="connsiteY247-8446" fmla="*/ 4572000 h 5327619"/>
              <a:gd name="connsiteX248-8447" fmla="*/ 3946543 w 5849352"/>
              <a:gd name="connsiteY248-8448" fmla="*/ 4563533 h 5327619"/>
              <a:gd name="connsiteX249-8449" fmla="*/ 3980410 w 5849352"/>
              <a:gd name="connsiteY249-8450" fmla="*/ 4529667 h 5327619"/>
              <a:gd name="connsiteX250-8451" fmla="*/ 4234410 w 5849352"/>
              <a:gd name="connsiteY250-8452" fmla="*/ 4521200 h 5327619"/>
              <a:gd name="connsiteX251-8453" fmla="*/ 4259810 w 5849352"/>
              <a:gd name="connsiteY251-8454" fmla="*/ 4504267 h 5327619"/>
              <a:gd name="connsiteX252-8455" fmla="*/ 4293677 w 5849352"/>
              <a:gd name="connsiteY252-8456" fmla="*/ 4470400 h 5327619"/>
              <a:gd name="connsiteX253-8457" fmla="*/ 4488410 w 5849352"/>
              <a:gd name="connsiteY253-8458" fmla="*/ 4436533 h 5327619"/>
              <a:gd name="connsiteX254-8459" fmla="*/ 4530743 w 5849352"/>
              <a:gd name="connsiteY254-8460" fmla="*/ 4428067 h 5327619"/>
              <a:gd name="connsiteX255-8461" fmla="*/ 4547677 w 5849352"/>
              <a:gd name="connsiteY255-8462" fmla="*/ 4402667 h 5327619"/>
              <a:gd name="connsiteX256-8463" fmla="*/ 4573077 w 5849352"/>
              <a:gd name="connsiteY256-8464" fmla="*/ 4394200 h 5327619"/>
              <a:gd name="connsiteX257-8465" fmla="*/ 4649277 w 5849352"/>
              <a:gd name="connsiteY257-8466" fmla="*/ 4385733 h 5327619"/>
              <a:gd name="connsiteX258-8467" fmla="*/ 4759343 w 5849352"/>
              <a:gd name="connsiteY258-8468" fmla="*/ 4377267 h 5327619"/>
              <a:gd name="connsiteX259-8469" fmla="*/ 4793210 w 5849352"/>
              <a:gd name="connsiteY259-8470" fmla="*/ 4368800 h 5327619"/>
              <a:gd name="connsiteX260-8471" fmla="*/ 4844010 w 5849352"/>
              <a:gd name="connsiteY260-8472" fmla="*/ 4309533 h 5327619"/>
              <a:gd name="connsiteX261-8473" fmla="*/ 4852477 w 5849352"/>
              <a:gd name="connsiteY261-8474" fmla="*/ 4284133 h 5327619"/>
              <a:gd name="connsiteX262-8475" fmla="*/ 4835543 w 5849352"/>
              <a:gd name="connsiteY262-8476" fmla="*/ 4207933 h 5327619"/>
              <a:gd name="connsiteX263-8477" fmla="*/ 4810143 w 5849352"/>
              <a:gd name="connsiteY263-8478" fmla="*/ 4157133 h 5327619"/>
              <a:gd name="connsiteX264-8479" fmla="*/ 4818610 w 5849352"/>
              <a:gd name="connsiteY264-8480" fmla="*/ 4114800 h 5327619"/>
              <a:gd name="connsiteX265-8481" fmla="*/ 4844010 w 5849352"/>
              <a:gd name="connsiteY265-8482" fmla="*/ 4097867 h 5327619"/>
              <a:gd name="connsiteX266-8483" fmla="*/ 4928677 w 5849352"/>
              <a:gd name="connsiteY266-8484" fmla="*/ 4080933 h 5327619"/>
              <a:gd name="connsiteX267-8485" fmla="*/ 4954077 w 5849352"/>
              <a:gd name="connsiteY267-8486" fmla="*/ 4064000 h 5327619"/>
              <a:gd name="connsiteX268-8487" fmla="*/ 5004877 w 5849352"/>
              <a:gd name="connsiteY268-8488" fmla="*/ 4047067 h 5327619"/>
              <a:gd name="connsiteX269-8489" fmla="*/ 4996410 w 5849352"/>
              <a:gd name="connsiteY269-8490" fmla="*/ 3979333 h 5327619"/>
              <a:gd name="connsiteX270-8491" fmla="*/ 4971010 w 5849352"/>
              <a:gd name="connsiteY270-8492" fmla="*/ 3970867 h 5327619"/>
              <a:gd name="connsiteX271-8493" fmla="*/ 4937143 w 5849352"/>
              <a:gd name="connsiteY271-8494" fmla="*/ 3928533 h 5327619"/>
              <a:gd name="connsiteX272-8495" fmla="*/ 4911743 w 5849352"/>
              <a:gd name="connsiteY272-8496" fmla="*/ 3852333 h 5327619"/>
              <a:gd name="connsiteX273-8497" fmla="*/ 4903277 w 5849352"/>
              <a:gd name="connsiteY273-8498" fmla="*/ 3826933 h 5327619"/>
              <a:gd name="connsiteX274-8499" fmla="*/ 4894810 w 5849352"/>
              <a:gd name="connsiteY274-8500" fmla="*/ 3801533 h 5327619"/>
              <a:gd name="connsiteX275-8501" fmla="*/ 4877877 w 5849352"/>
              <a:gd name="connsiteY275-8502" fmla="*/ 3725333 h 5327619"/>
              <a:gd name="connsiteX276-8503" fmla="*/ 4835543 w 5849352"/>
              <a:gd name="connsiteY276-8504" fmla="*/ 3674533 h 5327619"/>
              <a:gd name="connsiteX277-8505" fmla="*/ 4810143 w 5849352"/>
              <a:gd name="connsiteY277-8506" fmla="*/ 3623733 h 5327619"/>
              <a:gd name="connsiteX278-8507" fmla="*/ 4793210 w 5849352"/>
              <a:gd name="connsiteY278-8508" fmla="*/ 3598333 h 5327619"/>
              <a:gd name="connsiteX279-8509" fmla="*/ 4776277 w 5849352"/>
              <a:gd name="connsiteY279-8510" fmla="*/ 3547533 h 5327619"/>
              <a:gd name="connsiteX280-8511" fmla="*/ 4767810 w 5849352"/>
              <a:gd name="connsiteY280-8512" fmla="*/ 3462867 h 5327619"/>
              <a:gd name="connsiteX281-8513" fmla="*/ 4750877 w 5849352"/>
              <a:gd name="connsiteY281-8514" fmla="*/ 3412067 h 5327619"/>
              <a:gd name="connsiteX282-8515" fmla="*/ 4733943 w 5849352"/>
              <a:gd name="connsiteY282-8516" fmla="*/ 3352800 h 5327619"/>
              <a:gd name="connsiteX283-8517" fmla="*/ 4708543 w 5849352"/>
              <a:gd name="connsiteY283-8518" fmla="*/ 3302000 h 5327619"/>
              <a:gd name="connsiteX284-8519" fmla="*/ 4666210 w 5849352"/>
              <a:gd name="connsiteY284-8520" fmla="*/ 3293533 h 5327619"/>
              <a:gd name="connsiteX285-8521" fmla="*/ 4573077 w 5849352"/>
              <a:gd name="connsiteY285-8522" fmla="*/ 3302000 h 5327619"/>
              <a:gd name="connsiteX286-8523" fmla="*/ 4556143 w 5849352"/>
              <a:gd name="connsiteY286-8524" fmla="*/ 3327400 h 5327619"/>
              <a:gd name="connsiteX287-8525" fmla="*/ 4530743 w 5849352"/>
              <a:gd name="connsiteY287-8526" fmla="*/ 3344333 h 5327619"/>
              <a:gd name="connsiteX288-8527" fmla="*/ 4496877 w 5849352"/>
              <a:gd name="connsiteY288-8528" fmla="*/ 3335867 h 5327619"/>
              <a:gd name="connsiteX289-8529" fmla="*/ 4488410 w 5849352"/>
              <a:gd name="connsiteY289-8530" fmla="*/ 3310467 h 5327619"/>
              <a:gd name="connsiteX290-8531" fmla="*/ 4471477 w 5849352"/>
              <a:gd name="connsiteY290-8532" fmla="*/ 3293533 h 5327619"/>
              <a:gd name="connsiteX291-8533" fmla="*/ 4463010 w 5849352"/>
              <a:gd name="connsiteY291-8534" fmla="*/ 3259667 h 5327619"/>
              <a:gd name="connsiteX292-8535" fmla="*/ 4446077 w 5849352"/>
              <a:gd name="connsiteY292-8536" fmla="*/ 3242733 h 5327619"/>
              <a:gd name="connsiteX293-8537" fmla="*/ 4369877 w 5849352"/>
              <a:gd name="connsiteY293-8538" fmla="*/ 3217333 h 5327619"/>
              <a:gd name="connsiteX294-8539" fmla="*/ 4344477 w 5849352"/>
              <a:gd name="connsiteY294-8540" fmla="*/ 3200400 h 5327619"/>
              <a:gd name="connsiteX295-8541" fmla="*/ 4336010 w 5849352"/>
              <a:gd name="connsiteY295-8542" fmla="*/ 3175000 h 5327619"/>
              <a:gd name="connsiteX296-8543" fmla="*/ 4327543 w 5849352"/>
              <a:gd name="connsiteY296-8544" fmla="*/ 3064933 h 5327619"/>
              <a:gd name="connsiteX297-8545" fmla="*/ 4285210 w 5849352"/>
              <a:gd name="connsiteY297-8546" fmla="*/ 3014133 h 5327619"/>
              <a:gd name="connsiteX298-8547" fmla="*/ 4234410 w 5849352"/>
              <a:gd name="connsiteY298-8548" fmla="*/ 2980267 h 5327619"/>
              <a:gd name="connsiteX299-8549" fmla="*/ 4082010 w 5849352"/>
              <a:gd name="connsiteY299-8550" fmla="*/ 2988733 h 5327619"/>
              <a:gd name="connsiteX300-8551" fmla="*/ 4031210 w 5849352"/>
              <a:gd name="connsiteY300-8552" fmla="*/ 3005667 h 5327619"/>
              <a:gd name="connsiteX301-8553" fmla="*/ 4048143 w 5849352"/>
              <a:gd name="connsiteY301-8554" fmla="*/ 2963333 h 5327619"/>
              <a:gd name="connsiteX302-8555" fmla="*/ 4039677 w 5849352"/>
              <a:gd name="connsiteY302-8556" fmla="*/ 2912533 h 5327619"/>
              <a:gd name="connsiteX303-8557" fmla="*/ 4014277 w 5849352"/>
              <a:gd name="connsiteY303-8558" fmla="*/ 2904067 h 5327619"/>
              <a:gd name="connsiteX304-8559" fmla="*/ 3895743 w 5849352"/>
              <a:gd name="connsiteY304-8560" fmla="*/ 2895600 h 5327619"/>
              <a:gd name="connsiteX305-8561" fmla="*/ 3878810 w 5849352"/>
              <a:gd name="connsiteY305-8562" fmla="*/ 2751667 h 5327619"/>
              <a:gd name="connsiteX306-8563" fmla="*/ 3861877 w 5849352"/>
              <a:gd name="connsiteY306-8564" fmla="*/ 2726267 h 5327619"/>
              <a:gd name="connsiteX307-8565" fmla="*/ 3828010 w 5849352"/>
              <a:gd name="connsiteY307-8566" fmla="*/ 2658533 h 5327619"/>
              <a:gd name="connsiteX308-8567" fmla="*/ 3794143 w 5849352"/>
              <a:gd name="connsiteY308-8568" fmla="*/ 2616200 h 5327619"/>
              <a:gd name="connsiteX309-8569" fmla="*/ 3641743 w 5849352"/>
              <a:gd name="connsiteY309-8570" fmla="*/ 2590800 h 5327619"/>
              <a:gd name="connsiteX310-8571" fmla="*/ 3582477 w 5849352"/>
              <a:gd name="connsiteY310-8572" fmla="*/ 2573867 h 5327619"/>
              <a:gd name="connsiteX311-8573" fmla="*/ 3531677 w 5849352"/>
              <a:gd name="connsiteY311-8574" fmla="*/ 2556933 h 5327619"/>
              <a:gd name="connsiteX312-8575" fmla="*/ 3574010 w 5849352"/>
              <a:gd name="connsiteY312-8576" fmla="*/ 2514600 h 5327619"/>
              <a:gd name="connsiteX313-8577" fmla="*/ 3548610 w 5849352"/>
              <a:gd name="connsiteY313-8578" fmla="*/ 2523067 h 5327619"/>
              <a:gd name="connsiteX314-8579" fmla="*/ 3523210 w 5849352"/>
              <a:gd name="connsiteY314-8580" fmla="*/ 2531533 h 5327619"/>
              <a:gd name="connsiteX315-8581" fmla="*/ 3548610 w 5849352"/>
              <a:gd name="connsiteY315-8582" fmla="*/ 2506133 h 5327619"/>
              <a:gd name="connsiteX316-8583" fmla="*/ 3574010 w 5849352"/>
              <a:gd name="connsiteY316-8584" fmla="*/ 2497667 h 5327619"/>
              <a:gd name="connsiteX317-8585" fmla="*/ 3582477 w 5849352"/>
              <a:gd name="connsiteY317-8586" fmla="*/ 2463800 h 5327619"/>
              <a:gd name="connsiteX318-8587" fmla="*/ 3607877 w 5849352"/>
              <a:gd name="connsiteY318-8588" fmla="*/ 2421467 h 5327619"/>
              <a:gd name="connsiteX319-8589" fmla="*/ 3607877 w 5849352"/>
              <a:gd name="connsiteY319-8590" fmla="*/ 2336800 h 5327619"/>
              <a:gd name="connsiteX320-8591" fmla="*/ 3574010 w 5849352"/>
              <a:gd name="connsiteY320-8592" fmla="*/ 2302933 h 5327619"/>
              <a:gd name="connsiteX321-8593" fmla="*/ 3523210 w 5849352"/>
              <a:gd name="connsiteY321-8594" fmla="*/ 2260600 h 5327619"/>
              <a:gd name="connsiteX322-8595" fmla="*/ 3480877 w 5849352"/>
              <a:gd name="connsiteY322-8596" fmla="*/ 2209800 h 5327619"/>
              <a:gd name="connsiteX323-8597" fmla="*/ 3455477 w 5849352"/>
              <a:gd name="connsiteY323-8598" fmla="*/ 2192867 h 5327619"/>
              <a:gd name="connsiteX324-8599" fmla="*/ 3438543 w 5849352"/>
              <a:gd name="connsiteY324-8600" fmla="*/ 2175933 h 5327619"/>
              <a:gd name="connsiteX325-8601" fmla="*/ 3413143 w 5849352"/>
              <a:gd name="connsiteY325-8602" fmla="*/ 2167467 h 5327619"/>
              <a:gd name="connsiteX326-8603" fmla="*/ 3294610 w 5849352"/>
              <a:gd name="connsiteY326-8604" fmla="*/ 2150533 h 5327619"/>
              <a:gd name="connsiteX327-8605" fmla="*/ 3243810 w 5849352"/>
              <a:gd name="connsiteY327-8606" fmla="*/ 2125133 h 5327619"/>
              <a:gd name="connsiteX328-8607" fmla="*/ 3252277 w 5849352"/>
              <a:gd name="connsiteY328-8608" fmla="*/ 2091267 h 5327619"/>
              <a:gd name="connsiteX329-8609" fmla="*/ 3218410 w 5849352"/>
              <a:gd name="connsiteY329-8610" fmla="*/ 2082800 h 5327619"/>
              <a:gd name="connsiteX330-8611" fmla="*/ 3193010 w 5849352"/>
              <a:gd name="connsiteY330-8612" fmla="*/ 2032000 h 5327619"/>
              <a:gd name="connsiteX331-8613" fmla="*/ 3176077 w 5849352"/>
              <a:gd name="connsiteY331-8614" fmla="*/ 1998133 h 5327619"/>
              <a:gd name="connsiteX332-8615" fmla="*/ 3167610 w 5849352"/>
              <a:gd name="connsiteY332-8616" fmla="*/ 1972733 h 5327619"/>
              <a:gd name="connsiteX333-8617" fmla="*/ 3142210 w 5849352"/>
              <a:gd name="connsiteY333-8618" fmla="*/ 1955800 h 5327619"/>
              <a:gd name="connsiteX334-8619" fmla="*/ 3116810 w 5849352"/>
              <a:gd name="connsiteY334-8620" fmla="*/ 1930400 h 5327619"/>
              <a:gd name="connsiteX335-8621" fmla="*/ 3082943 w 5849352"/>
              <a:gd name="connsiteY335-8622" fmla="*/ 1854200 h 5327619"/>
              <a:gd name="connsiteX336-8623" fmla="*/ 3066010 w 5849352"/>
              <a:gd name="connsiteY336-8624" fmla="*/ 1828800 h 5327619"/>
              <a:gd name="connsiteX337-8625" fmla="*/ 3057543 w 5849352"/>
              <a:gd name="connsiteY337-8626" fmla="*/ 1794933 h 5327619"/>
              <a:gd name="connsiteX338-8627" fmla="*/ 2972877 w 5849352"/>
              <a:gd name="connsiteY338-8628" fmla="*/ 1727200 h 5327619"/>
              <a:gd name="connsiteX339-8629" fmla="*/ 2947477 w 5849352"/>
              <a:gd name="connsiteY339-8630" fmla="*/ 1710267 h 5327619"/>
              <a:gd name="connsiteX340-8631" fmla="*/ 2828943 w 5849352"/>
              <a:gd name="connsiteY340-8632" fmla="*/ 1667933 h 5327619"/>
              <a:gd name="connsiteX341-8633" fmla="*/ 2803543 w 5849352"/>
              <a:gd name="connsiteY341-8634" fmla="*/ 1676400 h 5327619"/>
              <a:gd name="connsiteX342-8635" fmla="*/ 2795077 w 5849352"/>
              <a:gd name="connsiteY342-8636" fmla="*/ 1727200 h 5327619"/>
              <a:gd name="connsiteX343-8637" fmla="*/ 2786610 w 5849352"/>
              <a:gd name="connsiteY343-8638" fmla="*/ 1752600 h 5327619"/>
              <a:gd name="connsiteX344-8639" fmla="*/ 2744277 w 5849352"/>
              <a:gd name="connsiteY344-8640" fmla="*/ 1794933 h 5327619"/>
              <a:gd name="connsiteX345-8641" fmla="*/ 2718877 w 5849352"/>
              <a:gd name="connsiteY345-8642" fmla="*/ 1845733 h 5327619"/>
              <a:gd name="connsiteX346-8643" fmla="*/ 2693477 w 5849352"/>
              <a:gd name="connsiteY346-8644" fmla="*/ 1921933 h 5327619"/>
              <a:gd name="connsiteX347-8645" fmla="*/ 2685010 w 5849352"/>
              <a:gd name="connsiteY347-8646" fmla="*/ 1947333 h 5327619"/>
              <a:gd name="connsiteX348-8647" fmla="*/ 2651143 w 5849352"/>
              <a:gd name="connsiteY348-8648" fmla="*/ 1955800 h 5327619"/>
              <a:gd name="connsiteX349-8649" fmla="*/ 2591877 w 5849352"/>
              <a:gd name="connsiteY349-8650" fmla="*/ 1947333 h 5327619"/>
              <a:gd name="connsiteX350-8651" fmla="*/ 2566477 w 5849352"/>
              <a:gd name="connsiteY350-8652" fmla="*/ 1938867 h 5327619"/>
              <a:gd name="connsiteX351-8653" fmla="*/ 2549543 w 5849352"/>
              <a:gd name="connsiteY351-8654" fmla="*/ 1913467 h 5327619"/>
              <a:gd name="connsiteX352-8655" fmla="*/ 2558010 w 5849352"/>
              <a:gd name="connsiteY352-8656" fmla="*/ 1888067 h 5327619"/>
              <a:gd name="connsiteX353-8657" fmla="*/ 2532610 w 5849352"/>
              <a:gd name="connsiteY353-8658" fmla="*/ 1794933 h 5327619"/>
              <a:gd name="connsiteX354-8659" fmla="*/ 2507210 w 5849352"/>
              <a:gd name="connsiteY354-8660" fmla="*/ 1786467 h 5327619"/>
              <a:gd name="connsiteX355-8661" fmla="*/ 2498743 w 5849352"/>
              <a:gd name="connsiteY355-8662" fmla="*/ 1761067 h 5327619"/>
              <a:gd name="connsiteX356-8663" fmla="*/ 2447943 w 5849352"/>
              <a:gd name="connsiteY356-8664" fmla="*/ 1701800 h 5327619"/>
              <a:gd name="connsiteX357-8665" fmla="*/ 2431010 w 5849352"/>
              <a:gd name="connsiteY357-8666" fmla="*/ 1676400 h 5327619"/>
              <a:gd name="connsiteX358-8667" fmla="*/ 2422543 w 5849352"/>
              <a:gd name="connsiteY358-8668" fmla="*/ 1634067 h 5327619"/>
              <a:gd name="connsiteX359-8669" fmla="*/ 2414077 w 5849352"/>
              <a:gd name="connsiteY359-8670" fmla="*/ 1608667 h 5327619"/>
              <a:gd name="connsiteX360-8671" fmla="*/ 2278610 w 5849352"/>
              <a:gd name="connsiteY360-8672" fmla="*/ 1583267 h 5327619"/>
              <a:gd name="connsiteX361-8673" fmla="*/ 2287077 w 5849352"/>
              <a:gd name="connsiteY361-8674" fmla="*/ 1540933 h 5327619"/>
              <a:gd name="connsiteX362-8675" fmla="*/ 2320943 w 5849352"/>
              <a:gd name="connsiteY362-8676" fmla="*/ 1490133 h 5327619"/>
              <a:gd name="connsiteX363-8677" fmla="*/ 2304010 w 5849352"/>
              <a:gd name="connsiteY363-8678" fmla="*/ 1405467 h 5327619"/>
              <a:gd name="connsiteX364-8679" fmla="*/ 2278610 w 5849352"/>
              <a:gd name="connsiteY364-8680" fmla="*/ 1388533 h 5327619"/>
              <a:gd name="connsiteX365-8681" fmla="*/ 2253210 w 5849352"/>
              <a:gd name="connsiteY365-8682" fmla="*/ 1320800 h 5327619"/>
              <a:gd name="connsiteX366-8683" fmla="*/ 2227810 w 5849352"/>
              <a:gd name="connsiteY366-8684" fmla="*/ 1303867 h 5327619"/>
              <a:gd name="connsiteX367-8685" fmla="*/ 2210877 w 5849352"/>
              <a:gd name="connsiteY367-8686" fmla="*/ 1253067 h 5327619"/>
              <a:gd name="connsiteX368-8687" fmla="*/ 2202410 w 5849352"/>
              <a:gd name="connsiteY368-8688" fmla="*/ 1227667 h 5327619"/>
              <a:gd name="connsiteX369-8689" fmla="*/ 2193943 w 5849352"/>
              <a:gd name="connsiteY369-8690" fmla="*/ 1193800 h 5327619"/>
              <a:gd name="connsiteX370-8691" fmla="*/ 2177010 w 5849352"/>
              <a:gd name="connsiteY370-8692" fmla="*/ 1143000 h 5327619"/>
              <a:gd name="connsiteX371-8693" fmla="*/ 2168543 w 5849352"/>
              <a:gd name="connsiteY371-8694" fmla="*/ 1092200 h 5327619"/>
              <a:gd name="connsiteX372-8695" fmla="*/ 2160077 w 5849352"/>
              <a:gd name="connsiteY372-8696" fmla="*/ 1058333 h 5327619"/>
              <a:gd name="connsiteX373-8697" fmla="*/ 1321877 w 5849352"/>
              <a:gd name="connsiteY373-8698" fmla="*/ 524933 h 5327619"/>
              <a:gd name="connsiteX374-8699" fmla="*/ 653010 w 5849352"/>
              <a:gd name="connsiteY374-8700" fmla="*/ 211667 h 5327619"/>
              <a:gd name="connsiteX375-8701" fmla="*/ 9543 w 5849352"/>
              <a:gd name="connsiteY375-8702" fmla="*/ 0 h 5327619"/>
              <a:gd name="connsiteX376-8703" fmla="*/ 119610 w 5849352"/>
              <a:gd name="connsiteY376-8704" fmla="*/ 118533 h 5327619"/>
              <a:gd name="connsiteX377-8705" fmla="*/ 221210 w 5849352"/>
              <a:gd name="connsiteY377-8706" fmla="*/ 177800 h 5327619"/>
              <a:gd name="connsiteX378-8707" fmla="*/ 246610 w 5849352"/>
              <a:gd name="connsiteY378-8708" fmla="*/ 194733 h 5327619"/>
              <a:gd name="connsiteX379-8709" fmla="*/ 322810 w 5849352"/>
              <a:gd name="connsiteY379-8710" fmla="*/ 254000 h 5327619"/>
              <a:gd name="connsiteX380-8711" fmla="*/ 390543 w 5849352"/>
              <a:gd name="connsiteY380-8712" fmla="*/ 313267 h 5327619"/>
              <a:gd name="connsiteX381-8713" fmla="*/ 475210 w 5849352"/>
              <a:gd name="connsiteY381-8714" fmla="*/ 381000 h 5327619"/>
              <a:gd name="connsiteX382-8715" fmla="*/ 534477 w 5849352"/>
              <a:gd name="connsiteY382-8716" fmla="*/ 414867 h 5327619"/>
              <a:gd name="connsiteX383-8717" fmla="*/ 686877 w 5849352"/>
              <a:gd name="connsiteY383-8718" fmla="*/ 482600 h 5327619"/>
              <a:gd name="connsiteX384-8719" fmla="*/ 746143 w 5849352"/>
              <a:gd name="connsiteY384-8720" fmla="*/ 508000 h 5327619"/>
              <a:gd name="connsiteX385-8721" fmla="*/ 873143 w 5849352"/>
              <a:gd name="connsiteY385-8722" fmla="*/ 567267 h 5327619"/>
              <a:gd name="connsiteX386-8723" fmla="*/ 966277 w 5849352"/>
              <a:gd name="connsiteY386-8724" fmla="*/ 601133 h 5327619"/>
              <a:gd name="connsiteX387-8725" fmla="*/ 1017077 w 5849352"/>
              <a:gd name="connsiteY387-8726" fmla="*/ 626533 h 5327619"/>
              <a:gd name="connsiteX388-8727" fmla="*/ 1093277 w 5849352"/>
              <a:gd name="connsiteY388-8728" fmla="*/ 651933 h 5327619"/>
              <a:gd name="connsiteX389-8729" fmla="*/ 1161010 w 5849352"/>
              <a:gd name="connsiteY389-8730" fmla="*/ 677333 h 5327619"/>
              <a:gd name="connsiteX390-8731" fmla="*/ 1262610 w 5849352"/>
              <a:gd name="connsiteY390-8732" fmla="*/ 719667 h 5327619"/>
              <a:gd name="connsiteX391-8733" fmla="*/ 1423477 w 5849352"/>
              <a:gd name="connsiteY391-8734" fmla="*/ 736600 h 5327619"/>
              <a:gd name="connsiteX0-8735" fmla="*/ 2092343 w 5849352"/>
              <a:gd name="connsiteY0-8736" fmla="*/ 905933 h 5327619"/>
              <a:gd name="connsiteX1-8737" fmla="*/ 2109277 w 5849352"/>
              <a:gd name="connsiteY1-8738" fmla="*/ 939800 h 5327619"/>
              <a:gd name="connsiteX2-8739" fmla="*/ 2117743 w 5849352"/>
              <a:gd name="connsiteY2-8740" fmla="*/ 897467 h 5327619"/>
              <a:gd name="connsiteX3-8741" fmla="*/ 2100810 w 5849352"/>
              <a:gd name="connsiteY3-8742" fmla="*/ 880533 h 5327619"/>
              <a:gd name="connsiteX4-8743" fmla="*/ 2066943 w 5849352"/>
              <a:gd name="connsiteY4-8744" fmla="*/ 804333 h 5327619"/>
              <a:gd name="connsiteX5-8745" fmla="*/ 2058477 w 5849352"/>
              <a:gd name="connsiteY5-8746" fmla="*/ 778933 h 5327619"/>
              <a:gd name="connsiteX6-8747" fmla="*/ 1990743 w 5849352"/>
              <a:gd name="connsiteY6-8748" fmla="*/ 719667 h 5327619"/>
              <a:gd name="connsiteX7-8749" fmla="*/ 1897610 w 5849352"/>
              <a:gd name="connsiteY7-8750" fmla="*/ 694267 h 5327619"/>
              <a:gd name="connsiteX8-8751" fmla="*/ 1872210 w 5849352"/>
              <a:gd name="connsiteY8-8752" fmla="*/ 685800 h 5327619"/>
              <a:gd name="connsiteX9-8753" fmla="*/ 1846810 w 5849352"/>
              <a:gd name="connsiteY9-8754" fmla="*/ 660400 h 5327619"/>
              <a:gd name="connsiteX10-8755" fmla="*/ 1838343 w 5849352"/>
              <a:gd name="connsiteY10-8756" fmla="*/ 635000 h 5327619"/>
              <a:gd name="connsiteX11-8757" fmla="*/ 1863743 w 5849352"/>
              <a:gd name="connsiteY11-8758" fmla="*/ 499533 h 5327619"/>
              <a:gd name="connsiteX12-8759" fmla="*/ 1855277 w 5849352"/>
              <a:gd name="connsiteY12-8760" fmla="*/ 448733 h 5327619"/>
              <a:gd name="connsiteX13-8761" fmla="*/ 1812943 w 5849352"/>
              <a:gd name="connsiteY13-8762" fmla="*/ 423333 h 5327619"/>
              <a:gd name="connsiteX14-8763" fmla="*/ 1787543 w 5849352"/>
              <a:gd name="connsiteY14-8764" fmla="*/ 406400 h 5327619"/>
              <a:gd name="connsiteX15-8765" fmla="*/ 1779077 w 5849352"/>
              <a:gd name="connsiteY15-8766" fmla="*/ 304800 h 5327619"/>
              <a:gd name="connsiteX16-8767" fmla="*/ 1787543 w 5849352"/>
              <a:gd name="connsiteY16-8768" fmla="*/ 254000 h 5327619"/>
              <a:gd name="connsiteX17-8769" fmla="*/ 1931477 w 5849352"/>
              <a:gd name="connsiteY17-8770" fmla="*/ 270933 h 5327619"/>
              <a:gd name="connsiteX18-8771" fmla="*/ 1948410 w 5849352"/>
              <a:gd name="connsiteY18-8772" fmla="*/ 287867 h 5327619"/>
              <a:gd name="connsiteX19-8773" fmla="*/ 2083877 w 5849352"/>
              <a:gd name="connsiteY19-8774" fmla="*/ 262467 h 5327619"/>
              <a:gd name="connsiteX20-8775" fmla="*/ 2117743 w 5849352"/>
              <a:gd name="connsiteY20-8776" fmla="*/ 330200 h 5327619"/>
              <a:gd name="connsiteX21-8777" fmla="*/ 2143143 w 5849352"/>
              <a:gd name="connsiteY21-8778" fmla="*/ 338667 h 5327619"/>
              <a:gd name="connsiteX22-8779" fmla="*/ 2219343 w 5849352"/>
              <a:gd name="connsiteY22-8780" fmla="*/ 347133 h 5327619"/>
              <a:gd name="connsiteX23-8781" fmla="*/ 2261677 w 5849352"/>
              <a:gd name="connsiteY23-8782" fmla="*/ 381000 h 5327619"/>
              <a:gd name="connsiteX24-8783" fmla="*/ 2287077 w 5849352"/>
              <a:gd name="connsiteY24-8784" fmla="*/ 397933 h 5327619"/>
              <a:gd name="connsiteX25-8785" fmla="*/ 2447943 w 5849352"/>
              <a:gd name="connsiteY25-8786" fmla="*/ 389467 h 5327619"/>
              <a:gd name="connsiteX26-8787" fmla="*/ 2464877 w 5849352"/>
              <a:gd name="connsiteY26-8788" fmla="*/ 364067 h 5327619"/>
              <a:gd name="connsiteX27-8789" fmla="*/ 2693477 w 5849352"/>
              <a:gd name="connsiteY27-8790" fmla="*/ 381000 h 5327619"/>
              <a:gd name="connsiteX28-8791" fmla="*/ 2718877 w 5849352"/>
              <a:gd name="connsiteY28-8792" fmla="*/ 406400 h 5327619"/>
              <a:gd name="connsiteX29-8793" fmla="*/ 2803543 w 5849352"/>
              <a:gd name="connsiteY29-8794" fmla="*/ 406400 h 5327619"/>
              <a:gd name="connsiteX30-8795" fmla="*/ 2828943 w 5849352"/>
              <a:gd name="connsiteY30-8796" fmla="*/ 389467 h 5327619"/>
              <a:gd name="connsiteX31-8797" fmla="*/ 2939010 w 5849352"/>
              <a:gd name="connsiteY31-8798" fmla="*/ 372533 h 5327619"/>
              <a:gd name="connsiteX32-8799" fmla="*/ 2989810 w 5849352"/>
              <a:gd name="connsiteY32-8800" fmla="*/ 347133 h 5327619"/>
              <a:gd name="connsiteX33-8801" fmla="*/ 3040610 w 5849352"/>
              <a:gd name="connsiteY33-8802" fmla="*/ 355600 h 5327619"/>
              <a:gd name="connsiteX34-8803" fmla="*/ 3066010 w 5849352"/>
              <a:gd name="connsiteY34-8804" fmla="*/ 372533 h 5327619"/>
              <a:gd name="connsiteX35-8805" fmla="*/ 3167610 w 5849352"/>
              <a:gd name="connsiteY35-8806" fmla="*/ 372533 h 5327619"/>
              <a:gd name="connsiteX36-8807" fmla="*/ 3176077 w 5849352"/>
              <a:gd name="connsiteY36-8808" fmla="*/ 397933 h 5327619"/>
              <a:gd name="connsiteX37-8809" fmla="*/ 3167610 w 5849352"/>
              <a:gd name="connsiteY37-8810" fmla="*/ 431800 h 5327619"/>
              <a:gd name="connsiteX38-8811" fmla="*/ 3116810 w 5849352"/>
              <a:gd name="connsiteY38-8812" fmla="*/ 457200 h 5327619"/>
              <a:gd name="connsiteX39-8813" fmla="*/ 3091410 w 5849352"/>
              <a:gd name="connsiteY39-8814" fmla="*/ 474133 h 5327619"/>
              <a:gd name="connsiteX40-8815" fmla="*/ 3082943 w 5849352"/>
              <a:gd name="connsiteY40-8816" fmla="*/ 499533 h 5327619"/>
              <a:gd name="connsiteX41-8817" fmla="*/ 3091410 w 5849352"/>
              <a:gd name="connsiteY41-8818" fmla="*/ 711200 h 5327619"/>
              <a:gd name="connsiteX42-8819" fmla="*/ 3108343 w 5849352"/>
              <a:gd name="connsiteY42-8820" fmla="*/ 762000 h 5327619"/>
              <a:gd name="connsiteX43-8821" fmla="*/ 3116810 w 5849352"/>
              <a:gd name="connsiteY43-8822" fmla="*/ 787400 h 5327619"/>
              <a:gd name="connsiteX44-8823" fmla="*/ 3133743 w 5849352"/>
              <a:gd name="connsiteY44-8824" fmla="*/ 812800 h 5327619"/>
              <a:gd name="connsiteX45-8825" fmla="*/ 3142210 w 5849352"/>
              <a:gd name="connsiteY45-8826" fmla="*/ 838200 h 5327619"/>
              <a:gd name="connsiteX46-8827" fmla="*/ 3193010 w 5849352"/>
              <a:gd name="connsiteY46-8828" fmla="*/ 889000 h 5327619"/>
              <a:gd name="connsiteX47-8829" fmla="*/ 3218410 w 5849352"/>
              <a:gd name="connsiteY47-8830" fmla="*/ 914400 h 5327619"/>
              <a:gd name="connsiteX48-8831" fmla="*/ 3252277 w 5849352"/>
              <a:gd name="connsiteY48-8832" fmla="*/ 922867 h 5327619"/>
              <a:gd name="connsiteX49-8833" fmla="*/ 3277677 w 5849352"/>
              <a:gd name="connsiteY49-8834" fmla="*/ 948267 h 5327619"/>
              <a:gd name="connsiteX50-8835" fmla="*/ 3328477 w 5849352"/>
              <a:gd name="connsiteY50-8836" fmla="*/ 982133 h 5327619"/>
              <a:gd name="connsiteX51-8837" fmla="*/ 3370810 w 5849352"/>
              <a:gd name="connsiteY51-8838" fmla="*/ 1024467 h 5327619"/>
              <a:gd name="connsiteX52-8839" fmla="*/ 3430077 w 5849352"/>
              <a:gd name="connsiteY52-8840" fmla="*/ 1075267 h 5327619"/>
              <a:gd name="connsiteX53-8841" fmla="*/ 3480877 w 5849352"/>
              <a:gd name="connsiteY53-8842" fmla="*/ 1109133 h 5327619"/>
              <a:gd name="connsiteX54-8843" fmla="*/ 3548610 w 5849352"/>
              <a:gd name="connsiteY54-8844" fmla="*/ 1159933 h 5327619"/>
              <a:gd name="connsiteX55-8845" fmla="*/ 3574010 w 5849352"/>
              <a:gd name="connsiteY55-8846" fmla="*/ 1168400 h 5327619"/>
              <a:gd name="connsiteX56-8847" fmla="*/ 3599410 w 5849352"/>
              <a:gd name="connsiteY56-8848" fmla="*/ 1185333 h 5327619"/>
              <a:gd name="connsiteX57-8849" fmla="*/ 3667143 w 5849352"/>
              <a:gd name="connsiteY57-8850" fmla="*/ 1202267 h 5327619"/>
              <a:gd name="connsiteX58-8851" fmla="*/ 3692543 w 5849352"/>
              <a:gd name="connsiteY58-8852" fmla="*/ 1219200 h 5327619"/>
              <a:gd name="connsiteX59-8853" fmla="*/ 3709477 w 5849352"/>
              <a:gd name="connsiteY59-8854" fmla="*/ 1270000 h 5327619"/>
              <a:gd name="connsiteX60-8855" fmla="*/ 3726410 w 5849352"/>
              <a:gd name="connsiteY60-8856" fmla="*/ 1295400 h 5327619"/>
              <a:gd name="connsiteX61-8857" fmla="*/ 3743343 w 5849352"/>
              <a:gd name="connsiteY61-8858" fmla="*/ 1354667 h 5327619"/>
              <a:gd name="connsiteX62-8859" fmla="*/ 3760277 w 5849352"/>
              <a:gd name="connsiteY62-8860" fmla="*/ 1405467 h 5327619"/>
              <a:gd name="connsiteX63-8861" fmla="*/ 3768743 w 5849352"/>
              <a:gd name="connsiteY63-8862" fmla="*/ 1447800 h 5327619"/>
              <a:gd name="connsiteX64-8863" fmla="*/ 3777210 w 5849352"/>
              <a:gd name="connsiteY64-8864" fmla="*/ 1473200 h 5327619"/>
              <a:gd name="connsiteX65-8865" fmla="*/ 3785677 w 5849352"/>
              <a:gd name="connsiteY65-8866" fmla="*/ 1507067 h 5327619"/>
              <a:gd name="connsiteX66-8867" fmla="*/ 3811077 w 5849352"/>
              <a:gd name="connsiteY66-8868" fmla="*/ 1583267 h 5327619"/>
              <a:gd name="connsiteX67-8869" fmla="*/ 3819543 w 5849352"/>
              <a:gd name="connsiteY67-8870" fmla="*/ 1608667 h 5327619"/>
              <a:gd name="connsiteX68-8871" fmla="*/ 3828010 w 5849352"/>
              <a:gd name="connsiteY68-8872" fmla="*/ 1659467 h 5327619"/>
              <a:gd name="connsiteX69-8873" fmla="*/ 3861877 w 5849352"/>
              <a:gd name="connsiteY69-8874" fmla="*/ 1701800 h 5327619"/>
              <a:gd name="connsiteX70-8875" fmla="*/ 3878810 w 5849352"/>
              <a:gd name="connsiteY70-8876" fmla="*/ 1752600 h 5327619"/>
              <a:gd name="connsiteX71-8877" fmla="*/ 3887277 w 5849352"/>
              <a:gd name="connsiteY71-8878" fmla="*/ 1786467 h 5327619"/>
              <a:gd name="connsiteX72-8879" fmla="*/ 3904210 w 5849352"/>
              <a:gd name="connsiteY72-8880" fmla="*/ 1811867 h 5327619"/>
              <a:gd name="connsiteX73-8881" fmla="*/ 3912677 w 5849352"/>
              <a:gd name="connsiteY73-8882" fmla="*/ 1837267 h 5327619"/>
              <a:gd name="connsiteX74-8883" fmla="*/ 3946543 w 5849352"/>
              <a:gd name="connsiteY74-8884" fmla="*/ 1888067 h 5327619"/>
              <a:gd name="connsiteX75-8885" fmla="*/ 3963477 w 5849352"/>
              <a:gd name="connsiteY75-8886" fmla="*/ 1913467 h 5327619"/>
              <a:gd name="connsiteX76-8887" fmla="*/ 3988877 w 5849352"/>
              <a:gd name="connsiteY76-8888" fmla="*/ 1930400 h 5327619"/>
              <a:gd name="connsiteX77-8889" fmla="*/ 4014277 w 5849352"/>
              <a:gd name="connsiteY77-8890" fmla="*/ 1955800 h 5327619"/>
              <a:gd name="connsiteX78-8891" fmla="*/ 4065077 w 5849352"/>
              <a:gd name="connsiteY78-8892" fmla="*/ 1981200 h 5327619"/>
              <a:gd name="connsiteX79-8893" fmla="*/ 4090477 w 5849352"/>
              <a:gd name="connsiteY79-8894" fmla="*/ 1964267 h 5327619"/>
              <a:gd name="connsiteX80-8895" fmla="*/ 4115877 w 5849352"/>
              <a:gd name="connsiteY80-8896" fmla="*/ 1972733 h 5327619"/>
              <a:gd name="connsiteX81-8897" fmla="*/ 4166677 w 5849352"/>
              <a:gd name="connsiteY81-8898" fmla="*/ 2015067 h 5327619"/>
              <a:gd name="connsiteX82-8899" fmla="*/ 4175143 w 5849352"/>
              <a:gd name="connsiteY82-8900" fmla="*/ 2048933 h 5327619"/>
              <a:gd name="connsiteX83-8901" fmla="*/ 4217477 w 5849352"/>
              <a:gd name="connsiteY83-8902" fmla="*/ 2091267 h 5327619"/>
              <a:gd name="connsiteX84-8903" fmla="*/ 4242877 w 5849352"/>
              <a:gd name="connsiteY84-8904" fmla="*/ 2116667 h 5327619"/>
              <a:gd name="connsiteX85-8905" fmla="*/ 4344477 w 5849352"/>
              <a:gd name="connsiteY85-8906" fmla="*/ 2133600 h 5327619"/>
              <a:gd name="connsiteX86-8907" fmla="*/ 4369877 w 5849352"/>
              <a:gd name="connsiteY86-8908" fmla="*/ 2159000 h 5327619"/>
              <a:gd name="connsiteX87-8909" fmla="*/ 4395277 w 5849352"/>
              <a:gd name="connsiteY87-8910" fmla="*/ 2167467 h 5327619"/>
              <a:gd name="connsiteX88-8911" fmla="*/ 4522277 w 5849352"/>
              <a:gd name="connsiteY88-8912" fmla="*/ 2184400 h 5327619"/>
              <a:gd name="connsiteX89-8913" fmla="*/ 4547677 w 5849352"/>
              <a:gd name="connsiteY89-8914" fmla="*/ 2209800 h 5327619"/>
              <a:gd name="connsiteX90-8915" fmla="*/ 4615410 w 5849352"/>
              <a:gd name="connsiteY90-8916" fmla="*/ 2226733 h 5327619"/>
              <a:gd name="connsiteX91-8917" fmla="*/ 4683143 w 5849352"/>
              <a:gd name="connsiteY91-8918" fmla="*/ 2218267 h 5327619"/>
              <a:gd name="connsiteX92-8919" fmla="*/ 4784743 w 5849352"/>
              <a:gd name="connsiteY92-8920" fmla="*/ 2209800 h 5327619"/>
              <a:gd name="connsiteX93-8921" fmla="*/ 4818610 w 5849352"/>
              <a:gd name="connsiteY93-8922" fmla="*/ 2192867 h 5327619"/>
              <a:gd name="connsiteX94-8923" fmla="*/ 4844010 w 5849352"/>
              <a:gd name="connsiteY94-8924" fmla="*/ 2201333 h 5327619"/>
              <a:gd name="connsiteX95-8925" fmla="*/ 4894810 w 5849352"/>
              <a:gd name="connsiteY95-8926" fmla="*/ 2260600 h 5327619"/>
              <a:gd name="connsiteX96-8927" fmla="*/ 4877877 w 5849352"/>
              <a:gd name="connsiteY96-8928" fmla="*/ 2286000 h 5327619"/>
              <a:gd name="connsiteX97-8929" fmla="*/ 4852477 w 5849352"/>
              <a:gd name="connsiteY97-8930" fmla="*/ 2294467 h 5327619"/>
              <a:gd name="connsiteX98-8931" fmla="*/ 4835543 w 5849352"/>
              <a:gd name="connsiteY98-8932" fmla="*/ 2311400 h 5327619"/>
              <a:gd name="connsiteX99-8933" fmla="*/ 4793210 w 5849352"/>
              <a:gd name="connsiteY99-8934" fmla="*/ 2387600 h 5327619"/>
              <a:gd name="connsiteX100-8935" fmla="*/ 4767810 w 5849352"/>
              <a:gd name="connsiteY100-8936" fmla="*/ 2404533 h 5327619"/>
              <a:gd name="connsiteX101-8937" fmla="*/ 4784743 w 5849352"/>
              <a:gd name="connsiteY101-8938" fmla="*/ 2429933 h 5327619"/>
              <a:gd name="connsiteX102-8939" fmla="*/ 4810143 w 5849352"/>
              <a:gd name="connsiteY102-8940" fmla="*/ 2438400 h 5327619"/>
              <a:gd name="connsiteX103-8941" fmla="*/ 4835543 w 5849352"/>
              <a:gd name="connsiteY103-8942" fmla="*/ 2455333 h 5327619"/>
              <a:gd name="connsiteX104-8943" fmla="*/ 4852477 w 5849352"/>
              <a:gd name="connsiteY104-8944" fmla="*/ 2472267 h 5327619"/>
              <a:gd name="connsiteX105-8945" fmla="*/ 4903277 w 5849352"/>
              <a:gd name="connsiteY105-8946" fmla="*/ 2489200 h 5327619"/>
              <a:gd name="connsiteX106-8947" fmla="*/ 4928677 w 5849352"/>
              <a:gd name="connsiteY106-8948" fmla="*/ 2497667 h 5327619"/>
              <a:gd name="connsiteX107-8949" fmla="*/ 4979477 w 5849352"/>
              <a:gd name="connsiteY107-8950" fmla="*/ 2523067 h 5327619"/>
              <a:gd name="connsiteX108-8951" fmla="*/ 5030277 w 5849352"/>
              <a:gd name="connsiteY108-8952" fmla="*/ 2548467 h 5327619"/>
              <a:gd name="connsiteX109-8953" fmla="*/ 5055677 w 5849352"/>
              <a:gd name="connsiteY109-8954" fmla="*/ 2573867 h 5327619"/>
              <a:gd name="connsiteX110-8955" fmla="*/ 5182677 w 5849352"/>
              <a:gd name="connsiteY110-8956" fmla="*/ 2599267 h 5327619"/>
              <a:gd name="connsiteX111-8957" fmla="*/ 5241943 w 5849352"/>
              <a:gd name="connsiteY111-8958" fmla="*/ 2616200 h 5327619"/>
              <a:gd name="connsiteX112-8959" fmla="*/ 5267343 w 5849352"/>
              <a:gd name="connsiteY112-8960" fmla="*/ 2624667 h 5327619"/>
              <a:gd name="connsiteX113-8961" fmla="*/ 5284277 w 5849352"/>
              <a:gd name="connsiteY113-8962" fmla="*/ 2641600 h 5327619"/>
              <a:gd name="connsiteX114-8963" fmla="*/ 5360477 w 5849352"/>
              <a:gd name="connsiteY114-8964" fmla="*/ 2683933 h 5327619"/>
              <a:gd name="connsiteX115-8965" fmla="*/ 5428210 w 5849352"/>
              <a:gd name="connsiteY115-8966" fmla="*/ 2692400 h 5327619"/>
              <a:gd name="connsiteX116-8967" fmla="*/ 5453610 w 5849352"/>
              <a:gd name="connsiteY116-8968" fmla="*/ 2717800 h 5327619"/>
              <a:gd name="connsiteX117-8969" fmla="*/ 5470543 w 5849352"/>
              <a:gd name="connsiteY117-8970" fmla="*/ 2743200 h 5327619"/>
              <a:gd name="connsiteX118-8971" fmla="*/ 5495943 w 5849352"/>
              <a:gd name="connsiteY118-8972" fmla="*/ 2760133 h 5327619"/>
              <a:gd name="connsiteX119-8973" fmla="*/ 5538277 w 5849352"/>
              <a:gd name="connsiteY119-8974" fmla="*/ 2802467 h 5327619"/>
              <a:gd name="connsiteX120-8975" fmla="*/ 5572143 w 5849352"/>
              <a:gd name="connsiteY120-8976" fmla="*/ 2810933 h 5327619"/>
              <a:gd name="connsiteX121-8977" fmla="*/ 5597543 w 5849352"/>
              <a:gd name="connsiteY121-8978" fmla="*/ 2827867 h 5327619"/>
              <a:gd name="connsiteX122-8979" fmla="*/ 5699143 w 5849352"/>
              <a:gd name="connsiteY122-8980" fmla="*/ 2844800 h 5327619"/>
              <a:gd name="connsiteX123-8981" fmla="*/ 5775343 w 5849352"/>
              <a:gd name="connsiteY123-8982" fmla="*/ 2904067 h 5327619"/>
              <a:gd name="connsiteX124-8983" fmla="*/ 5834610 w 5849352"/>
              <a:gd name="connsiteY124-8984" fmla="*/ 2921000 h 5327619"/>
              <a:gd name="connsiteX125-8985" fmla="*/ 5834610 w 5849352"/>
              <a:gd name="connsiteY125-8986" fmla="*/ 3115733 h 5327619"/>
              <a:gd name="connsiteX126-8987" fmla="*/ 5800743 w 5849352"/>
              <a:gd name="connsiteY126-8988" fmla="*/ 3200400 h 5327619"/>
              <a:gd name="connsiteX127-8989" fmla="*/ 5809210 w 5849352"/>
              <a:gd name="connsiteY127-8990" fmla="*/ 3285067 h 5327619"/>
              <a:gd name="connsiteX128-8991" fmla="*/ 5783810 w 5849352"/>
              <a:gd name="connsiteY128-8992" fmla="*/ 3276600 h 5327619"/>
              <a:gd name="connsiteX129-8993" fmla="*/ 5775343 w 5849352"/>
              <a:gd name="connsiteY129-8994" fmla="*/ 3251200 h 5327619"/>
              <a:gd name="connsiteX130-8995" fmla="*/ 5758410 w 5849352"/>
              <a:gd name="connsiteY130-8996" fmla="*/ 3225800 h 5327619"/>
              <a:gd name="connsiteX131-8997" fmla="*/ 5733010 w 5849352"/>
              <a:gd name="connsiteY131-8998" fmla="*/ 3175000 h 5327619"/>
              <a:gd name="connsiteX132-8999" fmla="*/ 5682210 w 5849352"/>
              <a:gd name="connsiteY132-9000" fmla="*/ 3149600 h 5327619"/>
              <a:gd name="connsiteX133-9001" fmla="*/ 5656810 w 5849352"/>
              <a:gd name="connsiteY133-9002" fmla="*/ 3132667 h 5327619"/>
              <a:gd name="connsiteX134-9003" fmla="*/ 5606010 w 5849352"/>
              <a:gd name="connsiteY134-9004" fmla="*/ 3115733 h 5327619"/>
              <a:gd name="connsiteX135-9005" fmla="*/ 5445143 w 5849352"/>
              <a:gd name="connsiteY135-9006" fmla="*/ 3098800 h 5327619"/>
              <a:gd name="connsiteX136-9007" fmla="*/ 5419743 w 5849352"/>
              <a:gd name="connsiteY136-9008" fmla="*/ 3073400 h 5327619"/>
              <a:gd name="connsiteX137-9009" fmla="*/ 5394343 w 5849352"/>
              <a:gd name="connsiteY137-9010" fmla="*/ 3056467 h 5327619"/>
              <a:gd name="connsiteX138-9011" fmla="*/ 5377410 w 5849352"/>
              <a:gd name="connsiteY138-9012" fmla="*/ 3031067 h 5327619"/>
              <a:gd name="connsiteX139-9013" fmla="*/ 5360477 w 5849352"/>
              <a:gd name="connsiteY139-9014" fmla="*/ 3014133 h 5327619"/>
              <a:gd name="connsiteX140-9015" fmla="*/ 5233477 w 5849352"/>
              <a:gd name="connsiteY140-9016" fmla="*/ 3022600 h 5327619"/>
              <a:gd name="connsiteX141-9017" fmla="*/ 5216543 w 5849352"/>
              <a:gd name="connsiteY141-9018" fmla="*/ 3039533 h 5327619"/>
              <a:gd name="connsiteX142-9019" fmla="*/ 5182677 w 5849352"/>
              <a:gd name="connsiteY142-9020" fmla="*/ 3107267 h 5327619"/>
              <a:gd name="connsiteX143-9021" fmla="*/ 5157277 w 5849352"/>
              <a:gd name="connsiteY143-9022" fmla="*/ 3158067 h 5327619"/>
              <a:gd name="connsiteX144-9023" fmla="*/ 5140343 w 5849352"/>
              <a:gd name="connsiteY144-9024" fmla="*/ 3225800 h 5327619"/>
              <a:gd name="connsiteX145-9025" fmla="*/ 5123410 w 5849352"/>
              <a:gd name="connsiteY145-9026" fmla="*/ 3251200 h 5327619"/>
              <a:gd name="connsiteX146-9027" fmla="*/ 5114943 w 5849352"/>
              <a:gd name="connsiteY146-9028" fmla="*/ 3285067 h 5327619"/>
              <a:gd name="connsiteX147-9029" fmla="*/ 5131877 w 5849352"/>
              <a:gd name="connsiteY147-9030" fmla="*/ 3352800 h 5327619"/>
              <a:gd name="connsiteX148-9031" fmla="*/ 5123410 w 5849352"/>
              <a:gd name="connsiteY148-9032" fmla="*/ 3395133 h 5327619"/>
              <a:gd name="connsiteX149-9033" fmla="*/ 5089543 w 5849352"/>
              <a:gd name="connsiteY149-9034" fmla="*/ 3437467 h 5327619"/>
              <a:gd name="connsiteX150-9035" fmla="*/ 5098010 w 5849352"/>
              <a:gd name="connsiteY150-9036" fmla="*/ 3496733 h 5327619"/>
              <a:gd name="connsiteX151-9037" fmla="*/ 5157277 w 5849352"/>
              <a:gd name="connsiteY151-9038" fmla="*/ 3539067 h 5327619"/>
              <a:gd name="connsiteX152-9039" fmla="*/ 5199610 w 5849352"/>
              <a:gd name="connsiteY152-9040" fmla="*/ 3547533 h 5327619"/>
              <a:gd name="connsiteX153-9041" fmla="*/ 5241943 w 5849352"/>
              <a:gd name="connsiteY153-9042" fmla="*/ 3581400 h 5327619"/>
              <a:gd name="connsiteX154-9043" fmla="*/ 5267343 w 5849352"/>
              <a:gd name="connsiteY154-9044" fmla="*/ 3572933 h 5327619"/>
              <a:gd name="connsiteX155-9045" fmla="*/ 5318143 w 5849352"/>
              <a:gd name="connsiteY155-9046" fmla="*/ 3564467 h 5327619"/>
              <a:gd name="connsiteX156-9047" fmla="*/ 5368943 w 5849352"/>
              <a:gd name="connsiteY156-9048" fmla="*/ 3598333 h 5327619"/>
              <a:gd name="connsiteX157-9049" fmla="*/ 5411277 w 5849352"/>
              <a:gd name="connsiteY157-9050" fmla="*/ 3666067 h 5327619"/>
              <a:gd name="connsiteX158-9051" fmla="*/ 5428210 w 5849352"/>
              <a:gd name="connsiteY158-9052" fmla="*/ 3835400 h 5327619"/>
              <a:gd name="connsiteX159-9053" fmla="*/ 5436677 w 5849352"/>
              <a:gd name="connsiteY159-9054" fmla="*/ 3860800 h 5327619"/>
              <a:gd name="connsiteX160-9055" fmla="*/ 5301210 w 5849352"/>
              <a:gd name="connsiteY160-9056" fmla="*/ 3920067 h 5327619"/>
              <a:gd name="connsiteX161-9057" fmla="*/ 5275810 w 5849352"/>
              <a:gd name="connsiteY161-9058" fmla="*/ 3937000 h 5327619"/>
              <a:gd name="connsiteX162-9059" fmla="*/ 5216543 w 5849352"/>
              <a:gd name="connsiteY162-9060" fmla="*/ 3970867 h 5327619"/>
              <a:gd name="connsiteX163-9061" fmla="*/ 5199610 w 5849352"/>
              <a:gd name="connsiteY163-9062" fmla="*/ 3996267 h 5327619"/>
              <a:gd name="connsiteX164-9063" fmla="*/ 5174210 w 5849352"/>
              <a:gd name="connsiteY164-9064" fmla="*/ 4021667 h 5327619"/>
              <a:gd name="connsiteX165-9065" fmla="*/ 5165743 w 5849352"/>
              <a:gd name="connsiteY165-9066" fmla="*/ 4047067 h 5327619"/>
              <a:gd name="connsiteX166-9067" fmla="*/ 5157277 w 5849352"/>
              <a:gd name="connsiteY166-9068" fmla="*/ 4241800 h 5327619"/>
              <a:gd name="connsiteX167-9069" fmla="*/ 5106477 w 5849352"/>
              <a:gd name="connsiteY167-9070" fmla="*/ 4275667 h 5327619"/>
              <a:gd name="connsiteX168-9071" fmla="*/ 5089543 w 5849352"/>
              <a:gd name="connsiteY168-9072" fmla="*/ 4292600 h 5327619"/>
              <a:gd name="connsiteX169-9073" fmla="*/ 5123410 w 5849352"/>
              <a:gd name="connsiteY169-9074" fmla="*/ 4301067 h 5327619"/>
              <a:gd name="connsiteX170-9075" fmla="*/ 5089543 w 5849352"/>
              <a:gd name="connsiteY170-9076" fmla="*/ 4351867 h 5327619"/>
              <a:gd name="connsiteX171-9077" fmla="*/ 5038743 w 5849352"/>
              <a:gd name="connsiteY171-9078" fmla="*/ 4385733 h 5327619"/>
              <a:gd name="connsiteX172-9079" fmla="*/ 5021810 w 5849352"/>
              <a:gd name="connsiteY172-9080" fmla="*/ 4411133 h 5327619"/>
              <a:gd name="connsiteX173-9081" fmla="*/ 5004877 w 5849352"/>
              <a:gd name="connsiteY173-9082" fmla="*/ 4428067 h 5327619"/>
              <a:gd name="connsiteX174-9083" fmla="*/ 4987943 w 5849352"/>
              <a:gd name="connsiteY174-9084" fmla="*/ 4478867 h 5327619"/>
              <a:gd name="connsiteX175-9085" fmla="*/ 4971010 w 5849352"/>
              <a:gd name="connsiteY175-9086" fmla="*/ 4504267 h 5327619"/>
              <a:gd name="connsiteX176-9087" fmla="*/ 4962543 w 5849352"/>
              <a:gd name="connsiteY176-9088" fmla="*/ 4529667 h 5327619"/>
              <a:gd name="connsiteX177-9089" fmla="*/ 4928677 w 5849352"/>
              <a:gd name="connsiteY177-9090" fmla="*/ 4538133 h 5327619"/>
              <a:gd name="connsiteX178-9091" fmla="*/ 4860943 w 5849352"/>
              <a:gd name="connsiteY178-9092" fmla="*/ 4563533 h 5327619"/>
              <a:gd name="connsiteX179-9093" fmla="*/ 4784743 w 5849352"/>
              <a:gd name="connsiteY179-9094" fmla="*/ 4555067 h 5327619"/>
              <a:gd name="connsiteX180-9095" fmla="*/ 4767810 w 5849352"/>
              <a:gd name="connsiteY180-9096" fmla="*/ 4538133 h 5327619"/>
              <a:gd name="connsiteX181-9097" fmla="*/ 4750877 w 5849352"/>
              <a:gd name="connsiteY181-9098" fmla="*/ 4487333 h 5327619"/>
              <a:gd name="connsiteX182-9099" fmla="*/ 4733943 w 5849352"/>
              <a:gd name="connsiteY182-9100" fmla="*/ 4419600 h 5327619"/>
              <a:gd name="connsiteX183-9101" fmla="*/ 4683143 w 5849352"/>
              <a:gd name="connsiteY183-9102" fmla="*/ 4453467 h 5327619"/>
              <a:gd name="connsiteX184-9103" fmla="*/ 4632343 w 5849352"/>
              <a:gd name="connsiteY184-9104" fmla="*/ 4504267 h 5327619"/>
              <a:gd name="connsiteX185-9105" fmla="*/ 4615410 w 5849352"/>
              <a:gd name="connsiteY185-9106" fmla="*/ 4555067 h 5327619"/>
              <a:gd name="connsiteX186-9107" fmla="*/ 4581543 w 5849352"/>
              <a:gd name="connsiteY186-9108" fmla="*/ 4605867 h 5327619"/>
              <a:gd name="connsiteX187-9109" fmla="*/ 4564610 w 5849352"/>
              <a:gd name="connsiteY187-9110" fmla="*/ 4631267 h 5327619"/>
              <a:gd name="connsiteX188-9111" fmla="*/ 4547677 w 5849352"/>
              <a:gd name="connsiteY188-9112" fmla="*/ 4682067 h 5327619"/>
              <a:gd name="connsiteX189-9113" fmla="*/ 4505343 w 5849352"/>
              <a:gd name="connsiteY189-9114" fmla="*/ 4758267 h 5327619"/>
              <a:gd name="connsiteX190-9115" fmla="*/ 4513810 w 5849352"/>
              <a:gd name="connsiteY190-9116" fmla="*/ 4817533 h 5327619"/>
              <a:gd name="connsiteX191-9117" fmla="*/ 4522277 w 5849352"/>
              <a:gd name="connsiteY191-9118" fmla="*/ 4893733 h 5327619"/>
              <a:gd name="connsiteX192-9119" fmla="*/ 4556143 w 5849352"/>
              <a:gd name="connsiteY192-9120" fmla="*/ 4961467 h 5327619"/>
              <a:gd name="connsiteX193-9121" fmla="*/ 4598477 w 5849352"/>
              <a:gd name="connsiteY193-9122" fmla="*/ 4969933 h 5327619"/>
              <a:gd name="connsiteX194-9123" fmla="*/ 4573077 w 5849352"/>
              <a:gd name="connsiteY194-9124" fmla="*/ 5020733 h 5327619"/>
              <a:gd name="connsiteX195-9125" fmla="*/ 4581543 w 5849352"/>
              <a:gd name="connsiteY195-9126" fmla="*/ 5046133 h 5327619"/>
              <a:gd name="connsiteX196-9127" fmla="*/ 4623877 w 5849352"/>
              <a:gd name="connsiteY196-9128" fmla="*/ 5088467 h 5327619"/>
              <a:gd name="connsiteX197-9129" fmla="*/ 4564610 w 5849352"/>
              <a:gd name="connsiteY197-9130" fmla="*/ 5130800 h 5327619"/>
              <a:gd name="connsiteX198-9131" fmla="*/ 4539210 w 5849352"/>
              <a:gd name="connsiteY198-9132" fmla="*/ 5139267 h 5327619"/>
              <a:gd name="connsiteX199-9133" fmla="*/ 4547677 w 5849352"/>
              <a:gd name="connsiteY199-9134" fmla="*/ 5291667 h 5327619"/>
              <a:gd name="connsiteX200-9135" fmla="*/ 4539210 w 5849352"/>
              <a:gd name="connsiteY200-9136" fmla="*/ 5325533 h 5327619"/>
              <a:gd name="connsiteX201-9137" fmla="*/ 4479943 w 5849352"/>
              <a:gd name="connsiteY201-9138" fmla="*/ 5317067 h 5327619"/>
              <a:gd name="connsiteX202-9139" fmla="*/ 4420677 w 5849352"/>
              <a:gd name="connsiteY202-9140" fmla="*/ 5300133 h 5327619"/>
              <a:gd name="connsiteX203-9141" fmla="*/ 4352943 w 5849352"/>
              <a:gd name="connsiteY203-9142" fmla="*/ 5291667 h 5327619"/>
              <a:gd name="connsiteX204-9143" fmla="*/ 4268277 w 5849352"/>
              <a:gd name="connsiteY204-9144" fmla="*/ 5266267 h 5327619"/>
              <a:gd name="connsiteX205-9145" fmla="*/ 4234410 w 5849352"/>
              <a:gd name="connsiteY205-9146" fmla="*/ 5257800 h 5327619"/>
              <a:gd name="connsiteX206-9147" fmla="*/ 4217477 w 5849352"/>
              <a:gd name="connsiteY206-9148" fmla="*/ 5232400 h 5327619"/>
              <a:gd name="connsiteX207-9149" fmla="*/ 4175143 w 5849352"/>
              <a:gd name="connsiteY207-9150" fmla="*/ 5198533 h 5327619"/>
              <a:gd name="connsiteX208-9151" fmla="*/ 4158210 w 5849352"/>
              <a:gd name="connsiteY208-9152" fmla="*/ 5173133 h 5327619"/>
              <a:gd name="connsiteX209-9153" fmla="*/ 4082010 w 5849352"/>
              <a:gd name="connsiteY209-9154" fmla="*/ 5105400 h 5327619"/>
              <a:gd name="connsiteX210-9155" fmla="*/ 4031210 w 5849352"/>
              <a:gd name="connsiteY210-9156" fmla="*/ 5088467 h 5327619"/>
              <a:gd name="connsiteX211-9157" fmla="*/ 3980410 w 5849352"/>
              <a:gd name="connsiteY211-9158" fmla="*/ 5071533 h 5327619"/>
              <a:gd name="connsiteX212-9159" fmla="*/ 3955010 w 5849352"/>
              <a:gd name="connsiteY212-9160" fmla="*/ 5063067 h 5327619"/>
              <a:gd name="connsiteX213-9161" fmla="*/ 3921143 w 5849352"/>
              <a:gd name="connsiteY213-9162" fmla="*/ 5054600 h 5327619"/>
              <a:gd name="connsiteX214-9163" fmla="*/ 3861877 w 5849352"/>
              <a:gd name="connsiteY214-9164" fmla="*/ 5037667 h 5327619"/>
              <a:gd name="connsiteX215-9165" fmla="*/ 3785677 w 5849352"/>
              <a:gd name="connsiteY215-9166" fmla="*/ 4978400 h 5327619"/>
              <a:gd name="connsiteX216-9167" fmla="*/ 3751810 w 5849352"/>
              <a:gd name="connsiteY216-9168" fmla="*/ 4969933 h 5327619"/>
              <a:gd name="connsiteX217-9169" fmla="*/ 3701010 w 5849352"/>
              <a:gd name="connsiteY217-9170" fmla="*/ 4953000 h 5327619"/>
              <a:gd name="connsiteX218-9171" fmla="*/ 3667143 w 5849352"/>
              <a:gd name="connsiteY218-9172" fmla="*/ 4927600 h 5327619"/>
              <a:gd name="connsiteX219-9173" fmla="*/ 3633277 w 5849352"/>
              <a:gd name="connsiteY219-9174" fmla="*/ 4919133 h 5327619"/>
              <a:gd name="connsiteX220-9175" fmla="*/ 3565543 w 5849352"/>
              <a:gd name="connsiteY220-9176" fmla="*/ 4868333 h 5327619"/>
              <a:gd name="connsiteX221-9177" fmla="*/ 3506277 w 5849352"/>
              <a:gd name="connsiteY221-9178" fmla="*/ 4859867 h 5327619"/>
              <a:gd name="connsiteX222-9179" fmla="*/ 3480877 w 5849352"/>
              <a:gd name="connsiteY222-9180" fmla="*/ 4851400 h 5327619"/>
              <a:gd name="connsiteX223-9181" fmla="*/ 3463943 w 5849352"/>
              <a:gd name="connsiteY223-9182" fmla="*/ 4834467 h 5327619"/>
              <a:gd name="connsiteX224-9183" fmla="*/ 3404677 w 5849352"/>
              <a:gd name="connsiteY224-9184" fmla="*/ 4800600 h 5327619"/>
              <a:gd name="connsiteX225-9185" fmla="*/ 3362343 w 5849352"/>
              <a:gd name="connsiteY225-9186" fmla="*/ 4792133 h 5327619"/>
              <a:gd name="connsiteX226-9187" fmla="*/ 3303077 w 5849352"/>
              <a:gd name="connsiteY226-9188" fmla="*/ 4766733 h 5327619"/>
              <a:gd name="connsiteX227-9189" fmla="*/ 3286143 w 5849352"/>
              <a:gd name="connsiteY227-9190" fmla="*/ 4741333 h 5327619"/>
              <a:gd name="connsiteX228-9191" fmla="*/ 3235343 w 5849352"/>
              <a:gd name="connsiteY228-9192" fmla="*/ 4715933 h 5327619"/>
              <a:gd name="connsiteX229-9193" fmla="*/ 3218410 w 5849352"/>
              <a:gd name="connsiteY229-9194" fmla="*/ 4622800 h 5327619"/>
              <a:gd name="connsiteX230-9195" fmla="*/ 3226877 w 5849352"/>
              <a:gd name="connsiteY230-9196" fmla="*/ 4580467 h 5327619"/>
              <a:gd name="connsiteX231-9197" fmla="*/ 3277677 w 5849352"/>
              <a:gd name="connsiteY231-9198" fmla="*/ 4546600 h 5327619"/>
              <a:gd name="connsiteX232-9199" fmla="*/ 3320010 w 5849352"/>
              <a:gd name="connsiteY232-9200" fmla="*/ 4495800 h 5327619"/>
              <a:gd name="connsiteX233-9201" fmla="*/ 3345410 w 5849352"/>
              <a:gd name="connsiteY233-9202" fmla="*/ 4487333 h 5327619"/>
              <a:gd name="connsiteX234-9203" fmla="*/ 3387743 w 5849352"/>
              <a:gd name="connsiteY234-9204" fmla="*/ 4495800 h 5327619"/>
              <a:gd name="connsiteX235-9205" fmla="*/ 3396210 w 5849352"/>
              <a:gd name="connsiteY235-9206" fmla="*/ 4521200 h 5327619"/>
              <a:gd name="connsiteX236-9207" fmla="*/ 3430077 w 5849352"/>
              <a:gd name="connsiteY236-9208" fmla="*/ 4538133 h 5327619"/>
              <a:gd name="connsiteX237-9209" fmla="*/ 3506277 w 5849352"/>
              <a:gd name="connsiteY237-9210" fmla="*/ 4495800 h 5327619"/>
              <a:gd name="connsiteX238-9211" fmla="*/ 3531677 w 5849352"/>
              <a:gd name="connsiteY238-9212" fmla="*/ 4470400 h 5327619"/>
              <a:gd name="connsiteX239-9213" fmla="*/ 3540143 w 5849352"/>
              <a:gd name="connsiteY239-9214" fmla="*/ 4445000 h 5327619"/>
              <a:gd name="connsiteX240-9215" fmla="*/ 3590943 w 5849352"/>
              <a:gd name="connsiteY240-9216" fmla="*/ 4445000 h 5327619"/>
              <a:gd name="connsiteX241-9217" fmla="*/ 3633277 w 5849352"/>
              <a:gd name="connsiteY241-9218" fmla="*/ 4478867 h 5327619"/>
              <a:gd name="connsiteX242-9219" fmla="*/ 3658677 w 5849352"/>
              <a:gd name="connsiteY242-9220" fmla="*/ 4487333 h 5327619"/>
              <a:gd name="connsiteX243-9221" fmla="*/ 3692543 w 5849352"/>
              <a:gd name="connsiteY243-9222" fmla="*/ 4504267 h 5327619"/>
              <a:gd name="connsiteX244-9223" fmla="*/ 3717943 w 5849352"/>
              <a:gd name="connsiteY244-9224" fmla="*/ 4521200 h 5327619"/>
              <a:gd name="connsiteX245-9225" fmla="*/ 3751810 w 5849352"/>
              <a:gd name="connsiteY245-9226" fmla="*/ 4529667 h 5327619"/>
              <a:gd name="connsiteX246-9227" fmla="*/ 3777210 w 5849352"/>
              <a:gd name="connsiteY246-9228" fmla="*/ 4546600 h 5327619"/>
              <a:gd name="connsiteX247-9229" fmla="*/ 3878810 w 5849352"/>
              <a:gd name="connsiteY247-9230" fmla="*/ 4572000 h 5327619"/>
              <a:gd name="connsiteX248-9231" fmla="*/ 3946543 w 5849352"/>
              <a:gd name="connsiteY248-9232" fmla="*/ 4563533 h 5327619"/>
              <a:gd name="connsiteX249-9233" fmla="*/ 3980410 w 5849352"/>
              <a:gd name="connsiteY249-9234" fmla="*/ 4529667 h 5327619"/>
              <a:gd name="connsiteX250-9235" fmla="*/ 4234410 w 5849352"/>
              <a:gd name="connsiteY250-9236" fmla="*/ 4521200 h 5327619"/>
              <a:gd name="connsiteX251-9237" fmla="*/ 4259810 w 5849352"/>
              <a:gd name="connsiteY251-9238" fmla="*/ 4504267 h 5327619"/>
              <a:gd name="connsiteX252-9239" fmla="*/ 4293677 w 5849352"/>
              <a:gd name="connsiteY252-9240" fmla="*/ 4470400 h 5327619"/>
              <a:gd name="connsiteX253-9241" fmla="*/ 4488410 w 5849352"/>
              <a:gd name="connsiteY253-9242" fmla="*/ 4436533 h 5327619"/>
              <a:gd name="connsiteX254-9243" fmla="*/ 4530743 w 5849352"/>
              <a:gd name="connsiteY254-9244" fmla="*/ 4428067 h 5327619"/>
              <a:gd name="connsiteX255-9245" fmla="*/ 4547677 w 5849352"/>
              <a:gd name="connsiteY255-9246" fmla="*/ 4402667 h 5327619"/>
              <a:gd name="connsiteX256-9247" fmla="*/ 4573077 w 5849352"/>
              <a:gd name="connsiteY256-9248" fmla="*/ 4394200 h 5327619"/>
              <a:gd name="connsiteX257-9249" fmla="*/ 4649277 w 5849352"/>
              <a:gd name="connsiteY257-9250" fmla="*/ 4385733 h 5327619"/>
              <a:gd name="connsiteX258-9251" fmla="*/ 4759343 w 5849352"/>
              <a:gd name="connsiteY258-9252" fmla="*/ 4377267 h 5327619"/>
              <a:gd name="connsiteX259-9253" fmla="*/ 4793210 w 5849352"/>
              <a:gd name="connsiteY259-9254" fmla="*/ 4368800 h 5327619"/>
              <a:gd name="connsiteX260-9255" fmla="*/ 4844010 w 5849352"/>
              <a:gd name="connsiteY260-9256" fmla="*/ 4309533 h 5327619"/>
              <a:gd name="connsiteX261-9257" fmla="*/ 4852477 w 5849352"/>
              <a:gd name="connsiteY261-9258" fmla="*/ 4284133 h 5327619"/>
              <a:gd name="connsiteX262-9259" fmla="*/ 4835543 w 5849352"/>
              <a:gd name="connsiteY262-9260" fmla="*/ 4207933 h 5327619"/>
              <a:gd name="connsiteX263-9261" fmla="*/ 4810143 w 5849352"/>
              <a:gd name="connsiteY263-9262" fmla="*/ 4157133 h 5327619"/>
              <a:gd name="connsiteX264-9263" fmla="*/ 4818610 w 5849352"/>
              <a:gd name="connsiteY264-9264" fmla="*/ 4114800 h 5327619"/>
              <a:gd name="connsiteX265-9265" fmla="*/ 4844010 w 5849352"/>
              <a:gd name="connsiteY265-9266" fmla="*/ 4097867 h 5327619"/>
              <a:gd name="connsiteX266-9267" fmla="*/ 4928677 w 5849352"/>
              <a:gd name="connsiteY266-9268" fmla="*/ 4080933 h 5327619"/>
              <a:gd name="connsiteX267-9269" fmla="*/ 4954077 w 5849352"/>
              <a:gd name="connsiteY267-9270" fmla="*/ 4064000 h 5327619"/>
              <a:gd name="connsiteX268-9271" fmla="*/ 5004877 w 5849352"/>
              <a:gd name="connsiteY268-9272" fmla="*/ 4047067 h 5327619"/>
              <a:gd name="connsiteX269-9273" fmla="*/ 4996410 w 5849352"/>
              <a:gd name="connsiteY269-9274" fmla="*/ 3979333 h 5327619"/>
              <a:gd name="connsiteX270-9275" fmla="*/ 4971010 w 5849352"/>
              <a:gd name="connsiteY270-9276" fmla="*/ 3970867 h 5327619"/>
              <a:gd name="connsiteX271-9277" fmla="*/ 4937143 w 5849352"/>
              <a:gd name="connsiteY271-9278" fmla="*/ 3928533 h 5327619"/>
              <a:gd name="connsiteX272-9279" fmla="*/ 4911743 w 5849352"/>
              <a:gd name="connsiteY272-9280" fmla="*/ 3852333 h 5327619"/>
              <a:gd name="connsiteX273-9281" fmla="*/ 4903277 w 5849352"/>
              <a:gd name="connsiteY273-9282" fmla="*/ 3826933 h 5327619"/>
              <a:gd name="connsiteX274-9283" fmla="*/ 4894810 w 5849352"/>
              <a:gd name="connsiteY274-9284" fmla="*/ 3801533 h 5327619"/>
              <a:gd name="connsiteX275-9285" fmla="*/ 4877877 w 5849352"/>
              <a:gd name="connsiteY275-9286" fmla="*/ 3725333 h 5327619"/>
              <a:gd name="connsiteX276-9287" fmla="*/ 4835543 w 5849352"/>
              <a:gd name="connsiteY276-9288" fmla="*/ 3674533 h 5327619"/>
              <a:gd name="connsiteX277-9289" fmla="*/ 4810143 w 5849352"/>
              <a:gd name="connsiteY277-9290" fmla="*/ 3623733 h 5327619"/>
              <a:gd name="connsiteX278-9291" fmla="*/ 4793210 w 5849352"/>
              <a:gd name="connsiteY278-9292" fmla="*/ 3598333 h 5327619"/>
              <a:gd name="connsiteX279-9293" fmla="*/ 4776277 w 5849352"/>
              <a:gd name="connsiteY279-9294" fmla="*/ 3547533 h 5327619"/>
              <a:gd name="connsiteX280-9295" fmla="*/ 4767810 w 5849352"/>
              <a:gd name="connsiteY280-9296" fmla="*/ 3462867 h 5327619"/>
              <a:gd name="connsiteX281-9297" fmla="*/ 4750877 w 5849352"/>
              <a:gd name="connsiteY281-9298" fmla="*/ 3412067 h 5327619"/>
              <a:gd name="connsiteX282-9299" fmla="*/ 4733943 w 5849352"/>
              <a:gd name="connsiteY282-9300" fmla="*/ 3352800 h 5327619"/>
              <a:gd name="connsiteX283-9301" fmla="*/ 4708543 w 5849352"/>
              <a:gd name="connsiteY283-9302" fmla="*/ 3302000 h 5327619"/>
              <a:gd name="connsiteX284-9303" fmla="*/ 4666210 w 5849352"/>
              <a:gd name="connsiteY284-9304" fmla="*/ 3293533 h 5327619"/>
              <a:gd name="connsiteX285-9305" fmla="*/ 4573077 w 5849352"/>
              <a:gd name="connsiteY285-9306" fmla="*/ 3302000 h 5327619"/>
              <a:gd name="connsiteX286-9307" fmla="*/ 4556143 w 5849352"/>
              <a:gd name="connsiteY286-9308" fmla="*/ 3327400 h 5327619"/>
              <a:gd name="connsiteX287-9309" fmla="*/ 4530743 w 5849352"/>
              <a:gd name="connsiteY287-9310" fmla="*/ 3344333 h 5327619"/>
              <a:gd name="connsiteX288-9311" fmla="*/ 4496877 w 5849352"/>
              <a:gd name="connsiteY288-9312" fmla="*/ 3335867 h 5327619"/>
              <a:gd name="connsiteX289-9313" fmla="*/ 4488410 w 5849352"/>
              <a:gd name="connsiteY289-9314" fmla="*/ 3310467 h 5327619"/>
              <a:gd name="connsiteX290-9315" fmla="*/ 4471477 w 5849352"/>
              <a:gd name="connsiteY290-9316" fmla="*/ 3293533 h 5327619"/>
              <a:gd name="connsiteX291-9317" fmla="*/ 4463010 w 5849352"/>
              <a:gd name="connsiteY291-9318" fmla="*/ 3259667 h 5327619"/>
              <a:gd name="connsiteX292-9319" fmla="*/ 4446077 w 5849352"/>
              <a:gd name="connsiteY292-9320" fmla="*/ 3242733 h 5327619"/>
              <a:gd name="connsiteX293-9321" fmla="*/ 4369877 w 5849352"/>
              <a:gd name="connsiteY293-9322" fmla="*/ 3217333 h 5327619"/>
              <a:gd name="connsiteX294-9323" fmla="*/ 4344477 w 5849352"/>
              <a:gd name="connsiteY294-9324" fmla="*/ 3200400 h 5327619"/>
              <a:gd name="connsiteX295-9325" fmla="*/ 4336010 w 5849352"/>
              <a:gd name="connsiteY295-9326" fmla="*/ 3175000 h 5327619"/>
              <a:gd name="connsiteX296-9327" fmla="*/ 4327543 w 5849352"/>
              <a:gd name="connsiteY296-9328" fmla="*/ 3064933 h 5327619"/>
              <a:gd name="connsiteX297-9329" fmla="*/ 4285210 w 5849352"/>
              <a:gd name="connsiteY297-9330" fmla="*/ 3014133 h 5327619"/>
              <a:gd name="connsiteX298-9331" fmla="*/ 4234410 w 5849352"/>
              <a:gd name="connsiteY298-9332" fmla="*/ 2980267 h 5327619"/>
              <a:gd name="connsiteX299-9333" fmla="*/ 4082010 w 5849352"/>
              <a:gd name="connsiteY299-9334" fmla="*/ 2988733 h 5327619"/>
              <a:gd name="connsiteX300-9335" fmla="*/ 4031210 w 5849352"/>
              <a:gd name="connsiteY300-9336" fmla="*/ 3005667 h 5327619"/>
              <a:gd name="connsiteX301-9337" fmla="*/ 4048143 w 5849352"/>
              <a:gd name="connsiteY301-9338" fmla="*/ 2963333 h 5327619"/>
              <a:gd name="connsiteX302-9339" fmla="*/ 4039677 w 5849352"/>
              <a:gd name="connsiteY302-9340" fmla="*/ 2912533 h 5327619"/>
              <a:gd name="connsiteX303-9341" fmla="*/ 4014277 w 5849352"/>
              <a:gd name="connsiteY303-9342" fmla="*/ 2904067 h 5327619"/>
              <a:gd name="connsiteX304-9343" fmla="*/ 3895743 w 5849352"/>
              <a:gd name="connsiteY304-9344" fmla="*/ 2895600 h 5327619"/>
              <a:gd name="connsiteX305-9345" fmla="*/ 3878810 w 5849352"/>
              <a:gd name="connsiteY305-9346" fmla="*/ 2751667 h 5327619"/>
              <a:gd name="connsiteX306-9347" fmla="*/ 3861877 w 5849352"/>
              <a:gd name="connsiteY306-9348" fmla="*/ 2726267 h 5327619"/>
              <a:gd name="connsiteX307-9349" fmla="*/ 3828010 w 5849352"/>
              <a:gd name="connsiteY307-9350" fmla="*/ 2658533 h 5327619"/>
              <a:gd name="connsiteX308-9351" fmla="*/ 3794143 w 5849352"/>
              <a:gd name="connsiteY308-9352" fmla="*/ 2616200 h 5327619"/>
              <a:gd name="connsiteX309-9353" fmla="*/ 3641743 w 5849352"/>
              <a:gd name="connsiteY309-9354" fmla="*/ 2590800 h 5327619"/>
              <a:gd name="connsiteX310-9355" fmla="*/ 3582477 w 5849352"/>
              <a:gd name="connsiteY310-9356" fmla="*/ 2573867 h 5327619"/>
              <a:gd name="connsiteX311-9357" fmla="*/ 3531677 w 5849352"/>
              <a:gd name="connsiteY311-9358" fmla="*/ 2556933 h 5327619"/>
              <a:gd name="connsiteX312-9359" fmla="*/ 3574010 w 5849352"/>
              <a:gd name="connsiteY312-9360" fmla="*/ 2514600 h 5327619"/>
              <a:gd name="connsiteX313-9361" fmla="*/ 3548610 w 5849352"/>
              <a:gd name="connsiteY313-9362" fmla="*/ 2523067 h 5327619"/>
              <a:gd name="connsiteX314-9363" fmla="*/ 3523210 w 5849352"/>
              <a:gd name="connsiteY314-9364" fmla="*/ 2531533 h 5327619"/>
              <a:gd name="connsiteX315-9365" fmla="*/ 3548610 w 5849352"/>
              <a:gd name="connsiteY315-9366" fmla="*/ 2506133 h 5327619"/>
              <a:gd name="connsiteX316-9367" fmla="*/ 3574010 w 5849352"/>
              <a:gd name="connsiteY316-9368" fmla="*/ 2497667 h 5327619"/>
              <a:gd name="connsiteX317-9369" fmla="*/ 3582477 w 5849352"/>
              <a:gd name="connsiteY317-9370" fmla="*/ 2463800 h 5327619"/>
              <a:gd name="connsiteX318-9371" fmla="*/ 3607877 w 5849352"/>
              <a:gd name="connsiteY318-9372" fmla="*/ 2421467 h 5327619"/>
              <a:gd name="connsiteX319-9373" fmla="*/ 3607877 w 5849352"/>
              <a:gd name="connsiteY319-9374" fmla="*/ 2336800 h 5327619"/>
              <a:gd name="connsiteX320-9375" fmla="*/ 3574010 w 5849352"/>
              <a:gd name="connsiteY320-9376" fmla="*/ 2302933 h 5327619"/>
              <a:gd name="connsiteX321-9377" fmla="*/ 3523210 w 5849352"/>
              <a:gd name="connsiteY321-9378" fmla="*/ 2260600 h 5327619"/>
              <a:gd name="connsiteX322-9379" fmla="*/ 3480877 w 5849352"/>
              <a:gd name="connsiteY322-9380" fmla="*/ 2209800 h 5327619"/>
              <a:gd name="connsiteX323-9381" fmla="*/ 3455477 w 5849352"/>
              <a:gd name="connsiteY323-9382" fmla="*/ 2192867 h 5327619"/>
              <a:gd name="connsiteX324-9383" fmla="*/ 3438543 w 5849352"/>
              <a:gd name="connsiteY324-9384" fmla="*/ 2175933 h 5327619"/>
              <a:gd name="connsiteX325-9385" fmla="*/ 3413143 w 5849352"/>
              <a:gd name="connsiteY325-9386" fmla="*/ 2167467 h 5327619"/>
              <a:gd name="connsiteX326-9387" fmla="*/ 3294610 w 5849352"/>
              <a:gd name="connsiteY326-9388" fmla="*/ 2150533 h 5327619"/>
              <a:gd name="connsiteX327-9389" fmla="*/ 3243810 w 5849352"/>
              <a:gd name="connsiteY327-9390" fmla="*/ 2125133 h 5327619"/>
              <a:gd name="connsiteX328-9391" fmla="*/ 3252277 w 5849352"/>
              <a:gd name="connsiteY328-9392" fmla="*/ 2091267 h 5327619"/>
              <a:gd name="connsiteX329-9393" fmla="*/ 3218410 w 5849352"/>
              <a:gd name="connsiteY329-9394" fmla="*/ 2082800 h 5327619"/>
              <a:gd name="connsiteX330-9395" fmla="*/ 3193010 w 5849352"/>
              <a:gd name="connsiteY330-9396" fmla="*/ 2032000 h 5327619"/>
              <a:gd name="connsiteX331-9397" fmla="*/ 3176077 w 5849352"/>
              <a:gd name="connsiteY331-9398" fmla="*/ 1998133 h 5327619"/>
              <a:gd name="connsiteX332-9399" fmla="*/ 3167610 w 5849352"/>
              <a:gd name="connsiteY332-9400" fmla="*/ 1972733 h 5327619"/>
              <a:gd name="connsiteX333-9401" fmla="*/ 3142210 w 5849352"/>
              <a:gd name="connsiteY333-9402" fmla="*/ 1955800 h 5327619"/>
              <a:gd name="connsiteX334-9403" fmla="*/ 3116810 w 5849352"/>
              <a:gd name="connsiteY334-9404" fmla="*/ 1930400 h 5327619"/>
              <a:gd name="connsiteX335-9405" fmla="*/ 3082943 w 5849352"/>
              <a:gd name="connsiteY335-9406" fmla="*/ 1854200 h 5327619"/>
              <a:gd name="connsiteX336-9407" fmla="*/ 3066010 w 5849352"/>
              <a:gd name="connsiteY336-9408" fmla="*/ 1828800 h 5327619"/>
              <a:gd name="connsiteX337-9409" fmla="*/ 3057543 w 5849352"/>
              <a:gd name="connsiteY337-9410" fmla="*/ 1794933 h 5327619"/>
              <a:gd name="connsiteX338-9411" fmla="*/ 2972877 w 5849352"/>
              <a:gd name="connsiteY338-9412" fmla="*/ 1727200 h 5327619"/>
              <a:gd name="connsiteX339-9413" fmla="*/ 2947477 w 5849352"/>
              <a:gd name="connsiteY339-9414" fmla="*/ 1710267 h 5327619"/>
              <a:gd name="connsiteX340-9415" fmla="*/ 2828943 w 5849352"/>
              <a:gd name="connsiteY340-9416" fmla="*/ 1667933 h 5327619"/>
              <a:gd name="connsiteX341-9417" fmla="*/ 2803543 w 5849352"/>
              <a:gd name="connsiteY341-9418" fmla="*/ 1676400 h 5327619"/>
              <a:gd name="connsiteX342-9419" fmla="*/ 2795077 w 5849352"/>
              <a:gd name="connsiteY342-9420" fmla="*/ 1727200 h 5327619"/>
              <a:gd name="connsiteX343-9421" fmla="*/ 2786610 w 5849352"/>
              <a:gd name="connsiteY343-9422" fmla="*/ 1752600 h 5327619"/>
              <a:gd name="connsiteX344-9423" fmla="*/ 2744277 w 5849352"/>
              <a:gd name="connsiteY344-9424" fmla="*/ 1794933 h 5327619"/>
              <a:gd name="connsiteX345-9425" fmla="*/ 2718877 w 5849352"/>
              <a:gd name="connsiteY345-9426" fmla="*/ 1845733 h 5327619"/>
              <a:gd name="connsiteX346-9427" fmla="*/ 2693477 w 5849352"/>
              <a:gd name="connsiteY346-9428" fmla="*/ 1921933 h 5327619"/>
              <a:gd name="connsiteX347-9429" fmla="*/ 2685010 w 5849352"/>
              <a:gd name="connsiteY347-9430" fmla="*/ 1947333 h 5327619"/>
              <a:gd name="connsiteX348-9431" fmla="*/ 2651143 w 5849352"/>
              <a:gd name="connsiteY348-9432" fmla="*/ 1955800 h 5327619"/>
              <a:gd name="connsiteX349-9433" fmla="*/ 2591877 w 5849352"/>
              <a:gd name="connsiteY349-9434" fmla="*/ 1947333 h 5327619"/>
              <a:gd name="connsiteX350-9435" fmla="*/ 2566477 w 5849352"/>
              <a:gd name="connsiteY350-9436" fmla="*/ 1938867 h 5327619"/>
              <a:gd name="connsiteX351-9437" fmla="*/ 2549543 w 5849352"/>
              <a:gd name="connsiteY351-9438" fmla="*/ 1913467 h 5327619"/>
              <a:gd name="connsiteX352-9439" fmla="*/ 2558010 w 5849352"/>
              <a:gd name="connsiteY352-9440" fmla="*/ 1888067 h 5327619"/>
              <a:gd name="connsiteX353-9441" fmla="*/ 2532610 w 5849352"/>
              <a:gd name="connsiteY353-9442" fmla="*/ 1794933 h 5327619"/>
              <a:gd name="connsiteX354-9443" fmla="*/ 2507210 w 5849352"/>
              <a:gd name="connsiteY354-9444" fmla="*/ 1786467 h 5327619"/>
              <a:gd name="connsiteX355-9445" fmla="*/ 2498743 w 5849352"/>
              <a:gd name="connsiteY355-9446" fmla="*/ 1761067 h 5327619"/>
              <a:gd name="connsiteX356-9447" fmla="*/ 2447943 w 5849352"/>
              <a:gd name="connsiteY356-9448" fmla="*/ 1701800 h 5327619"/>
              <a:gd name="connsiteX357-9449" fmla="*/ 2431010 w 5849352"/>
              <a:gd name="connsiteY357-9450" fmla="*/ 1676400 h 5327619"/>
              <a:gd name="connsiteX358-9451" fmla="*/ 2422543 w 5849352"/>
              <a:gd name="connsiteY358-9452" fmla="*/ 1634067 h 5327619"/>
              <a:gd name="connsiteX359-9453" fmla="*/ 2414077 w 5849352"/>
              <a:gd name="connsiteY359-9454" fmla="*/ 1608667 h 5327619"/>
              <a:gd name="connsiteX360-9455" fmla="*/ 2278610 w 5849352"/>
              <a:gd name="connsiteY360-9456" fmla="*/ 1583267 h 5327619"/>
              <a:gd name="connsiteX361-9457" fmla="*/ 2287077 w 5849352"/>
              <a:gd name="connsiteY361-9458" fmla="*/ 1540933 h 5327619"/>
              <a:gd name="connsiteX362-9459" fmla="*/ 2320943 w 5849352"/>
              <a:gd name="connsiteY362-9460" fmla="*/ 1490133 h 5327619"/>
              <a:gd name="connsiteX363-9461" fmla="*/ 2304010 w 5849352"/>
              <a:gd name="connsiteY363-9462" fmla="*/ 1405467 h 5327619"/>
              <a:gd name="connsiteX364-9463" fmla="*/ 2278610 w 5849352"/>
              <a:gd name="connsiteY364-9464" fmla="*/ 1388533 h 5327619"/>
              <a:gd name="connsiteX365-9465" fmla="*/ 2253210 w 5849352"/>
              <a:gd name="connsiteY365-9466" fmla="*/ 1320800 h 5327619"/>
              <a:gd name="connsiteX366-9467" fmla="*/ 2227810 w 5849352"/>
              <a:gd name="connsiteY366-9468" fmla="*/ 1303867 h 5327619"/>
              <a:gd name="connsiteX367-9469" fmla="*/ 2210877 w 5849352"/>
              <a:gd name="connsiteY367-9470" fmla="*/ 1253067 h 5327619"/>
              <a:gd name="connsiteX368-9471" fmla="*/ 2202410 w 5849352"/>
              <a:gd name="connsiteY368-9472" fmla="*/ 1227667 h 5327619"/>
              <a:gd name="connsiteX369-9473" fmla="*/ 2193943 w 5849352"/>
              <a:gd name="connsiteY369-9474" fmla="*/ 1193800 h 5327619"/>
              <a:gd name="connsiteX370-9475" fmla="*/ 2177010 w 5849352"/>
              <a:gd name="connsiteY370-9476" fmla="*/ 1143000 h 5327619"/>
              <a:gd name="connsiteX371-9477" fmla="*/ 2168543 w 5849352"/>
              <a:gd name="connsiteY371-9478" fmla="*/ 1092200 h 5327619"/>
              <a:gd name="connsiteX372-9479" fmla="*/ 2160077 w 5849352"/>
              <a:gd name="connsiteY372-9480" fmla="*/ 1058333 h 5327619"/>
              <a:gd name="connsiteX373-9481" fmla="*/ 1321877 w 5849352"/>
              <a:gd name="connsiteY373-9482" fmla="*/ 524933 h 5327619"/>
              <a:gd name="connsiteX374-9483" fmla="*/ 653010 w 5849352"/>
              <a:gd name="connsiteY374-9484" fmla="*/ 211667 h 5327619"/>
              <a:gd name="connsiteX375-9485" fmla="*/ 9543 w 5849352"/>
              <a:gd name="connsiteY375-9486" fmla="*/ 0 h 5327619"/>
              <a:gd name="connsiteX376-9487" fmla="*/ 119610 w 5849352"/>
              <a:gd name="connsiteY376-9488" fmla="*/ 118533 h 5327619"/>
              <a:gd name="connsiteX377-9489" fmla="*/ 221210 w 5849352"/>
              <a:gd name="connsiteY377-9490" fmla="*/ 177800 h 5327619"/>
              <a:gd name="connsiteX378-9491" fmla="*/ 246610 w 5849352"/>
              <a:gd name="connsiteY378-9492" fmla="*/ 194733 h 5327619"/>
              <a:gd name="connsiteX379-9493" fmla="*/ 322810 w 5849352"/>
              <a:gd name="connsiteY379-9494" fmla="*/ 254000 h 5327619"/>
              <a:gd name="connsiteX380-9495" fmla="*/ 390543 w 5849352"/>
              <a:gd name="connsiteY380-9496" fmla="*/ 313267 h 5327619"/>
              <a:gd name="connsiteX381-9497" fmla="*/ 475210 w 5849352"/>
              <a:gd name="connsiteY381-9498" fmla="*/ 381000 h 5327619"/>
              <a:gd name="connsiteX382-9499" fmla="*/ 534477 w 5849352"/>
              <a:gd name="connsiteY382-9500" fmla="*/ 414867 h 5327619"/>
              <a:gd name="connsiteX383-9501" fmla="*/ 686877 w 5849352"/>
              <a:gd name="connsiteY383-9502" fmla="*/ 482600 h 5327619"/>
              <a:gd name="connsiteX384-9503" fmla="*/ 746143 w 5849352"/>
              <a:gd name="connsiteY384-9504" fmla="*/ 508000 h 5327619"/>
              <a:gd name="connsiteX385-9505" fmla="*/ 873143 w 5849352"/>
              <a:gd name="connsiteY385-9506" fmla="*/ 567267 h 5327619"/>
              <a:gd name="connsiteX386-9507" fmla="*/ 966277 w 5849352"/>
              <a:gd name="connsiteY386-9508" fmla="*/ 601133 h 5327619"/>
              <a:gd name="connsiteX387-9509" fmla="*/ 1017077 w 5849352"/>
              <a:gd name="connsiteY387-9510" fmla="*/ 626533 h 5327619"/>
              <a:gd name="connsiteX388-9511" fmla="*/ 1093277 w 5849352"/>
              <a:gd name="connsiteY388-9512" fmla="*/ 651933 h 5327619"/>
              <a:gd name="connsiteX389-9513" fmla="*/ 1161010 w 5849352"/>
              <a:gd name="connsiteY389-9514" fmla="*/ 677333 h 5327619"/>
              <a:gd name="connsiteX390-9515" fmla="*/ 1262610 w 5849352"/>
              <a:gd name="connsiteY390-9516" fmla="*/ 719667 h 5327619"/>
              <a:gd name="connsiteX0-9517" fmla="*/ 2092343 w 5849352"/>
              <a:gd name="connsiteY0-9518" fmla="*/ 905933 h 5327619"/>
              <a:gd name="connsiteX1-9519" fmla="*/ 2109277 w 5849352"/>
              <a:gd name="connsiteY1-9520" fmla="*/ 939800 h 5327619"/>
              <a:gd name="connsiteX2-9521" fmla="*/ 2117743 w 5849352"/>
              <a:gd name="connsiteY2-9522" fmla="*/ 897467 h 5327619"/>
              <a:gd name="connsiteX3-9523" fmla="*/ 2100810 w 5849352"/>
              <a:gd name="connsiteY3-9524" fmla="*/ 880533 h 5327619"/>
              <a:gd name="connsiteX4-9525" fmla="*/ 2066943 w 5849352"/>
              <a:gd name="connsiteY4-9526" fmla="*/ 804333 h 5327619"/>
              <a:gd name="connsiteX5-9527" fmla="*/ 2058477 w 5849352"/>
              <a:gd name="connsiteY5-9528" fmla="*/ 778933 h 5327619"/>
              <a:gd name="connsiteX6-9529" fmla="*/ 1990743 w 5849352"/>
              <a:gd name="connsiteY6-9530" fmla="*/ 719667 h 5327619"/>
              <a:gd name="connsiteX7-9531" fmla="*/ 1897610 w 5849352"/>
              <a:gd name="connsiteY7-9532" fmla="*/ 694267 h 5327619"/>
              <a:gd name="connsiteX8-9533" fmla="*/ 1872210 w 5849352"/>
              <a:gd name="connsiteY8-9534" fmla="*/ 685800 h 5327619"/>
              <a:gd name="connsiteX9-9535" fmla="*/ 1846810 w 5849352"/>
              <a:gd name="connsiteY9-9536" fmla="*/ 660400 h 5327619"/>
              <a:gd name="connsiteX10-9537" fmla="*/ 1838343 w 5849352"/>
              <a:gd name="connsiteY10-9538" fmla="*/ 635000 h 5327619"/>
              <a:gd name="connsiteX11-9539" fmla="*/ 1863743 w 5849352"/>
              <a:gd name="connsiteY11-9540" fmla="*/ 499533 h 5327619"/>
              <a:gd name="connsiteX12-9541" fmla="*/ 1855277 w 5849352"/>
              <a:gd name="connsiteY12-9542" fmla="*/ 448733 h 5327619"/>
              <a:gd name="connsiteX13-9543" fmla="*/ 1812943 w 5849352"/>
              <a:gd name="connsiteY13-9544" fmla="*/ 423333 h 5327619"/>
              <a:gd name="connsiteX14-9545" fmla="*/ 1787543 w 5849352"/>
              <a:gd name="connsiteY14-9546" fmla="*/ 406400 h 5327619"/>
              <a:gd name="connsiteX15-9547" fmla="*/ 1779077 w 5849352"/>
              <a:gd name="connsiteY15-9548" fmla="*/ 304800 h 5327619"/>
              <a:gd name="connsiteX16-9549" fmla="*/ 1787543 w 5849352"/>
              <a:gd name="connsiteY16-9550" fmla="*/ 254000 h 5327619"/>
              <a:gd name="connsiteX17-9551" fmla="*/ 1931477 w 5849352"/>
              <a:gd name="connsiteY17-9552" fmla="*/ 270933 h 5327619"/>
              <a:gd name="connsiteX18-9553" fmla="*/ 1948410 w 5849352"/>
              <a:gd name="connsiteY18-9554" fmla="*/ 287867 h 5327619"/>
              <a:gd name="connsiteX19-9555" fmla="*/ 2083877 w 5849352"/>
              <a:gd name="connsiteY19-9556" fmla="*/ 262467 h 5327619"/>
              <a:gd name="connsiteX20-9557" fmla="*/ 2117743 w 5849352"/>
              <a:gd name="connsiteY20-9558" fmla="*/ 330200 h 5327619"/>
              <a:gd name="connsiteX21-9559" fmla="*/ 2143143 w 5849352"/>
              <a:gd name="connsiteY21-9560" fmla="*/ 338667 h 5327619"/>
              <a:gd name="connsiteX22-9561" fmla="*/ 2219343 w 5849352"/>
              <a:gd name="connsiteY22-9562" fmla="*/ 347133 h 5327619"/>
              <a:gd name="connsiteX23-9563" fmla="*/ 2261677 w 5849352"/>
              <a:gd name="connsiteY23-9564" fmla="*/ 381000 h 5327619"/>
              <a:gd name="connsiteX24-9565" fmla="*/ 2287077 w 5849352"/>
              <a:gd name="connsiteY24-9566" fmla="*/ 397933 h 5327619"/>
              <a:gd name="connsiteX25-9567" fmla="*/ 2447943 w 5849352"/>
              <a:gd name="connsiteY25-9568" fmla="*/ 389467 h 5327619"/>
              <a:gd name="connsiteX26-9569" fmla="*/ 2464877 w 5849352"/>
              <a:gd name="connsiteY26-9570" fmla="*/ 364067 h 5327619"/>
              <a:gd name="connsiteX27-9571" fmla="*/ 2693477 w 5849352"/>
              <a:gd name="connsiteY27-9572" fmla="*/ 381000 h 5327619"/>
              <a:gd name="connsiteX28-9573" fmla="*/ 2718877 w 5849352"/>
              <a:gd name="connsiteY28-9574" fmla="*/ 406400 h 5327619"/>
              <a:gd name="connsiteX29-9575" fmla="*/ 2803543 w 5849352"/>
              <a:gd name="connsiteY29-9576" fmla="*/ 406400 h 5327619"/>
              <a:gd name="connsiteX30-9577" fmla="*/ 2828943 w 5849352"/>
              <a:gd name="connsiteY30-9578" fmla="*/ 389467 h 5327619"/>
              <a:gd name="connsiteX31-9579" fmla="*/ 2939010 w 5849352"/>
              <a:gd name="connsiteY31-9580" fmla="*/ 372533 h 5327619"/>
              <a:gd name="connsiteX32-9581" fmla="*/ 2989810 w 5849352"/>
              <a:gd name="connsiteY32-9582" fmla="*/ 347133 h 5327619"/>
              <a:gd name="connsiteX33-9583" fmla="*/ 3040610 w 5849352"/>
              <a:gd name="connsiteY33-9584" fmla="*/ 355600 h 5327619"/>
              <a:gd name="connsiteX34-9585" fmla="*/ 3066010 w 5849352"/>
              <a:gd name="connsiteY34-9586" fmla="*/ 372533 h 5327619"/>
              <a:gd name="connsiteX35-9587" fmla="*/ 3167610 w 5849352"/>
              <a:gd name="connsiteY35-9588" fmla="*/ 372533 h 5327619"/>
              <a:gd name="connsiteX36-9589" fmla="*/ 3176077 w 5849352"/>
              <a:gd name="connsiteY36-9590" fmla="*/ 397933 h 5327619"/>
              <a:gd name="connsiteX37-9591" fmla="*/ 3167610 w 5849352"/>
              <a:gd name="connsiteY37-9592" fmla="*/ 431800 h 5327619"/>
              <a:gd name="connsiteX38-9593" fmla="*/ 3116810 w 5849352"/>
              <a:gd name="connsiteY38-9594" fmla="*/ 457200 h 5327619"/>
              <a:gd name="connsiteX39-9595" fmla="*/ 3091410 w 5849352"/>
              <a:gd name="connsiteY39-9596" fmla="*/ 474133 h 5327619"/>
              <a:gd name="connsiteX40-9597" fmla="*/ 3082943 w 5849352"/>
              <a:gd name="connsiteY40-9598" fmla="*/ 499533 h 5327619"/>
              <a:gd name="connsiteX41-9599" fmla="*/ 3091410 w 5849352"/>
              <a:gd name="connsiteY41-9600" fmla="*/ 711200 h 5327619"/>
              <a:gd name="connsiteX42-9601" fmla="*/ 3108343 w 5849352"/>
              <a:gd name="connsiteY42-9602" fmla="*/ 762000 h 5327619"/>
              <a:gd name="connsiteX43-9603" fmla="*/ 3116810 w 5849352"/>
              <a:gd name="connsiteY43-9604" fmla="*/ 787400 h 5327619"/>
              <a:gd name="connsiteX44-9605" fmla="*/ 3133743 w 5849352"/>
              <a:gd name="connsiteY44-9606" fmla="*/ 812800 h 5327619"/>
              <a:gd name="connsiteX45-9607" fmla="*/ 3142210 w 5849352"/>
              <a:gd name="connsiteY45-9608" fmla="*/ 838200 h 5327619"/>
              <a:gd name="connsiteX46-9609" fmla="*/ 3193010 w 5849352"/>
              <a:gd name="connsiteY46-9610" fmla="*/ 889000 h 5327619"/>
              <a:gd name="connsiteX47-9611" fmla="*/ 3218410 w 5849352"/>
              <a:gd name="connsiteY47-9612" fmla="*/ 914400 h 5327619"/>
              <a:gd name="connsiteX48-9613" fmla="*/ 3252277 w 5849352"/>
              <a:gd name="connsiteY48-9614" fmla="*/ 922867 h 5327619"/>
              <a:gd name="connsiteX49-9615" fmla="*/ 3277677 w 5849352"/>
              <a:gd name="connsiteY49-9616" fmla="*/ 948267 h 5327619"/>
              <a:gd name="connsiteX50-9617" fmla="*/ 3328477 w 5849352"/>
              <a:gd name="connsiteY50-9618" fmla="*/ 982133 h 5327619"/>
              <a:gd name="connsiteX51-9619" fmla="*/ 3370810 w 5849352"/>
              <a:gd name="connsiteY51-9620" fmla="*/ 1024467 h 5327619"/>
              <a:gd name="connsiteX52-9621" fmla="*/ 3430077 w 5849352"/>
              <a:gd name="connsiteY52-9622" fmla="*/ 1075267 h 5327619"/>
              <a:gd name="connsiteX53-9623" fmla="*/ 3480877 w 5849352"/>
              <a:gd name="connsiteY53-9624" fmla="*/ 1109133 h 5327619"/>
              <a:gd name="connsiteX54-9625" fmla="*/ 3548610 w 5849352"/>
              <a:gd name="connsiteY54-9626" fmla="*/ 1159933 h 5327619"/>
              <a:gd name="connsiteX55-9627" fmla="*/ 3574010 w 5849352"/>
              <a:gd name="connsiteY55-9628" fmla="*/ 1168400 h 5327619"/>
              <a:gd name="connsiteX56-9629" fmla="*/ 3599410 w 5849352"/>
              <a:gd name="connsiteY56-9630" fmla="*/ 1185333 h 5327619"/>
              <a:gd name="connsiteX57-9631" fmla="*/ 3667143 w 5849352"/>
              <a:gd name="connsiteY57-9632" fmla="*/ 1202267 h 5327619"/>
              <a:gd name="connsiteX58-9633" fmla="*/ 3692543 w 5849352"/>
              <a:gd name="connsiteY58-9634" fmla="*/ 1219200 h 5327619"/>
              <a:gd name="connsiteX59-9635" fmla="*/ 3709477 w 5849352"/>
              <a:gd name="connsiteY59-9636" fmla="*/ 1270000 h 5327619"/>
              <a:gd name="connsiteX60-9637" fmla="*/ 3726410 w 5849352"/>
              <a:gd name="connsiteY60-9638" fmla="*/ 1295400 h 5327619"/>
              <a:gd name="connsiteX61-9639" fmla="*/ 3743343 w 5849352"/>
              <a:gd name="connsiteY61-9640" fmla="*/ 1354667 h 5327619"/>
              <a:gd name="connsiteX62-9641" fmla="*/ 3760277 w 5849352"/>
              <a:gd name="connsiteY62-9642" fmla="*/ 1405467 h 5327619"/>
              <a:gd name="connsiteX63-9643" fmla="*/ 3768743 w 5849352"/>
              <a:gd name="connsiteY63-9644" fmla="*/ 1447800 h 5327619"/>
              <a:gd name="connsiteX64-9645" fmla="*/ 3777210 w 5849352"/>
              <a:gd name="connsiteY64-9646" fmla="*/ 1473200 h 5327619"/>
              <a:gd name="connsiteX65-9647" fmla="*/ 3785677 w 5849352"/>
              <a:gd name="connsiteY65-9648" fmla="*/ 1507067 h 5327619"/>
              <a:gd name="connsiteX66-9649" fmla="*/ 3811077 w 5849352"/>
              <a:gd name="connsiteY66-9650" fmla="*/ 1583267 h 5327619"/>
              <a:gd name="connsiteX67-9651" fmla="*/ 3819543 w 5849352"/>
              <a:gd name="connsiteY67-9652" fmla="*/ 1608667 h 5327619"/>
              <a:gd name="connsiteX68-9653" fmla="*/ 3828010 w 5849352"/>
              <a:gd name="connsiteY68-9654" fmla="*/ 1659467 h 5327619"/>
              <a:gd name="connsiteX69-9655" fmla="*/ 3861877 w 5849352"/>
              <a:gd name="connsiteY69-9656" fmla="*/ 1701800 h 5327619"/>
              <a:gd name="connsiteX70-9657" fmla="*/ 3878810 w 5849352"/>
              <a:gd name="connsiteY70-9658" fmla="*/ 1752600 h 5327619"/>
              <a:gd name="connsiteX71-9659" fmla="*/ 3887277 w 5849352"/>
              <a:gd name="connsiteY71-9660" fmla="*/ 1786467 h 5327619"/>
              <a:gd name="connsiteX72-9661" fmla="*/ 3904210 w 5849352"/>
              <a:gd name="connsiteY72-9662" fmla="*/ 1811867 h 5327619"/>
              <a:gd name="connsiteX73-9663" fmla="*/ 3912677 w 5849352"/>
              <a:gd name="connsiteY73-9664" fmla="*/ 1837267 h 5327619"/>
              <a:gd name="connsiteX74-9665" fmla="*/ 3946543 w 5849352"/>
              <a:gd name="connsiteY74-9666" fmla="*/ 1888067 h 5327619"/>
              <a:gd name="connsiteX75-9667" fmla="*/ 3963477 w 5849352"/>
              <a:gd name="connsiteY75-9668" fmla="*/ 1913467 h 5327619"/>
              <a:gd name="connsiteX76-9669" fmla="*/ 3988877 w 5849352"/>
              <a:gd name="connsiteY76-9670" fmla="*/ 1930400 h 5327619"/>
              <a:gd name="connsiteX77-9671" fmla="*/ 4014277 w 5849352"/>
              <a:gd name="connsiteY77-9672" fmla="*/ 1955800 h 5327619"/>
              <a:gd name="connsiteX78-9673" fmla="*/ 4065077 w 5849352"/>
              <a:gd name="connsiteY78-9674" fmla="*/ 1981200 h 5327619"/>
              <a:gd name="connsiteX79-9675" fmla="*/ 4090477 w 5849352"/>
              <a:gd name="connsiteY79-9676" fmla="*/ 1964267 h 5327619"/>
              <a:gd name="connsiteX80-9677" fmla="*/ 4115877 w 5849352"/>
              <a:gd name="connsiteY80-9678" fmla="*/ 1972733 h 5327619"/>
              <a:gd name="connsiteX81-9679" fmla="*/ 4166677 w 5849352"/>
              <a:gd name="connsiteY81-9680" fmla="*/ 2015067 h 5327619"/>
              <a:gd name="connsiteX82-9681" fmla="*/ 4175143 w 5849352"/>
              <a:gd name="connsiteY82-9682" fmla="*/ 2048933 h 5327619"/>
              <a:gd name="connsiteX83-9683" fmla="*/ 4217477 w 5849352"/>
              <a:gd name="connsiteY83-9684" fmla="*/ 2091267 h 5327619"/>
              <a:gd name="connsiteX84-9685" fmla="*/ 4242877 w 5849352"/>
              <a:gd name="connsiteY84-9686" fmla="*/ 2116667 h 5327619"/>
              <a:gd name="connsiteX85-9687" fmla="*/ 4344477 w 5849352"/>
              <a:gd name="connsiteY85-9688" fmla="*/ 2133600 h 5327619"/>
              <a:gd name="connsiteX86-9689" fmla="*/ 4369877 w 5849352"/>
              <a:gd name="connsiteY86-9690" fmla="*/ 2159000 h 5327619"/>
              <a:gd name="connsiteX87-9691" fmla="*/ 4395277 w 5849352"/>
              <a:gd name="connsiteY87-9692" fmla="*/ 2167467 h 5327619"/>
              <a:gd name="connsiteX88-9693" fmla="*/ 4522277 w 5849352"/>
              <a:gd name="connsiteY88-9694" fmla="*/ 2184400 h 5327619"/>
              <a:gd name="connsiteX89-9695" fmla="*/ 4547677 w 5849352"/>
              <a:gd name="connsiteY89-9696" fmla="*/ 2209800 h 5327619"/>
              <a:gd name="connsiteX90-9697" fmla="*/ 4615410 w 5849352"/>
              <a:gd name="connsiteY90-9698" fmla="*/ 2226733 h 5327619"/>
              <a:gd name="connsiteX91-9699" fmla="*/ 4683143 w 5849352"/>
              <a:gd name="connsiteY91-9700" fmla="*/ 2218267 h 5327619"/>
              <a:gd name="connsiteX92-9701" fmla="*/ 4784743 w 5849352"/>
              <a:gd name="connsiteY92-9702" fmla="*/ 2209800 h 5327619"/>
              <a:gd name="connsiteX93-9703" fmla="*/ 4818610 w 5849352"/>
              <a:gd name="connsiteY93-9704" fmla="*/ 2192867 h 5327619"/>
              <a:gd name="connsiteX94-9705" fmla="*/ 4844010 w 5849352"/>
              <a:gd name="connsiteY94-9706" fmla="*/ 2201333 h 5327619"/>
              <a:gd name="connsiteX95-9707" fmla="*/ 4894810 w 5849352"/>
              <a:gd name="connsiteY95-9708" fmla="*/ 2260600 h 5327619"/>
              <a:gd name="connsiteX96-9709" fmla="*/ 4877877 w 5849352"/>
              <a:gd name="connsiteY96-9710" fmla="*/ 2286000 h 5327619"/>
              <a:gd name="connsiteX97-9711" fmla="*/ 4852477 w 5849352"/>
              <a:gd name="connsiteY97-9712" fmla="*/ 2294467 h 5327619"/>
              <a:gd name="connsiteX98-9713" fmla="*/ 4835543 w 5849352"/>
              <a:gd name="connsiteY98-9714" fmla="*/ 2311400 h 5327619"/>
              <a:gd name="connsiteX99-9715" fmla="*/ 4793210 w 5849352"/>
              <a:gd name="connsiteY99-9716" fmla="*/ 2387600 h 5327619"/>
              <a:gd name="connsiteX100-9717" fmla="*/ 4767810 w 5849352"/>
              <a:gd name="connsiteY100-9718" fmla="*/ 2404533 h 5327619"/>
              <a:gd name="connsiteX101-9719" fmla="*/ 4784743 w 5849352"/>
              <a:gd name="connsiteY101-9720" fmla="*/ 2429933 h 5327619"/>
              <a:gd name="connsiteX102-9721" fmla="*/ 4810143 w 5849352"/>
              <a:gd name="connsiteY102-9722" fmla="*/ 2438400 h 5327619"/>
              <a:gd name="connsiteX103-9723" fmla="*/ 4835543 w 5849352"/>
              <a:gd name="connsiteY103-9724" fmla="*/ 2455333 h 5327619"/>
              <a:gd name="connsiteX104-9725" fmla="*/ 4852477 w 5849352"/>
              <a:gd name="connsiteY104-9726" fmla="*/ 2472267 h 5327619"/>
              <a:gd name="connsiteX105-9727" fmla="*/ 4903277 w 5849352"/>
              <a:gd name="connsiteY105-9728" fmla="*/ 2489200 h 5327619"/>
              <a:gd name="connsiteX106-9729" fmla="*/ 4928677 w 5849352"/>
              <a:gd name="connsiteY106-9730" fmla="*/ 2497667 h 5327619"/>
              <a:gd name="connsiteX107-9731" fmla="*/ 4979477 w 5849352"/>
              <a:gd name="connsiteY107-9732" fmla="*/ 2523067 h 5327619"/>
              <a:gd name="connsiteX108-9733" fmla="*/ 5030277 w 5849352"/>
              <a:gd name="connsiteY108-9734" fmla="*/ 2548467 h 5327619"/>
              <a:gd name="connsiteX109-9735" fmla="*/ 5055677 w 5849352"/>
              <a:gd name="connsiteY109-9736" fmla="*/ 2573867 h 5327619"/>
              <a:gd name="connsiteX110-9737" fmla="*/ 5182677 w 5849352"/>
              <a:gd name="connsiteY110-9738" fmla="*/ 2599267 h 5327619"/>
              <a:gd name="connsiteX111-9739" fmla="*/ 5241943 w 5849352"/>
              <a:gd name="connsiteY111-9740" fmla="*/ 2616200 h 5327619"/>
              <a:gd name="connsiteX112-9741" fmla="*/ 5267343 w 5849352"/>
              <a:gd name="connsiteY112-9742" fmla="*/ 2624667 h 5327619"/>
              <a:gd name="connsiteX113-9743" fmla="*/ 5284277 w 5849352"/>
              <a:gd name="connsiteY113-9744" fmla="*/ 2641600 h 5327619"/>
              <a:gd name="connsiteX114-9745" fmla="*/ 5360477 w 5849352"/>
              <a:gd name="connsiteY114-9746" fmla="*/ 2683933 h 5327619"/>
              <a:gd name="connsiteX115-9747" fmla="*/ 5428210 w 5849352"/>
              <a:gd name="connsiteY115-9748" fmla="*/ 2692400 h 5327619"/>
              <a:gd name="connsiteX116-9749" fmla="*/ 5453610 w 5849352"/>
              <a:gd name="connsiteY116-9750" fmla="*/ 2717800 h 5327619"/>
              <a:gd name="connsiteX117-9751" fmla="*/ 5470543 w 5849352"/>
              <a:gd name="connsiteY117-9752" fmla="*/ 2743200 h 5327619"/>
              <a:gd name="connsiteX118-9753" fmla="*/ 5495943 w 5849352"/>
              <a:gd name="connsiteY118-9754" fmla="*/ 2760133 h 5327619"/>
              <a:gd name="connsiteX119-9755" fmla="*/ 5538277 w 5849352"/>
              <a:gd name="connsiteY119-9756" fmla="*/ 2802467 h 5327619"/>
              <a:gd name="connsiteX120-9757" fmla="*/ 5572143 w 5849352"/>
              <a:gd name="connsiteY120-9758" fmla="*/ 2810933 h 5327619"/>
              <a:gd name="connsiteX121-9759" fmla="*/ 5597543 w 5849352"/>
              <a:gd name="connsiteY121-9760" fmla="*/ 2827867 h 5327619"/>
              <a:gd name="connsiteX122-9761" fmla="*/ 5699143 w 5849352"/>
              <a:gd name="connsiteY122-9762" fmla="*/ 2844800 h 5327619"/>
              <a:gd name="connsiteX123-9763" fmla="*/ 5775343 w 5849352"/>
              <a:gd name="connsiteY123-9764" fmla="*/ 2904067 h 5327619"/>
              <a:gd name="connsiteX124-9765" fmla="*/ 5834610 w 5849352"/>
              <a:gd name="connsiteY124-9766" fmla="*/ 2921000 h 5327619"/>
              <a:gd name="connsiteX125-9767" fmla="*/ 5834610 w 5849352"/>
              <a:gd name="connsiteY125-9768" fmla="*/ 3115733 h 5327619"/>
              <a:gd name="connsiteX126-9769" fmla="*/ 5800743 w 5849352"/>
              <a:gd name="connsiteY126-9770" fmla="*/ 3200400 h 5327619"/>
              <a:gd name="connsiteX127-9771" fmla="*/ 5809210 w 5849352"/>
              <a:gd name="connsiteY127-9772" fmla="*/ 3285067 h 5327619"/>
              <a:gd name="connsiteX128-9773" fmla="*/ 5783810 w 5849352"/>
              <a:gd name="connsiteY128-9774" fmla="*/ 3276600 h 5327619"/>
              <a:gd name="connsiteX129-9775" fmla="*/ 5775343 w 5849352"/>
              <a:gd name="connsiteY129-9776" fmla="*/ 3251200 h 5327619"/>
              <a:gd name="connsiteX130-9777" fmla="*/ 5758410 w 5849352"/>
              <a:gd name="connsiteY130-9778" fmla="*/ 3225800 h 5327619"/>
              <a:gd name="connsiteX131-9779" fmla="*/ 5733010 w 5849352"/>
              <a:gd name="connsiteY131-9780" fmla="*/ 3175000 h 5327619"/>
              <a:gd name="connsiteX132-9781" fmla="*/ 5682210 w 5849352"/>
              <a:gd name="connsiteY132-9782" fmla="*/ 3149600 h 5327619"/>
              <a:gd name="connsiteX133-9783" fmla="*/ 5656810 w 5849352"/>
              <a:gd name="connsiteY133-9784" fmla="*/ 3132667 h 5327619"/>
              <a:gd name="connsiteX134-9785" fmla="*/ 5606010 w 5849352"/>
              <a:gd name="connsiteY134-9786" fmla="*/ 3115733 h 5327619"/>
              <a:gd name="connsiteX135-9787" fmla="*/ 5445143 w 5849352"/>
              <a:gd name="connsiteY135-9788" fmla="*/ 3098800 h 5327619"/>
              <a:gd name="connsiteX136-9789" fmla="*/ 5419743 w 5849352"/>
              <a:gd name="connsiteY136-9790" fmla="*/ 3073400 h 5327619"/>
              <a:gd name="connsiteX137-9791" fmla="*/ 5394343 w 5849352"/>
              <a:gd name="connsiteY137-9792" fmla="*/ 3056467 h 5327619"/>
              <a:gd name="connsiteX138-9793" fmla="*/ 5377410 w 5849352"/>
              <a:gd name="connsiteY138-9794" fmla="*/ 3031067 h 5327619"/>
              <a:gd name="connsiteX139-9795" fmla="*/ 5360477 w 5849352"/>
              <a:gd name="connsiteY139-9796" fmla="*/ 3014133 h 5327619"/>
              <a:gd name="connsiteX140-9797" fmla="*/ 5233477 w 5849352"/>
              <a:gd name="connsiteY140-9798" fmla="*/ 3022600 h 5327619"/>
              <a:gd name="connsiteX141-9799" fmla="*/ 5216543 w 5849352"/>
              <a:gd name="connsiteY141-9800" fmla="*/ 3039533 h 5327619"/>
              <a:gd name="connsiteX142-9801" fmla="*/ 5182677 w 5849352"/>
              <a:gd name="connsiteY142-9802" fmla="*/ 3107267 h 5327619"/>
              <a:gd name="connsiteX143-9803" fmla="*/ 5157277 w 5849352"/>
              <a:gd name="connsiteY143-9804" fmla="*/ 3158067 h 5327619"/>
              <a:gd name="connsiteX144-9805" fmla="*/ 5140343 w 5849352"/>
              <a:gd name="connsiteY144-9806" fmla="*/ 3225800 h 5327619"/>
              <a:gd name="connsiteX145-9807" fmla="*/ 5123410 w 5849352"/>
              <a:gd name="connsiteY145-9808" fmla="*/ 3251200 h 5327619"/>
              <a:gd name="connsiteX146-9809" fmla="*/ 5114943 w 5849352"/>
              <a:gd name="connsiteY146-9810" fmla="*/ 3285067 h 5327619"/>
              <a:gd name="connsiteX147-9811" fmla="*/ 5131877 w 5849352"/>
              <a:gd name="connsiteY147-9812" fmla="*/ 3352800 h 5327619"/>
              <a:gd name="connsiteX148-9813" fmla="*/ 5123410 w 5849352"/>
              <a:gd name="connsiteY148-9814" fmla="*/ 3395133 h 5327619"/>
              <a:gd name="connsiteX149-9815" fmla="*/ 5089543 w 5849352"/>
              <a:gd name="connsiteY149-9816" fmla="*/ 3437467 h 5327619"/>
              <a:gd name="connsiteX150-9817" fmla="*/ 5098010 w 5849352"/>
              <a:gd name="connsiteY150-9818" fmla="*/ 3496733 h 5327619"/>
              <a:gd name="connsiteX151-9819" fmla="*/ 5157277 w 5849352"/>
              <a:gd name="connsiteY151-9820" fmla="*/ 3539067 h 5327619"/>
              <a:gd name="connsiteX152-9821" fmla="*/ 5199610 w 5849352"/>
              <a:gd name="connsiteY152-9822" fmla="*/ 3547533 h 5327619"/>
              <a:gd name="connsiteX153-9823" fmla="*/ 5241943 w 5849352"/>
              <a:gd name="connsiteY153-9824" fmla="*/ 3581400 h 5327619"/>
              <a:gd name="connsiteX154-9825" fmla="*/ 5267343 w 5849352"/>
              <a:gd name="connsiteY154-9826" fmla="*/ 3572933 h 5327619"/>
              <a:gd name="connsiteX155-9827" fmla="*/ 5318143 w 5849352"/>
              <a:gd name="connsiteY155-9828" fmla="*/ 3564467 h 5327619"/>
              <a:gd name="connsiteX156-9829" fmla="*/ 5368943 w 5849352"/>
              <a:gd name="connsiteY156-9830" fmla="*/ 3598333 h 5327619"/>
              <a:gd name="connsiteX157-9831" fmla="*/ 5411277 w 5849352"/>
              <a:gd name="connsiteY157-9832" fmla="*/ 3666067 h 5327619"/>
              <a:gd name="connsiteX158-9833" fmla="*/ 5428210 w 5849352"/>
              <a:gd name="connsiteY158-9834" fmla="*/ 3835400 h 5327619"/>
              <a:gd name="connsiteX159-9835" fmla="*/ 5436677 w 5849352"/>
              <a:gd name="connsiteY159-9836" fmla="*/ 3860800 h 5327619"/>
              <a:gd name="connsiteX160-9837" fmla="*/ 5301210 w 5849352"/>
              <a:gd name="connsiteY160-9838" fmla="*/ 3920067 h 5327619"/>
              <a:gd name="connsiteX161-9839" fmla="*/ 5275810 w 5849352"/>
              <a:gd name="connsiteY161-9840" fmla="*/ 3937000 h 5327619"/>
              <a:gd name="connsiteX162-9841" fmla="*/ 5216543 w 5849352"/>
              <a:gd name="connsiteY162-9842" fmla="*/ 3970867 h 5327619"/>
              <a:gd name="connsiteX163-9843" fmla="*/ 5199610 w 5849352"/>
              <a:gd name="connsiteY163-9844" fmla="*/ 3996267 h 5327619"/>
              <a:gd name="connsiteX164-9845" fmla="*/ 5174210 w 5849352"/>
              <a:gd name="connsiteY164-9846" fmla="*/ 4021667 h 5327619"/>
              <a:gd name="connsiteX165-9847" fmla="*/ 5165743 w 5849352"/>
              <a:gd name="connsiteY165-9848" fmla="*/ 4047067 h 5327619"/>
              <a:gd name="connsiteX166-9849" fmla="*/ 5157277 w 5849352"/>
              <a:gd name="connsiteY166-9850" fmla="*/ 4241800 h 5327619"/>
              <a:gd name="connsiteX167-9851" fmla="*/ 5106477 w 5849352"/>
              <a:gd name="connsiteY167-9852" fmla="*/ 4275667 h 5327619"/>
              <a:gd name="connsiteX168-9853" fmla="*/ 5089543 w 5849352"/>
              <a:gd name="connsiteY168-9854" fmla="*/ 4292600 h 5327619"/>
              <a:gd name="connsiteX169-9855" fmla="*/ 5123410 w 5849352"/>
              <a:gd name="connsiteY169-9856" fmla="*/ 4301067 h 5327619"/>
              <a:gd name="connsiteX170-9857" fmla="*/ 5089543 w 5849352"/>
              <a:gd name="connsiteY170-9858" fmla="*/ 4351867 h 5327619"/>
              <a:gd name="connsiteX171-9859" fmla="*/ 5038743 w 5849352"/>
              <a:gd name="connsiteY171-9860" fmla="*/ 4385733 h 5327619"/>
              <a:gd name="connsiteX172-9861" fmla="*/ 5021810 w 5849352"/>
              <a:gd name="connsiteY172-9862" fmla="*/ 4411133 h 5327619"/>
              <a:gd name="connsiteX173-9863" fmla="*/ 5004877 w 5849352"/>
              <a:gd name="connsiteY173-9864" fmla="*/ 4428067 h 5327619"/>
              <a:gd name="connsiteX174-9865" fmla="*/ 4987943 w 5849352"/>
              <a:gd name="connsiteY174-9866" fmla="*/ 4478867 h 5327619"/>
              <a:gd name="connsiteX175-9867" fmla="*/ 4971010 w 5849352"/>
              <a:gd name="connsiteY175-9868" fmla="*/ 4504267 h 5327619"/>
              <a:gd name="connsiteX176-9869" fmla="*/ 4962543 w 5849352"/>
              <a:gd name="connsiteY176-9870" fmla="*/ 4529667 h 5327619"/>
              <a:gd name="connsiteX177-9871" fmla="*/ 4928677 w 5849352"/>
              <a:gd name="connsiteY177-9872" fmla="*/ 4538133 h 5327619"/>
              <a:gd name="connsiteX178-9873" fmla="*/ 4860943 w 5849352"/>
              <a:gd name="connsiteY178-9874" fmla="*/ 4563533 h 5327619"/>
              <a:gd name="connsiteX179-9875" fmla="*/ 4784743 w 5849352"/>
              <a:gd name="connsiteY179-9876" fmla="*/ 4555067 h 5327619"/>
              <a:gd name="connsiteX180-9877" fmla="*/ 4767810 w 5849352"/>
              <a:gd name="connsiteY180-9878" fmla="*/ 4538133 h 5327619"/>
              <a:gd name="connsiteX181-9879" fmla="*/ 4750877 w 5849352"/>
              <a:gd name="connsiteY181-9880" fmla="*/ 4487333 h 5327619"/>
              <a:gd name="connsiteX182-9881" fmla="*/ 4733943 w 5849352"/>
              <a:gd name="connsiteY182-9882" fmla="*/ 4419600 h 5327619"/>
              <a:gd name="connsiteX183-9883" fmla="*/ 4683143 w 5849352"/>
              <a:gd name="connsiteY183-9884" fmla="*/ 4453467 h 5327619"/>
              <a:gd name="connsiteX184-9885" fmla="*/ 4632343 w 5849352"/>
              <a:gd name="connsiteY184-9886" fmla="*/ 4504267 h 5327619"/>
              <a:gd name="connsiteX185-9887" fmla="*/ 4615410 w 5849352"/>
              <a:gd name="connsiteY185-9888" fmla="*/ 4555067 h 5327619"/>
              <a:gd name="connsiteX186-9889" fmla="*/ 4581543 w 5849352"/>
              <a:gd name="connsiteY186-9890" fmla="*/ 4605867 h 5327619"/>
              <a:gd name="connsiteX187-9891" fmla="*/ 4564610 w 5849352"/>
              <a:gd name="connsiteY187-9892" fmla="*/ 4631267 h 5327619"/>
              <a:gd name="connsiteX188-9893" fmla="*/ 4547677 w 5849352"/>
              <a:gd name="connsiteY188-9894" fmla="*/ 4682067 h 5327619"/>
              <a:gd name="connsiteX189-9895" fmla="*/ 4505343 w 5849352"/>
              <a:gd name="connsiteY189-9896" fmla="*/ 4758267 h 5327619"/>
              <a:gd name="connsiteX190-9897" fmla="*/ 4513810 w 5849352"/>
              <a:gd name="connsiteY190-9898" fmla="*/ 4817533 h 5327619"/>
              <a:gd name="connsiteX191-9899" fmla="*/ 4522277 w 5849352"/>
              <a:gd name="connsiteY191-9900" fmla="*/ 4893733 h 5327619"/>
              <a:gd name="connsiteX192-9901" fmla="*/ 4556143 w 5849352"/>
              <a:gd name="connsiteY192-9902" fmla="*/ 4961467 h 5327619"/>
              <a:gd name="connsiteX193-9903" fmla="*/ 4598477 w 5849352"/>
              <a:gd name="connsiteY193-9904" fmla="*/ 4969933 h 5327619"/>
              <a:gd name="connsiteX194-9905" fmla="*/ 4573077 w 5849352"/>
              <a:gd name="connsiteY194-9906" fmla="*/ 5020733 h 5327619"/>
              <a:gd name="connsiteX195-9907" fmla="*/ 4581543 w 5849352"/>
              <a:gd name="connsiteY195-9908" fmla="*/ 5046133 h 5327619"/>
              <a:gd name="connsiteX196-9909" fmla="*/ 4623877 w 5849352"/>
              <a:gd name="connsiteY196-9910" fmla="*/ 5088467 h 5327619"/>
              <a:gd name="connsiteX197-9911" fmla="*/ 4564610 w 5849352"/>
              <a:gd name="connsiteY197-9912" fmla="*/ 5130800 h 5327619"/>
              <a:gd name="connsiteX198-9913" fmla="*/ 4539210 w 5849352"/>
              <a:gd name="connsiteY198-9914" fmla="*/ 5139267 h 5327619"/>
              <a:gd name="connsiteX199-9915" fmla="*/ 4547677 w 5849352"/>
              <a:gd name="connsiteY199-9916" fmla="*/ 5291667 h 5327619"/>
              <a:gd name="connsiteX200-9917" fmla="*/ 4539210 w 5849352"/>
              <a:gd name="connsiteY200-9918" fmla="*/ 5325533 h 5327619"/>
              <a:gd name="connsiteX201-9919" fmla="*/ 4479943 w 5849352"/>
              <a:gd name="connsiteY201-9920" fmla="*/ 5317067 h 5327619"/>
              <a:gd name="connsiteX202-9921" fmla="*/ 4420677 w 5849352"/>
              <a:gd name="connsiteY202-9922" fmla="*/ 5300133 h 5327619"/>
              <a:gd name="connsiteX203-9923" fmla="*/ 4352943 w 5849352"/>
              <a:gd name="connsiteY203-9924" fmla="*/ 5291667 h 5327619"/>
              <a:gd name="connsiteX204-9925" fmla="*/ 4268277 w 5849352"/>
              <a:gd name="connsiteY204-9926" fmla="*/ 5266267 h 5327619"/>
              <a:gd name="connsiteX205-9927" fmla="*/ 4234410 w 5849352"/>
              <a:gd name="connsiteY205-9928" fmla="*/ 5257800 h 5327619"/>
              <a:gd name="connsiteX206-9929" fmla="*/ 4217477 w 5849352"/>
              <a:gd name="connsiteY206-9930" fmla="*/ 5232400 h 5327619"/>
              <a:gd name="connsiteX207-9931" fmla="*/ 4175143 w 5849352"/>
              <a:gd name="connsiteY207-9932" fmla="*/ 5198533 h 5327619"/>
              <a:gd name="connsiteX208-9933" fmla="*/ 4158210 w 5849352"/>
              <a:gd name="connsiteY208-9934" fmla="*/ 5173133 h 5327619"/>
              <a:gd name="connsiteX209-9935" fmla="*/ 4082010 w 5849352"/>
              <a:gd name="connsiteY209-9936" fmla="*/ 5105400 h 5327619"/>
              <a:gd name="connsiteX210-9937" fmla="*/ 4031210 w 5849352"/>
              <a:gd name="connsiteY210-9938" fmla="*/ 5088467 h 5327619"/>
              <a:gd name="connsiteX211-9939" fmla="*/ 3980410 w 5849352"/>
              <a:gd name="connsiteY211-9940" fmla="*/ 5071533 h 5327619"/>
              <a:gd name="connsiteX212-9941" fmla="*/ 3955010 w 5849352"/>
              <a:gd name="connsiteY212-9942" fmla="*/ 5063067 h 5327619"/>
              <a:gd name="connsiteX213-9943" fmla="*/ 3921143 w 5849352"/>
              <a:gd name="connsiteY213-9944" fmla="*/ 5054600 h 5327619"/>
              <a:gd name="connsiteX214-9945" fmla="*/ 3861877 w 5849352"/>
              <a:gd name="connsiteY214-9946" fmla="*/ 5037667 h 5327619"/>
              <a:gd name="connsiteX215-9947" fmla="*/ 3785677 w 5849352"/>
              <a:gd name="connsiteY215-9948" fmla="*/ 4978400 h 5327619"/>
              <a:gd name="connsiteX216-9949" fmla="*/ 3751810 w 5849352"/>
              <a:gd name="connsiteY216-9950" fmla="*/ 4969933 h 5327619"/>
              <a:gd name="connsiteX217-9951" fmla="*/ 3701010 w 5849352"/>
              <a:gd name="connsiteY217-9952" fmla="*/ 4953000 h 5327619"/>
              <a:gd name="connsiteX218-9953" fmla="*/ 3667143 w 5849352"/>
              <a:gd name="connsiteY218-9954" fmla="*/ 4927600 h 5327619"/>
              <a:gd name="connsiteX219-9955" fmla="*/ 3633277 w 5849352"/>
              <a:gd name="connsiteY219-9956" fmla="*/ 4919133 h 5327619"/>
              <a:gd name="connsiteX220-9957" fmla="*/ 3565543 w 5849352"/>
              <a:gd name="connsiteY220-9958" fmla="*/ 4868333 h 5327619"/>
              <a:gd name="connsiteX221-9959" fmla="*/ 3506277 w 5849352"/>
              <a:gd name="connsiteY221-9960" fmla="*/ 4859867 h 5327619"/>
              <a:gd name="connsiteX222-9961" fmla="*/ 3480877 w 5849352"/>
              <a:gd name="connsiteY222-9962" fmla="*/ 4851400 h 5327619"/>
              <a:gd name="connsiteX223-9963" fmla="*/ 3463943 w 5849352"/>
              <a:gd name="connsiteY223-9964" fmla="*/ 4834467 h 5327619"/>
              <a:gd name="connsiteX224-9965" fmla="*/ 3404677 w 5849352"/>
              <a:gd name="connsiteY224-9966" fmla="*/ 4800600 h 5327619"/>
              <a:gd name="connsiteX225-9967" fmla="*/ 3362343 w 5849352"/>
              <a:gd name="connsiteY225-9968" fmla="*/ 4792133 h 5327619"/>
              <a:gd name="connsiteX226-9969" fmla="*/ 3303077 w 5849352"/>
              <a:gd name="connsiteY226-9970" fmla="*/ 4766733 h 5327619"/>
              <a:gd name="connsiteX227-9971" fmla="*/ 3286143 w 5849352"/>
              <a:gd name="connsiteY227-9972" fmla="*/ 4741333 h 5327619"/>
              <a:gd name="connsiteX228-9973" fmla="*/ 3235343 w 5849352"/>
              <a:gd name="connsiteY228-9974" fmla="*/ 4715933 h 5327619"/>
              <a:gd name="connsiteX229-9975" fmla="*/ 3218410 w 5849352"/>
              <a:gd name="connsiteY229-9976" fmla="*/ 4622800 h 5327619"/>
              <a:gd name="connsiteX230-9977" fmla="*/ 3226877 w 5849352"/>
              <a:gd name="connsiteY230-9978" fmla="*/ 4580467 h 5327619"/>
              <a:gd name="connsiteX231-9979" fmla="*/ 3277677 w 5849352"/>
              <a:gd name="connsiteY231-9980" fmla="*/ 4546600 h 5327619"/>
              <a:gd name="connsiteX232-9981" fmla="*/ 3320010 w 5849352"/>
              <a:gd name="connsiteY232-9982" fmla="*/ 4495800 h 5327619"/>
              <a:gd name="connsiteX233-9983" fmla="*/ 3345410 w 5849352"/>
              <a:gd name="connsiteY233-9984" fmla="*/ 4487333 h 5327619"/>
              <a:gd name="connsiteX234-9985" fmla="*/ 3387743 w 5849352"/>
              <a:gd name="connsiteY234-9986" fmla="*/ 4495800 h 5327619"/>
              <a:gd name="connsiteX235-9987" fmla="*/ 3396210 w 5849352"/>
              <a:gd name="connsiteY235-9988" fmla="*/ 4521200 h 5327619"/>
              <a:gd name="connsiteX236-9989" fmla="*/ 3430077 w 5849352"/>
              <a:gd name="connsiteY236-9990" fmla="*/ 4538133 h 5327619"/>
              <a:gd name="connsiteX237-9991" fmla="*/ 3506277 w 5849352"/>
              <a:gd name="connsiteY237-9992" fmla="*/ 4495800 h 5327619"/>
              <a:gd name="connsiteX238-9993" fmla="*/ 3531677 w 5849352"/>
              <a:gd name="connsiteY238-9994" fmla="*/ 4470400 h 5327619"/>
              <a:gd name="connsiteX239-9995" fmla="*/ 3540143 w 5849352"/>
              <a:gd name="connsiteY239-9996" fmla="*/ 4445000 h 5327619"/>
              <a:gd name="connsiteX240-9997" fmla="*/ 3590943 w 5849352"/>
              <a:gd name="connsiteY240-9998" fmla="*/ 4445000 h 5327619"/>
              <a:gd name="connsiteX241-9999" fmla="*/ 3633277 w 5849352"/>
              <a:gd name="connsiteY241-10000" fmla="*/ 4478867 h 5327619"/>
              <a:gd name="connsiteX242-10001" fmla="*/ 3658677 w 5849352"/>
              <a:gd name="connsiteY242-10002" fmla="*/ 4487333 h 5327619"/>
              <a:gd name="connsiteX243-10003" fmla="*/ 3692543 w 5849352"/>
              <a:gd name="connsiteY243-10004" fmla="*/ 4504267 h 5327619"/>
              <a:gd name="connsiteX244-10005" fmla="*/ 3717943 w 5849352"/>
              <a:gd name="connsiteY244-10006" fmla="*/ 4521200 h 5327619"/>
              <a:gd name="connsiteX245-10007" fmla="*/ 3751810 w 5849352"/>
              <a:gd name="connsiteY245-10008" fmla="*/ 4529667 h 5327619"/>
              <a:gd name="connsiteX246-10009" fmla="*/ 3777210 w 5849352"/>
              <a:gd name="connsiteY246-10010" fmla="*/ 4546600 h 5327619"/>
              <a:gd name="connsiteX247-10011" fmla="*/ 3878810 w 5849352"/>
              <a:gd name="connsiteY247-10012" fmla="*/ 4572000 h 5327619"/>
              <a:gd name="connsiteX248-10013" fmla="*/ 3946543 w 5849352"/>
              <a:gd name="connsiteY248-10014" fmla="*/ 4563533 h 5327619"/>
              <a:gd name="connsiteX249-10015" fmla="*/ 3980410 w 5849352"/>
              <a:gd name="connsiteY249-10016" fmla="*/ 4529667 h 5327619"/>
              <a:gd name="connsiteX250-10017" fmla="*/ 4234410 w 5849352"/>
              <a:gd name="connsiteY250-10018" fmla="*/ 4521200 h 5327619"/>
              <a:gd name="connsiteX251-10019" fmla="*/ 4259810 w 5849352"/>
              <a:gd name="connsiteY251-10020" fmla="*/ 4504267 h 5327619"/>
              <a:gd name="connsiteX252-10021" fmla="*/ 4293677 w 5849352"/>
              <a:gd name="connsiteY252-10022" fmla="*/ 4470400 h 5327619"/>
              <a:gd name="connsiteX253-10023" fmla="*/ 4488410 w 5849352"/>
              <a:gd name="connsiteY253-10024" fmla="*/ 4436533 h 5327619"/>
              <a:gd name="connsiteX254-10025" fmla="*/ 4530743 w 5849352"/>
              <a:gd name="connsiteY254-10026" fmla="*/ 4428067 h 5327619"/>
              <a:gd name="connsiteX255-10027" fmla="*/ 4547677 w 5849352"/>
              <a:gd name="connsiteY255-10028" fmla="*/ 4402667 h 5327619"/>
              <a:gd name="connsiteX256-10029" fmla="*/ 4573077 w 5849352"/>
              <a:gd name="connsiteY256-10030" fmla="*/ 4394200 h 5327619"/>
              <a:gd name="connsiteX257-10031" fmla="*/ 4649277 w 5849352"/>
              <a:gd name="connsiteY257-10032" fmla="*/ 4385733 h 5327619"/>
              <a:gd name="connsiteX258-10033" fmla="*/ 4759343 w 5849352"/>
              <a:gd name="connsiteY258-10034" fmla="*/ 4377267 h 5327619"/>
              <a:gd name="connsiteX259-10035" fmla="*/ 4793210 w 5849352"/>
              <a:gd name="connsiteY259-10036" fmla="*/ 4368800 h 5327619"/>
              <a:gd name="connsiteX260-10037" fmla="*/ 4844010 w 5849352"/>
              <a:gd name="connsiteY260-10038" fmla="*/ 4309533 h 5327619"/>
              <a:gd name="connsiteX261-10039" fmla="*/ 4852477 w 5849352"/>
              <a:gd name="connsiteY261-10040" fmla="*/ 4284133 h 5327619"/>
              <a:gd name="connsiteX262-10041" fmla="*/ 4835543 w 5849352"/>
              <a:gd name="connsiteY262-10042" fmla="*/ 4207933 h 5327619"/>
              <a:gd name="connsiteX263-10043" fmla="*/ 4810143 w 5849352"/>
              <a:gd name="connsiteY263-10044" fmla="*/ 4157133 h 5327619"/>
              <a:gd name="connsiteX264-10045" fmla="*/ 4818610 w 5849352"/>
              <a:gd name="connsiteY264-10046" fmla="*/ 4114800 h 5327619"/>
              <a:gd name="connsiteX265-10047" fmla="*/ 4844010 w 5849352"/>
              <a:gd name="connsiteY265-10048" fmla="*/ 4097867 h 5327619"/>
              <a:gd name="connsiteX266-10049" fmla="*/ 4928677 w 5849352"/>
              <a:gd name="connsiteY266-10050" fmla="*/ 4080933 h 5327619"/>
              <a:gd name="connsiteX267-10051" fmla="*/ 4954077 w 5849352"/>
              <a:gd name="connsiteY267-10052" fmla="*/ 4064000 h 5327619"/>
              <a:gd name="connsiteX268-10053" fmla="*/ 5004877 w 5849352"/>
              <a:gd name="connsiteY268-10054" fmla="*/ 4047067 h 5327619"/>
              <a:gd name="connsiteX269-10055" fmla="*/ 4996410 w 5849352"/>
              <a:gd name="connsiteY269-10056" fmla="*/ 3979333 h 5327619"/>
              <a:gd name="connsiteX270-10057" fmla="*/ 4971010 w 5849352"/>
              <a:gd name="connsiteY270-10058" fmla="*/ 3970867 h 5327619"/>
              <a:gd name="connsiteX271-10059" fmla="*/ 4937143 w 5849352"/>
              <a:gd name="connsiteY271-10060" fmla="*/ 3928533 h 5327619"/>
              <a:gd name="connsiteX272-10061" fmla="*/ 4911743 w 5849352"/>
              <a:gd name="connsiteY272-10062" fmla="*/ 3852333 h 5327619"/>
              <a:gd name="connsiteX273-10063" fmla="*/ 4903277 w 5849352"/>
              <a:gd name="connsiteY273-10064" fmla="*/ 3826933 h 5327619"/>
              <a:gd name="connsiteX274-10065" fmla="*/ 4894810 w 5849352"/>
              <a:gd name="connsiteY274-10066" fmla="*/ 3801533 h 5327619"/>
              <a:gd name="connsiteX275-10067" fmla="*/ 4877877 w 5849352"/>
              <a:gd name="connsiteY275-10068" fmla="*/ 3725333 h 5327619"/>
              <a:gd name="connsiteX276-10069" fmla="*/ 4835543 w 5849352"/>
              <a:gd name="connsiteY276-10070" fmla="*/ 3674533 h 5327619"/>
              <a:gd name="connsiteX277-10071" fmla="*/ 4810143 w 5849352"/>
              <a:gd name="connsiteY277-10072" fmla="*/ 3623733 h 5327619"/>
              <a:gd name="connsiteX278-10073" fmla="*/ 4793210 w 5849352"/>
              <a:gd name="connsiteY278-10074" fmla="*/ 3598333 h 5327619"/>
              <a:gd name="connsiteX279-10075" fmla="*/ 4776277 w 5849352"/>
              <a:gd name="connsiteY279-10076" fmla="*/ 3547533 h 5327619"/>
              <a:gd name="connsiteX280-10077" fmla="*/ 4767810 w 5849352"/>
              <a:gd name="connsiteY280-10078" fmla="*/ 3462867 h 5327619"/>
              <a:gd name="connsiteX281-10079" fmla="*/ 4750877 w 5849352"/>
              <a:gd name="connsiteY281-10080" fmla="*/ 3412067 h 5327619"/>
              <a:gd name="connsiteX282-10081" fmla="*/ 4733943 w 5849352"/>
              <a:gd name="connsiteY282-10082" fmla="*/ 3352800 h 5327619"/>
              <a:gd name="connsiteX283-10083" fmla="*/ 4708543 w 5849352"/>
              <a:gd name="connsiteY283-10084" fmla="*/ 3302000 h 5327619"/>
              <a:gd name="connsiteX284-10085" fmla="*/ 4666210 w 5849352"/>
              <a:gd name="connsiteY284-10086" fmla="*/ 3293533 h 5327619"/>
              <a:gd name="connsiteX285-10087" fmla="*/ 4573077 w 5849352"/>
              <a:gd name="connsiteY285-10088" fmla="*/ 3302000 h 5327619"/>
              <a:gd name="connsiteX286-10089" fmla="*/ 4556143 w 5849352"/>
              <a:gd name="connsiteY286-10090" fmla="*/ 3327400 h 5327619"/>
              <a:gd name="connsiteX287-10091" fmla="*/ 4530743 w 5849352"/>
              <a:gd name="connsiteY287-10092" fmla="*/ 3344333 h 5327619"/>
              <a:gd name="connsiteX288-10093" fmla="*/ 4496877 w 5849352"/>
              <a:gd name="connsiteY288-10094" fmla="*/ 3335867 h 5327619"/>
              <a:gd name="connsiteX289-10095" fmla="*/ 4488410 w 5849352"/>
              <a:gd name="connsiteY289-10096" fmla="*/ 3310467 h 5327619"/>
              <a:gd name="connsiteX290-10097" fmla="*/ 4471477 w 5849352"/>
              <a:gd name="connsiteY290-10098" fmla="*/ 3293533 h 5327619"/>
              <a:gd name="connsiteX291-10099" fmla="*/ 4463010 w 5849352"/>
              <a:gd name="connsiteY291-10100" fmla="*/ 3259667 h 5327619"/>
              <a:gd name="connsiteX292-10101" fmla="*/ 4446077 w 5849352"/>
              <a:gd name="connsiteY292-10102" fmla="*/ 3242733 h 5327619"/>
              <a:gd name="connsiteX293-10103" fmla="*/ 4369877 w 5849352"/>
              <a:gd name="connsiteY293-10104" fmla="*/ 3217333 h 5327619"/>
              <a:gd name="connsiteX294-10105" fmla="*/ 4344477 w 5849352"/>
              <a:gd name="connsiteY294-10106" fmla="*/ 3200400 h 5327619"/>
              <a:gd name="connsiteX295-10107" fmla="*/ 4336010 w 5849352"/>
              <a:gd name="connsiteY295-10108" fmla="*/ 3175000 h 5327619"/>
              <a:gd name="connsiteX296-10109" fmla="*/ 4327543 w 5849352"/>
              <a:gd name="connsiteY296-10110" fmla="*/ 3064933 h 5327619"/>
              <a:gd name="connsiteX297-10111" fmla="*/ 4285210 w 5849352"/>
              <a:gd name="connsiteY297-10112" fmla="*/ 3014133 h 5327619"/>
              <a:gd name="connsiteX298-10113" fmla="*/ 4234410 w 5849352"/>
              <a:gd name="connsiteY298-10114" fmla="*/ 2980267 h 5327619"/>
              <a:gd name="connsiteX299-10115" fmla="*/ 4082010 w 5849352"/>
              <a:gd name="connsiteY299-10116" fmla="*/ 2988733 h 5327619"/>
              <a:gd name="connsiteX300-10117" fmla="*/ 4031210 w 5849352"/>
              <a:gd name="connsiteY300-10118" fmla="*/ 3005667 h 5327619"/>
              <a:gd name="connsiteX301-10119" fmla="*/ 4048143 w 5849352"/>
              <a:gd name="connsiteY301-10120" fmla="*/ 2963333 h 5327619"/>
              <a:gd name="connsiteX302-10121" fmla="*/ 4039677 w 5849352"/>
              <a:gd name="connsiteY302-10122" fmla="*/ 2912533 h 5327619"/>
              <a:gd name="connsiteX303-10123" fmla="*/ 4014277 w 5849352"/>
              <a:gd name="connsiteY303-10124" fmla="*/ 2904067 h 5327619"/>
              <a:gd name="connsiteX304-10125" fmla="*/ 3895743 w 5849352"/>
              <a:gd name="connsiteY304-10126" fmla="*/ 2895600 h 5327619"/>
              <a:gd name="connsiteX305-10127" fmla="*/ 3878810 w 5849352"/>
              <a:gd name="connsiteY305-10128" fmla="*/ 2751667 h 5327619"/>
              <a:gd name="connsiteX306-10129" fmla="*/ 3861877 w 5849352"/>
              <a:gd name="connsiteY306-10130" fmla="*/ 2726267 h 5327619"/>
              <a:gd name="connsiteX307-10131" fmla="*/ 3828010 w 5849352"/>
              <a:gd name="connsiteY307-10132" fmla="*/ 2658533 h 5327619"/>
              <a:gd name="connsiteX308-10133" fmla="*/ 3794143 w 5849352"/>
              <a:gd name="connsiteY308-10134" fmla="*/ 2616200 h 5327619"/>
              <a:gd name="connsiteX309-10135" fmla="*/ 3641743 w 5849352"/>
              <a:gd name="connsiteY309-10136" fmla="*/ 2590800 h 5327619"/>
              <a:gd name="connsiteX310-10137" fmla="*/ 3582477 w 5849352"/>
              <a:gd name="connsiteY310-10138" fmla="*/ 2573867 h 5327619"/>
              <a:gd name="connsiteX311-10139" fmla="*/ 3531677 w 5849352"/>
              <a:gd name="connsiteY311-10140" fmla="*/ 2556933 h 5327619"/>
              <a:gd name="connsiteX312-10141" fmla="*/ 3574010 w 5849352"/>
              <a:gd name="connsiteY312-10142" fmla="*/ 2514600 h 5327619"/>
              <a:gd name="connsiteX313-10143" fmla="*/ 3548610 w 5849352"/>
              <a:gd name="connsiteY313-10144" fmla="*/ 2523067 h 5327619"/>
              <a:gd name="connsiteX314-10145" fmla="*/ 3523210 w 5849352"/>
              <a:gd name="connsiteY314-10146" fmla="*/ 2531533 h 5327619"/>
              <a:gd name="connsiteX315-10147" fmla="*/ 3548610 w 5849352"/>
              <a:gd name="connsiteY315-10148" fmla="*/ 2506133 h 5327619"/>
              <a:gd name="connsiteX316-10149" fmla="*/ 3574010 w 5849352"/>
              <a:gd name="connsiteY316-10150" fmla="*/ 2497667 h 5327619"/>
              <a:gd name="connsiteX317-10151" fmla="*/ 3582477 w 5849352"/>
              <a:gd name="connsiteY317-10152" fmla="*/ 2463800 h 5327619"/>
              <a:gd name="connsiteX318-10153" fmla="*/ 3607877 w 5849352"/>
              <a:gd name="connsiteY318-10154" fmla="*/ 2421467 h 5327619"/>
              <a:gd name="connsiteX319-10155" fmla="*/ 3607877 w 5849352"/>
              <a:gd name="connsiteY319-10156" fmla="*/ 2336800 h 5327619"/>
              <a:gd name="connsiteX320-10157" fmla="*/ 3574010 w 5849352"/>
              <a:gd name="connsiteY320-10158" fmla="*/ 2302933 h 5327619"/>
              <a:gd name="connsiteX321-10159" fmla="*/ 3523210 w 5849352"/>
              <a:gd name="connsiteY321-10160" fmla="*/ 2260600 h 5327619"/>
              <a:gd name="connsiteX322-10161" fmla="*/ 3480877 w 5849352"/>
              <a:gd name="connsiteY322-10162" fmla="*/ 2209800 h 5327619"/>
              <a:gd name="connsiteX323-10163" fmla="*/ 3455477 w 5849352"/>
              <a:gd name="connsiteY323-10164" fmla="*/ 2192867 h 5327619"/>
              <a:gd name="connsiteX324-10165" fmla="*/ 3438543 w 5849352"/>
              <a:gd name="connsiteY324-10166" fmla="*/ 2175933 h 5327619"/>
              <a:gd name="connsiteX325-10167" fmla="*/ 3413143 w 5849352"/>
              <a:gd name="connsiteY325-10168" fmla="*/ 2167467 h 5327619"/>
              <a:gd name="connsiteX326-10169" fmla="*/ 3294610 w 5849352"/>
              <a:gd name="connsiteY326-10170" fmla="*/ 2150533 h 5327619"/>
              <a:gd name="connsiteX327-10171" fmla="*/ 3243810 w 5849352"/>
              <a:gd name="connsiteY327-10172" fmla="*/ 2125133 h 5327619"/>
              <a:gd name="connsiteX328-10173" fmla="*/ 3252277 w 5849352"/>
              <a:gd name="connsiteY328-10174" fmla="*/ 2091267 h 5327619"/>
              <a:gd name="connsiteX329-10175" fmla="*/ 3218410 w 5849352"/>
              <a:gd name="connsiteY329-10176" fmla="*/ 2082800 h 5327619"/>
              <a:gd name="connsiteX330-10177" fmla="*/ 3193010 w 5849352"/>
              <a:gd name="connsiteY330-10178" fmla="*/ 2032000 h 5327619"/>
              <a:gd name="connsiteX331-10179" fmla="*/ 3176077 w 5849352"/>
              <a:gd name="connsiteY331-10180" fmla="*/ 1998133 h 5327619"/>
              <a:gd name="connsiteX332-10181" fmla="*/ 3167610 w 5849352"/>
              <a:gd name="connsiteY332-10182" fmla="*/ 1972733 h 5327619"/>
              <a:gd name="connsiteX333-10183" fmla="*/ 3142210 w 5849352"/>
              <a:gd name="connsiteY333-10184" fmla="*/ 1955800 h 5327619"/>
              <a:gd name="connsiteX334-10185" fmla="*/ 3116810 w 5849352"/>
              <a:gd name="connsiteY334-10186" fmla="*/ 1930400 h 5327619"/>
              <a:gd name="connsiteX335-10187" fmla="*/ 3082943 w 5849352"/>
              <a:gd name="connsiteY335-10188" fmla="*/ 1854200 h 5327619"/>
              <a:gd name="connsiteX336-10189" fmla="*/ 3066010 w 5849352"/>
              <a:gd name="connsiteY336-10190" fmla="*/ 1828800 h 5327619"/>
              <a:gd name="connsiteX337-10191" fmla="*/ 3057543 w 5849352"/>
              <a:gd name="connsiteY337-10192" fmla="*/ 1794933 h 5327619"/>
              <a:gd name="connsiteX338-10193" fmla="*/ 2972877 w 5849352"/>
              <a:gd name="connsiteY338-10194" fmla="*/ 1727200 h 5327619"/>
              <a:gd name="connsiteX339-10195" fmla="*/ 2947477 w 5849352"/>
              <a:gd name="connsiteY339-10196" fmla="*/ 1710267 h 5327619"/>
              <a:gd name="connsiteX340-10197" fmla="*/ 2828943 w 5849352"/>
              <a:gd name="connsiteY340-10198" fmla="*/ 1667933 h 5327619"/>
              <a:gd name="connsiteX341-10199" fmla="*/ 2803543 w 5849352"/>
              <a:gd name="connsiteY341-10200" fmla="*/ 1676400 h 5327619"/>
              <a:gd name="connsiteX342-10201" fmla="*/ 2795077 w 5849352"/>
              <a:gd name="connsiteY342-10202" fmla="*/ 1727200 h 5327619"/>
              <a:gd name="connsiteX343-10203" fmla="*/ 2786610 w 5849352"/>
              <a:gd name="connsiteY343-10204" fmla="*/ 1752600 h 5327619"/>
              <a:gd name="connsiteX344-10205" fmla="*/ 2744277 w 5849352"/>
              <a:gd name="connsiteY344-10206" fmla="*/ 1794933 h 5327619"/>
              <a:gd name="connsiteX345-10207" fmla="*/ 2718877 w 5849352"/>
              <a:gd name="connsiteY345-10208" fmla="*/ 1845733 h 5327619"/>
              <a:gd name="connsiteX346-10209" fmla="*/ 2693477 w 5849352"/>
              <a:gd name="connsiteY346-10210" fmla="*/ 1921933 h 5327619"/>
              <a:gd name="connsiteX347-10211" fmla="*/ 2685010 w 5849352"/>
              <a:gd name="connsiteY347-10212" fmla="*/ 1947333 h 5327619"/>
              <a:gd name="connsiteX348-10213" fmla="*/ 2651143 w 5849352"/>
              <a:gd name="connsiteY348-10214" fmla="*/ 1955800 h 5327619"/>
              <a:gd name="connsiteX349-10215" fmla="*/ 2591877 w 5849352"/>
              <a:gd name="connsiteY349-10216" fmla="*/ 1947333 h 5327619"/>
              <a:gd name="connsiteX350-10217" fmla="*/ 2566477 w 5849352"/>
              <a:gd name="connsiteY350-10218" fmla="*/ 1938867 h 5327619"/>
              <a:gd name="connsiteX351-10219" fmla="*/ 2549543 w 5849352"/>
              <a:gd name="connsiteY351-10220" fmla="*/ 1913467 h 5327619"/>
              <a:gd name="connsiteX352-10221" fmla="*/ 2558010 w 5849352"/>
              <a:gd name="connsiteY352-10222" fmla="*/ 1888067 h 5327619"/>
              <a:gd name="connsiteX353-10223" fmla="*/ 2532610 w 5849352"/>
              <a:gd name="connsiteY353-10224" fmla="*/ 1794933 h 5327619"/>
              <a:gd name="connsiteX354-10225" fmla="*/ 2507210 w 5849352"/>
              <a:gd name="connsiteY354-10226" fmla="*/ 1786467 h 5327619"/>
              <a:gd name="connsiteX355-10227" fmla="*/ 2498743 w 5849352"/>
              <a:gd name="connsiteY355-10228" fmla="*/ 1761067 h 5327619"/>
              <a:gd name="connsiteX356-10229" fmla="*/ 2447943 w 5849352"/>
              <a:gd name="connsiteY356-10230" fmla="*/ 1701800 h 5327619"/>
              <a:gd name="connsiteX357-10231" fmla="*/ 2431010 w 5849352"/>
              <a:gd name="connsiteY357-10232" fmla="*/ 1676400 h 5327619"/>
              <a:gd name="connsiteX358-10233" fmla="*/ 2422543 w 5849352"/>
              <a:gd name="connsiteY358-10234" fmla="*/ 1634067 h 5327619"/>
              <a:gd name="connsiteX359-10235" fmla="*/ 2414077 w 5849352"/>
              <a:gd name="connsiteY359-10236" fmla="*/ 1608667 h 5327619"/>
              <a:gd name="connsiteX360-10237" fmla="*/ 2278610 w 5849352"/>
              <a:gd name="connsiteY360-10238" fmla="*/ 1583267 h 5327619"/>
              <a:gd name="connsiteX361-10239" fmla="*/ 2287077 w 5849352"/>
              <a:gd name="connsiteY361-10240" fmla="*/ 1540933 h 5327619"/>
              <a:gd name="connsiteX362-10241" fmla="*/ 2320943 w 5849352"/>
              <a:gd name="connsiteY362-10242" fmla="*/ 1490133 h 5327619"/>
              <a:gd name="connsiteX363-10243" fmla="*/ 2304010 w 5849352"/>
              <a:gd name="connsiteY363-10244" fmla="*/ 1405467 h 5327619"/>
              <a:gd name="connsiteX364-10245" fmla="*/ 2278610 w 5849352"/>
              <a:gd name="connsiteY364-10246" fmla="*/ 1388533 h 5327619"/>
              <a:gd name="connsiteX365-10247" fmla="*/ 2253210 w 5849352"/>
              <a:gd name="connsiteY365-10248" fmla="*/ 1320800 h 5327619"/>
              <a:gd name="connsiteX366-10249" fmla="*/ 2227810 w 5849352"/>
              <a:gd name="connsiteY366-10250" fmla="*/ 1303867 h 5327619"/>
              <a:gd name="connsiteX367-10251" fmla="*/ 2210877 w 5849352"/>
              <a:gd name="connsiteY367-10252" fmla="*/ 1253067 h 5327619"/>
              <a:gd name="connsiteX368-10253" fmla="*/ 2202410 w 5849352"/>
              <a:gd name="connsiteY368-10254" fmla="*/ 1227667 h 5327619"/>
              <a:gd name="connsiteX369-10255" fmla="*/ 2193943 w 5849352"/>
              <a:gd name="connsiteY369-10256" fmla="*/ 1193800 h 5327619"/>
              <a:gd name="connsiteX370-10257" fmla="*/ 2177010 w 5849352"/>
              <a:gd name="connsiteY370-10258" fmla="*/ 1143000 h 5327619"/>
              <a:gd name="connsiteX371-10259" fmla="*/ 2168543 w 5849352"/>
              <a:gd name="connsiteY371-10260" fmla="*/ 1092200 h 5327619"/>
              <a:gd name="connsiteX372-10261" fmla="*/ 2160077 w 5849352"/>
              <a:gd name="connsiteY372-10262" fmla="*/ 1058333 h 5327619"/>
              <a:gd name="connsiteX373-10263" fmla="*/ 1321877 w 5849352"/>
              <a:gd name="connsiteY373-10264" fmla="*/ 524933 h 5327619"/>
              <a:gd name="connsiteX374-10265" fmla="*/ 653010 w 5849352"/>
              <a:gd name="connsiteY374-10266" fmla="*/ 211667 h 5327619"/>
              <a:gd name="connsiteX375-10267" fmla="*/ 9543 w 5849352"/>
              <a:gd name="connsiteY375-10268" fmla="*/ 0 h 5327619"/>
              <a:gd name="connsiteX376-10269" fmla="*/ 119610 w 5849352"/>
              <a:gd name="connsiteY376-10270" fmla="*/ 118533 h 5327619"/>
              <a:gd name="connsiteX377-10271" fmla="*/ 221210 w 5849352"/>
              <a:gd name="connsiteY377-10272" fmla="*/ 177800 h 5327619"/>
              <a:gd name="connsiteX378-10273" fmla="*/ 246610 w 5849352"/>
              <a:gd name="connsiteY378-10274" fmla="*/ 194733 h 5327619"/>
              <a:gd name="connsiteX379-10275" fmla="*/ 322810 w 5849352"/>
              <a:gd name="connsiteY379-10276" fmla="*/ 254000 h 5327619"/>
              <a:gd name="connsiteX380-10277" fmla="*/ 390543 w 5849352"/>
              <a:gd name="connsiteY380-10278" fmla="*/ 313267 h 5327619"/>
              <a:gd name="connsiteX381-10279" fmla="*/ 475210 w 5849352"/>
              <a:gd name="connsiteY381-10280" fmla="*/ 381000 h 5327619"/>
              <a:gd name="connsiteX382-10281" fmla="*/ 534477 w 5849352"/>
              <a:gd name="connsiteY382-10282" fmla="*/ 414867 h 5327619"/>
              <a:gd name="connsiteX383-10283" fmla="*/ 686877 w 5849352"/>
              <a:gd name="connsiteY383-10284" fmla="*/ 482600 h 5327619"/>
              <a:gd name="connsiteX384-10285" fmla="*/ 746143 w 5849352"/>
              <a:gd name="connsiteY384-10286" fmla="*/ 508000 h 5327619"/>
              <a:gd name="connsiteX385-10287" fmla="*/ 873143 w 5849352"/>
              <a:gd name="connsiteY385-10288" fmla="*/ 567267 h 5327619"/>
              <a:gd name="connsiteX386-10289" fmla="*/ 966277 w 5849352"/>
              <a:gd name="connsiteY386-10290" fmla="*/ 601133 h 5327619"/>
              <a:gd name="connsiteX387-10291" fmla="*/ 1017077 w 5849352"/>
              <a:gd name="connsiteY387-10292" fmla="*/ 626533 h 5327619"/>
              <a:gd name="connsiteX388-10293" fmla="*/ 1093277 w 5849352"/>
              <a:gd name="connsiteY388-10294" fmla="*/ 651933 h 5327619"/>
              <a:gd name="connsiteX389-10295" fmla="*/ 1161010 w 5849352"/>
              <a:gd name="connsiteY389-10296" fmla="*/ 677333 h 5327619"/>
              <a:gd name="connsiteX0-10297" fmla="*/ 2092343 w 5849352"/>
              <a:gd name="connsiteY0-10298" fmla="*/ 905933 h 5327619"/>
              <a:gd name="connsiteX1-10299" fmla="*/ 2109277 w 5849352"/>
              <a:gd name="connsiteY1-10300" fmla="*/ 939800 h 5327619"/>
              <a:gd name="connsiteX2-10301" fmla="*/ 2117743 w 5849352"/>
              <a:gd name="connsiteY2-10302" fmla="*/ 897467 h 5327619"/>
              <a:gd name="connsiteX3-10303" fmla="*/ 2100810 w 5849352"/>
              <a:gd name="connsiteY3-10304" fmla="*/ 880533 h 5327619"/>
              <a:gd name="connsiteX4-10305" fmla="*/ 2066943 w 5849352"/>
              <a:gd name="connsiteY4-10306" fmla="*/ 804333 h 5327619"/>
              <a:gd name="connsiteX5-10307" fmla="*/ 2058477 w 5849352"/>
              <a:gd name="connsiteY5-10308" fmla="*/ 778933 h 5327619"/>
              <a:gd name="connsiteX6-10309" fmla="*/ 1990743 w 5849352"/>
              <a:gd name="connsiteY6-10310" fmla="*/ 719667 h 5327619"/>
              <a:gd name="connsiteX7-10311" fmla="*/ 1897610 w 5849352"/>
              <a:gd name="connsiteY7-10312" fmla="*/ 694267 h 5327619"/>
              <a:gd name="connsiteX8-10313" fmla="*/ 1872210 w 5849352"/>
              <a:gd name="connsiteY8-10314" fmla="*/ 685800 h 5327619"/>
              <a:gd name="connsiteX9-10315" fmla="*/ 1846810 w 5849352"/>
              <a:gd name="connsiteY9-10316" fmla="*/ 660400 h 5327619"/>
              <a:gd name="connsiteX10-10317" fmla="*/ 1838343 w 5849352"/>
              <a:gd name="connsiteY10-10318" fmla="*/ 635000 h 5327619"/>
              <a:gd name="connsiteX11-10319" fmla="*/ 1863743 w 5849352"/>
              <a:gd name="connsiteY11-10320" fmla="*/ 499533 h 5327619"/>
              <a:gd name="connsiteX12-10321" fmla="*/ 1855277 w 5849352"/>
              <a:gd name="connsiteY12-10322" fmla="*/ 448733 h 5327619"/>
              <a:gd name="connsiteX13-10323" fmla="*/ 1812943 w 5849352"/>
              <a:gd name="connsiteY13-10324" fmla="*/ 423333 h 5327619"/>
              <a:gd name="connsiteX14-10325" fmla="*/ 1787543 w 5849352"/>
              <a:gd name="connsiteY14-10326" fmla="*/ 406400 h 5327619"/>
              <a:gd name="connsiteX15-10327" fmla="*/ 1779077 w 5849352"/>
              <a:gd name="connsiteY15-10328" fmla="*/ 304800 h 5327619"/>
              <a:gd name="connsiteX16-10329" fmla="*/ 1787543 w 5849352"/>
              <a:gd name="connsiteY16-10330" fmla="*/ 254000 h 5327619"/>
              <a:gd name="connsiteX17-10331" fmla="*/ 1931477 w 5849352"/>
              <a:gd name="connsiteY17-10332" fmla="*/ 270933 h 5327619"/>
              <a:gd name="connsiteX18-10333" fmla="*/ 1948410 w 5849352"/>
              <a:gd name="connsiteY18-10334" fmla="*/ 287867 h 5327619"/>
              <a:gd name="connsiteX19-10335" fmla="*/ 2083877 w 5849352"/>
              <a:gd name="connsiteY19-10336" fmla="*/ 262467 h 5327619"/>
              <a:gd name="connsiteX20-10337" fmla="*/ 2117743 w 5849352"/>
              <a:gd name="connsiteY20-10338" fmla="*/ 330200 h 5327619"/>
              <a:gd name="connsiteX21-10339" fmla="*/ 2143143 w 5849352"/>
              <a:gd name="connsiteY21-10340" fmla="*/ 338667 h 5327619"/>
              <a:gd name="connsiteX22-10341" fmla="*/ 2219343 w 5849352"/>
              <a:gd name="connsiteY22-10342" fmla="*/ 347133 h 5327619"/>
              <a:gd name="connsiteX23-10343" fmla="*/ 2261677 w 5849352"/>
              <a:gd name="connsiteY23-10344" fmla="*/ 381000 h 5327619"/>
              <a:gd name="connsiteX24-10345" fmla="*/ 2287077 w 5849352"/>
              <a:gd name="connsiteY24-10346" fmla="*/ 397933 h 5327619"/>
              <a:gd name="connsiteX25-10347" fmla="*/ 2447943 w 5849352"/>
              <a:gd name="connsiteY25-10348" fmla="*/ 389467 h 5327619"/>
              <a:gd name="connsiteX26-10349" fmla="*/ 2464877 w 5849352"/>
              <a:gd name="connsiteY26-10350" fmla="*/ 364067 h 5327619"/>
              <a:gd name="connsiteX27-10351" fmla="*/ 2693477 w 5849352"/>
              <a:gd name="connsiteY27-10352" fmla="*/ 381000 h 5327619"/>
              <a:gd name="connsiteX28-10353" fmla="*/ 2718877 w 5849352"/>
              <a:gd name="connsiteY28-10354" fmla="*/ 406400 h 5327619"/>
              <a:gd name="connsiteX29-10355" fmla="*/ 2803543 w 5849352"/>
              <a:gd name="connsiteY29-10356" fmla="*/ 406400 h 5327619"/>
              <a:gd name="connsiteX30-10357" fmla="*/ 2828943 w 5849352"/>
              <a:gd name="connsiteY30-10358" fmla="*/ 389467 h 5327619"/>
              <a:gd name="connsiteX31-10359" fmla="*/ 2939010 w 5849352"/>
              <a:gd name="connsiteY31-10360" fmla="*/ 372533 h 5327619"/>
              <a:gd name="connsiteX32-10361" fmla="*/ 2989810 w 5849352"/>
              <a:gd name="connsiteY32-10362" fmla="*/ 347133 h 5327619"/>
              <a:gd name="connsiteX33-10363" fmla="*/ 3040610 w 5849352"/>
              <a:gd name="connsiteY33-10364" fmla="*/ 355600 h 5327619"/>
              <a:gd name="connsiteX34-10365" fmla="*/ 3066010 w 5849352"/>
              <a:gd name="connsiteY34-10366" fmla="*/ 372533 h 5327619"/>
              <a:gd name="connsiteX35-10367" fmla="*/ 3167610 w 5849352"/>
              <a:gd name="connsiteY35-10368" fmla="*/ 372533 h 5327619"/>
              <a:gd name="connsiteX36-10369" fmla="*/ 3176077 w 5849352"/>
              <a:gd name="connsiteY36-10370" fmla="*/ 397933 h 5327619"/>
              <a:gd name="connsiteX37-10371" fmla="*/ 3167610 w 5849352"/>
              <a:gd name="connsiteY37-10372" fmla="*/ 431800 h 5327619"/>
              <a:gd name="connsiteX38-10373" fmla="*/ 3116810 w 5849352"/>
              <a:gd name="connsiteY38-10374" fmla="*/ 457200 h 5327619"/>
              <a:gd name="connsiteX39-10375" fmla="*/ 3091410 w 5849352"/>
              <a:gd name="connsiteY39-10376" fmla="*/ 474133 h 5327619"/>
              <a:gd name="connsiteX40-10377" fmla="*/ 3082943 w 5849352"/>
              <a:gd name="connsiteY40-10378" fmla="*/ 499533 h 5327619"/>
              <a:gd name="connsiteX41-10379" fmla="*/ 3091410 w 5849352"/>
              <a:gd name="connsiteY41-10380" fmla="*/ 711200 h 5327619"/>
              <a:gd name="connsiteX42-10381" fmla="*/ 3108343 w 5849352"/>
              <a:gd name="connsiteY42-10382" fmla="*/ 762000 h 5327619"/>
              <a:gd name="connsiteX43-10383" fmla="*/ 3116810 w 5849352"/>
              <a:gd name="connsiteY43-10384" fmla="*/ 787400 h 5327619"/>
              <a:gd name="connsiteX44-10385" fmla="*/ 3133743 w 5849352"/>
              <a:gd name="connsiteY44-10386" fmla="*/ 812800 h 5327619"/>
              <a:gd name="connsiteX45-10387" fmla="*/ 3142210 w 5849352"/>
              <a:gd name="connsiteY45-10388" fmla="*/ 838200 h 5327619"/>
              <a:gd name="connsiteX46-10389" fmla="*/ 3193010 w 5849352"/>
              <a:gd name="connsiteY46-10390" fmla="*/ 889000 h 5327619"/>
              <a:gd name="connsiteX47-10391" fmla="*/ 3218410 w 5849352"/>
              <a:gd name="connsiteY47-10392" fmla="*/ 914400 h 5327619"/>
              <a:gd name="connsiteX48-10393" fmla="*/ 3252277 w 5849352"/>
              <a:gd name="connsiteY48-10394" fmla="*/ 922867 h 5327619"/>
              <a:gd name="connsiteX49-10395" fmla="*/ 3277677 w 5849352"/>
              <a:gd name="connsiteY49-10396" fmla="*/ 948267 h 5327619"/>
              <a:gd name="connsiteX50-10397" fmla="*/ 3328477 w 5849352"/>
              <a:gd name="connsiteY50-10398" fmla="*/ 982133 h 5327619"/>
              <a:gd name="connsiteX51-10399" fmla="*/ 3370810 w 5849352"/>
              <a:gd name="connsiteY51-10400" fmla="*/ 1024467 h 5327619"/>
              <a:gd name="connsiteX52-10401" fmla="*/ 3430077 w 5849352"/>
              <a:gd name="connsiteY52-10402" fmla="*/ 1075267 h 5327619"/>
              <a:gd name="connsiteX53-10403" fmla="*/ 3480877 w 5849352"/>
              <a:gd name="connsiteY53-10404" fmla="*/ 1109133 h 5327619"/>
              <a:gd name="connsiteX54-10405" fmla="*/ 3548610 w 5849352"/>
              <a:gd name="connsiteY54-10406" fmla="*/ 1159933 h 5327619"/>
              <a:gd name="connsiteX55-10407" fmla="*/ 3574010 w 5849352"/>
              <a:gd name="connsiteY55-10408" fmla="*/ 1168400 h 5327619"/>
              <a:gd name="connsiteX56-10409" fmla="*/ 3599410 w 5849352"/>
              <a:gd name="connsiteY56-10410" fmla="*/ 1185333 h 5327619"/>
              <a:gd name="connsiteX57-10411" fmla="*/ 3667143 w 5849352"/>
              <a:gd name="connsiteY57-10412" fmla="*/ 1202267 h 5327619"/>
              <a:gd name="connsiteX58-10413" fmla="*/ 3692543 w 5849352"/>
              <a:gd name="connsiteY58-10414" fmla="*/ 1219200 h 5327619"/>
              <a:gd name="connsiteX59-10415" fmla="*/ 3709477 w 5849352"/>
              <a:gd name="connsiteY59-10416" fmla="*/ 1270000 h 5327619"/>
              <a:gd name="connsiteX60-10417" fmla="*/ 3726410 w 5849352"/>
              <a:gd name="connsiteY60-10418" fmla="*/ 1295400 h 5327619"/>
              <a:gd name="connsiteX61-10419" fmla="*/ 3743343 w 5849352"/>
              <a:gd name="connsiteY61-10420" fmla="*/ 1354667 h 5327619"/>
              <a:gd name="connsiteX62-10421" fmla="*/ 3760277 w 5849352"/>
              <a:gd name="connsiteY62-10422" fmla="*/ 1405467 h 5327619"/>
              <a:gd name="connsiteX63-10423" fmla="*/ 3768743 w 5849352"/>
              <a:gd name="connsiteY63-10424" fmla="*/ 1447800 h 5327619"/>
              <a:gd name="connsiteX64-10425" fmla="*/ 3777210 w 5849352"/>
              <a:gd name="connsiteY64-10426" fmla="*/ 1473200 h 5327619"/>
              <a:gd name="connsiteX65-10427" fmla="*/ 3785677 w 5849352"/>
              <a:gd name="connsiteY65-10428" fmla="*/ 1507067 h 5327619"/>
              <a:gd name="connsiteX66-10429" fmla="*/ 3811077 w 5849352"/>
              <a:gd name="connsiteY66-10430" fmla="*/ 1583267 h 5327619"/>
              <a:gd name="connsiteX67-10431" fmla="*/ 3819543 w 5849352"/>
              <a:gd name="connsiteY67-10432" fmla="*/ 1608667 h 5327619"/>
              <a:gd name="connsiteX68-10433" fmla="*/ 3828010 w 5849352"/>
              <a:gd name="connsiteY68-10434" fmla="*/ 1659467 h 5327619"/>
              <a:gd name="connsiteX69-10435" fmla="*/ 3861877 w 5849352"/>
              <a:gd name="connsiteY69-10436" fmla="*/ 1701800 h 5327619"/>
              <a:gd name="connsiteX70-10437" fmla="*/ 3878810 w 5849352"/>
              <a:gd name="connsiteY70-10438" fmla="*/ 1752600 h 5327619"/>
              <a:gd name="connsiteX71-10439" fmla="*/ 3887277 w 5849352"/>
              <a:gd name="connsiteY71-10440" fmla="*/ 1786467 h 5327619"/>
              <a:gd name="connsiteX72-10441" fmla="*/ 3904210 w 5849352"/>
              <a:gd name="connsiteY72-10442" fmla="*/ 1811867 h 5327619"/>
              <a:gd name="connsiteX73-10443" fmla="*/ 3912677 w 5849352"/>
              <a:gd name="connsiteY73-10444" fmla="*/ 1837267 h 5327619"/>
              <a:gd name="connsiteX74-10445" fmla="*/ 3946543 w 5849352"/>
              <a:gd name="connsiteY74-10446" fmla="*/ 1888067 h 5327619"/>
              <a:gd name="connsiteX75-10447" fmla="*/ 3963477 w 5849352"/>
              <a:gd name="connsiteY75-10448" fmla="*/ 1913467 h 5327619"/>
              <a:gd name="connsiteX76-10449" fmla="*/ 3988877 w 5849352"/>
              <a:gd name="connsiteY76-10450" fmla="*/ 1930400 h 5327619"/>
              <a:gd name="connsiteX77-10451" fmla="*/ 4014277 w 5849352"/>
              <a:gd name="connsiteY77-10452" fmla="*/ 1955800 h 5327619"/>
              <a:gd name="connsiteX78-10453" fmla="*/ 4065077 w 5849352"/>
              <a:gd name="connsiteY78-10454" fmla="*/ 1981200 h 5327619"/>
              <a:gd name="connsiteX79-10455" fmla="*/ 4090477 w 5849352"/>
              <a:gd name="connsiteY79-10456" fmla="*/ 1964267 h 5327619"/>
              <a:gd name="connsiteX80-10457" fmla="*/ 4115877 w 5849352"/>
              <a:gd name="connsiteY80-10458" fmla="*/ 1972733 h 5327619"/>
              <a:gd name="connsiteX81-10459" fmla="*/ 4166677 w 5849352"/>
              <a:gd name="connsiteY81-10460" fmla="*/ 2015067 h 5327619"/>
              <a:gd name="connsiteX82-10461" fmla="*/ 4175143 w 5849352"/>
              <a:gd name="connsiteY82-10462" fmla="*/ 2048933 h 5327619"/>
              <a:gd name="connsiteX83-10463" fmla="*/ 4217477 w 5849352"/>
              <a:gd name="connsiteY83-10464" fmla="*/ 2091267 h 5327619"/>
              <a:gd name="connsiteX84-10465" fmla="*/ 4242877 w 5849352"/>
              <a:gd name="connsiteY84-10466" fmla="*/ 2116667 h 5327619"/>
              <a:gd name="connsiteX85-10467" fmla="*/ 4344477 w 5849352"/>
              <a:gd name="connsiteY85-10468" fmla="*/ 2133600 h 5327619"/>
              <a:gd name="connsiteX86-10469" fmla="*/ 4369877 w 5849352"/>
              <a:gd name="connsiteY86-10470" fmla="*/ 2159000 h 5327619"/>
              <a:gd name="connsiteX87-10471" fmla="*/ 4395277 w 5849352"/>
              <a:gd name="connsiteY87-10472" fmla="*/ 2167467 h 5327619"/>
              <a:gd name="connsiteX88-10473" fmla="*/ 4522277 w 5849352"/>
              <a:gd name="connsiteY88-10474" fmla="*/ 2184400 h 5327619"/>
              <a:gd name="connsiteX89-10475" fmla="*/ 4547677 w 5849352"/>
              <a:gd name="connsiteY89-10476" fmla="*/ 2209800 h 5327619"/>
              <a:gd name="connsiteX90-10477" fmla="*/ 4615410 w 5849352"/>
              <a:gd name="connsiteY90-10478" fmla="*/ 2226733 h 5327619"/>
              <a:gd name="connsiteX91-10479" fmla="*/ 4683143 w 5849352"/>
              <a:gd name="connsiteY91-10480" fmla="*/ 2218267 h 5327619"/>
              <a:gd name="connsiteX92-10481" fmla="*/ 4784743 w 5849352"/>
              <a:gd name="connsiteY92-10482" fmla="*/ 2209800 h 5327619"/>
              <a:gd name="connsiteX93-10483" fmla="*/ 4818610 w 5849352"/>
              <a:gd name="connsiteY93-10484" fmla="*/ 2192867 h 5327619"/>
              <a:gd name="connsiteX94-10485" fmla="*/ 4844010 w 5849352"/>
              <a:gd name="connsiteY94-10486" fmla="*/ 2201333 h 5327619"/>
              <a:gd name="connsiteX95-10487" fmla="*/ 4894810 w 5849352"/>
              <a:gd name="connsiteY95-10488" fmla="*/ 2260600 h 5327619"/>
              <a:gd name="connsiteX96-10489" fmla="*/ 4877877 w 5849352"/>
              <a:gd name="connsiteY96-10490" fmla="*/ 2286000 h 5327619"/>
              <a:gd name="connsiteX97-10491" fmla="*/ 4852477 w 5849352"/>
              <a:gd name="connsiteY97-10492" fmla="*/ 2294467 h 5327619"/>
              <a:gd name="connsiteX98-10493" fmla="*/ 4835543 w 5849352"/>
              <a:gd name="connsiteY98-10494" fmla="*/ 2311400 h 5327619"/>
              <a:gd name="connsiteX99-10495" fmla="*/ 4793210 w 5849352"/>
              <a:gd name="connsiteY99-10496" fmla="*/ 2387600 h 5327619"/>
              <a:gd name="connsiteX100-10497" fmla="*/ 4767810 w 5849352"/>
              <a:gd name="connsiteY100-10498" fmla="*/ 2404533 h 5327619"/>
              <a:gd name="connsiteX101-10499" fmla="*/ 4784743 w 5849352"/>
              <a:gd name="connsiteY101-10500" fmla="*/ 2429933 h 5327619"/>
              <a:gd name="connsiteX102-10501" fmla="*/ 4810143 w 5849352"/>
              <a:gd name="connsiteY102-10502" fmla="*/ 2438400 h 5327619"/>
              <a:gd name="connsiteX103-10503" fmla="*/ 4835543 w 5849352"/>
              <a:gd name="connsiteY103-10504" fmla="*/ 2455333 h 5327619"/>
              <a:gd name="connsiteX104-10505" fmla="*/ 4852477 w 5849352"/>
              <a:gd name="connsiteY104-10506" fmla="*/ 2472267 h 5327619"/>
              <a:gd name="connsiteX105-10507" fmla="*/ 4903277 w 5849352"/>
              <a:gd name="connsiteY105-10508" fmla="*/ 2489200 h 5327619"/>
              <a:gd name="connsiteX106-10509" fmla="*/ 4928677 w 5849352"/>
              <a:gd name="connsiteY106-10510" fmla="*/ 2497667 h 5327619"/>
              <a:gd name="connsiteX107-10511" fmla="*/ 4979477 w 5849352"/>
              <a:gd name="connsiteY107-10512" fmla="*/ 2523067 h 5327619"/>
              <a:gd name="connsiteX108-10513" fmla="*/ 5030277 w 5849352"/>
              <a:gd name="connsiteY108-10514" fmla="*/ 2548467 h 5327619"/>
              <a:gd name="connsiteX109-10515" fmla="*/ 5055677 w 5849352"/>
              <a:gd name="connsiteY109-10516" fmla="*/ 2573867 h 5327619"/>
              <a:gd name="connsiteX110-10517" fmla="*/ 5182677 w 5849352"/>
              <a:gd name="connsiteY110-10518" fmla="*/ 2599267 h 5327619"/>
              <a:gd name="connsiteX111-10519" fmla="*/ 5241943 w 5849352"/>
              <a:gd name="connsiteY111-10520" fmla="*/ 2616200 h 5327619"/>
              <a:gd name="connsiteX112-10521" fmla="*/ 5267343 w 5849352"/>
              <a:gd name="connsiteY112-10522" fmla="*/ 2624667 h 5327619"/>
              <a:gd name="connsiteX113-10523" fmla="*/ 5284277 w 5849352"/>
              <a:gd name="connsiteY113-10524" fmla="*/ 2641600 h 5327619"/>
              <a:gd name="connsiteX114-10525" fmla="*/ 5360477 w 5849352"/>
              <a:gd name="connsiteY114-10526" fmla="*/ 2683933 h 5327619"/>
              <a:gd name="connsiteX115-10527" fmla="*/ 5428210 w 5849352"/>
              <a:gd name="connsiteY115-10528" fmla="*/ 2692400 h 5327619"/>
              <a:gd name="connsiteX116-10529" fmla="*/ 5453610 w 5849352"/>
              <a:gd name="connsiteY116-10530" fmla="*/ 2717800 h 5327619"/>
              <a:gd name="connsiteX117-10531" fmla="*/ 5470543 w 5849352"/>
              <a:gd name="connsiteY117-10532" fmla="*/ 2743200 h 5327619"/>
              <a:gd name="connsiteX118-10533" fmla="*/ 5495943 w 5849352"/>
              <a:gd name="connsiteY118-10534" fmla="*/ 2760133 h 5327619"/>
              <a:gd name="connsiteX119-10535" fmla="*/ 5538277 w 5849352"/>
              <a:gd name="connsiteY119-10536" fmla="*/ 2802467 h 5327619"/>
              <a:gd name="connsiteX120-10537" fmla="*/ 5572143 w 5849352"/>
              <a:gd name="connsiteY120-10538" fmla="*/ 2810933 h 5327619"/>
              <a:gd name="connsiteX121-10539" fmla="*/ 5597543 w 5849352"/>
              <a:gd name="connsiteY121-10540" fmla="*/ 2827867 h 5327619"/>
              <a:gd name="connsiteX122-10541" fmla="*/ 5699143 w 5849352"/>
              <a:gd name="connsiteY122-10542" fmla="*/ 2844800 h 5327619"/>
              <a:gd name="connsiteX123-10543" fmla="*/ 5775343 w 5849352"/>
              <a:gd name="connsiteY123-10544" fmla="*/ 2904067 h 5327619"/>
              <a:gd name="connsiteX124-10545" fmla="*/ 5834610 w 5849352"/>
              <a:gd name="connsiteY124-10546" fmla="*/ 2921000 h 5327619"/>
              <a:gd name="connsiteX125-10547" fmla="*/ 5834610 w 5849352"/>
              <a:gd name="connsiteY125-10548" fmla="*/ 3115733 h 5327619"/>
              <a:gd name="connsiteX126-10549" fmla="*/ 5800743 w 5849352"/>
              <a:gd name="connsiteY126-10550" fmla="*/ 3200400 h 5327619"/>
              <a:gd name="connsiteX127-10551" fmla="*/ 5809210 w 5849352"/>
              <a:gd name="connsiteY127-10552" fmla="*/ 3285067 h 5327619"/>
              <a:gd name="connsiteX128-10553" fmla="*/ 5783810 w 5849352"/>
              <a:gd name="connsiteY128-10554" fmla="*/ 3276600 h 5327619"/>
              <a:gd name="connsiteX129-10555" fmla="*/ 5775343 w 5849352"/>
              <a:gd name="connsiteY129-10556" fmla="*/ 3251200 h 5327619"/>
              <a:gd name="connsiteX130-10557" fmla="*/ 5758410 w 5849352"/>
              <a:gd name="connsiteY130-10558" fmla="*/ 3225800 h 5327619"/>
              <a:gd name="connsiteX131-10559" fmla="*/ 5733010 w 5849352"/>
              <a:gd name="connsiteY131-10560" fmla="*/ 3175000 h 5327619"/>
              <a:gd name="connsiteX132-10561" fmla="*/ 5682210 w 5849352"/>
              <a:gd name="connsiteY132-10562" fmla="*/ 3149600 h 5327619"/>
              <a:gd name="connsiteX133-10563" fmla="*/ 5656810 w 5849352"/>
              <a:gd name="connsiteY133-10564" fmla="*/ 3132667 h 5327619"/>
              <a:gd name="connsiteX134-10565" fmla="*/ 5606010 w 5849352"/>
              <a:gd name="connsiteY134-10566" fmla="*/ 3115733 h 5327619"/>
              <a:gd name="connsiteX135-10567" fmla="*/ 5445143 w 5849352"/>
              <a:gd name="connsiteY135-10568" fmla="*/ 3098800 h 5327619"/>
              <a:gd name="connsiteX136-10569" fmla="*/ 5419743 w 5849352"/>
              <a:gd name="connsiteY136-10570" fmla="*/ 3073400 h 5327619"/>
              <a:gd name="connsiteX137-10571" fmla="*/ 5394343 w 5849352"/>
              <a:gd name="connsiteY137-10572" fmla="*/ 3056467 h 5327619"/>
              <a:gd name="connsiteX138-10573" fmla="*/ 5377410 w 5849352"/>
              <a:gd name="connsiteY138-10574" fmla="*/ 3031067 h 5327619"/>
              <a:gd name="connsiteX139-10575" fmla="*/ 5360477 w 5849352"/>
              <a:gd name="connsiteY139-10576" fmla="*/ 3014133 h 5327619"/>
              <a:gd name="connsiteX140-10577" fmla="*/ 5233477 w 5849352"/>
              <a:gd name="connsiteY140-10578" fmla="*/ 3022600 h 5327619"/>
              <a:gd name="connsiteX141-10579" fmla="*/ 5216543 w 5849352"/>
              <a:gd name="connsiteY141-10580" fmla="*/ 3039533 h 5327619"/>
              <a:gd name="connsiteX142-10581" fmla="*/ 5182677 w 5849352"/>
              <a:gd name="connsiteY142-10582" fmla="*/ 3107267 h 5327619"/>
              <a:gd name="connsiteX143-10583" fmla="*/ 5157277 w 5849352"/>
              <a:gd name="connsiteY143-10584" fmla="*/ 3158067 h 5327619"/>
              <a:gd name="connsiteX144-10585" fmla="*/ 5140343 w 5849352"/>
              <a:gd name="connsiteY144-10586" fmla="*/ 3225800 h 5327619"/>
              <a:gd name="connsiteX145-10587" fmla="*/ 5123410 w 5849352"/>
              <a:gd name="connsiteY145-10588" fmla="*/ 3251200 h 5327619"/>
              <a:gd name="connsiteX146-10589" fmla="*/ 5114943 w 5849352"/>
              <a:gd name="connsiteY146-10590" fmla="*/ 3285067 h 5327619"/>
              <a:gd name="connsiteX147-10591" fmla="*/ 5131877 w 5849352"/>
              <a:gd name="connsiteY147-10592" fmla="*/ 3352800 h 5327619"/>
              <a:gd name="connsiteX148-10593" fmla="*/ 5123410 w 5849352"/>
              <a:gd name="connsiteY148-10594" fmla="*/ 3395133 h 5327619"/>
              <a:gd name="connsiteX149-10595" fmla="*/ 5089543 w 5849352"/>
              <a:gd name="connsiteY149-10596" fmla="*/ 3437467 h 5327619"/>
              <a:gd name="connsiteX150-10597" fmla="*/ 5098010 w 5849352"/>
              <a:gd name="connsiteY150-10598" fmla="*/ 3496733 h 5327619"/>
              <a:gd name="connsiteX151-10599" fmla="*/ 5157277 w 5849352"/>
              <a:gd name="connsiteY151-10600" fmla="*/ 3539067 h 5327619"/>
              <a:gd name="connsiteX152-10601" fmla="*/ 5199610 w 5849352"/>
              <a:gd name="connsiteY152-10602" fmla="*/ 3547533 h 5327619"/>
              <a:gd name="connsiteX153-10603" fmla="*/ 5241943 w 5849352"/>
              <a:gd name="connsiteY153-10604" fmla="*/ 3581400 h 5327619"/>
              <a:gd name="connsiteX154-10605" fmla="*/ 5267343 w 5849352"/>
              <a:gd name="connsiteY154-10606" fmla="*/ 3572933 h 5327619"/>
              <a:gd name="connsiteX155-10607" fmla="*/ 5318143 w 5849352"/>
              <a:gd name="connsiteY155-10608" fmla="*/ 3564467 h 5327619"/>
              <a:gd name="connsiteX156-10609" fmla="*/ 5368943 w 5849352"/>
              <a:gd name="connsiteY156-10610" fmla="*/ 3598333 h 5327619"/>
              <a:gd name="connsiteX157-10611" fmla="*/ 5411277 w 5849352"/>
              <a:gd name="connsiteY157-10612" fmla="*/ 3666067 h 5327619"/>
              <a:gd name="connsiteX158-10613" fmla="*/ 5428210 w 5849352"/>
              <a:gd name="connsiteY158-10614" fmla="*/ 3835400 h 5327619"/>
              <a:gd name="connsiteX159-10615" fmla="*/ 5436677 w 5849352"/>
              <a:gd name="connsiteY159-10616" fmla="*/ 3860800 h 5327619"/>
              <a:gd name="connsiteX160-10617" fmla="*/ 5301210 w 5849352"/>
              <a:gd name="connsiteY160-10618" fmla="*/ 3920067 h 5327619"/>
              <a:gd name="connsiteX161-10619" fmla="*/ 5275810 w 5849352"/>
              <a:gd name="connsiteY161-10620" fmla="*/ 3937000 h 5327619"/>
              <a:gd name="connsiteX162-10621" fmla="*/ 5216543 w 5849352"/>
              <a:gd name="connsiteY162-10622" fmla="*/ 3970867 h 5327619"/>
              <a:gd name="connsiteX163-10623" fmla="*/ 5199610 w 5849352"/>
              <a:gd name="connsiteY163-10624" fmla="*/ 3996267 h 5327619"/>
              <a:gd name="connsiteX164-10625" fmla="*/ 5174210 w 5849352"/>
              <a:gd name="connsiteY164-10626" fmla="*/ 4021667 h 5327619"/>
              <a:gd name="connsiteX165-10627" fmla="*/ 5165743 w 5849352"/>
              <a:gd name="connsiteY165-10628" fmla="*/ 4047067 h 5327619"/>
              <a:gd name="connsiteX166-10629" fmla="*/ 5157277 w 5849352"/>
              <a:gd name="connsiteY166-10630" fmla="*/ 4241800 h 5327619"/>
              <a:gd name="connsiteX167-10631" fmla="*/ 5106477 w 5849352"/>
              <a:gd name="connsiteY167-10632" fmla="*/ 4275667 h 5327619"/>
              <a:gd name="connsiteX168-10633" fmla="*/ 5089543 w 5849352"/>
              <a:gd name="connsiteY168-10634" fmla="*/ 4292600 h 5327619"/>
              <a:gd name="connsiteX169-10635" fmla="*/ 5123410 w 5849352"/>
              <a:gd name="connsiteY169-10636" fmla="*/ 4301067 h 5327619"/>
              <a:gd name="connsiteX170-10637" fmla="*/ 5089543 w 5849352"/>
              <a:gd name="connsiteY170-10638" fmla="*/ 4351867 h 5327619"/>
              <a:gd name="connsiteX171-10639" fmla="*/ 5038743 w 5849352"/>
              <a:gd name="connsiteY171-10640" fmla="*/ 4385733 h 5327619"/>
              <a:gd name="connsiteX172-10641" fmla="*/ 5021810 w 5849352"/>
              <a:gd name="connsiteY172-10642" fmla="*/ 4411133 h 5327619"/>
              <a:gd name="connsiteX173-10643" fmla="*/ 5004877 w 5849352"/>
              <a:gd name="connsiteY173-10644" fmla="*/ 4428067 h 5327619"/>
              <a:gd name="connsiteX174-10645" fmla="*/ 4987943 w 5849352"/>
              <a:gd name="connsiteY174-10646" fmla="*/ 4478867 h 5327619"/>
              <a:gd name="connsiteX175-10647" fmla="*/ 4971010 w 5849352"/>
              <a:gd name="connsiteY175-10648" fmla="*/ 4504267 h 5327619"/>
              <a:gd name="connsiteX176-10649" fmla="*/ 4962543 w 5849352"/>
              <a:gd name="connsiteY176-10650" fmla="*/ 4529667 h 5327619"/>
              <a:gd name="connsiteX177-10651" fmla="*/ 4928677 w 5849352"/>
              <a:gd name="connsiteY177-10652" fmla="*/ 4538133 h 5327619"/>
              <a:gd name="connsiteX178-10653" fmla="*/ 4860943 w 5849352"/>
              <a:gd name="connsiteY178-10654" fmla="*/ 4563533 h 5327619"/>
              <a:gd name="connsiteX179-10655" fmla="*/ 4784743 w 5849352"/>
              <a:gd name="connsiteY179-10656" fmla="*/ 4555067 h 5327619"/>
              <a:gd name="connsiteX180-10657" fmla="*/ 4767810 w 5849352"/>
              <a:gd name="connsiteY180-10658" fmla="*/ 4538133 h 5327619"/>
              <a:gd name="connsiteX181-10659" fmla="*/ 4750877 w 5849352"/>
              <a:gd name="connsiteY181-10660" fmla="*/ 4487333 h 5327619"/>
              <a:gd name="connsiteX182-10661" fmla="*/ 4733943 w 5849352"/>
              <a:gd name="connsiteY182-10662" fmla="*/ 4419600 h 5327619"/>
              <a:gd name="connsiteX183-10663" fmla="*/ 4683143 w 5849352"/>
              <a:gd name="connsiteY183-10664" fmla="*/ 4453467 h 5327619"/>
              <a:gd name="connsiteX184-10665" fmla="*/ 4632343 w 5849352"/>
              <a:gd name="connsiteY184-10666" fmla="*/ 4504267 h 5327619"/>
              <a:gd name="connsiteX185-10667" fmla="*/ 4615410 w 5849352"/>
              <a:gd name="connsiteY185-10668" fmla="*/ 4555067 h 5327619"/>
              <a:gd name="connsiteX186-10669" fmla="*/ 4581543 w 5849352"/>
              <a:gd name="connsiteY186-10670" fmla="*/ 4605867 h 5327619"/>
              <a:gd name="connsiteX187-10671" fmla="*/ 4564610 w 5849352"/>
              <a:gd name="connsiteY187-10672" fmla="*/ 4631267 h 5327619"/>
              <a:gd name="connsiteX188-10673" fmla="*/ 4547677 w 5849352"/>
              <a:gd name="connsiteY188-10674" fmla="*/ 4682067 h 5327619"/>
              <a:gd name="connsiteX189-10675" fmla="*/ 4505343 w 5849352"/>
              <a:gd name="connsiteY189-10676" fmla="*/ 4758267 h 5327619"/>
              <a:gd name="connsiteX190-10677" fmla="*/ 4513810 w 5849352"/>
              <a:gd name="connsiteY190-10678" fmla="*/ 4817533 h 5327619"/>
              <a:gd name="connsiteX191-10679" fmla="*/ 4522277 w 5849352"/>
              <a:gd name="connsiteY191-10680" fmla="*/ 4893733 h 5327619"/>
              <a:gd name="connsiteX192-10681" fmla="*/ 4556143 w 5849352"/>
              <a:gd name="connsiteY192-10682" fmla="*/ 4961467 h 5327619"/>
              <a:gd name="connsiteX193-10683" fmla="*/ 4598477 w 5849352"/>
              <a:gd name="connsiteY193-10684" fmla="*/ 4969933 h 5327619"/>
              <a:gd name="connsiteX194-10685" fmla="*/ 4573077 w 5849352"/>
              <a:gd name="connsiteY194-10686" fmla="*/ 5020733 h 5327619"/>
              <a:gd name="connsiteX195-10687" fmla="*/ 4581543 w 5849352"/>
              <a:gd name="connsiteY195-10688" fmla="*/ 5046133 h 5327619"/>
              <a:gd name="connsiteX196-10689" fmla="*/ 4623877 w 5849352"/>
              <a:gd name="connsiteY196-10690" fmla="*/ 5088467 h 5327619"/>
              <a:gd name="connsiteX197-10691" fmla="*/ 4564610 w 5849352"/>
              <a:gd name="connsiteY197-10692" fmla="*/ 5130800 h 5327619"/>
              <a:gd name="connsiteX198-10693" fmla="*/ 4539210 w 5849352"/>
              <a:gd name="connsiteY198-10694" fmla="*/ 5139267 h 5327619"/>
              <a:gd name="connsiteX199-10695" fmla="*/ 4547677 w 5849352"/>
              <a:gd name="connsiteY199-10696" fmla="*/ 5291667 h 5327619"/>
              <a:gd name="connsiteX200-10697" fmla="*/ 4539210 w 5849352"/>
              <a:gd name="connsiteY200-10698" fmla="*/ 5325533 h 5327619"/>
              <a:gd name="connsiteX201-10699" fmla="*/ 4479943 w 5849352"/>
              <a:gd name="connsiteY201-10700" fmla="*/ 5317067 h 5327619"/>
              <a:gd name="connsiteX202-10701" fmla="*/ 4420677 w 5849352"/>
              <a:gd name="connsiteY202-10702" fmla="*/ 5300133 h 5327619"/>
              <a:gd name="connsiteX203-10703" fmla="*/ 4352943 w 5849352"/>
              <a:gd name="connsiteY203-10704" fmla="*/ 5291667 h 5327619"/>
              <a:gd name="connsiteX204-10705" fmla="*/ 4268277 w 5849352"/>
              <a:gd name="connsiteY204-10706" fmla="*/ 5266267 h 5327619"/>
              <a:gd name="connsiteX205-10707" fmla="*/ 4234410 w 5849352"/>
              <a:gd name="connsiteY205-10708" fmla="*/ 5257800 h 5327619"/>
              <a:gd name="connsiteX206-10709" fmla="*/ 4217477 w 5849352"/>
              <a:gd name="connsiteY206-10710" fmla="*/ 5232400 h 5327619"/>
              <a:gd name="connsiteX207-10711" fmla="*/ 4175143 w 5849352"/>
              <a:gd name="connsiteY207-10712" fmla="*/ 5198533 h 5327619"/>
              <a:gd name="connsiteX208-10713" fmla="*/ 4158210 w 5849352"/>
              <a:gd name="connsiteY208-10714" fmla="*/ 5173133 h 5327619"/>
              <a:gd name="connsiteX209-10715" fmla="*/ 4082010 w 5849352"/>
              <a:gd name="connsiteY209-10716" fmla="*/ 5105400 h 5327619"/>
              <a:gd name="connsiteX210-10717" fmla="*/ 4031210 w 5849352"/>
              <a:gd name="connsiteY210-10718" fmla="*/ 5088467 h 5327619"/>
              <a:gd name="connsiteX211-10719" fmla="*/ 3980410 w 5849352"/>
              <a:gd name="connsiteY211-10720" fmla="*/ 5071533 h 5327619"/>
              <a:gd name="connsiteX212-10721" fmla="*/ 3955010 w 5849352"/>
              <a:gd name="connsiteY212-10722" fmla="*/ 5063067 h 5327619"/>
              <a:gd name="connsiteX213-10723" fmla="*/ 3921143 w 5849352"/>
              <a:gd name="connsiteY213-10724" fmla="*/ 5054600 h 5327619"/>
              <a:gd name="connsiteX214-10725" fmla="*/ 3861877 w 5849352"/>
              <a:gd name="connsiteY214-10726" fmla="*/ 5037667 h 5327619"/>
              <a:gd name="connsiteX215-10727" fmla="*/ 3785677 w 5849352"/>
              <a:gd name="connsiteY215-10728" fmla="*/ 4978400 h 5327619"/>
              <a:gd name="connsiteX216-10729" fmla="*/ 3751810 w 5849352"/>
              <a:gd name="connsiteY216-10730" fmla="*/ 4969933 h 5327619"/>
              <a:gd name="connsiteX217-10731" fmla="*/ 3701010 w 5849352"/>
              <a:gd name="connsiteY217-10732" fmla="*/ 4953000 h 5327619"/>
              <a:gd name="connsiteX218-10733" fmla="*/ 3667143 w 5849352"/>
              <a:gd name="connsiteY218-10734" fmla="*/ 4927600 h 5327619"/>
              <a:gd name="connsiteX219-10735" fmla="*/ 3633277 w 5849352"/>
              <a:gd name="connsiteY219-10736" fmla="*/ 4919133 h 5327619"/>
              <a:gd name="connsiteX220-10737" fmla="*/ 3565543 w 5849352"/>
              <a:gd name="connsiteY220-10738" fmla="*/ 4868333 h 5327619"/>
              <a:gd name="connsiteX221-10739" fmla="*/ 3506277 w 5849352"/>
              <a:gd name="connsiteY221-10740" fmla="*/ 4859867 h 5327619"/>
              <a:gd name="connsiteX222-10741" fmla="*/ 3480877 w 5849352"/>
              <a:gd name="connsiteY222-10742" fmla="*/ 4851400 h 5327619"/>
              <a:gd name="connsiteX223-10743" fmla="*/ 3463943 w 5849352"/>
              <a:gd name="connsiteY223-10744" fmla="*/ 4834467 h 5327619"/>
              <a:gd name="connsiteX224-10745" fmla="*/ 3404677 w 5849352"/>
              <a:gd name="connsiteY224-10746" fmla="*/ 4800600 h 5327619"/>
              <a:gd name="connsiteX225-10747" fmla="*/ 3362343 w 5849352"/>
              <a:gd name="connsiteY225-10748" fmla="*/ 4792133 h 5327619"/>
              <a:gd name="connsiteX226-10749" fmla="*/ 3303077 w 5849352"/>
              <a:gd name="connsiteY226-10750" fmla="*/ 4766733 h 5327619"/>
              <a:gd name="connsiteX227-10751" fmla="*/ 3286143 w 5849352"/>
              <a:gd name="connsiteY227-10752" fmla="*/ 4741333 h 5327619"/>
              <a:gd name="connsiteX228-10753" fmla="*/ 3235343 w 5849352"/>
              <a:gd name="connsiteY228-10754" fmla="*/ 4715933 h 5327619"/>
              <a:gd name="connsiteX229-10755" fmla="*/ 3218410 w 5849352"/>
              <a:gd name="connsiteY229-10756" fmla="*/ 4622800 h 5327619"/>
              <a:gd name="connsiteX230-10757" fmla="*/ 3226877 w 5849352"/>
              <a:gd name="connsiteY230-10758" fmla="*/ 4580467 h 5327619"/>
              <a:gd name="connsiteX231-10759" fmla="*/ 3277677 w 5849352"/>
              <a:gd name="connsiteY231-10760" fmla="*/ 4546600 h 5327619"/>
              <a:gd name="connsiteX232-10761" fmla="*/ 3320010 w 5849352"/>
              <a:gd name="connsiteY232-10762" fmla="*/ 4495800 h 5327619"/>
              <a:gd name="connsiteX233-10763" fmla="*/ 3345410 w 5849352"/>
              <a:gd name="connsiteY233-10764" fmla="*/ 4487333 h 5327619"/>
              <a:gd name="connsiteX234-10765" fmla="*/ 3387743 w 5849352"/>
              <a:gd name="connsiteY234-10766" fmla="*/ 4495800 h 5327619"/>
              <a:gd name="connsiteX235-10767" fmla="*/ 3396210 w 5849352"/>
              <a:gd name="connsiteY235-10768" fmla="*/ 4521200 h 5327619"/>
              <a:gd name="connsiteX236-10769" fmla="*/ 3430077 w 5849352"/>
              <a:gd name="connsiteY236-10770" fmla="*/ 4538133 h 5327619"/>
              <a:gd name="connsiteX237-10771" fmla="*/ 3506277 w 5849352"/>
              <a:gd name="connsiteY237-10772" fmla="*/ 4495800 h 5327619"/>
              <a:gd name="connsiteX238-10773" fmla="*/ 3531677 w 5849352"/>
              <a:gd name="connsiteY238-10774" fmla="*/ 4470400 h 5327619"/>
              <a:gd name="connsiteX239-10775" fmla="*/ 3540143 w 5849352"/>
              <a:gd name="connsiteY239-10776" fmla="*/ 4445000 h 5327619"/>
              <a:gd name="connsiteX240-10777" fmla="*/ 3590943 w 5849352"/>
              <a:gd name="connsiteY240-10778" fmla="*/ 4445000 h 5327619"/>
              <a:gd name="connsiteX241-10779" fmla="*/ 3633277 w 5849352"/>
              <a:gd name="connsiteY241-10780" fmla="*/ 4478867 h 5327619"/>
              <a:gd name="connsiteX242-10781" fmla="*/ 3658677 w 5849352"/>
              <a:gd name="connsiteY242-10782" fmla="*/ 4487333 h 5327619"/>
              <a:gd name="connsiteX243-10783" fmla="*/ 3692543 w 5849352"/>
              <a:gd name="connsiteY243-10784" fmla="*/ 4504267 h 5327619"/>
              <a:gd name="connsiteX244-10785" fmla="*/ 3717943 w 5849352"/>
              <a:gd name="connsiteY244-10786" fmla="*/ 4521200 h 5327619"/>
              <a:gd name="connsiteX245-10787" fmla="*/ 3751810 w 5849352"/>
              <a:gd name="connsiteY245-10788" fmla="*/ 4529667 h 5327619"/>
              <a:gd name="connsiteX246-10789" fmla="*/ 3777210 w 5849352"/>
              <a:gd name="connsiteY246-10790" fmla="*/ 4546600 h 5327619"/>
              <a:gd name="connsiteX247-10791" fmla="*/ 3878810 w 5849352"/>
              <a:gd name="connsiteY247-10792" fmla="*/ 4572000 h 5327619"/>
              <a:gd name="connsiteX248-10793" fmla="*/ 3946543 w 5849352"/>
              <a:gd name="connsiteY248-10794" fmla="*/ 4563533 h 5327619"/>
              <a:gd name="connsiteX249-10795" fmla="*/ 3980410 w 5849352"/>
              <a:gd name="connsiteY249-10796" fmla="*/ 4529667 h 5327619"/>
              <a:gd name="connsiteX250-10797" fmla="*/ 4234410 w 5849352"/>
              <a:gd name="connsiteY250-10798" fmla="*/ 4521200 h 5327619"/>
              <a:gd name="connsiteX251-10799" fmla="*/ 4259810 w 5849352"/>
              <a:gd name="connsiteY251-10800" fmla="*/ 4504267 h 5327619"/>
              <a:gd name="connsiteX252-10801" fmla="*/ 4293677 w 5849352"/>
              <a:gd name="connsiteY252-10802" fmla="*/ 4470400 h 5327619"/>
              <a:gd name="connsiteX253-10803" fmla="*/ 4488410 w 5849352"/>
              <a:gd name="connsiteY253-10804" fmla="*/ 4436533 h 5327619"/>
              <a:gd name="connsiteX254-10805" fmla="*/ 4530743 w 5849352"/>
              <a:gd name="connsiteY254-10806" fmla="*/ 4428067 h 5327619"/>
              <a:gd name="connsiteX255-10807" fmla="*/ 4547677 w 5849352"/>
              <a:gd name="connsiteY255-10808" fmla="*/ 4402667 h 5327619"/>
              <a:gd name="connsiteX256-10809" fmla="*/ 4573077 w 5849352"/>
              <a:gd name="connsiteY256-10810" fmla="*/ 4394200 h 5327619"/>
              <a:gd name="connsiteX257-10811" fmla="*/ 4649277 w 5849352"/>
              <a:gd name="connsiteY257-10812" fmla="*/ 4385733 h 5327619"/>
              <a:gd name="connsiteX258-10813" fmla="*/ 4759343 w 5849352"/>
              <a:gd name="connsiteY258-10814" fmla="*/ 4377267 h 5327619"/>
              <a:gd name="connsiteX259-10815" fmla="*/ 4793210 w 5849352"/>
              <a:gd name="connsiteY259-10816" fmla="*/ 4368800 h 5327619"/>
              <a:gd name="connsiteX260-10817" fmla="*/ 4844010 w 5849352"/>
              <a:gd name="connsiteY260-10818" fmla="*/ 4309533 h 5327619"/>
              <a:gd name="connsiteX261-10819" fmla="*/ 4852477 w 5849352"/>
              <a:gd name="connsiteY261-10820" fmla="*/ 4284133 h 5327619"/>
              <a:gd name="connsiteX262-10821" fmla="*/ 4835543 w 5849352"/>
              <a:gd name="connsiteY262-10822" fmla="*/ 4207933 h 5327619"/>
              <a:gd name="connsiteX263-10823" fmla="*/ 4810143 w 5849352"/>
              <a:gd name="connsiteY263-10824" fmla="*/ 4157133 h 5327619"/>
              <a:gd name="connsiteX264-10825" fmla="*/ 4818610 w 5849352"/>
              <a:gd name="connsiteY264-10826" fmla="*/ 4114800 h 5327619"/>
              <a:gd name="connsiteX265-10827" fmla="*/ 4844010 w 5849352"/>
              <a:gd name="connsiteY265-10828" fmla="*/ 4097867 h 5327619"/>
              <a:gd name="connsiteX266-10829" fmla="*/ 4928677 w 5849352"/>
              <a:gd name="connsiteY266-10830" fmla="*/ 4080933 h 5327619"/>
              <a:gd name="connsiteX267-10831" fmla="*/ 4954077 w 5849352"/>
              <a:gd name="connsiteY267-10832" fmla="*/ 4064000 h 5327619"/>
              <a:gd name="connsiteX268-10833" fmla="*/ 5004877 w 5849352"/>
              <a:gd name="connsiteY268-10834" fmla="*/ 4047067 h 5327619"/>
              <a:gd name="connsiteX269-10835" fmla="*/ 4996410 w 5849352"/>
              <a:gd name="connsiteY269-10836" fmla="*/ 3979333 h 5327619"/>
              <a:gd name="connsiteX270-10837" fmla="*/ 4971010 w 5849352"/>
              <a:gd name="connsiteY270-10838" fmla="*/ 3970867 h 5327619"/>
              <a:gd name="connsiteX271-10839" fmla="*/ 4937143 w 5849352"/>
              <a:gd name="connsiteY271-10840" fmla="*/ 3928533 h 5327619"/>
              <a:gd name="connsiteX272-10841" fmla="*/ 4911743 w 5849352"/>
              <a:gd name="connsiteY272-10842" fmla="*/ 3852333 h 5327619"/>
              <a:gd name="connsiteX273-10843" fmla="*/ 4903277 w 5849352"/>
              <a:gd name="connsiteY273-10844" fmla="*/ 3826933 h 5327619"/>
              <a:gd name="connsiteX274-10845" fmla="*/ 4894810 w 5849352"/>
              <a:gd name="connsiteY274-10846" fmla="*/ 3801533 h 5327619"/>
              <a:gd name="connsiteX275-10847" fmla="*/ 4877877 w 5849352"/>
              <a:gd name="connsiteY275-10848" fmla="*/ 3725333 h 5327619"/>
              <a:gd name="connsiteX276-10849" fmla="*/ 4835543 w 5849352"/>
              <a:gd name="connsiteY276-10850" fmla="*/ 3674533 h 5327619"/>
              <a:gd name="connsiteX277-10851" fmla="*/ 4810143 w 5849352"/>
              <a:gd name="connsiteY277-10852" fmla="*/ 3623733 h 5327619"/>
              <a:gd name="connsiteX278-10853" fmla="*/ 4793210 w 5849352"/>
              <a:gd name="connsiteY278-10854" fmla="*/ 3598333 h 5327619"/>
              <a:gd name="connsiteX279-10855" fmla="*/ 4776277 w 5849352"/>
              <a:gd name="connsiteY279-10856" fmla="*/ 3547533 h 5327619"/>
              <a:gd name="connsiteX280-10857" fmla="*/ 4767810 w 5849352"/>
              <a:gd name="connsiteY280-10858" fmla="*/ 3462867 h 5327619"/>
              <a:gd name="connsiteX281-10859" fmla="*/ 4750877 w 5849352"/>
              <a:gd name="connsiteY281-10860" fmla="*/ 3412067 h 5327619"/>
              <a:gd name="connsiteX282-10861" fmla="*/ 4733943 w 5849352"/>
              <a:gd name="connsiteY282-10862" fmla="*/ 3352800 h 5327619"/>
              <a:gd name="connsiteX283-10863" fmla="*/ 4708543 w 5849352"/>
              <a:gd name="connsiteY283-10864" fmla="*/ 3302000 h 5327619"/>
              <a:gd name="connsiteX284-10865" fmla="*/ 4666210 w 5849352"/>
              <a:gd name="connsiteY284-10866" fmla="*/ 3293533 h 5327619"/>
              <a:gd name="connsiteX285-10867" fmla="*/ 4573077 w 5849352"/>
              <a:gd name="connsiteY285-10868" fmla="*/ 3302000 h 5327619"/>
              <a:gd name="connsiteX286-10869" fmla="*/ 4556143 w 5849352"/>
              <a:gd name="connsiteY286-10870" fmla="*/ 3327400 h 5327619"/>
              <a:gd name="connsiteX287-10871" fmla="*/ 4530743 w 5849352"/>
              <a:gd name="connsiteY287-10872" fmla="*/ 3344333 h 5327619"/>
              <a:gd name="connsiteX288-10873" fmla="*/ 4496877 w 5849352"/>
              <a:gd name="connsiteY288-10874" fmla="*/ 3335867 h 5327619"/>
              <a:gd name="connsiteX289-10875" fmla="*/ 4488410 w 5849352"/>
              <a:gd name="connsiteY289-10876" fmla="*/ 3310467 h 5327619"/>
              <a:gd name="connsiteX290-10877" fmla="*/ 4471477 w 5849352"/>
              <a:gd name="connsiteY290-10878" fmla="*/ 3293533 h 5327619"/>
              <a:gd name="connsiteX291-10879" fmla="*/ 4463010 w 5849352"/>
              <a:gd name="connsiteY291-10880" fmla="*/ 3259667 h 5327619"/>
              <a:gd name="connsiteX292-10881" fmla="*/ 4446077 w 5849352"/>
              <a:gd name="connsiteY292-10882" fmla="*/ 3242733 h 5327619"/>
              <a:gd name="connsiteX293-10883" fmla="*/ 4369877 w 5849352"/>
              <a:gd name="connsiteY293-10884" fmla="*/ 3217333 h 5327619"/>
              <a:gd name="connsiteX294-10885" fmla="*/ 4344477 w 5849352"/>
              <a:gd name="connsiteY294-10886" fmla="*/ 3200400 h 5327619"/>
              <a:gd name="connsiteX295-10887" fmla="*/ 4336010 w 5849352"/>
              <a:gd name="connsiteY295-10888" fmla="*/ 3175000 h 5327619"/>
              <a:gd name="connsiteX296-10889" fmla="*/ 4327543 w 5849352"/>
              <a:gd name="connsiteY296-10890" fmla="*/ 3064933 h 5327619"/>
              <a:gd name="connsiteX297-10891" fmla="*/ 4285210 w 5849352"/>
              <a:gd name="connsiteY297-10892" fmla="*/ 3014133 h 5327619"/>
              <a:gd name="connsiteX298-10893" fmla="*/ 4234410 w 5849352"/>
              <a:gd name="connsiteY298-10894" fmla="*/ 2980267 h 5327619"/>
              <a:gd name="connsiteX299-10895" fmla="*/ 4082010 w 5849352"/>
              <a:gd name="connsiteY299-10896" fmla="*/ 2988733 h 5327619"/>
              <a:gd name="connsiteX300-10897" fmla="*/ 4031210 w 5849352"/>
              <a:gd name="connsiteY300-10898" fmla="*/ 3005667 h 5327619"/>
              <a:gd name="connsiteX301-10899" fmla="*/ 4048143 w 5849352"/>
              <a:gd name="connsiteY301-10900" fmla="*/ 2963333 h 5327619"/>
              <a:gd name="connsiteX302-10901" fmla="*/ 4039677 w 5849352"/>
              <a:gd name="connsiteY302-10902" fmla="*/ 2912533 h 5327619"/>
              <a:gd name="connsiteX303-10903" fmla="*/ 4014277 w 5849352"/>
              <a:gd name="connsiteY303-10904" fmla="*/ 2904067 h 5327619"/>
              <a:gd name="connsiteX304-10905" fmla="*/ 3895743 w 5849352"/>
              <a:gd name="connsiteY304-10906" fmla="*/ 2895600 h 5327619"/>
              <a:gd name="connsiteX305-10907" fmla="*/ 3878810 w 5849352"/>
              <a:gd name="connsiteY305-10908" fmla="*/ 2751667 h 5327619"/>
              <a:gd name="connsiteX306-10909" fmla="*/ 3861877 w 5849352"/>
              <a:gd name="connsiteY306-10910" fmla="*/ 2726267 h 5327619"/>
              <a:gd name="connsiteX307-10911" fmla="*/ 3828010 w 5849352"/>
              <a:gd name="connsiteY307-10912" fmla="*/ 2658533 h 5327619"/>
              <a:gd name="connsiteX308-10913" fmla="*/ 3794143 w 5849352"/>
              <a:gd name="connsiteY308-10914" fmla="*/ 2616200 h 5327619"/>
              <a:gd name="connsiteX309-10915" fmla="*/ 3641743 w 5849352"/>
              <a:gd name="connsiteY309-10916" fmla="*/ 2590800 h 5327619"/>
              <a:gd name="connsiteX310-10917" fmla="*/ 3582477 w 5849352"/>
              <a:gd name="connsiteY310-10918" fmla="*/ 2573867 h 5327619"/>
              <a:gd name="connsiteX311-10919" fmla="*/ 3531677 w 5849352"/>
              <a:gd name="connsiteY311-10920" fmla="*/ 2556933 h 5327619"/>
              <a:gd name="connsiteX312-10921" fmla="*/ 3574010 w 5849352"/>
              <a:gd name="connsiteY312-10922" fmla="*/ 2514600 h 5327619"/>
              <a:gd name="connsiteX313-10923" fmla="*/ 3548610 w 5849352"/>
              <a:gd name="connsiteY313-10924" fmla="*/ 2523067 h 5327619"/>
              <a:gd name="connsiteX314-10925" fmla="*/ 3523210 w 5849352"/>
              <a:gd name="connsiteY314-10926" fmla="*/ 2531533 h 5327619"/>
              <a:gd name="connsiteX315-10927" fmla="*/ 3548610 w 5849352"/>
              <a:gd name="connsiteY315-10928" fmla="*/ 2506133 h 5327619"/>
              <a:gd name="connsiteX316-10929" fmla="*/ 3574010 w 5849352"/>
              <a:gd name="connsiteY316-10930" fmla="*/ 2497667 h 5327619"/>
              <a:gd name="connsiteX317-10931" fmla="*/ 3582477 w 5849352"/>
              <a:gd name="connsiteY317-10932" fmla="*/ 2463800 h 5327619"/>
              <a:gd name="connsiteX318-10933" fmla="*/ 3607877 w 5849352"/>
              <a:gd name="connsiteY318-10934" fmla="*/ 2421467 h 5327619"/>
              <a:gd name="connsiteX319-10935" fmla="*/ 3607877 w 5849352"/>
              <a:gd name="connsiteY319-10936" fmla="*/ 2336800 h 5327619"/>
              <a:gd name="connsiteX320-10937" fmla="*/ 3574010 w 5849352"/>
              <a:gd name="connsiteY320-10938" fmla="*/ 2302933 h 5327619"/>
              <a:gd name="connsiteX321-10939" fmla="*/ 3523210 w 5849352"/>
              <a:gd name="connsiteY321-10940" fmla="*/ 2260600 h 5327619"/>
              <a:gd name="connsiteX322-10941" fmla="*/ 3480877 w 5849352"/>
              <a:gd name="connsiteY322-10942" fmla="*/ 2209800 h 5327619"/>
              <a:gd name="connsiteX323-10943" fmla="*/ 3455477 w 5849352"/>
              <a:gd name="connsiteY323-10944" fmla="*/ 2192867 h 5327619"/>
              <a:gd name="connsiteX324-10945" fmla="*/ 3438543 w 5849352"/>
              <a:gd name="connsiteY324-10946" fmla="*/ 2175933 h 5327619"/>
              <a:gd name="connsiteX325-10947" fmla="*/ 3413143 w 5849352"/>
              <a:gd name="connsiteY325-10948" fmla="*/ 2167467 h 5327619"/>
              <a:gd name="connsiteX326-10949" fmla="*/ 3294610 w 5849352"/>
              <a:gd name="connsiteY326-10950" fmla="*/ 2150533 h 5327619"/>
              <a:gd name="connsiteX327-10951" fmla="*/ 3243810 w 5849352"/>
              <a:gd name="connsiteY327-10952" fmla="*/ 2125133 h 5327619"/>
              <a:gd name="connsiteX328-10953" fmla="*/ 3252277 w 5849352"/>
              <a:gd name="connsiteY328-10954" fmla="*/ 2091267 h 5327619"/>
              <a:gd name="connsiteX329-10955" fmla="*/ 3218410 w 5849352"/>
              <a:gd name="connsiteY329-10956" fmla="*/ 2082800 h 5327619"/>
              <a:gd name="connsiteX330-10957" fmla="*/ 3193010 w 5849352"/>
              <a:gd name="connsiteY330-10958" fmla="*/ 2032000 h 5327619"/>
              <a:gd name="connsiteX331-10959" fmla="*/ 3176077 w 5849352"/>
              <a:gd name="connsiteY331-10960" fmla="*/ 1998133 h 5327619"/>
              <a:gd name="connsiteX332-10961" fmla="*/ 3167610 w 5849352"/>
              <a:gd name="connsiteY332-10962" fmla="*/ 1972733 h 5327619"/>
              <a:gd name="connsiteX333-10963" fmla="*/ 3142210 w 5849352"/>
              <a:gd name="connsiteY333-10964" fmla="*/ 1955800 h 5327619"/>
              <a:gd name="connsiteX334-10965" fmla="*/ 3116810 w 5849352"/>
              <a:gd name="connsiteY334-10966" fmla="*/ 1930400 h 5327619"/>
              <a:gd name="connsiteX335-10967" fmla="*/ 3082943 w 5849352"/>
              <a:gd name="connsiteY335-10968" fmla="*/ 1854200 h 5327619"/>
              <a:gd name="connsiteX336-10969" fmla="*/ 3066010 w 5849352"/>
              <a:gd name="connsiteY336-10970" fmla="*/ 1828800 h 5327619"/>
              <a:gd name="connsiteX337-10971" fmla="*/ 3057543 w 5849352"/>
              <a:gd name="connsiteY337-10972" fmla="*/ 1794933 h 5327619"/>
              <a:gd name="connsiteX338-10973" fmla="*/ 2972877 w 5849352"/>
              <a:gd name="connsiteY338-10974" fmla="*/ 1727200 h 5327619"/>
              <a:gd name="connsiteX339-10975" fmla="*/ 2947477 w 5849352"/>
              <a:gd name="connsiteY339-10976" fmla="*/ 1710267 h 5327619"/>
              <a:gd name="connsiteX340-10977" fmla="*/ 2828943 w 5849352"/>
              <a:gd name="connsiteY340-10978" fmla="*/ 1667933 h 5327619"/>
              <a:gd name="connsiteX341-10979" fmla="*/ 2803543 w 5849352"/>
              <a:gd name="connsiteY341-10980" fmla="*/ 1676400 h 5327619"/>
              <a:gd name="connsiteX342-10981" fmla="*/ 2795077 w 5849352"/>
              <a:gd name="connsiteY342-10982" fmla="*/ 1727200 h 5327619"/>
              <a:gd name="connsiteX343-10983" fmla="*/ 2786610 w 5849352"/>
              <a:gd name="connsiteY343-10984" fmla="*/ 1752600 h 5327619"/>
              <a:gd name="connsiteX344-10985" fmla="*/ 2744277 w 5849352"/>
              <a:gd name="connsiteY344-10986" fmla="*/ 1794933 h 5327619"/>
              <a:gd name="connsiteX345-10987" fmla="*/ 2718877 w 5849352"/>
              <a:gd name="connsiteY345-10988" fmla="*/ 1845733 h 5327619"/>
              <a:gd name="connsiteX346-10989" fmla="*/ 2693477 w 5849352"/>
              <a:gd name="connsiteY346-10990" fmla="*/ 1921933 h 5327619"/>
              <a:gd name="connsiteX347-10991" fmla="*/ 2685010 w 5849352"/>
              <a:gd name="connsiteY347-10992" fmla="*/ 1947333 h 5327619"/>
              <a:gd name="connsiteX348-10993" fmla="*/ 2651143 w 5849352"/>
              <a:gd name="connsiteY348-10994" fmla="*/ 1955800 h 5327619"/>
              <a:gd name="connsiteX349-10995" fmla="*/ 2591877 w 5849352"/>
              <a:gd name="connsiteY349-10996" fmla="*/ 1947333 h 5327619"/>
              <a:gd name="connsiteX350-10997" fmla="*/ 2566477 w 5849352"/>
              <a:gd name="connsiteY350-10998" fmla="*/ 1938867 h 5327619"/>
              <a:gd name="connsiteX351-10999" fmla="*/ 2549543 w 5849352"/>
              <a:gd name="connsiteY351-11000" fmla="*/ 1913467 h 5327619"/>
              <a:gd name="connsiteX352-11001" fmla="*/ 2558010 w 5849352"/>
              <a:gd name="connsiteY352-11002" fmla="*/ 1888067 h 5327619"/>
              <a:gd name="connsiteX353-11003" fmla="*/ 2532610 w 5849352"/>
              <a:gd name="connsiteY353-11004" fmla="*/ 1794933 h 5327619"/>
              <a:gd name="connsiteX354-11005" fmla="*/ 2507210 w 5849352"/>
              <a:gd name="connsiteY354-11006" fmla="*/ 1786467 h 5327619"/>
              <a:gd name="connsiteX355-11007" fmla="*/ 2498743 w 5849352"/>
              <a:gd name="connsiteY355-11008" fmla="*/ 1761067 h 5327619"/>
              <a:gd name="connsiteX356-11009" fmla="*/ 2447943 w 5849352"/>
              <a:gd name="connsiteY356-11010" fmla="*/ 1701800 h 5327619"/>
              <a:gd name="connsiteX357-11011" fmla="*/ 2431010 w 5849352"/>
              <a:gd name="connsiteY357-11012" fmla="*/ 1676400 h 5327619"/>
              <a:gd name="connsiteX358-11013" fmla="*/ 2422543 w 5849352"/>
              <a:gd name="connsiteY358-11014" fmla="*/ 1634067 h 5327619"/>
              <a:gd name="connsiteX359-11015" fmla="*/ 2414077 w 5849352"/>
              <a:gd name="connsiteY359-11016" fmla="*/ 1608667 h 5327619"/>
              <a:gd name="connsiteX360-11017" fmla="*/ 2278610 w 5849352"/>
              <a:gd name="connsiteY360-11018" fmla="*/ 1583267 h 5327619"/>
              <a:gd name="connsiteX361-11019" fmla="*/ 2287077 w 5849352"/>
              <a:gd name="connsiteY361-11020" fmla="*/ 1540933 h 5327619"/>
              <a:gd name="connsiteX362-11021" fmla="*/ 2320943 w 5849352"/>
              <a:gd name="connsiteY362-11022" fmla="*/ 1490133 h 5327619"/>
              <a:gd name="connsiteX363-11023" fmla="*/ 2304010 w 5849352"/>
              <a:gd name="connsiteY363-11024" fmla="*/ 1405467 h 5327619"/>
              <a:gd name="connsiteX364-11025" fmla="*/ 2278610 w 5849352"/>
              <a:gd name="connsiteY364-11026" fmla="*/ 1388533 h 5327619"/>
              <a:gd name="connsiteX365-11027" fmla="*/ 2253210 w 5849352"/>
              <a:gd name="connsiteY365-11028" fmla="*/ 1320800 h 5327619"/>
              <a:gd name="connsiteX366-11029" fmla="*/ 2227810 w 5849352"/>
              <a:gd name="connsiteY366-11030" fmla="*/ 1303867 h 5327619"/>
              <a:gd name="connsiteX367-11031" fmla="*/ 2210877 w 5849352"/>
              <a:gd name="connsiteY367-11032" fmla="*/ 1253067 h 5327619"/>
              <a:gd name="connsiteX368-11033" fmla="*/ 2202410 w 5849352"/>
              <a:gd name="connsiteY368-11034" fmla="*/ 1227667 h 5327619"/>
              <a:gd name="connsiteX369-11035" fmla="*/ 2193943 w 5849352"/>
              <a:gd name="connsiteY369-11036" fmla="*/ 1193800 h 5327619"/>
              <a:gd name="connsiteX370-11037" fmla="*/ 2177010 w 5849352"/>
              <a:gd name="connsiteY370-11038" fmla="*/ 1143000 h 5327619"/>
              <a:gd name="connsiteX371-11039" fmla="*/ 2168543 w 5849352"/>
              <a:gd name="connsiteY371-11040" fmla="*/ 1092200 h 5327619"/>
              <a:gd name="connsiteX372-11041" fmla="*/ 2160077 w 5849352"/>
              <a:gd name="connsiteY372-11042" fmla="*/ 1058333 h 5327619"/>
              <a:gd name="connsiteX373-11043" fmla="*/ 1321877 w 5849352"/>
              <a:gd name="connsiteY373-11044" fmla="*/ 524933 h 5327619"/>
              <a:gd name="connsiteX374-11045" fmla="*/ 653010 w 5849352"/>
              <a:gd name="connsiteY374-11046" fmla="*/ 211667 h 5327619"/>
              <a:gd name="connsiteX375-11047" fmla="*/ 9543 w 5849352"/>
              <a:gd name="connsiteY375-11048" fmla="*/ 0 h 5327619"/>
              <a:gd name="connsiteX376-11049" fmla="*/ 119610 w 5849352"/>
              <a:gd name="connsiteY376-11050" fmla="*/ 118533 h 5327619"/>
              <a:gd name="connsiteX377-11051" fmla="*/ 221210 w 5849352"/>
              <a:gd name="connsiteY377-11052" fmla="*/ 177800 h 5327619"/>
              <a:gd name="connsiteX378-11053" fmla="*/ 246610 w 5849352"/>
              <a:gd name="connsiteY378-11054" fmla="*/ 194733 h 5327619"/>
              <a:gd name="connsiteX379-11055" fmla="*/ 322810 w 5849352"/>
              <a:gd name="connsiteY379-11056" fmla="*/ 254000 h 5327619"/>
              <a:gd name="connsiteX380-11057" fmla="*/ 390543 w 5849352"/>
              <a:gd name="connsiteY380-11058" fmla="*/ 313267 h 5327619"/>
              <a:gd name="connsiteX381-11059" fmla="*/ 475210 w 5849352"/>
              <a:gd name="connsiteY381-11060" fmla="*/ 381000 h 5327619"/>
              <a:gd name="connsiteX382-11061" fmla="*/ 534477 w 5849352"/>
              <a:gd name="connsiteY382-11062" fmla="*/ 414867 h 5327619"/>
              <a:gd name="connsiteX383-11063" fmla="*/ 686877 w 5849352"/>
              <a:gd name="connsiteY383-11064" fmla="*/ 482600 h 5327619"/>
              <a:gd name="connsiteX384-11065" fmla="*/ 746143 w 5849352"/>
              <a:gd name="connsiteY384-11066" fmla="*/ 508000 h 5327619"/>
              <a:gd name="connsiteX385-11067" fmla="*/ 873143 w 5849352"/>
              <a:gd name="connsiteY385-11068" fmla="*/ 567267 h 5327619"/>
              <a:gd name="connsiteX386-11069" fmla="*/ 966277 w 5849352"/>
              <a:gd name="connsiteY386-11070" fmla="*/ 601133 h 5327619"/>
              <a:gd name="connsiteX387-11071" fmla="*/ 1017077 w 5849352"/>
              <a:gd name="connsiteY387-11072" fmla="*/ 626533 h 5327619"/>
              <a:gd name="connsiteX388-11073" fmla="*/ 1093277 w 5849352"/>
              <a:gd name="connsiteY388-11074" fmla="*/ 651933 h 5327619"/>
              <a:gd name="connsiteX0-11075" fmla="*/ 2092343 w 5849352"/>
              <a:gd name="connsiteY0-11076" fmla="*/ 905933 h 5327619"/>
              <a:gd name="connsiteX1-11077" fmla="*/ 2109277 w 5849352"/>
              <a:gd name="connsiteY1-11078" fmla="*/ 939800 h 5327619"/>
              <a:gd name="connsiteX2-11079" fmla="*/ 2117743 w 5849352"/>
              <a:gd name="connsiteY2-11080" fmla="*/ 897467 h 5327619"/>
              <a:gd name="connsiteX3-11081" fmla="*/ 2100810 w 5849352"/>
              <a:gd name="connsiteY3-11082" fmla="*/ 880533 h 5327619"/>
              <a:gd name="connsiteX4-11083" fmla="*/ 2066943 w 5849352"/>
              <a:gd name="connsiteY4-11084" fmla="*/ 804333 h 5327619"/>
              <a:gd name="connsiteX5-11085" fmla="*/ 2058477 w 5849352"/>
              <a:gd name="connsiteY5-11086" fmla="*/ 778933 h 5327619"/>
              <a:gd name="connsiteX6-11087" fmla="*/ 1990743 w 5849352"/>
              <a:gd name="connsiteY6-11088" fmla="*/ 719667 h 5327619"/>
              <a:gd name="connsiteX7-11089" fmla="*/ 1897610 w 5849352"/>
              <a:gd name="connsiteY7-11090" fmla="*/ 694267 h 5327619"/>
              <a:gd name="connsiteX8-11091" fmla="*/ 1872210 w 5849352"/>
              <a:gd name="connsiteY8-11092" fmla="*/ 685800 h 5327619"/>
              <a:gd name="connsiteX9-11093" fmla="*/ 1846810 w 5849352"/>
              <a:gd name="connsiteY9-11094" fmla="*/ 660400 h 5327619"/>
              <a:gd name="connsiteX10-11095" fmla="*/ 1838343 w 5849352"/>
              <a:gd name="connsiteY10-11096" fmla="*/ 635000 h 5327619"/>
              <a:gd name="connsiteX11-11097" fmla="*/ 1863743 w 5849352"/>
              <a:gd name="connsiteY11-11098" fmla="*/ 499533 h 5327619"/>
              <a:gd name="connsiteX12-11099" fmla="*/ 1855277 w 5849352"/>
              <a:gd name="connsiteY12-11100" fmla="*/ 448733 h 5327619"/>
              <a:gd name="connsiteX13-11101" fmla="*/ 1812943 w 5849352"/>
              <a:gd name="connsiteY13-11102" fmla="*/ 423333 h 5327619"/>
              <a:gd name="connsiteX14-11103" fmla="*/ 1787543 w 5849352"/>
              <a:gd name="connsiteY14-11104" fmla="*/ 406400 h 5327619"/>
              <a:gd name="connsiteX15-11105" fmla="*/ 1779077 w 5849352"/>
              <a:gd name="connsiteY15-11106" fmla="*/ 304800 h 5327619"/>
              <a:gd name="connsiteX16-11107" fmla="*/ 1787543 w 5849352"/>
              <a:gd name="connsiteY16-11108" fmla="*/ 254000 h 5327619"/>
              <a:gd name="connsiteX17-11109" fmla="*/ 1931477 w 5849352"/>
              <a:gd name="connsiteY17-11110" fmla="*/ 270933 h 5327619"/>
              <a:gd name="connsiteX18-11111" fmla="*/ 1948410 w 5849352"/>
              <a:gd name="connsiteY18-11112" fmla="*/ 287867 h 5327619"/>
              <a:gd name="connsiteX19-11113" fmla="*/ 2083877 w 5849352"/>
              <a:gd name="connsiteY19-11114" fmla="*/ 262467 h 5327619"/>
              <a:gd name="connsiteX20-11115" fmla="*/ 2117743 w 5849352"/>
              <a:gd name="connsiteY20-11116" fmla="*/ 330200 h 5327619"/>
              <a:gd name="connsiteX21-11117" fmla="*/ 2143143 w 5849352"/>
              <a:gd name="connsiteY21-11118" fmla="*/ 338667 h 5327619"/>
              <a:gd name="connsiteX22-11119" fmla="*/ 2219343 w 5849352"/>
              <a:gd name="connsiteY22-11120" fmla="*/ 347133 h 5327619"/>
              <a:gd name="connsiteX23-11121" fmla="*/ 2261677 w 5849352"/>
              <a:gd name="connsiteY23-11122" fmla="*/ 381000 h 5327619"/>
              <a:gd name="connsiteX24-11123" fmla="*/ 2287077 w 5849352"/>
              <a:gd name="connsiteY24-11124" fmla="*/ 397933 h 5327619"/>
              <a:gd name="connsiteX25-11125" fmla="*/ 2447943 w 5849352"/>
              <a:gd name="connsiteY25-11126" fmla="*/ 389467 h 5327619"/>
              <a:gd name="connsiteX26-11127" fmla="*/ 2464877 w 5849352"/>
              <a:gd name="connsiteY26-11128" fmla="*/ 364067 h 5327619"/>
              <a:gd name="connsiteX27-11129" fmla="*/ 2693477 w 5849352"/>
              <a:gd name="connsiteY27-11130" fmla="*/ 381000 h 5327619"/>
              <a:gd name="connsiteX28-11131" fmla="*/ 2718877 w 5849352"/>
              <a:gd name="connsiteY28-11132" fmla="*/ 406400 h 5327619"/>
              <a:gd name="connsiteX29-11133" fmla="*/ 2803543 w 5849352"/>
              <a:gd name="connsiteY29-11134" fmla="*/ 406400 h 5327619"/>
              <a:gd name="connsiteX30-11135" fmla="*/ 2828943 w 5849352"/>
              <a:gd name="connsiteY30-11136" fmla="*/ 389467 h 5327619"/>
              <a:gd name="connsiteX31-11137" fmla="*/ 2939010 w 5849352"/>
              <a:gd name="connsiteY31-11138" fmla="*/ 372533 h 5327619"/>
              <a:gd name="connsiteX32-11139" fmla="*/ 2989810 w 5849352"/>
              <a:gd name="connsiteY32-11140" fmla="*/ 347133 h 5327619"/>
              <a:gd name="connsiteX33-11141" fmla="*/ 3040610 w 5849352"/>
              <a:gd name="connsiteY33-11142" fmla="*/ 355600 h 5327619"/>
              <a:gd name="connsiteX34-11143" fmla="*/ 3066010 w 5849352"/>
              <a:gd name="connsiteY34-11144" fmla="*/ 372533 h 5327619"/>
              <a:gd name="connsiteX35-11145" fmla="*/ 3167610 w 5849352"/>
              <a:gd name="connsiteY35-11146" fmla="*/ 372533 h 5327619"/>
              <a:gd name="connsiteX36-11147" fmla="*/ 3176077 w 5849352"/>
              <a:gd name="connsiteY36-11148" fmla="*/ 397933 h 5327619"/>
              <a:gd name="connsiteX37-11149" fmla="*/ 3167610 w 5849352"/>
              <a:gd name="connsiteY37-11150" fmla="*/ 431800 h 5327619"/>
              <a:gd name="connsiteX38-11151" fmla="*/ 3116810 w 5849352"/>
              <a:gd name="connsiteY38-11152" fmla="*/ 457200 h 5327619"/>
              <a:gd name="connsiteX39-11153" fmla="*/ 3091410 w 5849352"/>
              <a:gd name="connsiteY39-11154" fmla="*/ 474133 h 5327619"/>
              <a:gd name="connsiteX40-11155" fmla="*/ 3082943 w 5849352"/>
              <a:gd name="connsiteY40-11156" fmla="*/ 499533 h 5327619"/>
              <a:gd name="connsiteX41-11157" fmla="*/ 3091410 w 5849352"/>
              <a:gd name="connsiteY41-11158" fmla="*/ 711200 h 5327619"/>
              <a:gd name="connsiteX42-11159" fmla="*/ 3108343 w 5849352"/>
              <a:gd name="connsiteY42-11160" fmla="*/ 762000 h 5327619"/>
              <a:gd name="connsiteX43-11161" fmla="*/ 3116810 w 5849352"/>
              <a:gd name="connsiteY43-11162" fmla="*/ 787400 h 5327619"/>
              <a:gd name="connsiteX44-11163" fmla="*/ 3133743 w 5849352"/>
              <a:gd name="connsiteY44-11164" fmla="*/ 812800 h 5327619"/>
              <a:gd name="connsiteX45-11165" fmla="*/ 3142210 w 5849352"/>
              <a:gd name="connsiteY45-11166" fmla="*/ 838200 h 5327619"/>
              <a:gd name="connsiteX46-11167" fmla="*/ 3193010 w 5849352"/>
              <a:gd name="connsiteY46-11168" fmla="*/ 889000 h 5327619"/>
              <a:gd name="connsiteX47-11169" fmla="*/ 3218410 w 5849352"/>
              <a:gd name="connsiteY47-11170" fmla="*/ 914400 h 5327619"/>
              <a:gd name="connsiteX48-11171" fmla="*/ 3252277 w 5849352"/>
              <a:gd name="connsiteY48-11172" fmla="*/ 922867 h 5327619"/>
              <a:gd name="connsiteX49-11173" fmla="*/ 3277677 w 5849352"/>
              <a:gd name="connsiteY49-11174" fmla="*/ 948267 h 5327619"/>
              <a:gd name="connsiteX50-11175" fmla="*/ 3328477 w 5849352"/>
              <a:gd name="connsiteY50-11176" fmla="*/ 982133 h 5327619"/>
              <a:gd name="connsiteX51-11177" fmla="*/ 3370810 w 5849352"/>
              <a:gd name="connsiteY51-11178" fmla="*/ 1024467 h 5327619"/>
              <a:gd name="connsiteX52-11179" fmla="*/ 3430077 w 5849352"/>
              <a:gd name="connsiteY52-11180" fmla="*/ 1075267 h 5327619"/>
              <a:gd name="connsiteX53-11181" fmla="*/ 3480877 w 5849352"/>
              <a:gd name="connsiteY53-11182" fmla="*/ 1109133 h 5327619"/>
              <a:gd name="connsiteX54-11183" fmla="*/ 3548610 w 5849352"/>
              <a:gd name="connsiteY54-11184" fmla="*/ 1159933 h 5327619"/>
              <a:gd name="connsiteX55-11185" fmla="*/ 3574010 w 5849352"/>
              <a:gd name="connsiteY55-11186" fmla="*/ 1168400 h 5327619"/>
              <a:gd name="connsiteX56-11187" fmla="*/ 3599410 w 5849352"/>
              <a:gd name="connsiteY56-11188" fmla="*/ 1185333 h 5327619"/>
              <a:gd name="connsiteX57-11189" fmla="*/ 3667143 w 5849352"/>
              <a:gd name="connsiteY57-11190" fmla="*/ 1202267 h 5327619"/>
              <a:gd name="connsiteX58-11191" fmla="*/ 3692543 w 5849352"/>
              <a:gd name="connsiteY58-11192" fmla="*/ 1219200 h 5327619"/>
              <a:gd name="connsiteX59-11193" fmla="*/ 3709477 w 5849352"/>
              <a:gd name="connsiteY59-11194" fmla="*/ 1270000 h 5327619"/>
              <a:gd name="connsiteX60-11195" fmla="*/ 3726410 w 5849352"/>
              <a:gd name="connsiteY60-11196" fmla="*/ 1295400 h 5327619"/>
              <a:gd name="connsiteX61-11197" fmla="*/ 3743343 w 5849352"/>
              <a:gd name="connsiteY61-11198" fmla="*/ 1354667 h 5327619"/>
              <a:gd name="connsiteX62-11199" fmla="*/ 3760277 w 5849352"/>
              <a:gd name="connsiteY62-11200" fmla="*/ 1405467 h 5327619"/>
              <a:gd name="connsiteX63-11201" fmla="*/ 3768743 w 5849352"/>
              <a:gd name="connsiteY63-11202" fmla="*/ 1447800 h 5327619"/>
              <a:gd name="connsiteX64-11203" fmla="*/ 3777210 w 5849352"/>
              <a:gd name="connsiteY64-11204" fmla="*/ 1473200 h 5327619"/>
              <a:gd name="connsiteX65-11205" fmla="*/ 3785677 w 5849352"/>
              <a:gd name="connsiteY65-11206" fmla="*/ 1507067 h 5327619"/>
              <a:gd name="connsiteX66-11207" fmla="*/ 3811077 w 5849352"/>
              <a:gd name="connsiteY66-11208" fmla="*/ 1583267 h 5327619"/>
              <a:gd name="connsiteX67-11209" fmla="*/ 3819543 w 5849352"/>
              <a:gd name="connsiteY67-11210" fmla="*/ 1608667 h 5327619"/>
              <a:gd name="connsiteX68-11211" fmla="*/ 3828010 w 5849352"/>
              <a:gd name="connsiteY68-11212" fmla="*/ 1659467 h 5327619"/>
              <a:gd name="connsiteX69-11213" fmla="*/ 3861877 w 5849352"/>
              <a:gd name="connsiteY69-11214" fmla="*/ 1701800 h 5327619"/>
              <a:gd name="connsiteX70-11215" fmla="*/ 3878810 w 5849352"/>
              <a:gd name="connsiteY70-11216" fmla="*/ 1752600 h 5327619"/>
              <a:gd name="connsiteX71-11217" fmla="*/ 3887277 w 5849352"/>
              <a:gd name="connsiteY71-11218" fmla="*/ 1786467 h 5327619"/>
              <a:gd name="connsiteX72-11219" fmla="*/ 3904210 w 5849352"/>
              <a:gd name="connsiteY72-11220" fmla="*/ 1811867 h 5327619"/>
              <a:gd name="connsiteX73-11221" fmla="*/ 3912677 w 5849352"/>
              <a:gd name="connsiteY73-11222" fmla="*/ 1837267 h 5327619"/>
              <a:gd name="connsiteX74-11223" fmla="*/ 3946543 w 5849352"/>
              <a:gd name="connsiteY74-11224" fmla="*/ 1888067 h 5327619"/>
              <a:gd name="connsiteX75-11225" fmla="*/ 3963477 w 5849352"/>
              <a:gd name="connsiteY75-11226" fmla="*/ 1913467 h 5327619"/>
              <a:gd name="connsiteX76-11227" fmla="*/ 3988877 w 5849352"/>
              <a:gd name="connsiteY76-11228" fmla="*/ 1930400 h 5327619"/>
              <a:gd name="connsiteX77-11229" fmla="*/ 4014277 w 5849352"/>
              <a:gd name="connsiteY77-11230" fmla="*/ 1955800 h 5327619"/>
              <a:gd name="connsiteX78-11231" fmla="*/ 4065077 w 5849352"/>
              <a:gd name="connsiteY78-11232" fmla="*/ 1981200 h 5327619"/>
              <a:gd name="connsiteX79-11233" fmla="*/ 4090477 w 5849352"/>
              <a:gd name="connsiteY79-11234" fmla="*/ 1964267 h 5327619"/>
              <a:gd name="connsiteX80-11235" fmla="*/ 4115877 w 5849352"/>
              <a:gd name="connsiteY80-11236" fmla="*/ 1972733 h 5327619"/>
              <a:gd name="connsiteX81-11237" fmla="*/ 4166677 w 5849352"/>
              <a:gd name="connsiteY81-11238" fmla="*/ 2015067 h 5327619"/>
              <a:gd name="connsiteX82-11239" fmla="*/ 4175143 w 5849352"/>
              <a:gd name="connsiteY82-11240" fmla="*/ 2048933 h 5327619"/>
              <a:gd name="connsiteX83-11241" fmla="*/ 4217477 w 5849352"/>
              <a:gd name="connsiteY83-11242" fmla="*/ 2091267 h 5327619"/>
              <a:gd name="connsiteX84-11243" fmla="*/ 4242877 w 5849352"/>
              <a:gd name="connsiteY84-11244" fmla="*/ 2116667 h 5327619"/>
              <a:gd name="connsiteX85-11245" fmla="*/ 4344477 w 5849352"/>
              <a:gd name="connsiteY85-11246" fmla="*/ 2133600 h 5327619"/>
              <a:gd name="connsiteX86-11247" fmla="*/ 4369877 w 5849352"/>
              <a:gd name="connsiteY86-11248" fmla="*/ 2159000 h 5327619"/>
              <a:gd name="connsiteX87-11249" fmla="*/ 4395277 w 5849352"/>
              <a:gd name="connsiteY87-11250" fmla="*/ 2167467 h 5327619"/>
              <a:gd name="connsiteX88-11251" fmla="*/ 4522277 w 5849352"/>
              <a:gd name="connsiteY88-11252" fmla="*/ 2184400 h 5327619"/>
              <a:gd name="connsiteX89-11253" fmla="*/ 4547677 w 5849352"/>
              <a:gd name="connsiteY89-11254" fmla="*/ 2209800 h 5327619"/>
              <a:gd name="connsiteX90-11255" fmla="*/ 4615410 w 5849352"/>
              <a:gd name="connsiteY90-11256" fmla="*/ 2226733 h 5327619"/>
              <a:gd name="connsiteX91-11257" fmla="*/ 4683143 w 5849352"/>
              <a:gd name="connsiteY91-11258" fmla="*/ 2218267 h 5327619"/>
              <a:gd name="connsiteX92-11259" fmla="*/ 4784743 w 5849352"/>
              <a:gd name="connsiteY92-11260" fmla="*/ 2209800 h 5327619"/>
              <a:gd name="connsiteX93-11261" fmla="*/ 4818610 w 5849352"/>
              <a:gd name="connsiteY93-11262" fmla="*/ 2192867 h 5327619"/>
              <a:gd name="connsiteX94-11263" fmla="*/ 4844010 w 5849352"/>
              <a:gd name="connsiteY94-11264" fmla="*/ 2201333 h 5327619"/>
              <a:gd name="connsiteX95-11265" fmla="*/ 4894810 w 5849352"/>
              <a:gd name="connsiteY95-11266" fmla="*/ 2260600 h 5327619"/>
              <a:gd name="connsiteX96-11267" fmla="*/ 4877877 w 5849352"/>
              <a:gd name="connsiteY96-11268" fmla="*/ 2286000 h 5327619"/>
              <a:gd name="connsiteX97-11269" fmla="*/ 4852477 w 5849352"/>
              <a:gd name="connsiteY97-11270" fmla="*/ 2294467 h 5327619"/>
              <a:gd name="connsiteX98-11271" fmla="*/ 4835543 w 5849352"/>
              <a:gd name="connsiteY98-11272" fmla="*/ 2311400 h 5327619"/>
              <a:gd name="connsiteX99-11273" fmla="*/ 4793210 w 5849352"/>
              <a:gd name="connsiteY99-11274" fmla="*/ 2387600 h 5327619"/>
              <a:gd name="connsiteX100-11275" fmla="*/ 4767810 w 5849352"/>
              <a:gd name="connsiteY100-11276" fmla="*/ 2404533 h 5327619"/>
              <a:gd name="connsiteX101-11277" fmla="*/ 4784743 w 5849352"/>
              <a:gd name="connsiteY101-11278" fmla="*/ 2429933 h 5327619"/>
              <a:gd name="connsiteX102-11279" fmla="*/ 4810143 w 5849352"/>
              <a:gd name="connsiteY102-11280" fmla="*/ 2438400 h 5327619"/>
              <a:gd name="connsiteX103-11281" fmla="*/ 4835543 w 5849352"/>
              <a:gd name="connsiteY103-11282" fmla="*/ 2455333 h 5327619"/>
              <a:gd name="connsiteX104-11283" fmla="*/ 4852477 w 5849352"/>
              <a:gd name="connsiteY104-11284" fmla="*/ 2472267 h 5327619"/>
              <a:gd name="connsiteX105-11285" fmla="*/ 4903277 w 5849352"/>
              <a:gd name="connsiteY105-11286" fmla="*/ 2489200 h 5327619"/>
              <a:gd name="connsiteX106-11287" fmla="*/ 4928677 w 5849352"/>
              <a:gd name="connsiteY106-11288" fmla="*/ 2497667 h 5327619"/>
              <a:gd name="connsiteX107-11289" fmla="*/ 4979477 w 5849352"/>
              <a:gd name="connsiteY107-11290" fmla="*/ 2523067 h 5327619"/>
              <a:gd name="connsiteX108-11291" fmla="*/ 5030277 w 5849352"/>
              <a:gd name="connsiteY108-11292" fmla="*/ 2548467 h 5327619"/>
              <a:gd name="connsiteX109-11293" fmla="*/ 5055677 w 5849352"/>
              <a:gd name="connsiteY109-11294" fmla="*/ 2573867 h 5327619"/>
              <a:gd name="connsiteX110-11295" fmla="*/ 5182677 w 5849352"/>
              <a:gd name="connsiteY110-11296" fmla="*/ 2599267 h 5327619"/>
              <a:gd name="connsiteX111-11297" fmla="*/ 5241943 w 5849352"/>
              <a:gd name="connsiteY111-11298" fmla="*/ 2616200 h 5327619"/>
              <a:gd name="connsiteX112-11299" fmla="*/ 5267343 w 5849352"/>
              <a:gd name="connsiteY112-11300" fmla="*/ 2624667 h 5327619"/>
              <a:gd name="connsiteX113-11301" fmla="*/ 5284277 w 5849352"/>
              <a:gd name="connsiteY113-11302" fmla="*/ 2641600 h 5327619"/>
              <a:gd name="connsiteX114-11303" fmla="*/ 5360477 w 5849352"/>
              <a:gd name="connsiteY114-11304" fmla="*/ 2683933 h 5327619"/>
              <a:gd name="connsiteX115-11305" fmla="*/ 5428210 w 5849352"/>
              <a:gd name="connsiteY115-11306" fmla="*/ 2692400 h 5327619"/>
              <a:gd name="connsiteX116-11307" fmla="*/ 5453610 w 5849352"/>
              <a:gd name="connsiteY116-11308" fmla="*/ 2717800 h 5327619"/>
              <a:gd name="connsiteX117-11309" fmla="*/ 5470543 w 5849352"/>
              <a:gd name="connsiteY117-11310" fmla="*/ 2743200 h 5327619"/>
              <a:gd name="connsiteX118-11311" fmla="*/ 5495943 w 5849352"/>
              <a:gd name="connsiteY118-11312" fmla="*/ 2760133 h 5327619"/>
              <a:gd name="connsiteX119-11313" fmla="*/ 5538277 w 5849352"/>
              <a:gd name="connsiteY119-11314" fmla="*/ 2802467 h 5327619"/>
              <a:gd name="connsiteX120-11315" fmla="*/ 5572143 w 5849352"/>
              <a:gd name="connsiteY120-11316" fmla="*/ 2810933 h 5327619"/>
              <a:gd name="connsiteX121-11317" fmla="*/ 5597543 w 5849352"/>
              <a:gd name="connsiteY121-11318" fmla="*/ 2827867 h 5327619"/>
              <a:gd name="connsiteX122-11319" fmla="*/ 5699143 w 5849352"/>
              <a:gd name="connsiteY122-11320" fmla="*/ 2844800 h 5327619"/>
              <a:gd name="connsiteX123-11321" fmla="*/ 5775343 w 5849352"/>
              <a:gd name="connsiteY123-11322" fmla="*/ 2904067 h 5327619"/>
              <a:gd name="connsiteX124-11323" fmla="*/ 5834610 w 5849352"/>
              <a:gd name="connsiteY124-11324" fmla="*/ 2921000 h 5327619"/>
              <a:gd name="connsiteX125-11325" fmla="*/ 5834610 w 5849352"/>
              <a:gd name="connsiteY125-11326" fmla="*/ 3115733 h 5327619"/>
              <a:gd name="connsiteX126-11327" fmla="*/ 5800743 w 5849352"/>
              <a:gd name="connsiteY126-11328" fmla="*/ 3200400 h 5327619"/>
              <a:gd name="connsiteX127-11329" fmla="*/ 5809210 w 5849352"/>
              <a:gd name="connsiteY127-11330" fmla="*/ 3285067 h 5327619"/>
              <a:gd name="connsiteX128-11331" fmla="*/ 5783810 w 5849352"/>
              <a:gd name="connsiteY128-11332" fmla="*/ 3276600 h 5327619"/>
              <a:gd name="connsiteX129-11333" fmla="*/ 5775343 w 5849352"/>
              <a:gd name="connsiteY129-11334" fmla="*/ 3251200 h 5327619"/>
              <a:gd name="connsiteX130-11335" fmla="*/ 5758410 w 5849352"/>
              <a:gd name="connsiteY130-11336" fmla="*/ 3225800 h 5327619"/>
              <a:gd name="connsiteX131-11337" fmla="*/ 5733010 w 5849352"/>
              <a:gd name="connsiteY131-11338" fmla="*/ 3175000 h 5327619"/>
              <a:gd name="connsiteX132-11339" fmla="*/ 5682210 w 5849352"/>
              <a:gd name="connsiteY132-11340" fmla="*/ 3149600 h 5327619"/>
              <a:gd name="connsiteX133-11341" fmla="*/ 5656810 w 5849352"/>
              <a:gd name="connsiteY133-11342" fmla="*/ 3132667 h 5327619"/>
              <a:gd name="connsiteX134-11343" fmla="*/ 5606010 w 5849352"/>
              <a:gd name="connsiteY134-11344" fmla="*/ 3115733 h 5327619"/>
              <a:gd name="connsiteX135-11345" fmla="*/ 5445143 w 5849352"/>
              <a:gd name="connsiteY135-11346" fmla="*/ 3098800 h 5327619"/>
              <a:gd name="connsiteX136-11347" fmla="*/ 5419743 w 5849352"/>
              <a:gd name="connsiteY136-11348" fmla="*/ 3073400 h 5327619"/>
              <a:gd name="connsiteX137-11349" fmla="*/ 5394343 w 5849352"/>
              <a:gd name="connsiteY137-11350" fmla="*/ 3056467 h 5327619"/>
              <a:gd name="connsiteX138-11351" fmla="*/ 5377410 w 5849352"/>
              <a:gd name="connsiteY138-11352" fmla="*/ 3031067 h 5327619"/>
              <a:gd name="connsiteX139-11353" fmla="*/ 5360477 w 5849352"/>
              <a:gd name="connsiteY139-11354" fmla="*/ 3014133 h 5327619"/>
              <a:gd name="connsiteX140-11355" fmla="*/ 5233477 w 5849352"/>
              <a:gd name="connsiteY140-11356" fmla="*/ 3022600 h 5327619"/>
              <a:gd name="connsiteX141-11357" fmla="*/ 5216543 w 5849352"/>
              <a:gd name="connsiteY141-11358" fmla="*/ 3039533 h 5327619"/>
              <a:gd name="connsiteX142-11359" fmla="*/ 5182677 w 5849352"/>
              <a:gd name="connsiteY142-11360" fmla="*/ 3107267 h 5327619"/>
              <a:gd name="connsiteX143-11361" fmla="*/ 5157277 w 5849352"/>
              <a:gd name="connsiteY143-11362" fmla="*/ 3158067 h 5327619"/>
              <a:gd name="connsiteX144-11363" fmla="*/ 5140343 w 5849352"/>
              <a:gd name="connsiteY144-11364" fmla="*/ 3225800 h 5327619"/>
              <a:gd name="connsiteX145-11365" fmla="*/ 5123410 w 5849352"/>
              <a:gd name="connsiteY145-11366" fmla="*/ 3251200 h 5327619"/>
              <a:gd name="connsiteX146-11367" fmla="*/ 5114943 w 5849352"/>
              <a:gd name="connsiteY146-11368" fmla="*/ 3285067 h 5327619"/>
              <a:gd name="connsiteX147-11369" fmla="*/ 5131877 w 5849352"/>
              <a:gd name="connsiteY147-11370" fmla="*/ 3352800 h 5327619"/>
              <a:gd name="connsiteX148-11371" fmla="*/ 5123410 w 5849352"/>
              <a:gd name="connsiteY148-11372" fmla="*/ 3395133 h 5327619"/>
              <a:gd name="connsiteX149-11373" fmla="*/ 5089543 w 5849352"/>
              <a:gd name="connsiteY149-11374" fmla="*/ 3437467 h 5327619"/>
              <a:gd name="connsiteX150-11375" fmla="*/ 5098010 w 5849352"/>
              <a:gd name="connsiteY150-11376" fmla="*/ 3496733 h 5327619"/>
              <a:gd name="connsiteX151-11377" fmla="*/ 5157277 w 5849352"/>
              <a:gd name="connsiteY151-11378" fmla="*/ 3539067 h 5327619"/>
              <a:gd name="connsiteX152-11379" fmla="*/ 5199610 w 5849352"/>
              <a:gd name="connsiteY152-11380" fmla="*/ 3547533 h 5327619"/>
              <a:gd name="connsiteX153-11381" fmla="*/ 5241943 w 5849352"/>
              <a:gd name="connsiteY153-11382" fmla="*/ 3581400 h 5327619"/>
              <a:gd name="connsiteX154-11383" fmla="*/ 5267343 w 5849352"/>
              <a:gd name="connsiteY154-11384" fmla="*/ 3572933 h 5327619"/>
              <a:gd name="connsiteX155-11385" fmla="*/ 5318143 w 5849352"/>
              <a:gd name="connsiteY155-11386" fmla="*/ 3564467 h 5327619"/>
              <a:gd name="connsiteX156-11387" fmla="*/ 5368943 w 5849352"/>
              <a:gd name="connsiteY156-11388" fmla="*/ 3598333 h 5327619"/>
              <a:gd name="connsiteX157-11389" fmla="*/ 5411277 w 5849352"/>
              <a:gd name="connsiteY157-11390" fmla="*/ 3666067 h 5327619"/>
              <a:gd name="connsiteX158-11391" fmla="*/ 5428210 w 5849352"/>
              <a:gd name="connsiteY158-11392" fmla="*/ 3835400 h 5327619"/>
              <a:gd name="connsiteX159-11393" fmla="*/ 5436677 w 5849352"/>
              <a:gd name="connsiteY159-11394" fmla="*/ 3860800 h 5327619"/>
              <a:gd name="connsiteX160-11395" fmla="*/ 5301210 w 5849352"/>
              <a:gd name="connsiteY160-11396" fmla="*/ 3920067 h 5327619"/>
              <a:gd name="connsiteX161-11397" fmla="*/ 5275810 w 5849352"/>
              <a:gd name="connsiteY161-11398" fmla="*/ 3937000 h 5327619"/>
              <a:gd name="connsiteX162-11399" fmla="*/ 5216543 w 5849352"/>
              <a:gd name="connsiteY162-11400" fmla="*/ 3970867 h 5327619"/>
              <a:gd name="connsiteX163-11401" fmla="*/ 5199610 w 5849352"/>
              <a:gd name="connsiteY163-11402" fmla="*/ 3996267 h 5327619"/>
              <a:gd name="connsiteX164-11403" fmla="*/ 5174210 w 5849352"/>
              <a:gd name="connsiteY164-11404" fmla="*/ 4021667 h 5327619"/>
              <a:gd name="connsiteX165-11405" fmla="*/ 5165743 w 5849352"/>
              <a:gd name="connsiteY165-11406" fmla="*/ 4047067 h 5327619"/>
              <a:gd name="connsiteX166-11407" fmla="*/ 5157277 w 5849352"/>
              <a:gd name="connsiteY166-11408" fmla="*/ 4241800 h 5327619"/>
              <a:gd name="connsiteX167-11409" fmla="*/ 5106477 w 5849352"/>
              <a:gd name="connsiteY167-11410" fmla="*/ 4275667 h 5327619"/>
              <a:gd name="connsiteX168-11411" fmla="*/ 5089543 w 5849352"/>
              <a:gd name="connsiteY168-11412" fmla="*/ 4292600 h 5327619"/>
              <a:gd name="connsiteX169-11413" fmla="*/ 5123410 w 5849352"/>
              <a:gd name="connsiteY169-11414" fmla="*/ 4301067 h 5327619"/>
              <a:gd name="connsiteX170-11415" fmla="*/ 5089543 w 5849352"/>
              <a:gd name="connsiteY170-11416" fmla="*/ 4351867 h 5327619"/>
              <a:gd name="connsiteX171-11417" fmla="*/ 5038743 w 5849352"/>
              <a:gd name="connsiteY171-11418" fmla="*/ 4385733 h 5327619"/>
              <a:gd name="connsiteX172-11419" fmla="*/ 5021810 w 5849352"/>
              <a:gd name="connsiteY172-11420" fmla="*/ 4411133 h 5327619"/>
              <a:gd name="connsiteX173-11421" fmla="*/ 5004877 w 5849352"/>
              <a:gd name="connsiteY173-11422" fmla="*/ 4428067 h 5327619"/>
              <a:gd name="connsiteX174-11423" fmla="*/ 4987943 w 5849352"/>
              <a:gd name="connsiteY174-11424" fmla="*/ 4478867 h 5327619"/>
              <a:gd name="connsiteX175-11425" fmla="*/ 4971010 w 5849352"/>
              <a:gd name="connsiteY175-11426" fmla="*/ 4504267 h 5327619"/>
              <a:gd name="connsiteX176-11427" fmla="*/ 4962543 w 5849352"/>
              <a:gd name="connsiteY176-11428" fmla="*/ 4529667 h 5327619"/>
              <a:gd name="connsiteX177-11429" fmla="*/ 4928677 w 5849352"/>
              <a:gd name="connsiteY177-11430" fmla="*/ 4538133 h 5327619"/>
              <a:gd name="connsiteX178-11431" fmla="*/ 4860943 w 5849352"/>
              <a:gd name="connsiteY178-11432" fmla="*/ 4563533 h 5327619"/>
              <a:gd name="connsiteX179-11433" fmla="*/ 4784743 w 5849352"/>
              <a:gd name="connsiteY179-11434" fmla="*/ 4555067 h 5327619"/>
              <a:gd name="connsiteX180-11435" fmla="*/ 4767810 w 5849352"/>
              <a:gd name="connsiteY180-11436" fmla="*/ 4538133 h 5327619"/>
              <a:gd name="connsiteX181-11437" fmla="*/ 4750877 w 5849352"/>
              <a:gd name="connsiteY181-11438" fmla="*/ 4487333 h 5327619"/>
              <a:gd name="connsiteX182-11439" fmla="*/ 4733943 w 5849352"/>
              <a:gd name="connsiteY182-11440" fmla="*/ 4419600 h 5327619"/>
              <a:gd name="connsiteX183-11441" fmla="*/ 4683143 w 5849352"/>
              <a:gd name="connsiteY183-11442" fmla="*/ 4453467 h 5327619"/>
              <a:gd name="connsiteX184-11443" fmla="*/ 4632343 w 5849352"/>
              <a:gd name="connsiteY184-11444" fmla="*/ 4504267 h 5327619"/>
              <a:gd name="connsiteX185-11445" fmla="*/ 4615410 w 5849352"/>
              <a:gd name="connsiteY185-11446" fmla="*/ 4555067 h 5327619"/>
              <a:gd name="connsiteX186-11447" fmla="*/ 4581543 w 5849352"/>
              <a:gd name="connsiteY186-11448" fmla="*/ 4605867 h 5327619"/>
              <a:gd name="connsiteX187-11449" fmla="*/ 4564610 w 5849352"/>
              <a:gd name="connsiteY187-11450" fmla="*/ 4631267 h 5327619"/>
              <a:gd name="connsiteX188-11451" fmla="*/ 4547677 w 5849352"/>
              <a:gd name="connsiteY188-11452" fmla="*/ 4682067 h 5327619"/>
              <a:gd name="connsiteX189-11453" fmla="*/ 4505343 w 5849352"/>
              <a:gd name="connsiteY189-11454" fmla="*/ 4758267 h 5327619"/>
              <a:gd name="connsiteX190-11455" fmla="*/ 4513810 w 5849352"/>
              <a:gd name="connsiteY190-11456" fmla="*/ 4817533 h 5327619"/>
              <a:gd name="connsiteX191-11457" fmla="*/ 4522277 w 5849352"/>
              <a:gd name="connsiteY191-11458" fmla="*/ 4893733 h 5327619"/>
              <a:gd name="connsiteX192-11459" fmla="*/ 4556143 w 5849352"/>
              <a:gd name="connsiteY192-11460" fmla="*/ 4961467 h 5327619"/>
              <a:gd name="connsiteX193-11461" fmla="*/ 4598477 w 5849352"/>
              <a:gd name="connsiteY193-11462" fmla="*/ 4969933 h 5327619"/>
              <a:gd name="connsiteX194-11463" fmla="*/ 4573077 w 5849352"/>
              <a:gd name="connsiteY194-11464" fmla="*/ 5020733 h 5327619"/>
              <a:gd name="connsiteX195-11465" fmla="*/ 4581543 w 5849352"/>
              <a:gd name="connsiteY195-11466" fmla="*/ 5046133 h 5327619"/>
              <a:gd name="connsiteX196-11467" fmla="*/ 4623877 w 5849352"/>
              <a:gd name="connsiteY196-11468" fmla="*/ 5088467 h 5327619"/>
              <a:gd name="connsiteX197-11469" fmla="*/ 4564610 w 5849352"/>
              <a:gd name="connsiteY197-11470" fmla="*/ 5130800 h 5327619"/>
              <a:gd name="connsiteX198-11471" fmla="*/ 4539210 w 5849352"/>
              <a:gd name="connsiteY198-11472" fmla="*/ 5139267 h 5327619"/>
              <a:gd name="connsiteX199-11473" fmla="*/ 4547677 w 5849352"/>
              <a:gd name="connsiteY199-11474" fmla="*/ 5291667 h 5327619"/>
              <a:gd name="connsiteX200-11475" fmla="*/ 4539210 w 5849352"/>
              <a:gd name="connsiteY200-11476" fmla="*/ 5325533 h 5327619"/>
              <a:gd name="connsiteX201-11477" fmla="*/ 4479943 w 5849352"/>
              <a:gd name="connsiteY201-11478" fmla="*/ 5317067 h 5327619"/>
              <a:gd name="connsiteX202-11479" fmla="*/ 4420677 w 5849352"/>
              <a:gd name="connsiteY202-11480" fmla="*/ 5300133 h 5327619"/>
              <a:gd name="connsiteX203-11481" fmla="*/ 4352943 w 5849352"/>
              <a:gd name="connsiteY203-11482" fmla="*/ 5291667 h 5327619"/>
              <a:gd name="connsiteX204-11483" fmla="*/ 4268277 w 5849352"/>
              <a:gd name="connsiteY204-11484" fmla="*/ 5266267 h 5327619"/>
              <a:gd name="connsiteX205-11485" fmla="*/ 4234410 w 5849352"/>
              <a:gd name="connsiteY205-11486" fmla="*/ 5257800 h 5327619"/>
              <a:gd name="connsiteX206-11487" fmla="*/ 4217477 w 5849352"/>
              <a:gd name="connsiteY206-11488" fmla="*/ 5232400 h 5327619"/>
              <a:gd name="connsiteX207-11489" fmla="*/ 4175143 w 5849352"/>
              <a:gd name="connsiteY207-11490" fmla="*/ 5198533 h 5327619"/>
              <a:gd name="connsiteX208-11491" fmla="*/ 4158210 w 5849352"/>
              <a:gd name="connsiteY208-11492" fmla="*/ 5173133 h 5327619"/>
              <a:gd name="connsiteX209-11493" fmla="*/ 4082010 w 5849352"/>
              <a:gd name="connsiteY209-11494" fmla="*/ 5105400 h 5327619"/>
              <a:gd name="connsiteX210-11495" fmla="*/ 4031210 w 5849352"/>
              <a:gd name="connsiteY210-11496" fmla="*/ 5088467 h 5327619"/>
              <a:gd name="connsiteX211-11497" fmla="*/ 3980410 w 5849352"/>
              <a:gd name="connsiteY211-11498" fmla="*/ 5071533 h 5327619"/>
              <a:gd name="connsiteX212-11499" fmla="*/ 3955010 w 5849352"/>
              <a:gd name="connsiteY212-11500" fmla="*/ 5063067 h 5327619"/>
              <a:gd name="connsiteX213-11501" fmla="*/ 3921143 w 5849352"/>
              <a:gd name="connsiteY213-11502" fmla="*/ 5054600 h 5327619"/>
              <a:gd name="connsiteX214-11503" fmla="*/ 3861877 w 5849352"/>
              <a:gd name="connsiteY214-11504" fmla="*/ 5037667 h 5327619"/>
              <a:gd name="connsiteX215-11505" fmla="*/ 3785677 w 5849352"/>
              <a:gd name="connsiteY215-11506" fmla="*/ 4978400 h 5327619"/>
              <a:gd name="connsiteX216-11507" fmla="*/ 3751810 w 5849352"/>
              <a:gd name="connsiteY216-11508" fmla="*/ 4969933 h 5327619"/>
              <a:gd name="connsiteX217-11509" fmla="*/ 3701010 w 5849352"/>
              <a:gd name="connsiteY217-11510" fmla="*/ 4953000 h 5327619"/>
              <a:gd name="connsiteX218-11511" fmla="*/ 3667143 w 5849352"/>
              <a:gd name="connsiteY218-11512" fmla="*/ 4927600 h 5327619"/>
              <a:gd name="connsiteX219-11513" fmla="*/ 3633277 w 5849352"/>
              <a:gd name="connsiteY219-11514" fmla="*/ 4919133 h 5327619"/>
              <a:gd name="connsiteX220-11515" fmla="*/ 3565543 w 5849352"/>
              <a:gd name="connsiteY220-11516" fmla="*/ 4868333 h 5327619"/>
              <a:gd name="connsiteX221-11517" fmla="*/ 3506277 w 5849352"/>
              <a:gd name="connsiteY221-11518" fmla="*/ 4859867 h 5327619"/>
              <a:gd name="connsiteX222-11519" fmla="*/ 3480877 w 5849352"/>
              <a:gd name="connsiteY222-11520" fmla="*/ 4851400 h 5327619"/>
              <a:gd name="connsiteX223-11521" fmla="*/ 3463943 w 5849352"/>
              <a:gd name="connsiteY223-11522" fmla="*/ 4834467 h 5327619"/>
              <a:gd name="connsiteX224-11523" fmla="*/ 3404677 w 5849352"/>
              <a:gd name="connsiteY224-11524" fmla="*/ 4800600 h 5327619"/>
              <a:gd name="connsiteX225-11525" fmla="*/ 3362343 w 5849352"/>
              <a:gd name="connsiteY225-11526" fmla="*/ 4792133 h 5327619"/>
              <a:gd name="connsiteX226-11527" fmla="*/ 3303077 w 5849352"/>
              <a:gd name="connsiteY226-11528" fmla="*/ 4766733 h 5327619"/>
              <a:gd name="connsiteX227-11529" fmla="*/ 3286143 w 5849352"/>
              <a:gd name="connsiteY227-11530" fmla="*/ 4741333 h 5327619"/>
              <a:gd name="connsiteX228-11531" fmla="*/ 3235343 w 5849352"/>
              <a:gd name="connsiteY228-11532" fmla="*/ 4715933 h 5327619"/>
              <a:gd name="connsiteX229-11533" fmla="*/ 3218410 w 5849352"/>
              <a:gd name="connsiteY229-11534" fmla="*/ 4622800 h 5327619"/>
              <a:gd name="connsiteX230-11535" fmla="*/ 3226877 w 5849352"/>
              <a:gd name="connsiteY230-11536" fmla="*/ 4580467 h 5327619"/>
              <a:gd name="connsiteX231-11537" fmla="*/ 3277677 w 5849352"/>
              <a:gd name="connsiteY231-11538" fmla="*/ 4546600 h 5327619"/>
              <a:gd name="connsiteX232-11539" fmla="*/ 3320010 w 5849352"/>
              <a:gd name="connsiteY232-11540" fmla="*/ 4495800 h 5327619"/>
              <a:gd name="connsiteX233-11541" fmla="*/ 3345410 w 5849352"/>
              <a:gd name="connsiteY233-11542" fmla="*/ 4487333 h 5327619"/>
              <a:gd name="connsiteX234-11543" fmla="*/ 3387743 w 5849352"/>
              <a:gd name="connsiteY234-11544" fmla="*/ 4495800 h 5327619"/>
              <a:gd name="connsiteX235-11545" fmla="*/ 3396210 w 5849352"/>
              <a:gd name="connsiteY235-11546" fmla="*/ 4521200 h 5327619"/>
              <a:gd name="connsiteX236-11547" fmla="*/ 3430077 w 5849352"/>
              <a:gd name="connsiteY236-11548" fmla="*/ 4538133 h 5327619"/>
              <a:gd name="connsiteX237-11549" fmla="*/ 3506277 w 5849352"/>
              <a:gd name="connsiteY237-11550" fmla="*/ 4495800 h 5327619"/>
              <a:gd name="connsiteX238-11551" fmla="*/ 3531677 w 5849352"/>
              <a:gd name="connsiteY238-11552" fmla="*/ 4470400 h 5327619"/>
              <a:gd name="connsiteX239-11553" fmla="*/ 3540143 w 5849352"/>
              <a:gd name="connsiteY239-11554" fmla="*/ 4445000 h 5327619"/>
              <a:gd name="connsiteX240-11555" fmla="*/ 3590943 w 5849352"/>
              <a:gd name="connsiteY240-11556" fmla="*/ 4445000 h 5327619"/>
              <a:gd name="connsiteX241-11557" fmla="*/ 3633277 w 5849352"/>
              <a:gd name="connsiteY241-11558" fmla="*/ 4478867 h 5327619"/>
              <a:gd name="connsiteX242-11559" fmla="*/ 3658677 w 5849352"/>
              <a:gd name="connsiteY242-11560" fmla="*/ 4487333 h 5327619"/>
              <a:gd name="connsiteX243-11561" fmla="*/ 3692543 w 5849352"/>
              <a:gd name="connsiteY243-11562" fmla="*/ 4504267 h 5327619"/>
              <a:gd name="connsiteX244-11563" fmla="*/ 3717943 w 5849352"/>
              <a:gd name="connsiteY244-11564" fmla="*/ 4521200 h 5327619"/>
              <a:gd name="connsiteX245-11565" fmla="*/ 3751810 w 5849352"/>
              <a:gd name="connsiteY245-11566" fmla="*/ 4529667 h 5327619"/>
              <a:gd name="connsiteX246-11567" fmla="*/ 3777210 w 5849352"/>
              <a:gd name="connsiteY246-11568" fmla="*/ 4546600 h 5327619"/>
              <a:gd name="connsiteX247-11569" fmla="*/ 3878810 w 5849352"/>
              <a:gd name="connsiteY247-11570" fmla="*/ 4572000 h 5327619"/>
              <a:gd name="connsiteX248-11571" fmla="*/ 3946543 w 5849352"/>
              <a:gd name="connsiteY248-11572" fmla="*/ 4563533 h 5327619"/>
              <a:gd name="connsiteX249-11573" fmla="*/ 3980410 w 5849352"/>
              <a:gd name="connsiteY249-11574" fmla="*/ 4529667 h 5327619"/>
              <a:gd name="connsiteX250-11575" fmla="*/ 4234410 w 5849352"/>
              <a:gd name="connsiteY250-11576" fmla="*/ 4521200 h 5327619"/>
              <a:gd name="connsiteX251-11577" fmla="*/ 4259810 w 5849352"/>
              <a:gd name="connsiteY251-11578" fmla="*/ 4504267 h 5327619"/>
              <a:gd name="connsiteX252-11579" fmla="*/ 4293677 w 5849352"/>
              <a:gd name="connsiteY252-11580" fmla="*/ 4470400 h 5327619"/>
              <a:gd name="connsiteX253-11581" fmla="*/ 4488410 w 5849352"/>
              <a:gd name="connsiteY253-11582" fmla="*/ 4436533 h 5327619"/>
              <a:gd name="connsiteX254-11583" fmla="*/ 4530743 w 5849352"/>
              <a:gd name="connsiteY254-11584" fmla="*/ 4428067 h 5327619"/>
              <a:gd name="connsiteX255-11585" fmla="*/ 4547677 w 5849352"/>
              <a:gd name="connsiteY255-11586" fmla="*/ 4402667 h 5327619"/>
              <a:gd name="connsiteX256-11587" fmla="*/ 4573077 w 5849352"/>
              <a:gd name="connsiteY256-11588" fmla="*/ 4394200 h 5327619"/>
              <a:gd name="connsiteX257-11589" fmla="*/ 4649277 w 5849352"/>
              <a:gd name="connsiteY257-11590" fmla="*/ 4385733 h 5327619"/>
              <a:gd name="connsiteX258-11591" fmla="*/ 4759343 w 5849352"/>
              <a:gd name="connsiteY258-11592" fmla="*/ 4377267 h 5327619"/>
              <a:gd name="connsiteX259-11593" fmla="*/ 4793210 w 5849352"/>
              <a:gd name="connsiteY259-11594" fmla="*/ 4368800 h 5327619"/>
              <a:gd name="connsiteX260-11595" fmla="*/ 4844010 w 5849352"/>
              <a:gd name="connsiteY260-11596" fmla="*/ 4309533 h 5327619"/>
              <a:gd name="connsiteX261-11597" fmla="*/ 4852477 w 5849352"/>
              <a:gd name="connsiteY261-11598" fmla="*/ 4284133 h 5327619"/>
              <a:gd name="connsiteX262-11599" fmla="*/ 4835543 w 5849352"/>
              <a:gd name="connsiteY262-11600" fmla="*/ 4207933 h 5327619"/>
              <a:gd name="connsiteX263-11601" fmla="*/ 4810143 w 5849352"/>
              <a:gd name="connsiteY263-11602" fmla="*/ 4157133 h 5327619"/>
              <a:gd name="connsiteX264-11603" fmla="*/ 4818610 w 5849352"/>
              <a:gd name="connsiteY264-11604" fmla="*/ 4114800 h 5327619"/>
              <a:gd name="connsiteX265-11605" fmla="*/ 4844010 w 5849352"/>
              <a:gd name="connsiteY265-11606" fmla="*/ 4097867 h 5327619"/>
              <a:gd name="connsiteX266-11607" fmla="*/ 4928677 w 5849352"/>
              <a:gd name="connsiteY266-11608" fmla="*/ 4080933 h 5327619"/>
              <a:gd name="connsiteX267-11609" fmla="*/ 4954077 w 5849352"/>
              <a:gd name="connsiteY267-11610" fmla="*/ 4064000 h 5327619"/>
              <a:gd name="connsiteX268-11611" fmla="*/ 5004877 w 5849352"/>
              <a:gd name="connsiteY268-11612" fmla="*/ 4047067 h 5327619"/>
              <a:gd name="connsiteX269-11613" fmla="*/ 4996410 w 5849352"/>
              <a:gd name="connsiteY269-11614" fmla="*/ 3979333 h 5327619"/>
              <a:gd name="connsiteX270-11615" fmla="*/ 4971010 w 5849352"/>
              <a:gd name="connsiteY270-11616" fmla="*/ 3970867 h 5327619"/>
              <a:gd name="connsiteX271-11617" fmla="*/ 4937143 w 5849352"/>
              <a:gd name="connsiteY271-11618" fmla="*/ 3928533 h 5327619"/>
              <a:gd name="connsiteX272-11619" fmla="*/ 4911743 w 5849352"/>
              <a:gd name="connsiteY272-11620" fmla="*/ 3852333 h 5327619"/>
              <a:gd name="connsiteX273-11621" fmla="*/ 4903277 w 5849352"/>
              <a:gd name="connsiteY273-11622" fmla="*/ 3826933 h 5327619"/>
              <a:gd name="connsiteX274-11623" fmla="*/ 4894810 w 5849352"/>
              <a:gd name="connsiteY274-11624" fmla="*/ 3801533 h 5327619"/>
              <a:gd name="connsiteX275-11625" fmla="*/ 4877877 w 5849352"/>
              <a:gd name="connsiteY275-11626" fmla="*/ 3725333 h 5327619"/>
              <a:gd name="connsiteX276-11627" fmla="*/ 4835543 w 5849352"/>
              <a:gd name="connsiteY276-11628" fmla="*/ 3674533 h 5327619"/>
              <a:gd name="connsiteX277-11629" fmla="*/ 4810143 w 5849352"/>
              <a:gd name="connsiteY277-11630" fmla="*/ 3623733 h 5327619"/>
              <a:gd name="connsiteX278-11631" fmla="*/ 4793210 w 5849352"/>
              <a:gd name="connsiteY278-11632" fmla="*/ 3598333 h 5327619"/>
              <a:gd name="connsiteX279-11633" fmla="*/ 4776277 w 5849352"/>
              <a:gd name="connsiteY279-11634" fmla="*/ 3547533 h 5327619"/>
              <a:gd name="connsiteX280-11635" fmla="*/ 4767810 w 5849352"/>
              <a:gd name="connsiteY280-11636" fmla="*/ 3462867 h 5327619"/>
              <a:gd name="connsiteX281-11637" fmla="*/ 4750877 w 5849352"/>
              <a:gd name="connsiteY281-11638" fmla="*/ 3412067 h 5327619"/>
              <a:gd name="connsiteX282-11639" fmla="*/ 4733943 w 5849352"/>
              <a:gd name="connsiteY282-11640" fmla="*/ 3352800 h 5327619"/>
              <a:gd name="connsiteX283-11641" fmla="*/ 4708543 w 5849352"/>
              <a:gd name="connsiteY283-11642" fmla="*/ 3302000 h 5327619"/>
              <a:gd name="connsiteX284-11643" fmla="*/ 4666210 w 5849352"/>
              <a:gd name="connsiteY284-11644" fmla="*/ 3293533 h 5327619"/>
              <a:gd name="connsiteX285-11645" fmla="*/ 4573077 w 5849352"/>
              <a:gd name="connsiteY285-11646" fmla="*/ 3302000 h 5327619"/>
              <a:gd name="connsiteX286-11647" fmla="*/ 4556143 w 5849352"/>
              <a:gd name="connsiteY286-11648" fmla="*/ 3327400 h 5327619"/>
              <a:gd name="connsiteX287-11649" fmla="*/ 4530743 w 5849352"/>
              <a:gd name="connsiteY287-11650" fmla="*/ 3344333 h 5327619"/>
              <a:gd name="connsiteX288-11651" fmla="*/ 4496877 w 5849352"/>
              <a:gd name="connsiteY288-11652" fmla="*/ 3335867 h 5327619"/>
              <a:gd name="connsiteX289-11653" fmla="*/ 4488410 w 5849352"/>
              <a:gd name="connsiteY289-11654" fmla="*/ 3310467 h 5327619"/>
              <a:gd name="connsiteX290-11655" fmla="*/ 4471477 w 5849352"/>
              <a:gd name="connsiteY290-11656" fmla="*/ 3293533 h 5327619"/>
              <a:gd name="connsiteX291-11657" fmla="*/ 4463010 w 5849352"/>
              <a:gd name="connsiteY291-11658" fmla="*/ 3259667 h 5327619"/>
              <a:gd name="connsiteX292-11659" fmla="*/ 4446077 w 5849352"/>
              <a:gd name="connsiteY292-11660" fmla="*/ 3242733 h 5327619"/>
              <a:gd name="connsiteX293-11661" fmla="*/ 4369877 w 5849352"/>
              <a:gd name="connsiteY293-11662" fmla="*/ 3217333 h 5327619"/>
              <a:gd name="connsiteX294-11663" fmla="*/ 4344477 w 5849352"/>
              <a:gd name="connsiteY294-11664" fmla="*/ 3200400 h 5327619"/>
              <a:gd name="connsiteX295-11665" fmla="*/ 4336010 w 5849352"/>
              <a:gd name="connsiteY295-11666" fmla="*/ 3175000 h 5327619"/>
              <a:gd name="connsiteX296-11667" fmla="*/ 4327543 w 5849352"/>
              <a:gd name="connsiteY296-11668" fmla="*/ 3064933 h 5327619"/>
              <a:gd name="connsiteX297-11669" fmla="*/ 4285210 w 5849352"/>
              <a:gd name="connsiteY297-11670" fmla="*/ 3014133 h 5327619"/>
              <a:gd name="connsiteX298-11671" fmla="*/ 4234410 w 5849352"/>
              <a:gd name="connsiteY298-11672" fmla="*/ 2980267 h 5327619"/>
              <a:gd name="connsiteX299-11673" fmla="*/ 4082010 w 5849352"/>
              <a:gd name="connsiteY299-11674" fmla="*/ 2988733 h 5327619"/>
              <a:gd name="connsiteX300-11675" fmla="*/ 4031210 w 5849352"/>
              <a:gd name="connsiteY300-11676" fmla="*/ 3005667 h 5327619"/>
              <a:gd name="connsiteX301-11677" fmla="*/ 4048143 w 5849352"/>
              <a:gd name="connsiteY301-11678" fmla="*/ 2963333 h 5327619"/>
              <a:gd name="connsiteX302-11679" fmla="*/ 4039677 w 5849352"/>
              <a:gd name="connsiteY302-11680" fmla="*/ 2912533 h 5327619"/>
              <a:gd name="connsiteX303-11681" fmla="*/ 4014277 w 5849352"/>
              <a:gd name="connsiteY303-11682" fmla="*/ 2904067 h 5327619"/>
              <a:gd name="connsiteX304-11683" fmla="*/ 3895743 w 5849352"/>
              <a:gd name="connsiteY304-11684" fmla="*/ 2895600 h 5327619"/>
              <a:gd name="connsiteX305-11685" fmla="*/ 3878810 w 5849352"/>
              <a:gd name="connsiteY305-11686" fmla="*/ 2751667 h 5327619"/>
              <a:gd name="connsiteX306-11687" fmla="*/ 3861877 w 5849352"/>
              <a:gd name="connsiteY306-11688" fmla="*/ 2726267 h 5327619"/>
              <a:gd name="connsiteX307-11689" fmla="*/ 3828010 w 5849352"/>
              <a:gd name="connsiteY307-11690" fmla="*/ 2658533 h 5327619"/>
              <a:gd name="connsiteX308-11691" fmla="*/ 3794143 w 5849352"/>
              <a:gd name="connsiteY308-11692" fmla="*/ 2616200 h 5327619"/>
              <a:gd name="connsiteX309-11693" fmla="*/ 3641743 w 5849352"/>
              <a:gd name="connsiteY309-11694" fmla="*/ 2590800 h 5327619"/>
              <a:gd name="connsiteX310-11695" fmla="*/ 3582477 w 5849352"/>
              <a:gd name="connsiteY310-11696" fmla="*/ 2573867 h 5327619"/>
              <a:gd name="connsiteX311-11697" fmla="*/ 3531677 w 5849352"/>
              <a:gd name="connsiteY311-11698" fmla="*/ 2556933 h 5327619"/>
              <a:gd name="connsiteX312-11699" fmla="*/ 3574010 w 5849352"/>
              <a:gd name="connsiteY312-11700" fmla="*/ 2514600 h 5327619"/>
              <a:gd name="connsiteX313-11701" fmla="*/ 3548610 w 5849352"/>
              <a:gd name="connsiteY313-11702" fmla="*/ 2523067 h 5327619"/>
              <a:gd name="connsiteX314-11703" fmla="*/ 3523210 w 5849352"/>
              <a:gd name="connsiteY314-11704" fmla="*/ 2531533 h 5327619"/>
              <a:gd name="connsiteX315-11705" fmla="*/ 3548610 w 5849352"/>
              <a:gd name="connsiteY315-11706" fmla="*/ 2506133 h 5327619"/>
              <a:gd name="connsiteX316-11707" fmla="*/ 3574010 w 5849352"/>
              <a:gd name="connsiteY316-11708" fmla="*/ 2497667 h 5327619"/>
              <a:gd name="connsiteX317-11709" fmla="*/ 3582477 w 5849352"/>
              <a:gd name="connsiteY317-11710" fmla="*/ 2463800 h 5327619"/>
              <a:gd name="connsiteX318-11711" fmla="*/ 3607877 w 5849352"/>
              <a:gd name="connsiteY318-11712" fmla="*/ 2421467 h 5327619"/>
              <a:gd name="connsiteX319-11713" fmla="*/ 3607877 w 5849352"/>
              <a:gd name="connsiteY319-11714" fmla="*/ 2336800 h 5327619"/>
              <a:gd name="connsiteX320-11715" fmla="*/ 3574010 w 5849352"/>
              <a:gd name="connsiteY320-11716" fmla="*/ 2302933 h 5327619"/>
              <a:gd name="connsiteX321-11717" fmla="*/ 3523210 w 5849352"/>
              <a:gd name="connsiteY321-11718" fmla="*/ 2260600 h 5327619"/>
              <a:gd name="connsiteX322-11719" fmla="*/ 3480877 w 5849352"/>
              <a:gd name="connsiteY322-11720" fmla="*/ 2209800 h 5327619"/>
              <a:gd name="connsiteX323-11721" fmla="*/ 3455477 w 5849352"/>
              <a:gd name="connsiteY323-11722" fmla="*/ 2192867 h 5327619"/>
              <a:gd name="connsiteX324-11723" fmla="*/ 3438543 w 5849352"/>
              <a:gd name="connsiteY324-11724" fmla="*/ 2175933 h 5327619"/>
              <a:gd name="connsiteX325-11725" fmla="*/ 3413143 w 5849352"/>
              <a:gd name="connsiteY325-11726" fmla="*/ 2167467 h 5327619"/>
              <a:gd name="connsiteX326-11727" fmla="*/ 3294610 w 5849352"/>
              <a:gd name="connsiteY326-11728" fmla="*/ 2150533 h 5327619"/>
              <a:gd name="connsiteX327-11729" fmla="*/ 3243810 w 5849352"/>
              <a:gd name="connsiteY327-11730" fmla="*/ 2125133 h 5327619"/>
              <a:gd name="connsiteX328-11731" fmla="*/ 3252277 w 5849352"/>
              <a:gd name="connsiteY328-11732" fmla="*/ 2091267 h 5327619"/>
              <a:gd name="connsiteX329-11733" fmla="*/ 3218410 w 5849352"/>
              <a:gd name="connsiteY329-11734" fmla="*/ 2082800 h 5327619"/>
              <a:gd name="connsiteX330-11735" fmla="*/ 3193010 w 5849352"/>
              <a:gd name="connsiteY330-11736" fmla="*/ 2032000 h 5327619"/>
              <a:gd name="connsiteX331-11737" fmla="*/ 3176077 w 5849352"/>
              <a:gd name="connsiteY331-11738" fmla="*/ 1998133 h 5327619"/>
              <a:gd name="connsiteX332-11739" fmla="*/ 3167610 w 5849352"/>
              <a:gd name="connsiteY332-11740" fmla="*/ 1972733 h 5327619"/>
              <a:gd name="connsiteX333-11741" fmla="*/ 3142210 w 5849352"/>
              <a:gd name="connsiteY333-11742" fmla="*/ 1955800 h 5327619"/>
              <a:gd name="connsiteX334-11743" fmla="*/ 3116810 w 5849352"/>
              <a:gd name="connsiteY334-11744" fmla="*/ 1930400 h 5327619"/>
              <a:gd name="connsiteX335-11745" fmla="*/ 3082943 w 5849352"/>
              <a:gd name="connsiteY335-11746" fmla="*/ 1854200 h 5327619"/>
              <a:gd name="connsiteX336-11747" fmla="*/ 3066010 w 5849352"/>
              <a:gd name="connsiteY336-11748" fmla="*/ 1828800 h 5327619"/>
              <a:gd name="connsiteX337-11749" fmla="*/ 3057543 w 5849352"/>
              <a:gd name="connsiteY337-11750" fmla="*/ 1794933 h 5327619"/>
              <a:gd name="connsiteX338-11751" fmla="*/ 2972877 w 5849352"/>
              <a:gd name="connsiteY338-11752" fmla="*/ 1727200 h 5327619"/>
              <a:gd name="connsiteX339-11753" fmla="*/ 2947477 w 5849352"/>
              <a:gd name="connsiteY339-11754" fmla="*/ 1710267 h 5327619"/>
              <a:gd name="connsiteX340-11755" fmla="*/ 2828943 w 5849352"/>
              <a:gd name="connsiteY340-11756" fmla="*/ 1667933 h 5327619"/>
              <a:gd name="connsiteX341-11757" fmla="*/ 2803543 w 5849352"/>
              <a:gd name="connsiteY341-11758" fmla="*/ 1676400 h 5327619"/>
              <a:gd name="connsiteX342-11759" fmla="*/ 2795077 w 5849352"/>
              <a:gd name="connsiteY342-11760" fmla="*/ 1727200 h 5327619"/>
              <a:gd name="connsiteX343-11761" fmla="*/ 2786610 w 5849352"/>
              <a:gd name="connsiteY343-11762" fmla="*/ 1752600 h 5327619"/>
              <a:gd name="connsiteX344-11763" fmla="*/ 2744277 w 5849352"/>
              <a:gd name="connsiteY344-11764" fmla="*/ 1794933 h 5327619"/>
              <a:gd name="connsiteX345-11765" fmla="*/ 2718877 w 5849352"/>
              <a:gd name="connsiteY345-11766" fmla="*/ 1845733 h 5327619"/>
              <a:gd name="connsiteX346-11767" fmla="*/ 2693477 w 5849352"/>
              <a:gd name="connsiteY346-11768" fmla="*/ 1921933 h 5327619"/>
              <a:gd name="connsiteX347-11769" fmla="*/ 2685010 w 5849352"/>
              <a:gd name="connsiteY347-11770" fmla="*/ 1947333 h 5327619"/>
              <a:gd name="connsiteX348-11771" fmla="*/ 2651143 w 5849352"/>
              <a:gd name="connsiteY348-11772" fmla="*/ 1955800 h 5327619"/>
              <a:gd name="connsiteX349-11773" fmla="*/ 2591877 w 5849352"/>
              <a:gd name="connsiteY349-11774" fmla="*/ 1947333 h 5327619"/>
              <a:gd name="connsiteX350-11775" fmla="*/ 2566477 w 5849352"/>
              <a:gd name="connsiteY350-11776" fmla="*/ 1938867 h 5327619"/>
              <a:gd name="connsiteX351-11777" fmla="*/ 2549543 w 5849352"/>
              <a:gd name="connsiteY351-11778" fmla="*/ 1913467 h 5327619"/>
              <a:gd name="connsiteX352-11779" fmla="*/ 2558010 w 5849352"/>
              <a:gd name="connsiteY352-11780" fmla="*/ 1888067 h 5327619"/>
              <a:gd name="connsiteX353-11781" fmla="*/ 2532610 w 5849352"/>
              <a:gd name="connsiteY353-11782" fmla="*/ 1794933 h 5327619"/>
              <a:gd name="connsiteX354-11783" fmla="*/ 2507210 w 5849352"/>
              <a:gd name="connsiteY354-11784" fmla="*/ 1786467 h 5327619"/>
              <a:gd name="connsiteX355-11785" fmla="*/ 2498743 w 5849352"/>
              <a:gd name="connsiteY355-11786" fmla="*/ 1761067 h 5327619"/>
              <a:gd name="connsiteX356-11787" fmla="*/ 2447943 w 5849352"/>
              <a:gd name="connsiteY356-11788" fmla="*/ 1701800 h 5327619"/>
              <a:gd name="connsiteX357-11789" fmla="*/ 2431010 w 5849352"/>
              <a:gd name="connsiteY357-11790" fmla="*/ 1676400 h 5327619"/>
              <a:gd name="connsiteX358-11791" fmla="*/ 2422543 w 5849352"/>
              <a:gd name="connsiteY358-11792" fmla="*/ 1634067 h 5327619"/>
              <a:gd name="connsiteX359-11793" fmla="*/ 2414077 w 5849352"/>
              <a:gd name="connsiteY359-11794" fmla="*/ 1608667 h 5327619"/>
              <a:gd name="connsiteX360-11795" fmla="*/ 2278610 w 5849352"/>
              <a:gd name="connsiteY360-11796" fmla="*/ 1583267 h 5327619"/>
              <a:gd name="connsiteX361-11797" fmla="*/ 2287077 w 5849352"/>
              <a:gd name="connsiteY361-11798" fmla="*/ 1540933 h 5327619"/>
              <a:gd name="connsiteX362-11799" fmla="*/ 2320943 w 5849352"/>
              <a:gd name="connsiteY362-11800" fmla="*/ 1490133 h 5327619"/>
              <a:gd name="connsiteX363-11801" fmla="*/ 2304010 w 5849352"/>
              <a:gd name="connsiteY363-11802" fmla="*/ 1405467 h 5327619"/>
              <a:gd name="connsiteX364-11803" fmla="*/ 2278610 w 5849352"/>
              <a:gd name="connsiteY364-11804" fmla="*/ 1388533 h 5327619"/>
              <a:gd name="connsiteX365-11805" fmla="*/ 2253210 w 5849352"/>
              <a:gd name="connsiteY365-11806" fmla="*/ 1320800 h 5327619"/>
              <a:gd name="connsiteX366-11807" fmla="*/ 2227810 w 5849352"/>
              <a:gd name="connsiteY366-11808" fmla="*/ 1303867 h 5327619"/>
              <a:gd name="connsiteX367-11809" fmla="*/ 2210877 w 5849352"/>
              <a:gd name="connsiteY367-11810" fmla="*/ 1253067 h 5327619"/>
              <a:gd name="connsiteX368-11811" fmla="*/ 2202410 w 5849352"/>
              <a:gd name="connsiteY368-11812" fmla="*/ 1227667 h 5327619"/>
              <a:gd name="connsiteX369-11813" fmla="*/ 2193943 w 5849352"/>
              <a:gd name="connsiteY369-11814" fmla="*/ 1193800 h 5327619"/>
              <a:gd name="connsiteX370-11815" fmla="*/ 2177010 w 5849352"/>
              <a:gd name="connsiteY370-11816" fmla="*/ 1143000 h 5327619"/>
              <a:gd name="connsiteX371-11817" fmla="*/ 2168543 w 5849352"/>
              <a:gd name="connsiteY371-11818" fmla="*/ 1092200 h 5327619"/>
              <a:gd name="connsiteX372-11819" fmla="*/ 2160077 w 5849352"/>
              <a:gd name="connsiteY372-11820" fmla="*/ 1058333 h 5327619"/>
              <a:gd name="connsiteX373-11821" fmla="*/ 1321877 w 5849352"/>
              <a:gd name="connsiteY373-11822" fmla="*/ 524933 h 5327619"/>
              <a:gd name="connsiteX374-11823" fmla="*/ 653010 w 5849352"/>
              <a:gd name="connsiteY374-11824" fmla="*/ 211667 h 5327619"/>
              <a:gd name="connsiteX375-11825" fmla="*/ 9543 w 5849352"/>
              <a:gd name="connsiteY375-11826" fmla="*/ 0 h 5327619"/>
              <a:gd name="connsiteX376-11827" fmla="*/ 119610 w 5849352"/>
              <a:gd name="connsiteY376-11828" fmla="*/ 118533 h 5327619"/>
              <a:gd name="connsiteX377-11829" fmla="*/ 221210 w 5849352"/>
              <a:gd name="connsiteY377-11830" fmla="*/ 177800 h 5327619"/>
              <a:gd name="connsiteX378-11831" fmla="*/ 246610 w 5849352"/>
              <a:gd name="connsiteY378-11832" fmla="*/ 194733 h 5327619"/>
              <a:gd name="connsiteX379-11833" fmla="*/ 322810 w 5849352"/>
              <a:gd name="connsiteY379-11834" fmla="*/ 254000 h 5327619"/>
              <a:gd name="connsiteX380-11835" fmla="*/ 390543 w 5849352"/>
              <a:gd name="connsiteY380-11836" fmla="*/ 313267 h 5327619"/>
              <a:gd name="connsiteX381-11837" fmla="*/ 475210 w 5849352"/>
              <a:gd name="connsiteY381-11838" fmla="*/ 381000 h 5327619"/>
              <a:gd name="connsiteX382-11839" fmla="*/ 534477 w 5849352"/>
              <a:gd name="connsiteY382-11840" fmla="*/ 414867 h 5327619"/>
              <a:gd name="connsiteX383-11841" fmla="*/ 686877 w 5849352"/>
              <a:gd name="connsiteY383-11842" fmla="*/ 482600 h 5327619"/>
              <a:gd name="connsiteX384-11843" fmla="*/ 746143 w 5849352"/>
              <a:gd name="connsiteY384-11844" fmla="*/ 508000 h 5327619"/>
              <a:gd name="connsiteX385-11845" fmla="*/ 873143 w 5849352"/>
              <a:gd name="connsiteY385-11846" fmla="*/ 567267 h 5327619"/>
              <a:gd name="connsiteX386-11847" fmla="*/ 966277 w 5849352"/>
              <a:gd name="connsiteY386-11848" fmla="*/ 601133 h 5327619"/>
              <a:gd name="connsiteX387-11849" fmla="*/ 1017077 w 5849352"/>
              <a:gd name="connsiteY387-11850" fmla="*/ 626533 h 5327619"/>
              <a:gd name="connsiteX0-11851" fmla="*/ 2092343 w 5849352"/>
              <a:gd name="connsiteY0-11852" fmla="*/ 905933 h 5327619"/>
              <a:gd name="connsiteX1-11853" fmla="*/ 2109277 w 5849352"/>
              <a:gd name="connsiteY1-11854" fmla="*/ 939800 h 5327619"/>
              <a:gd name="connsiteX2-11855" fmla="*/ 2117743 w 5849352"/>
              <a:gd name="connsiteY2-11856" fmla="*/ 897467 h 5327619"/>
              <a:gd name="connsiteX3-11857" fmla="*/ 2100810 w 5849352"/>
              <a:gd name="connsiteY3-11858" fmla="*/ 880533 h 5327619"/>
              <a:gd name="connsiteX4-11859" fmla="*/ 2066943 w 5849352"/>
              <a:gd name="connsiteY4-11860" fmla="*/ 804333 h 5327619"/>
              <a:gd name="connsiteX5-11861" fmla="*/ 2058477 w 5849352"/>
              <a:gd name="connsiteY5-11862" fmla="*/ 778933 h 5327619"/>
              <a:gd name="connsiteX6-11863" fmla="*/ 1990743 w 5849352"/>
              <a:gd name="connsiteY6-11864" fmla="*/ 719667 h 5327619"/>
              <a:gd name="connsiteX7-11865" fmla="*/ 1897610 w 5849352"/>
              <a:gd name="connsiteY7-11866" fmla="*/ 694267 h 5327619"/>
              <a:gd name="connsiteX8-11867" fmla="*/ 1872210 w 5849352"/>
              <a:gd name="connsiteY8-11868" fmla="*/ 685800 h 5327619"/>
              <a:gd name="connsiteX9-11869" fmla="*/ 1846810 w 5849352"/>
              <a:gd name="connsiteY9-11870" fmla="*/ 660400 h 5327619"/>
              <a:gd name="connsiteX10-11871" fmla="*/ 1838343 w 5849352"/>
              <a:gd name="connsiteY10-11872" fmla="*/ 635000 h 5327619"/>
              <a:gd name="connsiteX11-11873" fmla="*/ 1863743 w 5849352"/>
              <a:gd name="connsiteY11-11874" fmla="*/ 499533 h 5327619"/>
              <a:gd name="connsiteX12-11875" fmla="*/ 1855277 w 5849352"/>
              <a:gd name="connsiteY12-11876" fmla="*/ 448733 h 5327619"/>
              <a:gd name="connsiteX13-11877" fmla="*/ 1812943 w 5849352"/>
              <a:gd name="connsiteY13-11878" fmla="*/ 423333 h 5327619"/>
              <a:gd name="connsiteX14-11879" fmla="*/ 1787543 w 5849352"/>
              <a:gd name="connsiteY14-11880" fmla="*/ 406400 h 5327619"/>
              <a:gd name="connsiteX15-11881" fmla="*/ 1779077 w 5849352"/>
              <a:gd name="connsiteY15-11882" fmla="*/ 304800 h 5327619"/>
              <a:gd name="connsiteX16-11883" fmla="*/ 1787543 w 5849352"/>
              <a:gd name="connsiteY16-11884" fmla="*/ 254000 h 5327619"/>
              <a:gd name="connsiteX17-11885" fmla="*/ 1931477 w 5849352"/>
              <a:gd name="connsiteY17-11886" fmla="*/ 270933 h 5327619"/>
              <a:gd name="connsiteX18-11887" fmla="*/ 1948410 w 5849352"/>
              <a:gd name="connsiteY18-11888" fmla="*/ 287867 h 5327619"/>
              <a:gd name="connsiteX19-11889" fmla="*/ 2083877 w 5849352"/>
              <a:gd name="connsiteY19-11890" fmla="*/ 262467 h 5327619"/>
              <a:gd name="connsiteX20-11891" fmla="*/ 2117743 w 5849352"/>
              <a:gd name="connsiteY20-11892" fmla="*/ 330200 h 5327619"/>
              <a:gd name="connsiteX21-11893" fmla="*/ 2143143 w 5849352"/>
              <a:gd name="connsiteY21-11894" fmla="*/ 338667 h 5327619"/>
              <a:gd name="connsiteX22-11895" fmla="*/ 2219343 w 5849352"/>
              <a:gd name="connsiteY22-11896" fmla="*/ 347133 h 5327619"/>
              <a:gd name="connsiteX23-11897" fmla="*/ 2261677 w 5849352"/>
              <a:gd name="connsiteY23-11898" fmla="*/ 381000 h 5327619"/>
              <a:gd name="connsiteX24-11899" fmla="*/ 2287077 w 5849352"/>
              <a:gd name="connsiteY24-11900" fmla="*/ 397933 h 5327619"/>
              <a:gd name="connsiteX25-11901" fmla="*/ 2447943 w 5849352"/>
              <a:gd name="connsiteY25-11902" fmla="*/ 389467 h 5327619"/>
              <a:gd name="connsiteX26-11903" fmla="*/ 2464877 w 5849352"/>
              <a:gd name="connsiteY26-11904" fmla="*/ 364067 h 5327619"/>
              <a:gd name="connsiteX27-11905" fmla="*/ 2693477 w 5849352"/>
              <a:gd name="connsiteY27-11906" fmla="*/ 381000 h 5327619"/>
              <a:gd name="connsiteX28-11907" fmla="*/ 2718877 w 5849352"/>
              <a:gd name="connsiteY28-11908" fmla="*/ 406400 h 5327619"/>
              <a:gd name="connsiteX29-11909" fmla="*/ 2803543 w 5849352"/>
              <a:gd name="connsiteY29-11910" fmla="*/ 406400 h 5327619"/>
              <a:gd name="connsiteX30-11911" fmla="*/ 2828943 w 5849352"/>
              <a:gd name="connsiteY30-11912" fmla="*/ 389467 h 5327619"/>
              <a:gd name="connsiteX31-11913" fmla="*/ 2939010 w 5849352"/>
              <a:gd name="connsiteY31-11914" fmla="*/ 372533 h 5327619"/>
              <a:gd name="connsiteX32-11915" fmla="*/ 2989810 w 5849352"/>
              <a:gd name="connsiteY32-11916" fmla="*/ 347133 h 5327619"/>
              <a:gd name="connsiteX33-11917" fmla="*/ 3040610 w 5849352"/>
              <a:gd name="connsiteY33-11918" fmla="*/ 355600 h 5327619"/>
              <a:gd name="connsiteX34-11919" fmla="*/ 3066010 w 5849352"/>
              <a:gd name="connsiteY34-11920" fmla="*/ 372533 h 5327619"/>
              <a:gd name="connsiteX35-11921" fmla="*/ 3167610 w 5849352"/>
              <a:gd name="connsiteY35-11922" fmla="*/ 372533 h 5327619"/>
              <a:gd name="connsiteX36-11923" fmla="*/ 3176077 w 5849352"/>
              <a:gd name="connsiteY36-11924" fmla="*/ 397933 h 5327619"/>
              <a:gd name="connsiteX37-11925" fmla="*/ 3167610 w 5849352"/>
              <a:gd name="connsiteY37-11926" fmla="*/ 431800 h 5327619"/>
              <a:gd name="connsiteX38-11927" fmla="*/ 3116810 w 5849352"/>
              <a:gd name="connsiteY38-11928" fmla="*/ 457200 h 5327619"/>
              <a:gd name="connsiteX39-11929" fmla="*/ 3091410 w 5849352"/>
              <a:gd name="connsiteY39-11930" fmla="*/ 474133 h 5327619"/>
              <a:gd name="connsiteX40-11931" fmla="*/ 3082943 w 5849352"/>
              <a:gd name="connsiteY40-11932" fmla="*/ 499533 h 5327619"/>
              <a:gd name="connsiteX41-11933" fmla="*/ 3091410 w 5849352"/>
              <a:gd name="connsiteY41-11934" fmla="*/ 711200 h 5327619"/>
              <a:gd name="connsiteX42-11935" fmla="*/ 3108343 w 5849352"/>
              <a:gd name="connsiteY42-11936" fmla="*/ 762000 h 5327619"/>
              <a:gd name="connsiteX43-11937" fmla="*/ 3116810 w 5849352"/>
              <a:gd name="connsiteY43-11938" fmla="*/ 787400 h 5327619"/>
              <a:gd name="connsiteX44-11939" fmla="*/ 3133743 w 5849352"/>
              <a:gd name="connsiteY44-11940" fmla="*/ 812800 h 5327619"/>
              <a:gd name="connsiteX45-11941" fmla="*/ 3142210 w 5849352"/>
              <a:gd name="connsiteY45-11942" fmla="*/ 838200 h 5327619"/>
              <a:gd name="connsiteX46-11943" fmla="*/ 3193010 w 5849352"/>
              <a:gd name="connsiteY46-11944" fmla="*/ 889000 h 5327619"/>
              <a:gd name="connsiteX47-11945" fmla="*/ 3218410 w 5849352"/>
              <a:gd name="connsiteY47-11946" fmla="*/ 914400 h 5327619"/>
              <a:gd name="connsiteX48-11947" fmla="*/ 3252277 w 5849352"/>
              <a:gd name="connsiteY48-11948" fmla="*/ 922867 h 5327619"/>
              <a:gd name="connsiteX49-11949" fmla="*/ 3277677 w 5849352"/>
              <a:gd name="connsiteY49-11950" fmla="*/ 948267 h 5327619"/>
              <a:gd name="connsiteX50-11951" fmla="*/ 3328477 w 5849352"/>
              <a:gd name="connsiteY50-11952" fmla="*/ 982133 h 5327619"/>
              <a:gd name="connsiteX51-11953" fmla="*/ 3370810 w 5849352"/>
              <a:gd name="connsiteY51-11954" fmla="*/ 1024467 h 5327619"/>
              <a:gd name="connsiteX52-11955" fmla="*/ 3430077 w 5849352"/>
              <a:gd name="connsiteY52-11956" fmla="*/ 1075267 h 5327619"/>
              <a:gd name="connsiteX53-11957" fmla="*/ 3480877 w 5849352"/>
              <a:gd name="connsiteY53-11958" fmla="*/ 1109133 h 5327619"/>
              <a:gd name="connsiteX54-11959" fmla="*/ 3548610 w 5849352"/>
              <a:gd name="connsiteY54-11960" fmla="*/ 1159933 h 5327619"/>
              <a:gd name="connsiteX55-11961" fmla="*/ 3574010 w 5849352"/>
              <a:gd name="connsiteY55-11962" fmla="*/ 1168400 h 5327619"/>
              <a:gd name="connsiteX56-11963" fmla="*/ 3599410 w 5849352"/>
              <a:gd name="connsiteY56-11964" fmla="*/ 1185333 h 5327619"/>
              <a:gd name="connsiteX57-11965" fmla="*/ 3667143 w 5849352"/>
              <a:gd name="connsiteY57-11966" fmla="*/ 1202267 h 5327619"/>
              <a:gd name="connsiteX58-11967" fmla="*/ 3692543 w 5849352"/>
              <a:gd name="connsiteY58-11968" fmla="*/ 1219200 h 5327619"/>
              <a:gd name="connsiteX59-11969" fmla="*/ 3709477 w 5849352"/>
              <a:gd name="connsiteY59-11970" fmla="*/ 1270000 h 5327619"/>
              <a:gd name="connsiteX60-11971" fmla="*/ 3726410 w 5849352"/>
              <a:gd name="connsiteY60-11972" fmla="*/ 1295400 h 5327619"/>
              <a:gd name="connsiteX61-11973" fmla="*/ 3743343 w 5849352"/>
              <a:gd name="connsiteY61-11974" fmla="*/ 1354667 h 5327619"/>
              <a:gd name="connsiteX62-11975" fmla="*/ 3760277 w 5849352"/>
              <a:gd name="connsiteY62-11976" fmla="*/ 1405467 h 5327619"/>
              <a:gd name="connsiteX63-11977" fmla="*/ 3768743 w 5849352"/>
              <a:gd name="connsiteY63-11978" fmla="*/ 1447800 h 5327619"/>
              <a:gd name="connsiteX64-11979" fmla="*/ 3777210 w 5849352"/>
              <a:gd name="connsiteY64-11980" fmla="*/ 1473200 h 5327619"/>
              <a:gd name="connsiteX65-11981" fmla="*/ 3785677 w 5849352"/>
              <a:gd name="connsiteY65-11982" fmla="*/ 1507067 h 5327619"/>
              <a:gd name="connsiteX66-11983" fmla="*/ 3811077 w 5849352"/>
              <a:gd name="connsiteY66-11984" fmla="*/ 1583267 h 5327619"/>
              <a:gd name="connsiteX67-11985" fmla="*/ 3819543 w 5849352"/>
              <a:gd name="connsiteY67-11986" fmla="*/ 1608667 h 5327619"/>
              <a:gd name="connsiteX68-11987" fmla="*/ 3828010 w 5849352"/>
              <a:gd name="connsiteY68-11988" fmla="*/ 1659467 h 5327619"/>
              <a:gd name="connsiteX69-11989" fmla="*/ 3861877 w 5849352"/>
              <a:gd name="connsiteY69-11990" fmla="*/ 1701800 h 5327619"/>
              <a:gd name="connsiteX70-11991" fmla="*/ 3878810 w 5849352"/>
              <a:gd name="connsiteY70-11992" fmla="*/ 1752600 h 5327619"/>
              <a:gd name="connsiteX71-11993" fmla="*/ 3887277 w 5849352"/>
              <a:gd name="connsiteY71-11994" fmla="*/ 1786467 h 5327619"/>
              <a:gd name="connsiteX72-11995" fmla="*/ 3904210 w 5849352"/>
              <a:gd name="connsiteY72-11996" fmla="*/ 1811867 h 5327619"/>
              <a:gd name="connsiteX73-11997" fmla="*/ 3912677 w 5849352"/>
              <a:gd name="connsiteY73-11998" fmla="*/ 1837267 h 5327619"/>
              <a:gd name="connsiteX74-11999" fmla="*/ 3946543 w 5849352"/>
              <a:gd name="connsiteY74-12000" fmla="*/ 1888067 h 5327619"/>
              <a:gd name="connsiteX75-12001" fmla="*/ 3963477 w 5849352"/>
              <a:gd name="connsiteY75-12002" fmla="*/ 1913467 h 5327619"/>
              <a:gd name="connsiteX76-12003" fmla="*/ 3988877 w 5849352"/>
              <a:gd name="connsiteY76-12004" fmla="*/ 1930400 h 5327619"/>
              <a:gd name="connsiteX77-12005" fmla="*/ 4014277 w 5849352"/>
              <a:gd name="connsiteY77-12006" fmla="*/ 1955800 h 5327619"/>
              <a:gd name="connsiteX78-12007" fmla="*/ 4065077 w 5849352"/>
              <a:gd name="connsiteY78-12008" fmla="*/ 1981200 h 5327619"/>
              <a:gd name="connsiteX79-12009" fmla="*/ 4090477 w 5849352"/>
              <a:gd name="connsiteY79-12010" fmla="*/ 1964267 h 5327619"/>
              <a:gd name="connsiteX80-12011" fmla="*/ 4115877 w 5849352"/>
              <a:gd name="connsiteY80-12012" fmla="*/ 1972733 h 5327619"/>
              <a:gd name="connsiteX81-12013" fmla="*/ 4166677 w 5849352"/>
              <a:gd name="connsiteY81-12014" fmla="*/ 2015067 h 5327619"/>
              <a:gd name="connsiteX82-12015" fmla="*/ 4175143 w 5849352"/>
              <a:gd name="connsiteY82-12016" fmla="*/ 2048933 h 5327619"/>
              <a:gd name="connsiteX83-12017" fmla="*/ 4217477 w 5849352"/>
              <a:gd name="connsiteY83-12018" fmla="*/ 2091267 h 5327619"/>
              <a:gd name="connsiteX84-12019" fmla="*/ 4242877 w 5849352"/>
              <a:gd name="connsiteY84-12020" fmla="*/ 2116667 h 5327619"/>
              <a:gd name="connsiteX85-12021" fmla="*/ 4344477 w 5849352"/>
              <a:gd name="connsiteY85-12022" fmla="*/ 2133600 h 5327619"/>
              <a:gd name="connsiteX86-12023" fmla="*/ 4369877 w 5849352"/>
              <a:gd name="connsiteY86-12024" fmla="*/ 2159000 h 5327619"/>
              <a:gd name="connsiteX87-12025" fmla="*/ 4395277 w 5849352"/>
              <a:gd name="connsiteY87-12026" fmla="*/ 2167467 h 5327619"/>
              <a:gd name="connsiteX88-12027" fmla="*/ 4522277 w 5849352"/>
              <a:gd name="connsiteY88-12028" fmla="*/ 2184400 h 5327619"/>
              <a:gd name="connsiteX89-12029" fmla="*/ 4547677 w 5849352"/>
              <a:gd name="connsiteY89-12030" fmla="*/ 2209800 h 5327619"/>
              <a:gd name="connsiteX90-12031" fmla="*/ 4615410 w 5849352"/>
              <a:gd name="connsiteY90-12032" fmla="*/ 2226733 h 5327619"/>
              <a:gd name="connsiteX91-12033" fmla="*/ 4683143 w 5849352"/>
              <a:gd name="connsiteY91-12034" fmla="*/ 2218267 h 5327619"/>
              <a:gd name="connsiteX92-12035" fmla="*/ 4784743 w 5849352"/>
              <a:gd name="connsiteY92-12036" fmla="*/ 2209800 h 5327619"/>
              <a:gd name="connsiteX93-12037" fmla="*/ 4818610 w 5849352"/>
              <a:gd name="connsiteY93-12038" fmla="*/ 2192867 h 5327619"/>
              <a:gd name="connsiteX94-12039" fmla="*/ 4844010 w 5849352"/>
              <a:gd name="connsiteY94-12040" fmla="*/ 2201333 h 5327619"/>
              <a:gd name="connsiteX95-12041" fmla="*/ 4894810 w 5849352"/>
              <a:gd name="connsiteY95-12042" fmla="*/ 2260600 h 5327619"/>
              <a:gd name="connsiteX96-12043" fmla="*/ 4877877 w 5849352"/>
              <a:gd name="connsiteY96-12044" fmla="*/ 2286000 h 5327619"/>
              <a:gd name="connsiteX97-12045" fmla="*/ 4852477 w 5849352"/>
              <a:gd name="connsiteY97-12046" fmla="*/ 2294467 h 5327619"/>
              <a:gd name="connsiteX98-12047" fmla="*/ 4835543 w 5849352"/>
              <a:gd name="connsiteY98-12048" fmla="*/ 2311400 h 5327619"/>
              <a:gd name="connsiteX99-12049" fmla="*/ 4793210 w 5849352"/>
              <a:gd name="connsiteY99-12050" fmla="*/ 2387600 h 5327619"/>
              <a:gd name="connsiteX100-12051" fmla="*/ 4767810 w 5849352"/>
              <a:gd name="connsiteY100-12052" fmla="*/ 2404533 h 5327619"/>
              <a:gd name="connsiteX101-12053" fmla="*/ 4784743 w 5849352"/>
              <a:gd name="connsiteY101-12054" fmla="*/ 2429933 h 5327619"/>
              <a:gd name="connsiteX102-12055" fmla="*/ 4810143 w 5849352"/>
              <a:gd name="connsiteY102-12056" fmla="*/ 2438400 h 5327619"/>
              <a:gd name="connsiteX103-12057" fmla="*/ 4835543 w 5849352"/>
              <a:gd name="connsiteY103-12058" fmla="*/ 2455333 h 5327619"/>
              <a:gd name="connsiteX104-12059" fmla="*/ 4852477 w 5849352"/>
              <a:gd name="connsiteY104-12060" fmla="*/ 2472267 h 5327619"/>
              <a:gd name="connsiteX105-12061" fmla="*/ 4903277 w 5849352"/>
              <a:gd name="connsiteY105-12062" fmla="*/ 2489200 h 5327619"/>
              <a:gd name="connsiteX106-12063" fmla="*/ 4928677 w 5849352"/>
              <a:gd name="connsiteY106-12064" fmla="*/ 2497667 h 5327619"/>
              <a:gd name="connsiteX107-12065" fmla="*/ 4979477 w 5849352"/>
              <a:gd name="connsiteY107-12066" fmla="*/ 2523067 h 5327619"/>
              <a:gd name="connsiteX108-12067" fmla="*/ 5030277 w 5849352"/>
              <a:gd name="connsiteY108-12068" fmla="*/ 2548467 h 5327619"/>
              <a:gd name="connsiteX109-12069" fmla="*/ 5055677 w 5849352"/>
              <a:gd name="connsiteY109-12070" fmla="*/ 2573867 h 5327619"/>
              <a:gd name="connsiteX110-12071" fmla="*/ 5182677 w 5849352"/>
              <a:gd name="connsiteY110-12072" fmla="*/ 2599267 h 5327619"/>
              <a:gd name="connsiteX111-12073" fmla="*/ 5241943 w 5849352"/>
              <a:gd name="connsiteY111-12074" fmla="*/ 2616200 h 5327619"/>
              <a:gd name="connsiteX112-12075" fmla="*/ 5267343 w 5849352"/>
              <a:gd name="connsiteY112-12076" fmla="*/ 2624667 h 5327619"/>
              <a:gd name="connsiteX113-12077" fmla="*/ 5284277 w 5849352"/>
              <a:gd name="connsiteY113-12078" fmla="*/ 2641600 h 5327619"/>
              <a:gd name="connsiteX114-12079" fmla="*/ 5360477 w 5849352"/>
              <a:gd name="connsiteY114-12080" fmla="*/ 2683933 h 5327619"/>
              <a:gd name="connsiteX115-12081" fmla="*/ 5428210 w 5849352"/>
              <a:gd name="connsiteY115-12082" fmla="*/ 2692400 h 5327619"/>
              <a:gd name="connsiteX116-12083" fmla="*/ 5453610 w 5849352"/>
              <a:gd name="connsiteY116-12084" fmla="*/ 2717800 h 5327619"/>
              <a:gd name="connsiteX117-12085" fmla="*/ 5470543 w 5849352"/>
              <a:gd name="connsiteY117-12086" fmla="*/ 2743200 h 5327619"/>
              <a:gd name="connsiteX118-12087" fmla="*/ 5495943 w 5849352"/>
              <a:gd name="connsiteY118-12088" fmla="*/ 2760133 h 5327619"/>
              <a:gd name="connsiteX119-12089" fmla="*/ 5538277 w 5849352"/>
              <a:gd name="connsiteY119-12090" fmla="*/ 2802467 h 5327619"/>
              <a:gd name="connsiteX120-12091" fmla="*/ 5572143 w 5849352"/>
              <a:gd name="connsiteY120-12092" fmla="*/ 2810933 h 5327619"/>
              <a:gd name="connsiteX121-12093" fmla="*/ 5597543 w 5849352"/>
              <a:gd name="connsiteY121-12094" fmla="*/ 2827867 h 5327619"/>
              <a:gd name="connsiteX122-12095" fmla="*/ 5699143 w 5849352"/>
              <a:gd name="connsiteY122-12096" fmla="*/ 2844800 h 5327619"/>
              <a:gd name="connsiteX123-12097" fmla="*/ 5775343 w 5849352"/>
              <a:gd name="connsiteY123-12098" fmla="*/ 2904067 h 5327619"/>
              <a:gd name="connsiteX124-12099" fmla="*/ 5834610 w 5849352"/>
              <a:gd name="connsiteY124-12100" fmla="*/ 2921000 h 5327619"/>
              <a:gd name="connsiteX125-12101" fmla="*/ 5834610 w 5849352"/>
              <a:gd name="connsiteY125-12102" fmla="*/ 3115733 h 5327619"/>
              <a:gd name="connsiteX126-12103" fmla="*/ 5800743 w 5849352"/>
              <a:gd name="connsiteY126-12104" fmla="*/ 3200400 h 5327619"/>
              <a:gd name="connsiteX127-12105" fmla="*/ 5809210 w 5849352"/>
              <a:gd name="connsiteY127-12106" fmla="*/ 3285067 h 5327619"/>
              <a:gd name="connsiteX128-12107" fmla="*/ 5783810 w 5849352"/>
              <a:gd name="connsiteY128-12108" fmla="*/ 3276600 h 5327619"/>
              <a:gd name="connsiteX129-12109" fmla="*/ 5775343 w 5849352"/>
              <a:gd name="connsiteY129-12110" fmla="*/ 3251200 h 5327619"/>
              <a:gd name="connsiteX130-12111" fmla="*/ 5758410 w 5849352"/>
              <a:gd name="connsiteY130-12112" fmla="*/ 3225800 h 5327619"/>
              <a:gd name="connsiteX131-12113" fmla="*/ 5733010 w 5849352"/>
              <a:gd name="connsiteY131-12114" fmla="*/ 3175000 h 5327619"/>
              <a:gd name="connsiteX132-12115" fmla="*/ 5682210 w 5849352"/>
              <a:gd name="connsiteY132-12116" fmla="*/ 3149600 h 5327619"/>
              <a:gd name="connsiteX133-12117" fmla="*/ 5656810 w 5849352"/>
              <a:gd name="connsiteY133-12118" fmla="*/ 3132667 h 5327619"/>
              <a:gd name="connsiteX134-12119" fmla="*/ 5606010 w 5849352"/>
              <a:gd name="connsiteY134-12120" fmla="*/ 3115733 h 5327619"/>
              <a:gd name="connsiteX135-12121" fmla="*/ 5445143 w 5849352"/>
              <a:gd name="connsiteY135-12122" fmla="*/ 3098800 h 5327619"/>
              <a:gd name="connsiteX136-12123" fmla="*/ 5419743 w 5849352"/>
              <a:gd name="connsiteY136-12124" fmla="*/ 3073400 h 5327619"/>
              <a:gd name="connsiteX137-12125" fmla="*/ 5394343 w 5849352"/>
              <a:gd name="connsiteY137-12126" fmla="*/ 3056467 h 5327619"/>
              <a:gd name="connsiteX138-12127" fmla="*/ 5377410 w 5849352"/>
              <a:gd name="connsiteY138-12128" fmla="*/ 3031067 h 5327619"/>
              <a:gd name="connsiteX139-12129" fmla="*/ 5360477 w 5849352"/>
              <a:gd name="connsiteY139-12130" fmla="*/ 3014133 h 5327619"/>
              <a:gd name="connsiteX140-12131" fmla="*/ 5233477 w 5849352"/>
              <a:gd name="connsiteY140-12132" fmla="*/ 3022600 h 5327619"/>
              <a:gd name="connsiteX141-12133" fmla="*/ 5216543 w 5849352"/>
              <a:gd name="connsiteY141-12134" fmla="*/ 3039533 h 5327619"/>
              <a:gd name="connsiteX142-12135" fmla="*/ 5182677 w 5849352"/>
              <a:gd name="connsiteY142-12136" fmla="*/ 3107267 h 5327619"/>
              <a:gd name="connsiteX143-12137" fmla="*/ 5157277 w 5849352"/>
              <a:gd name="connsiteY143-12138" fmla="*/ 3158067 h 5327619"/>
              <a:gd name="connsiteX144-12139" fmla="*/ 5140343 w 5849352"/>
              <a:gd name="connsiteY144-12140" fmla="*/ 3225800 h 5327619"/>
              <a:gd name="connsiteX145-12141" fmla="*/ 5123410 w 5849352"/>
              <a:gd name="connsiteY145-12142" fmla="*/ 3251200 h 5327619"/>
              <a:gd name="connsiteX146-12143" fmla="*/ 5114943 w 5849352"/>
              <a:gd name="connsiteY146-12144" fmla="*/ 3285067 h 5327619"/>
              <a:gd name="connsiteX147-12145" fmla="*/ 5131877 w 5849352"/>
              <a:gd name="connsiteY147-12146" fmla="*/ 3352800 h 5327619"/>
              <a:gd name="connsiteX148-12147" fmla="*/ 5123410 w 5849352"/>
              <a:gd name="connsiteY148-12148" fmla="*/ 3395133 h 5327619"/>
              <a:gd name="connsiteX149-12149" fmla="*/ 5089543 w 5849352"/>
              <a:gd name="connsiteY149-12150" fmla="*/ 3437467 h 5327619"/>
              <a:gd name="connsiteX150-12151" fmla="*/ 5098010 w 5849352"/>
              <a:gd name="connsiteY150-12152" fmla="*/ 3496733 h 5327619"/>
              <a:gd name="connsiteX151-12153" fmla="*/ 5157277 w 5849352"/>
              <a:gd name="connsiteY151-12154" fmla="*/ 3539067 h 5327619"/>
              <a:gd name="connsiteX152-12155" fmla="*/ 5199610 w 5849352"/>
              <a:gd name="connsiteY152-12156" fmla="*/ 3547533 h 5327619"/>
              <a:gd name="connsiteX153-12157" fmla="*/ 5241943 w 5849352"/>
              <a:gd name="connsiteY153-12158" fmla="*/ 3581400 h 5327619"/>
              <a:gd name="connsiteX154-12159" fmla="*/ 5267343 w 5849352"/>
              <a:gd name="connsiteY154-12160" fmla="*/ 3572933 h 5327619"/>
              <a:gd name="connsiteX155-12161" fmla="*/ 5318143 w 5849352"/>
              <a:gd name="connsiteY155-12162" fmla="*/ 3564467 h 5327619"/>
              <a:gd name="connsiteX156-12163" fmla="*/ 5368943 w 5849352"/>
              <a:gd name="connsiteY156-12164" fmla="*/ 3598333 h 5327619"/>
              <a:gd name="connsiteX157-12165" fmla="*/ 5411277 w 5849352"/>
              <a:gd name="connsiteY157-12166" fmla="*/ 3666067 h 5327619"/>
              <a:gd name="connsiteX158-12167" fmla="*/ 5428210 w 5849352"/>
              <a:gd name="connsiteY158-12168" fmla="*/ 3835400 h 5327619"/>
              <a:gd name="connsiteX159-12169" fmla="*/ 5436677 w 5849352"/>
              <a:gd name="connsiteY159-12170" fmla="*/ 3860800 h 5327619"/>
              <a:gd name="connsiteX160-12171" fmla="*/ 5301210 w 5849352"/>
              <a:gd name="connsiteY160-12172" fmla="*/ 3920067 h 5327619"/>
              <a:gd name="connsiteX161-12173" fmla="*/ 5275810 w 5849352"/>
              <a:gd name="connsiteY161-12174" fmla="*/ 3937000 h 5327619"/>
              <a:gd name="connsiteX162-12175" fmla="*/ 5216543 w 5849352"/>
              <a:gd name="connsiteY162-12176" fmla="*/ 3970867 h 5327619"/>
              <a:gd name="connsiteX163-12177" fmla="*/ 5199610 w 5849352"/>
              <a:gd name="connsiteY163-12178" fmla="*/ 3996267 h 5327619"/>
              <a:gd name="connsiteX164-12179" fmla="*/ 5174210 w 5849352"/>
              <a:gd name="connsiteY164-12180" fmla="*/ 4021667 h 5327619"/>
              <a:gd name="connsiteX165-12181" fmla="*/ 5165743 w 5849352"/>
              <a:gd name="connsiteY165-12182" fmla="*/ 4047067 h 5327619"/>
              <a:gd name="connsiteX166-12183" fmla="*/ 5157277 w 5849352"/>
              <a:gd name="connsiteY166-12184" fmla="*/ 4241800 h 5327619"/>
              <a:gd name="connsiteX167-12185" fmla="*/ 5106477 w 5849352"/>
              <a:gd name="connsiteY167-12186" fmla="*/ 4275667 h 5327619"/>
              <a:gd name="connsiteX168-12187" fmla="*/ 5089543 w 5849352"/>
              <a:gd name="connsiteY168-12188" fmla="*/ 4292600 h 5327619"/>
              <a:gd name="connsiteX169-12189" fmla="*/ 5123410 w 5849352"/>
              <a:gd name="connsiteY169-12190" fmla="*/ 4301067 h 5327619"/>
              <a:gd name="connsiteX170-12191" fmla="*/ 5089543 w 5849352"/>
              <a:gd name="connsiteY170-12192" fmla="*/ 4351867 h 5327619"/>
              <a:gd name="connsiteX171-12193" fmla="*/ 5038743 w 5849352"/>
              <a:gd name="connsiteY171-12194" fmla="*/ 4385733 h 5327619"/>
              <a:gd name="connsiteX172-12195" fmla="*/ 5021810 w 5849352"/>
              <a:gd name="connsiteY172-12196" fmla="*/ 4411133 h 5327619"/>
              <a:gd name="connsiteX173-12197" fmla="*/ 5004877 w 5849352"/>
              <a:gd name="connsiteY173-12198" fmla="*/ 4428067 h 5327619"/>
              <a:gd name="connsiteX174-12199" fmla="*/ 4987943 w 5849352"/>
              <a:gd name="connsiteY174-12200" fmla="*/ 4478867 h 5327619"/>
              <a:gd name="connsiteX175-12201" fmla="*/ 4971010 w 5849352"/>
              <a:gd name="connsiteY175-12202" fmla="*/ 4504267 h 5327619"/>
              <a:gd name="connsiteX176-12203" fmla="*/ 4962543 w 5849352"/>
              <a:gd name="connsiteY176-12204" fmla="*/ 4529667 h 5327619"/>
              <a:gd name="connsiteX177-12205" fmla="*/ 4928677 w 5849352"/>
              <a:gd name="connsiteY177-12206" fmla="*/ 4538133 h 5327619"/>
              <a:gd name="connsiteX178-12207" fmla="*/ 4860943 w 5849352"/>
              <a:gd name="connsiteY178-12208" fmla="*/ 4563533 h 5327619"/>
              <a:gd name="connsiteX179-12209" fmla="*/ 4784743 w 5849352"/>
              <a:gd name="connsiteY179-12210" fmla="*/ 4555067 h 5327619"/>
              <a:gd name="connsiteX180-12211" fmla="*/ 4767810 w 5849352"/>
              <a:gd name="connsiteY180-12212" fmla="*/ 4538133 h 5327619"/>
              <a:gd name="connsiteX181-12213" fmla="*/ 4750877 w 5849352"/>
              <a:gd name="connsiteY181-12214" fmla="*/ 4487333 h 5327619"/>
              <a:gd name="connsiteX182-12215" fmla="*/ 4733943 w 5849352"/>
              <a:gd name="connsiteY182-12216" fmla="*/ 4419600 h 5327619"/>
              <a:gd name="connsiteX183-12217" fmla="*/ 4683143 w 5849352"/>
              <a:gd name="connsiteY183-12218" fmla="*/ 4453467 h 5327619"/>
              <a:gd name="connsiteX184-12219" fmla="*/ 4632343 w 5849352"/>
              <a:gd name="connsiteY184-12220" fmla="*/ 4504267 h 5327619"/>
              <a:gd name="connsiteX185-12221" fmla="*/ 4615410 w 5849352"/>
              <a:gd name="connsiteY185-12222" fmla="*/ 4555067 h 5327619"/>
              <a:gd name="connsiteX186-12223" fmla="*/ 4581543 w 5849352"/>
              <a:gd name="connsiteY186-12224" fmla="*/ 4605867 h 5327619"/>
              <a:gd name="connsiteX187-12225" fmla="*/ 4564610 w 5849352"/>
              <a:gd name="connsiteY187-12226" fmla="*/ 4631267 h 5327619"/>
              <a:gd name="connsiteX188-12227" fmla="*/ 4547677 w 5849352"/>
              <a:gd name="connsiteY188-12228" fmla="*/ 4682067 h 5327619"/>
              <a:gd name="connsiteX189-12229" fmla="*/ 4505343 w 5849352"/>
              <a:gd name="connsiteY189-12230" fmla="*/ 4758267 h 5327619"/>
              <a:gd name="connsiteX190-12231" fmla="*/ 4513810 w 5849352"/>
              <a:gd name="connsiteY190-12232" fmla="*/ 4817533 h 5327619"/>
              <a:gd name="connsiteX191-12233" fmla="*/ 4522277 w 5849352"/>
              <a:gd name="connsiteY191-12234" fmla="*/ 4893733 h 5327619"/>
              <a:gd name="connsiteX192-12235" fmla="*/ 4556143 w 5849352"/>
              <a:gd name="connsiteY192-12236" fmla="*/ 4961467 h 5327619"/>
              <a:gd name="connsiteX193-12237" fmla="*/ 4598477 w 5849352"/>
              <a:gd name="connsiteY193-12238" fmla="*/ 4969933 h 5327619"/>
              <a:gd name="connsiteX194-12239" fmla="*/ 4573077 w 5849352"/>
              <a:gd name="connsiteY194-12240" fmla="*/ 5020733 h 5327619"/>
              <a:gd name="connsiteX195-12241" fmla="*/ 4581543 w 5849352"/>
              <a:gd name="connsiteY195-12242" fmla="*/ 5046133 h 5327619"/>
              <a:gd name="connsiteX196-12243" fmla="*/ 4623877 w 5849352"/>
              <a:gd name="connsiteY196-12244" fmla="*/ 5088467 h 5327619"/>
              <a:gd name="connsiteX197-12245" fmla="*/ 4564610 w 5849352"/>
              <a:gd name="connsiteY197-12246" fmla="*/ 5130800 h 5327619"/>
              <a:gd name="connsiteX198-12247" fmla="*/ 4539210 w 5849352"/>
              <a:gd name="connsiteY198-12248" fmla="*/ 5139267 h 5327619"/>
              <a:gd name="connsiteX199-12249" fmla="*/ 4547677 w 5849352"/>
              <a:gd name="connsiteY199-12250" fmla="*/ 5291667 h 5327619"/>
              <a:gd name="connsiteX200-12251" fmla="*/ 4539210 w 5849352"/>
              <a:gd name="connsiteY200-12252" fmla="*/ 5325533 h 5327619"/>
              <a:gd name="connsiteX201-12253" fmla="*/ 4479943 w 5849352"/>
              <a:gd name="connsiteY201-12254" fmla="*/ 5317067 h 5327619"/>
              <a:gd name="connsiteX202-12255" fmla="*/ 4420677 w 5849352"/>
              <a:gd name="connsiteY202-12256" fmla="*/ 5300133 h 5327619"/>
              <a:gd name="connsiteX203-12257" fmla="*/ 4352943 w 5849352"/>
              <a:gd name="connsiteY203-12258" fmla="*/ 5291667 h 5327619"/>
              <a:gd name="connsiteX204-12259" fmla="*/ 4268277 w 5849352"/>
              <a:gd name="connsiteY204-12260" fmla="*/ 5266267 h 5327619"/>
              <a:gd name="connsiteX205-12261" fmla="*/ 4234410 w 5849352"/>
              <a:gd name="connsiteY205-12262" fmla="*/ 5257800 h 5327619"/>
              <a:gd name="connsiteX206-12263" fmla="*/ 4217477 w 5849352"/>
              <a:gd name="connsiteY206-12264" fmla="*/ 5232400 h 5327619"/>
              <a:gd name="connsiteX207-12265" fmla="*/ 4175143 w 5849352"/>
              <a:gd name="connsiteY207-12266" fmla="*/ 5198533 h 5327619"/>
              <a:gd name="connsiteX208-12267" fmla="*/ 4158210 w 5849352"/>
              <a:gd name="connsiteY208-12268" fmla="*/ 5173133 h 5327619"/>
              <a:gd name="connsiteX209-12269" fmla="*/ 4082010 w 5849352"/>
              <a:gd name="connsiteY209-12270" fmla="*/ 5105400 h 5327619"/>
              <a:gd name="connsiteX210-12271" fmla="*/ 4031210 w 5849352"/>
              <a:gd name="connsiteY210-12272" fmla="*/ 5088467 h 5327619"/>
              <a:gd name="connsiteX211-12273" fmla="*/ 3980410 w 5849352"/>
              <a:gd name="connsiteY211-12274" fmla="*/ 5071533 h 5327619"/>
              <a:gd name="connsiteX212-12275" fmla="*/ 3955010 w 5849352"/>
              <a:gd name="connsiteY212-12276" fmla="*/ 5063067 h 5327619"/>
              <a:gd name="connsiteX213-12277" fmla="*/ 3921143 w 5849352"/>
              <a:gd name="connsiteY213-12278" fmla="*/ 5054600 h 5327619"/>
              <a:gd name="connsiteX214-12279" fmla="*/ 3861877 w 5849352"/>
              <a:gd name="connsiteY214-12280" fmla="*/ 5037667 h 5327619"/>
              <a:gd name="connsiteX215-12281" fmla="*/ 3785677 w 5849352"/>
              <a:gd name="connsiteY215-12282" fmla="*/ 4978400 h 5327619"/>
              <a:gd name="connsiteX216-12283" fmla="*/ 3751810 w 5849352"/>
              <a:gd name="connsiteY216-12284" fmla="*/ 4969933 h 5327619"/>
              <a:gd name="connsiteX217-12285" fmla="*/ 3701010 w 5849352"/>
              <a:gd name="connsiteY217-12286" fmla="*/ 4953000 h 5327619"/>
              <a:gd name="connsiteX218-12287" fmla="*/ 3667143 w 5849352"/>
              <a:gd name="connsiteY218-12288" fmla="*/ 4927600 h 5327619"/>
              <a:gd name="connsiteX219-12289" fmla="*/ 3633277 w 5849352"/>
              <a:gd name="connsiteY219-12290" fmla="*/ 4919133 h 5327619"/>
              <a:gd name="connsiteX220-12291" fmla="*/ 3565543 w 5849352"/>
              <a:gd name="connsiteY220-12292" fmla="*/ 4868333 h 5327619"/>
              <a:gd name="connsiteX221-12293" fmla="*/ 3506277 w 5849352"/>
              <a:gd name="connsiteY221-12294" fmla="*/ 4859867 h 5327619"/>
              <a:gd name="connsiteX222-12295" fmla="*/ 3480877 w 5849352"/>
              <a:gd name="connsiteY222-12296" fmla="*/ 4851400 h 5327619"/>
              <a:gd name="connsiteX223-12297" fmla="*/ 3463943 w 5849352"/>
              <a:gd name="connsiteY223-12298" fmla="*/ 4834467 h 5327619"/>
              <a:gd name="connsiteX224-12299" fmla="*/ 3404677 w 5849352"/>
              <a:gd name="connsiteY224-12300" fmla="*/ 4800600 h 5327619"/>
              <a:gd name="connsiteX225-12301" fmla="*/ 3362343 w 5849352"/>
              <a:gd name="connsiteY225-12302" fmla="*/ 4792133 h 5327619"/>
              <a:gd name="connsiteX226-12303" fmla="*/ 3303077 w 5849352"/>
              <a:gd name="connsiteY226-12304" fmla="*/ 4766733 h 5327619"/>
              <a:gd name="connsiteX227-12305" fmla="*/ 3286143 w 5849352"/>
              <a:gd name="connsiteY227-12306" fmla="*/ 4741333 h 5327619"/>
              <a:gd name="connsiteX228-12307" fmla="*/ 3235343 w 5849352"/>
              <a:gd name="connsiteY228-12308" fmla="*/ 4715933 h 5327619"/>
              <a:gd name="connsiteX229-12309" fmla="*/ 3218410 w 5849352"/>
              <a:gd name="connsiteY229-12310" fmla="*/ 4622800 h 5327619"/>
              <a:gd name="connsiteX230-12311" fmla="*/ 3226877 w 5849352"/>
              <a:gd name="connsiteY230-12312" fmla="*/ 4580467 h 5327619"/>
              <a:gd name="connsiteX231-12313" fmla="*/ 3277677 w 5849352"/>
              <a:gd name="connsiteY231-12314" fmla="*/ 4546600 h 5327619"/>
              <a:gd name="connsiteX232-12315" fmla="*/ 3320010 w 5849352"/>
              <a:gd name="connsiteY232-12316" fmla="*/ 4495800 h 5327619"/>
              <a:gd name="connsiteX233-12317" fmla="*/ 3345410 w 5849352"/>
              <a:gd name="connsiteY233-12318" fmla="*/ 4487333 h 5327619"/>
              <a:gd name="connsiteX234-12319" fmla="*/ 3387743 w 5849352"/>
              <a:gd name="connsiteY234-12320" fmla="*/ 4495800 h 5327619"/>
              <a:gd name="connsiteX235-12321" fmla="*/ 3396210 w 5849352"/>
              <a:gd name="connsiteY235-12322" fmla="*/ 4521200 h 5327619"/>
              <a:gd name="connsiteX236-12323" fmla="*/ 3430077 w 5849352"/>
              <a:gd name="connsiteY236-12324" fmla="*/ 4538133 h 5327619"/>
              <a:gd name="connsiteX237-12325" fmla="*/ 3506277 w 5849352"/>
              <a:gd name="connsiteY237-12326" fmla="*/ 4495800 h 5327619"/>
              <a:gd name="connsiteX238-12327" fmla="*/ 3531677 w 5849352"/>
              <a:gd name="connsiteY238-12328" fmla="*/ 4470400 h 5327619"/>
              <a:gd name="connsiteX239-12329" fmla="*/ 3540143 w 5849352"/>
              <a:gd name="connsiteY239-12330" fmla="*/ 4445000 h 5327619"/>
              <a:gd name="connsiteX240-12331" fmla="*/ 3590943 w 5849352"/>
              <a:gd name="connsiteY240-12332" fmla="*/ 4445000 h 5327619"/>
              <a:gd name="connsiteX241-12333" fmla="*/ 3633277 w 5849352"/>
              <a:gd name="connsiteY241-12334" fmla="*/ 4478867 h 5327619"/>
              <a:gd name="connsiteX242-12335" fmla="*/ 3658677 w 5849352"/>
              <a:gd name="connsiteY242-12336" fmla="*/ 4487333 h 5327619"/>
              <a:gd name="connsiteX243-12337" fmla="*/ 3692543 w 5849352"/>
              <a:gd name="connsiteY243-12338" fmla="*/ 4504267 h 5327619"/>
              <a:gd name="connsiteX244-12339" fmla="*/ 3717943 w 5849352"/>
              <a:gd name="connsiteY244-12340" fmla="*/ 4521200 h 5327619"/>
              <a:gd name="connsiteX245-12341" fmla="*/ 3751810 w 5849352"/>
              <a:gd name="connsiteY245-12342" fmla="*/ 4529667 h 5327619"/>
              <a:gd name="connsiteX246-12343" fmla="*/ 3777210 w 5849352"/>
              <a:gd name="connsiteY246-12344" fmla="*/ 4546600 h 5327619"/>
              <a:gd name="connsiteX247-12345" fmla="*/ 3878810 w 5849352"/>
              <a:gd name="connsiteY247-12346" fmla="*/ 4572000 h 5327619"/>
              <a:gd name="connsiteX248-12347" fmla="*/ 3946543 w 5849352"/>
              <a:gd name="connsiteY248-12348" fmla="*/ 4563533 h 5327619"/>
              <a:gd name="connsiteX249-12349" fmla="*/ 3980410 w 5849352"/>
              <a:gd name="connsiteY249-12350" fmla="*/ 4529667 h 5327619"/>
              <a:gd name="connsiteX250-12351" fmla="*/ 4234410 w 5849352"/>
              <a:gd name="connsiteY250-12352" fmla="*/ 4521200 h 5327619"/>
              <a:gd name="connsiteX251-12353" fmla="*/ 4259810 w 5849352"/>
              <a:gd name="connsiteY251-12354" fmla="*/ 4504267 h 5327619"/>
              <a:gd name="connsiteX252-12355" fmla="*/ 4293677 w 5849352"/>
              <a:gd name="connsiteY252-12356" fmla="*/ 4470400 h 5327619"/>
              <a:gd name="connsiteX253-12357" fmla="*/ 4488410 w 5849352"/>
              <a:gd name="connsiteY253-12358" fmla="*/ 4436533 h 5327619"/>
              <a:gd name="connsiteX254-12359" fmla="*/ 4530743 w 5849352"/>
              <a:gd name="connsiteY254-12360" fmla="*/ 4428067 h 5327619"/>
              <a:gd name="connsiteX255-12361" fmla="*/ 4547677 w 5849352"/>
              <a:gd name="connsiteY255-12362" fmla="*/ 4402667 h 5327619"/>
              <a:gd name="connsiteX256-12363" fmla="*/ 4573077 w 5849352"/>
              <a:gd name="connsiteY256-12364" fmla="*/ 4394200 h 5327619"/>
              <a:gd name="connsiteX257-12365" fmla="*/ 4649277 w 5849352"/>
              <a:gd name="connsiteY257-12366" fmla="*/ 4385733 h 5327619"/>
              <a:gd name="connsiteX258-12367" fmla="*/ 4759343 w 5849352"/>
              <a:gd name="connsiteY258-12368" fmla="*/ 4377267 h 5327619"/>
              <a:gd name="connsiteX259-12369" fmla="*/ 4793210 w 5849352"/>
              <a:gd name="connsiteY259-12370" fmla="*/ 4368800 h 5327619"/>
              <a:gd name="connsiteX260-12371" fmla="*/ 4844010 w 5849352"/>
              <a:gd name="connsiteY260-12372" fmla="*/ 4309533 h 5327619"/>
              <a:gd name="connsiteX261-12373" fmla="*/ 4852477 w 5849352"/>
              <a:gd name="connsiteY261-12374" fmla="*/ 4284133 h 5327619"/>
              <a:gd name="connsiteX262-12375" fmla="*/ 4835543 w 5849352"/>
              <a:gd name="connsiteY262-12376" fmla="*/ 4207933 h 5327619"/>
              <a:gd name="connsiteX263-12377" fmla="*/ 4810143 w 5849352"/>
              <a:gd name="connsiteY263-12378" fmla="*/ 4157133 h 5327619"/>
              <a:gd name="connsiteX264-12379" fmla="*/ 4818610 w 5849352"/>
              <a:gd name="connsiteY264-12380" fmla="*/ 4114800 h 5327619"/>
              <a:gd name="connsiteX265-12381" fmla="*/ 4844010 w 5849352"/>
              <a:gd name="connsiteY265-12382" fmla="*/ 4097867 h 5327619"/>
              <a:gd name="connsiteX266-12383" fmla="*/ 4928677 w 5849352"/>
              <a:gd name="connsiteY266-12384" fmla="*/ 4080933 h 5327619"/>
              <a:gd name="connsiteX267-12385" fmla="*/ 4954077 w 5849352"/>
              <a:gd name="connsiteY267-12386" fmla="*/ 4064000 h 5327619"/>
              <a:gd name="connsiteX268-12387" fmla="*/ 5004877 w 5849352"/>
              <a:gd name="connsiteY268-12388" fmla="*/ 4047067 h 5327619"/>
              <a:gd name="connsiteX269-12389" fmla="*/ 4996410 w 5849352"/>
              <a:gd name="connsiteY269-12390" fmla="*/ 3979333 h 5327619"/>
              <a:gd name="connsiteX270-12391" fmla="*/ 4971010 w 5849352"/>
              <a:gd name="connsiteY270-12392" fmla="*/ 3970867 h 5327619"/>
              <a:gd name="connsiteX271-12393" fmla="*/ 4937143 w 5849352"/>
              <a:gd name="connsiteY271-12394" fmla="*/ 3928533 h 5327619"/>
              <a:gd name="connsiteX272-12395" fmla="*/ 4911743 w 5849352"/>
              <a:gd name="connsiteY272-12396" fmla="*/ 3852333 h 5327619"/>
              <a:gd name="connsiteX273-12397" fmla="*/ 4903277 w 5849352"/>
              <a:gd name="connsiteY273-12398" fmla="*/ 3826933 h 5327619"/>
              <a:gd name="connsiteX274-12399" fmla="*/ 4894810 w 5849352"/>
              <a:gd name="connsiteY274-12400" fmla="*/ 3801533 h 5327619"/>
              <a:gd name="connsiteX275-12401" fmla="*/ 4877877 w 5849352"/>
              <a:gd name="connsiteY275-12402" fmla="*/ 3725333 h 5327619"/>
              <a:gd name="connsiteX276-12403" fmla="*/ 4835543 w 5849352"/>
              <a:gd name="connsiteY276-12404" fmla="*/ 3674533 h 5327619"/>
              <a:gd name="connsiteX277-12405" fmla="*/ 4810143 w 5849352"/>
              <a:gd name="connsiteY277-12406" fmla="*/ 3623733 h 5327619"/>
              <a:gd name="connsiteX278-12407" fmla="*/ 4793210 w 5849352"/>
              <a:gd name="connsiteY278-12408" fmla="*/ 3598333 h 5327619"/>
              <a:gd name="connsiteX279-12409" fmla="*/ 4776277 w 5849352"/>
              <a:gd name="connsiteY279-12410" fmla="*/ 3547533 h 5327619"/>
              <a:gd name="connsiteX280-12411" fmla="*/ 4767810 w 5849352"/>
              <a:gd name="connsiteY280-12412" fmla="*/ 3462867 h 5327619"/>
              <a:gd name="connsiteX281-12413" fmla="*/ 4750877 w 5849352"/>
              <a:gd name="connsiteY281-12414" fmla="*/ 3412067 h 5327619"/>
              <a:gd name="connsiteX282-12415" fmla="*/ 4733943 w 5849352"/>
              <a:gd name="connsiteY282-12416" fmla="*/ 3352800 h 5327619"/>
              <a:gd name="connsiteX283-12417" fmla="*/ 4708543 w 5849352"/>
              <a:gd name="connsiteY283-12418" fmla="*/ 3302000 h 5327619"/>
              <a:gd name="connsiteX284-12419" fmla="*/ 4666210 w 5849352"/>
              <a:gd name="connsiteY284-12420" fmla="*/ 3293533 h 5327619"/>
              <a:gd name="connsiteX285-12421" fmla="*/ 4573077 w 5849352"/>
              <a:gd name="connsiteY285-12422" fmla="*/ 3302000 h 5327619"/>
              <a:gd name="connsiteX286-12423" fmla="*/ 4556143 w 5849352"/>
              <a:gd name="connsiteY286-12424" fmla="*/ 3327400 h 5327619"/>
              <a:gd name="connsiteX287-12425" fmla="*/ 4530743 w 5849352"/>
              <a:gd name="connsiteY287-12426" fmla="*/ 3344333 h 5327619"/>
              <a:gd name="connsiteX288-12427" fmla="*/ 4496877 w 5849352"/>
              <a:gd name="connsiteY288-12428" fmla="*/ 3335867 h 5327619"/>
              <a:gd name="connsiteX289-12429" fmla="*/ 4488410 w 5849352"/>
              <a:gd name="connsiteY289-12430" fmla="*/ 3310467 h 5327619"/>
              <a:gd name="connsiteX290-12431" fmla="*/ 4471477 w 5849352"/>
              <a:gd name="connsiteY290-12432" fmla="*/ 3293533 h 5327619"/>
              <a:gd name="connsiteX291-12433" fmla="*/ 4463010 w 5849352"/>
              <a:gd name="connsiteY291-12434" fmla="*/ 3259667 h 5327619"/>
              <a:gd name="connsiteX292-12435" fmla="*/ 4446077 w 5849352"/>
              <a:gd name="connsiteY292-12436" fmla="*/ 3242733 h 5327619"/>
              <a:gd name="connsiteX293-12437" fmla="*/ 4369877 w 5849352"/>
              <a:gd name="connsiteY293-12438" fmla="*/ 3217333 h 5327619"/>
              <a:gd name="connsiteX294-12439" fmla="*/ 4344477 w 5849352"/>
              <a:gd name="connsiteY294-12440" fmla="*/ 3200400 h 5327619"/>
              <a:gd name="connsiteX295-12441" fmla="*/ 4336010 w 5849352"/>
              <a:gd name="connsiteY295-12442" fmla="*/ 3175000 h 5327619"/>
              <a:gd name="connsiteX296-12443" fmla="*/ 4327543 w 5849352"/>
              <a:gd name="connsiteY296-12444" fmla="*/ 3064933 h 5327619"/>
              <a:gd name="connsiteX297-12445" fmla="*/ 4285210 w 5849352"/>
              <a:gd name="connsiteY297-12446" fmla="*/ 3014133 h 5327619"/>
              <a:gd name="connsiteX298-12447" fmla="*/ 4234410 w 5849352"/>
              <a:gd name="connsiteY298-12448" fmla="*/ 2980267 h 5327619"/>
              <a:gd name="connsiteX299-12449" fmla="*/ 4082010 w 5849352"/>
              <a:gd name="connsiteY299-12450" fmla="*/ 2988733 h 5327619"/>
              <a:gd name="connsiteX300-12451" fmla="*/ 4031210 w 5849352"/>
              <a:gd name="connsiteY300-12452" fmla="*/ 3005667 h 5327619"/>
              <a:gd name="connsiteX301-12453" fmla="*/ 4048143 w 5849352"/>
              <a:gd name="connsiteY301-12454" fmla="*/ 2963333 h 5327619"/>
              <a:gd name="connsiteX302-12455" fmla="*/ 4039677 w 5849352"/>
              <a:gd name="connsiteY302-12456" fmla="*/ 2912533 h 5327619"/>
              <a:gd name="connsiteX303-12457" fmla="*/ 4014277 w 5849352"/>
              <a:gd name="connsiteY303-12458" fmla="*/ 2904067 h 5327619"/>
              <a:gd name="connsiteX304-12459" fmla="*/ 3895743 w 5849352"/>
              <a:gd name="connsiteY304-12460" fmla="*/ 2895600 h 5327619"/>
              <a:gd name="connsiteX305-12461" fmla="*/ 3878810 w 5849352"/>
              <a:gd name="connsiteY305-12462" fmla="*/ 2751667 h 5327619"/>
              <a:gd name="connsiteX306-12463" fmla="*/ 3861877 w 5849352"/>
              <a:gd name="connsiteY306-12464" fmla="*/ 2726267 h 5327619"/>
              <a:gd name="connsiteX307-12465" fmla="*/ 3828010 w 5849352"/>
              <a:gd name="connsiteY307-12466" fmla="*/ 2658533 h 5327619"/>
              <a:gd name="connsiteX308-12467" fmla="*/ 3794143 w 5849352"/>
              <a:gd name="connsiteY308-12468" fmla="*/ 2616200 h 5327619"/>
              <a:gd name="connsiteX309-12469" fmla="*/ 3641743 w 5849352"/>
              <a:gd name="connsiteY309-12470" fmla="*/ 2590800 h 5327619"/>
              <a:gd name="connsiteX310-12471" fmla="*/ 3582477 w 5849352"/>
              <a:gd name="connsiteY310-12472" fmla="*/ 2573867 h 5327619"/>
              <a:gd name="connsiteX311-12473" fmla="*/ 3531677 w 5849352"/>
              <a:gd name="connsiteY311-12474" fmla="*/ 2556933 h 5327619"/>
              <a:gd name="connsiteX312-12475" fmla="*/ 3574010 w 5849352"/>
              <a:gd name="connsiteY312-12476" fmla="*/ 2514600 h 5327619"/>
              <a:gd name="connsiteX313-12477" fmla="*/ 3548610 w 5849352"/>
              <a:gd name="connsiteY313-12478" fmla="*/ 2523067 h 5327619"/>
              <a:gd name="connsiteX314-12479" fmla="*/ 3523210 w 5849352"/>
              <a:gd name="connsiteY314-12480" fmla="*/ 2531533 h 5327619"/>
              <a:gd name="connsiteX315-12481" fmla="*/ 3548610 w 5849352"/>
              <a:gd name="connsiteY315-12482" fmla="*/ 2506133 h 5327619"/>
              <a:gd name="connsiteX316-12483" fmla="*/ 3574010 w 5849352"/>
              <a:gd name="connsiteY316-12484" fmla="*/ 2497667 h 5327619"/>
              <a:gd name="connsiteX317-12485" fmla="*/ 3582477 w 5849352"/>
              <a:gd name="connsiteY317-12486" fmla="*/ 2463800 h 5327619"/>
              <a:gd name="connsiteX318-12487" fmla="*/ 3607877 w 5849352"/>
              <a:gd name="connsiteY318-12488" fmla="*/ 2421467 h 5327619"/>
              <a:gd name="connsiteX319-12489" fmla="*/ 3607877 w 5849352"/>
              <a:gd name="connsiteY319-12490" fmla="*/ 2336800 h 5327619"/>
              <a:gd name="connsiteX320-12491" fmla="*/ 3574010 w 5849352"/>
              <a:gd name="connsiteY320-12492" fmla="*/ 2302933 h 5327619"/>
              <a:gd name="connsiteX321-12493" fmla="*/ 3523210 w 5849352"/>
              <a:gd name="connsiteY321-12494" fmla="*/ 2260600 h 5327619"/>
              <a:gd name="connsiteX322-12495" fmla="*/ 3480877 w 5849352"/>
              <a:gd name="connsiteY322-12496" fmla="*/ 2209800 h 5327619"/>
              <a:gd name="connsiteX323-12497" fmla="*/ 3455477 w 5849352"/>
              <a:gd name="connsiteY323-12498" fmla="*/ 2192867 h 5327619"/>
              <a:gd name="connsiteX324-12499" fmla="*/ 3438543 w 5849352"/>
              <a:gd name="connsiteY324-12500" fmla="*/ 2175933 h 5327619"/>
              <a:gd name="connsiteX325-12501" fmla="*/ 3413143 w 5849352"/>
              <a:gd name="connsiteY325-12502" fmla="*/ 2167467 h 5327619"/>
              <a:gd name="connsiteX326-12503" fmla="*/ 3294610 w 5849352"/>
              <a:gd name="connsiteY326-12504" fmla="*/ 2150533 h 5327619"/>
              <a:gd name="connsiteX327-12505" fmla="*/ 3243810 w 5849352"/>
              <a:gd name="connsiteY327-12506" fmla="*/ 2125133 h 5327619"/>
              <a:gd name="connsiteX328-12507" fmla="*/ 3252277 w 5849352"/>
              <a:gd name="connsiteY328-12508" fmla="*/ 2091267 h 5327619"/>
              <a:gd name="connsiteX329-12509" fmla="*/ 3218410 w 5849352"/>
              <a:gd name="connsiteY329-12510" fmla="*/ 2082800 h 5327619"/>
              <a:gd name="connsiteX330-12511" fmla="*/ 3193010 w 5849352"/>
              <a:gd name="connsiteY330-12512" fmla="*/ 2032000 h 5327619"/>
              <a:gd name="connsiteX331-12513" fmla="*/ 3176077 w 5849352"/>
              <a:gd name="connsiteY331-12514" fmla="*/ 1998133 h 5327619"/>
              <a:gd name="connsiteX332-12515" fmla="*/ 3167610 w 5849352"/>
              <a:gd name="connsiteY332-12516" fmla="*/ 1972733 h 5327619"/>
              <a:gd name="connsiteX333-12517" fmla="*/ 3142210 w 5849352"/>
              <a:gd name="connsiteY333-12518" fmla="*/ 1955800 h 5327619"/>
              <a:gd name="connsiteX334-12519" fmla="*/ 3116810 w 5849352"/>
              <a:gd name="connsiteY334-12520" fmla="*/ 1930400 h 5327619"/>
              <a:gd name="connsiteX335-12521" fmla="*/ 3082943 w 5849352"/>
              <a:gd name="connsiteY335-12522" fmla="*/ 1854200 h 5327619"/>
              <a:gd name="connsiteX336-12523" fmla="*/ 3066010 w 5849352"/>
              <a:gd name="connsiteY336-12524" fmla="*/ 1828800 h 5327619"/>
              <a:gd name="connsiteX337-12525" fmla="*/ 3057543 w 5849352"/>
              <a:gd name="connsiteY337-12526" fmla="*/ 1794933 h 5327619"/>
              <a:gd name="connsiteX338-12527" fmla="*/ 2972877 w 5849352"/>
              <a:gd name="connsiteY338-12528" fmla="*/ 1727200 h 5327619"/>
              <a:gd name="connsiteX339-12529" fmla="*/ 2947477 w 5849352"/>
              <a:gd name="connsiteY339-12530" fmla="*/ 1710267 h 5327619"/>
              <a:gd name="connsiteX340-12531" fmla="*/ 2828943 w 5849352"/>
              <a:gd name="connsiteY340-12532" fmla="*/ 1667933 h 5327619"/>
              <a:gd name="connsiteX341-12533" fmla="*/ 2803543 w 5849352"/>
              <a:gd name="connsiteY341-12534" fmla="*/ 1676400 h 5327619"/>
              <a:gd name="connsiteX342-12535" fmla="*/ 2795077 w 5849352"/>
              <a:gd name="connsiteY342-12536" fmla="*/ 1727200 h 5327619"/>
              <a:gd name="connsiteX343-12537" fmla="*/ 2786610 w 5849352"/>
              <a:gd name="connsiteY343-12538" fmla="*/ 1752600 h 5327619"/>
              <a:gd name="connsiteX344-12539" fmla="*/ 2744277 w 5849352"/>
              <a:gd name="connsiteY344-12540" fmla="*/ 1794933 h 5327619"/>
              <a:gd name="connsiteX345-12541" fmla="*/ 2718877 w 5849352"/>
              <a:gd name="connsiteY345-12542" fmla="*/ 1845733 h 5327619"/>
              <a:gd name="connsiteX346-12543" fmla="*/ 2693477 w 5849352"/>
              <a:gd name="connsiteY346-12544" fmla="*/ 1921933 h 5327619"/>
              <a:gd name="connsiteX347-12545" fmla="*/ 2685010 w 5849352"/>
              <a:gd name="connsiteY347-12546" fmla="*/ 1947333 h 5327619"/>
              <a:gd name="connsiteX348-12547" fmla="*/ 2651143 w 5849352"/>
              <a:gd name="connsiteY348-12548" fmla="*/ 1955800 h 5327619"/>
              <a:gd name="connsiteX349-12549" fmla="*/ 2591877 w 5849352"/>
              <a:gd name="connsiteY349-12550" fmla="*/ 1947333 h 5327619"/>
              <a:gd name="connsiteX350-12551" fmla="*/ 2566477 w 5849352"/>
              <a:gd name="connsiteY350-12552" fmla="*/ 1938867 h 5327619"/>
              <a:gd name="connsiteX351-12553" fmla="*/ 2549543 w 5849352"/>
              <a:gd name="connsiteY351-12554" fmla="*/ 1913467 h 5327619"/>
              <a:gd name="connsiteX352-12555" fmla="*/ 2558010 w 5849352"/>
              <a:gd name="connsiteY352-12556" fmla="*/ 1888067 h 5327619"/>
              <a:gd name="connsiteX353-12557" fmla="*/ 2532610 w 5849352"/>
              <a:gd name="connsiteY353-12558" fmla="*/ 1794933 h 5327619"/>
              <a:gd name="connsiteX354-12559" fmla="*/ 2507210 w 5849352"/>
              <a:gd name="connsiteY354-12560" fmla="*/ 1786467 h 5327619"/>
              <a:gd name="connsiteX355-12561" fmla="*/ 2498743 w 5849352"/>
              <a:gd name="connsiteY355-12562" fmla="*/ 1761067 h 5327619"/>
              <a:gd name="connsiteX356-12563" fmla="*/ 2447943 w 5849352"/>
              <a:gd name="connsiteY356-12564" fmla="*/ 1701800 h 5327619"/>
              <a:gd name="connsiteX357-12565" fmla="*/ 2431010 w 5849352"/>
              <a:gd name="connsiteY357-12566" fmla="*/ 1676400 h 5327619"/>
              <a:gd name="connsiteX358-12567" fmla="*/ 2422543 w 5849352"/>
              <a:gd name="connsiteY358-12568" fmla="*/ 1634067 h 5327619"/>
              <a:gd name="connsiteX359-12569" fmla="*/ 2414077 w 5849352"/>
              <a:gd name="connsiteY359-12570" fmla="*/ 1608667 h 5327619"/>
              <a:gd name="connsiteX360-12571" fmla="*/ 2278610 w 5849352"/>
              <a:gd name="connsiteY360-12572" fmla="*/ 1583267 h 5327619"/>
              <a:gd name="connsiteX361-12573" fmla="*/ 2287077 w 5849352"/>
              <a:gd name="connsiteY361-12574" fmla="*/ 1540933 h 5327619"/>
              <a:gd name="connsiteX362-12575" fmla="*/ 2320943 w 5849352"/>
              <a:gd name="connsiteY362-12576" fmla="*/ 1490133 h 5327619"/>
              <a:gd name="connsiteX363-12577" fmla="*/ 2304010 w 5849352"/>
              <a:gd name="connsiteY363-12578" fmla="*/ 1405467 h 5327619"/>
              <a:gd name="connsiteX364-12579" fmla="*/ 2278610 w 5849352"/>
              <a:gd name="connsiteY364-12580" fmla="*/ 1388533 h 5327619"/>
              <a:gd name="connsiteX365-12581" fmla="*/ 2253210 w 5849352"/>
              <a:gd name="connsiteY365-12582" fmla="*/ 1320800 h 5327619"/>
              <a:gd name="connsiteX366-12583" fmla="*/ 2227810 w 5849352"/>
              <a:gd name="connsiteY366-12584" fmla="*/ 1303867 h 5327619"/>
              <a:gd name="connsiteX367-12585" fmla="*/ 2210877 w 5849352"/>
              <a:gd name="connsiteY367-12586" fmla="*/ 1253067 h 5327619"/>
              <a:gd name="connsiteX368-12587" fmla="*/ 2202410 w 5849352"/>
              <a:gd name="connsiteY368-12588" fmla="*/ 1227667 h 5327619"/>
              <a:gd name="connsiteX369-12589" fmla="*/ 2193943 w 5849352"/>
              <a:gd name="connsiteY369-12590" fmla="*/ 1193800 h 5327619"/>
              <a:gd name="connsiteX370-12591" fmla="*/ 2177010 w 5849352"/>
              <a:gd name="connsiteY370-12592" fmla="*/ 1143000 h 5327619"/>
              <a:gd name="connsiteX371-12593" fmla="*/ 2168543 w 5849352"/>
              <a:gd name="connsiteY371-12594" fmla="*/ 1092200 h 5327619"/>
              <a:gd name="connsiteX372-12595" fmla="*/ 2160077 w 5849352"/>
              <a:gd name="connsiteY372-12596" fmla="*/ 1058333 h 5327619"/>
              <a:gd name="connsiteX373-12597" fmla="*/ 1321877 w 5849352"/>
              <a:gd name="connsiteY373-12598" fmla="*/ 524933 h 5327619"/>
              <a:gd name="connsiteX374-12599" fmla="*/ 653010 w 5849352"/>
              <a:gd name="connsiteY374-12600" fmla="*/ 211667 h 5327619"/>
              <a:gd name="connsiteX375-12601" fmla="*/ 9543 w 5849352"/>
              <a:gd name="connsiteY375-12602" fmla="*/ 0 h 5327619"/>
              <a:gd name="connsiteX376-12603" fmla="*/ 119610 w 5849352"/>
              <a:gd name="connsiteY376-12604" fmla="*/ 118533 h 5327619"/>
              <a:gd name="connsiteX377-12605" fmla="*/ 221210 w 5849352"/>
              <a:gd name="connsiteY377-12606" fmla="*/ 177800 h 5327619"/>
              <a:gd name="connsiteX378-12607" fmla="*/ 246610 w 5849352"/>
              <a:gd name="connsiteY378-12608" fmla="*/ 194733 h 5327619"/>
              <a:gd name="connsiteX379-12609" fmla="*/ 322810 w 5849352"/>
              <a:gd name="connsiteY379-12610" fmla="*/ 254000 h 5327619"/>
              <a:gd name="connsiteX380-12611" fmla="*/ 390543 w 5849352"/>
              <a:gd name="connsiteY380-12612" fmla="*/ 313267 h 5327619"/>
              <a:gd name="connsiteX381-12613" fmla="*/ 475210 w 5849352"/>
              <a:gd name="connsiteY381-12614" fmla="*/ 381000 h 5327619"/>
              <a:gd name="connsiteX382-12615" fmla="*/ 534477 w 5849352"/>
              <a:gd name="connsiteY382-12616" fmla="*/ 414867 h 5327619"/>
              <a:gd name="connsiteX383-12617" fmla="*/ 686877 w 5849352"/>
              <a:gd name="connsiteY383-12618" fmla="*/ 482600 h 5327619"/>
              <a:gd name="connsiteX384-12619" fmla="*/ 746143 w 5849352"/>
              <a:gd name="connsiteY384-12620" fmla="*/ 508000 h 5327619"/>
              <a:gd name="connsiteX385-12621" fmla="*/ 873143 w 5849352"/>
              <a:gd name="connsiteY385-12622" fmla="*/ 567267 h 5327619"/>
              <a:gd name="connsiteX386-12623" fmla="*/ 966277 w 5849352"/>
              <a:gd name="connsiteY386-12624" fmla="*/ 601133 h 5327619"/>
              <a:gd name="connsiteX0-12625" fmla="*/ 2092343 w 5849352"/>
              <a:gd name="connsiteY0-12626" fmla="*/ 905933 h 5327619"/>
              <a:gd name="connsiteX1-12627" fmla="*/ 2109277 w 5849352"/>
              <a:gd name="connsiteY1-12628" fmla="*/ 939800 h 5327619"/>
              <a:gd name="connsiteX2-12629" fmla="*/ 2117743 w 5849352"/>
              <a:gd name="connsiteY2-12630" fmla="*/ 897467 h 5327619"/>
              <a:gd name="connsiteX3-12631" fmla="*/ 2100810 w 5849352"/>
              <a:gd name="connsiteY3-12632" fmla="*/ 880533 h 5327619"/>
              <a:gd name="connsiteX4-12633" fmla="*/ 2066943 w 5849352"/>
              <a:gd name="connsiteY4-12634" fmla="*/ 804333 h 5327619"/>
              <a:gd name="connsiteX5-12635" fmla="*/ 2058477 w 5849352"/>
              <a:gd name="connsiteY5-12636" fmla="*/ 778933 h 5327619"/>
              <a:gd name="connsiteX6-12637" fmla="*/ 1990743 w 5849352"/>
              <a:gd name="connsiteY6-12638" fmla="*/ 719667 h 5327619"/>
              <a:gd name="connsiteX7-12639" fmla="*/ 1897610 w 5849352"/>
              <a:gd name="connsiteY7-12640" fmla="*/ 694267 h 5327619"/>
              <a:gd name="connsiteX8-12641" fmla="*/ 1872210 w 5849352"/>
              <a:gd name="connsiteY8-12642" fmla="*/ 685800 h 5327619"/>
              <a:gd name="connsiteX9-12643" fmla="*/ 1846810 w 5849352"/>
              <a:gd name="connsiteY9-12644" fmla="*/ 660400 h 5327619"/>
              <a:gd name="connsiteX10-12645" fmla="*/ 1838343 w 5849352"/>
              <a:gd name="connsiteY10-12646" fmla="*/ 635000 h 5327619"/>
              <a:gd name="connsiteX11-12647" fmla="*/ 1863743 w 5849352"/>
              <a:gd name="connsiteY11-12648" fmla="*/ 499533 h 5327619"/>
              <a:gd name="connsiteX12-12649" fmla="*/ 1855277 w 5849352"/>
              <a:gd name="connsiteY12-12650" fmla="*/ 448733 h 5327619"/>
              <a:gd name="connsiteX13-12651" fmla="*/ 1812943 w 5849352"/>
              <a:gd name="connsiteY13-12652" fmla="*/ 423333 h 5327619"/>
              <a:gd name="connsiteX14-12653" fmla="*/ 1787543 w 5849352"/>
              <a:gd name="connsiteY14-12654" fmla="*/ 406400 h 5327619"/>
              <a:gd name="connsiteX15-12655" fmla="*/ 1779077 w 5849352"/>
              <a:gd name="connsiteY15-12656" fmla="*/ 304800 h 5327619"/>
              <a:gd name="connsiteX16-12657" fmla="*/ 1787543 w 5849352"/>
              <a:gd name="connsiteY16-12658" fmla="*/ 254000 h 5327619"/>
              <a:gd name="connsiteX17-12659" fmla="*/ 1931477 w 5849352"/>
              <a:gd name="connsiteY17-12660" fmla="*/ 270933 h 5327619"/>
              <a:gd name="connsiteX18-12661" fmla="*/ 1948410 w 5849352"/>
              <a:gd name="connsiteY18-12662" fmla="*/ 287867 h 5327619"/>
              <a:gd name="connsiteX19-12663" fmla="*/ 2083877 w 5849352"/>
              <a:gd name="connsiteY19-12664" fmla="*/ 262467 h 5327619"/>
              <a:gd name="connsiteX20-12665" fmla="*/ 2117743 w 5849352"/>
              <a:gd name="connsiteY20-12666" fmla="*/ 330200 h 5327619"/>
              <a:gd name="connsiteX21-12667" fmla="*/ 2143143 w 5849352"/>
              <a:gd name="connsiteY21-12668" fmla="*/ 338667 h 5327619"/>
              <a:gd name="connsiteX22-12669" fmla="*/ 2219343 w 5849352"/>
              <a:gd name="connsiteY22-12670" fmla="*/ 347133 h 5327619"/>
              <a:gd name="connsiteX23-12671" fmla="*/ 2261677 w 5849352"/>
              <a:gd name="connsiteY23-12672" fmla="*/ 381000 h 5327619"/>
              <a:gd name="connsiteX24-12673" fmla="*/ 2287077 w 5849352"/>
              <a:gd name="connsiteY24-12674" fmla="*/ 397933 h 5327619"/>
              <a:gd name="connsiteX25-12675" fmla="*/ 2447943 w 5849352"/>
              <a:gd name="connsiteY25-12676" fmla="*/ 389467 h 5327619"/>
              <a:gd name="connsiteX26-12677" fmla="*/ 2464877 w 5849352"/>
              <a:gd name="connsiteY26-12678" fmla="*/ 364067 h 5327619"/>
              <a:gd name="connsiteX27-12679" fmla="*/ 2693477 w 5849352"/>
              <a:gd name="connsiteY27-12680" fmla="*/ 381000 h 5327619"/>
              <a:gd name="connsiteX28-12681" fmla="*/ 2718877 w 5849352"/>
              <a:gd name="connsiteY28-12682" fmla="*/ 406400 h 5327619"/>
              <a:gd name="connsiteX29-12683" fmla="*/ 2803543 w 5849352"/>
              <a:gd name="connsiteY29-12684" fmla="*/ 406400 h 5327619"/>
              <a:gd name="connsiteX30-12685" fmla="*/ 2828943 w 5849352"/>
              <a:gd name="connsiteY30-12686" fmla="*/ 389467 h 5327619"/>
              <a:gd name="connsiteX31-12687" fmla="*/ 2939010 w 5849352"/>
              <a:gd name="connsiteY31-12688" fmla="*/ 372533 h 5327619"/>
              <a:gd name="connsiteX32-12689" fmla="*/ 2989810 w 5849352"/>
              <a:gd name="connsiteY32-12690" fmla="*/ 347133 h 5327619"/>
              <a:gd name="connsiteX33-12691" fmla="*/ 3040610 w 5849352"/>
              <a:gd name="connsiteY33-12692" fmla="*/ 355600 h 5327619"/>
              <a:gd name="connsiteX34-12693" fmla="*/ 3066010 w 5849352"/>
              <a:gd name="connsiteY34-12694" fmla="*/ 372533 h 5327619"/>
              <a:gd name="connsiteX35-12695" fmla="*/ 3167610 w 5849352"/>
              <a:gd name="connsiteY35-12696" fmla="*/ 372533 h 5327619"/>
              <a:gd name="connsiteX36-12697" fmla="*/ 3176077 w 5849352"/>
              <a:gd name="connsiteY36-12698" fmla="*/ 397933 h 5327619"/>
              <a:gd name="connsiteX37-12699" fmla="*/ 3167610 w 5849352"/>
              <a:gd name="connsiteY37-12700" fmla="*/ 431800 h 5327619"/>
              <a:gd name="connsiteX38-12701" fmla="*/ 3116810 w 5849352"/>
              <a:gd name="connsiteY38-12702" fmla="*/ 457200 h 5327619"/>
              <a:gd name="connsiteX39-12703" fmla="*/ 3091410 w 5849352"/>
              <a:gd name="connsiteY39-12704" fmla="*/ 474133 h 5327619"/>
              <a:gd name="connsiteX40-12705" fmla="*/ 3082943 w 5849352"/>
              <a:gd name="connsiteY40-12706" fmla="*/ 499533 h 5327619"/>
              <a:gd name="connsiteX41-12707" fmla="*/ 3091410 w 5849352"/>
              <a:gd name="connsiteY41-12708" fmla="*/ 711200 h 5327619"/>
              <a:gd name="connsiteX42-12709" fmla="*/ 3108343 w 5849352"/>
              <a:gd name="connsiteY42-12710" fmla="*/ 762000 h 5327619"/>
              <a:gd name="connsiteX43-12711" fmla="*/ 3116810 w 5849352"/>
              <a:gd name="connsiteY43-12712" fmla="*/ 787400 h 5327619"/>
              <a:gd name="connsiteX44-12713" fmla="*/ 3133743 w 5849352"/>
              <a:gd name="connsiteY44-12714" fmla="*/ 812800 h 5327619"/>
              <a:gd name="connsiteX45-12715" fmla="*/ 3142210 w 5849352"/>
              <a:gd name="connsiteY45-12716" fmla="*/ 838200 h 5327619"/>
              <a:gd name="connsiteX46-12717" fmla="*/ 3193010 w 5849352"/>
              <a:gd name="connsiteY46-12718" fmla="*/ 889000 h 5327619"/>
              <a:gd name="connsiteX47-12719" fmla="*/ 3218410 w 5849352"/>
              <a:gd name="connsiteY47-12720" fmla="*/ 914400 h 5327619"/>
              <a:gd name="connsiteX48-12721" fmla="*/ 3252277 w 5849352"/>
              <a:gd name="connsiteY48-12722" fmla="*/ 922867 h 5327619"/>
              <a:gd name="connsiteX49-12723" fmla="*/ 3277677 w 5849352"/>
              <a:gd name="connsiteY49-12724" fmla="*/ 948267 h 5327619"/>
              <a:gd name="connsiteX50-12725" fmla="*/ 3328477 w 5849352"/>
              <a:gd name="connsiteY50-12726" fmla="*/ 982133 h 5327619"/>
              <a:gd name="connsiteX51-12727" fmla="*/ 3370810 w 5849352"/>
              <a:gd name="connsiteY51-12728" fmla="*/ 1024467 h 5327619"/>
              <a:gd name="connsiteX52-12729" fmla="*/ 3430077 w 5849352"/>
              <a:gd name="connsiteY52-12730" fmla="*/ 1075267 h 5327619"/>
              <a:gd name="connsiteX53-12731" fmla="*/ 3480877 w 5849352"/>
              <a:gd name="connsiteY53-12732" fmla="*/ 1109133 h 5327619"/>
              <a:gd name="connsiteX54-12733" fmla="*/ 3548610 w 5849352"/>
              <a:gd name="connsiteY54-12734" fmla="*/ 1159933 h 5327619"/>
              <a:gd name="connsiteX55-12735" fmla="*/ 3574010 w 5849352"/>
              <a:gd name="connsiteY55-12736" fmla="*/ 1168400 h 5327619"/>
              <a:gd name="connsiteX56-12737" fmla="*/ 3599410 w 5849352"/>
              <a:gd name="connsiteY56-12738" fmla="*/ 1185333 h 5327619"/>
              <a:gd name="connsiteX57-12739" fmla="*/ 3667143 w 5849352"/>
              <a:gd name="connsiteY57-12740" fmla="*/ 1202267 h 5327619"/>
              <a:gd name="connsiteX58-12741" fmla="*/ 3692543 w 5849352"/>
              <a:gd name="connsiteY58-12742" fmla="*/ 1219200 h 5327619"/>
              <a:gd name="connsiteX59-12743" fmla="*/ 3709477 w 5849352"/>
              <a:gd name="connsiteY59-12744" fmla="*/ 1270000 h 5327619"/>
              <a:gd name="connsiteX60-12745" fmla="*/ 3726410 w 5849352"/>
              <a:gd name="connsiteY60-12746" fmla="*/ 1295400 h 5327619"/>
              <a:gd name="connsiteX61-12747" fmla="*/ 3743343 w 5849352"/>
              <a:gd name="connsiteY61-12748" fmla="*/ 1354667 h 5327619"/>
              <a:gd name="connsiteX62-12749" fmla="*/ 3760277 w 5849352"/>
              <a:gd name="connsiteY62-12750" fmla="*/ 1405467 h 5327619"/>
              <a:gd name="connsiteX63-12751" fmla="*/ 3768743 w 5849352"/>
              <a:gd name="connsiteY63-12752" fmla="*/ 1447800 h 5327619"/>
              <a:gd name="connsiteX64-12753" fmla="*/ 3777210 w 5849352"/>
              <a:gd name="connsiteY64-12754" fmla="*/ 1473200 h 5327619"/>
              <a:gd name="connsiteX65-12755" fmla="*/ 3785677 w 5849352"/>
              <a:gd name="connsiteY65-12756" fmla="*/ 1507067 h 5327619"/>
              <a:gd name="connsiteX66-12757" fmla="*/ 3811077 w 5849352"/>
              <a:gd name="connsiteY66-12758" fmla="*/ 1583267 h 5327619"/>
              <a:gd name="connsiteX67-12759" fmla="*/ 3819543 w 5849352"/>
              <a:gd name="connsiteY67-12760" fmla="*/ 1608667 h 5327619"/>
              <a:gd name="connsiteX68-12761" fmla="*/ 3828010 w 5849352"/>
              <a:gd name="connsiteY68-12762" fmla="*/ 1659467 h 5327619"/>
              <a:gd name="connsiteX69-12763" fmla="*/ 3861877 w 5849352"/>
              <a:gd name="connsiteY69-12764" fmla="*/ 1701800 h 5327619"/>
              <a:gd name="connsiteX70-12765" fmla="*/ 3878810 w 5849352"/>
              <a:gd name="connsiteY70-12766" fmla="*/ 1752600 h 5327619"/>
              <a:gd name="connsiteX71-12767" fmla="*/ 3887277 w 5849352"/>
              <a:gd name="connsiteY71-12768" fmla="*/ 1786467 h 5327619"/>
              <a:gd name="connsiteX72-12769" fmla="*/ 3904210 w 5849352"/>
              <a:gd name="connsiteY72-12770" fmla="*/ 1811867 h 5327619"/>
              <a:gd name="connsiteX73-12771" fmla="*/ 3912677 w 5849352"/>
              <a:gd name="connsiteY73-12772" fmla="*/ 1837267 h 5327619"/>
              <a:gd name="connsiteX74-12773" fmla="*/ 3946543 w 5849352"/>
              <a:gd name="connsiteY74-12774" fmla="*/ 1888067 h 5327619"/>
              <a:gd name="connsiteX75-12775" fmla="*/ 3963477 w 5849352"/>
              <a:gd name="connsiteY75-12776" fmla="*/ 1913467 h 5327619"/>
              <a:gd name="connsiteX76-12777" fmla="*/ 3988877 w 5849352"/>
              <a:gd name="connsiteY76-12778" fmla="*/ 1930400 h 5327619"/>
              <a:gd name="connsiteX77-12779" fmla="*/ 4014277 w 5849352"/>
              <a:gd name="connsiteY77-12780" fmla="*/ 1955800 h 5327619"/>
              <a:gd name="connsiteX78-12781" fmla="*/ 4065077 w 5849352"/>
              <a:gd name="connsiteY78-12782" fmla="*/ 1981200 h 5327619"/>
              <a:gd name="connsiteX79-12783" fmla="*/ 4090477 w 5849352"/>
              <a:gd name="connsiteY79-12784" fmla="*/ 1964267 h 5327619"/>
              <a:gd name="connsiteX80-12785" fmla="*/ 4115877 w 5849352"/>
              <a:gd name="connsiteY80-12786" fmla="*/ 1972733 h 5327619"/>
              <a:gd name="connsiteX81-12787" fmla="*/ 4166677 w 5849352"/>
              <a:gd name="connsiteY81-12788" fmla="*/ 2015067 h 5327619"/>
              <a:gd name="connsiteX82-12789" fmla="*/ 4175143 w 5849352"/>
              <a:gd name="connsiteY82-12790" fmla="*/ 2048933 h 5327619"/>
              <a:gd name="connsiteX83-12791" fmla="*/ 4217477 w 5849352"/>
              <a:gd name="connsiteY83-12792" fmla="*/ 2091267 h 5327619"/>
              <a:gd name="connsiteX84-12793" fmla="*/ 4242877 w 5849352"/>
              <a:gd name="connsiteY84-12794" fmla="*/ 2116667 h 5327619"/>
              <a:gd name="connsiteX85-12795" fmla="*/ 4344477 w 5849352"/>
              <a:gd name="connsiteY85-12796" fmla="*/ 2133600 h 5327619"/>
              <a:gd name="connsiteX86-12797" fmla="*/ 4369877 w 5849352"/>
              <a:gd name="connsiteY86-12798" fmla="*/ 2159000 h 5327619"/>
              <a:gd name="connsiteX87-12799" fmla="*/ 4395277 w 5849352"/>
              <a:gd name="connsiteY87-12800" fmla="*/ 2167467 h 5327619"/>
              <a:gd name="connsiteX88-12801" fmla="*/ 4522277 w 5849352"/>
              <a:gd name="connsiteY88-12802" fmla="*/ 2184400 h 5327619"/>
              <a:gd name="connsiteX89-12803" fmla="*/ 4547677 w 5849352"/>
              <a:gd name="connsiteY89-12804" fmla="*/ 2209800 h 5327619"/>
              <a:gd name="connsiteX90-12805" fmla="*/ 4615410 w 5849352"/>
              <a:gd name="connsiteY90-12806" fmla="*/ 2226733 h 5327619"/>
              <a:gd name="connsiteX91-12807" fmla="*/ 4683143 w 5849352"/>
              <a:gd name="connsiteY91-12808" fmla="*/ 2218267 h 5327619"/>
              <a:gd name="connsiteX92-12809" fmla="*/ 4784743 w 5849352"/>
              <a:gd name="connsiteY92-12810" fmla="*/ 2209800 h 5327619"/>
              <a:gd name="connsiteX93-12811" fmla="*/ 4818610 w 5849352"/>
              <a:gd name="connsiteY93-12812" fmla="*/ 2192867 h 5327619"/>
              <a:gd name="connsiteX94-12813" fmla="*/ 4844010 w 5849352"/>
              <a:gd name="connsiteY94-12814" fmla="*/ 2201333 h 5327619"/>
              <a:gd name="connsiteX95-12815" fmla="*/ 4894810 w 5849352"/>
              <a:gd name="connsiteY95-12816" fmla="*/ 2260600 h 5327619"/>
              <a:gd name="connsiteX96-12817" fmla="*/ 4877877 w 5849352"/>
              <a:gd name="connsiteY96-12818" fmla="*/ 2286000 h 5327619"/>
              <a:gd name="connsiteX97-12819" fmla="*/ 4852477 w 5849352"/>
              <a:gd name="connsiteY97-12820" fmla="*/ 2294467 h 5327619"/>
              <a:gd name="connsiteX98-12821" fmla="*/ 4835543 w 5849352"/>
              <a:gd name="connsiteY98-12822" fmla="*/ 2311400 h 5327619"/>
              <a:gd name="connsiteX99-12823" fmla="*/ 4793210 w 5849352"/>
              <a:gd name="connsiteY99-12824" fmla="*/ 2387600 h 5327619"/>
              <a:gd name="connsiteX100-12825" fmla="*/ 4767810 w 5849352"/>
              <a:gd name="connsiteY100-12826" fmla="*/ 2404533 h 5327619"/>
              <a:gd name="connsiteX101-12827" fmla="*/ 4784743 w 5849352"/>
              <a:gd name="connsiteY101-12828" fmla="*/ 2429933 h 5327619"/>
              <a:gd name="connsiteX102-12829" fmla="*/ 4810143 w 5849352"/>
              <a:gd name="connsiteY102-12830" fmla="*/ 2438400 h 5327619"/>
              <a:gd name="connsiteX103-12831" fmla="*/ 4835543 w 5849352"/>
              <a:gd name="connsiteY103-12832" fmla="*/ 2455333 h 5327619"/>
              <a:gd name="connsiteX104-12833" fmla="*/ 4852477 w 5849352"/>
              <a:gd name="connsiteY104-12834" fmla="*/ 2472267 h 5327619"/>
              <a:gd name="connsiteX105-12835" fmla="*/ 4903277 w 5849352"/>
              <a:gd name="connsiteY105-12836" fmla="*/ 2489200 h 5327619"/>
              <a:gd name="connsiteX106-12837" fmla="*/ 4928677 w 5849352"/>
              <a:gd name="connsiteY106-12838" fmla="*/ 2497667 h 5327619"/>
              <a:gd name="connsiteX107-12839" fmla="*/ 4979477 w 5849352"/>
              <a:gd name="connsiteY107-12840" fmla="*/ 2523067 h 5327619"/>
              <a:gd name="connsiteX108-12841" fmla="*/ 5030277 w 5849352"/>
              <a:gd name="connsiteY108-12842" fmla="*/ 2548467 h 5327619"/>
              <a:gd name="connsiteX109-12843" fmla="*/ 5055677 w 5849352"/>
              <a:gd name="connsiteY109-12844" fmla="*/ 2573867 h 5327619"/>
              <a:gd name="connsiteX110-12845" fmla="*/ 5182677 w 5849352"/>
              <a:gd name="connsiteY110-12846" fmla="*/ 2599267 h 5327619"/>
              <a:gd name="connsiteX111-12847" fmla="*/ 5241943 w 5849352"/>
              <a:gd name="connsiteY111-12848" fmla="*/ 2616200 h 5327619"/>
              <a:gd name="connsiteX112-12849" fmla="*/ 5267343 w 5849352"/>
              <a:gd name="connsiteY112-12850" fmla="*/ 2624667 h 5327619"/>
              <a:gd name="connsiteX113-12851" fmla="*/ 5284277 w 5849352"/>
              <a:gd name="connsiteY113-12852" fmla="*/ 2641600 h 5327619"/>
              <a:gd name="connsiteX114-12853" fmla="*/ 5360477 w 5849352"/>
              <a:gd name="connsiteY114-12854" fmla="*/ 2683933 h 5327619"/>
              <a:gd name="connsiteX115-12855" fmla="*/ 5428210 w 5849352"/>
              <a:gd name="connsiteY115-12856" fmla="*/ 2692400 h 5327619"/>
              <a:gd name="connsiteX116-12857" fmla="*/ 5453610 w 5849352"/>
              <a:gd name="connsiteY116-12858" fmla="*/ 2717800 h 5327619"/>
              <a:gd name="connsiteX117-12859" fmla="*/ 5470543 w 5849352"/>
              <a:gd name="connsiteY117-12860" fmla="*/ 2743200 h 5327619"/>
              <a:gd name="connsiteX118-12861" fmla="*/ 5495943 w 5849352"/>
              <a:gd name="connsiteY118-12862" fmla="*/ 2760133 h 5327619"/>
              <a:gd name="connsiteX119-12863" fmla="*/ 5538277 w 5849352"/>
              <a:gd name="connsiteY119-12864" fmla="*/ 2802467 h 5327619"/>
              <a:gd name="connsiteX120-12865" fmla="*/ 5572143 w 5849352"/>
              <a:gd name="connsiteY120-12866" fmla="*/ 2810933 h 5327619"/>
              <a:gd name="connsiteX121-12867" fmla="*/ 5597543 w 5849352"/>
              <a:gd name="connsiteY121-12868" fmla="*/ 2827867 h 5327619"/>
              <a:gd name="connsiteX122-12869" fmla="*/ 5699143 w 5849352"/>
              <a:gd name="connsiteY122-12870" fmla="*/ 2844800 h 5327619"/>
              <a:gd name="connsiteX123-12871" fmla="*/ 5775343 w 5849352"/>
              <a:gd name="connsiteY123-12872" fmla="*/ 2904067 h 5327619"/>
              <a:gd name="connsiteX124-12873" fmla="*/ 5834610 w 5849352"/>
              <a:gd name="connsiteY124-12874" fmla="*/ 2921000 h 5327619"/>
              <a:gd name="connsiteX125-12875" fmla="*/ 5834610 w 5849352"/>
              <a:gd name="connsiteY125-12876" fmla="*/ 3115733 h 5327619"/>
              <a:gd name="connsiteX126-12877" fmla="*/ 5800743 w 5849352"/>
              <a:gd name="connsiteY126-12878" fmla="*/ 3200400 h 5327619"/>
              <a:gd name="connsiteX127-12879" fmla="*/ 5809210 w 5849352"/>
              <a:gd name="connsiteY127-12880" fmla="*/ 3285067 h 5327619"/>
              <a:gd name="connsiteX128-12881" fmla="*/ 5783810 w 5849352"/>
              <a:gd name="connsiteY128-12882" fmla="*/ 3276600 h 5327619"/>
              <a:gd name="connsiteX129-12883" fmla="*/ 5775343 w 5849352"/>
              <a:gd name="connsiteY129-12884" fmla="*/ 3251200 h 5327619"/>
              <a:gd name="connsiteX130-12885" fmla="*/ 5758410 w 5849352"/>
              <a:gd name="connsiteY130-12886" fmla="*/ 3225800 h 5327619"/>
              <a:gd name="connsiteX131-12887" fmla="*/ 5733010 w 5849352"/>
              <a:gd name="connsiteY131-12888" fmla="*/ 3175000 h 5327619"/>
              <a:gd name="connsiteX132-12889" fmla="*/ 5682210 w 5849352"/>
              <a:gd name="connsiteY132-12890" fmla="*/ 3149600 h 5327619"/>
              <a:gd name="connsiteX133-12891" fmla="*/ 5656810 w 5849352"/>
              <a:gd name="connsiteY133-12892" fmla="*/ 3132667 h 5327619"/>
              <a:gd name="connsiteX134-12893" fmla="*/ 5606010 w 5849352"/>
              <a:gd name="connsiteY134-12894" fmla="*/ 3115733 h 5327619"/>
              <a:gd name="connsiteX135-12895" fmla="*/ 5445143 w 5849352"/>
              <a:gd name="connsiteY135-12896" fmla="*/ 3098800 h 5327619"/>
              <a:gd name="connsiteX136-12897" fmla="*/ 5419743 w 5849352"/>
              <a:gd name="connsiteY136-12898" fmla="*/ 3073400 h 5327619"/>
              <a:gd name="connsiteX137-12899" fmla="*/ 5394343 w 5849352"/>
              <a:gd name="connsiteY137-12900" fmla="*/ 3056467 h 5327619"/>
              <a:gd name="connsiteX138-12901" fmla="*/ 5377410 w 5849352"/>
              <a:gd name="connsiteY138-12902" fmla="*/ 3031067 h 5327619"/>
              <a:gd name="connsiteX139-12903" fmla="*/ 5360477 w 5849352"/>
              <a:gd name="connsiteY139-12904" fmla="*/ 3014133 h 5327619"/>
              <a:gd name="connsiteX140-12905" fmla="*/ 5233477 w 5849352"/>
              <a:gd name="connsiteY140-12906" fmla="*/ 3022600 h 5327619"/>
              <a:gd name="connsiteX141-12907" fmla="*/ 5216543 w 5849352"/>
              <a:gd name="connsiteY141-12908" fmla="*/ 3039533 h 5327619"/>
              <a:gd name="connsiteX142-12909" fmla="*/ 5182677 w 5849352"/>
              <a:gd name="connsiteY142-12910" fmla="*/ 3107267 h 5327619"/>
              <a:gd name="connsiteX143-12911" fmla="*/ 5157277 w 5849352"/>
              <a:gd name="connsiteY143-12912" fmla="*/ 3158067 h 5327619"/>
              <a:gd name="connsiteX144-12913" fmla="*/ 5140343 w 5849352"/>
              <a:gd name="connsiteY144-12914" fmla="*/ 3225800 h 5327619"/>
              <a:gd name="connsiteX145-12915" fmla="*/ 5123410 w 5849352"/>
              <a:gd name="connsiteY145-12916" fmla="*/ 3251200 h 5327619"/>
              <a:gd name="connsiteX146-12917" fmla="*/ 5114943 w 5849352"/>
              <a:gd name="connsiteY146-12918" fmla="*/ 3285067 h 5327619"/>
              <a:gd name="connsiteX147-12919" fmla="*/ 5131877 w 5849352"/>
              <a:gd name="connsiteY147-12920" fmla="*/ 3352800 h 5327619"/>
              <a:gd name="connsiteX148-12921" fmla="*/ 5123410 w 5849352"/>
              <a:gd name="connsiteY148-12922" fmla="*/ 3395133 h 5327619"/>
              <a:gd name="connsiteX149-12923" fmla="*/ 5089543 w 5849352"/>
              <a:gd name="connsiteY149-12924" fmla="*/ 3437467 h 5327619"/>
              <a:gd name="connsiteX150-12925" fmla="*/ 5098010 w 5849352"/>
              <a:gd name="connsiteY150-12926" fmla="*/ 3496733 h 5327619"/>
              <a:gd name="connsiteX151-12927" fmla="*/ 5157277 w 5849352"/>
              <a:gd name="connsiteY151-12928" fmla="*/ 3539067 h 5327619"/>
              <a:gd name="connsiteX152-12929" fmla="*/ 5199610 w 5849352"/>
              <a:gd name="connsiteY152-12930" fmla="*/ 3547533 h 5327619"/>
              <a:gd name="connsiteX153-12931" fmla="*/ 5241943 w 5849352"/>
              <a:gd name="connsiteY153-12932" fmla="*/ 3581400 h 5327619"/>
              <a:gd name="connsiteX154-12933" fmla="*/ 5267343 w 5849352"/>
              <a:gd name="connsiteY154-12934" fmla="*/ 3572933 h 5327619"/>
              <a:gd name="connsiteX155-12935" fmla="*/ 5318143 w 5849352"/>
              <a:gd name="connsiteY155-12936" fmla="*/ 3564467 h 5327619"/>
              <a:gd name="connsiteX156-12937" fmla="*/ 5368943 w 5849352"/>
              <a:gd name="connsiteY156-12938" fmla="*/ 3598333 h 5327619"/>
              <a:gd name="connsiteX157-12939" fmla="*/ 5411277 w 5849352"/>
              <a:gd name="connsiteY157-12940" fmla="*/ 3666067 h 5327619"/>
              <a:gd name="connsiteX158-12941" fmla="*/ 5428210 w 5849352"/>
              <a:gd name="connsiteY158-12942" fmla="*/ 3835400 h 5327619"/>
              <a:gd name="connsiteX159-12943" fmla="*/ 5436677 w 5849352"/>
              <a:gd name="connsiteY159-12944" fmla="*/ 3860800 h 5327619"/>
              <a:gd name="connsiteX160-12945" fmla="*/ 5301210 w 5849352"/>
              <a:gd name="connsiteY160-12946" fmla="*/ 3920067 h 5327619"/>
              <a:gd name="connsiteX161-12947" fmla="*/ 5275810 w 5849352"/>
              <a:gd name="connsiteY161-12948" fmla="*/ 3937000 h 5327619"/>
              <a:gd name="connsiteX162-12949" fmla="*/ 5216543 w 5849352"/>
              <a:gd name="connsiteY162-12950" fmla="*/ 3970867 h 5327619"/>
              <a:gd name="connsiteX163-12951" fmla="*/ 5199610 w 5849352"/>
              <a:gd name="connsiteY163-12952" fmla="*/ 3996267 h 5327619"/>
              <a:gd name="connsiteX164-12953" fmla="*/ 5174210 w 5849352"/>
              <a:gd name="connsiteY164-12954" fmla="*/ 4021667 h 5327619"/>
              <a:gd name="connsiteX165-12955" fmla="*/ 5165743 w 5849352"/>
              <a:gd name="connsiteY165-12956" fmla="*/ 4047067 h 5327619"/>
              <a:gd name="connsiteX166-12957" fmla="*/ 5157277 w 5849352"/>
              <a:gd name="connsiteY166-12958" fmla="*/ 4241800 h 5327619"/>
              <a:gd name="connsiteX167-12959" fmla="*/ 5106477 w 5849352"/>
              <a:gd name="connsiteY167-12960" fmla="*/ 4275667 h 5327619"/>
              <a:gd name="connsiteX168-12961" fmla="*/ 5089543 w 5849352"/>
              <a:gd name="connsiteY168-12962" fmla="*/ 4292600 h 5327619"/>
              <a:gd name="connsiteX169-12963" fmla="*/ 5123410 w 5849352"/>
              <a:gd name="connsiteY169-12964" fmla="*/ 4301067 h 5327619"/>
              <a:gd name="connsiteX170-12965" fmla="*/ 5089543 w 5849352"/>
              <a:gd name="connsiteY170-12966" fmla="*/ 4351867 h 5327619"/>
              <a:gd name="connsiteX171-12967" fmla="*/ 5038743 w 5849352"/>
              <a:gd name="connsiteY171-12968" fmla="*/ 4385733 h 5327619"/>
              <a:gd name="connsiteX172-12969" fmla="*/ 5021810 w 5849352"/>
              <a:gd name="connsiteY172-12970" fmla="*/ 4411133 h 5327619"/>
              <a:gd name="connsiteX173-12971" fmla="*/ 5004877 w 5849352"/>
              <a:gd name="connsiteY173-12972" fmla="*/ 4428067 h 5327619"/>
              <a:gd name="connsiteX174-12973" fmla="*/ 4987943 w 5849352"/>
              <a:gd name="connsiteY174-12974" fmla="*/ 4478867 h 5327619"/>
              <a:gd name="connsiteX175-12975" fmla="*/ 4971010 w 5849352"/>
              <a:gd name="connsiteY175-12976" fmla="*/ 4504267 h 5327619"/>
              <a:gd name="connsiteX176-12977" fmla="*/ 4962543 w 5849352"/>
              <a:gd name="connsiteY176-12978" fmla="*/ 4529667 h 5327619"/>
              <a:gd name="connsiteX177-12979" fmla="*/ 4928677 w 5849352"/>
              <a:gd name="connsiteY177-12980" fmla="*/ 4538133 h 5327619"/>
              <a:gd name="connsiteX178-12981" fmla="*/ 4860943 w 5849352"/>
              <a:gd name="connsiteY178-12982" fmla="*/ 4563533 h 5327619"/>
              <a:gd name="connsiteX179-12983" fmla="*/ 4784743 w 5849352"/>
              <a:gd name="connsiteY179-12984" fmla="*/ 4555067 h 5327619"/>
              <a:gd name="connsiteX180-12985" fmla="*/ 4767810 w 5849352"/>
              <a:gd name="connsiteY180-12986" fmla="*/ 4538133 h 5327619"/>
              <a:gd name="connsiteX181-12987" fmla="*/ 4750877 w 5849352"/>
              <a:gd name="connsiteY181-12988" fmla="*/ 4487333 h 5327619"/>
              <a:gd name="connsiteX182-12989" fmla="*/ 4733943 w 5849352"/>
              <a:gd name="connsiteY182-12990" fmla="*/ 4419600 h 5327619"/>
              <a:gd name="connsiteX183-12991" fmla="*/ 4683143 w 5849352"/>
              <a:gd name="connsiteY183-12992" fmla="*/ 4453467 h 5327619"/>
              <a:gd name="connsiteX184-12993" fmla="*/ 4632343 w 5849352"/>
              <a:gd name="connsiteY184-12994" fmla="*/ 4504267 h 5327619"/>
              <a:gd name="connsiteX185-12995" fmla="*/ 4615410 w 5849352"/>
              <a:gd name="connsiteY185-12996" fmla="*/ 4555067 h 5327619"/>
              <a:gd name="connsiteX186-12997" fmla="*/ 4581543 w 5849352"/>
              <a:gd name="connsiteY186-12998" fmla="*/ 4605867 h 5327619"/>
              <a:gd name="connsiteX187-12999" fmla="*/ 4564610 w 5849352"/>
              <a:gd name="connsiteY187-13000" fmla="*/ 4631267 h 5327619"/>
              <a:gd name="connsiteX188-13001" fmla="*/ 4547677 w 5849352"/>
              <a:gd name="connsiteY188-13002" fmla="*/ 4682067 h 5327619"/>
              <a:gd name="connsiteX189-13003" fmla="*/ 4505343 w 5849352"/>
              <a:gd name="connsiteY189-13004" fmla="*/ 4758267 h 5327619"/>
              <a:gd name="connsiteX190-13005" fmla="*/ 4513810 w 5849352"/>
              <a:gd name="connsiteY190-13006" fmla="*/ 4817533 h 5327619"/>
              <a:gd name="connsiteX191-13007" fmla="*/ 4522277 w 5849352"/>
              <a:gd name="connsiteY191-13008" fmla="*/ 4893733 h 5327619"/>
              <a:gd name="connsiteX192-13009" fmla="*/ 4556143 w 5849352"/>
              <a:gd name="connsiteY192-13010" fmla="*/ 4961467 h 5327619"/>
              <a:gd name="connsiteX193-13011" fmla="*/ 4598477 w 5849352"/>
              <a:gd name="connsiteY193-13012" fmla="*/ 4969933 h 5327619"/>
              <a:gd name="connsiteX194-13013" fmla="*/ 4573077 w 5849352"/>
              <a:gd name="connsiteY194-13014" fmla="*/ 5020733 h 5327619"/>
              <a:gd name="connsiteX195-13015" fmla="*/ 4581543 w 5849352"/>
              <a:gd name="connsiteY195-13016" fmla="*/ 5046133 h 5327619"/>
              <a:gd name="connsiteX196-13017" fmla="*/ 4623877 w 5849352"/>
              <a:gd name="connsiteY196-13018" fmla="*/ 5088467 h 5327619"/>
              <a:gd name="connsiteX197-13019" fmla="*/ 4564610 w 5849352"/>
              <a:gd name="connsiteY197-13020" fmla="*/ 5130800 h 5327619"/>
              <a:gd name="connsiteX198-13021" fmla="*/ 4539210 w 5849352"/>
              <a:gd name="connsiteY198-13022" fmla="*/ 5139267 h 5327619"/>
              <a:gd name="connsiteX199-13023" fmla="*/ 4547677 w 5849352"/>
              <a:gd name="connsiteY199-13024" fmla="*/ 5291667 h 5327619"/>
              <a:gd name="connsiteX200-13025" fmla="*/ 4539210 w 5849352"/>
              <a:gd name="connsiteY200-13026" fmla="*/ 5325533 h 5327619"/>
              <a:gd name="connsiteX201-13027" fmla="*/ 4479943 w 5849352"/>
              <a:gd name="connsiteY201-13028" fmla="*/ 5317067 h 5327619"/>
              <a:gd name="connsiteX202-13029" fmla="*/ 4420677 w 5849352"/>
              <a:gd name="connsiteY202-13030" fmla="*/ 5300133 h 5327619"/>
              <a:gd name="connsiteX203-13031" fmla="*/ 4352943 w 5849352"/>
              <a:gd name="connsiteY203-13032" fmla="*/ 5291667 h 5327619"/>
              <a:gd name="connsiteX204-13033" fmla="*/ 4268277 w 5849352"/>
              <a:gd name="connsiteY204-13034" fmla="*/ 5266267 h 5327619"/>
              <a:gd name="connsiteX205-13035" fmla="*/ 4234410 w 5849352"/>
              <a:gd name="connsiteY205-13036" fmla="*/ 5257800 h 5327619"/>
              <a:gd name="connsiteX206-13037" fmla="*/ 4217477 w 5849352"/>
              <a:gd name="connsiteY206-13038" fmla="*/ 5232400 h 5327619"/>
              <a:gd name="connsiteX207-13039" fmla="*/ 4175143 w 5849352"/>
              <a:gd name="connsiteY207-13040" fmla="*/ 5198533 h 5327619"/>
              <a:gd name="connsiteX208-13041" fmla="*/ 4158210 w 5849352"/>
              <a:gd name="connsiteY208-13042" fmla="*/ 5173133 h 5327619"/>
              <a:gd name="connsiteX209-13043" fmla="*/ 4082010 w 5849352"/>
              <a:gd name="connsiteY209-13044" fmla="*/ 5105400 h 5327619"/>
              <a:gd name="connsiteX210-13045" fmla="*/ 4031210 w 5849352"/>
              <a:gd name="connsiteY210-13046" fmla="*/ 5088467 h 5327619"/>
              <a:gd name="connsiteX211-13047" fmla="*/ 3980410 w 5849352"/>
              <a:gd name="connsiteY211-13048" fmla="*/ 5071533 h 5327619"/>
              <a:gd name="connsiteX212-13049" fmla="*/ 3955010 w 5849352"/>
              <a:gd name="connsiteY212-13050" fmla="*/ 5063067 h 5327619"/>
              <a:gd name="connsiteX213-13051" fmla="*/ 3921143 w 5849352"/>
              <a:gd name="connsiteY213-13052" fmla="*/ 5054600 h 5327619"/>
              <a:gd name="connsiteX214-13053" fmla="*/ 3861877 w 5849352"/>
              <a:gd name="connsiteY214-13054" fmla="*/ 5037667 h 5327619"/>
              <a:gd name="connsiteX215-13055" fmla="*/ 3785677 w 5849352"/>
              <a:gd name="connsiteY215-13056" fmla="*/ 4978400 h 5327619"/>
              <a:gd name="connsiteX216-13057" fmla="*/ 3751810 w 5849352"/>
              <a:gd name="connsiteY216-13058" fmla="*/ 4969933 h 5327619"/>
              <a:gd name="connsiteX217-13059" fmla="*/ 3701010 w 5849352"/>
              <a:gd name="connsiteY217-13060" fmla="*/ 4953000 h 5327619"/>
              <a:gd name="connsiteX218-13061" fmla="*/ 3667143 w 5849352"/>
              <a:gd name="connsiteY218-13062" fmla="*/ 4927600 h 5327619"/>
              <a:gd name="connsiteX219-13063" fmla="*/ 3633277 w 5849352"/>
              <a:gd name="connsiteY219-13064" fmla="*/ 4919133 h 5327619"/>
              <a:gd name="connsiteX220-13065" fmla="*/ 3565543 w 5849352"/>
              <a:gd name="connsiteY220-13066" fmla="*/ 4868333 h 5327619"/>
              <a:gd name="connsiteX221-13067" fmla="*/ 3506277 w 5849352"/>
              <a:gd name="connsiteY221-13068" fmla="*/ 4859867 h 5327619"/>
              <a:gd name="connsiteX222-13069" fmla="*/ 3480877 w 5849352"/>
              <a:gd name="connsiteY222-13070" fmla="*/ 4851400 h 5327619"/>
              <a:gd name="connsiteX223-13071" fmla="*/ 3463943 w 5849352"/>
              <a:gd name="connsiteY223-13072" fmla="*/ 4834467 h 5327619"/>
              <a:gd name="connsiteX224-13073" fmla="*/ 3404677 w 5849352"/>
              <a:gd name="connsiteY224-13074" fmla="*/ 4800600 h 5327619"/>
              <a:gd name="connsiteX225-13075" fmla="*/ 3362343 w 5849352"/>
              <a:gd name="connsiteY225-13076" fmla="*/ 4792133 h 5327619"/>
              <a:gd name="connsiteX226-13077" fmla="*/ 3303077 w 5849352"/>
              <a:gd name="connsiteY226-13078" fmla="*/ 4766733 h 5327619"/>
              <a:gd name="connsiteX227-13079" fmla="*/ 3286143 w 5849352"/>
              <a:gd name="connsiteY227-13080" fmla="*/ 4741333 h 5327619"/>
              <a:gd name="connsiteX228-13081" fmla="*/ 3235343 w 5849352"/>
              <a:gd name="connsiteY228-13082" fmla="*/ 4715933 h 5327619"/>
              <a:gd name="connsiteX229-13083" fmla="*/ 3218410 w 5849352"/>
              <a:gd name="connsiteY229-13084" fmla="*/ 4622800 h 5327619"/>
              <a:gd name="connsiteX230-13085" fmla="*/ 3226877 w 5849352"/>
              <a:gd name="connsiteY230-13086" fmla="*/ 4580467 h 5327619"/>
              <a:gd name="connsiteX231-13087" fmla="*/ 3277677 w 5849352"/>
              <a:gd name="connsiteY231-13088" fmla="*/ 4546600 h 5327619"/>
              <a:gd name="connsiteX232-13089" fmla="*/ 3320010 w 5849352"/>
              <a:gd name="connsiteY232-13090" fmla="*/ 4495800 h 5327619"/>
              <a:gd name="connsiteX233-13091" fmla="*/ 3345410 w 5849352"/>
              <a:gd name="connsiteY233-13092" fmla="*/ 4487333 h 5327619"/>
              <a:gd name="connsiteX234-13093" fmla="*/ 3387743 w 5849352"/>
              <a:gd name="connsiteY234-13094" fmla="*/ 4495800 h 5327619"/>
              <a:gd name="connsiteX235-13095" fmla="*/ 3396210 w 5849352"/>
              <a:gd name="connsiteY235-13096" fmla="*/ 4521200 h 5327619"/>
              <a:gd name="connsiteX236-13097" fmla="*/ 3430077 w 5849352"/>
              <a:gd name="connsiteY236-13098" fmla="*/ 4538133 h 5327619"/>
              <a:gd name="connsiteX237-13099" fmla="*/ 3506277 w 5849352"/>
              <a:gd name="connsiteY237-13100" fmla="*/ 4495800 h 5327619"/>
              <a:gd name="connsiteX238-13101" fmla="*/ 3531677 w 5849352"/>
              <a:gd name="connsiteY238-13102" fmla="*/ 4470400 h 5327619"/>
              <a:gd name="connsiteX239-13103" fmla="*/ 3540143 w 5849352"/>
              <a:gd name="connsiteY239-13104" fmla="*/ 4445000 h 5327619"/>
              <a:gd name="connsiteX240-13105" fmla="*/ 3590943 w 5849352"/>
              <a:gd name="connsiteY240-13106" fmla="*/ 4445000 h 5327619"/>
              <a:gd name="connsiteX241-13107" fmla="*/ 3633277 w 5849352"/>
              <a:gd name="connsiteY241-13108" fmla="*/ 4478867 h 5327619"/>
              <a:gd name="connsiteX242-13109" fmla="*/ 3658677 w 5849352"/>
              <a:gd name="connsiteY242-13110" fmla="*/ 4487333 h 5327619"/>
              <a:gd name="connsiteX243-13111" fmla="*/ 3692543 w 5849352"/>
              <a:gd name="connsiteY243-13112" fmla="*/ 4504267 h 5327619"/>
              <a:gd name="connsiteX244-13113" fmla="*/ 3717943 w 5849352"/>
              <a:gd name="connsiteY244-13114" fmla="*/ 4521200 h 5327619"/>
              <a:gd name="connsiteX245-13115" fmla="*/ 3751810 w 5849352"/>
              <a:gd name="connsiteY245-13116" fmla="*/ 4529667 h 5327619"/>
              <a:gd name="connsiteX246-13117" fmla="*/ 3777210 w 5849352"/>
              <a:gd name="connsiteY246-13118" fmla="*/ 4546600 h 5327619"/>
              <a:gd name="connsiteX247-13119" fmla="*/ 3878810 w 5849352"/>
              <a:gd name="connsiteY247-13120" fmla="*/ 4572000 h 5327619"/>
              <a:gd name="connsiteX248-13121" fmla="*/ 3946543 w 5849352"/>
              <a:gd name="connsiteY248-13122" fmla="*/ 4563533 h 5327619"/>
              <a:gd name="connsiteX249-13123" fmla="*/ 3980410 w 5849352"/>
              <a:gd name="connsiteY249-13124" fmla="*/ 4529667 h 5327619"/>
              <a:gd name="connsiteX250-13125" fmla="*/ 4234410 w 5849352"/>
              <a:gd name="connsiteY250-13126" fmla="*/ 4521200 h 5327619"/>
              <a:gd name="connsiteX251-13127" fmla="*/ 4259810 w 5849352"/>
              <a:gd name="connsiteY251-13128" fmla="*/ 4504267 h 5327619"/>
              <a:gd name="connsiteX252-13129" fmla="*/ 4293677 w 5849352"/>
              <a:gd name="connsiteY252-13130" fmla="*/ 4470400 h 5327619"/>
              <a:gd name="connsiteX253-13131" fmla="*/ 4488410 w 5849352"/>
              <a:gd name="connsiteY253-13132" fmla="*/ 4436533 h 5327619"/>
              <a:gd name="connsiteX254-13133" fmla="*/ 4530743 w 5849352"/>
              <a:gd name="connsiteY254-13134" fmla="*/ 4428067 h 5327619"/>
              <a:gd name="connsiteX255-13135" fmla="*/ 4547677 w 5849352"/>
              <a:gd name="connsiteY255-13136" fmla="*/ 4402667 h 5327619"/>
              <a:gd name="connsiteX256-13137" fmla="*/ 4573077 w 5849352"/>
              <a:gd name="connsiteY256-13138" fmla="*/ 4394200 h 5327619"/>
              <a:gd name="connsiteX257-13139" fmla="*/ 4649277 w 5849352"/>
              <a:gd name="connsiteY257-13140" fmla="*/ 4385733 h 5327619"/>
              <a:gd name="connsiteX258-13141" fmla="*/ 4759343 w 5849352"/>
              <a:gd name="connsiteY258-13142" fmla="*/ 4377267 h 5327619"/>
              <a:gd name="connsiteX259-13143" fmla="*/ 4793210 w 5849352"/>
              <a:gd name="connsiteY259-13144" fmla="*/ 4368800 h 5327619"/>
              <a:gd name="connsiteX260-13145" fmla="*/ 4844010 w 5849352"/>
              <a:gd name="connsiteY260-13146" fmla="*/ 4309533 h 5327619"/>
              <a:gd name="connsiteX261-13147" fmla="*/ 4852477 w 5849352"/>
              <a:gd name="connsiteY261-13148" fmla="*/ 4284133 h 5327619"/>
              <a:gd name="connsiteX262-13149" fmla="*/ 4835543 w 5849352"/>
              <a:gd name="connsiteY262-13150" fmla="*/ 4207933 h 5327619"/>
              <a:gd name="connsiteX263-13151" fmla="*/ 4810143 w 5849352"/>
              <a:gd name="connsiteY263-13152" fmla="*/ 4157133 h 5327619"/>
              <a:gd name="connsiteX264-13153" fmla="*/ 4818610 w 5849352"/>
              <a:gd name="connsiteY264-13154" fmla="*/ 4114800 h 5327619"/>
              <a:gd name="connsiteX265-13155" fmla="*/ 4844010 w 5849352"/>
              <a:gd name="connsiteY265-13156" fmla="*/ 4097867 h 5327619"/>
              <a:gd name="connsiteX266-13157" fmla="*/ 4928677 w 5849352"/>
              <a:gd name="connsiteY266-13158" fmla="*/ 4080933 h 5327619"/>
              <a:gd name="connsiteX267-13159" fmla="*/ 4954077 w 5849352"/>
              <a:gd name="connsiteY267-13160" fmla="*/ 4064000 h 5327619"/>
              <a:gd name="connsiteX268-13161" fmla="*/ 5004877 w 5849352"/>
              <a:gd name="connsiteY268-13162" fmla="*/ 4047067 h 5327619"/>
              <a:gd name="connsiteX269-13163" fmla="*/ 4996410 w 5849352"/>
              <a:gd name="connsiteY269-13164" fmla="*/ 3979333 h 5327619"/>
              <a:gd name="connsiteX270-13165" fmla="*/ 4971010 w 5849352"/>
              <a:gd name="connsiteY270-13166" fmla="*/ 3970867 h 5327619"/>
              <a:gd name="connsiteX271-13167" fmla="*/ 4937143 w 5849352"/>
              <a:gd name="connsiteY271-13168" fmla="*/ 3928533 h 5327619"/>
              <a:gd name="connsiteX272-13169" fmla="*/ 4911743 w 5849352"/>
              <a:gd name="connsiteY272-13170" fmla="*/ 3852333 h 5327619"/>
              <a:gd name="connsiteX273-13171" fmla="*/ 4903277 w 5849352"/>
              <a:gd name="connsiteY273-13172" fmla="*/ 3826933 h 5327619"/>
              <a:gd name="connsiteX274-13173" fmla="*/ 4894810 w 5849352"/>
              <a:gd name="connsiteY274-13174" fmla="*/ 3801533 h 5327619"/>
              <a:gd name="connsiteX275-13175" fmla="*/ 4877877 w 5849352"/>
              <a:gd name="connsiteY275-13176" fmla="*/ 3725333 h 5327619"/>
              <a:gd name="connsiteX276-13177" fmla="*/ 4835543 w 5849352"/>
              <a:gd name="connsiteY276-13178" fmla="*/ 3674533 h 5327619"/>
              <a:gd name="connsiteX277-13179" fmla="*/ 4810143 w 5849352"/>
              <a:gd name="connsiteY277-13180" fmla="*/ 3623733 h 5327619"/>
              <a:gd name="connsiteX278-13181" fmla="*/ 4793210 w 5849352"/>
              <a:gd name="connsiteY278-13182" fmla="*/ 3598333 h 5327619"/>
              <a:gd name="connsiteX279-13183" fmla="*/ 4776277 w 5849352"/>
              <a:gd name="connsiteY279-13184" fmla="*/ 3547533 h 5327619"/>
              <a:gd name="connsiteX280-13185" fmla="*/ 4767810 w 5849352"/>
              <a:gd name="connsiteY280-13186" fmla="*/ 3462867 h 5327619"/>
              <a:gd name="connsiteX281-13187" fmla="*/ 4750877 w 5849352"/>
              <a:gd name="connsiteY281-13188" fmla="*/ 3412067 h 5327619"/>
              <a:gd name="connsiteX282-13189" fmla="*/ 4733943 w 5849352"/>
              <a:gd name="connsiteY282-13190" fmla="*/ 3352800 h 5327619"/>
              <a:gd name="connsiteX283-13191" fmla="*/ 4708543 w 5849352"/>
              <a:gd name="connsiteY283-13192" fmla="*/ 3302000 h 5327619"/>
              <a:gd name="connsiteX284-13193" fmla="*/ 4666210 w 5849352"/>
              <a:gd name="connsiteY284-13194" fmla="*/ 3293533 h 5327619"/>
              <a:gd name="connsiteX285-13195" fmla="*/ 4573077 w 5849352"/>
              <a:gd name="connsiteY285-13196" fmla="*/ 3302000 h 5327619"/>
              <a:gd name="connsiteX286-13197" fmla="*/ 4556143 w 5849352"/>
              <a:gd name="connsiteY286-13198" fmla="*/ 3327400 h 5327619"/>
              <a:gd name="connsiteX287-13199" fmla="*/ 4530743 w 5849352"/>
              <a:gd name="connsiteY287-13200" fmla="*/ 3344333 h 5327619"/>
              <a:gd name="connsiteX288-13201" fmla="*/ 4496877 w 5849352"/>
              <a:gd name="connsiteY288-13202" fmla="*/ 3335867 h 5327619"/>
              <a:gd name="connsiteX289-13203" fmla="*/ 4488410 w 5849352"/>
              <a:gd name="connsiteY289-13204" fmla="*/ 3310467 h 5327619"/>
              <a:gd name="connsiteX290-13205" fmla="*/ 4471477 w 5849352"/>
              <a:gd name="connsiteY290-13206" fmla="*/ 3293533 h 5327619"/>
              <a:gd name="connsiteX291-13207" fmla="*/ 4463010 w 5849352"/>
              <a:gd name="connsiteY291-13208" fmla="*/ 3259667 h 5327619"/>
              <a:gd name="connsiteX292-13209" fmla="*/ 4446077 w 5849352"/>
              <a:gd name="connsiteY292-13210" fmla="*/ 3242733 h 5327619"/>
              <a:gd name="connsiteX293-13211" fmla="*/ 4369877 w 5849352"/>
              <a:gd name="connsiteY293-13212" fmla="*/ 3217333 h 5327619"/>
              <a:gd name="connsiteX294-13213" fmla="*/ 4344477 w 5849352"/>
              <a:gd name="connsiteY294-13214" fmla="*/ 3200400 h 5327619"/>
              <a:gd name="connsiteX295-13215" fmla="*/ 4336010 w 5849352"/>
              <a:gd name="connsiteY295-13216" fmla="*/ 3175000 h 5327619"/>
              <a:gd name="connsiteX296-13217" fmla="*/ 4327543 w 5849352"/>
              <a:gd name="connsiteY296-13218" fmla="*/ 3064933 h 5327619"/>
              <a:gd name="connsiteX297-13219" fmla="*/ 4285210 w 5849352"/>
              <a:gd name="connsiteY297-13220" fmla="*/ 3014133 h 5327619"/>
              <a:gd name="connsiteX298-13221" fmla="*/ 4234410 w 5849352"/>
              <a:gd name="connsiteY298-13222" fmla="*/ 2980267 h 5327619"/>
              <a:gd name="connsiteX299-13223" fmla="*/ 4082010 w 5849352"/>
              <a:gd name="connsiteY299-13224" fmla="*/ 2988733 h 5327619"/>
              <a:gd name="connsiteX300-13225" fmla="*/ 4031210 w 5849352"/>
              <a:gd name="connsiteY300-13226" fmla="*/ 3005667 h 5327619"/>
              <a:gd name="connsiteX301-13227" fmla="*/ 4048143 w 5849352"/>
              <a:gd name="connsiteY301-13228" fmla="*/ 2963333 h 5327619"/>
              <a:gd name="connsiteX302-13229" fmla="*/ 4039677 w 5849352"/>
              <a:gd name="connsiteY302-13230" fmla="*/ 2912533 h 5327619"/>
              <a:gd name="connsiteX303-13231" fmla="*/ 4014277 w 5849352"/>
              <a:gd name="connsiteY303-13232" fmla="*/ 2904067 h 5327619"/>
              <a:gd name="connsiteX304-13233" fmla="*/ 3895743 w 5849352"/>
              <a:gd name="connsiteY304-13234" fmla="*/ 2895600 h 5327619"/>
              <a:gd name="connsiteX305-13235" fmla="*/ 3878810 w 5849352"/>
              <a:gd name="connsiteY305-13236" fmla="*/ 2751667 h 5327619"/>
              <a:gd name="connsiteX306-13237" fmla="*/ 3861877 w 5849352"/>
              <a:gd name="connsiteY306-13238" fmla="*/ 2726267 h 5327619"/>
              <a:gd name="connsiteX307-13239" fmla="*/ 3828010 w 5849352"/>
              <a:gd name="connsiteY307-13240" fmla="*/ 2658533 h 5327619"/>
              <a:gd name="connsiteX308-13241" fmla="*/ 3794143 w 5849352"/>
              <a:gd name="connsiteY308-13242" fmla="*/ 2616200 h 5327619"/>
              <a:gd name="connsiteX309-13243" fmla="*/ 3641743 w 5849352"/>
              <a:gd name="connsiteY309-13244" fmla="*/ 2590800 h 5327619"/>
              <a:gd name="connsiteX310-13245" fmla="*/ 3582477 w 5849352"/>
              <a:gd name="connsiteY310-13246" fmla="*/ 2573867 h 5327619"/>
              <a:gd name="connsiteX311-13247" fmla="*/ 3531677 w 5849352"/>
              <a:gd name="connsiteY311-13248" fmla="*/ 2556933 h 5327619"/>
              <a:gd name="connsiteX312-13249" fmla="*/ 3574010 w 5849352"/>
              <a:gd name="connsiteY312-13250" fmla="*/ 2514600 h 5327619"/>
              <a:gd name="connsiteX313-13251" fmla="*/ 3548610 w 5849352"/>
              <a:gd name="connsiteY313-13252" fmla="*/ 2523067 h 5327619"/>
              <a:gd name="connsiteX314-13253" fmla="*/ 3523210 w 5849352"/>
              <a:gd name="connsiteY314-13254" fmla="*/ 2531533 h 5327619"/>
              <a:gd name="connsiteX315-13255" fmla="*/ 3548610 w 5849352"/>
              <a:gd name="connsiteY315-13256" fmla="*/ 2506133 h 5327619"/>
              <a:gd name="connsiteX316-13257" fmla="*/ 3574010 w 5849352"/>
              <a:gd name="connsiteY316-13258" fmla="*/ 2497667 h 5327619"/>
              <a:gd name="connsiteX317-13259" fmla="*/ 3582477 w 5849352"/>
              <a:gd name="connsiteY317-13260" fmla="*/ 2463800 h 5327619"/>
              <a:gd name="connsiteX318-13261" fmla="*/ 3607877 w 5849352"/>
              <a:gd name="connsiteY318-13262" fmla="*/ 2421467 h 5327619"/>
              <a:gd name="connsiteX319-13263" fmla="*/ 3607877 w 5849352"/>
              <a:gd name="connsiteY319-13264" fmla="*/ 2336800 h 5327619"/>
              <a:gd name="connsiteX320-13265" fmla="*/ 3574010 w 5849352"/>
              <a:gd name="connsiteY320-13266" fmla="*/ 2302933 h 5327619"/>
              <a:gd name="connsiteX321-13267" fmla="*/ 3523210 w 5849352"/>
              <a:gd name="connsiteY321-13268" fmla="*/ 2260600 h 5327619"/>
              <a:gd name="connsiteX322-13269" fmla="*/ 3480877 w 5849352"/>
              <a:gd name="connsiteY322-13270" fmla="*/ 2209800 h 5327619"/>
              <a:gd name="connsiteX323-13271" fmla="*/ 3455477 w 5849352"/>
              <a:gd name="connsiteY323-13272" fmla="*/ 2192867 h 5327619"/>
              <a:gd name="connsiteX324-13273" fmla="*/ 3438543 w 5849352"/>
              <a:gd name="connsiteY324-13274" fmla="*/ 2175933 h 5327619"/>
              <a:gd name="connsiteX325-13275" fmla="*/ 3413143 w 5849352"/>
              <a:gd name="connsiteY325-13276" fmla="*/ 2167467 h 5327619"/>
              <a:gd name="connsiteX326-13277" fmla="*/ 3294610 w 5849352"/>
              <a:gd name="connsiteY326-13278" fmla="*/ 2150533 h 5327619"/>
              <a:gd name="connsiteX327-13279" fmla="*/ 3243810 w 5849352"/>
              <a:gd name="connsiteY327-13280" fmla="*/ 2125133 h 5327619"/>
              <a:gd name="connsiteX328-13281" fmla="*/ 3252277 w 5849352"/>
              <a:gd name="connsiteY328-13282" fmla="*/ 2091267 h 5327619"/>
              <a:gd name="connsiteX329-13283" fmla="*/ 3218410 w 5849352"/>
              <a:gd name="connsiteY329-13284" fmla="*/ 2082800 h 5327619"/>
              <a:gd name="connsiteX330-13285" fmla="*/ 3193010 w 5849352"/>
              <a:gd name="connsiteY330-13286" fmla="*/ 2032000 h 5327619"/>
              <a:gd name="connsiteX331-13287" fmla="*/ 3176077 w 5849352"/>
              <a:gd name="connsiteY331-13288" fmla="*/ 1998133 h 5327619"/>
              <a:gd name="connsiteX332-13289" fmla="*/ 3167610 w 5849352"/>
              <a:gd name="connsiteY332-13290" fmla="*/ 1972733 h 5327619"/>
              <a:gd name="connsiteX333-13291" fmla="*/ 3142210 w 5849352"/>
              <a:gd name="connsiteY333-13292" fmla="*/ 1955800 h 5327619"/>
              <a:gd name="connsiteX334-13293" fmla="*/ 3116810 w 5849352"/>
              <a:gd name="connsiteY334-13294" fmla="*/ 1930400 h 5327619"/>
              <a:gd name="connsiteX335-13295" fmla="*/ 3082943 w 5849352"/>
              <a:gd name="connsiteY335-13296" fmla="*/ 1854200 h 5327619"/>
              <a:gd name="connsiteX336-13297" fmla="*/ 3066010 w 5849352"/>
              <a:gd name="connsiteY336-13298" fmla="*/ 1828800 h 5327619"/>
              <a:gd name="connsiteX337-13299" fmla="*/ 3057543 w 5849352"/>
              <a:gd name="connsiteY337-13300" fmla="*/ 1794933 h 5327619"/>
              <a:gd name="connsiteX338-13301" fmla="*/ 2972877 w 5849352"/>
              <a:gd name="connsiteY338-13302" fmla="*/ 1727200 h 5327619"/>
              <a:gd name="connsiteX339-13303" fmla="*/ 2947477 w 5849352"/>
              <a:gd name="connsiteY339-13304" fmla="*/ 1710267 h 5327619"/>
              <a:gd name="connsiteX340-13305" fmla="*/ 2828943 w 5849352"/>
              <a:gd name="connsiteY340-13306" fmla="*/ 1667933 h 5327619"/>
              <a:gd name="connsiteX341-13307" fmla="*/ 2803543 w 5849352"/>
              <a:gd name="connsiteY341-13308" fmla="*/ 1676400 h 5327619"/>
              <a:gd name="connsiteX342-13309" fmla="*/ 2795077 w 5849352"/>
              <a:gd name="connsiteY342-13310" fmla="*/ 1727200 h 5327619"/>
              <a:gd name="connsiteX343-13311" fmla="*/ 2786610 w 5849352"/>
              <a:gd name="connsiteY343-13312" fmla="*/ 1752600 h 5327619"/>
              <a:gd name="connsiteX344-13313" fmla="*/ 2744277 w 5849352"/>
              <a:gd name="connsiteY344-13314" fmla="*/ 1794933 h 5327619"/>
              <a:gd name="connsiteX345-13315" fmla="*/ 2718877 w 5849352"/>
              <a:gd name="connsiteY345-13316" fmla="*/ 1845733 h 5327619"/>
              <a:gd name="connsiteX346-13317" fmla="*/ 2693477 w 5849352"/>
              <a:gd name="connsiteY346-13318" fmla="*/ 1921933 h 5327619"/>
              <a:gd name="connsiteX347-13319" fmla="*/ 2685010 w 5849352"/>
              <a:gd name="connsiteY347-13320" fmla="*/ 1947333 h 5327619"/>
              <a:gd name="connsiteX348-13321" fmla="*/ 2651143 w 5849352"/>
              <a:gd name="connsiteY348-13322" fmla="*/ 1955800 h 5327619"/>
              <a:gd name="connsiteX349-13323" fmla="*/ 2591877 w 5849352"/>
              <a:gd name="connsiteY349-13324" fmla="*/ 1947333 h 5327619"/>
              <a:gd name="connsiteX350-13325" fmla="*/ 2566477 w 5849352"/>
              <a:gd name="connsiteY350-13326" fmla="*/ 1938867 h 5327619"/>
              <a:gd name="connsiteX351-13327" fmla="*/ 2549543 w 5849352"/>
              <a:gd name="connsiteY351-13328" fmla="*/ 1913467 h 5327619"/>
              <a:gd name="connsiteX352-13329" fmla="*/ 2558010 w 5849352"/>
              <a:gd name="connsiteY352-13330" fmla="*/ 1888067 h 5327619"/>
              <a:gd name="connsiteX353-13331" fmla="*/ 2532610 w 5849352"/>
              <a:gd name="connsiteY353-13332" fmla="*/ 1794933 h 5327619"/>
              <a:gd name="connsiteX354-13333" fmla="*/ 2507210 w 5849352"/>
              <a:gd name="connsiteY354-13334" fmla="*/ 1786467 h 5327619"/>
              <a:gd name="connsiteX355-13335" fmla="*/ 2498743 w 5849352"/>
              <a:gd name="connsiteY355-13336" fmla="*/ 1761067 h 5327619"/>
              <a:gd name="connsiteX356-13337" fmla="*/ 2447943 w 5849352"/>
              <a:gd name="connsiteY356-13338" fmla="*/ 1701800 h 5327619"/>
              <a:gd name="connsiteX357-13339" fmla="*/ 2431010 w 5849352"/>
              <a:gd name="connsiteY357-13340" fmla="*/ 1676400 h 5327619"/>
              <a:gd name="connsiteX358-13341" fmla="*/ 2422543 w 5849352"/>
              <a:gd name="connsiteY358-13342" fmla="*/ 1634067 h 5327619"/>
              <a:gd name="connsiteX359-13343" fmla="*/ 2414077 w 5849352"/>
              <a:gd name="connsiteY359-13344" fmla="*/ 1608667 h 5327619"/>
              <a:gd name="connsiteX360-13345" fmla="*/ 2278610 w 5849352"/>
              <a:gd name="connsiteY360-13346" fmla="*/ 1583267 h 5327619"/>
              <a:gd name="connsiteX361-13347" fmla="*/ 2287077 w 5849352"/>
              <a:gd name="connsiteY361-13348" fmla="*/ 1540933 h 5327619"/>
              <a:gd name="connsiteX362-13349" fmla="*/ 2320943 w 5849352"/>
              <a:gd name="connsiteY362-13350" fmla="*/ 1490133 h 5327619"/>
              <a:gd name="connsiteX363-13351" fmla="*/ 2304010 w 5849352"/>
              <a:gd name="connsiteY363-13352" fmla="*/ 1405467 h 5327619"/>
              <a:gd name="connsiteX364-13353" fmla="*/ 2278610 w 5849352"/>
              <a:gd name="connsiteY364-13354" fmla="*/ 1388533 h 5327619"/>
              <a:gd name="connsiteX365-13355" fmla="*/ 2253210 w 5849352"/>
              <a:gd name="connsiteY365-13356" fmla="*/ 1320800 h 5327619"/>
              <a:gd name="connsiteX366-13357" fmla="*/ 2227810 w 5849352"/>
              <a:gd name="connsiteY366-13358" fmla="*/ 1303867 h 5327619"/>
              <a:gd name="connsiteX367-13359" fmla="*/ 2210877 w 5849352"/>
              <a:gd name="connsiteY367-13360" fmla="*/ 1253067 h 5327619"/>
              <a:gd name="connsiteX368-13361" fmla="*/ 2202410 w 5849352"/>
              <a:gd name="connsiteY368-13362" fmla="*/ 1227667 h 5327619"/>
              <a:gd name="connsiteX369-13363" fmla="*/ 2193943 w 5849352"/>
              <a:gd name="connsiteY369-13364" fmla="*/ 1193800 h 5327619"/>
              <a:gd name="connsiteX370-13365" fmla="*/ 2177010 w 5849352"/>
              <a:gd name="connsiteY370-13366" fmla="*/ 1143000 h 5327619"/>
              <a:gd name="connsiteX371-13367" fmla="*/ 2168543 w 5849352"/>
              <a:gd name="connsiteY371-13368" fmla="*/ 1092200 h 5327619"/>
              <a:gd name="connsiteX372-13369" fmla="*/ 2160077 w 5849352"/>
              <a:gd name="connsiteY372-13370" fmla="*/ 1058333 h 5327619"/>
              <a:gd name="connsiteX373-13371" fmla="*/ 1321877 w 5849352"/>
              <a:gd name="connsiteY373-13372" fmla="*/ 524933 h 5327619"/>
              <a:gd name="connsiteX374-13373" fmla="*/ 653010 w 5849352"/>
              <a:gd name="connsiteY374-13374" fmla="*/ 211667 h 5327619"/>
              <a:gd name="connsiteX375-13375" fmla="*/ 9543 w 5849352"/>
              <a:gd name="connsiteY375-13376" fmla="*/ 0 h 5327619"/>
              <a:gd name="connsiteX376-13377" fmla="*/ 119610 w 5849352"/>
              <a:gd name="connsiteY376-13378" fmla="*/ 118533 h 5327619"/>
              <a:gd name="connsiteX377-13379" fmla="*/ 221210 w 5849352"/>
              <a:gd name="connsiteY377-13380" fmla="*/ 177800 h 5327619"/>
              <a:gd name="connsiteX378-13381" fmla="*/ 246610 w 5849352"/>
              <a:gd name="connsiteY378-13382" fmla="*/ 194733 h 5327619"/>
              <a:gd name="connsiteX379-13383" fmla="*/ 322810 w 5849352"/>
              <a:gd name="connsiteY379-13384" fmla="*/ 254000 h 5327619"/>
              <a:gd name="connsiteX380-13385" fmla="*/ 390543 w 5849352"/>
              <a:gd name="connsiteY380-13386" fmla="*/ 313267 h 5327619"/>
              <a:gd name="connsiteX381-13387" fmla="*/ 475210 w 5849352"/>
              <a:gd name="connsiteY381-13388" fmla="*/ 381000 h 5327619"/>
              <a:gd name="connsiteX382-13389" fmla="*/ 534477 w 5849352"/>
              <a:gd name="connsiteY382-13390" fmla="*/ 414867 h 5327619"/>
              <a:gd name="connsiteX383-13391" fmla="*/ 686877 w 5849352"/>
              <a:gd name="connsiteY383-13392" fmla="*/ 482600 h 5327619"/>
              <a:gd name="connsiteX384-13393" fmla="*/ 746143 w 5849352"/>
              <a:gd name="connsiteY384-13394" fmla="*/ 508000 h 5327619"/>
              <a:gd name="connsiteX385-13395" fmla="*/ 873143 w 5849352"/>
              <a:gd name="connsiteY385-13396" fmla="*/ 567267 h 5327619"/>
              <a:gd name="connsiteX0-13397" fmla="*/ 2092343 w 5849352"/>
              <a:gd name="connsiteY0-13398" fmla="*/ 905933 h 5327619"/>
              <a:gd name="connsiteX1-13399" fmla="*/ 2109277 w 5849352"/>
              <a:gd name="connsiteY1-13400" fmla="*/ 939800 h 5327619"/>
              <a:gd name="connsiteX2-13401" fmla="*/ 2117743 w 5849352"/>
              <a:gd name="connsiteY2-13402" fmla="*/ 897467 h 5327619"/>
              <a:gd name="connsiteX3-13403" fmla="*/ 2100810 w 5849352"/>
              <a:gd name="connsiteY3-13404" fmla="*/ 880533 h 5327619"/>
              <a:gd name="connsiteX4-13405" fmla="*/ 2066943 w 5849352"/>
              <a:gd name="connsiteY4-13406" fmla="*/ 804333 h 5327619"/>
              <a:gd name="connsiteX5-13407" fmla="*/ 2058477 w 5849352"/>
              <a:gd name="connsiteY5-13408" fmla="*/ 778933 h 5327619"/>
              <a:gd name="connsiteX6-13409" fmla="*/ 1990743 w 5849352"/>
              <a:gd name="connsiteY6-13410" fmla="*/ 719667 h 5327619"/>
              <a:gd name="connsiteX7-13411" fmla="*/ 1897610 w 5849352"/>
              <a:gd name="connsiteY7-13412" fmla="*/ 694267 h 5327619"/>
              <a:gd name="connsiteX8-13413" fmla="*/ 1872210 w 5849352"/>
              <a:gd name="connsiteY8-13414" fmla="*/ 685800 h 5327619"/>
              <a:gd name="connsiteX9-13415" fmla="*/ 1846810 w 5849352"/>
              <a:gd name="connsiteY9-13416" fmla="*/ 660400 h 5327619"/>
              <a:gd name="connsiteX10-13417" fmla="*/ 1838343 w 5849352"/>
              <a:gd name="connsiteY10-13418" fmla="*/ 635000 h 5327619"/>
              <a:gd name="connsiteX11-13419" fmla="*/ 1863743 w 5849352"/>
              <a:gd name="connsiteY11-13420" fmla="*/ 499533 h 5327619"/>
              <a:gd name="connsiteX12-13421" fmla="*/ 1855277 w 5849352"/>
              <a:gd name="connsiteY12-13422" fmla="*/ 448733 h 5327619"/>
              <a:gd name="connsiteX13-13423" fmla="*/ 1812943 w 5849352"/>
              <a:gd name="connsiteY13-13424" fmla="*/ 423333 h 5327619"/>
              <a:gd name="connsiteX14-13425" fmla="*/ 1787543 w 5849352"/>
              <a:gd name="connsiteY14-13426" fmla="*/ 406400 h 5327619"/>
              <a:gd name="connsiteX15-13427" fmla="*/ 1779077 w 5849352"/>
              <a:gd name="connsiteY15-13428" fmla="*/ 304800 h 5327619"/>
              <a:gd name="connsiteX16-13429" fmla="*/ 1787543 w 5849352"/>
              <a:gd name="connsiteY16-13430" fmla="*/ 254000 h 5327619"/>
              <a:gd name="connsiteX17-13431" fmla="*/ 1931477 w 5849352"/>
              <a:gd name="connsiteY17-13432" fmla="*/ 270933 h 5327619"/>
              <a:gd name="connsiteX18-13433" fmla="*/ 1948410 w 5849352"/>
              <a:gd name="connsiteY18-13434" fmla="*/ 287867 h 5327619"/>
              <a:gd name="connsiteX19-13435" fmla="*/ 2083877 w 5849352"/>
              <a:gd name="connsiteY19-13436" fmla="*/ 262467 h 5327619"/>
              <a:gd name="connsiteX20-13437" fmla="*/ 2117743 w 5849352"/>
              <a:gd name="connsiteY20-13438" fmla="*/ 330200 h 5327619"/>
              <a:gd name="connsiteX21-13439" fmla="*/ 2143143 w 5849352"/>
              <a:gd name="connsiteY21-13440" fmla="*/ 338667 h 5327619"/>
              <a:gd name="connsiteX22-13441" fmla="*/ 2219343 w 5849352"/>
              <a:gd name="connsiteY22-13442" fmla="*/ 347133 h 5327619"/>
              <a:gd name="connsiteX23-13443" fmla="*/ 2261677 w 5849352"/>
              <a:gd name="connsiteY23-13444" fmla="*/ 381000 h 5327619"/>
              <a:gd name="connsiteX24-13445" fmla="*/ 2287077 w 5849352"/>
              <a:gd name="connsiteY24-13446" fmla="*/ 397933 h 5327619"/>
              <a:gd name="connsiteX25-13447" fmla="*/ 2447943 w 5849352"/>
              <a:gd name="connsiteY25-13448" fmla="*/ 389467 h 5327619"/>
              <a:gd name="connsiteX26-13449" fmla="*/ 2464877 w 5849352"/>
              <a:gd name="connsiteY26-13450" fmla="*/ 364067 h 5327619"/>
              <a:gd name="connsiteX27-13451" fmla="*/ 2693477 w 5849352"/>
              <a:gd name="connsiteY27-13452" fmla="*/ 381000 h 5327619"/>
              <a:gd name="connsiteX28-13453" fmla="*/ 2718877 w 5849352"/>
              <a:gd name="connsiteY28-13454" fmla="*/ 406400 h 5327619"/>
              <a:gd name="connsiteX29-13455" fmla="*/ 2803543 w 5849352"/>
              <a:gd name="connsiteY29-13456" fmla="*/ 406400 h 5327619"/>
              <a:gd name="connsiteX30-13457" fmla="*/ 2828943 w 5849352"/>
              <a:gd name="connsiteY30-13458" fmla="*/ 389467 h 5327619"/>
              <a:gd name="connsiteX31-13459" fmla="*/ 2939010 w 5849352"/>
              <a:gd name="connsiteY31-13460" fmla="*/ 372533 h 5327619"/>
              <a:gd name="connsiteX32-13461" fmla="*/ 2989810 w 5849352"/>
              <a:gd name="connsiteY32-13462" fmla="*/ 347133 h 5327619"/>
              <a:gd name="connsiteX33-13463" fmla="*/ 3040610 w 5849352"/>
              <a:gd name="connsiteY33-13464" fmla="*/ 355600 h 5327619"/>
              <a:gd name="connsiteX34-13465" fmla="*/ 3066010 w 5849352"/>
              <a:gd name="connsiteY34-13466" fmla="*/ 372533 h 5327619"/>
              <a:gd name="connsiteX35-13467" fmla="*/ 3167610 w 5849352"/>
              <a:gd name="connsiteY35-13468" fmla="*/ 372533 h 5327619"/>
              <a:gd name="connsiteX36-13469" fmla="*/ 3176077 w 5849352"/>
              <a:gd name="connsiteY36-13470" fmla="*/ 397933 h 5327619"/>
              <a:gd name="connsiteX37-13471" fmla="*/ 3167610 w 5849352"/>
              <a:gd name="connsiteY37-13472" fmla="*/ 431800 h 5327619"/>
              <a:gd name="connsiteX38-13473" fmla="*/ 3116810 w 5849352"/>
              <a:gd name="connsiteY38-13474" fmla="*/ 457200 h 5327619"/>
              <a:gd name="connsiteX39-13475" fmla="*/ 3091410 w 5849352"/>
              <a:gd name="connsiteY39-13476" fmla="*/ 474133 h 5327619"/>
              <a:gd name="connsiteX40-13477" fmla="*/ 3082943 w 5849352"/>
              <a:gd name="connsiteY40-13478" fmla="*/ 499533 h 5327619"/>
              <a:gd name="connsiteX41-13479" fmla="*/ 3091410 w 5849352"/>
              <a:gd name="connsiteY41-13480" fmla="*/ 711200 h 5327619"/>
              <a:gd name="connsiteX42-13481" fmla="*/ 3108343 w 5849352"/>
              <a:gd name="connsiteY42-13482" fmla="*/ 762000 h 5327619"/>
              <a:gd name="connsiteX43-13483" fmla="*/ 3116810 w 5849352"/>
              <a:gd name="connsiteY43-13484" fmla="*/ 787400 h 5327619"/>
              <a:gd name="connsiteX44-13485" fmla="*/ 3133743 w 5849352"/>
              <a:gd name="connsiteY44-13486" fmla="*/ 812800 h 5327619"/>
              <a:gd name="connsiteX45-13487" fmla="*/ 3142210 w 5849352"/>
              <a:gd name="connsiteY45-13488" fmla="*/ 838200 h 5327619"/>
              <a:gd name="connsiteX46-13489" fmla="*/ 3193010 w 5849352"/>
              <a:gd name="connsiteY46-13490" fmla="*/ 889000 h 5327619"/>
              <a:gd name="connsiteX47-13491" fmla="*/ 3218410 w 5849352"/>
              <a:gd name="connsiteY47-13492" fmla="*/ 914400 h 5327619"/>
              <a:gd name="connsiteX48-13493" fmla="*/ 3252277 w 5849352"/>
              <a:gd name="connsiteY48-13494" fmla="*/ 922867 h 5327619"/>
              <a:gd name="connsiteX49-13495" fmla="*/ 3277677 w 5849352"/>
              <a:gd name="connsiteY49-13496" fmla="*/ 948267 h 5327619"/>
              <a:gd name="connsiteX50-13497" fmla="*/ 3328477 w 5849352"/>
              <a:gd name="connsiteY50-13498" fmla="*/ 982133 h 5327619"/>
              <a:gd name="connsiteX51-13499" fmla="*/ 3370810 w 5849352"/>
              <a:gd name="connsiteY51-13500" fmla="*/ 1024467 h 5327619"/>
              <a:gd name="connsiteX52-13501" fmla="*/ 3430077 w 5849352"/>
              <a:gd name="connsiteY52-13502" fmla="*/ 1075267 h 5327619"/>
              <a:gd name="connsiteX53-13503" fmla="*/ 3480877 w 5849352"/>
              <a:gd name="connsiteY53-13504" fmla="*/ 1109133 h 5327619"/>
              <a:gd name="connsiteX54-13505" fmla="*/ 3548610 w 5849352"/>
              <a:gd name="connsiteY54-13506" fmla="*/ 1159933 h 5327619"/>
              <a:gd name="connsiteX55-13507" fmla="*/ 3574010 w 5849352"/>
              <a:gd name="connsiteY55-13508" fmla="*/ 1168400 h 5327619"/>
              <a:gd name="connsiteX56-13509" fmla="*/ 3599410 w 5849352"/>
              <a:gd name="connsiteY56-13510" fmla="*/ 1185333 h 5327619"/>
              <a:gd name="connsiteX57-13511" fmla="*/ 3667143 w 5849352"/>
              <a:gd name="connsiteY57-13512" fmla="*/ 1202267 h 5327619"/>
              <a:gd name="connsiteX58-13513" fmla="*/ 3692543 w 5849352"/>
              <a:gd name="connsiteY58-13514" fmla="*/ 1219200 h 5327619"/>
              <a:gd name="connsiteX59-13515" fmla="*/ 3709477 w 5849352"/>
              <a:gd name="connsiteY59-13516" fmla="*/ 1270000 h 5327619"/>
              <a:gd name="connsiteX60-13517" fmla="*/ 3726410 w 5849352"/>
              <a:gd name="connsiteY60-13518" fmla="*/ 1295400 h 5327619"/>
              <a:gd name="connsiteX61-13519" fmla="*/ 3743343 w 5849352"/>
              <a:gd name="connsiteY61-13520" fmla="*/ 1354667 h 5327619"/>
              <a:gd name="connsiteX62-13521" fmla="*/ 3760277 w 5849352"/>
              <a:gd name="connsiteY62-13522" fmla="*/ 1405467 h 5327619"/>
              <a:gd name="connsiteX63-13523" fmla="*/ 3768743 w 5849352"/>
              <a:gd name="connsiteY63-13524" fmla="*/ 1447800 h 5327619"/>
              <a:gd name="connsiteX64-13525" fmla="*/ 3777210 w 5849352"/>
              <a:gd name="connsiteY64-13526" fmla="*/ 1473200 h 5327619"/>
              <a:gd name="connsiteX65-13527" fmla="*/ 3785677 w 5849352"/>
              <a:gd name="connsiteY65-13528" fmla="*/ 1507067 h 5327619"/>
              <a:gd name="connsiteX66-13529" fmla="*/ 3811077 w 5849352"/>
              <a:gd name="connsiteY66-13530" fmla="*/ 1583267 h 5327619"/>
              <a:gd name="connsiteX67-13531" fmla="*/ 3819543 w 5849352"/>
              <a:gd name="connsiteY67-13532" fmla="*/ 1608667 h 5327619"/>
              <a:gd name="connsiteX68-13533" fmla="*/ 3828010 w 5849352"/>
              <a:gd name="connsiteY68-13534" fmla="*/ 1659467 h 5327619"/>
              <a:gd name="connsiteX69-13535" fmla="*/ 3861877 w 5849352"/>
              <a:gd name="connsiteY69-13536" fmla="*/ 1701800 h 5327619"/>
              <a:gd name="connsiteX70-13537" fmla="*/ 3878810 w 5849352"/>
              <a:gd name="connsiteY70-13538" fmla="*/ 1752600 h 5327619"/>
              <a:gd name="connsiteX71-13539" fmla="*/ 3887277 w 5849352"/>
              <a:gd name="connsiteY71-13540" fmla="*/ 1786467 h 5327619"/>
              <a:gd name="connsiteX72-13541" fmla="*/ 3904210 w 5849352"/>
              <a:gd name="connsiteY72-13542" fmla="*/ 1811867 h 5327619"/>
              <a:gd name="connsiteX73-13543" fmla="*/ 3912677 w 5849352"/>
              <a:gd name="connsiteY73-13544" fmla="*/ 1837267 h 5327619"/>
              <a:gd name="connsiteX74-13545" fmla="*/ 3946543 w 5849352"/>
              <a:gd name="connsiteY74-13546" fmla="*/ 1888067 h 5327619"/>
              <a:gd name="connsiteX75-13547" fmla="*/ 3963477 w 5849352"/>
              <a:gd name="connsiteY75-13548" fmla="*/ 1913467 h 5327619"/>
              <a:gd name="connsiteX76-13549" fmla="*/ 3988877 w 5849352"/>
              <a:gd name="connsiteY76-13550" fmla="*/ 1930400 h 5327619"/>
              <a:gd name="connsiteX77-13551" fmla="*/ 4014277 w 5849352"/>
              <a:gd name="connsiteY77-13552" fmla="*/ 1955800 h 5327619"/>
              <a:gd name="connsiteX78-13553" fmla="*/ 4065077 w 5849352"/>
              <a:gd name="connsiteY78-13554" fmla="*/ 1981200 h 5327619"/>
              <a:gd name="connsiteX79-13555" fmla="*/ 4090477 w 5849352"/>
              <a:gd name="connsiteY79-13556" fmla="*/ 1964267 h 5327619"/>
              <a:gd name="connsiteX80-13557" fmla="*/ 4115877 w 5849352"/>
              <a:gd name="connsiteY80-13558" fmla="*/ 1972733 h 5327619"/>
              <a:gd name="connsiteX81-13559" fmla="*/ 4166677 w 5849352"/>
              <a:gd name="connsiteY81-13560" fmla="*/ 2015067 h 5327619"/>
              <a:gd name="connsiteX82-13561" fmla="*/ 4175143 w 5849352"/>
              <a:gd name="connsiteY82-13562" fmla="*/ 2048933 h 5327619"/>
              <a:gd name="connsiteX83-13563" fmla="*/ 4217477 w 5849352"/>
              <a:gd name="connsiteY83-13564" fmla="*/ 2091267 h 5327619"/>
              <a:gd name="connsiteX84-13565" fmla="*/ 4242877 w 5849352"/>
              <a:gd name="connsiteY84-13566" fmla="*/ 2116667 h 5327619"/>
              <a:gd name="connsiteX85-13567" fmla="*/ 4344477 w 5849352"/>
              <a:gd name="connsiteY85-13568" fmla="*/ 2133600 h 5327619"/>
              <a:gd name="connsiteX86-13569" fmla="*/ 4369877 w 5849352"/>
              <a:gd name="connsiteY86-13570" fmla="*/ 2159000 h 5327619"/>
              <a:gd name="connsiteX87-13571" fmla="*/ 4395277 w 5849352"/>
              <a:gd name="connsiteY87-13572" fmla="*/ 2167467 h 5327619"/>
              <a:gd name="connsiteX88-13573" fmla="*/ 4522277 w 5849352"/>
              <a:gd name="connsiteY88-13574" fmla="*/ 2184400 h 5327619"/>
              <a:gd name="connsiteX89-13575" fmla="*/ 4547677 w 5849352"/>
              <a:gd name="connsiteY89-13576" fmla="*/ 2209800 h 5327619"/>
              <a:gd name="connsiteX90-13577" fmla="*/ 4615410 w 5849352"/>
              <a:gd name="connsiteY90-13578" fmla="*/ 2226733 h 5327619"/>
              <a:gd name="connsiteX91-13579" fmla="*/ 4683143 w 5849352"/>
              <a:gd name="connsiteY91-13580" fmla="*/ 2218267 h 5327619"/>
              <a:gd name="connsiteX92-13581" fmla="*/ 4784743 w 5849352"/>
              <a:gd name="connsiteY92-13582" fmla="*/ 2209800 h 5327619"/>
              <a:gd name="connsiteX93-13583" fmla="*/ 4818610 w 5849352"/>
              <a:gd name="connsiteY93-13584" fmla="*/ 2192867 h 5327619"/>
              <a:gd name="connsiteX94-13585" fmla="*/ 4844010 w 5849352"/>
              <a:gd name="connsiteY94-13586" fmla="*/ 2201333 h 5327619"/>
              <a:gd name="connsiteX95-13587" fmla="*/ 4894810 w 5849352"/>
              <a:gd name="connsiteY95-13588" fmla="*/ 2260600 h 5327619"/>
              <a:gd name="connsiteX96-13589" fmla="*/ 4877877 w 5849352"/>
              <a:gd name="connsiteY96-13590" fmla="*/ 2286000 h 5327619"/>
              <a:gd name="connsiteX97-13591" fmla="*/ 4852477 w 5849352"/>
              <a:gd name="connsiteY97-13592" fmla="*/ 2294467 h 5327619"/>
              <a:gd name="connsiteX98-13593" fmla="*/ 4835543 w 5849352"/>
              <a:gd name="connsiteY98-13594" fmla="*/ 2311400 h 5327619"/>
              <a:gd name="connsiteX99-13595" fmla="*/ 4793210 w 5849352"/>
              <a:gd name="connsiteY99-13596" fmla="*/ 2387600 h 5327619"/>
              <a:gd name="connsiteX100-13597" fmla="*/ 4767810 w 5849352"/>
              <a:gd name="connsiteY100-13598" fmla="*/ 2404533 h 5327619"/>
              <a:gd name="connsiteX101-13599" fmla="*/ 4784743 w 5849352"/>
              <a:gd name="connsiteY101-13600" fmla="*/ 2429933 h 5327619"/>
              <a:gd name="connsiteX102-13601" fmla="*/ 4810143 w 5849352"/>
              <a:gd name="connsiteY102-13602" fmla="*/ 2438400 h 5327619"/>
              <a:gd name="connsiteX103-13603" fmla="*/ 4835543 w 5849352"/>
              <a:gd name="connsiteY103-13604" fmla="*/ 2455333 h 5327619"/>
              <a:gd name="connsiteX104-13605" fmla="*/ 4852477 w 5849352"/>
              <a:gd name="connsiteY104-13606" fmla="*/ 2472267 h 5327619"/>
              <a:gd name="connsiteX105-13607" fmla="*/ 4903277 w 5849352"/>
              <a:gd name="connsiteY105-13608" fmla="*/ 2489200 h 5327619"/>
              <a:gd name="connsiteX106-13609" fmla="*/ 4928677 w 5849352"/>
              <a:gd name="connsiteY106-13610" fmla="*/ 2497667 h 5327619"/>
              <a:gd name="connsiteX107-13611" fmla="*/ 4979477 w 5849352"/>
              <a:gd name="connsiteY107-13612" fmla="*/ 2523067 h 5327619"/>
              <a:gd name="connsiteX108-13613" fmla="*/ 5030277 w 5849352"/>
              <a:gd name="connsiteY108-13614" fmla="*/ 2548467 h 5327619"/>
              <a:gd name="connsiteX109-13615" fmla="*/ 5055677 w 5849352"/>
              <a:gd name="connsiteY109-13616" fmla="*/ 2573867 h 5327619"/>
              <a:gd name="connsiteX110-13617" fmla="*/ 5182677 w 5849352"/>
              <a:gd name="connsiteY110-13618" fmla="*/ 2599267 h 5327619"/>
              <a:gd name="connsiteX111-13619" fmla="*/ 5241943 w 5849352"/>
              <a:gd name="connsiteY111-13620" fmla="*/ 2616200 h 5327619"/>
              <a:gd name="connsiteX112-13621" fmla="*/ 5267343 w 5849352"/>
              <a:gd name="connsiteY112-13622" fmla="*/ 2624667 h 5327619"/>
              <a:gd name="connsiteX113-13623" fmla="*/ 5284277 w 5849352"/>
              <a:gd name="connsiteY113-13624" fmla="*/ 2641600 h 5327619"/>
              <a:gd name="connsiteX114-13625" fmla="*/ 5360477 w 5849352"/>
              <a:gd name="connsiteY114-13626" fmla="*/ 2683933 h 5327619"/>
              <a:gd name="connsiteX115-13627" fmla="*/ 5428210 w 5849352"/>
              <a:gd name="connsiteY115-13628" fmla="*/ 2692400 h 5327619"/>
              <a:gd name="connsiteX116-13629" fmla="*/ 5453610 w 5849352"/>
              <a:gd name="connsiteY116-13630" fmla="*/ 2717800 h 5327619"/>
              <a:gd name="connsiteX117-13631" fmla="*/ 5470543 w 5849352"/>
              <a:gd name="connsiteY117-13632" fmla="*/ 2743200 h 5327619"/>
              <a:gd name="connsiteX118-13633" fmla="*/ 5495943 w 5849352"/>
              <a:gd name="connsiteY118-13634" fmla="*/ 2760133 h 5327619"/>
              <a:gd name="connsiteX119-13635" fmla="*/ 5538277 w 5849352"/>
              <a:gd name="connsiteY119-13636" fmla="*/ 2802467 h 5327619"/>
              <a:gd name="connsiteX120-13637" fmla="*/ 5572143 w 5849352"/>
              <a:gd name="connsiteY120-13638" fmla="*/ 2810933 h 5327619"/>
              <a:gd name="connsiteX121-13639" fmla="*/ 5597543 w 5849352"/>
              <a:gd name="connsiteY121-13640" fmla="*/ 2827867 h 5327619"/>
              <a:gd name="connsiteX122-13641" fmla="*/ 5699143 w 5849352"/>
              <a:gd name="connsiteY122-13642" fmla="*/ 2844800 h 5327619"/>
              <a:gd name="connsiteX123-13643" fmla="*/ 5775343 w 5849352"/>
              <a:gd name="connsiteY123-13644" fmla="*/ 2904067 h 5327619"/>
              <a:gd name="connsiteX124-13645" fmla="*/ 5834610 w 5849352"/>
              <a:gd name="connsiteY124-13646" fmla="*/ 2921000 h 5327619"/>
              <a:gd name="connsiteX125-13647" fmla="*/ 5834610 w 5849352"/>
              <a:gd name="connsiteY125-13648" fmla="*/ 3115733 h 5327619"/>
              <a:gd name="connsiteX126-13649" fmla="*/ 5800743 w 5849352"/>
              <a:gd name="connsiteY126-13650" fmla="*/ 3200400 h 5327619"/>
              <a:gd name="connsiteX127-13651" fmla="*/ 5809210 w 5849352"/>
              <a:gd name="connsiteY127-13652" fmla="*/ 3285067 h 5327619"/>
              <a:gd name="connsiteX128-13653" fmla="*/ 5783810 w 5849352"/>
              <a:gd name="connsiteY128-13654" fmla="*/ 3276600 h 5327619"/>
              <a:gd name="connsiteX129-13655" fmla="*/ 5775343 w 5849352"/>
              <a:gd name="connsiteY129-13656" fmla="*/ 3251200 h 5327619"/>
              <a:gd name="connsiteX130-13657" fmla="*/ 5758410 w 5849352"/>
              <a:gd name="connsiteY130-13658" fmla="*/ 3225800 h 5327619"/>
              <a:gd name="connsiteX131-13659" fmla="*/ 5733010 w 5849352"/>
              <a:gd name="connsiteY131-13660" fmla="*/ 3175000 h 5327619"/>
              <a:gd name="connsiteX132-13661" fmla="*/ 5682210 w 5849352"/>
              <a:gd name="connsiteY132-13662" fmla="*/ 3149600 h 5327619"/>
              <a:gd name="connsiteX133-13663" fmla="*/ 5656810 w 5849352"/>
              <a:gd name="connsiteY133-13664" fmla="*/ 3132667 h 5327619"/>
              <a:gd name="connsiteX134-13665" fmla="*/ 5606010 w 5849352"/>
              <a:gd name="connsiteY134-13666" fmla="*/ 3115733 h 5327619"/>
              <a:gd name="connsiteX135-13667" fmla="*/ 5445143 w 5849352"/>
              <a:gd name="connsiteY135-13668" fmla="*/ 3098800 h 5327619"/>
              <a:gd name="connsiteX136-13669" fmla="*/ 5419743 w 5849352"/>
              <a:gd name="connsiteY136-13670" fmla="*/ 3073400 h 5327619"/>
              <a:gd name="connsiteX137-13671" fmla="*/ 5394343 w 5849352"/>
              <a:gd name="connsiteY137-13672" fmla="*/ 3056467 h 5327619"/>
              <a:gd name="connsiteX138-13673" fmla="*/ 5377410 w 5849352"/>
              <a:gd name="connsiteY138-13674" fmla="*/ 3031067 h 5327619"/>
              <a:gd name="connsiteX139-13675" fmla="*/ 5360477 w 5849352"/>
              <a:gd name="connsiteY139-13676" fmla="*/ 3014133 h 5327619"/>
              <a:gd name="connsiteX140-13677" fmla="*/ 5233477 w 5849352"/>
              <a:gd name="connsiteY140-13678" fmla="*/ 3022600 h 5327619"/>
              <a:gd name="connsiteX141-13679" fmla="*/ 5216543 w 5849352"/>
              <a:gd name="connsiteY141-13680" fmla="*/ 3039533 h 5327619"/>
              <a:gd name="connsiteX142-13681" fmla="*/ 5182677 w 5849352"/>
              <a:gd name="connsiteY142-13682" fmla="*/ 3107267 h 5327619"/>
              <a:gd name="connsiteX143-13683" fmla="*/ 5157277 w 5849352"/>
              <a:gd name="connsiteY143-13684" fmla="*/ 3158067 h 5327619"/>
              <a:gd name="connsiteX144-13685" fmla="*/ 5140343 w 5849352"/>
              <a:gd name="connsiteY144-13686" fmla="*/ 3225800 h 5327619"/>
              <a:gd name="connsiteX145-13687" fmla="*/ 5123410 w 5849352"/>
              <a:gd name="connsiteY145-13688" fmla="*/ 3251200 h 5327619"/>
              <a:gd name="connsiteX146-13689" fmla="*/ 5114943 w 5849352"/>
              <a:gd name="connsiteY146-13690" fmla="*/ 3285067 h 5327619"/>
              <a:gd name="connsiteX147-13691" fmla="*/ 5131877 w 5849352"/>
              <a:gd name="connsiteY147-13692" fmla="*/ 3352800 h 5327619"/>
              <a:gd name="connsiteX148-13693" fmla="*/ 5123410 w 5849352"/>
              <a:gd name="connsiteY148-13694" fmla="*/ 3395133 h 5327619"/>
              <a:gd name="connsiteX149-13695" fmla="*/ 5089543 w 5849352"/>
              <a:gd name="connsiteY149-13696" fmla="*/ 3437467 h 5327619"/>
              <a:gd name="connsiteX150-13697" fmla="*/ 5098010 w 5849352"/>
              <a:gd name="connsiteY150-13698" fmla="*/ 3496733 h 5327619"/>
              <a:gd name="connsiteX151-13699" fmla="*/ 5157277 w 5849352"/>
              <a:gd name="connsiteY151-13700" fmla="*/ 3539067 h 5327619"/>
              <a:gd name="connsiteX152-13701" fmla="*/ 5199610 w 5849352"/>
              <a:gd name="connsiteY152-13702" fmla="*/ 3547533 h 5327619"/>
              <a:gd name="connsiteX153-13703" fmla="*/ 5241943 w 5849352"/>
              <a:gd name="connsiteY153-13704" fmla="*/ 3581400 h 5327619"/>
              <a:gd name="connsiteX154-13705" fmla="*/ 5267343 w 5849352"/>
              <a:gd name="connsiteY154-13706" fmla="*/ 3572933 h 5327619"/>
              <a:gd name="connsiteX155-13707" fmla="*/ 5318143 w 5849352"/>
              <a:gd name="connsiteY155-13708" fmla="*/ 3564467 h 5327619"/>
              <a:gd name="connsiteX156-13709" fmla="*/ 5368943 w 5849352"/>
              <a:gd name="connsiteY156-13710" fmla="*/ 3598333 h 5327619"/>
              <a:gd name="connsiteX157-13711" fmla="*/ 5411277 w 5849352"/>
              <a:gd name="connsiteY157-13712" fmla="*/ 3666067 h 5327619"/>
              <a:gd name="connsiteX158-13713" fmla="*/ 5428210 w 5849352"/>
              <a:gd name="connsiteY158-13714" fmla="*/ 3835400 h 5327619"/>
              <a:gd name="connsiteX159-13715" fmla="*/ 5436677 w 5849352"/>
              <a:gd name="connsiteY159-13716" fmla="*/ 3860800 h 5327619"/>
              <a:gd name="connsiteX160-13717" fmla="*/ 5301210 w 5849352"/>
              <a:gd name="connsiteY160-13718" fmla="*/ 3920067 h 5327619"/>
              <a:gd name="connsiteX161-13719" fmla="*/ 5275810 w 5849352"/>
              <a:gd name="connsiteY161-13720" fmla="*/ 3937000 h 5327619"/>
              <a:gd name="connsiteX162-13721" fmla="*/ 5216543 w 5849352"/>
              <a:gd name="connsiteY162-13722" fmla="*/ 3970867 h 5327619"/>
              <a:gd name="connsiteX163-13723" fmla="*/ 5199610 w 5849352"/>
              <a:gd name="connsiteY163-13724" fmla="*/ 3996267 h 5327619"/>
              <a:gd name="connsiteX164-13725" fmla="*/ 5174210 w 5849352"/>
              <a:gd name="connsiteY164-13726" fmla="*/ 4021667 h 5327619"/>
              <a:gd name="connsiteX165-13727" fmla="*/ 5165743 w 5849352"/>
              <a:gd name="connsiteY165-13728" fmla="*/ 4047067 h 5327619"/>
              <a:gd name="connsiteX166-13729" fmla="*/ 5157277 w 5849352"/>
              <a:gd name="connsiteY166-13730" fmla="*/ 4241800 h 5327619"/>
              <a:gd name="connsiteX167-13731" fmla="*/ 5106477 w 5849352"/>
              <a:gd name="connsiteY167-13732" fmla="*/ 4275667 h 5327619"/>
              <a:gd name="connsiteX168-13733" fmla="*/ 5089543 w 5849352"/>
              <a:gd name="connsiteY168-13734" fmla="*/ 4292600 h 5327619"/>
              <a:gd name="connsiteX169-13735" fmla="*/ 5123410 w 5849352"/>
              <a:gd name="connsiteY169-13736" fmla="*/ 4301067 h 5327619"/>
              <a:gd name="connsiteX170-13737" fmla="*/ 5089543 w 5849352"/>
              <a:gd name="connsiteY170-13738" fmla="*/ 4351867 h 5327619"/>
              <a:gd name="connsiteX171-13739" fmla="*/ 5038743 w 5849352"/>
              <a:gd name="connsiteY171-13740" fmla="*/ 4385733 h 5327619"/>
              <a:gd name="connsiteX172-13741" fmla="*/ 5021810 w 5849352"/>
              <a:gd name="connsiteY172-13742" fmla="*/ 4411133 h 5327619"/>
              <a:gd name="connsiteX173-13743" fmla="*/ 5004877 w 5849352"/>
              <a:gd name="connsiteY173-13744" fmla="*/ 4428067 h 5327619"/>
              <a:gd name="connsiteX174-13745" fmla="*/ 4987943 w 5849352"/>
              <a:gd name="connsiteY174-13746" fmla="*/ 4478867 h 5327619"/>
              <a:gd name="connsiteX175-13747" fmla="*/ 4971010 w 5849352"/>
              <a:gd name="connsiteY175-13748" fmla="*/ 4504267 h 5327619"/>
              <a:gd name="connsiteX176-13749" fmla="*/ 4962543 w 5849352"/>
              <a:gd name="connsiteY176-13750" fmla="*/ 4529667 h 5327619"/>
              <a:gd name="connsiteX177-13751" fmla="*/ 4928677 w 5849352"/>
              <a:gd name="connsiteY177-13752" fmla="*/ 4538133 h 5327619"/>
              <a:gd name="connsiteX178-13753" fmla="*/ 4860943 w 5849352"/>
              <a:gd name="connsiteY178-13754" fmla="*/ 4563533 h 5327619"/>
              <a:gd name="connsiteX179-13755" fmla="*/ 4784743 w 5849352"/>
              <a:gd name="connsiteY179-13756" fmla="*/ 4555067 h 5327619"/>
              <a:gd name="connsiteX180-13757" fmla="*/ 4767810 w 5849352"/>
              <a:gd name="connsiteY180-13758" fmla="*/ 4538133 h 5327619"/>
              <a:gd name="connsiteX181-13759" fmla="*/ 4750877 w 5849352"/>
              <a:gd name="connsiteY181-13760" fmla="*/ 4487333 h 5327619"/>
              <a:gd name="connsiteX182-13761" fmla="*/ 4733943 w 5849352"/>
              <a:gd name="connsiteY182-13762" fmla="*/ 4419600 h 5327619"/>
              <a:gd name="connsiteX183-13763" fmla="*/ 4683143 w 5849352"/>
              <a:gd name="connsiteY183-13764" fmla="*/ 4453467 h 5327619"/>
              <a:gd name="connsiteX184-13765" fmla="*/ 4632343 w 5849352"/>
              <a:gd name="connsiteY184-13766" fmla="*/ 4504267 h 5327619"/>
              <a:gd name="connsiteX185-13767" fmla="*/ 4615410 w 5849352"/>
              <a:gd name="connsiteY185-13768" fmla="*/ 4555067 h 5327619"/>
              <a:gd name="connsiteX186-13769" fmla="*/ 4581543 w 5849352"/>
              <a:gd name="connsiteY186-13770" fmla="*/ 4605867 h 5327619"/>
              <a:gd name="connsiteX187-13771" fmla="*/ 4564610 w 5849352"/>
              <a:gd name="connsiteY187-13772" fmla="*/ 4631267 h 5327619"/>
              <a:gd name="connsiteX188-13773" fmla="*/ 4547677 w 5849352"/>
              <a:gd name="connsiteY188-13774" fmla="*/ 4682067 h 5327619"/>
              <a:gd name="connsiteX189-13775" fmla="*/ 4505343 w 5849352"/>
              <a:gd name="connsiteY189-13776" fmla="*/ 4758267 h 5327619"/>
              <a:gd name="connsiteX190-13777" fmla="*/ 4513810 w 5849352"/>
              <a:gd name="connsiteY190-13778" fmla="*/ 4817533 h 5327619"/>
              <a:gd name="connsiteX191-13779" fmla="*/ 4522277 w 5849352"/>
              <a:gd name="connsiteY191-13780" fmla="*/ 4893733 h 5327619"/>
              <a:gd name="connsiteX192-13781" fmla="*/ 4556143 w 5849352"/>
              <a:gd name="connsiteY192-13782" fmla="*/ 4961467 h 5327619"/>
              <a:gd name="connsiteX193-13783" fmla="*/ 4598477 w 5849352"/>
              <a:gd name="connsiteY193-13784" fmla="*/ 4969933 h 5327619"/>
              <a:gd name="connsiteX194-13785" fmla="*/ 4573077 w 5849352"/>
              <a:gd name="connsiteY194-13786" fmla="*/ 5020733 h 5327619"/>
              <a:gd name="connsiteX195-13787" fmla="*/ 4581543 w 5849352"/>
              <a:gd name="connsiteY195-13788" fmla="*/ 5046133 h 5327619"/>
              <a:gd name="connsiteX196-13789" fmla="*/ 4623877 w 5849352"/>
              <a:gd name="connsiteY196-13790" fmla="*/ 5088467 h 5327619"/>
              <a:gd name="connsiteX197-13791" fmla="*/ 4564610 w 5849352"/>
              <a:gd name="connsiteY197-13792" fmla="*/ 5130800 h 5327619"/>
              <a:gd name="connsiteX198-13793" fmla="*/ 4539210 w 5849352"/>
              <a:gd name="connsiteY198-13794" fmla="*/ 5139267 h 5327619"/>
              <a:gd name="connsiteX199-13795" fmla="*/ 4547677 w 5849352"/>
              <a:gd name="connsiteY199-13796" fmla="*/ 5291667 h 5327619"/>
              <a:gd name="connsiteX200-13797" fmla="*/ 4539210 w 5849352"/>
              <a:gd name="connsiteY200-13798" fmla="*/ 5325533 h 5327619"/>
              <a:gd name="connsiteX201-13799" fmla="*/ 4479943 w 5849352"/>
              <a:gd name="connsiteY201-13800" fmla="*/ 5317067 h 5327619"/>
              <a:gd name="connsiteX202-13801" fmla="*/ 4420677 w 5849352"/>
              <a:gd name="connsiteY202-13802" fmla="*/ 5300133 h 5327619"/>
              <a:gd name="connsiteX203-13803" fmla="*/ 4352943 w 5849352"/>
              <a:gd name="connsiteY203-13804" fmla="*/ 5291667 h 5327619"/>
              <a:gd name="connsiteX204-13805" fmla="*/ 4268277 w 5849352"/>
              <a:gd name="connsiteY204-13806" fmla="*/ 5266267 h 5327619"/>
              <a:gd name="connsiteX205-13807" fmla="*/ 4234410 w 5849352"/>
              <a:gd name="connsiteY205-13808" fmla="*/ 5257800 h 5327619"/>
              <a:gd name="connsiteX206-13809" fmla="*/ 4217477 w 5849352"/>
              <a:gd name="connsiteY206-13810" fmla="*/ 5232400 h 5327619"/>
              <a:gd name="connsiteX207-13811" fmla="*/ 4175143 w 5849352"/>
              <a:gd name="connsiteY207-13812" fmla="*/ 5198533 h 5327619"/>
              <a:gd name="connsiteX208-13813" fmla="*/ 4158210 w 5849352"/>
              <a:gd name="connsiteY208-13814" fmla="*/ 5173133 h 5327619"/>
              <a:gd name="connsiteX209-13815" fmla="*/ 4082010 w 5849352"/>
              <a:gd name="connsiteY209-13816" fmla="*/ 5105400 h 5327619"/>
              <a:gd name="connsiteX210-13817" fmla="*/ 4031210 w 5849352"/>
              <a:gd name="connsiteY210-13818" fmla="*/ 5088467 h 5327619"/>
              <a:gd name="connsiteX211-13819" fmla="*/ 3980410 w 5849352"/>
              <a:gd name="connsiteY211-13820" fmla="*/ 5071533 h 5327619"/>
              <a:gd name="connsiteX212-13821" fmla="*/ 3955010 w 5849352"/>
              <a:gd name="connsiteY212-13822" fmla="*/ 5063067 h 5327619"/>
              <a:gd name="connsiteX213-13823" fmla="*/ 3921143 w 5849352"/>
              <a:gd name="connsiteY213-13824" fmla="*/ 5054600 h 5327619"/>
              <a:gd name="connsiteX214-13825" fmla="*/ 3861877 w 5849352"/>
              <a:gd name="connsiteY214-13826" fmla="*/ 5037667 h 5327619"/>
              <a:gd name="connsiteX215-13827" fmla="*/ 3785677 w 5849352"/>
              <a:gd name="connsiteY215-13828" fmla="*/ 4978400 h 5327619"/>
              <a:gd name="connsiteX216-13829" fmla="*/ 3751810 w 5849352"/>
              <a:gd name="connsiteY216-13830" fmla="*/ 4969933 h 5327619"/>
              <a:gd name="connsiteX217-13831" fmla="*/ 3701010 w 5849352"/>
              <a:gd name="connsiteY217-13832" fmla="*/ 4953000 h 5327619"/>
              <a:gd name="connsiteX218-13833" fmla="*/ 3667143 w 5849352"/>
              <a:gd name="connsiteY218-13834" fmla="*/ 4927600 h 5327619"/>
              <a:gd name="connsiteX219-13835" fmla="*/ 3633277 w 5849352"/>
              <a:gd name="connsiteY219-13836" fmla="*/ 4919133 h 5327619"/>
              <a:gd name="connsiteX220-13837" fmla="*/ 3565543 w 5849352"/>
              <a:gd name="connsiteY220-13838" fmla="*/ 4868333 h 5327619"/>
              <a:gd name="connsiteX221-13839" fmla="*/ 3506277 w 5849352"/>
              <a:gd name="connsiteY221-13840" fmla="*/ 4859867 h 5327619"/>
              <a:gd name="connsiteX222-13841" fmla="*/ 3480877 w 5849352"/>
              <a:gd name="connsiteY222-13842" fmla="*/ 4851400 h 5327619"/>
              <a:gd name="connsiteX223-13843" fmla="*/ 3463943 w 5849352"/>
              <a:gd name="connsiteY223-13844" fmla="*/ 4834467 h 5327619"/>
              <a:gd name="connsiteX224-13845" fmla="*/ 3404677 w 5849352"/>
              <a:gd name="connsiteY224-13846" fmla="*/ 4800600 h 5327619"/>
              <a:gd name="connsiteX225-13847" fmla="*/ 3362343 w 5849352"/>
              <a:gd name="connsiteY225-13848" fmla="*/ 4792133 h 5327619"/>
              <a:gd name="connsiteX226-13849" fmla="*/ 3303077 w 5849352"/>
              <a:gd name="connsiteY226-13850" fmla="*/ 4766733 h 5327619"/>
              <a:gd name="connsiteX227-13851" fmla="*/ 3286143 w 5849352"/>
              <a:gd name="connsiteY227-13852" fmla="*/ 4741333 h 5327619"/>
              <a:gd name="connsiteX228-13853" fmla="*/ 3235343 w 5849352"/>
              <a:gd name="connsiteY228-13854" fmla="*/ 4715933 h 5327619"/>
              <a:gd name="connsiteX229-13855" fmla="*/ 3218410 w 5849352"/>
              <a:gd name="connsiteY229-13856" fmla="*/ 4622800 h 5327619"/>
              <a:gd name="connsiteX230-13857" fmla="*/ 3226877 w 5849352"/>
              <a:gd name="connsiteY230-13858" fmla="*/ 4580467 h 5327619"/>
              <a:gd name="connsiteX231-13859" fmla="*/ 3277677 w 5849352"/>
              <a:gd name="connsiteY231-13860" fmla="*/ 4546600 h 5327619"/>
              <a:gd name="connsiteX232-13861" fmla="*/ 3320010 w 5849352"/>
              <a:gd name="connsiteY232-13862" fmla="*/ 4495800 h 5327619"/>
              <a:gd name="connsiteX233-13863" fmla="*/ 3345410 w 5849352"/>
              <a:gd name="connsiteY233-13864" fmla="*/ 4487333 h 5327619"/>
              <a:gd name="connsiteX234-13865" fmla="*/ 3387743 w 5849352"/>
              <a:gd name="connsiteY234-13866" fmla="*/ 4495800 h 5327619"/>
              <a:gd name="connsiteX235-13867" fmla="*/ 3396210 w 5849352"/>
              <a:gd name="connsiteY235-13868" fmla="*/ 4521200 h 5327619"/>
              <a:gd name="connsiteX236-13869" fmla="*/ 3430077 w 5849352"/>
              <a:gd name="connsiteY236-13870" fmla="*/ 4538133 h 5327619"/>
              <a:gd name="connsiteX237-13871" fmla="*/ 3506277 w 5849352"/>
              <a:gd name="connsiteY237-13872" fmla="*/ 4495800 h 5327619"/>
              <a:gd name="connsiteX238-13873" fmla="*/ 3531677 w 5849352"/>
              <a:gd name="connsiteY238-13874" fmla="*/ 4470400 h 5327619"/>
              <a:gd name="connsiteX239-13875" fmla="*/ 3540143 w 5849352"/>
              <a:gd name="connsiteY239-13876" fmla="*/ 4445000 h 5327619"/>
              <a:gd name="connsiteX240-13877" fmla="*/ 3590943 w 5849352"/>
              <a:gd name="connsiteY240-13878" fmla="*/ 4445000 h 5327619"/>
              <a:gd name="connsiteX241-13879" fmla="*/ 3633277 w 5849352"/>
              <a:gd name="connsiteY241-13880" fmla="*/ 4478867 h 5327619"/>
              <a:gd name="connsiteX242-13881" fmla="*/ 3658677 w 5849352"/>
              <a:gd name="connsiteY242-13882" fmla="*/ 4487333 h 5327619"/>
              <a:gd name="connsiteX243-13883" fmla="*/ 3692543 w 5849352"/>
              <a:gd name="connsiteY243-13884" fmla="*/ 4504267 h 5327619"/>
              <a:gd name="connsiteX244-13885" fmla="*/ 3717943 w 5849352"/>
              <a:gd name="connsiteY244-13886" fmla="*/ 4521200 h 5327619"/>
              <a:gd name="connsiteX245-13887" fmla="*/ 3751810 w 5849352"/>
              <a:gd name="connsiteY245-13888" fmla="*/ 4529667 h 5327619"/>
              <a:gd name="connsiteX246-13889" fmla="*/ 3777210 w 5849352"/>
              <a:gd name="connsiteY246-13890" fmla="*/ 4546600 h 5327619"/>
              <a:gd name="connsiteX247-13891" fmla="*/ 3878810 w 5849352"/>
              <a:gd name="connsiteY247-13892" fmla="*/ 4572000 h 5327619"/>
              <a:gd name="connsiteX248-13893" fmla="*/ 3946543 w 5849352"/>
              <a:gd name="connsiteY248-13894" fmla="*/ 4563533 h 5327619"/>
              <a:gd name="connsiteX249-13895" fmla="*/ 3980410 w 5849352"/>
              <a:gd name="connsiteY249-13896" fmla="*/ 4529667 h 5327619"/>
              <a:gd name="connsiteX250-13897" fmla="*/ 4234410 w 5849352"/>
              <a:gd name="connsiteY250-13898" fmla="*/ 4521200 h 5327619"/>
              <a:gd name="connsiteX251-13899" fmla="*/ 4259810 w 5849352"/>
              <a:gd name="connsiteY251-13900" fmla="*/ 4504267 h 5327619"/>
              <a:gd name="connsiteX252-13901" fmla="*/ 4293677 w 5849352"/>
              <a:gd name="connsiteY252-13902" fmla="*/ 4470400 h 5327619"/>
              <a:gd name="connsiteX253-13903" fmla="*/ 4488410 w 5849352"/>
              <a:gd name="connsiteY253-13904" fmla="*/ 4436533 h 5327619"/>
              <a:gd name="connsiteX254-13905" fmla="*/ 4530743 w 5849352"/>
              <a:gd name="connsiteY254-13906" fmla="*/ 4428067 h 5327619"/>
              <a:gd name="connsiteX255-13907" fmla="*/ 4547677 w 5849352"/>
              <a:gd name="connsiteY255-13908" fmla="*/ 4402667 h 5327619"/>
              <a:gd name="connsiteX256-13909" fmla="*/ 4573077 w 5849352"/>
              <a:gd name="connsiteY256-13910" fmla="*/ 4394200 h 5327619"/>
              <a:gd name="connsiteX257-13911" fmla="*/ 4649277 w 5849352"/>
              <a:gd name="connsiteY257-13912" fmla="*/ 4385733 h 5327619"/>
              <a:gd name="connsiteX258-13913" fmla="*/ 4759343 w 5849352"/>
              <a:gd name="connsiteY258-13914" fmla="*/ 4377267 h 5327619"/>
              <a:gd name="connsiteX259-13915" fmla="*/ 4793210 w 5849352"/>
              <a:gd name="connsiteY259-13916" fmla="*/ 4368800 h 5327619"/>
              <a:gd name="connsiteX260-13917" fmla="*/ 4844010 w 5849352"/>
              <a:gd name="connsiteY260-13918" fmla="*/ 4309533 h 5327619"/>
              <a:gd name="connsiteX261-13919" fmla="*/ 4852477 w 5849352"/>
              <a:gd name="connsiteY261-13920" fmla="*/ 4284133 h 5327619"/>
              <a:gd name="connsiteX262-13921" fmla="*/ 4835543 w 5849352"/>
              <a:gd name="connsiteY262-13922" fmla="*/ 4207933 h 5327619"/>
              <a:gd name="connsiteX263-13923" fmla="*/ 4810143 w 5849352"/>
              <a:gd name="connsiteY263-13924" fmla="*/ 4157133 h 5327619"/>
              <a:gd name="connsiteX264-13925" fmla="*/ 4818610 w 5849352"/>
              <a:gd name="connsiteY264-13926" fmla="*/ 4114800 h 5327619"/>
              <a:gd name="connsiteX265-13927" fmla="*/ 4844010 w 5849352"/>
              <a:gd name="connsiteY265-13928" fmla="*/ 4097867 h 5327619"/>
              <a:gd name="connsiteX266-13929" fmla="*/ 4928677 w 5849352"/>
              <a:gd name="connsiteY266-13930" fmla="*/ 4080933 h 5327619"/>
              <a:gd name="connsiteX267-13931" fmla="*/ 4954077 w 5849352"/>
              <a:gd name="connsiteY267-13932" fmla="*/ 4064000 h 5327619"/>
              <a:gd name="connsiteX268-13933" fmla="*/ 5004877 w 5849352"/>
              <a:gd name="connsiteY268-13934" fmla="*/ 4047067 h 5327619"/>
              <a:gd name="connsiteX269-13935" fmla="*/ 4996410 w 5849352"/>
              <a:gd name="connsiteY269-13936" fmla="*/ 3979333 h 5327619"/>
              <a:gd name="connsiteX270-13937" fmla="*/ 4971010 w 5849352"/>
              <a:gd name="connsiteY270-13938" fmla="*/ 3970867 h 5327619"/>
              <a:gd name="connsiteX271-13939" fmla="*/ 4937143 w 5849352"/>
              <a:gd name="connsiteY271-13940" fmla="*/ 3928533 h 5327619"/>
              <a:gd name="connsiteX272-13941" fmla="*/ 4911743 w 5849352"/>
              <a:gd name="connsiteY272-13942" fmla="*/ 3852333 h 5327619"/>
              <a:gd name="connsiteX273-13943" fmla="*/ 4903277 w 5849352"/>
              <a:gd name="connsiteY273-13944" fmla="*/ 3826933 h 5327619"/>
              <a:gd name="connsiteX274-13945" fmla="*/ 4894810 w 5849352"/>
              <a:gd name="connsiteY274-13946" fmla="*/ 3801533 h 5327619"/>
              <a:gd name="connsiteX275-13947" fmla="*/ 4877877 w 5849352"/>
              <a:gd name="connsiteY275-13948" fmla="*/ 3725333 h 5327619"/>
              <a:gd name="connsiteX276-13949" fmla="*/ 4835543 w 5849352"/>
              <a:gd name="connsiteY276-13950" fmla="*/ 3674533 h 5327619"/>
              <a:gd name="connsiteX277-13951" fmla="*/ 4810143 w 5849352"/>
              <a:gd name="connsiteY277-13952" fmla="*/ 3623733 h 5327619"/>
              <a:gd name="connsiteX278-13953" fmla="*/ 4793210 w 5849352"/>
              <a:gd name="connsiteY278-13954" fmla="*/ 3598333 h 5327619"/>
              <a:gd name="connsiteX279-13955" fmla="*/ 4776277 w 5849352"/>
              <a:gd name="connsiteY279-13956" fmla="*/ 3547533 h 5327619"/>
              <a:gd name="connsiteX280-13957" fmla="*/ 4767810 w 5849352"/>
              <a:gd name="connsiteY280-13958" fmla="*/ 3462867 h 5327619"/>
              <a:gd name="connsiteX281-13959" fmla="*/ 4750877 w 5849352"/>
              <a:gd name="connsiteY281-13960" fmla="*/ 3412067 h 5327619"/>
              <a:gd name="connsiteX282-13961" fmla="*/ 4733943 w 5849352"/>
              <a:gd name="connsiteY282-13962" fmla="*/ 3352800 h 5327619"/>
              <a:gd name="connsiteX283-13963" fmla="*/ 4708543 w 5849352"/>
              <a:gd name="connsiteY283-13964" fmla="*/ 3302000 h 5327619"/>
              <a:gd name="connsiteX284-13965" fmla="*/ 4666210 w 5849352"/>
              <a:gd name="connsiteY284-13966" fmla="*/ 3293533 h 5327619"/>
              <a:gd name="connsiteX285-13967" fmla="*/ 4573077 w 5849352"/>
              <a:gd name="connsiteY285-13968" fmla="*/ 3302000 h 5327619"/>
              <a:gd name="connsiteX286-13969" fmla="*/ 4556143 w 5849352"/>
              <a:gd name="connsiteY286-13970" fmla="*/ 3327400 h 5327619"/>
              <a:gd name="connsiteX287-13971" fmla="*/ 4530743 w 5849352"/>
              <a:gd name="connsiteY287-13972" fmla="*/ 3344333 h 5327619"/>
              <a:gd name="connsiteX288-13973" fmla="*/ 4496877 w 5849352"/>
              <a:gd name="connsiteY288-13974" fmla="*/ 3335867 h 5327619"/>
              <a:gd name="connsiteX289-13975" fmla="*/ 4488410 w 5849352"/>
              <a:gd name="connsiteY289-13976" fmla="*/ 3310467 h 5327619"/>
              <a:gd name="connsiteX290-13977" fmla="*/ 4471477 w 5849352"/>
              <a:gd name="connsiteY290-13978" fmla="*/ 3293533 h 5327619"/>
              <a:gd name="connsiteX291-13979" fmla="*/ 4463010 w 5849352"/>
              <a:gd name="connsiteY291-13980" fmla="*/ 3259667 h 5327619"/>
              <a:gd name="connsiteX292-13981" fmla="*/ 4446077 w 5849352"/>
              <a:gd name="connsiteY292-13982" fmla="*/ 3242733 h 5327619"/>
              <a:gd name="connsiteX293-13983" fmla="*/ 4369877 w 5849352"/>
              <a:gd name="connsiteY293-13984" fmla="*/ 3217333 h 5327619"/>
              <a:gd name="connsiteX294-13985" fmla="*/ 4344477 w 5849352"/>
              <a:gd name="connsiteY294-13986" fmla="*/ 3200400 h 5327619"/>
              <a:gd name="connsiteX295-13987" fmla="*/ 4336010 w 5849352"/>
              <a:gd name="connsiteY295-13988" fmla="*/ 3175000 h 5327619"/>
              <a:gd name="connsiteX296-13989" fmla="*/ 4327543 w 5849352"/>
              <a:gd name="connsiteY296-13990" fmla="*/ 3064933 h 5327619"/>
              <a:gd name="connsiteX297-13991" fmla="*/ 4285210 w 5849352"/>
              <a:gd name="connsiteY297-13992" fmla="*/ 3014133 h 5327619"/>
              <a:gd name="connsiteX298-13993" fmla="*/ 4234410 w 5849352"/>
              <a:gd name="connsiteY298-13994" fmla="*/ 2980267 h 5327619"/>
              <a:gd name="connsiteX299-13995" fmla="*/ 4082010 w 5849352"/>
              <a:gd name="connsiteY299-13996" fmla="*/ 2988733 h 5327619"/>
              <a:gd name="connsiteX300-13997" fmla="*/ 4031210 w 5849352"/>
              <a:gd name="connsiteY300-13998" fmla="*/ 3005667 h 5327619"/>
              <a:gd name="connsiteX301-13999" fmla="*/ 4048143 w 5849352"/>
              <a:gd name="connsiteY301-14000" fmla="*/ 2963333 h 5327619"/>
              <a:gd name="connsiteX302-14001" fmla="*/ 4039677 w 5849352"/>
              <a:gd name="connsiteY302-14002" fmla="*/ 2912533 h 5327619"/>
              <a:gd name="connsiteX303-14003" fmla="*/ 4014277 w 5849352"/>
              <a:gd name="connsiteY303-14004" fmla="*/ 2904067 h 5327619"/>
              <a:gd name="connsiteX304-14005" fmla="*/ 3895743 w 5849352"/>
              <a:gd name="connsiteY304-14006" fmla="*/ 2895600 h 5327619"/>
              <a:gd name="connsiteX305-14007" fmla="*/ 3878810 w 5849352"/>
              <a:gd name="connsiteY305-14008" fmla="*/ 2751667 h 5327619"/>
              <a:gd name="connsiteX306-14009" fmla="*/ 3861877 w 5849352"/>
              <a:gd name="connsiteY306-14010" fmla="*/ 2726267 h 5327619"/>
              <a:gd name="connsiteX307-14011" fmla="*/ 3828010 w 5849352"/>
              <a:gd name="connsiteY307-14012" fmla="*/ 2658533 h 5327619"/>
              <a:gd name="connsiteX308-14013" fmla="*/ 3794143 w 5849352"/>
              <a:gd name="connsiteY308-14014" fmla="*/ 2616200 h 5327619"/>
              <a:gd name="connsiteX309-14015" fmla="*/ 3641743 w 5849352"/>
              <a:gd name="connsiteY309-14016" fmla="*/ 2590800 h 5327619"/>
              <a:gd name="connsiteX310-14017" fmla="*/ 3582477 w 5849352"/>
              <a:gd name="connsiteY310-14018" fmla="*/ 2573867 h 5327619"/>
              <a:gd name="connsiteX311-14019" fmla="*/ 3531677 w 5849352"/>
              <a:gd name="connsiteY311-14020" fmla="*/ 2556933 h 5327619"/>
              <a:gd name="connsiteX312-14021" fmla="*/ 3574010 w 5849352"/>
              <a:gd name="connsiteY312-14022" fmla="*/ 2514600 h 5327619"/>
              <a:gd name="connsiteX313-14023" fmla="*/ 3548610 w 5849352"/>
              <a:gd name="connsiteY313-14024" fmla="*/ 2523067 h 5327619"/>
              <a:gd name="connsiteX314-14025" fmla="*/ 3523210 w 5849352"/>
              <a:gd name="connsiteY314-14026" fmla="*/ 2531533 h 5327619"/>
              <a:gd name="connsiteX315-14027" fmla="*/ 3548610 w 5849352"/>
              <a:gd name="connsiteY315-14028" fmla="*/ 2506133 h 5327619"/>
              <a:gd name="connsiteX316-14029" fmla="*/ 3574010 w 5849352"/>
              <a:gd name="connsiteY316-14030" fmla="*/ 2497667 h 5327619"/>
              <a:gd name="connsiteX317-14031" fmla="*/ 3582477 w 5849352"/>
              <a:gd name="connsiteY317-14032" fmla="*/ 2463800 h 5327619"/>
              <a:gd name="connsiteX318-14033" fmla="*/ 3607877 w 5849352"/>
              <a:gd name="connsiteY318-14034" fmla="*/ 2421467 h 5327619"/>
              <a:gd name="connsiteX319-14035" fmla="*/ 3607877 w 5849352"/>
              <a:gd name="connsiteY319-14036" fmla="*/ 2336800 h 5327619"/>
              <a:gd name="connsiteX320-14037" fmla="*/ 3574010 w 5849352"/>
              <a:gd name="connsiteY320-14038" fmla="*/ 2302933 h 5327619"/>
              <a:gd name="connsiteX321-14039" fmla="*/ 3523210 w 5849352"/>
              <a:gd name="connsiteY321-14040" fmla="*/ 2260600 h 5327619"/>
              <a:gd name="connsiteX322-14041" fmla="*/ 3480877 w 5849352"/>
              <a:gd name="connsiteY322-14042" fmla="*/ 2209800 h 5327619"/>
              <a:gd name="connsiteX323-14043" fmla="*/ 3455477 w 5849352"/>
              <a:gd name="connsiteY323-14044" fmla="*/ 2192867 h 5327619"/>
              <a:gd name="connsiteX324-14045" fmla="*/ 3438543 w 5849352"/>
              <a:gd name="connsiteY324-14046" fmla="*/ 2175933 h 5327619"/>
              <a:gd name="connsiteX325-14047" fmla="*/ 3413143 w 5849352"/>
              <a:gd name="connsiteY325-14048" fmla="*/ 2167467 h 5327619"/>
              <a:gd name="connsiteX326-14049" fmla="*/ 3294610 w 5849352"/>
              <a:gd name="connsiteY326-14050" fmla="*/ 2150533 h 5327619"/>
              <a:gd name="connsiteX327-14051" fmla="*/ 3243810 w 5849352"/>
              <a:gd name="connsiteY327-14052" fmla="*/ 2125133 h 5327619"/>
              <a:gd name="connsiteX328-14053" fmla="*/ 3252277 w 5849352"/>
              <a:gd name="connsiteY328-14054" fmla="*/ 2091267 h 5327619"/>
              <a:gd name="connsiteX329-14055" fmla="*/ 3218410 w 5849352"/>
              <a:gd name="connsiteY329-14056" fmla="*/ 2082800 h 5327619"/>
              <a:gd name="connsiteX330-14057" fmla="*/ 3193010 w 5849352"/>
              <a:gd name="connsiteY330-14058" fmla="*/ 2032000 h 5327619"/>
              <a:gd name="connsiteX331-14059" fmla="*/ 3176077 w 5849352"/>
              <a:gd name="connsiteY331-14060" fmla="*/ 1998133 h 5327619"/>
              <a:gd name="connsiteX332-14061" fmla="*/ 3167610 w 5849352"/>
              <a:gd name="connsiteY332-14062" fmla="*/ 1972733 h 5327619"/>
              <a:gd name="connsiteX333-14063" fmla="*/ 3142210 w 5849352"/>
              <a:gd name="connsiteY333-14064" fmla="*/ 1955800 h 5327619"/>
              <a:gd name="connsiteX334-14065" fmla="*/ 3116810 w 5849352"/>
              <a:gd name="connsiteY334-14066" fmla="*/ 1930400 h 5327619"/>
              <a:gd name="connsiteX335-14067" fmla="*/ 3082943 w 5849352"/>
              <a:gd name="connsiteY335-14068" fmla="*/ 1854200 h 5327619"/>
              <a:gd name="connsiteX336-14069" fmla="*/ 3066010 w 5849352"/>
              <a:gd name="connsiteY336-14070" fmla="*/ 1828800 h 5327619"/>
              <a:gd name="connsiteX337-14071" fmla="*/ 3057543 w 5849352"/>
              <a:gd name="connsiteY337-14072" fmla="*/ 1794933 h 5327619"/>
              <a:gd name="connsiteX338-14073" fmla="*/ 2972877 w 5849352"/>
              <a:gd name="connsiteY338-14074" fmla="*/ 1727200 h 5327619"/>
              <a:gd name="connsiteX339-14075" fmla="*/ 2947477 w 5849352"/>
              <a:gd name="connsiteY339-14076" fmla="*/ 1710267 h 5327619"/>
              <a:gd name="connsiteX340-14077" fmla="*/ 2828943 w 5849352"/>
              <a:gd name="connsiteY340-14078" fmla="*/ 1667933 h 5327619"/>
              <a:gd name="connsiteX341-14079" fmla="*/ 2803543 w 5849352"/>
              <a:gd name="connsiteY341-14080" fmla="*/ 1676400 h 5327619"/>
              <a:gd name="connsiteX342-14081" fmla="*/ 2795077 w 5849352"/>
              <a:gd name="connsiteY342-14082" fmla="*/ 1727200 h 5327619"/>
              <a:gd name="connsiteX343-14083" fmla="*/ 2786610 w 5849352"/>
              <a:gd name="connsiteY343-14084" fmla="*/ 1752600 h 5327619"/>
              <a:gd name="connsiteX344-14085" fmla="*/ 2744277 w 5849352"/>
              <a:gd name="connsiteY344-14086" fmla="*/ 1794933 h 5327619"/>
              <a:gd name="connsiteX345-14087" fmla="*/ 2718877 w 5849352"/>
              <a:gd name="connsiteY345-14088" fmla="*/ 1845733 h 5327619"/>
              <a:gd name="connsiteX346-14089" fmla="*/ 2693477 w 5849352"/>
              <a:gd name="connsiteY346-14090" fmla="*/ 1921933 h 5327619"/>
              <a:gd name="connsiteX347-14091" fmla="*/ 2685010 w 5849352"/>
              <a:gd name="connsiteY347-14092" fmla="*/ 1947333 h 5327619"/>
              <a:gd name="connsiteX348-14093" fmla="*/ 2651143 w 5849352"/>
              <a:gd name="connsiteY348-14094" fmla="*/ 1955800 h 5327619"/>
              <a:gd name="connsiteX349-14095" fmla="*/ 2591877 w 5849352"/>
              <a:gd name="connsiteY349-14096" fmla="*/ 1947333 h 5327619"/>
              <a:gd name="connsiteX350-14097" fmla="*/ 2566477 w 5849352"/>
              <a:gd name="connsiteY350-14098" fmla="*/ 1938867 h 5327619"/>
              <a:gd name="connsiteX351-14099" fmla="*/ 2549543 w 5849352"/>
              <a:gd name="connsiteY351-14100" fmla="*/ 1913467 h 5327619"/>
              <a:gd name="connsiteX352-14101" fmla="*/ 2558010 w 5849352"/>
              <a:gd name="connsiteY352-14102" fmla="*/ 1888067 h 5327619"/>
              <a:gd name="connsiteX353-14103" fmla="*/ 2532610 w 5849352"/>
              <a:gd name="connsiteY353-14104" fmla="*/ 1794933 h 5327619"/>
              <a:gd name="connsiteX354-14105" fmla="*/ 2507210 w 5849352"/>
              <a:gd name="connsiteY354-14106" fmla="*/ 1786467 h 5327619"/>
              <a:gd name="connsiteX355-14107" fmla="*/ 2498743 w 5849352"/>
              <a:gd name="connsiteY355-14108" fmla="*/ 1761067 h 5327619"/>
              <a:gd name="connsiteX356-14109" fmla="*/ 2447943 w 5849352"/>
              <a:gd name="connsiteY356-14110" fmla="*/ 1701800 h 5327619"/>
              <a:gd name="connsiteX357-14111" fmla="*/ 2431010 w 5849352"/>
              <a:gd name="connsiteY357-14112" fmla="*/ 1676400 h 5327619"/>
              <a:gd name="connsiteX358-14113" fmla="*/ 2422543 w 5849352"/>
              <a:gd name="connsiteY358-14114" fmla="*/ 1634067 h 5327619"/>
              <a:gd name="connsiteX359-14115" fmla="*/ 2414077 w 5849352"/>
              <a:gd name="connsiteY359-14116" fmla="*/ 1608667 h 5327619"/>
              <a:gd name="connsiteX360-14117" fmla="*/ 2278610 w 5849352"/>
              <a:gd name="connsiteY360-14118" fmla="*/ 1583267 h 5327619"/>
              <a:gd name="connsiteX361-14119" fmla="*/ 2287077 w 5849352"/>
              <a:gd name="connsiteY361-14120" fmla="*/ 1540933 h 5327619"/>
              <a:gd name="connsiteX362-14121" fmla="*/ 2320943 w 5849352"/>
              <a:gd name="connsiteY362-14122" fmla="*/ 1490133 h 5327619"/>
              <a:gd name="connsiteX363-14123" fmla="*/ 2304010 w 5849352"/>
              <a:gd name="connsiteY363-14124" fmla="*/ 1405467 h 5327619"/>
              <a:gd name="connsiteX364-14125" fmla="*/ 2278610 w 5849352"/>
              <a:gd name="connsiteY364-14126" fmla="*/ 1388533 h 5327619"/>
              <a:gd name="connsiteX365-14127" fmla="*/ 2253210 w 5849352"/>
              <a:gd name="connsiteY365-14128" fmla="*/ 1320800 h 5327619"/>
              <a:gd name="connsiteX366-14129" fmla="*/ 2227810 w 5849352"/>
              <a:gd name="connsiteY366-14130" fmla="*/ 1303867 h 5327619"/>
              <a:gd name="connsiteX367-14131" fmla="*/ 2210877 w 5849352"/>
              <a:gd name="connsiteY367-14132" fmla="*/ 1253067 h 5327619"/>
              <a:gd name="connsiteX368-14133" fmla="*/ 2202410 w 5849352"/>
              <a:gd name="connsiteY368-14134" fmla="*/ 1227667 h 5327619"/>
              <a:gd name="connsiteX369-14135" fmla="*/ 2193943 w 5849352"/>
              <a:gd name="connsiteY369-14136" fmla="*/ 1193800 h 5327619"/>
              <a:gd name="connsiteX370-14137" fmla="*/ 2177010 w 5849352"/>
              <a:gd name="connsiteY370-14138" fmla="*/ 1143000 h 5327619"/>
              <a:gd name="connsiteX371-14139" fmla="*/ 2168543 w 5849352"/>
              <a:gd name="connsiteY371-14140" fmla="*/ 1092200 h 5327619"/>
              <a:gd name="connsiteX372-14141" fmla="*/ 2160077 w 5849352"/>
              <a:gd name="connsiteY372-14142" fmla="*/ 1058333 h 5327619"/>
              <a:gd name="connsiteX373-14143" fmla="*/ 1321877 w 5849352"/>
              <a:gd name="connsiteY373-14144" fmla="*/ 524933 h 5327619"/>
              <a:gd name="connsiteX374-14145" fmla="*/ 653010 w 5849352"/>
              <a:gd name="connsiteY374-14146" fmla="*/ 211667 h 5327619"/>
              <a:gd name="connsiteX375-14147" fmla="*/ 9543 w 5849352"/>
              <a:gd name="connsiteY375-14148" fmla="*/ 0 h 5327619"/>
              <a:gd name="connsiteX376-14149" fmla="*/ 119610 w 5849352"/>
              <a:gd name="connsiteY376-14150" fmla="*/ 118533 h 5327619"/>
              <a:gd name="connsiteX377-14151" fmla="*/ 221210 w 5849352"/>
              <a:gd name="connsiteY377-14152" fmla="*/ 177800 h 5327619"/>
              <a:gd name="connsiteX378-14153" fmla="*/ 246610 w 5849352"/>
              <a:gd name="connsiteY378-14154" fmla="*/ 194733 h 5327619"/>
              <a:gd name="connsiteX379-14155" fmla="*/ 322810 w 5849352"/>
              <a:gd name="connsiteY379-14156" fmla="*/ 254000 h 5327619"/>
              <a:gd name="connsiteX380-14157" fmla="*/ 390543 w 5849352"/>
              <a:gd name="connsiteY380-14158" fmla="*/ 313267 h 5327619"/>
              <a:gd name="connsiteX381-14159" fmla="*/ 475210 w 5849352"/>
              <a:gd name="connsiteY381-14160" fmla="*/ 381000 h 5327619"/>
              <a:gd name="connsiteX382-14161" fmla="*/ 534477 w 5849352"/>
              <a:gd name="connsiteY382-14162" fmla="*/ 414867 h 5327619"/>
              <a:gd name="connsiteX383-14163" fmla="*/ 686877 w 5849352"/>
              <a:gd name="connsiteY383-14164" fmla="*/ 482600 h 5327619"/>
              <a:gd name="connsiteX384-14165" fmla="*/ 746143 w 5849352"/>
              <a:gd name="connsiteY384-14166" fmla="*/ 508000 h 5327619"/>
              <a:gd name="connsiteX0-14167" fmla="*/ 2092343 w 5849352"/>
              <a:gd name="connsiteY0-14168" fmla="*/ 905933 h 5327619"/>
              <a:gd name="connsiteX1-14169" fmla="*/ 2109277 w 5849352"/>
              <a:gd name="connsiteY1-14170" fmla="*/ 939800 h 5327619"/>
              <a:gd name="connsiteX2-14171" fmla="*/ 2117743 w 5849352"/>
              <a:gd name="connsiteY2-14172" fmla="*/ 897467 h 5327619"/>
              <a:gd name="connsiteX3-14173" fmla="*/ 2100810 w 5849352"/>
              <a:gd name="connsiteY3-14174" fmla="*/ 880533 h 5327619"/>
              <a:gd name="connsiteX4-14175" fmla="*/ 2066943 w 5849352"/>
              <a:gd name="connsiteY4-14176" fmla="*/ 804333 h 5327619"/>
              <a:gd name="connsiteX5-14177" fmla="*/ 2058477 w 5849352"/>
              <a:gd name="connsiteY5-14178" fmla="*/ 778933 h 5327619"/>
              <a:gd name="connsiteX6-14179" fmla="*/ 1990743 w 5849352"/>
              <a:gd name="connsiteY6-14180" fmla="*/ 719667 h 5327619"/>
              <a:gd name="connsiteX7-14181" fmla="*/ 1897610 w 5849352"/>
              <a:gd name="connsiteY7-14182" fmla="*/ 694267 h 5327619"/>
              <a:gd name="connsiteX8-14183" fmla="*/ 1872210 w 5849352"/>
              <a:gd name="connsiteY8-14184" fmla="*/ 685800 h 5327619"/>
              <a:gd name="connsiteX9-14185" fmla="*/ 1846810 w 5849352"/>
              <a:gd name="connsiteY9-14186" fmla="*/ 660400 h 5327619"/>
              <a:gd name="connsiteX10-14187" fmla="*/ 1838343 w 5849352"/>
              <a:gd name="connsiteY10-14188" fmla="*/ 635000 h 5327619"/>
              <a:gd name="connsiteX11-14189" fmla="*/ 1863743 w 5849352"/>
              <a:gd name="connsiteY11-14190" fmla="*/ 499533 h 5327619"/>
              <a:gd name="connsiteX12-14191" fmla="*/ 1855277 w 5849352"/>
              <a:gd name="connsiteY12-14192" fmla="*/ 448733 h 5327619"/>
              <a:gd name="connsiteX13-14193" fmla="*/ 1812943 w 5849352"/>
              <a:gd name="connsiteY13-14194" fmla="*/ 423333 h 5327619"/>
              <a:gd name="connsiteX14-14195" fmla="*/ 1787543 w 5849352"/>
              <a:gd name="connsiteY14-14196" fmla="*/ 406400 h 5327619"/>
              <a:gd name="connsiteX15-14197" fmla="*/ 1779077 w 5849352"/>
              <a:gd name="connsiteY15-14198" fmla="*/ 304800 h 5327619"/>
              <a:gd name="connsiteX16-14199" fmla="*/ 1787543 w 5849352"/>
              <a:gd name="connsiteY16-14200" fmla="*/ 254000 h 5327619"/>
              <a:gd name="connsiteX17-14201" fmla="*/ 1931477 w 5849352"/>
              <a:gd name="connsiteY17-14202" fmla="*/ 270933 h 5327619"/>
              <a:gd name="connsiteX18-14203" fmla="*/ 1948410 w 5849352"/>
              <a:gd name="connsiteY18-14204" fmla="*/ 287867 h 5327619"/>
              <a:gd name="connsiteX19-14205" fmla="*/ 2083877 w 5849352"/>
              <a:gd name="connsiteY19-14206" fmla="*/ 262467 h 5327619"/>
              <a:gd name="connsiteX20-14207" fmla="*/ 2117743 w 5849352"/>
              <a:gd name="connsiteY20-14208" fmla="*/ 330200 h 5327619"/>
              <a:gd name="connsiteX21-14209" fmla="*/ 2143143 w 5849352"/>
              <a:gd name="connsiteY21-14210" fmla="*/ 338667 h 5327619"/>
              <a:gd name="connsiteX22-14211" fmla="*/ 2219343 w 5849352"/>
              <a:gd name="connsiteY22-14212" fmla="*/ 347133 h 5327619"/>
              <a:gd name="connsiteX23-14213" fmla="*/ 2261677 w 5849352"/>
              <a:gd name="connsiteY23-14214" fmla="*/ 381000 h 5327619"/>
              <a:gd name="connsiteX24-14215" fmla="*/ 2287077 w 5849352"/>
              <a:gd name="connsiteY24-14216" fmla="*/ 397933 h 5327619"/>
              <a:gd name="connsiteX25-14217" fmla="*/ 2447943 w 5849352"/>
              <a:gd name="connsiteY25-14218" fmla="*/ 389467 h 5327619"/>
              <a:gd name="connsiteX26-14219" fmla="*/ 2464877 w 5849352"/>
              <a:gd name="connsiteY26-14220" fmla="*/ 364067 h 5327619"/>
              <a:gd name="connsiteX27-14221" fmla="*/ 2693477 w 5849352"/>
              <a:gd name="connsiteY27-14222" fmla="*/ 381000 h 5327619"/>
              <a:gd name="connsiteX28-14223" fmla="*/ 2718877 w 5849352"/>
              <a:gd name="connsiteY28-14224" fmla="*/ 406400 h 5327619"/>
              <a:gd name="connsiteX29-14225" fmla="*/ 2803543 w 5849352"/>
              <a:gd name="connsiteY29-14226" fmla="*/ 406400 h 5327619"/>
              <a:gd name="connsiteX30-14227" fmla="*/ 2828943 w 5849352"/>
              <a:gd name="connsiteY30-14228" fmla="*/ 389467 h 5327619"/>
              <a:gd name="connsiteX31-14229" fmla="*/ 2939010 w 5849352"/>
              <a:gd name="connsiteY31-14230" fmla="*/ 372533 h 5327619"/>
              <a:gd name="connsiteX32-14231" fmla="*/ 2989810 w 5849352"/>
              <a:gd name="connsiteY32-14232" fmla="*/ 347133 h 5327619"/>
              <a:gd name="connsiteX33-14233" fmla="*/ 3040610 w 5849352"/>
              <a:gd name="connsiteY33-14234" fmla="*/ 355600 h 5327619"/>
              <a:gd name="connsiteX34-14235" fmla="*/ 3066010 w 5849352"/>
              <a:gd name="connsiteY34-14236" fmla="*/ 372533 h 5327619"/>
              <a:gd name="connsiteX35-14237" fmla="*/ 3167610 w 5849352"/>
              <a:gd name="connsiteY35-14238" fmla="*/ 372533 h 5327619"/>
              <a:gd name="connsiteX36-14239" fmla="*/ 3176077 w 5849352"/>
              <a:gd name="connsiteY36-14240" fmla="*/ 397933 h 5327619"/>
              <a:gd name="connsiteX37-14241" fmla="*/ 3167610 w 5849352"/>
              <a:gd name="connsiteY37-14242" fmla="*/ 431800 h 5327619"/>
              <a:gd name="connsiteX38-14243" fmla="*/ 3116810 w 5849352"/>
              <a:gd name="connsiteY38-14244" fmla="*/ 457200 h 5327619"/>
              <a:gd name="connsiteX39-14245" fmla="*/ 3091410 w 5849352"/>
              <a:gd name="connsiteY39-14246" fmla="*/ 474133 h 5327619"/>
              <a:gd name="connsiteX40-14247" fmla="*/ 3082943 w 5849352"/>
              <a:gd name="connsiteY40-14248" fmla="*/ 499533 h 5327619"/>
              <a:gd name="connsiteX41-14249" fmla="*/ 3091410 w 5849352"/>
              <a:gd name="connsiteY41-14250" fmla="*/ 711200 h 5327619"/>
              <a:gd name="connsiteX42-14251" fmla="*/ 3108343 w 5849352"/>
              <a:gd name="connsiteY42-14252" fmla="*/ 762000 h 5327619"/>
              <a:gd name="connsiteX43-14253" fmla="*/ 3116810 w 5849352"/>
              <a:gd name="connsiteY43-14254" fmla="*/ 787400 h 5327619"/>
              <a:gd name="connsiteX44-14255" fmla="*/ 3133743 w 5849352"/>
              <a:gd name="connsiteY44-14256" fmla="*/ 812800 h 5327619"/>
              <a:gd name="connsiteX45-14257" fmla="*/ 3142210 w 5849352"/>
              <a:gd name="connsiteY45-14258" fmla="*/ 838200 h 5327619"/>
              <a:gd name="connsiteX46-14259" fmla="*/ 3193010 w 5849352"/>
              <a:gd name="connsiteY46-14260" fmla="*/ 889000 h 5327619"/>
              <a:gd name="connsiteX47-14261" fmla="*/ 3218410 w 5849352"/>
              <a:gd name="connsiteY47-14262" fmla="*/ 914400 h 5327619"/>
              <a:gd name="connsiteX48-14263" fmla="*/ 3252277 w 5849352"/>
              <a:gd name="connsiteY48-14264" fmla="*/ 922867 h 5327619"/>
              <a:gd name="connsiteX49-14265" fmla="*/ 3277677 w 5849352"/>
              <a:gd name="connsiteY49-14266" fmla="*/ 948267 h 5327619"/>
              <a:gd name="connsiteX50-14267" fmla="*/ 3328477 w 5849352"/>
              <a:gd name="connsiteY50-14268" fmla="*/ 982133 h 5327619"/>
              <a:gd name="connsiteX51-14269" fmla="*/ 3370810 w 5849352"/>
              <a:gd name="connsiteY51-14270" fmla="*/ 1024467 h 5327619"/>
              <a:gd name="connsiteX52-14271" fmla="*/ 3430077 w 5849352"/>
              <a:gd name="connsiteY52-14272" fmla="*/ 1075267 h 5327619"/>
              <a:gd name="connsiteX53-14273" fmla="*/ 3480877 w 5849352"/>
              <a:gd name="connsiteY53-14274" fmla="*/ 1109133 h 5327619"/>
              <a:gd name="connsiteX54-14275" fmla="*/ 3548610 w 5849352"/>
              <a:gd name="connsiteY54-14276" fmla="*/ 1159933 h 5327619"/>
              <a:gd name="connsiteX55-14277" fmla="*/ 3574010 w 5849352"/>
              <a:gd name="connsiteY55-14278" fmla="*/ 1168400 h 5327619"/>
              <a:gd name="connsiteX56-14279" fmla="*/ 3599410 w 5849352"/>
              <a:gd name="connsiteY56-14280" fmla="*/ 1185333 h 5327619"/>
              <a:gd name="connsiteX57-14281" fmla="*/ 3667143 w 5849352"/>
              <a:gd name="connsiteY57-14282" fmla="*/ 1202267 h 5327619"/>
              <a:gd name="connsiteX58-14283" fmla="*/ 3692543 w 5849352"/>
              <a:gd name="connsiteY58-14284" fmla="*/ 1219200 h 5327619"/>
              <a:gd name="connsiteX59-14285" fmla="*/ 3709477 w 5849352"/>
              <a:gd name="connsiteY59-14286" fmla="*/ 1270000 h 5327619"/>
              <a:gd name="connsiteX60-14287" fmla="*/ 3726410 w 5849352"/>
              <a:gd name="connsiteY60-14288" fmla="*/ 1295400 h 5327619"/>
              <a:gd name="connsiteX61-14289" fmla="*/ 3743343 w 5849352"/>
              <a:gd name="connsiteY61-14290" fmla="*/ 1354667 h 5327619"/>
              <a:gd name="connsiteX62-14291" fmla="*/ 3760277 w 5849352"/>
              <a:gd name="connsiteY62-14292" fmla="*/ 1405467 h 5327619"/>
              <a:gd name="connsiteX63-14293" fmla="*/ 3768743 w 5849352"/>
              <a:gd name="connsiteY63-14294" fmla="*/ 1447800 h 5327619"/>
              <a:gd name="connsiteX64-14295" fmla="*/ 3777210 w 5849352"/>
              <a:gd name="connsiteY64-14296" fmla="*/ 1473200 h 5327619"/>
              <a:gd name="connsiteX65-14297" fmla="*/ 3785677 w 5849352"/>
              <a:gd name="connsiteY65-14298" fmla="*/ 1507067 h 5327619"/>
              <a:gd name="connsiteX66-14299" fmla="*/ 3811077 w 5849352"/>
              <a:gd name="connsiteY66-14300" fmla="*/ 1583267 h 5327619"/>
              <a:gd name="connsiteX67-14301" fmla="*/ 3819543 w 5849352"/>
              <a:gd name="connsiteY67-14302" fmla="*/ 1608667 h 5327619"/>
              <a:gd name="connsiteX68-14303" fmla="*/ 3828010 w 5849352"/>
              <a:gd name="connsiteY68-14304" fmla="*/ 1659467 h 5327619"/>
              <a:gd name="connsiteX69-14305" fmla="*/ 3861877 w 5849352"/>
              <a:gd name="connsiteY69-14306" fmla="*/ 1701800 h 5327619"/>
              <a:gd name="connsiteX70-14307" fmla="*/ 3878810 w 5849352"/>
              <a:gd name="connsiteY70-14308" fmla="*/ 1752600 h 5327619"/>
              <a:gd name="connsiteX71-14309" fmla="*/ 3887277 w 5849352"/>
              <a:gd name="connsiteY71-14310" fmla="*/ 1786467 h 5327619"/>
              <a:gd name="connsiteX72-14311" fmla="*/ 3904210 w 5849352"/>
              <a:gd name="connsiteY72-14312" fmla="*/ 1811867 h 5327619"/>
              <a:gd name="connsiteX73-14313" fmla="*/ 3912677 w 5849352"/>
              <a:gd name="connsiteY73-14314" fmla="*/ 1837267 h 5327619"/>
              <a:gd name="connsiteX74-14315" fmla="*/ 3946543 w 5849352"/>
              <a:gd name="connsiteY74-14316" fmla="*/ 1888067 h 5327619"/>
              <a:gd name="connsiteX75-14317" fmla="*/ 3963477 w 5849352"/>
              <a:gd name="connsiteY75-14318" fmla="*/ 1913467 h 5327619"/>
              <a:gd name="connsiteX76-14319" fmla="*/ 3988877 w 5849352"/>
              <a:gd name="connsiteY76-14320" fmla="*/ 1930400 h 5327619"/>
              <a:gd name="connsiteX77-14321" fmla="*/ 4014277 w 5849352"/>
              <a:gd name="connsiteY77-14322" fmla="*/ 1955800 h 5327619"/>
              <a:gd name="connsiteX78-14323" fmla="*/ 4065077 w 5849352"/>
              <a:gd name="connsiteY78-14324" fmla="*/ 1981200 h 5327619"/>
              <a:gd name="connsiteX79-14325" fmla="*/ 4090477 w 5849352"/>
              <a:gd name="connsiteY79-14326" fmla="*/ 1964267 h 5327619"/>
              <a:gd name="connsiteX80-14327" fmla="*/ 4115877 w 5849352"/>
              <a:gd name="connsiteY80-14328" fmla="*/ 1972733 h 5327619"/>
              <a:gd name="connsiteX81-14329" fmla="*/ 4166677 w 5849352"/>
              <a:gd name="connsiteY81-14330" fmla="*/ 2015067 h 5327619"/>
              <a:gd name="connsiteX82-14331" fmla="*/ 4175143 w 5849352"/>
              <a:gd name="connsiteY82-14332" fmla="*/ 2048933 h 5327619"/>
              <a:gd name="connsiteX83-14333" fmla="*/ 4217477 w 5849352"/>
              <a:gd name="connsiteY83-14334" fmla="*/ 2091267 h 5327619"/>
              <a:gd name="connsiteX84-14335" fmla="*/ 4242877 w 5849352"/>
              <a:gd name="connsiteY84-14336" fmla="*/ 2116667 h 5327619"/>
              <a:gd name="connsiteX85-14337" fmla="*/ 4344477 w 5849352"/>
              <a:gd name="connsiteY85-14338" fmla="*/ 2133600 h 5327619"/>
              <a:gd name="connsiteX86-14339" fmla="*/ 4369877 w 5849352"/>
              <a:gd name="connsiteY86-14340" fmla="*/ 2159000 h 5327619"/>
              <a:gd name="connsiteX87-14341" fmla="*/ 4395277 w 5849352"/>
              <a:gd name="connsiteY87-14342" fmla="*/ 2167467 h 5327619"/>
              <a:gd name="connsiteX88-14343" fmla="*/ 4522277 w 5849352"/>
              <a:gd name="connsiteY88-14344" fmla="*/ 2184400 h 5327619"/>
              <a:gd name="connsiteX89-14345" fmla="*/ 4547677 w 5849352"/>
              <a:gd name="connsiteY89-14346" fmla="*/ 2209800 h 5327619"/>
              <a:gd name="connsiteX90-14347" fmla="*/ 4615410 w 5849352"/>
              <a:gd name="connsiteY90-14348" fmla="*/ 2226733 h 5327619"/>
              <a:gd name="connsiteX91-14349" fmla="*/ 4683143 w 5849352"/>
              <a:gd name="connsiteY91-14350" fmla="*/ 2218267 h 5327619"/>
              <a:gd name="connsiteX92-14351" fmla="*/ 4784743 w 5849352"/>
              <a:gd name="connsiteY92-14352" fmla="*/ 2209800 h 5327619"/>
              <a:gd name="connsiteX93-14353" fmla="*/ 4818610 w 5849352"/>
              <a:gd name="connsiteY93-14354" fmla="*/ 2192867 h 5327619"/>
              <a:gd name="connsiteX94-14355" fmla="*/ 4844010 w 5849352"/>
              <a:gd name="connsiteY94-14356" fmla="*/ 2201333 h 5327619"/>
              <a:gd name="connsiteX95-14357" fmla="*/ 4894810 w 5849352"/>
              <a:gd name="connsiteY95-14358" fmla="*/ 2260600 h 5327619"/>
              <a:gd name="connsiteX96-14359" fmla="*/ 4877877 w 5849352"/>
              <a:gd name="connsiteY96-14360" fmla="*/ 2286000 h 5327619"/>
              <a:gd name="connsiteX97-14361" fmla="*/ 4852477 w 5849352"/>
              <a:gd name="connsiteY97-14362" fmla="*/ 2294467 h 5327619"/>
              <a:gd name="connsiteX98-14363" fmla="*/ 4835543 w 5849352"/>
              <a:gd name="connsiteY98-14364" fmla="*/ 2311400 h 5327619"/>
              <a:gd name="connsiteX99-14365" fmla="*/ 4793210 w 5849352"/>
              <a:gd name="connsiteY99-14366" fmla="*/ 2387600 h 5327619"/>
              <a:gd name="connsiteX100-14367" fmla="*/ 4767810 w 5849352"/>
              <a:gd name="connsiteY100-14368" fmla="*/ 2404533 h 5327619"/>
              <a:gd name="connsiteX101-14369" fmla="*/ 4784743 w 5849352"/>
              <a:gd name="connsiteY101-14370" fmla="*/ 2429933 h 5327619"/>
              <a:gd name="connsiteX102-14371" fmla="*/ 4810143 w 5849352"/>
              <a:gd name="connsiteY102-14372" fmla="*/ 2438400 h 5327619"/>
              <a:gd name="connsiteX103-14373" fmla="*/ 4835543 w 5849352"/>
              <a:gd name="connsiteY103-14374" fmla="*/ 2455333 h 5327619"/>
              <a:gd name="connsiteX104-14375" fmla="*/ 4852477 w 5849352"/>
              <a:gd name="connsiteY104-14376" fmla="*/ 2472267 h 5327619"/>
              <a:gd name="connsiteX105-14377" fmla="*/ 4903277 w 5849352"/>
              <a:gd name="connsiteY105-14378" fmla="*/ 2489200 h 5327619"/>
              <a:gd name="connsiteX106-14379" fmla="*/ 4928677 w 5849352"/>
              <a:gd name="connsiteY106-14380" fmla="*/ 2497667 h 5327619"/>
              <a:gd name="connsiteX107-14381" fmla="*/ 4979477 w 5849352"/>
              <a:gd name="connsiteY107-14382" fmla="*/ 2523067 h 5327619"/>
              <a:gd name="connsiteX108-14383" fmla="*/ 5030277 w 5849352"/>
              <a:gd name="connsiteY108-14384" fmla="*/ 2548467 h 5327619"/>
              <a:gd name="connsiteX109-14385" fmla="*/ 5055677 w 5849352"/>
              <a:gd name="connsiteY109-14386" fmla="*/ 2573867 h 5327619"/>
              <a:gd name="connsiteX110-14387" fmla="*/ 5182677 w 5849352"/>
              <a:gd name="connsiteY110-14388" fmla="*/ 2599267 h 5327619"/>
              <a:gd name="connsiteX111-14389" fmla="*/ 5241943 w 5849352"/>
              <a:gd name="connsiteY111-14390" fmla="*/ 2616200 h 5327619"/>
              <a:gd name="connsiteX112-14391" fmla="*/ 5267343 w 5849352"/>
              <a:gd name="connsiteY112-14392" fmla="*/ 2624667 h 5327619"/>
              <a:gd name="connsiteX113-14393" fmla="*/ 5284277 w 5849352"/>
              <a:gd name="connsiteY113-14394" fmla="*/ 2641600 h 5327619"/>
              <a:gd name="connsiteX114-14395" fmla="*/ 5360477 w 5849352"/>
              <a:gd name="connsiteY114-14396" fmla="*/ 2683933 h 5327619"/>
              <a:gd name="connsiteX115-14397" fmla="*/ 5428210 w 5849352"/>
              <a:gd name="connsiteY115-14398" fmla="*/ 2692400 h 5327619"/>
              <a:gd name="connsiteX116-14399" fmla="*/ 5453610 w 5849352"/>
              <a:gd name="connsiteY116-14400" fmla="*/ 2717800 h 5327619"/>
              <a:gd name="connsiteX117-14401" fmla="*/ 5470543 w 5849352"/>
              <a:gd name="connsiteY117-14402" fmla="*/ 2743200 h 5327619"/>
              <a:gd name="connsiteX118-14403" fmla="*/ 5495943 w 5849352"/>
              <a:gd name="connsiteY118-14404" fmla="*/ 2760133 h 5327619"/>
              <a:gd name="connsiteX119-14405" fmla="*/ 5538277 w 5849352"/>
              <a:gd name="connsiteY119-14406" fmla="*/ 2802467 h 5327619"/>
              <a:gd name="connsiteX120-14407" fmla="*/ 5572143 w 5849352"/>
              <a:gd name="connsiteY120-14408" fmla="*/ 2810933 h 5327619"/>
              <a:gd name="connsiteX121-14409" fmla="*/ 5597543 w 5849352"/>
              <a:gd name="connsiteY121-14410" fmla="*/ 2827867 h 5327619"/>
              <a:gd name="connsiteX122-14411" fmla="*/ 5699143 w 5849352"/>
              <a:gd name="connsiteY122-14412" fmla="*/ 2844800 h 5327619"/>
              <a:gd name="connsiteX123-14413" fmla="*/ 5775343 w 5849352"/>
              <a:gd name="connsiteY123-14414" fmla="*/ 2904067 h 5327619"/>
              <a:gd name="connsiteX124-14415" fmla="*/ 5834610 w 5849352"/>
              <a:gd name="connsiteY124-14416" fmla="*/ 2921000 h 5327619"/>
              <a:gd name="connsiteX125-14417" fmla="*/ 5834610 w 5849352"/>
              <a:gd name="connsiteY125-14418" fmla="*/ 3115733 h 5327619"/>
              <a:gd name="connsiteX126-14419" fmla="*/ 5800743 w 5849352"/>
              <a:gd name="connsiteY126-14420" fmla="*/ 3200400 h 5327619"/>
              <a:gd name="connsiteX127-14421" fmla="*/ 5809210 w 5849352"/>
              <a:gd name="connsiteY127-14422" fmla="*/ 3285067 h 5327619"/>
              <a:gd name="connsiteX128-14423" fmla="*/ 5783810 w 5849352"/>
              <a:gd name="connsiteY128-14424" fmla="*/ 3276600 h 5327619"/>
              <a:gd name="connsiteX129-14425" fmla="*/ 5775343 w 5849352"/>
              <a:gd name="connsiteY129-14426" fmla="*/ 3251200 h 5327619"/>
              <a:gd name="connsiteX130-14427" fmla="*/ 5758410 w 5849352"/>
              <a:gd name="connsiteY130-14428" fmla="*/ 3225800 h 5327619"/>
              <a:gd name="connsiteX131-14429" fmla="*/ 5733010 w 5849352"/>
              <a:gd name="connsiteY131-14430" fmla="*/ 3175000 h 5327619"/>
              <a:gd name="connsiteX132-14431" fmla="*/ 5682210 w 5849352"/>
              <a:gd name="connsiteY132-14432" fmla="*/ 3149600 h 5327619"/>
              <a:gd name="connsiteX133-14433" fmla="*/ 5656810 w 5849352"/>
              <a:gd name="connsiteY133-14434" fmla="*/ 3132667 h 5327619"/>
              <a:gd name="connsiteX134-14435" fmla="*/ 5606010 w 5849352"/>
              <a:gd name="connsiteY134-14436" fmla="*/ 3115733 h 5327619"/>
              <a:gd name="connsiteX135-14437" fmla="*/ 5445143 w 5849352"/>
              <a:gd name="connsiteY135-14438" fmla="*/ 3098800 h 5327619"/>
              <a:gd name="connsiteX136-14439" fmla="*/ 5419743 w 5849352"/>
              <a:gd name="connsiteY136-14440" fmla="*/ 3073400 h 5327619"/>
              <a:gd name="connsiteX137-14441" fmla="*/ 5394343 w 5849352"/>
              <a:gd name="connsiteY137-14442" fmla="*/ 3056467 h 5327619"/>
              <a:gd name="connsiteX138-14443" fmla="*/ 5377410 w 5849352"/>
              <a:gd name="connsiteY138-14444" fmla="*/ 3031067 h 5327619"/>
              <a:gd name="connsiteX139-14445" fmla="*/ 5360477 w 5849352"/>
              <a:gd name="connsiteY139-14446" fmla="*/ 3014133 h 5327619"/>
              <a:gd name="connsiteX140-14447" fmla="*/ 5233477 w 5849352"/>
              <a:gd name="connsiteY140-14448" fmla="*/ 3022600 h 5327619"/>
              <a:gd name="connsiteX141-14449" fmla="*/ 5216543 w 5849352"/>
              <a:gd name="connsiteY141-14450" fmla="*/ 3039533 h 5327619"/>
              <a:gd name="connsiteX142-14451" fmla="*/ 5182677 w 5849352"/>
              <a:gd name="connsiteY142-14452" fmla="*/ 3107267 h 5327619"/>
              <a:gd name="connsiteX143-14453" fmla="*/ 5157277 w 5849352"/>
              <a:gd name="connsiteY143-14454" fmla="*/ 3158067 h 5327619"/>
              <a:gd name="connsiteX144-14455" fmla="*/ 5140343 w 5849352"/>
              <a:gd name="connsiteY144-14456" fmla="*/ 3225800 h 5327619"/>
              <a:gd name="connsiteX145-14457" fmla="*/ 5123410 w 5849352"/>
              <a:gd name="connsiteY145-14458" fmla="*/ 3251200 h 5327619"/>
              <a:gd name="connsiteX146-14459" fmla="*/ 5114943 w 5849352"/>
              <a:gd name="connsiteY146-14460" fmla="*/ 3285067 h 5327619"/>
              <a:gd name="connsiteX147-14461" fmla="*/ 5131877 w 5849352"/>
              <a:gd name="connsiteY147-14462" fmla="*/ 3352800 h 5327619"/>
              <a:gd name="connsiteX148-14463" fmla="*/ 5123410 w 5849352"/>
              <a:gd name="connsiteY148-14464" fmla="*/ 3395133 h 5327619"/>
              <a:gd name="connsiteX149-14465" fmla="*/ 5089543 w 5849352"/>
              <a:gd name="connsiteY149-14466" fmla="*/ 3437467 h 5327619"/>
              <a:gd name="connsiteX150-14467" fmla="*/ 5098010 w 5849352"/>
              <a:gd name="connsiteY150-14468" fmla="*/ 3496733 h 5327619"/>
              <a:gd name="connsiteX151-14469" fmla="*/ 5157277 w 5849352"/>
              <a:gd name="connsiteY151-14470" fmla="*/ 3539067 h 5327619"/>
              <a:gd name="connsiteX152-14471" fmla="*/ 5199610 w 5849352"/>
              <a:gd name="connsiteY152-14472" fmla="*/ 3547533 h 5327619"/>
              <a:gd name="connsiteX153-14473" fmla="*/ 5241943 w 5849352"/>
              <a:gd name="connsiteY153-14474" fmla="*/ 3581400 h 5327619"/>
              <a:gd name="connsiteX154-14475" fmla="*/ 5267343 w 5849352"/>
              <a:gd name="connsiteY154-14476" fmla="*/ 3572933 h 5327619"/>
              <a:gd name="connsiteX155-14477" fmla="*/ 5318143 w 5849352"/>
              <a:gd name="connsiteY155-14478" fmla="*/ 3564467 h 5327619"/>
              <a:gd name="connsiteX156-14479" fmla="*/ 5368943 w 5849352"/>
              <a:gd name="connsiteY156-14480" fmla="*/ 3598333 h 5327619"/>
              <a:gd name="connsiteX157-14481" fmla="*/ 5411277 w 5849352"/>
              <a:gd name="connsiteY157-14482" fmla="*/ 3666067 h 5327619"/>
              <a:gd name="connsiteX158-14483" fmla="*/ 5428210 w 5849352"/>
              <a:gd name="connsiteY158-14484" fmla="*/ 3835400 h 5327619"/>
              <a:gd name="connsiteX159-14485" fmla="*/ 5436677 w 5849352"/>
              <a:gd name="connsiteY159-14486" fmla="*/ 3860800 h 5327619"/>
              <a:gd name="connsiteX160-14487" fmla="*/ 5301210 w 5849352"/>
              <a:gd name="connsiteY160-14488" fmla="*/ 3920067 h 5327619"/>
              <a:gd name="connsiteX161-14489" fmla="*/ 5275810 w 5849352"/>
              <a:gd name="connsiteY161-14490" fmla="*/ 3937000 h 5327619"/>
              <a:gd name="connsiteX162-14491" fmla="*/ 5216543 w 5849352"/>
              <a:gd name="connsiteY162-14492" fmla="*/ 3970867 h 5327619"/>
              <a:gd name="connsiteX163-14493" fmla="*/ 5199610 w 5849352"/>
              <a:gd name="connsiteY163-14494" fmla="*/ 3996267 h 5327619"/>
              <a:gd name="connsiteX164-14495" fmla="*/ 5174210 w 5849352"/>
              <a:gd name="connsiteY164-14496" fmla="*/ 4021667 h 5327619"/>
              <a:gd name="connsiteX165-14497" fmla="*/ 5165743 w 5849352"/>
              <a:gd name="connsiteY165-14498" fmla="*/ 4047067 h 5327619"/>
              <a:gd name="connsiteX166-14499" fmla="*/ 5157277 w 5849352"/>
              <a:gd name="connsiteY166-14500" fmla="*/ 4241800 h 5327619"/>
              <a:gd name="connsiteX167-14501" fmla="*/ 5106477 w 5849352"/>
              <a:gd name="connsiteY167-14502" fmla="*/ 4275667 h 5327619"/>
              <a:gd name="connsiteX168-14503" fmla="*/ 5089543 w 5849352"/>
              <a:gd name="connsiteY168-14504" fmla="*/ 4292600 h 5327619"/>
              <a:gd name="connsiteX169-14505" fmla="*/ 5123410 w 5849352"/>
              <a:gd name="connsiteY169-14506" fmla="*/ 4301067 h 5327619"/>
              <a:gd name="connsiteX170-14507" fmla="*/ 5089543 w 5849352"/>
              <a:gd name="connsiteY170-14508" fmla="*/ 4351867 h 5327619"/>
              <a:gd name="connsiteX171-14509" fmla="*/ 5038743 w 5849352"/>
              <a:gd name="connsiteY171-14510" fmla="*/ 4385733 h 5327619"/>
              <a:gd name="connsiteX172-14511" fmla="*/ 5021810 w 5849352"/>
              <a:gd name="connsiteY172-14512" fmla="*/ 4411133 h 5327619"/>
              <a:gd name="connsiteX173-14513" fmla="*/ 5004877 w 5849352"/>
              <a:gd name="connsiteY173-14514" fmla="*/ 4428067 h 5327619"/>
              <a:gd name="connsiteX174-14515" fmla="*/ 4987943 w 5849352"/>
              <a:gd name="connsiteY174-14516" fmla="*/ 4478867 h 5327619"/>
              <a:gd name="connsiteX175-14517" fmla="*/ 4971010 w 5849352"/>
              <a:gd name="connsiteY175-14518" fmla="*/ 4504267 h 5327619"/>
              <a:gd name="connsiteX176-14519" fmla="*/ 4962543 w 5849352"/>
              <a:gd name="connsiteY176-14520" fmla="*/ 4529667 h 5327619"/>
              <a:gd name="connsiteX177-14521" fmla="*/ 4928677 w 5849352"/>
              <a:gd name="connsiteY177-14522" fmla="*/ 4538133 h 5327619"/>
              <a:gd name="connsiteX178-14523" fmla="*/ 4860943 w 5849352"/>
              <a:gd name="connsiteY178-14524" fmla="*/ 4563533 h 5327619"/>
              <a:gd name="connsiteX179-14525" fmla="*/ 4784743 w 5849352"/>
              <a:gd name="connsiteY179-14526" fmla="*/ 4555067 h 5327619"/>
              <a:gd name="connsiteX180-14527" fmla="*/ 4767810 w 5849352"/>
              <a:gd name="connsiteY180-14528" fmla="*/ 4538133 h 5327619"/>
              <a:gd name="connsiteX181-14529" fmla="*/ 4750877 w 5849352"/>
              <a:gd name="connsiteY181-14530" fmla="*/ 4487333 h 5327619"/>
              <a:gd name="connsiteX182-14531" fmla="*/ 4733943 w 5849352"/>
              <a:gd name="connsiteY182-14532" fmla="*/ 4419600 h 5327619"/>
              <a:gd name="connsiteX183-14533" fmla="*/ 4683143 w 5849352"/>
              <a:gd name="connsiteY183-14534" fmla="*/ 4453467 h 5327619"/>
              <a:gd name="connsiteX184-14535" fmla="*/ 4632343 w 5849352"/>
              <a:gd name="connsiteY184-14536" fmla="*/ 4504267 h 5327619"/>
              <a:gd name="connsiteX185-14537" fmla="*/ 4615410 w 5849352"/>
              <a:gd name="connsiteY185-14538" fmla="*/ 4555067 h 5327619"/>
              <a:gd name="connsiteX186-14539" fmla="*/ 4581543 w 5849352"/>
              <a:gd name="connsiteY186-14540" fmla="*/ 4605867 h 5327619"/>
              <a:gd name="connsiteX187-14541" fmla="*/ 4564610 w 5849352"/>
              <a:gd name="connsiteY187-14542" fmla="*/ 4631267 h 5327619"/>
              <a:gd name="connsiteX188-14543" fmla="*/ 4547677 w 5849352"/>
              <a:gd name="connsiteY188-14544" fmla="*/ 4682067 h 5327619"/>
              <a:gd name="connsiteX189-14545" fmla="*/ 4505343 w 5849352"/>
              <a:gd name="connsiteY189-14546" fmla="*/ 4758267 h 5327619"/>
              <a:gd name="connsiteX190-14547" fmla="*/ 4513810 w 5849352"/>
              <a:gd name="connsiteY190-14548" fmla="*/ 4817533 h 5327619"/>
              <a:gd name="connsiteX191-14549" fmla="*/ 4522277 w 5849352"/>
              <a:gd name="connsiteY191-14550" fmla="*/ 4893733 h 5327619"/>
              <a:gd name="connsiteX192-14551" fmla="*/ 4556143 w 5849352"/>
              <a:gd name="connsiteY192-14552" fmla="*/ 4961467 h 5327619"/>
              <a:gd name="connsiteX193-14553" fmla="*/ 4598477 w 5849352"/>
              <a:gd name="connsiteY193-14554" fmla="*/ 4969933 h 5327619"/>
              <a:gd name="connsiteX194-14555" fmla="*/ 4573077 w 5849352"/>
              <a:gd name="connsiteY194-14556" fmla="*/ 5020733 h 5327619"/>
              <a:gd name="connsiteX195-14557" fmla="*/ 4581543 w 5849352"/>
              <a:gd name="connsiteY195-14558" fmla="*/ 5046133 h 5327619"/>
              <a:gd name="connsiteX196-14559" fmla="*/ 4623877 w 5849352"/>
              <a:gd name="connsiteY196-14560" fmla="*/ 5088467 h 5327619"/>
              <a:gd name="connsiteX197-14561" fmla="*/ 4564610 w 5849352"/>
              <a:gd name="connsiteY197-14562" fmla="*/ 5130800 h 5327619"/>
              <a:gd name="connsiteX198-14563" fmla="*/ 4539210 w 5849352"/>
              <a:gd name="connsiteY198-14564" fmla="*/ 5139267 h 5327619"/>
              <a:gd name="connsiteX199-14565" fmla="*/ 4547677 w 5849352"/>
              <a:gd name="connsiteY199-14566" fmla="*/ 5291667 h 5327619"/>
              <a:gd name="connsiteX200-14567" fmla="*/ 4539210 w 5849352"/>
              <a:gd name="connsiteY200-14568" fmla="*/ 5325533 h 5327619"/>
              <a:gd name="connsiteX201-14569" fmla="*/ 4479943 w 5849352"/>
              <a:gd name="connsiteY201-14570" fmla="*/ 5317067 h 5327619"/>
              <a:gd name="connsiteX202-14571" fmla="*/ 4420677 w 5849352"/>
              <a:gd name="connsiteY202-14572" fmla="*/ 5300133 h 5327619"/>
              <a:gd name="connsiteX203-14573" fmla="*/ 4352943 w 5849352"/>
              <a:gd name="connsiteY203-14574" fmla="*/ 5291667 h 5327619"/>
              <a:gd name="connsiteX204-14575" fmla="*/ 4268277 w 5849352"/>
              <a:gd name="connsiteY204-14576" fmla="*/ 5266267 h 5327619"/>
              <a:gd name="connsiteX205-14577" fmla="*/ 4234410 w 5849352"/>
              <a:gd name="connsiteY205-14578" fmla="*/ 5257800 h 5327619"/>
              <a:gd name="connsiteX206-14579" fmla="*/ 4217477 w 5849352"/>
              <a:gd name="connsiteY206-14580" fmla="*/ 5232400 h 5327619"/>
              <a:gd name="connsiteX207-14581" fmla="*/ 4175143 w 5849352"/>
              <a:gd name="connsiteY207-14582" fmla="*/ 5198533 h 5327619"/>
              <a:gd name="connsiteX208-14583" fmla="*/ 4158210 w 5849352"/>
              <a:gd name="connsiteY208-14584" fmla="*/ 5173133 h 5327619"/>
              <a:gd name="connsiteX209-14585" fmla="*/ 4082010 w 5849352"/>
              <a:gd name="connsiteY209-14586" fmla="*/ 5105400 h 5327619"/>
              <a:gd name="connsiteX210-14587" fmla="*/ 4031210 w 5849352"/>
              <a:gd name="connsiteY210-14588" fmla="*/ 5088467 h 5327619"/>
              <a:gd name="connsiteX211-14589" fmla="*/ 3980410 w 5849352"/>
              <a:gd name="connsiteY211-14590" fmla="*/ 5071533 h 5327619"/>
              <a:gd name="connsiteX212-14591" fmla="*/ 3955010 w 5849352"/>
              <a:gd name="connsiteY212-14592" fmla="*/ 5063067 h 5327619"/>
              <a:gd name="connsiteX213-14593" fmla="*/ 3921143 w 5849352"/>
              <a:gd name="connsiteY213-14594" fmla="*/ 5054600 h 5327619"/>
              <a:gd name="connsiteX214-14595" fmla="*/ 3861877 w 5849352"/>
              <a:gd name="connsiteY214-14596" fmla="*/ 5037667 h 5327619"/>
              <a:gd name="connsiteX215-14597" fmla="*/ 3785677 w 5849352"/>
              <a:gd name="connsiteY215-14598" fmla="*/ 4978400 h 5327619"/>
              <a:gd name="connsiteX216-14599" fmla="*/ 3751810 w 5849352"/>
              <a:gd name="connsiteY216-14600" fmla="*/ 4969933 h 5327619"/>
              <a:gd name="connsiteX217-14601" fmla="*/ 3701010 w 5849352"/>
              <a:gd name="connsiteY217-14602" fmla="*/ 4953000 h 5327619"/>
              <a:gd name="connsiteX218-14603" fmla="*/ 3667143 w 5849352"/>
              <a:gd name="connsiteY218-14604" fmla="*/ 4927600 h 5327619"/>
              <a:gd name="connsiteX219-14605" fmla="*/ 3633277 w 5849352"/>
              <a:gd name="connsiteY219-14606" fmla="*/ 4919133 h 5327619"/>
              <a:gd name="connsiteX220-14607" fmla="*/ 3565543 w 5849352"/>
              <a:gd name="connsiteY220-14608" fmla="*/ 4868333 h 5327619"/>
              <a:gd name="connsiteX221-14609" fmla="*/ 3506277 w 5849352"/>
              <a:gd name="connsiteY221-14610" fmla="*/ 4859867 h 5327619"/>
              <a:gd name="connsiteX222-14611" fmla="*/ 3480877 w 5849352"/>
              <a:gd name="connsiteY222-14612" fmla="*/ 4851400 h 5327619"/>
              <a:gd name="connsiteX223-14613" fmla="*/ 3463943 w 5849352"/>
              <a:gd name="connsiteY223-14614" fmla="*/ 4834467 h 5327619"/>
              <a:gd name="connsiteX224-14615" fmla="*/ 3404677 w 5849352"/>
              <a:gd name="connsiteY224-14616" fmla="*/ 4800600 h 5327619"/>
              <a:gd name="connsiteX225-14617" fmla="*/ 3362343 w 5849352"/>
              <a:gd name="connsiteY225-14618" fmla="*/ 4792133 h 5327619"/>
              <a:gd name="connsiteX226-14619" fmla="*/ 3303077 w 5849352"/>
              <a:gd name="connsiteY226-14620" fmla="*/ 4766733 h 5327619"/>
              <a:gd name="connsiteX227-14621" fmla="*/ 3286143 w 5849352"/>
              <a:gd name="connsiteY227-14622" fmla="*/ 4741333 h 5327619"/>
              <a:gd name="connsiteX228-14623" fmla="*/ 3235343 w 5849352"/>
              <a:gd name="connsiteY228-14624" fmla="*/ 4715933 h 5327619"/>
              <a:gd name="connsiteX229-14625" fmla="*/ 3218410 w 5849352"/>
              <a:gd name="connsiteY229-14626" fmla="*/ 4622800 h 5327619"/>
              <a:gd name="connsiteX230-14627" fmla="*/ 3226877 w 5849352"/>
              <a:gd name="connsiteY230-14628" fmla="*/ 4580467 h 5327619"/>
              <a:gd name="connsiteX231-14629" fmla="*/ 3277677 w 5849352"/>
              <a:gd name="connsiteY231-14630" fmla="*/ 4546600 h 5327619"/>
              <a:gd name="connsiteX232-14631" fmla="*/ 3320010 w 5849352"/>
              <a:gd name="connsiteY232-14632" fmla="*/ 4495800 h 5327619"/>
              <a:gd name="connsiteX233-14633" fmla="*/ 3345410 w 5849352"/>
              <a:gd name="connsiteY233-14634" fmla="*/ 4487333 h 5327619"/>
              <a:gd name="connsiteX234-14635" fmla="*/ 3387743 w 5849352"/>
              <a:gd name="connsiteY234-14636" fmla="*/ 4495800 h 5327619"/>
              <a:gd name="connsiteX235-14637" fmla="*/ 3396210 w 5849352"/>
              <a:gd name="connsiteY235-14638" fmla="*/ 4521200 h 5327619"/>
              <a:gd name="connsiteX236-14639" fmla="*/ 3430077 w 5849352"/>
              <a:gd name="connsiteY236-14640" fmla="*/ 4538133 h 5327619"/>
              <a:gd name="connsiteX237-14641" fmla="*/ 3506277 w 5849352"/>
              <a:gd name="connsiteY237-14642" fmla="*/ 4495800 h 5327619"/>
              <a:gd name="connsiteX238-14643" fmla="*/ 3531677 w 5849352"/>
              <a:gd name="connsiteY238-14644" fmla="*/ 4470400 h 5327619"/>
              <a:gd name="connsiteX239-14645" fmla="*/ 3540143 w 5849352"/>
              <a:gd name="connsiteY239-14646" fmla="*/ 4445000 h 5327619"/>
              <a:gd name="connsiteX240-14647" fmla="*/ 3590943 w 5849352"/>
              <a:gd name="connsiteY240-14648" fmla="*/ 4445000 h 5327619"/>
              <a:gd name="connsiteX241-14649" fmla="*/ 3633277 w 5849352"/>
              <a:gd name="connsiteY241-14650" fmla="*/ 4478867 h 5327619"/>
              <a:gd name="connsiteX242-14651" fmla="*/ 3658677 w 5849352"/>
              <a:gd name="connsiteY242-14652" fmla="*/ 4487333 h 5327619"/>
              <a:gd name="connsiteX243-14653" fmla="*/ 3692543 w 5849352"/>
              <a:gd name="connsiteY243-14654" fmla="*/ 4504267 h 5327619"/>
              <a:gd name="connsiteX244-14655" fmla="*/ 3717943 w 5849352"/>
              <a:gd name="connsiteY244-14656" fmla="*/ 4521200 h 5327619"/>
              <a:gd name="connsiteX245-14657" fmla="*/ 3751810 w 5849352"/>
              <a:gd name="connsiteY245-14658" fmla="*/ 4529667 h 5327619"/>
              <a:gd name="connsiteX246-14659" fmla="*/ 3777210 w 5849352"/>
              <a:gd name="connsiteY246-14660" fmla="*/ 4546600 h 5327619"/>
              <a:gd name="connsiteX247-14661" fmla="*/ 3878810 w 5849352"/>
              <a:gd name="connsiteY247-14662" fmla="*/ 4572000 h 5327619"/>
              <a:gd name="connsiteX248-14663" fmla="*/ 3946543 w 5849352"/>
              <a:gd name="connsiteY248-14664" fmla="*/ 4563533 h 5327619"/>
              <a:gd name="connsiteX249-14665" fmla="*/ 3980410 w 5849352"/>
              <a:gd name="connsiteY249-14666" fmla="*/ 4529667 h 5327619"/>
              <a:gd name="connsiteX250-14667" fmla="*/ 4234410 w 5849352"/>
              <a:gd name="connsiteY250-14668" fmla="*/ 4521200 h 5327619"/>
              <a:gd name="connsiteX251-14669" fmla="*/ 4259810 w 5849352"/>
              <a:gd name="connsiteY251-14670" fmla="*/ 4504267 h 5327619"/>
              <a:gd name="connsiteX252-14671" fmla="*/ 4293677 w 5849352"/>
              <a:gd name="connsiteY252-14672" fmla="*/ 4470400 h 5327619"/>
              <a:gd name="connsiteX253-14673" fmla="*/ 4488410 w 5849352"/>
              <a:gd name="connsiteY253-14674" fmla="*/ 4436533 h 5327619"/>
              <a:gd name="connsiteX254-14675" fmla="*/ 4530743 w 5849352"/>
              <a:gd name="connsiteY254-14676" fmla="*/ 4428067 h 5327619"/>
              <a:gd name="connsiteX255-14677" fmla="*/ 4547677 w 5849352"/>
              <a:gd name="connsiteY255-14678" fmla="*/ 4402667 h 5327619"/>
              <a:gd name="connsiteX256-14679" fmla="*/ 4573077 w 5849352"/>
              <a:gd name="connsiteY256-14680" fmla="*/ 4394200 h 5327619"/>
              <a:gd name="connsiteX257-14681" fmla="*/ 4649277 w 5849352"/>
              <a:gd name="connsiteY257-14682" fmla="*/ 4385733 h 5327619"/>
              <a:gd name="connsiteX258-14683" fmla="*/ 4759343 w 5849352"/>
              <a:gd name="connsiteY258-14684" fmla="*/ 4377267 h 5327619"/>
              <a:gd name="connsiteX259-14685" fmla="*/ 4793210 w 5849352"/>
              <a:gd name="connsiteY259-14686" fmla="*/ 4368800 h 5327619"/>
              <a:gd name="connsiteX260-14687" fmla="*/ 4844010 w 5849352"/>
              <a:gd name="connsiteY260-14688" fmla="*/ 4309533 h 5327619"/>
              <a:gd name="connsiteX261-14689" fmla="*/ 4852477 w 5849352"/>
              <a:gd name="connsiteY261-14690" fmla="*/ 4284133 h 5327619"/>
              <a:gd name="connsiteX262-14691" fmla="*/ 4835543 w 5849352"/>
              <a:gd name="connsiteY262-14692" fmla="*/ 4207933 h 5327619"/>
              <a:gd name="connsiteX263-14693" fmla="*/ 4810143 w 5849352"/>
              <a:gd name="connsiteY263-14694" fmla="*/ 4157133 h 5327619"/>
              <a:gd name="connsiteX264-14695" fmla="*/ 4818610 w 5849352"/>
              <a:gd name="connsiteY264-14696" fmla="*/ 4114800 h 5327619"/>
              <a:gd name="connsiteX265-14697" fmla="*/ 4844010 w 5849352"/>
              <a:gd name="connsiteY265-14698" fmla="*/ 4097867 h 5327619"/>
              <a:gd name="connsiteX266-14699" fmla="*/ 4928677 w 5849352"/>
              <a:gd name="connsiteY266-14700" fmla="*/ 4080933 h 5327619"/>
              <a:gd name="connsiteX267-14701" fmla="*/ 4954077 w 5849352"/>
              <a:gd name="connsiteY267-14702" fmla="*/ 4064000 h 5327619"/>
              <a:gd name="connsiteX268-14703" fmla="*/ 5004877 w 5849352"/>
              <a:gd name="connsiteY268-14704" fmla="*/ 4047067 h 5327619"/>
              <a:gd name="connsiteX269-14705" fmla="*/ 4996410 w 5849352"/>
              <a:gd name="connsiteY269-14706" fmla="*/ 3979333 h 5327619"/>
              <a:gd name="connsiteX270-14707" fmla="*/ 4971010 w 5849352"/>
              <a:gd name="connsiteY270-14708" fmla="*/ 3970867 h 5327619"/>
              <a:gd name="connsiteX271-14709" fmla="*/ 4937143 w 5849352"/>
              <a:gd name="connsiteY271-14710" fmla="*/ 3928533 h 5327619"/>
              <a:gd name="connsiteX272-14711" fmla="*/ 4911743 w 5849352"/>
              <a:gd name="connsiteY272-14712" fmla="*/ 3852333 h 5327619"/>
              <a:gd name="connsiteX273-14713" fmla="*/ 4903277 w 5849352"/>
              <a:gd name="connsiteY273-14714" fmla="*/ 3826933 h 5327619"/>
              <a:gd name="connsiteX274-14715" fmla="*/ 4894810 w 5849352"/>
              <a:gd name="connsiteY274-14716" fmla="*/ 3801533 h 5327619"/>
              <a:gd name="connsiteX275-14717" fmla="*/ 4877877 w 5849352"/>
              <a:gd name="connsiteY275-14718" fmla="*/ 3725333 h 5327619"/>
              <a:gd name="connsiteX276-14719" fmla="*/ 4835543 w 5849352"/>
              <a:gd name="connsiteY276-14720" fmla="*/ 3674533 h 5327619"/>
              <a:gd name="connsiteX277-14721" fmla="*/ 4810143 w 5849352"/>
              <a:gd name="connsiteY277-14722" fmla="*/ 3623733 h 5327619"/>
              <a:gd name="connsiteX278-14723" fmla="*/ 4793210 w 5849352"/>
              <a:gd name="connsiteY278-14724" fmla="*/ 3598333 h 5327619"/>
              <a:gd name="connsiteX279-14725" fmla="*/ 4776277 w 5849352"/>
              <a:gd name="connsiteY279-14726" fmla="*/ 3547533 h 5327619"/>
              <a:gd name="connsiteX280-14727" fmla="*/ 4767810 w 5849352"/>
              <a:gd name="connsiteY280-14728" fmla="*/ 3462867 h 5327619"/>
              <a:gd name="connsiteX281-14729" fmla="*/ 4750877 w 5849352"/>
              <a:gd name="connsiteY281-14730" fmla="*/ 3412067 h 5327619"/>
              <a:gd name="connsiteX282-14731" fmla="*/ 4733943 w 5849352"/>
              <a:gd name="connsiteY282-14732" fmla="*/ 3352800 h 5327619"/>
              <a:gd name="connsiteX283-14733" fmla="*/ 4708543 w 5849352"/>
              <a:gd name="connsiteY283-14734" fmla="*/ 3302000 h 5327619"/>
              <a:gd name="connsiteX284-14735" fmla="*/ 4666210 w 5849352"/>
              <a:gd name="connsiteY284-14736" fmla="*/ 3293533 h 5327619"/>
              <a:gd name="connsiteX285-14737" fmla="*/ 4573077 w 5849352"/>
              <a:gd name="connsiteY285-14738" fmla="*/ 3302000 h 5327619"/>
              <a:gd name="connsiteX286-14739" fmla="*/ 4556143 w 5849352"/>
              <a:gd name="connsiteY286-14740" fmla="*/ 3327400 h 5327619"/>
              <a:gd name="connsiteX287-14741" fmla="*/ 4530743 w 5849352"/>
              <a:gd name="connsiteY287-14742" fmla="*/ 3344333 h 5327619"/>
              <a:gd name="connsiteX288-14743" fmla="*/ 4496877 w 5849352"/>
              <a:gd name="connsiteY288-14744" fmla="*/ 3335867 h 5327619"/>
              <a:gd name="connsiteX289-14745" fmla="*/ 4488410 w 5849352"/>
              <a:gd name="connsiteY289-14746" fmla="*/ 3310467 h 5327619"/>
              <a:gd name="connsiteX290-14747" fmla="*/ 4471477 w 5849352"/>
              <a:gd name="connsiteY290-14748" fmla="*/ 3293533 h 5327619"/>
              <a:gd name="connsiteX291-14749" fmla="*/ 4463010 w 5849352"/>
              <a:gd name="connsiteY291-14750" fmla="*/ 3259667 h 5327619"/>
              <a:gd name="connsiteX292-14751" fmla="*/ 4446077 w 5849352"/>
              <a:gd name="connsiteY292-14752" fmla="*/ 3242733 h 5327619"/>
              <a:gd name="connsiteX293-14753" fmla="*/ 4369877 w 5849352"/>
              <a:gd name="connsiteY293-14754" fmla="*/ 3217333 h 5327619"/>
              <a:gd name="connsiteX294-14755" fmla="*/ 4344477 w 5849352"/>
              <a:gd name="connsiteY294-14756" fmla="*/ 3200400 h 5327619"/>
              <a:gd name="connsiteX295-14757" fmla="*/ 4336010 w 5849352"/>
              <a:gd name="connsiteY295-14758" fmla="*/ 3175000 h 5327619"/>
              <a:gd name="connsiteX296-14759" fmla="*/ 4327543 w 5849352"/>
              <a:gd name="connsiteY296-14760" fmla="*/ 3064933 h 5327619"/>
              <a:gd name="connsiteX297-14761" fmla="*/ 4285210 w 5849352"/>
              <a:gd name="connsiteY297-14762" fmla="*/ 3014133 h 5327619"/>
              <a:gd name="connsiteX298-14763" fmla="*/ 4234410 w 5849352"/>
              <a:gd name="connsiteY298-14764" fmla="*/ 2980267 h 5327619"/>
              <a:gd name="connsiteX299-14765" fmla="*/ 4082010 w 5849352"/>
              <a:gd name="connsiteY299-14766" fmla="*/ 2988733 h 5327619"/>
              <a:gd name="connsiteX300-14767" fmla="*/ 4031210 w 5849352"/>
              <a:gd name="connsiteY300-14768" fmla="*/ 3005667 h 5327619"/>
              <a:gd name="connsiteX301-14769" fmla="*/ 4048143 w 5849352"/>
              <a:gd name="connsiteY301-14770" fmla="*/ 2963333 h 5327619"/>
              <a:gd name="connsiteX302-14771" fmla="*/ 4039677 w 5849352"/>
              <a:gd name="connsiteY302-14772" fmla="*/ 2912533 h 5327619"/>
              <a:gd name="connsiteX303-14773" fmla="*/ 4014277 w 5849352"/>
              <a:gd name="connsiteY303-14774" fmla="*/ 2904067 h 5327619"/>
              <a:gd name="connsiteX304-14775" fmla="*/ 3895743 w 5849352"/>
              <a:gd name="connsiteY304-14776" fmla="*/ 2895600 h 5327619"/>
              <a:gd name="connsiteX305-14777" fmla="*/ 3878810 w 5849352"/>
              <a:gd name="connsiteY305-14778" fmla="*/ 2751667 h 5327619"/>
              <a:gd name="connsiteX306-14779" fmla="*/ 3861877 w 5849352"/>
              <a:gd name="connsiteY306-14780" fmla="*/ 2726267 h 5327619"/>
              <a:gd name="connsiteX307-14781" fmla="*/ 3828010 w 5849352"/>
              <a:gd name="connsiteY307-14782" fmla="*/ 2658533 h 5327619"/>
              <a:gd name="connsiteX308-14783" fmla="*/ 3794143 w 5849352"/>
              <a:gd name="connsiteY308-14784" fmla="*/ 2616200 h 5327619"/>
              <a:gd name="connsiteX309-14785" fmla="*/ 3641743 w 5849352"/>
              <a:gd name="connsiteY309-14786" fmla="*/ 2590800 h 5327619"/>
              <a:gd name="connsiteX310-14787" fmla="*/ 3582477 w 5849352"/>
              <a:gd name="connsiteY310-14788" fmla="*/ 2573867 h 5327619"/>
              <a:gd name="connsiteX311-14789" fmla="*/ 3531677 w 5849352"/>
              <a:gd name="connsiteY311-14790" fmla="*/ 2556933 h 5327619"/>
              <a:gd name="connsiteX312-14791" fmla="*/ 3574010 w 5849352"/>
              <a:gd name="connsiteY312-14792" fmla="*/ 2514600 h 5327619"/>
              <a:gd name="connsiteX313-14793" fmla="*/ 3548610 w 5849352"/>
              <a:gd name="connsiteY313-14794" fmla="*/ 2523067 h 5327619"/>
              <a:gd name="connsiteX314-14795" fmla="*/ 3523210 w 5849352"/>
              <a:gd name="connsiteY314-14796" fmla="*/ 2531533 h 5327619"/>
              <a:gd name="connsiteX315-14797" fmla="*/ 3548610 w 5849352"/>
              <a:gd name="connsiteY315-14798" fmla="*/ 2506133 h 5327619"/>
              <a:gd name="connsiteX316-14799" fmla="*/ 3574010 w 5849352"/>
              <a:gd name="connsiteY316-14800" fmla="*/ 2497667 h 5327619"/>
              <a:gd name="connsiteX317-14801" fmla="*/ 3582477 w 5849352"/>
              <a:gd name="connsiteY317-14802" fmla="*/ 2463800 h 5327619"/>
              <a:gd name="connsiteX318-14803" fmla="*/ 3607877 w 5849352"/>
              <a:gd name="connsiteY318-14804" fmla="*/ 2421467 h 5327619"/>
              <a:gd name="connsiteX319-14805" fmla="*/ 3607877 w 5849352"/>
              <a:gd name="connsiteY319-14806" fmla="*/ 2336800 h 5327619"/>
              <a:gd name="connsiteX320-14807" fmla="*/ 3574010 w 5849352"/>
              <a:gd name="connsiteY320-14808" fmla="*/ 2302933 h 5327619"/>
              <a:gd name="connsiteX321-14809" fmla="*/ 3523210 w 5849352"/>
              <a:gd name="connsiteY321-14810" fmla="*/ 2260600 h 5327619"/>
              <a:gd name="connsiteX322-14811" fmla="*/ 3480877 w 5849352"/>
              <a:gd name="connsiteY322-14812" fmla="*/ 2209800 h 5327619"/>
              <a:gd name="connsiteX323-14813" fmla="*/ 3455477 w 5849352"/>
              <a:gd name="connsiteY323-14814" fmla="*/ 2192867 h 5327619"/>
              <a:gd name="connsiteX324-14815" fmla="*/ 3438543 w 5849352"/>
              <a:gd name="connsiteY324-14816" fmla="*/ 2175933 h 5327619"/>
              <a:gd name="connsiteX325-14817" fmla="*/ 3413143 w 5849352"/>
              <a:gd name="connsiteY325-14818" fmla="*/ 2167467 h 5327619"/>
              <a:gd name="connsiteX326-14819" fmla="*/ 3294610 w 5849352"/>
              <a:gd name="connsiteY326-14820" fmla="*/ 2150533 h 5327619"/>
              <a:gd name="connsiteX327-14821" fmla="*/ 3243810 w 5849352"/>
              <a:gd name="connsiteY327-14822" fmla="*/ 2125133 h 5327619"/>
              <a:gd name="connsiteX328-14823" fmla="*/ 3252277 w 5849352"/>
              <a:gd name="connsiteY328-14824" fmla="*/ 2091267 h 5327619"/>
              <a:gd name="connsiteX329-14825" fmla="*/ 3218410 w 5849352"/>
              <a:gd name="connsiteY329-14826" fmla="*/ 2082800 h 5327619"/>
              <a:gd name="connsiteX330-14827" fmla="*/ 3193010 w 5849352"/>
              <a:gd name="connsiteY330-14828" fmla="*/ 2032000 h 5327619"/>
              <a:gd name="connsiteX331-14829" fmla="*/ 3176077 w 5849352"/>
              <a:gd name="connsiteY331-14830" fmla="*/ 1998133 h 5327619"/>
              <a:gd name="connsiteX332-14831" fmla="*/ 3167610 w 5849352"/>
              <a:gd name="connsiteY332-14832" fmla="*/ 1972733 h 5327619"/>
              <a:gd name="connsiteX333-14833" fmla="*/ 3142210 w 5849352"/>
              <a:gd name="connsiteY333-14834" fmla="*/ 1955800 h 5327619"/>
              <a:gd name="connsiteX334-14835" fmla="*/ 3116810 w 5849352"/>
              <a:gd name="connsiteY334-14836" fmla="*/ 1930400 h 5327619"/>
              <a:gd name="connsiteX335-14837" fmla="*/ 3082943 w 5849352"/>
              <a:gd name="connsiteY335-14838" fmla="*/ 1854200 h 5327619"/>
              <a:gd name="connsiteX336-14839" fmla="*/ 3066010 w 5849352"/>
              <a:gd name="connsiteY336-14840" fmla="*/ 1828800 h 5327619"/>
              <a:gd name="connsiteX337-14841" fmla="*/ 3057543 w 5849352"/>
              <a:gd name="connsiteY337-14842" fmla="*/ 1794933 h 5327619"/>
              <a:gd name="connsiteX338-14843" fmla="*/ 2972877 w 5849352"/>
              <a:gd name="connsiteY338-14844" fmla="*/ 1727200 h 5327619"/>
              <a:gd name="connsiteX339-14845" fmla="*/ 2947477 w 5849352"/>
              <a:gd name="connsiteY339-14846" fmla="*/ 1710267 h 5327619"/>
              <a:gd name="connsiteX340-14847" fmla="*/ 2828943 w 5849352"/>
              <a:gd name="connsiteY340-14848" fmla="*/ 1667933 h 5327619"/>
              <a:gd name="connsiteX341-14849" fmla="*/ 2803543 w 5849352"/>
              <a:gd name="connsiteY341-14850" fmla="*/ 1676400 h 5327619"/>
              <a:gd name="connsiteX342-14851" fmla="*/ 2795077 w 5849352"/>
              <a:gd name="connsiteY342-14852" fmla="*/ 1727200 h 5327619"/>
              <a:gd name="connsiteX343-14853" fmla="*/ 2786610 w 5849352"/>
              <a:gd name="connsiteY343-14854" fmla="*/ 1752600 h 5327619"/>
              <a:gd name="connsiteX344-14855" fmla="*/ 2744277 w 5849352"/>
              <a:gd name="connsiteY344-14856" fmla="*/ 1794933 h 5327619"/>
              <a:gd name="connsiteX345-14857" fmla="*/ 2718877 w 5849352"/>
              <a:gd name="connsiteY345-14858" fmla="*/ 1845733 h 5327619"/>
              <a:gd name="connsiteX346-14859" fmla="*/ 2693477 w 5849352"/>
              <a:gd name="connsiteY346-14860" fmla="*/ 1921933 h 5327619"/>
              <a:gd name="connsiteX347-14861" fmla="*/ 2685010 w 5849352"/>
              <a:gd name="connsiteY347-14862" fmla="*/ 1947333 h 5327619"/>
              <a:gd name="connsiteX348-14863" fmla="*/ 2651143 w 5849352"/>
              <a:gd name="connsiteY348-14864" fmla="*/ 1955800 h 5327619"/>
              <a:gd name="connsiteX349-14865" fmla="*/ 2591877 w 5849352"/>
              <a:gd name="connsiteY349-14866" fmla="*/ 1947333 h 5327619"/>
              <a:gd name="connsiteX350-14867" fmla="*/ 2566477 w 5849352"/>
              <a:gd name="connsiteY350-14868" fmla="*/ 1938867 h 5327619"/>
              <a:gd name="connsiteX351-14869" fmla="*/ 2549543 w 5849352"/>
              <a:gd name="connsiteY351-14870" fmla="*/ 1913467 h 5327619"/>
              <a:gd name="connsiteX352-14871" fmla="*/ 2558010 w 5849352"/>
              <a:gd name="connsiteY352-14872" fmla="*/ 1888067 h 5327619"/>
              <a:gd name="connsiteX353-14873" fmla="*/ 2532610 w 5849352"/>
              <a:gd name="connsiteY353-14874" fmla="*/ 1794933 h 5327619"/>
              <a:gd name="connsiteX354-14875" fmla="*/ 2507210 w 5849352"/>
              <a:gd name="connsiteY354-14876" fmla="*/ 1786467 h 5327619"/>
              <a:gd name="connsiteX355-14877" fmla="*/ 2498743 w 5849352"/>
              <a:gd name="connsiteY355-14878" fmla="*/ 1761067 h 5327619"/>
              <a:gd name="connsiteX356-14879" fmla="*/ 2447943 w 5849352"/>
              <a:gd name="connsiteY356-14880" fmla="*/ 1701800 h 5327619"/>
              <a:gd name="connsiteX357-14881" fmla="*/ 2431010 w 5849352"/>
              <a:gd name="connsiteY357-14882" fmla="*/ 1676400 h 5327619"/>
              <a:gd name="connsiteX358-14883" fmla="*/ 2422543 w 5849352"/>
              <a:gd name="connsiteY358-14884" fmla="*/ 1634067 h 5327619"/>
              <a:gd name="connsiteX359-14885" fmla="*/ 2414077 w 5849352"/>
              <a:gd name="connsiteY359-14886" fmla="*/ 1608667 h 5327619"/>
              <a:gd name="connsiteX360-14887" fmla="*/ 2278610 w 5849352"/>
              <a:gd name="connsiteY360-14888" fmla="*/ 1583267 h 5327619"/>
              <a:gd name="connsiteX361-14889" fmla="*/ 2287077 w 5849352"/>
              <a:gd name="connsiteY361-14890" fmla="*/ 1540933 h 5327619"/>
              <a:gd name="connsiteX362-14891" fmla="*/ 2320943 w 5849352"/>
              <a:gd name="connsiteY362-14892" fmla="*/ 1490133 h 5327619"/>
              <a:gd name="connsiteX363-14893" fmla="*/ 2304010 w 5849352"/>
              <a:gd name="connsiteY363-14894" fmla="*/ 1405467 h 5327619"/>
              <a:gd name="connsiteX364-14895" fmla="*/ 2278610 w 5849352"/>
              <a:gd name="connsiteY364-14896" fmla="*/ 1388533 h 5327619"/>
              <a:gd name="connsiteX365-14897" fmla="*/ 2253210 w 5849352"/>
              <a:gd name="connsiteY365-14898" fmla="*/ 1320800 h 5327619"/>
              <a:gd name="connsiteX366-14899" fmla="*/ 2227810 w 5849352"/>
              <a:gd name="connsiteY366-14900" fmla="*/ 1303867 h 5327619"/>
              <a:gd name="connsiteX367-14901" fmla="*/ 2210877 w 5849352"/>
              <a:gd name="connsiteY367-14902" fmla="*/ 1253067 h 5327619"/>
              <a:gd name="connsiteX368-14903" fmla="*/ 2202410 w 5849352"/>
              <a:gd name="connsiteY368-14904" fmla="*/ 1227667 h 5327619"/>
              <a:gd name="connsiteX369-14905" fmla="*/ 2193943 w 5849352"/>
              <a:gd name="connsiteY369-14906" fmla="*/ 1193800 h 5327619"/>
              <a:gd name="connsiteX370-14907" fmla="*/ 2177010 w 5849352"/>
              <a:gd name="connsiteY370-14908" fmla="*/ 1143000 h 5327619"/>
              <a:gd name="connsiteX371-14909" fmla="*/ 2168543 w 5849352"/>
              <a:gd name="connsiteY371-14910" fmla="*/ 1092200 h 5327619"/>
              <a:gd name="connsiteX372-14911" fmla="*/ 2160077 w 5849352"/>
              <a:gd name="connsiteY372-14912" fmla="*/ 1058333 h 5327619"/>
              <a:gd name="connsiteX373-14913" fmla="*/ 1321877 w 5849352"/>
              <a:gd name="connsiteY373-14914" fmla="*/ 524933 h 5327619"/>
              <a:gd name="connsiteX374-14915" fmla="*/ 653010 w 5849352"/>
              <a:gd name="connsiteY374-14916" fmla="*/ 211667 h 5327619"/>
              <a:gd name="connsiteX375-14917" fmla="*/ 9543 w 5849352"/>
              <a:gd name="connsiteY375-14918" fmla="*/ 0 h 5327619"/>
              <a:gd name="connsiteX376-14919" fmla="*/ 119610 w 5849352"/>
              <a:gd name="connsiteY376-14920" fmla="*/ 118533 h 5327619"/>
              <a:gd name="connsiteX377-14921" fmla="*/ 221210 w 5849352"/>
              <a:gd name="connsiteY377-14922" fmla="*/ 177800 h 5327619"/>
              <a:gd name="connsiteX378-14923" fmla="*/ 246610 w 5849352"/>
              <a:gd name="connsiteY378-14924" fmla="*/ 194733 h 5327619"/>
              <a:gd name="connsiteX379-14925" fmla="*/ 322810 w 5849352"/>
              <a:gd name="connsiteY379-14926" fmla="*/ 254000 h 5327619"/>
              <a:gd name="connsiteX380-14927" fmla="*/ 390543 w 5849352"/>
              <a:gd name="connsiteY380-14928" fmla="*/ 313267 h 5327619"/>
              <a:gd name="connsiteX381-14929" fmla="*/ 475210 w 5849352"/>
              <a:gd name="connsiteY381-14930" fmla="*/ 381000 h 5327619"/>
              <a:gd name="connsiteX382-14931" fmla="*/ 534477 w 5849352"/>
              <a:gd name="connsiteY382-14932" fmla="*/ 414867 h 5327619"/>
              <a:gd name="connsiteX383-14933" fmla="*/ 686877 w 5849352"/>
              <a:gd name="connsiteY383-14934" fmla="*/ 482600 h 5327619"/>
              <a:gd name="connsiteX0-14935" fmla="*/ 2092343 w 5849352"/>
              <a:gd name="connsiteY0-14936" fmla="*/ 905933 h 5327619"/>
              <a:gd name="connsiteX1-14937" fmla="*/ 2109277 w 5849352"/>
              <a:gd name="connsiteY1-14938" fmla="*/ 939800 h 5327619"/>
              <a:gd name="connsiteX2-14939" fmla="*/ 2117743 w 5849352"/>
              <a:gd name="connsiteY2-14940" fmla="*/ 897467 h 5327619"/>
              <a:gd name="connsiteX3-14941" fmla="*/ 2100810 w 5849352"/>
              <a:gd name="connsiteY3-14942" fmla="*/ 880533 h 5327619"/>
              <a:gd name="connsiteX4-14943" fmla="*/ 2066943 w 5849352"/>
              <a:gd name="connsiteY4-14944" fmla="*/ 804333 h 5327619"/>
              <a:gd name="connsiteX5-14945" fmla="*/ 2058477 w 5849352"/>
              <a:gd name="connsiteY5-14946" fmla="*/ 778933 h 5327619"/>
              <a:gd name="connsiteX6-14947" fmla="*/ 1990743 w 5849352"/>
              <a:gd name="connsiteY6-14948" fmla="*/ 719667 h 5327619"/>
              <a:gd name="connsiteX7-14949" fmla="*/ 1897610 w 5849352"/>
              <a:gd name="connsiteY7-14950" fmla="*/ 694267 h 5327619"/>
              <a:gd name="connsiteX8-14951" fmla="*/ 1872210 w 5849352"/>
              <a:gd name="connsiteY8-14952" fmla="*/ 685800 h 5327619"/>
              <a:gd name="connsiteX9-14953" fmla="*/ 1846810 w 5849352"/>
              <a:gd name="connsiteY9-14954" fmla="*/ 660400 h 5327619"/>
              <a:gd name="connsiteX10-14955" fmla="*/ 1838343 w 5849352"/>
              <a:gd name="connsiteY10-14956" fmla="*/ 635000 h 5327619"/>
              <a:gd name="connsiteX11-14957" fmla="*/ 1863743 w 5849352"/>
              <a:gd name="connsiteY11-14958" fmla="*/ 499533 h 5327619"/>
              <a:gd name="connsiteX12-14959" fmla="*/ 1855277 w 5849352"/>
              <a:gd name="connsiteY12-14960" fmla="*/ 448733 h 5327619"/>
              <a:gd name="connsiteX13-14961" fmla="*/ 1812943 w 5849352"/>
              <a:gd name="connsiteY13-14962" fmla="*/ 423333 h 5327619"/>
              <a:gd name="connsiteX14-14963" fmla="*/ 1787543 w 5849352"/>
              <a:gd name="connsiteY14-14964" fmla="*/ 406400 h 5327619"/>
              <a:gd name="connsiteX15-14965" fmla="*/ 1779077 w 5849352"/>
              <a:gd name="connsiteY15-14966" fmla="*/ 304800 h 5327619"/>
              <a:gd name="connsiteX16-14967" fmla="*/ 1787543 w 5849352"/>
              <a:gd name="connsiteY16-14968" fmla="*/ 254000 h 5327619"/>
              <a:gd name="connsiteX17-14969" fmla="*/ 1931477 w 5849352"/>
              <a:gd name="connsiteY17-14970" fmla="*/ 270933 h 5327619"/>
              <a:gd name="connsiteX18-14971" fmla="*/ 1948410 w 5849352"/>
              <a:gd name="connsiteY18-14972" fmla="*/ 287867 h 5327619"/>
              <a:gd name="connsiteX19-14973" fmla="*/ 2083877 w 5849352"/>
              <a:gd name="connsiteY19-14974" fmla="*/ 262467 h 5327619"/>
              <a:gd name="connsiteX20-14975" fmla="*/ 2117743 w 5849352"/>
              <a:gd name="connsiteY20-14976" fmla="*/ 330200 h 5327619"/>
              <a:gd name="connsiteX21-14977" fmla="*/ 2143143 w 5849352"/>
              <a:gd name="connsiteY21-14978" fmla="*/ 338667 h 5327619"/>
              <a:gd name="connsiteX22-14979" fmla="*/ 2219343 w 5849352"/>
              <a:gd name="connsiteY22-14980" fmla="*/ 347133 h 5327619"/>
              <a:gd name="connsiteX23-14981" fmla="*/ 2261677 w 5849352"/>
              <a:gd name="connsiteY23-14982" fmla="*/ 381000 h 5327619"/>
              <a:gd name="connsiteX24-14983" fmla="*/ 2287077 w 5849352"/>
              <a:gd name="connsiteY24-14984" fmla="*/ 397933 h 5327619"/>
              <a:gd name="connsiteX25-14985" fmla="*/ 2447943 w 5849352"/>
              <a:gd name="connsiteY25-14986" fmla="*/ 389467 h 5327619"/>
              <a:gd name="connsiteX26-14987" fmla="*/ 2464877 w 5849352"/>
              <a:gd name="connsiteY26-14988" fmla="*/ 364067 h 5327619"/>
              <a:gd name="connsiteX27-14989" fmla="*/ 2693477 w 5849352"/>
              <a:gd name="connsiteY27-14990" fmla="*/ 381000 h 5327619"/>
              <a:gd name="connsiteX28-14991" fmla="*/ 2718877 w 5849352"/>
              <a:gd name="connsiteY28-14992" fmla="*/ 406400 h 5327619"/>
              <a:gd name="connsiteX29-14993" fmla="*/ 2803543 w 5849352"/>
              <a:gd name="connsiteY29-14994" fmla="*/ 406400 h 5327619"/>
              <a:gd name="connsiteX30-14995" fmla="*/ 2828943 w 5849352"/>
              <a:gd name="connsiteY30-14996" fmla="*/ 389467 h 5327619"/>
              <a:gd name="connsiteX31-14997" fmla="*/ 2939010 w 5849352"/>
              <a:gd name="connsiteY31-14998" fmla="*/ 372533 h 5327619"/>
              <a:gd name="connsiteX32-14999" fmla="*/ 2989810 w 5849352"/>
              <a:gd name="connsiteY32-15000" fmla="*/ 347133 h 5327619"/>
              <a:gd name="connsiteX33-15001" fmla="*/ 3040610 w 5849352"/>
              <a:gd name="connsiteY33-15002" fmla="*/ 355600 h 5327619"/>
              <a:gd name="connsiteX34-15003" fmla="*/ 3066010 w 5849352"/>
              <a:gd name="connsiteY34-15004" fmla="*/ 372533 h 5327619"/>
              <a:gd name="connsiteX35-15005" fmla="*/ 3167610 w 5849352"/>
              <a:gd name="connsiteY35-15006" fmla="*/ 372533 h 5327619"/>
              <a:gd name="connsiteX36-15007" fmla="*/ 3176077 w 5849352"/>
              <a:gd name="connsiteY36-15008" fmla="*/ 397933 h 5327619"/>
              <a:gd name="connsiteX37-15009" fmla="*/ 3167610 w 5849352"/>
              <a:gd name="connsiteY37-15010" fmla="*/ 431800 h 5327619"/>
              <a:gd name="connsiteX38-15011" fmla="*/ 3116810 w 5849352"/>
              <a:gd name="connsiteY38-15012" fmla="*/ 457200 h 5327619"/>
              <a:gd name="connsiteX39-15013" fmla="*/ 3091410 w 5849352"/>
              <a:gd name="connsiteY39-15014" fmla="*/ 474133 h 5327619"/>
              <a:gd name="connsiteX40-15015" fmla="*/ 3082943 w 5849352"/>
              <a:gd name="connsiteY40-15016" fmla="*/ 499533 h 5327619"/>
              <a:gd name="connsiteX41-15017" fmla="*/ 3091410 w 5849352"/>
              <a:gd name="connsiteY41-15018" fmla="*/ 711200 h 5327619"/>
              <a:gd name="connsiteX42-15019" fmla="*/ 3108343 w 5849352"/>
              <a:gd name="connsiteY42-15020" fmla="*/ 762000 h 5327619"/>
              <a:gd name="connsiteX43-15021" fmla="*/ 3116810 w 5849352"/>
              <a:gd name="connsiteY43-15022" fmla="*/ 787400 h 5327619"/>
              <a:gd name="connsiteX44-15023" fmla="*/ 3133743 w 5849352"/>
              <a:gd name="connsiteY44-15024" fmla="*/ 812800 h 5327619"/>
              <a:gd name="connsiteX45-15025" fmla="*/ 3142210 w 5849352"/>
              <a:gd name="connsiteY45-15026" fmla="*/ 838200 h 5327619"/>
              <a:gd name="connsiteX46-15027" fmla="*/ 3193010 w 5849352"/>
              <a:gd name="connsiteY46-15028" fmla="*/ 889000 h 5327619"/>
              <a:gd name="connsiteX47-15029" fmla="*/ 3218410 w 5849352"/>
              <a:gd name="connsiteY47-15030" fmla="*/ 914400 h 5327619"/>
              <a:gd name="connsiteX48-15031" fmla="*/ 3252277 w 5849352"/>
              <a:gd name="connsiteY48-15032" fmla="*/ 922867 h 5327619"/>
              <a:gd name="connsiteX49-15033" fmla="*/ 3277677 w 5849352"/>
              <a:gd name="connsiteY49-15034" fmla="*/ 948267 h 5327619"/>
              <a:gd name="connsiteX50-15035" fmla="*/ 3328477 w 5849352"/>
              <a:gd name="connsiteY50-15036" fmla="*/ 982133 h 5327619"/>
              <a:gd name="connsiteX51-15037" fmla="*/ 3370810 w 5849352"/>
              <a:gd name="connsiteY51-15038" fmla="*/ 1024467 h 5327619"/>
              <a:gd name="connsiteX52-15039" fmla="*/ 3430077 w 5849352"/>
              <a:gd name="connsiteY52-15040" fmla="*/ 1075267 h 5327619"/>
              <a:gd name="connsiteX53-15041" fmla="*/ 3480877 w 5849352"/>
              <a:gd name="connsiteY53-15042" fmla="*/ 1109133 h 5327619"/>
              <a:gd name="connsiteX54-15043" fmla="*/ 3548610 w 5849352"/>
              <a:gd name="connsiteY54-15044" fmla="*/ 1159933 h 5327619"/>
              <a:gd name="connsiteX55-15045" fmla="*/ 3574010 w 5849352"/>
              <a:gd name="connsiteY55-15046" fmla="*/ 1168400 h 5327619"/>
              <a:gd name="connsiteX56-15047" fmla="*/ 3599410 w 5849352"/>
              <a:gd name="connsiteY56-15048" fmla="*/ 1185333 h 5327619"/>
              <a:gd name="connsiteX57-15049" fmla="*/ 3667143 w 5849352"/>
              <a:gd name="connsiteY57-15050" fmla="*/ 1202267 h 5327619"/>
              <a:gd name="connsiteX58-15051" fmla="*/ 3692543 w 5849352"/>
              <a:gd name="connsiteY58-15052" fmla="*/ 1219200 h 5327619"/>
              <a:gd name="connsiteX59-15053" fmla="*/ 3709477 w 5849352"/>
              <a:gd name="connsiteY59-15054" fmla="*/ 1270000 h 5327619"/>
              <a:gd name="connsiteX60-15055" fmla="*/ 3726410 w 5849352"/>
              <a:gd name="connsiteY60-15056" fmla="*/ 1295400 h 5327619"/>
              <a:gd name="connsiteX61-15057" fmla="*/ 3743343 w 5849352"/>
              <a:gd name="connsiteY61-15058" fmla="*/ 1354667 h 5327619"/>
              <a:gd name="connsiteX62-15059" fmla="*/ 3760277 w 5849352"/>
              <a:gd name="connsiteY62-15060" fmla="*/ 1405467 h 5327619"/>
              <a:gd name="connsiteX63-15061" fmla="*/ 3768743 w 5849352"/>
              <a:gd name="connsiteY63-15062" fmla="*/ 1447800 h 5327619"/>
              <a:gd name="connsiteX64-15063" fmla="*/ 3777210 w 5849352"/>
              <a:gd name="connsiteY64-15064" fmla="*/ 1473200 h 5327619"/>
              <a:gd name="connsiteX65-15065" fmla="*/ 3785677 w 5849352"/>
              <a:gd name="connsiteY65-15066" fmla="*/ 1507067 h 5327619"/>
              <a:gd name="connsiteX66-15067" fmla="*/ 3811077 w 5849352"/>
              <a:gd name="connsiteY66-15068" fmla="*/ 1583267 h 5327619"/>
              <a:gd name="connsiteX67-15069" fmla="*/ 3819543 w 5849352"/>
              <a:gd name="connsiteY67-15070" fmla="*/ 1608667 h 5327619"/>
              <a:gd name="connsiteX68-15071" fmla="*/ 3828010 w 5849352"/>
              <a:gd name="connsiteY68-15072" fmla="*/ 1659467 h 5327619"/>
              <a:gd name="connsiteX69-15073" fmla="*/ 3861877 w 5849352"/>
              <a:gd name="connsiteY69-15074" fmla="*/ 1701800 h 5327619"/>
              <a:gd name="connsiteX70-15075" fmla="*/ 3878810 w 5849352"/>
              <a:gd name="connsiteY70-15076" fmla="*/ 1752600 h 5327619"/>
              <a:gd name="connsiteX71-15077" fmla="*/ 3887277 w 5849352"/>
              <a:gd name="connsiteY71-15078" fmla="*/ 1786467 h 5327619"/>
              <a:gd name="connsiteX72-15079" fmla="*/ 3904210 w 5849352"/>
              <a:gd name="connsiteY72-15080" fmla="*/ 1811867 h 5327619"/>
              <a:gd name="connsiteX73-15081" fmla="*/ 3912677 w 5849352"/>
              <a:gd name="connsiteY73-15082" fmla="*/ 1837267 h 5327619"/>
              <a:gd name="connsiteX74-15083" fmla="*/ 3946543 w 5849352"/>
              <a:gd name="connsiteY74-15084" fmla="*/ 1888067 h 5327619"/>
              <a:gd name="connsiteX75-15085" fmla="*/ 3963477 w 5849352"/>
              <a:gd name="connsiteY75-15086" fmla="*/ 1913467 h 5327619"/>
              <a:gd name="connsiteX76-15087" fmla="*/ 3988877 w 5849352"/>
              <a:gd name="connsiteY76-15088" fmla="*/ 1930400 h 5327619"/>
              <a:gd name="connsiteX77-15089" fmla="*/ 4014277 w 5849352"/>
              <a:gd name="connsiteY77-15090" fmla="*/ 1955800 h 5327619"/>
              <a:gd name="connsiteX78-15091" fmla="*/ 4065077 w 5849352"/>
              <a:gd name="connsiteY78-15092" fmla="*/ 1981200 h 5327619"/>
              <a:gd name="connsiteX79-15093" fmla="*/ 4090477 w 5849352"/>
              <a:gd name="connsiteY79-15094" fmla="*/ 1964267 h 5327619"/>
              <a:gd name="connsiteX80-15095" fmla="*/ 4115877 w 5849352"/>
              <a:gd name="connsiteY80-15096" fmla="*/ 1972733 h 5327619"/>
              <a:gd name="connsiteX81-15097" fmla="*/ 4166677 w 5849352"/>
              <a:gd name="connsiteY81-15098" fmla="*/ 2015067 h 5327619"/>
              <a:gd name="connsiteX82-15099" fmla="*/ 4175143 w 5849352"/>
              <a:gd name="connsiteY82-15100" fmla="*/ 2048933 h 5327619"/>
              <a:gd name="connsiteX83-15101" fmla="*/ 4217477 w 5849352"/>
              <a:gd name="connsiteY83-15102" fmla="*/ 2091267 h 5327619"/>
              <a:gd name="connsiteX84-15103" fmla="*/ 4242877 w 5849352"/>
              <a:gd name="connsiteY84-15104" fmla="*/ 2116667 h 5327619"/>
              <a:gd name="connsiteX85-15105" fmla="*/ 4344477 w 5849352"/>
              <a:gd name="connsiteY85-15106" fmla="*/ 2133600 h 5327619"/>
              <a:gd name="connsiteX86-15107" fmla="*/ 4369877 w 5849352"/>
              <a:gd name="connsiteY86-15108" fmla="*/ 2159000 h 5327619"/>
              <a:gd name="connsiteX87-15109" fmla="*/ 4395277 w 5849352"/>
              <a:gd name="connsiteY87-15110" fmla="*/ 2167467 h 5327619"/>
              <a:gd name="connsiteX88-15111" fmla="*/ 4522277 w 5849352"/>
              <a:gd name="connsiteY88-15112" fmla="*/ 2184400 h 5327619"/>
              <a:gd name="connsiteX89-15113" fmla="*/ 4547677 w 5849352"/>
              <a:gd name="connsiteY89-15114" fmla="*/ 2209800 h 5327619"/>
              <a:gd name="connsiteX90-15115" fmla="*/ 4615410 w 5849352"/>
              <a:gd name="connsiteY90-15116" fmla="*/ 2226733 h 5327619"/>
              <a:gd name="connsiteX91-15117" fmla="*/ 4683143 w 5849352"/>
              <a:gd name="connsiteY91-15118" fmla="*/ 2218267 h 5327619"/>
              <a:gd name="connsiteX92-15119" fmla="*/ 4784743 w 5849352"/>
              <a:gd name="connsiteY92-15120" fmla="*/ 2209800 h 5327619"/>
              <a:gd name="connsiteX93-15121" fmla="*/ 4818610 w 5849352"/>
              <a:gd name="connsiteY93-15122" fmla="*/ 2192867 h 5327619"/>
              <a:gd name="connsiteX94-15123" fmla="*/ 4844010 w 5849352"/>
              <a:gd name="connsiteY94-15124" fmla="*/ 2201333 h 5327619"/>
              <a:gd name="connsiteX95-15125" fmla="*/ 4894810 w 5849352"/>
              <a:gd name="connsiteY95-15126" fmla="*/ 2260600 h 5327619"/>
              <a:gd name="connsiteX96-15127" fmla="*/ 4877877 w 5849352"/>
              <a:gd name="connsiteY96-15128" fmla="*/ 2286000 h 5327619"/>
              <a:gd name="connsiteX97-15129" fmla="*/ 4852477 w 5849352"/>
              <a:gd name="connsiteY97-15130" fmla="*/ 2294467 h 5327619"/>
              <a:gd name="connsiteX98-15131" fmla="*/ 4835543 w 5849352"/>
              <a:gd name="connsiteY98-15132" fmla="*/ 2311400 h 5327619"/>
              <a:gd name="connsiteX99-15133" fmla="*/ 4793210 w 5849352"/>
              <a:gd name="connsiteY99-15134" fmla="*/ 2387600 h 5327619"/>
              <a:gd name="connsiteX100-15135" fmla="*/ 4767810 w 5849352"/>
              <a:gd name="connsiteY100-15136" fmla="*/ 2404533 h 5327619"/>
              <a:gd name="connsiteX101-15137" fmla="*/ 4784743 w 5849352"/>
              <a:gd name="connsiteY101-15138" fmla="*/ 2429933 h 5327619"/>
              <a:gd name="connsiteX102-15139" fmla="*/ 4810143 w 5849352"/>
              <a:gd name="connsiteY102-15140" fmla="*/ 2438400 h 5327619"/>
              <a:gd name="connsiteX103-15141" fmla="*/ 4835543 w 5849352"/>
              <a:gd name="connsiteY103-15142" fmla="*/ 2455333 h 5327619"/>
              <a:gd name="connsiteX104-15143" fmla="*/ 4852477 w 5849352"/>
              <a:gd name="connsiteY104-15144" fmla="*/ 2472267 h 5327619"/>
              <a:gd name="connsiteX105-15145" fmla="*/ 4903277 w 5849352"/>
              <a:gd name="connsiteY105-15146" fmla="*/ 2489200 h 5327619"/>
              <a:gd name="connsiteX106-15147" fmla="*/ 4928677 w 5849352"/>
              <a:gd name="connsiteY106-15148" fmla="*/ 2497667 h 5327619"/>
              <a:gd name="connsiteX107-15149" fmla="*/ 4979477 w 5849352"/>
              <a:gd name="connsiteY107-15150" fmla="*/ 2523067 h 5327619"/>
              <a:gd name="connsiteX108-15151" fmla="*/ 5030277 w 5849352"/>
              <a:gd name="connsiteY108-15152" fmla="*/ 2548467 h 5327619"/>
              <a:gd name="connsiteX109-15153" fmla="*/ 5055677 w 5849352"/>
              <a:gd name="connsiteY109-15154" fmla="*/ 2573867 h 5327619"/>
              <a:gd name="connsiteX110-15155" fmla="*/ 5182677 w 5849352"/>
              <a:gd name="connsiteY110-15156" fmla="*/ 2599267 h 5327619"/>
              <a:gd name="connsiteX111-15157" fmla="*/ 5241943 w 5849352"/>
              <a:gd name="connsiteY111-15158" fmla="*/ 2616200 h 5327619"/>
              <a:gd name="connsiteX112-15159" fmla="*/ 5267343 w 5849352"/>
              <a:gd name="connsiteY112-15160" fmla="*/ 2624667 h 5327619"/>
              <a:gd name="connsiteX113-15161" fmla="*/ 5284277 w 5849352"/>
              <a:gd name="connsiteY113-15162" fmla="*/ 2641600 h 5327619"/>
              <a:gd name="connsiteX114-15163" fmla="*/ 5360477 w 5849352"/>
              <a:gd name="connsiteY114-15164" fmla="*/ 2683933 h 5327619"/>
              <a:gd name="connsiteX115-15165" fmla="*/ 5428210 w 5849352"/>
              <a:gd name="connsiteY115-15166" fmla="*/ 2692400 h 5327619"/>
              <a:gd name="connsiteX116-15167" fmla="*/ 5453610 w 5849352"/>
              <a:gd name="connsiteY116-15168" fmla="*/ 2717800 h 5327619"/>
              <a:gd name="connsiteX117-15169" fmla="*/ 5470543 w 5849352"/>
              <a:gd name="connsiteY117-15170" fmla="*/ 2743200 h 5327619"/>
              <a:gd name="connsiteX118-15171" fmla="*/ 5495943 w 5849352"/>
              <a:gd name="connsiteY118-15172" fmla="*/ 2760133 h 5327619"/>
              <a:gd name="connsiteX119-15173" fmla="*/ 5538277 w 5849352"/>
              <a:gd name="connsiteY119-15174" fmla="*/ 2802467 h 5327619"/>
              <a:gd name="connsiteX120-15175" fmla="*/ 5572143 w 5849352"/>
              <a:gd name="connsiteY120-15176" fmla="*/ 2810933 h 5327619"/>
              <a:gd name="connsiteX121-15177" fmla="*/ 5597543 w 5849352"/>
              <a:gd name="connsiteY121-15178" fmla="*/ 2827867 h 5327619"/>
              <a:gd name="connsiteX122-15179" fmla="*/ 5699143 w 5849352"/>
              <a:gd name="connsiteY122-15180" fmla="*/ 2844800 h 5327619"/>
              <a:gd name="connsiteX123-15181" fmla="*/ 5775343 w 5849352"/>
              <a:gd name="connsiteY123-15182" fmla="*/ 2904067 h 5327619"/>
              <a:gd name="connsiteX124-15183" fmla="*/ 5834610 w 5849352"/>
              <a:gd name="connsiteY124-15184" fmla="*/ 2921000 h 5327619"/>
              <a:gd name="connsiteX125-15185" fmla="*/ 5834610 w 5849352"/>
              <a:gd name="connsiteY125-15186" fmla="*/ 3115733 h 5327619"/>
              <a:gd name="connsiteX126-15187" fmla="*/ 5800743 w 5849352"/>
              <a:gd name="connsiteY126-15188" fmla="*/ 3200400 h 5327619"/>
              <a:gd name="connsiteX127-15189" fmla="*/ 5809210 w 5849352"/>
              <a:gd name="connsiteY127-15190" fmla="*/ 3285067 h 5327619"/>
              <a:gd name="connsiteX128-15191" fmla="*/ 5783810 w 5849352"/>
              <a:gd name="connsiteY128-15192" fmla="*/ 3276600 h 5327619"/>
              <a:gd name="connsiteX129-15193" fmla="*/ 5775343 w 5849352"/>
              <a:gd name="connsiteY129-15194" fmla="*/ 3251200 h 5327619"/>
              <a:gd name="connsiteX130-15195" fmla="*/ 5758410 w 5849352"/>
              <a:gd name="connsiteY130-15196" fmla="*/ 3225800 h 5327619"/>
              <a:gd name="connsiteX131-15197" fmla="*/ 5733010 w 5849352"/>
              <a:gd name="connsiteY131-15198" fmla="*/ 3175000 h 5327619"/>
              <a:gd name="connsiteX132-15199" fmla="*/ 5682210 w 5849352"/>
              <a:gd name="connsiteY132-15200" fmla="*/ 3149600 h 5327619"/>
              <a:gd name="connsiteX133-15201" fmla="*/ 5656810 w 5849352"/>
              <a:gd name="connsiteY133-15202" fmla="*/ 3132667 h 5327619"/>
              <a:gd name="connsiteX134-15203" fmla="*/ 5606010 w 5849352"/>
              <a:gd name="connsiteY134-15204" fmla="*/ 3115733 h 5327619"/>
              <a:gd name="connsiteX135-15205" fmla="*/ 5445143 w 5849352"/>
              <a:gd name="connsiteY135-15206" fmla="*/ 3098800 h 5327619"/>
              <a:gd name="connsiteX136-15207" fmla="*/ 5419743 w 5849352"/>
              <a:gd name="connsiteY136-15208" fmla="*/ 3073400 h 5327619"/>
              <a:gd name="connsiteX137-15209" fmla="*/ 5394343 w 5849352"/>
              <a:gd name="connsiteY137-15210" fmla="*/ 3056467 h 5327619"/>
              <a:gd name="connsiteX138-15211" fmla="*/ 5377410 w 5849352"/>
              <a:gd name="connsiteY138-15212" fmla="*/ 3031067 h 5327619"/>
              <a:gd name="connsiteX139-15213" fmla="*/ 5360477 w 5849352"/>
              <a:gd name="connsiteY139-15214" fmla="*/ 3014133 h 5327619"/>
              <a:gd name="connsiteX140-15215" fmla="*/ 5233477 w 5849352"/>
              <a:gd name="connsiteY140-15216" fmla="*/ 3022600 h 5327619"/>
              <a:gd name="connsiteX141-15217" fmla="*/ 5216543 w 5849352"/>
              <a:gd name="connsiteY141-15218" fmla="*/ 3039533 h 5327619"/>
              <a:gd name="connsiteX142-15219" fmla="*/ 5182677 w 5849352"/>
              <a:gd name="connsiteY142-15220" fmla="*/ 3107267 h 5327619"/>
              <a:gd name="connsiteX143-15221" fmla="*/ 5157277 w 5849352"/>
              <a:gd name="connsiteY143-15222" fmla="*/ 3158067 h 5327619"/>
              <a:gd name="connsiteX144-15223" fmla="*/ 5140343 w 5849352"/>
              <a:gd name="connsiteY144-15224" fmla="*/ 3225800 h 5327619"/>
              <a:gd name="connsiteX145-15225" fmla="*/ 5123410 w 5849352"/>
              <a:gd name="connsiteY145-15226" fmla="*/ 3251200 h 5327619"/>
              <a:gd name="connsiteX146-15227" fmla="*/ 5114943 w 5849352"/>
              <a:gd name="connsiteY146-15228" fmla="*/ 3285067 h 5327619"/>
              <a:gd name="connsiteX147-15229" fmla="*/ 5131877 w 5849352"/>
              <a:gd name="connsiteY147-15230" fmla="*/ 3352800 h 5327619"/>
              <a:gd name="connsiteX148-15231" fmla="*/ 5123410 w 5849352"/>
              <a:gd name="connsiteY148-15232" fmla="*/ 3395133 h 5327619"/>
              <a:gd name="connsiteX149-15233" fmla="*/ 5089543 w 5849352"/>
              <a:gd name="connsiteY149-15234" fmla="*/ 3437467 h 5327619"/>
              <a:gd name="connsiteX150-15235" fmla="*/ 5098010 w 5849352"/>
              <a:gd name="connsiteY150-15236" fmla="*/ 3496733 h 5327619"/>
              <a:gd name="connsiteX151-15237" fmla="*/ 5157277 w 5849352"/>
              <a:gd name="connsiteY151-15238" fmla="*/ 3539067 h 5327619"/>
              <a:gd name="connsiteX152-15239" fmla="*/ 5199610 w 5849352"/>
              <a:gd name="connsiteY152-15240" fmla="*/ 3547533 h 5327619"/>
              <a:gd name="connsiteX153-15241" fmla="*/ 5241943 w 5849352"/>
              <a:gd name="connsiteY153-15242" fmla="*/ 3581400 h 5327619"/>
              <a:gd name="connsiteX154-15243" fmla="*/ 5267343 w 5849352"/>
              <a:gd name="connsiteY154-15244" fmla="*/ 3572933 h 5327619"/>
              <a:gd name="connsiteX155-15245" fmla="*/ 5318143 w 5849352"/>
              <a:gd name="connsiteY155-15246" fmla="*/ 3564467 h 5327619"/>
              <a:gd name="connsiteX156-15247" fmla="*/ 5368943 w 5849352"/>
              <a:gd name="connsiteY156-15248" fmla="*/ 3598333 h 5327619"/>
              <a:gd name="connsiteX157-15249" fmla="*/ 5411277 w 5849352"/>
              <a:gd name="connsiteY157-15250" fmla="*/ 3666067 h 5327619"/>
              <a:gd name="connsiteX158-15251" fmla="*/ 5428210 w 5849352"/>
              <a:gd name="connsiteY158-15252" fmla="*/ 3835400 h 5327619"/>
              <a:gd name="connsiteX159-15253" fmla="*/ 5436677 w 5849352"/>
              <a:gd name="connsiteY159-15254" fmla="*/ 3860800 h 5327619"/>
              <a:gd name="connsiteX160-15255" fmla="*/ 5301210 w 5849352"/>
              <a:gd name="connsiteY160-15256" fmla="*/ 3920067 h 5327619"/>
              <a:gd name="connsiteX161-15257" fmla="*/ 5275810 w 5849352"/>
              <a:gd name="connsiteY161-15258" fmla="*/ 3937000 h 5327619"/>
              <a:gd name="connsiteX162-15259" fmla="*/ 5216543 w 5849352"/>
              <a:gd name="connsiteY162-15260" fmla="*/ 3970867 h 5327619"/>
              <a:gd name="connsiteX163-15261" fmla="*/ 5199610 w 5849352"/>
              <a:gd name="connsiteY163-15262" fmla="*/ 3996267 h 5327619"/>
              <a:gd name="connsiteX164-15263" fmla="*/ 5174210 w 5849352"/>
              <a:gd name="connsiteY164-15264" fmla="*/ 4021667 h 5327619"/>
              <a:gd name="connsiteX165-15265" fmla="*/ 5165743 w 5849352"/>
              <a:gd name="connsiteY165-15266" fmla="*/ 4047067 h 5327619"/>
              <a:gd name="connsiteX166-15267" fmla="*/ 5157277 w 5849352"/>
              <a:gd name="connsiteY166-15268" fmla="*/ 4241800 h 5327619"/>
              <a:gd name="connsiteX167-15269" fmla="*/ 5106477 w 5849352"/>
              <a:gd name="connsiteY167-15270" fmla="*/ 4275667 h 5327619"/>
              <a:gd name="connsiteX168-15271" fmla="*/ 5089543 w 5849352"/>
              <a:gd name="connsiteY168-15272" fmla="*/ 4292600 h 5327619"/>
              <a:gd name="connsiteX169-15273" fmla="*/ 5123410 w 5849352"/>
              <a:gd name="connsiteY169-15274" fmla="*/ 4301067 h 5327619"/>
              <a:gd name="connsiteX170-15275" fmla="*/ 5089543 w 5849352"/>
              <a:gd name="connsiteY170-15276" fmla="*/ 4351867 h 5327619"/>
              <a:gd name="connsiteX171-15277" fmla="*/ 5038743 w 5849352"/>
              <a:gd name="connsiteY171-15278" fmla="*/ 4385733 h 5327619"/>
              <a:gd name="connsiteX172-15279" fmla="*/ 5021810 w 5849352"/>
              <a:gd name="connsiteY172-15280" fmla="*/ 4411133 h 5327619"/>
              <a:gd name="connsiteX173-15281" fmla="*/ 5004877 w 5849352"/>
              <a:gd name="connsiteY173-15282" fmla="*/ 4428067 h 5327619"/>
              <a:gd name="connsiteX174-15283" fmla="*/ 4987943 w 5849352"/>
              <a:gd name="connsiteY174-15284" fmla="*/ 4478867 h 5327619"/>
              <a:gd name="connsiteX175-15285" fmla="*/ 4971010 w 5849352"/>
              <a:gd name="connsiteY175-15286" fmla="*/ 4504267 h 5327619"/>
              <a:gd name="connsiteX176-15287" fmla="*/ 4962543 w 5849352"/>
              <a:gd name="connsiteY176-15288" fmla="*/ 4529667 h 5327619"/>
              <a:gd name="connsiteX177-15289" fmla="*/ 4928677 w 5849352"/>
              <a:gd name="connsiteY177-15290" fmla="*/ 4538133 h 5327619"/>
              <a:gd name="connsiteX178-15291" fmla="*/ 4860943 w 5849352"/>
              <a:gd name="connsiteY178-15292" fmla="*/ 4563533 h 5327619"/>
              <a:gd name="connsiteX179-15293" fmla="*/ 4784743 w 5849352"/>
              <a:gd name="connsiteY179-15294" fmla="*/ 4555067 h 5327619"/>
              <a:gd name="connsiteX180-15295" fmla="*/ 4767810 w 5849352"/>
              <a:gd name="connsiteY180-15296" fmla="*/ 4538133 h 5327619"/>
              <a:gd name="connsiteX181-15297" fmla="*/ 4750877 w 5849352"/>
              <a:gd name="connsiteY181-15298" fmla="*/ 4487333 h 5327619"/>
              <a:gd name="connsiteX182-15299" fmla="*/ 4733943 w 5849352"/>
              <a:gd name="connsiteY182-15300" fmla="*/ 4419600 h 5327619"/>
              <a:gd name="connsiteX183-15301" fmla="*/ 4683143 w 5849352"/>
              <a:gd name="connsiteY183-15302" fmla="*/ 4453467 h 5327619"/>
              <a:gd name="connsiteX184-15303" fmla="*/ 4632343 w 5849352"/>
              <a:gd name="connsiteY184-15304" fmla="*/ 4504267 h 5327619"/>
              <a:gd name="connsiteX185-15305" fmla="*/ 4615410 w 5849352"/>
              <a:gd name="connsiteY185-15306" fmla="*/ 4555067 h 5327619"/>
              <a:gd name="connsiteX186-15307" fmla="*/ 4581543 w 5849352"/>
              <a:gd name="connsiteY186-15308" fmla="*/ 4605867 h 5327619"/>
              <a:gd name="connsiteX187-15309" fmla="*/ 4564610 w 5849352"/>
              <a:gd name="connsiteY187-15310" fmla="*/ 4631267 h 5327619"/>
              <a:gd name="connsiteX188-15311" fmla="*/ 4547677 w 5849352"/>
              <a:gd name="connsiteY188-15312" fmla="*/ 4682067 h 5327619"/>
              <a:gd name="connsiteX189-15313" fmla="*/ 4505343 w 5849352"/>
              <a:gd name="connsiteY189-15314" fmla="*/ 4758267 h 5327619"/>
              <a:gd name="connsiteX190-15315" fmla="*/ 4513810 w 5849352"/>
              <a:gd name="connsiteY190-15316" fmla="*/ 4817533 h 5327619"/>
              <a:gd name="connsiteX191-15317" fmla="*/ 4522277 w 5849352"/>
              <a:gd name="connsiteY191-15318" fmla="*/ 4893733 h 5327619"/>
              <a:gd name="connsiteX192-15319" fmla="*/ 4556143 w 5849352"/>
              <a:gd name="connsiteY192-15320" fmla="*/ 4961467 h 5327619"/>
              <a:gd name="connsiteX193-15321" fmla="*/ 4598477 w 5849352"/>
              <a:gd name="connsiteY193-15322" fmla="*/ 4969933 h 5327619"/>
              <a:gd name="connsiteX194-15323" fmla="*/ 4573077 w 5849352"/>
              <a:gd name="connsiteY194-15324" fmla="*/ 5020733 h 5327619"/>
              <a:gd name="connsiteX195-15325" fmla="*/ 4581543 w 5849352"/>
              <a:gd name="connsiteY195-15326" fmla="*/ 5046133 h 5327619"/>
              <a:gd name="connsiteX196-15327" fmla="*/ 4623877 w 5849352"/>
              <a:gd name="connsiteY196-15328" fmla="*/ 5088467 h 5327619"/>
              <a:gd name="connsiteX197-15329" fmla="*/ 4564610 w 5849352"/>
              <a:gd name="connsiteY197-15330" fmla="*/ 5130800 h 5327619"/>
              <a:gd name="connsiteX198-15331" fmla="*/ 4539210 w 5849352"/>
              <a:gd name="connsiteY198-15332" fmla="*/ 5139267 h 5327619"/>
              <a:gd name="connsiteX199-15333" fmla="*/ 4547677 w 5849352"/>
              <a:gd name="connsiteY199-15334" fmla="*/ 5291667 h 5327619"/>
              <a:gd name="connsiteX200-15335" fmla="*/ 4539210 w 5849352"/>
              <a:gd name="connsiteY200-15336" fmla="*/ 5325533 h 5327619"/>
              <a:gd name="connsiteX201-15337" fmla="*/ 4479943 w 5849352"/>
              <a:gd name="connsiteY201-15338" fmla="*/ 5317067 h 5327619"/>
              <a:gd name="connsiteX202-15339" fmla="*/ 4420677 w 5849352"/>
              <a:gd name="connsiteY202-15340" fmla="*/ 5300133 h 5327619"/>
              <a:gd name="connsiteX203-15341" fmla="*/ 4352943 w 5849352"/>
              <a:gd name="connsiteY203-15342" fmla="*/ 5291667 h 5327619"/>
              <a:gd name="connsiteX204-15343" fmla="*/ 4268277 w 5849352"/>
              <a:gd name="connsiteY204-15344" fmla="*/ 5266267 h 5327619"/>
              <a:gd name="connsiteX205-15345" fmla="*/ 4234410 w 5849352"/>
              <a:gd name="connsiteY205-15346" fmla="*/ 5257800 h 5327619"/>
              <a:gd name="connsiteX206-15347" fmla="*/ 4217477 w 5849352"/>
              <a:gd name="connsiteY206-15348" fmla="*/ 5232400 h 5327619"/>
              <a:gd name="connsiteX207-15349" fmla="*/ 4175143 w 5849352"/>
              <a:gd name="connsiteY207-15350" fmla="*/ 5198533 h 5327619"/>
              <a:gd name="connsiteX208-15351" fmla="*/ 4158210 w 5849352"/>
              <a:gd name="connsiteY208-15352" fmla="*/ 5173133 h 5327619"/>
              <a:gd name="connsiteX209-15353" fmla="*/ 4082010 w 5849352"/>
              <a:gd name="connsiteY209-15354" fmla="*/ 5105400 h 5327619"/>
              <a:gd name="connsiteX210-15355" fmla="*/ 4031210 w 5849352"/>
              <a:gd name="connsiteY210-15356" fmla="*/ 5088467 h 5327619"/>
              <a:gd name="connsiteX211-15357" fmla="*/ 3980410 w 5849352"/>
              <a:gd name="connsiteY211-15358" fmla="*/ 5071533 h 5327619"/>
              <a:gd name="connsiteX212-15359" fmla="*/ 3955010 w 5849352"/>
              <a:gd name="connsiteY212-15360" fmla="*/ 5063067 h 5327619"/>
              <a:gd name="connsiteX213-15361" fmla="*/ 3921143 w 5849352"/>
              <a:gd name="connsiteY213-15362" fmla="*/ 5054600 h 5327619"/>
              <a:gd name="connsiteX214-15363" fmla="*/ 3861877 w 5849352"/>
              <a:gd name="connsiteY214-15364" fmla="*/ 5037667 h 5327619"/>
              <a:gd name="connsiteX215-15365" fmla="*/ 3785677 w 5849352"/>
              <a:gd name="connsiteY215-15366" fmla="*/ 4978400 h 5327619"/>
              <a:gd name="connsiteX216-15367" fmla="*/ 3751810 w 5849352"/>
              <a:gd name="connsiteY216-15368" fmla="*/ 4969933 h 5327619"/>
              <a:gd name="connsiteX217-15369" fmla="*/ 3701010 w 5849352"/>
              <a:gd name="connsiteY217-15370" fmla="*/ 4953000 h 5327619"/>
              <a:gd name="connsiteX218-15371" fmla="*/ 3667143 w 5849352"/>
              <a:gd name="connsiteY218-15372" fmla="*/ 4927600 h 5327619"/>
              <a:gd name="connsiteX219-15373" fmla="*/ 3633277 w 5849352"/>
              <a:gd name="connsiteY219-15374" fmla="*/ 4919133 h 5327619"/>
              <a:gd name="connsiteX220-15375" fmla="*/ 3565543 w 5849352"/>
              <a:gd name="connsiteY220-15376" fmla="*/ 4868333 h 5327619"/>
              <a:gd name="connsiteX221-15377" fmla="*/ 3506277 w 5849352"/>
              <a:gd name="connsiteY221-15378" fmla="*/ 4859867 h 5327619"/>
              <a:gd name="connsiteX222-15379" fmla="*/ 3480877 w 5849352"/>
              <a:gd name="connsiteY222-15380" fmla="*/ 4851400 h 5327619"/>
              <a:gd name="connsiteX223-15381" fmla="*/ 3463943 w 5849352"/>
              <a:gd name="connsiteY223-15382" fmla="*/ 4834467 h 5327619"/>
              <a:gd name="connsiteX224-15383" fmla="*/ 3404677 w 5849352"/>
              <a:gd name="connsiteY224-15384" fmla="*/ 4800600 h 5327619"/>
              <a:gd name="connsiteX225-15385" fmla="*/ 3362343 w 5849352"/>
              <a:gd name="connsiteY225-15386" fmla="*/ 4792133 h 5327619"/>
              <a:gd name="connsiteX226-15387" fmla="*/ 3303077 w 5849352"/>
              <a:gd name="connsiteY226-15388" fmla="*/ 4766733 h 5327619"/>
              <a:gd name="connsiteX227-15389" fmla="*/ 3286143 w 5849352"/>
              <a:gd name="connsiteY227-15390" fmla="*/ 4741333 h 5327619"/>
              <a:gd name="connsiteX228-15391" fmla="*/ 3235343 w 5849352"/>
              <a:gd name="connsiteY228-15392" fmla="*/ 4715933 h 5327619"/>
              <a:gd name="connsiteX229-15393" fmla="*/ 3218410 w 5849352"/>
              <a:gd name="connsiteY229-15394" fmla="*/ 4622800 h 5327619"/>
              <a:gd name="connsiteX230-15395" fmla="*/ 3226877 w 5849352"/>
              <a:gd name="connsiteY230-15396" fmla="*/ 4580467 h 5327619"/>
              <a:gd name="connsiteX231-15397" fmla="*/ 3277677 w 5849352"/>
              <a:gd name="connsiteY231-15398" fmla="*/ 4546600 h 5327619"/>
              <a:gd name="connsiteX232-15399" fmla="*/ 3320010 w 5849352"/>
              <a:gd name="connsiteY232-15400" fmla="*/ 4495800 h 5327619"/>
              <a:gd name="connsiteX233-15401" fmla="*/ 3345410 w 5849352"/>
              <a:gd name="connsiteY233-15402" fmla="*/ 4487333 h 5327619"/>
              <a:gd name="connsiteX234-15403" fmla="*/ 3387743 w 5849352"/>
              <a:gd name="connsiteY234-15404" fmla="*/ 4495800 h 5327619"/>
              <a:gd name="connsiteX235-15405" fmla="*/ 3396210 w 5849352"/>
              <a:gd name="connsiteY235-15406" fmla="*/ 4521200 h 5327619"/>
              <a:gd name="connsiteX236-15407" fmla="*/ 3430077 w 5849352"/>
              <a:gd name="connsiteY236-15408" fmla="*/ 4538133 h 5327619"/>
              <a:gd name="connsiteX237-15409" fmla="*/ 3506277 w 5849352"/>
              <a:gd name="connsiteY237-15410" fmla="*/ 4495800 h 5327619"/>
              <a:gd name="connsiteX238-15411" fmla="*/ 3531677 w 5849352"/>
              <a:gd name="connsiteY238-15412" fmla="*/ 4470400 h 5327619"/>
              <a:gd name="connsiteX239-15413" fmla="*/ 3540143 w 5849352"/>
              <a:gd name="connsiteY239-15414" fmla="*/ 4445000 h 5327619"/>
              <a:gd name="connsiteX240-15415" fmla="*/ 3590943 w 5849352"/>
              <a:gd name="connsiteY240-15416" fmla="*/ 4445000 h 5327619"/>
              <a:gd name="connsiteX241-15417" fmla="*/ 3633277 w 5849352"/>
              <a:gd name="connsiteY241-15418" fmla="*/ 4478867 h 5327619"/>
              <a:gd name="connsiteX242-15419" fmla="*/ 3658677 w 5849352"/>
              <a:gd name="connsiteY242-15420" fmla="*/ 4487333 h 5327619"/>
              <a:gd name="connsiteX243-15421" fmla="*/ 3692543 w 5849352"/>
              <a:gd name="connsiteY243-15422" fmla="*/ 4504267 h 5327619"/>
              <a:gd name="connsiteX244-15423" fmla="*/ 3717943 w 5849352"/>
              <a:gd name="connsiteY244-15424" fmla="*/ 4521200 h 5327619"/>
              <a:gd name="connsiteX245-15425" fmla="*/ 3751810 w 5849352"/>
              <a:gd name="connsiteY245-15426" fmla="*/ 4529667 h 5327619"/>
              <a:gd name="connsiteX246-15427" fmla="*/ 3777210 w 5849352"/>
              <a:gd name="connsiteY246-15428" fmla="*/ 4546600 h 5327619"/>
              <a:gd name="connsiteX247-15429" fmla="*/ 3878810 w 5849352"/>
              <a:gd name="connsiteY247-15430" fmla="*/ 4572000 h 5327619"/>
              <a:gd name="connsiteX248-15431" fmla="*/ 3946543 w 5849352"/>
              <a:gd name="connsiteY248-15432" fmla="*/ 4563533 h 5327619"/>
              <a:gd name="connsiteX249-15433" fmla="*/ 3980410 w 5849352"/>
              <a:gd name="connsiteY249-15434" fmla="*/ 4529667 h 5327619"/>
              <a:gd name="connsiteX250-15435" fmla="*/ 4234410 w 5849352"/>
              <a:gd name="connsiteY250-15436" fmla="*/ 4521200 h 5327619"/>
              <a:gd name="connsiteX251-15437" fmla="*/ 4259810 w 5849352"/>
              <a:gd name="connsiteY251-15438" fmla="*/ 4504267 h 5327619"/>
              <a:gd name="connsiteX252-15439" fmla="*/ 4293677 w 5849352"/>
              <a:gd name="connsiteY252-15440" fmla="*/ 4470400 h 5327619"/>
              <a:gd name="connsiteX253-15441" fmla="*/ 4488410 w 5849352"/>
              <a:gd name="connsiteY253-15442" fmla="*/ 4436533 h 5327619"/>
              <a:gd name="connsiteX254-15443" fmla="*/ 4530743 w 5849352"/>
              <a:gd name="connsiteY254-15444" fmla="*/ 4428067 h 5327619"/>
              <a:gd name="connsiteX255-15445" fmla="*/ 4547677 w 5849352"/>
              <a:gd name="connsiteY255-15446" fmla="*/ 4402667 h 5327619"/>
              <a:gd name="connsiteX256-15447" fmla="*/ 4573077 w 5849352"/>
              <a:gd name="connsiteY256-15448" fmla="*/ 4394200 h 5327619"/>
              <a:gd name="connsiteX257-15449" fmla="*/ 4649277 w 5849352"/>
              <a:gd name="connsiteY257-15450" fmla="*/ 4385733 h 5327619"/>
              <a:gd name="connsiteX258-15451" fmla="*/ 4759343 w 5849352"/>
              <a:gd name="connsiteY258-15452" fmla="*/ 4377267 h 5327619"/>
              <a:gd name="connsiteX259-15453" fmla="*/ 4793210 w 5849352"/>
              <a:gd name="connsiteY259-15454" fmla="*/ 4368800 h 5327619"/>
              <a:gd name="connsiteX260-15455" fmla="*/ 4844010 w 5849352"/>
              <a:gd name="connsiteY260-15456" fmla="*/ 4309533 h 5327619"/>
              <a:gd name="connsiteX261-15457" fmla="*/ 4852477 w 5849352"/>
              <a:gd name="connsiteY261-15458" fmla="*/ 4284133 h 5327619"/>
              <a:gd name="connsiteX262-15459" fmla="*/ 4835543 w 5849352"/>
              <a:gd name="connsiteY262-15460" fmla="*/ 4207933 h 5327619"/>
              <a:gd name="connsiteX263-15461" fmla="*/ 4810143 w 5849352"/>
              <a:gd name="connsiteY263-15462" fmla="*/ 4157133 h 5327619"/>
              <a:gd name="connsiteX264-15463" fmla="*/ 4818610 w 5849352"/>
              <a:gd name="connsiteY264-15464" fmla="*/ 4114800 h 5327619"/>
              <a:gd name="connsiteX265-15465" fmla="*/ 4844010 w 5849352"/>
              <a:gd name="connsiteY265-15466" fmla="*/ 4097867 h 5327619"/>
              <a:gd name="connsiteX266-15467" fmla="*/ 4928677 w 5849352"/>
              <a:gd name="connsiteY266-15468" fmla="*/ 4080933 h 5327619"/>
              <a:gd name="connsiteX267-15469" fmla="*/ 4954077 w 5849352"/>
              <a:gd name="connsiteY267-15470" fmla="*/ 4064000 h 5327619"/>
              <a:gd name="connsiteX268-15471" fmla="*/ 5004877 w 5849352"/>
              <a:gd name="connsiteY268-15472" fmla="*/ 4047067 h 5327619"/>
              <a:gd name="connsiteX269-15473" fmla="*/ 4996410 w 5849352"/>
              <a:gd name="connsiteY269-15474" fmla="*/ 3979333 h 5327619"/>
              <a:gd name="connsiteX270-15475" fmla="*/ 4971010 w 5849352"/>
              <a:gd name="connsiteY270-15476" fmla="*/ 3970867 h 5327619"/>
              <a:gd name="connsiteX271-15477" fmla="*/ 4937143 w 5849352"/>
              <a:gd name="connsiteY271-15478" fmla="*/ 3928533 h 5327619"/>
              <a:gd name="connsiteX272-15479" fmla="*/ 4911743 w 5849352"/>
              <a:gd name="connsiteY272-15480" fmla="*/ 3852333 h 5327619"/>
              <a:gd name="connsiteX273-15481" fmla="*/ 4903277 w 5849352"/>
              <a:gd name="connsiteY273-15482" fmla="*/ 3826933 h 5327619"/>
              <a:gd name="connsiteX274-15483" fmla="*/ 4894810 w 5849352"/>
              <a:gd name="connsiteY274-15484" fmla="*/ 3801533 h 5327619"/>
              <a:gd name="connsiteX275-15485" fmla="*/ 4877877 w 5849352"/>
              <a:gd name="connsiteY275-15486" fmla="*/ 3725333 h 5327619"/>
              <a:gd name="connsiteX276-15487" fmla="*/ 4835543 w 5849352"/>
              <a:gd name="connsiteY276-15488" fmla="*/ 3674533 h 5327619"/>
              <a:gd name="connsiteX277-15489" fmla="*/ 4810143 w 5849352"/>
              <a:gd name="connsiteY277-15490" fmla="*/ 3623733 h 5327619"/>
              <a:gd name="connsiteX278-15491" fmla="*/ 4793210 w 5849352"/>
              <a:gd name="connsiteY278-15492" fmla="*/ 3598333 h 5327619"/>
              <a:gd name="connsiteX279-15493" fmla="*/ 4776277 w 5849352"/>
              <a:gd name="connsiteY279-15494" fmla="*/ 3547533 h 5327619"/>
              <a:gd name="connsiteX280-15495" fmla="*/ 4767810 w 5849352"/>
              <a:gd name="connsiteY280-15496" fmla="*/ 3462867 h 5327619"/>
              <a:gd name="connsiteX281-15497" fmla="*/ 4750877 w 5849352"/>
              <a:gd name="connsiteY281-15498" fmla="*/ 3412067 h 5327619"/>
              <a:gd name="connsiteX282-15499" fmla="*/ 4733943 w 5849352"/>
              <a:gd name="connsiteY282-15500" fmla="*/ 3352800 h 5327619"/>
              <a:gd name="connsiteX283-15501" fmla="*/ 4708543 w 5849352"/>
              <a:gd name="connsiteY283-15502" fmla="*/ 3302000 h 5327619"/>
              <a:gd name="connsiteX284-15503" fmla="*/ 4666210 w 5849352"/>
              <a:gd name="connsiteY284-15504" fmla="*/ 3293533 h 5327619"/>
              <a:gd name="connsiteX285-15505" fmla="*/ 4573077 w 5849352"/>
              <a:gd name="connsiteY285-15506" fmla="*/ 3302000 h 5327619"/>
              <a:gd name="connsiteX286-15507" fmla="*/ 4556143 w 5849352"/>
              <a:gd name="connsiteY286-15508" fmla="*/ 3327400 h 5327619"/>
              <a:gd name="connsiteX287-15509" fmla="*/ 4530743 w 5849352"/>
              <a:gd name="connsiteY287-15510" fmla="*/ 3344333 h 5327619"/>
              <a:gd name="connsiteX288-15511" fmla="*/ 4496877 w 5849352"/>
              <a:gd name="connsiteY288-15512" fmla="*/ 3335867 h 5327619"/>
              <a:gd name="connsiteX289-15513" fmla="*/ 4488410 w 5849352"/>
              <a:gd name="connsiteY289-15514" fmla="*/ 3310467 h 5327619"/>
              <a:gd name="connsiteX290-15515" fmla="*/ 4471477 w 5849352"/>
              <a:gd name="connsiteY290-15516" fmla="*/ 3293533 h 5327619"/>
              <a:gd name="connsiteX291-15517" fmla="*/ 4463010 w 5849352"/>
              <a:gd name="connsiteY291-15518" fmla="*/ 3259667 h 5327619"/>
              <a:gd name="connsiteX292-15519" fmla="*/ 4446077 w 5849352"/>
              <a:gd name="connsiteY292-15520" fmla="*/ 3242733 h 5327619"/>
              <a:gd name="connsiteX293-15521" fmla="*/ 4369877 w 5849352"/>
              <a:gd name="connsiteY293-15522" fmla="*/ 3217333 h 5327619"/>
              <a:gd name="connsiteX294-15523" fmla="*/ 4344477 w 5849352"/>
              <a:gd name="connsiteY294-15524" fmla="*/ 3200400 h 5327619"/>
              <a:gd name="connsiteX295-15525" fmla="*/ 4336010 w 5849352"/>
              <a:gd name="connsiteY295-15526" fmla="*/ 3175000 h 5327619"/>
              <a:gd name="connsiteX296-15527" fmla="*/ 4327543 w 5849352"/>
              <a:gd name="connsiteY296-15528" fmla="*/ 3064933 h 5327619"/>
              <a:gd name="connsiteX297-15529" fmla="*/ 4285210 w 5849352"/>
              <a:gd name="connsiteY297-15530" fmla="*/ 3014133 h 5327619"/>
              <a:gd name="connsiteX298-15531" fmla="*/ 4234410 w 5849352"/>
              <a:gd name="connsiteY298-15532" fmla="*/ 2980267 h 5327619"/>
              <a:gd name="connsiteX299-15533" fmla="*/ 4082010 w 5849352"/>
              <a:gd name="connsiteY299-15534" fmla="*/ 2988733 h 5327619"/>
              <a:gd name="connsiteX300-15535" fmla="*/ 4031210 w 5849352"/>
              <a:gd name="connsiteY300-15536" fmla="*/ 3005667 h 5327619"/>
              <a:gd name="connsiteX301-15537" fmla="*/ 4048143 w 5849352"/>
              <a:gd name="connsiteY301-15538" fmla="*/ 2963333 h 5327619"/>
              <a:gd name="connsiteX302-15539" fmla="*/ 4039677 w 5849352"/>
              <a:gd name="connsiteY302-15540" fmla="*/ 2912533 h 5327619"/>
              <a:gd name="connsiteX303-15541" fmla="*/ 4014277 w 5849352"/>
              <a:gd name="connsiteY303-15542" fmla="*/ 2904067 h 5327619"/>
              <a:gd name="connsiteX304-15543" fmla="*/ 3895743 w 5849352"/>
              <a:gd name="connsiteY304-15544" fmla="*/ 2895600 h 5327619"/>
              <a:gd name="connsiteX305-15545" fmla="*/ 3878810 w 5849352"/>
              <a:gd name="connsiteY305-15546" fmla="*/ 2751667 h 5327619"/>
              <a:gd name="connsiteX306-15547" fmla="*/ 3861877 w 5849352"/>
              <a:gd name="connsiteY306-15548" fmla="*/ 2726267 h 5327619"/>
              <a:gd name="connsiteX307-15549" fmla="*/ 3828010 w 5849352"/>
              <a:gd name="connsiteY307-15550" fmla="*/ 2658533 h 5327619"/>
              <a:gd name="connsiteX308-15551" fmla="*/ 3794143 w 5849352"/>
              <a:gd name="connsiteY308-15552" fmla="*/ 2616200 h 5327619"/>
              <a:gd name="connsiteX309-15553" fmla="*/ 3641743 w 5849352"/>
              <a:gd name="connsiteY309-15554" fmla="*/ 2590800 h 5327619"/>
              <a:gd name="connsiteX310-15555" fmla="*/ 3582477 w 5849352"/>
              <a:gd name="connsiteY310-15556" fmla="*/ 2573867 h 5327619"/>
              <a:gd name="connsiteX311-15557" fmla="*/ 3531677 w 5849352"/>
              <a:gd name="connsiteY311-15558" fmla="*/ 2556933 h 5327619"/>
              <a:gd name="connsiteX312-15559" fmla="*/ 3574010 w 5849352"/>
              <a:gd name="connsiteY312-15560" fmla="*/ 2514600 h 5327619"/>
              <a:gd name="connsiteX313-15561" fmla="*/ 3548610 w 5849352"/>
              <a:gd name="connsiteY313-15562" fmla="*/ 2523067 h 5327619"/>
              <a:gd name="connsiteX314-15563" fmla="*/ 3523210 w 5849352"/>
              <a:gd name="connsiteY314-15564" fmla="*/ 2531533 h 5327619"/>
              <a:gd name="connsiteX315-15565" fmla="*/ 3548610 w 5849352"/>
              <a:gd name="connsiteY315-15566" fmla="*/ 2506133 h 5327619"/>
              <a:gd name="connsiteX316-15567" fmla="*/ 3574010 w 5849352"/>
              <a:gd name="connsiteY316-15568" fmla="*/ 2497667 h 5327619"/>
              <a:gd name="connsiteX317-15569" fmla="*/ 3582477 w 5849352"/>
              <a:gd name="connsiteY317-15570" fmla="*/ 2463800 h 5327619"/>
              <a:gd name="connsiteX318-15571" fmla="*/ 3607877 w 5849352"/>
              <a:gd name="connsiteY318-15572" fmla="*/ 2421467 h 5327619"/>
              <a:gd name="connsiteX319-15573" fmla="*/ 3607877 w 5849352"/>
              <a:gd name="connsiteY319-15574" fmla="*/ 2336800 h 5327619"/>
              <a:gd name="connsiteX320-15575" fmla="*/ 3574010 w 5849352"/>
              <a:gd name="connsiteY320-15576" fmla="*/ 2302933 h 5327619"/>
              <a:gd name="connsiteX321-15577" fmla="*/ 3523210 w 5849352"/>
              <a:gd name="connsiteY321-15578" fmla="*/ 2260600 h 5327619"/>
              <a:gd name="connsiteX322-15579" fmla="*/ 3480877 w 5849352"/>
              <a:gd name="connsiteY322-15580" fmla="*/ 2209800 h 5327619"/>
              <a:gd name="connsiteX323-15581" fmla="*/ 3455477 w 5849352"/>
              <a:gd name="connsiteY323-15582" fmla="*/ 2192867 h 5327619"/>
              <a:gd name="connsiteX324-15583" fmla="*/ 3438543 w 5849352"/>
              <a:gd name="connsiteY324-15584" fmla="*/ 2175933 h 5327619"/>
              <a:gd name="connsiteX325-15585" fmla="*/ 3413143 w 5849352"/>
              <a:gd name="connsiteY325-15586" fmla="*/ 2167467 h 5327619"/>
              <a:gd name="connsiteX326-15587" fmla="*/ 3294610 w 5849352"/>
              <a:gd name="connsiteY326-15588" fmla="*/ 2150533 h 5327619"/>
              <a:gd name="connsiteX327-15589" fmla="*/ 3243810 w 5849352"/>
              <a:gd name="connsiteY327-15590" fmla="*/ 2125133 h 5327619"/>
              <a:gd name="connsiteX328-15591" fmla="*/ 3252277 w 5849352"/>
              <a:gd name="connsiteY328-15592" fmla="*/ 2091267 h 5327619"/>
              <a:gd name="connsiteX329-15593" fmla="*/ 3218410 w 5849352"/>
              <a:gd name="connsiteY329-15594" fmla="*/ 2082800 h 5327619"/>
              <a:gd name="connsiteX330-15595" fmla="*/ 3193010 w 5849352"/>
              <a:gd name="connsiteY330-15596" fmla="*/ 2032000 h 5327619"/>
              <a:gd name="connsiteX331-15597" fmla="*/ 3176077 w 5849352"/>
              <a:gd name="connsiteY331-15598" fmla="*/ 1998133 h 5327619"/>
              <a:gd name="connsiteX332-15599" fmla="*/ 3167610 w 5849352"/>
              <a:gd name="connsiteY332-15600" fmla="*/ 1972733 h 5327619"/>
              <a:gd name="connsiteX333-15601" fmla="*/ 3142210 w 5849352"/>
              <a:gd name="connsiteY333-15602" fmla="*/ 1955800 h 5327619"/>
              <a:gd name="connsiteX334-15603" fmla="*/ 3116810 w 5849352"/>
              <a:gd name="connsiteY334-15604" fmla="*/ 1930400 h 5327619"/>
              <a:gd name="connsiteX335-15605" fmla="*/ 3082943 w 5849352"/>
              <a:gd name="connsiteY335-15606" fmla="*/ 1854200 h 5327619"/>
              <a:gd name="connsiteX336-15607" fmla="*/ 3066010 w 5849352"/>
              <a:gd name="connsiteY336-15608" fmla="*/ 1828800 h 5327619"/>
              <a:gd name="connsiteX337-15609" fmla="*/ 3057543 w 5849352"/>
              <a:gd name="connsiteY337-15610" fmla="*/ 1794933 h 5327619"/>
              <a:gd name="connsiteX338-15611" fmla="*/ 2972877 w 5849352"/>
              <a:gd name="connsiteY338-15612" fmla="*/ 1727200 h 5327619"/>
              <a:gd name="connsiteX339-15613" fmla="*/ 2947477 w 5849352"/>
              <a:gd name="connsiteY339-15614" fmla="*/ 1710267 h 5327619"/>
              <a:gd name="connsiteX340-15615" fmla="*/ 2828943 w 5849352"/>
              <a:gd name="connsiteY340-15616" fmla="*/ 1667933 h 5327619"/>
              <a:gd name="connsiteX341-15617" fmla="*/ 2803543 w 5849352"/>
              <a:gd name="connsiteY341-15618" fmla="*/ 1676400 h 5327619"/>
              <a:gd name="connsiteX342-15619" fmla="*/ 2795077 w 5849352"/>
              <a:gd name="connsiteY342-15620" fmla="*/ 1727200 h 5327619"/>
              <a:gd name="connsiteX343-15621" fmla="*/ 2786610 w 5849352"/>
              <a:gd name="connsiteY343-15622" fmla="*/ 1752600 h 5327619"/>
              <a:gd name="connsiteX344-15623" fmla="*/ 2744277 w 5849352"/>
              <a:gd name="connsiteY344-15624" fmla="*/ 1794933 h 5327619"/>
              <a:gd name="connsiteX345-15625" fmla="*/ 2718877 w 5849352"/>
              <a:gd name="connsiteY345-15626" fmla="*/ 1845733 h 5327619"/>
              <a:gd name="connsiteX346-15627" fmla="*/ 2693477 w 5849352"/>
              <a:gd name="connsiteY346-15628" fmla="*/ 1921933 h 5327619"/>
              <a:gd name="connsiteX347-15629" fmla="*/ 2685010 w 5849352"/>
              <a:gd name="connsiteY347-15630" fmla="*/ 1947333 h 5327619"/>
              <a:gd name="connsiteX348-15631" fmla="*/ 2651143 w 5849352"/>
              <a:gd name="connsiteY348-15632" fmla="*/ 1955800 h 5327619"/>
              <a:gd name="connsiteX349-15633" fmla="*/ 2591877 w 5849352"/>
              <a:gd name="connsiteY349-15634" fmla="*/ 1947333 h 5327619"/>
              <a:gd name="connsiteX350-15635" fmla="*/ 2566477 w 5849352"/>
              <a:gd name="connsiteY350-15636" fmla="*/ 1938867 h 5327619"/>
              <a:gd name="connsiteX351-15637" fmla="*/ 2549543 w 5849352"/>
              <a:gd name="connsiteY351-15638" fmla="*/ 1913467 h 5327619"/>
              <a:gd name="connsiteX352-15639" fmla="*/ 2558010 w 5849352"/>
              <a:gd name="connsiteY352-15640" fmla="*/ 1888067 h 5327619"/>
              <a:gd name="connsiteX353-15641" fmla="*/ 2532610 w 5849352"/>
              <a:gd name="connsiteY353-15642" fmla="*/ 1794933 h 5327619"/>
              <a:gd name="connsiteX354-15643" fmla="*/ 2507210 w 5849352"/>
              <a:gd name="connsiteY354-15644" fmla="*/ 1786467 h 5327619"/>
              <a:gd name="connsiteX355-15645" fmla="*/ 2498743 w 5849352"/>
              <a:gd name="connsiteY355-15646" fmla="*/ 1761067 h 5327619"/>
              <a:gd name="connsiteX356-15647" fmla="*/ 2447943 w 5849352"/>
              <a:gd name="connsiteY356-15648" fmla="*/ 1701800 h 5327619"/>
              <a:gd name="connsiteX357-15649" fmla="*/ 2431010 w 5849352"/>
              <a:gd name="connsiteY357-15650" fmla="*/ 1676400 h 5327619"/>
              <a:gd name="connsiteX358-15651" fmla="*/ 2422543 w 5849352"/>
              <a:gd name="connsiteY358-15652" fmla="*/ 1634067 h 5327619"/>
              <a:gd name="connsiteX359-15653" fmla="*/ 2414077 w 5849352"/>
              <a:gd name="connsiteY359-15654" fmla="*/ 1608667 h 5327619"/>
              <a:gd name="connsiteX360-15655" fmla="*/ 2278610 w 5849352"/>
              <a:gd name="connsiteY360-15656" fmla="*/ 1583267 h 5327619"/>
              <a:gd name="connsiteX361-15657" fmla="*/ 2287077 w 5849352"/>
              <a:gd name="connsiteY361-15658" fmla="*/ 1540933 h 5327619"/>
              <a:gd name="connsiteX362-15659" fmla="*/ 2320943 w 5849352"/>
              <a:gd name="connsiteY362-15660" fmla="*/ 1490133 h 5327619"/>
              <a:gd name="connsiteX363-15661" fmla="*/ 2304010 w 5849352"/>
              <a:gd name="connsiteY363-15662" fmla="*/ 1405467 h 5327619"/>
              <a:gd name="connsiteX364-15663" fmla="*/ 2278610 w 5849352"/>
              <a:gd name="connsiteY364-15664" fmla="*/ 1388533 h 5327619"/>
              <a:gd name="connsiteX365-15665" fmla="*/ 2253210 w 5849352"/>
              <a:gd name="connsiteY365-15666" fmla="*/ 1320800 h 5327619"/>
              <a:gd name="connsiteX366-15667" fmla="*/ 2227810 w 5849352"/>
              <a:gd name="connsiteY366-15668" fmla="*/ 1303867 h 5327619"/>
              <a:gd name="connsiteX367-15669" fmla="*/ 2210877 w 5849352"/>
              <a:gd name="connsiteY367-15670" fmla="*/ 1253067 h 5327619"/>
              <a:gd name="connsiteX368-15671" fmla="*/ 2202410 w 5849352"/>
              <a:gd name="connsiteY368-15672" fmla="*/ 1227667 h 5327619"/>
              <a:gd name="connsiteX369-15673" fmla="*/ 2193943 w 5849352"/>
              <a:gd name="connsiteY369-15674" fmla="*/ 1193800 h 5327619"/>
              <a:gd name="connsiteX370-15675" fmla="*/ 2177010 w 5849352"/>
              <a:gd name="connsiteY370-15676" fmla="*/ 1143000 h 5327619"/>
              <a:gd name="connsiteX371-15677" fmla="*/ 2168543 w 5849352"/>
              <a:gd name="connsiteY371-15678" fmla="*/ 1092200 h 5327619"/>
              <a:gd name="connsiteX372-15679" fmla="*/ 2160077 w 5849352"/>
              <a:gd name="connsiteY372-15680" fmla="*/ 1058333 h 5327619"/>
              <a:gd name="connsiteX373-15681" fmla="*/ 1321877 w 5849352"/>
              <a:gd name="connsiteY373-15682" fmla="*/ 524933 h 5327619"/>
              <a:gd name="connsiteX374-15683" fmla="*/ 653010 w 5849352"/>
              <a:gd name="connsiteY374-15684" fmla="*/ 211667 h 5327619"/>
              <a:gd name="connsiteX375-15685" fmla="*/ 9543 w 5849352"/>
              <a:gd name="connsiteY375-15686" fmla="*/ 0 h 5327619"/>
              <a:gd name="connsiteX376-15687" fmla="*/ 119610 w 5849352"/>
              <a:gd name="connsiteY376-15688" fmla="*/ 118533 h 5327619"/>
              <a:gd name="connsiteX377-15689" fmla="*/ 221210 w 5849352"/>
              <a:gd name="connsiteY377-15690" fmla="*/ 177800 h 5327619"/>
              <a:gd name="connsiteX378-15691" fmla="*/ 246610 w 5849352"/>
              <a:gd name="connsiteY378-15692" fmla="*/ 194733 h 5327619"/>
              <a:gd name="connsiteX379-15693" fmla="*/ 322810 w 5849352"/>
              <a:gd name="connsiteY379-15694" fmla="*/ 254000 h 5327619"/>
              <a:gd name="connsiteX380-15695" fmla="*/ 390543 w 5849352"/>
              <a:gd name="connsiteY380-15696" fmla="*/ 313267 h 5327619"/>
              <a:gd name="connsiteX381-15697" fmla="*/ 475210 w 5849352"/>
              <a:gd name="connsiteY381-15698" fmla="*/ 381000 h 5327619"/>
              <a:gd name="connsiteX382-15699" fmla="*/ 534477 w 5849352"/>
              <a:gd name="connsiteY382-15700" fmla="*/ 414867 h 5327619"/>
              <a:gd name="connsiteX0-15701" fmla="*/ 2092343 w 5849352"/>
              <a:gd name="connsiteY0-15702" fmla="*/ 905933 h 5327619"/>
              <a:gd name="connsiteX1-15703" fmla="*/ 2109277 w 5849352"/>
              <a:gd name="connsiteY1-15704" fmla="*/ 939800 h 5327619"/>
              <a:gd name="connsiteX2-15705" fmla="*/ 2117743 w 5849352"/>
              <a:gd name="connsiteY2-15706" fmla="*/ 897467 h 5327619"/>
              <a:gd name="connsiteX3-15707" fmla="*/ 2100810 w 5849352"/>
              <a:gd name="connsiteY3-15708" fmla="*/ 880533 h 5327619"/>
              <a:gd name="connsiteX4-15709" fmla="*/ 2066943 w 5849352"/>
              <a:gd name="connsiteY4-15710" fmla="*/ 804333 h 5327619"/>
              <a:gd name="connsiteX5-15711" fmla="*/ 2058477 w 5849352"/>
              <a:gd name="connsiteY5-15712" fmla="*/ 778933 h 5327619"/>
              <a:gd name="connsiteX6-15713" fmla="*/ 1990743 w 5849352"/>
              <a:gd name="connsiteY6-15714" fmla="*/ 719667 h 5327619"/>
              <a:gd name="connsiteX7-15715" fmla="*/ 1897610 w 5849352"/>
              <a:gd name="connsiteY7-15716" fmla="*/ 694267 h 5327619"/>
              <a:gd name="connsiteX8-15717" fmla="*/ 1872210 w 5849352"/>
              <a:gd name="connsiteY8-15718" fmla="*/ 685800 h 5327619"/>
              <a:gd name="connsiteX9-15719" fmla="*/ 1846810 w 5849352"/>
              <a:gd name="connsiteY9-15720" fmla="*/ 660400 h 5327619"/>
              <a:gd name="connsiteX10-15721" fmla="*/ 1838343 w 5849352"/>
              <a:gd name="connsiteY10-15722" fmla="*/ 635000 h 5327619"/>
              <a:gd name="connsiteX11-15723" fmla="*/ 1863743 w 5849352"/>
              <a:gd name="connsiteY11-15724" fmla="*/ 499533 h 5327619"/>
              <a:gd name="connsiteX12-15725" fmla="*/ 1855277 w 5849352"/>
              <a:gd name="connsiteY12-15726" fmla="*/ 448733 h 5327619"/>
              <a:gd name="connsiteX13-15727" fmla="*/ 1812943 w 5849352"/>
              <a:gd name="connsiteY13-15728" fmla="*/ 423333 h 5327619"/>
              <a:gd name="connsiteX14-15729" fmla="*/ 1787543 w 5849352"/>
              <a:gd name="connsiteY14-15730" fmla="*/ 406400 h 5327619"/>
              <a:gd name="connsiteX15-15731" fmla="*/ 1779077 w 5849352"/>
              <a:gd name="connsiteY15-15732" fmla="*/ 304800 h 5327619"/>
              <a:gd name="connsiteX16-15733" fmla="*/ 1787543 w 5849352"/>
              <a:gd name="connsiteY16-15734" fmla="*/ 254000 h 5327619"/>
              <a:gd name="connsiteX17-15735" fmla="*/ 1931477 w 5849352"/>
              <a:gd name="connsiteY17-15736" fmla="*/ 270933 h 5327619"/>
              <a:gd name="connsiteX18-15737" fmla="*/ 1948410 w 5849352"/>
              <a:gd name="connsiteY18-15738" fmla="*/ 287867 h 5327619"/>
              <a:gd name="connsiteX19-15739" fmla="*/ 2083877 w 5849352"/>
              <a:gd name="connsiteY19-15740" fmla="*/ 262467 h 5327619"/>
              <a:gd name="connsiteX20-15741" fmla="*/ 2117743 w 5849352"/>
              <a:gd name="connsiteY20-15742" fmla="*/ 330200 h 5327619"/>
              <a:gd name="connsiteX21-15743" fmla="*/ 2143143 w 5849352"/>
              <a:gd name="connsiteY21-15744" fmla="*/ 338667 h 5327619"/>
              <a:gd name="connsiteX22-15745" fmla="*/ 2219343 w 5849352"/>
              <a:gd name="connsiteY22-15746" fmla="*/ 347133 h 5327619"/>
              <a:gd name="connsiteX23-15747" fmla="*/ 2261677 w 5849352"/>
              <a:gd name="connsiteY23-15748" fmla="*/ 381000 h 5327619"/>
              <a:gd name="connsiteX24-15749" fmla="*/ 2287077 w 5849352"/>
              <a:gd name="connsiteY24-15750" fmla="*/ 397933 h 5327619"/>
              <a:gd name="connsiteX25-15751" fmla="*/ 2447943 w 5849352"/>
              <a:gd name="connsiteY25-15752" fmla="*/ 389467 h 5327619"/>
              <a:gd name="connsiteX26-15753" fmla="*/ 2464877 w 5849352"/>
              <a:gd name="connsiteY26-15754" fmla="*/ 364067 h 5327619"/>
              <a:gd name="connsiteX27-15755" fmla="*/ 2693477 w 5849352"/>
              <a:gd name="connsiteY27-15756" fmla="*/ 381000 h 5327619"/>
              <a:gd name="connsiteX28-15757" fmla="*/ 2718877 w 5849352"/>
              <a:gd name="connsiteY28-15758" fmla="*/ 406400 h 5327619"/>
              <a:gd name="connsiteX29-15759" fmla="*/ 2803543 w 5849352"/>
              <a:gd name="connsiteY29-15760" fmla="*/ 406400 h 5327619"/>
              <a:gd name="connsiteX30-15761" fmla="*/ 2828943 w 5849352"/>
              <a:gd name="connsiteY30-15762" fmla="*/ 389467 h 5327619"/>
              <a:gd name="connsiteX31-15763" fmla="*/ 2939010 w 5849352"/>
              <a:gd name="connsiteY31-15764" fmla="*/ 372533 h 5327619"/>
              <a:gd name="connsiteX32-15765" fmla="*/ 2989810 w 5849352"/>
              <a:gd name="connsiteY32-15766" fmla="*/ 347133 h 5327619"/>
              <a:gd name="connsiteX33-15767" fmla="*/ 3040610 w 5849352"/>
              <a:gd name="connsiteY33-15768" fmla="*/ 355600 h 5327619"/>
              <a:gd name="connsiteX34-15769" fmla="*/ 3066010 w 5849352"/>
              <a:gd name="connsiteY34-15770" fmla="*/ 372533 h 5327619"/>
              <a:gd name="connsiteX35-15771" fmla="*/ 3167610 w 5849352"/>
              <a:gd name="connsiteY35-15772" fmla="*/ 372533 h 5327619"/>
              <a:gd name="connsiteX36-15773" fmla="*/ 3176077 w 5849352"/>
              <a:gd name="connsiteY36-15774" fmla="*/ 397933 h 5327619"/>
              <a:gd name="connsiteX37-15775" fmla="*/ 3167610 w 5849352"/>
              <a:gd name="connsiteY37-15776" fmla="*/ 431800 h 5327619"/>
              <a:gd name="connsiteX38-15777" fmla="*/ 3116810 w 5849352"/>
              <a:gd name="connsiteY38-15778" fmla="*/ 457200 h 5327619"/>
              <a:gd name="connsiteX39-15779" fmla="*/ 3091410 w 5849352"/>
              <a:gd name="connsiteY39-15780" fmla="*/ 474133 h 5327619"/>
              <a:gd name="connsiteX40-15781" fmla="*/ 3082943 w 5849352"/>
              <a:gd name="connsiteY40-15782" fmla="*/ 499533 h 5327619"/>
              <a:gd name="connsiteX41-15783" fmla="*/ 3091410 w 5849352"/>
              <a:gd name="connsiteY41-15784" fmla="*/ 711200 h 5327619"/>
              <a:gd name="connsiteX42-15785" fmla="*/ 3108343 w 5849352"/>
              <a:gd name="connsiteY42-15786" fmla="*/ 762000 h 5327619"/>
              <a:gd name="connsiteX43-15787" fmla="*/ 3116810 w 5849352"/>
              <a:gd name="connsiteY43-15788" fmla="*/ 787400 h 5327619"/>
              <a:gd name="connsiteX44-15789" fmla="*/ 3133743 w 5849352"/>
              <a:gd name="connsiteY44-15790" fmla="*/ 812800 h 5327619"/>
              <a:gd name="connsiteX45-15791" fmla="*/ 3142210 w 5849352"/>
              <a:gd name="connsiteY45-15792" fmla="*/ 838200 h 5327619"/>
              <a:gd name="connsiteX46-15793" fmla="*/ 3193010 w 5849352"/>
              <a:gd name="connsiteY46-15794" fmla="*/ 889000 h 5327619"/>
              <a:gd name="connsiteX47-15795" fmla="*/ 3218410 w 5849352"/>
              <a:gd name="connsiteY47-15796" fmla="*/ 914400 h 5327619"/>
              <a:gd name="connsiteX48-15797" fmla="*/ 3252277 w 5849352"/>
              <a:gd name="connsiteY48-15798" fmla="*/ 922867 h 5327619"/>
              <a:gd name="connsiteX49-15799" fmla="*/ 3277677 w 5849352"/>
              <a:gd name="connsiteY49-15800" fmla="*/ 948267 h 5327619"/>
              <a:gd name="connsiteX50-15801" fmla="*/ 3328477 w 5849352"/>
              <a:gd name="connsiteY50-15802" fmla="*/ 982133 h 5327619"/>
              <a:gd name="connsiteX51-15803" fmla="*/ 3370810 w 5849352"/>
              <a:gd name="connsiteY51-15804" fmla="*/ 1024467 h 5327619"/>
              <a:gd name="connsiteX52-15805" fmla="*/ 3430077 w 5849352"/>
              <a:gd name="connsiteY52-15806" fmla="*/ 1075267 h 5327619"/>
              <a:gd name="connsiteX53-15807" fmla="*/ 3480877 w 5849352"/>
              <a:gd name="connsiteY53-15808" fmla="*/ 1109133 h 5327619"/>
              <a:gd name="connsiteX54-15809" fmla="*/ 3548610 w 5849352"/>
              <a:gd name="connsiteY54-15810" fmla="*/ 1159933 h 5327619"/>
              <a:gd name="connsiteX55-15811" fmla="*/ 3574010 w 5849352"/>
              <a:gd name="connsiteY55-15812" fmla="*/ 1168400 h 5327619"/>
              <a:gd name="connsiteX56-15813" fmla="*/ 3599410 w 5849352"/>
              <a:gd name="connsiteY56-15814" fmla="*/ 1185333 h 5327619"/>
              <a:gd name="connsiteX57-15815" fmla="*/ 3667143 w 5849352"/>
              <a:gd name="connsiteY57-15816" fmla="*/ 1202267 h 5327619"/>
              <a:gd name="connsiteX58-15817" fmla="*/ 3692543 w 5849352"/>
              <a:gd name="connsiteY58-15818" fmla="*/ 1219200 h 5327619"/>
              <a:gd name="connsiteX59-15819" fmla="*/ 3709477 w 5849352"/>
              <a:gd name="connsiteY59-15820" fmla="*/ 1270000 h 5327619"/>
              <a:gd name="connsiteX60-15821" fmla="*/ 3726410 w 5849352"/>
              <a:gd name="connsiteY60-15822" fmla="*/ 1295400 h 5327619"/>
              <a:gd name="connsiteX61-15823" fmla="*/ 3743343 w 5849352"/>
              <a:gd name="connsiteY61-15824" fmla="*/ 1354667 h 5327619"/>
              <a:gd name="connsiteX62-15825" fmla="*/ 3760277 w 5849352"/>
              <a:gd name="connsiteY62-15826" fmla="*/ 1405467 h 5327619"/>
              <a:gd name="connsiteX63-15827" fmla="*/ 3768743 w 5849352"/>
              <a:gd name="connsiteY63-15828" fmla="*/ 1447800 h 5327619"/>
              <a:gd name="connsiteX64-15829" fmla="*/ 3777210 w 5849352"/>
              <a:gd name="connsiteY64-15830" fmla="*/ 1473200 h 5327619"/>
              <a:gd name="connsiteX65-15831" fmla="*/ 3785677 w 5849352"/>
              <a:gd name="connsiteY65-15832" fmla="*/ 1507067 h 5327619"/>
              <a:gd name="connsiteX66-15833" fmla="*/ 3811077 w 5849352"/>
              <a:gd name="connsiteY66-15834" fmla="*/ 1583267 h 5327619"/>
              <a:gd name="connsiteX67-15835" fmla="*/ 3819543 w 5849352"/>
              <a:gd name="connsiteY67-15836" fmla="*/ 1608667 h 5327619"/>
              <a:gd name="connsiteX68-15837" fmla="*/ 3828010 w 5849352"/>
              <a:gd name="connsiteY68-15838" fmla="*/ 1659467 h 5327619"/>
              <a:gd name="connsiteX69-15839" fmla="*/ 3861877 w 5849352"/>
              <a:gd name="connsiteY69-15840" fmla="*/ 1701800 h 5327619"/>
              <a:gd name="connsiteX70-15841" fmla="*/ 3878810 w 5849352"/>
              <a:gd name="connsiteY70-15842" fmla="*/ 1752600 h 5327619"/>
              <a:gd name="connsiteX71-15843" fmla="*/ 3887277 w 5849352"/>
              <a:gd name="connsiteY71-15844" fmla="*/ 1786467 h 5327619"/>
              <a:gd name="connsiteX72-15845" fmla="*/ 3904210 w 5849352"/>
              <a:gd name="connsiteY72-15846" fmla="*/ 1811867 h 5327619"/>
              <a:gd name="connsiteX73-15847" fmla="*/ 3912677 w 5849352"/>
              <a:gd name="connsiteY73-15848" fmla="*/ 1837267 h 5327619"/>
              <a:gd name="connsiteX74-15849" fmla="*/ 3946543 w 5849352"/>
              <a:gd name="connsiteY74-15850" fmla="*/ 1888067 h 5327619"/>
              <a:gd name="connsiteX75-15851" fmla="*/ 3963477 w 5849352"/>
              <a:gd name="connsiteY75-15852" fmla="*/ 1913467 h 5327619"/>
              <a:gd name="connsiteX76-15853" fmla="*/ 3988877 w 5849352"/>
              <a:gd name="connsiteY76-15854" fmla="*/ 1930400 h 5327619"/>
              <a:gd name="connsiteX77-15855" fmla="*/ 4014277 w 5849352"/>
              <a:gd name="connsiteY77-15856" fmla="*/ 1955800 h 5327619"/>
              <a:gd name="connsiteX78-15857" fmla="*/ 4065077 w 5849352"/>
              <a:gd name="connsiteY78-15858" fmla="*/ 1981200 h 5327619"/>
              <a:gd name="connsiteX79-15859" fmla="*/ 4090477 w 5849352"/>
              <a:gd name="connsiteY79-15860" fmla="*/ 1964267 h 5327619"/>
              <a:gd name="connsiteX80-15861" fmla="*/ 4115877 w 5849352"/>
              <a:gd name="connsiteY80-15862" fmla="*/ 1972733 h 5327619"/>
              <a:gd name="connsiteX81-15863" fmla="*/ 4166677 w 5849352"/>
              <a:gd name="connsiteY81-15864" fmla="*/ 2015067 h 5327619"/>
              <a:gd name="connsiteX82-15865" fmla="*/ 4175143 w 5849352"/>
              <a:gd name="connsiteY82-15866" fmla="*/ 2048933 h 5327619"/>
              <a:gd name="connsiteX83-15867" fmla="*/ 4217477 w 5849352"/>
              <a:gd name="connsiteY83-15868" fmla="*/ 2091267 h 5327619"/>
              <a:gd name="connsiteX84-15869" fmla="*/ 4242877 w 5849352"/>
              <a:gd name="connsiteY84-15870" fmla="*/ 2116667 h 5327619"/>
              <a:gd name="connsiteX85-15871" fmla="*/ 4344477 w 5849352"/>
              <a:gd name="connsiteY85-15872" fmla="*/ 2133600 h 5327619"/>
              <a:gd name="connsiteX86-15873" fmla="*/ 4369877 w 5849352"/>
              <a:gd name="connsiteY86-15874" fmla="*/ 2159000 h 5327619"/>
              <a:gd name="connsiteX87-15875" fmla="*/ 4395277 w 5849352"/>
              <a:gd name="connsiteY87-15876" fmla="*/ 2167467 h 5327619"/>
              <a:gd name="connsiteX88-15877" fmla="*/ 4522277 w 5849352"/>
              <a:gd name="connsiteY88-15878" fmla="*/ 2184400 h 5327619"/>
              <a:gd name="connsiteX89-15879" fmla="*/ 4547677 w 5849352"/>
              <a:gd name="connsiteY89-15880" fmla="*/ 2209800 h 5327619"/>
              <a:gd name="connsiteX90-15881" fmla="*/ 4615410 w 5849352"/>
              <a:gd name="connsiteY90-15882" fmla="*/ 2226733 h 5327619"/>
              <a:gd name="connsiteX91-15883" fmla="*/ 4683143 w 5849352"/>
              <a:gd name="connsiteY91-15884" fmla="*/ 2218267 h 5327619"/>
              <a:gd name="connsiteX92-15885" fmla="*/ 4784743 w 5849352"/>
              <a:gd name="connsiteY92-15886" fmla="*/ 2209800 h 5327619"/>
              <a:gd name="connsiteX93-15887" fmla="*/ 4818610 w 5849352"/>
              <a:gd name="connsiteY93-15888" fmla="*/ 2192867 h 5327619"/>
              <a:gd name="connsiteX94-15889" fmla="*/ 4844010 w 5849352"/>
              <a:gd name="connsiteY94-15890" fmla="*/ 2201333 h 5327619"/>
              <a:gd name="connsiteX95-15891" fmla="*/ 4894810 w 5849352"/>
              <a:gd name="connsiteY95-15892" fmla="*/ 2260600 h 5327619"/>
              <a:gd name="connsiteX96-15893" fmla="*/ 4877877 w 5849352"/>
              <a:gd name="connsiteY96-15894" fmla="*/ 2286000 h 5327619"/>
              <a:gd name="connsiteX97-15895" fmla="*/ 4852477 w 5849352"/>
              <a:gd name="connsiteY97-15896" fmla="*/ 2294467 h 5327619"/>
              <a:gd name="connsiteX98-15897" fmla="*/ 4835543 w 5849352"/>
              <a:gd name="connsiteY98-15898" fmla="*/ 2311400 h 5327619"/>
              <a:gd name="connsiteX99-15899" fmla="*/ 4793210 w 5849352"/>
              <a:gd name="connsiteY99-15900" fmla="*/ 2387600 h 5327619"/>
              <a:gd name="connsiteX100-15901" fmla="*/ 4767810 w 5849352"/>
              <a:gd name="connsiteY100-15902" fmla="*/ 2404533 h 5327619"/>
              <a:gd name="connsiteX101-15903" fmla="*/ 4784743 w 5849352"/>
              <a:gd name="connsiteY101-15904" fmla="*/ 2429933 h 5327619"/>
              <a:gd name="connsiteX102-15905" fmla="*/ 4810143 w 5849352"/>
              <a:gd name="connsiteY102-15906" fmla="*/ 2438400 h 5327619"/>
              <a:gd name="connsiteX103-15907" fmla="*/ 4835543 w 5849352"/>
              <a:gd name="connsiteY103-15908" fmla="*/ 2455333 h 5327619"/>
              <a:gd name="connsiteX104-15909" fmla="*/ 4852477 w 5849352"/>
              <a:gd name="connsiteY104-15910" fmla="*/ 2472267 h 5327619"/>
              <a:gd name="connsiteX105-15911" fmla="*/ 4903277 w 5849352"/>
              <a:gd name="connsiteY105-15912" fmla="*/ 2489200 h 5327619"/>
              <a:gd name="connsiteX106-15913" fmla="*/ 4928677 w 5849352"/>
              <a:gd name="connsiteY106-15914" fmla="*/ 2497667 h 5327619"/>
              <a:gd name="connsiteX107-15915" fmla="*/ 4979477 w 5849352"/>
              <a:gd name="connsiteY107-15916" fmla="*/ 2523067 h 5327619"/>
              <a:gd name="connsiteX108-15917" fmla="*/ 5030277 w 5849352"/>
              <a:gd name="connsiteY108-15918" fmla="*/ 2548467 h 5327619"/>
              <a:gd name="connsiteX109-15919" fmla="*/ 5055677 w 5849352"/>
              <a:gd name="connsiteY109-15920" fmla="*/ 2573867 h 5327619"/>
              <a:gd name="connsiteX110-15921" fmla="*/ 5182677 w 5849352"/>
              <a:gd name="connsiteY110-15922" fmla="*/ 2599267 h 5327619"/>
              <a:gd name="connsiteX111-15923" fmla="*/ 5241943 w 5849352"/>
              <a:gd name="connsiteY111-15924" fmla="*/ 2616200 h 5327619"/>
              <a:gd name="connsiteX112-15925" fmla="*/ 5267343 w 5849352"/>
              <a:gd name="connsiteY112-15926" fmla="*/ 2624667 h 5327619"/>
              <a:gd name="connsiteX113-15927" fmla="*/ 5284277 w 5849352"/>
              <a:gd name="connsiteY113-15928" fmla="*/ 2641600 h 5327619"/>
              <a:gd name="connsiteX114-15929" fmla="*/ 5360477 w 5849352"/>
              <a:gd name="connsiteY114-15930" fmla="*/ 2683933 h 5327619"/>
              <a:gd name="connsiteX115-15931" fmla="*/ 5428210 w 5849352"/>
              <a:gd name="connsiteY115-15932" fmla="*/ 2692400 h 5327619"/>
              <a:gd name="connsiteX116-15933" fmla="*/ 5453610 w 5849352"/>
              <a:gd name="connsiteY116-15934" fmla="*/ 2717800 h 5327619"/>
              <a:gd name="connsiteX117-15935" fmla="*/ 5470543 w 5849352"/>
              <a:gd name="connsiteY117-15936" fmla="*/ 2743200 h 5327619"/>
              <a:gd name="connsiteX118-15937" fmla="*/ 5495943 w 5849352"/>
              <a:gd name="connsiteY118-15938" fmla="*/ 2760133 h 5327619"/>
              <a:gd name="connsiteX119-15939" fmla="*/ 5538277 w 5849352"/>
              <a:gd name="connsiteY119-15940" fmla="*/ 2802467 h 5327619"/>
              <a:gd name="connsiteX120-15941" fmla="*/ 5572143 w 5849352"/>
              <a:gd name="connsiteY120-15942" fmla="*/ 2810933 h 5327619"/>
              <a:gd name="connsiteX121-15943" fmla="*/ 5597543 w 5849352"/>
              <a:gd name="connsiteY121-15944" fmla="*/ 2827867 h 5327619"/>
              <a:gd name="connsiteX122-15945" fmla="*/ 5699143 w 5849352"/>
              <a:gd name="connsiteY122-15946" fmla="*/ 2844800 h 5327619"/>
              <a:gd name="connsiteX123-15947" fmla="*/ 5775343 w 5849352"/>
              <a:gd name="connsiteY123-15948" fmla="*/ 2904067 h 5327619"/>
              <a:gd name="connsiteX124-15949" fmla="*/ 5834610 w 5849352"/>
              <a:gd name="connsiteY124-15950" fmla="*/ 2921000 h 5327619"/>
              <a:gd name="connsiteX125-15951" fmla="*/ 5834610 w 5849352"/>
              <a:gd name="connsiteY125-15952" fmla="*/ 3115733 h 5327619"/>
              <a:gd name="connsiteX126-15953" fmla="*/ 5800743 w 5849352"/>
              <a:gd name="connsiteY126-15954" fmla="*/ 3200400 h 5327619"/>
              <a:gd name="connsiteX127-15955" fmla="*/ 5809210 w 5849352"/>
              <a:gd name="connsiteY127-15956" fmla="*/ 3285067 h 5327619"/>
              <a:gd name="connsiteX128-15957" fmla="*/ 5783810 w 5849352"/>
              <a:gd name="connsiteY128-15958" fmla="*/ 3276600 h 5327619"/>
              <a:gd name="connsiteX129-15959" fmla="*/ 5775343 w 5849352"/>
              <a:gd name="connsiteY129-15960" fmla="*/ 3251200 h 5327619"/>
              <a:gd name="connsiteX130-15961" fmla="*/ 5758410 w 5849352"/>
              <a:gd name="connsiteY130-15962" fmla="*/ 3225800 h 5327619"/>
              <a:gd name="connsiteX131-15963" fmla="*/ 5733010 w 5849352"/>
              <a:gd name="connsiteY131-15964" fmla="*/ 3175000 h 5327619"/>
              <a:gd name="connsiteX132-15965" fmla="*/ 5682210 w 5849352"/>
              <a:gd name="connsiteY132-15966" fmla="*/ 3149600 h 5327619"/>
              <a:gd name="connsiteX133-15967" fmla="*/ 5656810 w 5849352"/>
              <a:gd name="connsiteY133-15968" fmla="*/ 3132667 h 5327619"/>
              <a:gd name="connsiteX134-15969" fmla="*/ 5606010 w 5849352"/>
              <a:gd name="connsiteY134-15970" fmla="*/ 3115733 h 5327619"/>
              <a:gd name="connsiteX135-15971" fmla="*/ 5445143 w 5849352"/>
              <a:gd name="connsiteY135-15972" fmla="*/ 3098800 h 5327619"/>
              <a:gd name="connsiteX136-15973" fmla="*/ 5419743 w 5849352"/>
              <a:gd name="connsiteY136-15974" fmla="*/ 3073400 h 5327619"/>
              <a:gd name="connsiteX137-15975" fmla="*/ 5394343 w 5849352"/>
              <a:gd name="connsiteY137-15976" fmla="*/ 3056467 h 5327619"/>
              <a:gd name="connsiteX138-15977" fmla="*/ 5377410 w 5849352"/>
              <a:gd name="connsiteY138-15978" fmla="*/ 3031067 h 5327619"/>
              <a:gd name="connsiteX139-15979" fmla="*/ 5360477 w 5849352"/>
              <a:gd name="connsiteY139-15980" fmla="*/ 3014133 h 5327619"/>
              <a:gd name="connsiteX140-15981" fmla="*/ 5233477 w 5849352"/>
              <a:gd name="connsiteY140-15982" fmla="*/ 3022600 h 5327619"/>
              <a:gd name="connsiteX141-15983" fmla="*/ 5216543 w 5849352"/>
              <a:gd name="connsiteY141-15984" fmla="*/ 3039533 h 5327619"/>
              <a:gd name="connsiteX142-15985" fmla="*/ 5182677 w 5849352"/>
              <a:gd name="connsiteY142-15986" fmla="*/ 3107267 h 5327619"/>
              <a:gd name="connsiteX143-15987" fmla="*/ 5157277 w 5849352"/>
              <a:gd name="connsiteY143-15988" fmla="*/ 3158067 h 5327619"/>
              <a:gd name="connsiteX144-15989" fmla="*/ 5140343 w 5849352"/>
              <a:gd name="connsiteY144-15990" fmla="*/ 3225800 h 5327619"/>
              <a:gd name="connsiteX145-15991" fmla="*/ 5123410 w 5849352"/>
              <a:gd name="connsiteY145-15992" fmla="*/ 3251200 h 5327619"/>
              <a:gd name="connsiteX146-15993" fmla="*/ 5114943 w 5849352"/>
              <a:gd name="connsiteY146-15994" fmla="*/ 3285067 h 5327619"/>
              <a:gd name="connsiteX147-15995" fmla="*/ 5131877 w 5849352"/>
              <a:gd name="connsiteY147-15996" fmla="*/ 3352800 h 5327619"/>
              <a:gd name="connsiteX148-15997" fmla="*/ 5123410 w 5849352"/>
              <a:gd name="connsiteY148-15998" fmla="*/ 3395133 h 5327619"/>
              <a:gd name="connsiteX149-15999" fmla="*/ 5089543 w 5849352"/>
              <a:gd name="connsiteY149-16000" fmla="*/ 3437467 h 5327619"/>
              <a:gd name="connsiteX150-16001" fmla="*/ 5098010 w 5849352"/>
              <a:gd name="connsiteY150-16002" fmla="*/ 3496733 h 5327619"/>
              <a:gd name="connsiteX151-16003" fmla="*/ 5157277 w 5849352"/>
              <a:gd name="connsiteY151-16004" fmla="*/ 3539067 h 5327619"/>
              <a:gd name="connsiteX152-16005" fmla="*/ 5199610 w 5849352"/>
              <a:gd name="connsiteY152-16006" fmla="*/ 3547533 h 5327619"/>
              <a:gd name="connsiteX153-16007" fmla="*/ 5241943 w 5849352"/>
              <a:gd name="connsiteY153-16008" fmla="*/ 3581400 h 5327619"/>
              <a:gd name="connsiteX154-16009" fmla="*/ 5267343 w 5849352"/>
              <a:gd name="connsiteY154-16010" fmla="*/ 3572933 h 5327619"/>
              <a:gd name="connsiteX155-16011" fmla="*/ 5318143 w 5849352"/>
              <a:gd name="connsiteY155-16012" fmla="*/ 3564467 h 5327619"/>
              <a:gd name="connsiteX156-16013" fmla="*/ 5368943 w 5849352"/>
              <a:gd name="connsiteY156-16014" fmla="*/ 3598333 h 5327619"/>
              <a:gd name="connsiteX157-16015" fmla="*/ 5411277 w 5849352"/>
              <a:gd name="connsiteY157-16016" fmla="*/ 3666067 h 5327619"/>
              <a:gd name="connsiteX158-16017" fmla="*/ 5428210 w 5849352"/>
              <a:gd name="connsiteY158-16018" fmla="*/ 3835400 h 5327619"/>
              <a:gd name="connsiteX159-16019" fmla="*/ 5436677 w 5849352"/>
              <a:gd name="connsiteY159-16020" fmla="*/ 3860800 h 5327619"/>
              <a:gd name="connsiteX160-16021" fmla="*/ 5301210 w 5849352"/>
              <a:gd name="connsiteY160-16022" fmla="*/ 3920067 h 5327619"/>
              <a:gd name="connsiteX161-16023" fmla="*/ 5275810 w 5849352"/>
              <a:gd name="connsiteY161-16024" fmla="*/ 3937000 h 5327619"/>
              <a:gd name="connsiteX162-16025" fmla="*/ 5216543 w 5849352"/>
              <a:gd name="connsiteY162-16026" fmla="*/ 3970867 h 5327619"/>
              <a:gd name="connsiteX163-16027" fmla="*/ 5199610 w 5849352"/>
              <a:gd name="connsiteY163-16028" fmla="*/ 3996267 h 5327619"/>
              <a:gd name="connsiteX164-16029" fmla="*/ 5174210 w 5849352"/>
              <a:gd name="connsiteY164-16030" fmla="*/ 4021667 h 5327619"/>
              <a:gd name="connsiteX165-16031" fmla="*/ 5165743 w 5849352"/>
              <a:gd name="connsiteY165-16032" fmla="*/ 4047067 h 5327619"/>
              <a:gd name="connsiteX166-16033" fmla="*/ 5157277 w 5849352"/>
              <a:gd name="connsiteY166-16034" fmla="*/ 4241800 h 5327619"/>
              <a:gd name="connsiteX167-16035" fmla="*/ 5106477 w 5849352"/>
              <a:gd name="connsiteY167-16036" fmla="*/ 4275667 h 5327619"/>
              <a:gd name="connsiteX168-16037" fmla="*/ 5089543 w 5849352"/>
              <a:gd name="connsiteY168-16038" fmla="*/ 4292600 h 5327619"/>
              <a:gd name="connsiteX169-16039" fmla="*/ 5123410 w 5849352"/>
              <a:gd name="connsiteY169-16040" fmla="*/ 4301067 h 5327619"/>
              <a:gd name="connsiteX170-16041" fmla="*/ 5089543 w 5849352"/>
              <a:gd name="connsiteY170-16042" fmla="*/ 4351867 h 5327619"/>
              <a:gd name="connsiteX171-16043" fmla="*/ 5038743 w 5849352"/>
              <a:gd name="connsiteY171-16044" fmla="*/ 4385733 h 5327619"/>
              <a:gd name="connsiteX172-16045" fmla="*/ 5021810 w 5849352"/>
              <a:gd name="connsiteY172-16046" fmla="*/ 4411133 h 5327619"/>
              <a:gd name="connsiteX173-16047" fmla="*/ 5004877 w 5849352"/>
              <a:gd name="connsiteY173-16048" fmla="*/ 4428067 h 5327619"/>
              <a:gd name="connsiteX174-16049" fmla="*/ 4987943 w 5849352"/>
              <a:gd name="connsiteY174-16050" fmla="*/ 4478867 h 5327619"/>
              <a:gd name="connsiteX175-16051" fmla="*/ 4971010 w 5849352"/>
              <a:gd name="connsiteY175-16052" fmla="*/ 4504267 h 5327619"/>
              <a:gd name="connsiteX176-16053" fmla="*/ 4962543 w 5849352"/>
              <a:gd name="connsiteY176-16054" fmla="*/ 4529667 h 5327619"/>
              <a:gd name="connsiteX177-16055" fmla="*/ 4928677 w 5849352"/>
              <a:gd name="connsiteY177-16056" fmla="*/ 4538133 h 5327619"/>
              <a:gd name="connsiteX178-16057" fmla="*/ 4860943 w 5849352"/>
              <a:gd name="connsiteY178-16058" fmla="*/ 4563533 h 5327619"/>
              <a:gd name="connsiteX179-16059" fmla="*/ 4784743 w 5849352"/>
              <a:gd name="connsiteY179-16060" fmla="*/ 4555067 h 5327619"/>
              <a:gd name="connsiteX180-16061" fmla="*/ 4767810 w 5849352"/>
              <a:gd name="connsiteY180-16062" fmla="*/ 4538133 h 5327619"/>
              <a:gd name="connsiteX181-16063" fmla="*/ 4750877 w 5849352"/>
              <a:gd name="connsiteY181-16064" fmla="*/ 4487333 h 5327619"/>
              <a:gd name="connsiteX182-16065" fmla="*/ 4733943 w 5849352"/>
              <a:gd name="connsiteY182-16066" fmla="*/ 4419600 h 5327619"/>
              <a:gd name="connsiteX183-16067" fmla="*/ 4683143 w 5849352"/>
              <a:gd name="connsiteY183-16068" fmla="*/ 4453467 h 5327619"/>
              <a:gd name="connsiteX184-16069" fmla="*/ 4632343 w 5849352"/>
              <a:gd name="connsiteY184-16070" fmla="*/ 4504267 h 5327619"/>
              <a:gd name="connsiteX185-16071" fmla="*/ 4615410 w 5849352"/>
              <a:gd name="connsiteY185-16072" fmla="*/ 4555067 h 5327619"/>
              <a:gd name="connsiteX186-16073" fmla="*/ 4581543 w 5849352"/>
              <a:gd name="connsiteY186-16074" fmla="*/ 4605867 h 5327619"/>
              <a:gd name="connsiteX187-16075" fmla="*/ 4564610 w 5849352"/>
              <a:gd name="connsiteY187-16076" fmla="*/ 4631267 h 5327619"/>
              <a:gd name="connsiteX188-16077" fmla="*/ 4547677 w 5849352"/>
              <a:gd name="connsiteY188-16078" fmla="*/ 4682067 h 5327619"/>
              <a:gd name="connsiteX189-16079" fmla="*/ 4505343 w 5849352"/>
              <a:gd name="connsiteY189-16080" fmla="*/ 4758267 h 5327619"/>
              <a:gd name="connsiteX190-16081" fmla="*/ 4513810 w 5849352"/>
              <a:gd name="connsiteY190-16082" fmla="*/ 4817533 h 5327619"/>
              <a:gd name="connsiteX191-16083" fmla="*/ 4522277 w 5849352"/>
              <a:gd name="connsiteY191-16084" fmla="*/ 4893733 h 5327619"/>
              <a:gd name="connsiteX192-16085" fmla="*/ 4556143 w 5849352"/>
              <a:gd name="connsiteY192-16086" fmla="*/ 4961467 h 5327619"/>
              <a:gd name="connsiteX193-16087" fmla="*/ 4598477 w 5849352"/>
              <a:gd name="connsiteY193-16088" fmla="*/ 4969933 h 5327619"/>
              <a:gd name="connsiteX194-16089" fmla="*/ 4573077 w 5849352"/>
              <a:gd name="connsiteY194-16090" fmla="*/ 5020733 h 5327619"/>
              <a:gd name="connsiteX195-16091" fmla="*/ 4581543 w 5849352"/>
              <a:gd name="connsiteY195-16092" fmla="*/ 5046133 h 5327619"/>
              <a:gd name="connsiteX196-16093" fmla="*/ 4623877 w 5849352"/>
              <a:gd name="connsiteY196-16094" fmla="*/ 5088467 h 5327619"/>
              <a:gd name="connsiteX197-16095" fmla="*/ 4564610 w 5849352"/>
              <a:gd name="connsiteY197-16096" fmla="*/ 5130800 h 5327619"/>
              <a:gd name="connsiteX198-16097" fmla="*/ 4539210 w 5849352"/>
              <a:gd name="connsiteY198-16098" fmla="*/ 5139267 h 5327619"/>
              <a:gd name="connsiteX199-16099" fmla="*/ 4547677 w 5849352"/>
              <a:gd name="connsiteY199-16100" fmla="*/ 5291667 h 5327619"/>
              <a:gd name="connsiteX200-16101" fmla="*/ 4539210 w 5849352"/>
              <a:gd name="connsiteY200-16102" fmla="*/ 5325533 h 5327619"/>
              <a:gd name="connsiteX201-16103" fmla="*/ 4479943 w 5849352"/>
              <a:gd name="connsiteY201-16104" fmla="*/ 5317067 h 5327619"/>
              <a:gd name="connsiteX202-16105" fmla="*/ 4420677 w 5849352"/>
              <a:gd name="connsiteY202-16106" fmla="*/ 5300133 h 5327619"/>
              <a:gd name="connsiteX203-16107" fmla="*/ 4352943 w 5849352"/>
              <a:gd name="connsiteY203-16108" fmla="*/ 5291667 h 5327619"/>
              <a:gd name="connsiteX204-16109" fmla="*/ 4268277 w 5849352"/>
              <a:gd name="connsiteY204-16110" fmla="*/ 5266267 h 5327619"/>
              <a:gd name="connsiteX205-16111" fmla="*/ 4234410 w 5849352"/>
              <a:gd name="connsiteY205-16112" fmla="*/ 5257800 h 5327619"/>
              <a:gd name="connsiteX206-16113" fmla="*/ 4217477 w 5849352"/>
              <a:gd name="connsiteY206-16114" fmla="*/ 5232400 h 5327619"/>
              <a:gd name="connsiteX207-16115" fmla="*/ 4175143 w 5849352"/>
              <a:gd name="connsiteY207-16116" fmla="*/ 5198533 h 5327619"/>
              <a:gd name="connsiteX208-16117" fmla="*/ 4158210 w 5849352"/>
              <a:gd name="connsiteY208-16118" fmla="*/ 5173133 h 5327619"/>
              <a:gd name="connsiteX209-16119" fmla="*/ 4082010 w 5849352"/>
              <a:gd name="connsiteY209-16120" fmla="*/ 5105400 h 5327619"/>
              <a:gd name="connsiteX210-16121" fmla="*/ 4031210 w 5849352"/>
              <a:gd name="connsiteY210-16122" fmla="*/ 5088467 h 5327619"/>
              <a:gd name="connsiteX211-16123" fmla="*/ 3980410 w 5849352"/>
              <a:gd name="connsiteY211-16124" fmla="*/ 5071533 h 5327619"/>
              <a:gd name="connsiteX212-16125" fmla="*/ 3955010 w 5849352"/>
              <a:gd name="connsiteY212-16126" fmla="*/ 5063067 h 5327619"/>
              <a:gd name="connsiteX213-16127" fmla="*/ 3921143 w 5849352"/>
              <a:gd name="connsiteY213-16128" fmla="*/ 5054600 h 5327619"/>
              <a:gd name="connsiteX214-16129" fmla="*/ 3861877 w 5849352"/>
              <a:gd name="connsiteY214-16130" fmla="*/ 5037667 h 5327619"/>
              <a:gd name="connsiteX215-16131" fmla="*/ 3785677 w 5849352"/>
              <a:gd name="connsiteY215-16132" fmla="*/ 4978400 h 5327619"/>
              <a:gd name="connsiteX216-16133" fmla="*/ 3751810 w 5849352"/>
              <a:gd name="connsiteY216-16134" fmla="*/ 4969933 h 5327619"/>
              <a:gd name="connsiteX217-16135" fmla="*/ 3701010 w 5849352"/>
              <a:gd name="connsiteY217-16136" fmla="*/ 4953000 h 5327619"/>
              <a:gd name="connsiteX218-16137" fmla="*/ 3667143 w 5849352"/>
              <a:gd name="connsiteY218-16138" fmla="*/ 4927600 h 5327619"/>
              <a:gd name="connsiteX219-16139" fmla="*/ 3633277 w 5849352"/>
              <a:gd name="connsiteY219-16140" fmla="*/ 4919133 h 5327619"/>
              <a:gd name="connsiteX220-16141" fmla="*/ 3565543 w 5849352"/>
              <a:gd name="connsiteY220-16142" fmla="*/ 4868333 h 5327619"/>
              <a:gd name="connsiteX221-16143" fmla="*/ 3506277 w 5849352"/>
              <a:gd name="connsiteY221-16144" fmla="*/ 4859867 h 5327619"/>
              <a:gd name="connsiteX222-16145" fmla="*/ 3480877 w 5849352"/>
              <a:gd name="connsiteY222-16146" fmla="*/ 4851400 h 5327619"/>
              <a:gd name="connsiteX223-16147" fmla="*/ 3463943 w 5849352"/>
              <a:gd name="connsiteY223-16148" fmla="*/ 4834467 h 5327619"/>
              <a:gd name="connsiteX224-16149" fmla="*/ 3404677 w 5849352"/>
              <a:gd name="connsiteY224-16150" fmla="*/ 4800600 h 5327619"/>
              <a:gd name="connsiteX225-16151" fmla="*/ 3362343 w 5849352"/>
              <a:gd name="connsiteY225-16152" fmla="*/ 4792133 h 5327619"/>
              <a:gd name="connsiteX226-16153" fmla="*/ 3303077 w 5849352"/>
              <a:gd name="connsiteY226-16154" fmla="*/ 4766733 h 5327619"/>
              <a:gd name="connsiteX227-16155" fmla="*/ 3286143 w 5849352"/>
              <a:gd name="connsiteY227-16156" fmla="*/ 4741333 h 5327619"/>
              <a:gd name="connsiteX228-16157" fmla="*/ 3235343 w 5849352"/>
              <a:gd name="connsiteY228-16158" fmla="*/ 4715933 h 5327619"/>
              <a:gd name="connsiteX229-16159" fmla="*/ 3218410 w 5849352"/>
              <a:gd name="connsiteY229-16160" fmla="*/ 4622800 h 5327619"/>
              <a:gd name="connsiteX230-16161" fmla="*/ 3226877 w 5849352"/>
              <a:gd name="connsiteY230-16162" fmla="*/ 4580467 h 5327619"/>
              <a:gd name="connsiteX231-16163" fmla="*/ 3277677 w 5849352"/>
              <a:gd name="connsiteY231-16164" fmla="*/ 4546600 h 5327619"/>
              <a:gd name="connsiteX232-16165" fmla="*/ 3320010 w 5849352"/>
              <a:gd name="connsiteY232-16166" fmla="*/ 4495800 h 5327619"/>
              <a:gd name="connsiteX233-16167" fmla="*/ 3345410 w 5849352"/>
              <a:gd name="connsiteY233-16168" fmla="*/ 4487333 h 5327619"/>
              <a:gd name="connsiteX234-16169" fmla="*/ 3387743 w 5849352"/>
              <a:gd name="connsiteY234-16170" fmla="*/ 4495800 h 5327619"/>
              <a:gd name="connsiteX235-16171" fmla="*/ 3396210 w 5849352"/>
              <a:gd name="connsiteY235-16172" fmla="*/ 4521200 h 5327619"/>
              <a:gd name="connsiteX236-16173" fmla="*/ 3430077 w 5849352"/>
              <a:gd name="connsiteY236-16174" fmla="*/ 4538133 h 5327619"/>
              <a:gd name="connsiteX237-16175" fmla="*/ 3506277 w 5849352"/>
              <a:gd name="connsiteY237-16176" fmla="*/ 4495800 h 5327619"/>
              <a:gd name="connsiteX238-16177" fmla="*/ 3531677 w 5849352"/>
              <a:gd name="connsiteY238-16178" fmla="*/ 4470400 h 5327619"/>
              <a:gd name="connsiteX239-16179" fmla="*/ 3540143 w 5849352"/>
              <a:gd name="connsiteY239-16180" fmla="*/ 4445000 h 5327619"/>
              <a:gd name="connsiteX240-16181" fmla="*/ 3590943 w 5849352"/>
              <a:gd name="connsiteY240-16182" fmla="*/ 4445000 h 5327619"/>
              <a:gd name="connsiteX241-16183" fmla="*/ 3633277 w 5849352"/>
              <a:gd name="connsiteY241-16184" fmla="*/ 4478867 h 5327619"/>
              <a:gd name="connsiteX242-16185" fmla="*/ 3658677 w 5849352"/>
              <a:gd name="connsiteY242-16186" fmla="*/ 4487333 h 5327619"/>
              <a:gd name="connsiteX243-16187" fmla="*/ 3692543 w 5849352"/>
              <a:gd name="connsiteY243-16188" fmla="*/ 4504267 h 5327619"/>
              <a:gd name="connsiteX244-16189" fmla="*/ 3717943 w 5849352"/>
              <a:gd name="connsiteY244-16190" fmla="*/ 4521200 h 5327619"/>
              <a:gd name="connsiteX245-16191" fmla="*/ 3751810 w 5849352"/>
              <a:gd name="connsiteY245-16192" fmla="*/ 4529667 h 5327619"/>
              <a:gd name="connsiteX246-16193" fmla="*/ 3777210 w 5849352"/>
              <a:gd name="connsiteY246-16194" fmla="*/ 4546600 h 5327619"/>
              <a:gd name="connsiteX247-16195" fmla="*/ 3878810 w 5849352"/>
              <a:gd name="connsiteY247-16196" fmla="*/ 4572000 h 5327619"/>
              <a:gd name="connsiteX248-16197" fmla="*/ 3946543 w 5849352"/>
              <a:gd name="connsiteY248-16198" fmla="*/ 4563533 h 5327619"/>
              <a:gd name="connsiteX249-16199" fmla="*/ 3980410 w 5849352"/>
              <a:gd name="connsiteY249-16200" fmla="*/ 4529667 h 5327619"/>
              <a:gd name="connsiteX250-16201" fmla="*/ 4234410 w 5849352"/>
              <a:gd name="connsiteY250-16202" fmla="*/ 4521200 h 5327619"/>
              <a:gd name="connsiteX251-16203" fmla="*/ 4259810 w 5849352"/>
              <a:gd name="connsiteY251-16204" fmla="*/ 4504267 h 5327619"/>
              <a:gd name="connsiteX252-16205" fmla="*/ 4293677 w 5849352"/>
              <a:gd name="connsiteY252-16206" fmla="*/ 4470400 h 5327619"/>
              <a:gd name="connsiteX253-16207" fmla="*/ 4488410 w 5849352"/>
              <a:gd name="connsiteY253-16208" fmla="*/ 4436533 h 5327619"/>
              <a:gd name="connsiteX254-16209" fmla="*/ 4530743 w 5849352"/>
              <a:gd name="connsiteY254-16210" fmla="*/ 4428067 h 5327619"/>
              <a:gd name="connsiteX255-16211" fmla="*/ 4547677 w 5849352"/>
              <a:gd name="connsiteY255-16212" fmla="*/ 4402667 h 5327619"/>
              <a:gd name="connsiteX256-16213" fmla="*/ 4573077 w 5849352"/>
              <a:gd name="connsiteY256-16214" fmla="*/ 4394200 h 5327619"/>
              <a:gd name="connsiteX257-16215" fmla="*/ 4649277 w 5849352"/>
              <a:gd name="connsiteY257-16216" fmla="*/ 4385733 h 5327619"/>
              <a:gd name="connsiteX258-16217" fmla="*/ 4759343 w 5849352"/>
              <a:gd name="connsiteY258-16218" fmla="*/ 4377267 h 5327619"/>
              <a:gd name="connsiteX259-16219" fmla="*/ 4793210 w 5849352"/>
              <a:gd name="connsiteY259-16220" fmla="*/ 4368800 h 5327619"/>
              <a:gd name="connsiteX260-16221" fmla="*/ 4844010 w 5849352"/>
              <a:gd name="connsiteY260-16222" fmla="*/ 4309533 h 5327619"/>
              <a:gd name="connsiteX261-16223" fmla="*/ 4852477 w 5849352"/>
              <a:gd name="connsiteY261-16224" fmla="*/ 4284133 h 5327619"/>
              <a:gd name="connsiteX262-16225" fmla="*/ 4835543 w 5849352"/>
              <a:gd name="connsiteY262-16226" fmla="*/ 4207933 h 5327619"/>
              <a:gd name="connsiteX263-16227" fmla="*/ 4810143 w 5849352"/>
              <a:gd name="connsiteY263-16228" fmla="*/ 4157133 h 5327619"/>
              <a:gd name="connsiteX264-16229" fmla="*/ 4818610 w 5849352"/>
              <a:gd name="connsiteY264-16230" fmla="*/ 4114800 h 5327619"/>
              <a:gd name="connsiteX265-16231" fmla="*/ 4844010 w 5849352"/>
              <a:gd name="connsiteY265-16232" fmla="*/ 4097867 h 5327619"/>
              <a:gd name="connsiteX266-16233" fmla="*/ 4928677 w 5849352"/>
              <a:gd name="connsiteY266-16234" fmla="*/ 4080933 h 5327619"/>
              <a:gd name="connsiteX267-16235" fmla="*/ 4954077 w 5849352"/>
              <a:gd name="connsiteY267-16236" fmla="*/ 4064000 h 5327619"/>
              <a:gd name="connsiteX268-16237" fmla="*/ 5004877 w 5849352"/>
              <a:gd name="connsiteY268-16238" fmla="*/ 4047067 h 5327619"/>
              <a:gd name="connsiteX269-16239" fmla="*/ 4996410 w 5849352"/>
              <a:gd name="connsiteY269-16240" fmla="*/ 3979333 h 5327619"/>
              <a:gd name="connsiteX270-16241" fmla="*/ 4971010 w 5849352"/>
              <a:gd name="connsiteY270-16242" fmla="*/ 3970867 h 5327619"/>
              <a:gd name="connsiteX271-16243" fmla="*/ 4937143 w 5849352"/>
              <a:gd name="connsiteY271-16244" fmla="*/ 3928533 h 5327619"/>
              <a:gd name="connsiteX272-16245" fmla="*/ 4911743 w 5849352"/>
              <a:gd name="connsiteY272-16246" fmla="*/ 3852333 h 5327619"/>
              <a:gd name="connsiteX273-16247" fmla="*/ 4903277 w 5849352"/>
              <a:gd name="connsiteY273-16248" fmla="*/ 3826933 h 5327619"/>
              <a:gd name="connsiteX274-16249" fmla="*/ 4894810 w 5849352"/>
              <a:gd name="connsiteY274-16250" fmla="*/ 3801533 h 5327619"/>
              <a:gd name="connsiteX275-16251" fmla="*/ 4877877 w 5849352"/>
              <a:gd name="connsiteY275-16252" fmla="*/ 3725333 h 5327619"/>
              <a:gd name="connsiteX276-16253" fmla="*/ 4835543 w 5849352"/>
              <a:gd name="connsiteY276-16254" fmla="*/ 3674533 h 5327619"/>
              <a:gd name="connsiteX277-16255" fmla="*/ 4810143 w 5849352"/>
              <a:gd name="connsiteY277-16256" fmla="*/ 3623733 h 5327619"/>
              <a:gd name="connsiteX278-16257" fmla="*/ 4793210 w 5849352"/>
              <a:gd name="connsiteY278-16258" fmla="*/ 3598333 h 5327619"/>
              <a:gd name="connsiteX279-16259" fmla="*/ 4776277 w 5849352"/>
              <a:gd name="connsiteY279-16260" fmla="*/ 3547533 h 5327619"/>
              <a:gd name="connsiteX280-16261" fmla="*/ 4767810 w 5849352"/>
              <a:gd name="connsiteY280-16262" fmla="*/ 3462867 h 5327619"/>
              <a:gd name="connsiteX281-16263" fmla="*/ 4750877 w 5849352"/>
              <a:gd name="connsiteY281-16264" fmla="*/ 3412067 h 5327619"/>
              <a:gd name="connsiteX282-16265" fmla="*/ 4733943 w 5849352"/>
              <a:gd name="connsiteY282-16266" fmla="*/ 3352800 h 5327619"/>
              <a:gd name="connsiteX283-16267" fmla="*/ 4708543 w 5849352"/>
              <a:gd name="connsiteY283-16268" fmla="*/ 3302000 h 5327619"/>
              <a:gd name="connsiteX284-16269" fmla="*/ 4666210 w 5849352"/>
              <a:gd name="connsiteY284-16270" fmla="*/ 3293533 h 5327619"/>
              <a:gd name="connsiteX285-16271" fmla="*/ 4573077 w 5849352"/>
              <a:gd name="connsiteY285-16272" fmla="*/ 3302000 h 5327619"/>
              <a:gd name="connsiteX286-16273" fmla="*/ 4556143 w 5849352"/>
              <a:gd name="connsiteY286-16274" fmla="*/ 3327400 h 5327619"/>
              <a:gd name="connsiteX287-16275" fmla="*/ 4530743 w 5849352"/>
              <a:gd name="connsiteY287-16276" fmla="*/ 3344333 h 5327619"/>
              <a:gd name="connsiteX288-16277" fmla="*/ 4496877 w 5849352"/>
              <a:gd name="connsiteY288-16278" fmla="*/ 3335867 h 5327619"/>
              <a:gd name="connsiteX289-16279" fmla="*/ 4488410 w 5849352"/>
              <a:gd name="connsiteY289-16280" fmla="*/ 3310467 h 5327619"/>
              <a:gd name="connsiteX290-16281" fmla="*/ 4471477 w 5849352"/>
              <a:gd name="connsiteY290-16282" fmla="*/ 3293533 h 5327619"/>
              <a:gd name="connsiteX291-16283" fmla="*/ 4463010 w 5849352"/>
              <a:gd name="connsiteY291-16284" fmla="*/ 3259667 h 5327619"/>
              <a:gd name="connsiteX292-16285" fmla="*/ 4446077 w 5849352"/>
              <a:gd name="connsiteY292-16286" fmla="*/ 3242733 h 5327619"/>
              <a:gd name="connsiteX293-16287" fmla="*/ 4369877 w 5849352"/>
              <a:gd name="connsiteY293-16288" fmla="*/ 3217333 h 5327619"/>
              <a:gd name="connsiteX294-16289" fmla="*/ 4344477 w 5849352"/>
              <a:gd name="connsiteY294-16290" fmla="*/ 3200400 h 5327619"/>
              <a:gd name="connsiteX295-16291" fmla="*/ 4336010 w 5849352"/>
              <a:gd name="connsiteY295-16292" fmla="*/ 3175000 h 5327619"/>
              <a:gd name="connsiteX296-16293" fmla="*/ 4327543 w 5849352"/>
              <a:gd name="connsiteY296-16294" fmla="*/ 3064933 h 5327619"/>
              <a:gd name="connsiteX297-16295" fmla="*/ 4285210 w 5849352"/>
              <a:gd name="connsiteY297-16296" fmla="*/ 3014133 h 5327619"/>
              <a:gd name="connsiteX298-16297" fmla="*/ 4234410 w 5849352"/>
              <a:gd name="connsiteY298-16298" fmla="*/ 2980267 h 5327619"/>
              <a:gd name="connsiteX299-16299" fmla="*/ 4082010 w 5849352"/>
              <a:gd name="connsiteY299-16300" fmla="*/ 2988733 h 5327619"/>
              <a:gd name="connsiteX300-16301" fmla="*/ 4031210 w 5849352"/>
              <a:gd name="connsiteY300-16302" fmla="*/ 3005667 h 5327619"/>
              <a:gd name="connsiteX301-16303" fmla="*/ 4048143 w 5849352"/>
              <a:gd name="connsiteY301-16304" fmla="*/ 2963333 h 5327619"/>
              <a:gd name="connsiteX302-16305" fmla="*/ 4039677 w 5849352"/>
              <a:gd name="connsiteY302-16306" fmla="*/ 2912533 h 5327619"/>
              <a:gd name="connsiteX303-16307" fmla="*/ 4014277 w 5849352"/>
              <a:gd name="connsiteY303-16308" fmla="*/ 2904067 h 5327619"/>
              <a:gd name="connsiteX304-16309" fmla="*/ 3895743 w 5849352"/>
              <a:gd name="connsiteY304-16310" fmla="*/ 2895600 h 5327619"/>
              <a:gd name="connsiteX305-16311" fmla="*/ 3878810 w 5849352"/>
              <a:gd name="connsiteY305-16312" fmla="*/ 2751667 h 5327619"/>
              <a:gd name="connsiteX306-16313" fmla="*/ 3861877 w 5849352"/>
              <a:gd name="connsiteY306-16314" fmla="*/ 2726267 h 5327619"/>
              <a:gd name="connsiteX307-16315" fmla="*/ 3828010 w 5849352"/>
              <a:gd name="connsiteY307-16316" fmla="*/ 2658533 h 5327619"/>
              <a:gd name="connsiteX308-16317" fmla="*/ 3794143 w 5849352"/>
              <a:gd name="connsiteY308-16318" fmla="*/ 2616200 h 5327619"/>
              <a:gd name="connsiteX309-16319" fmla="*/ 3641743 w 5849352"/>
              <a:gd name="connsiteY309-16320" fmla="*/ 2590800 h 5327619"/>
              <a:gd name="connsiteX310-16321" fmla="*/ 3582477 w 5849352"/>
              <a:gd name="connsiteY310-16322" fmla="*/ 2573867 h 5327619"/>
              <a:gd name="connsiteX311-16323" fmla="*/ 3531677 w 5849352"/>
              <a:gd name="connsiteY311-16324" fmla="*/ 2556933 h 5327619"/>
              <a:gd name="connsiteX312-16325" fmla="*/ 3574010 w 5849352"/>
              <a:gd name="connsiteY312-16326" fmla="*/ 2514600 h 5327619"/>
              <a:gd name="connsiteX313-16327" fmla="*/ 3548610 w 5849352"/>
              <a:gd name="connsiteY313-16328" fmla="*/ 2523067 h 5327619"/>
              <a:gd name="connsiteX314-16329" fmla="*/ 3523210 w 5849352"/>
              <a:gd name="connsiteY314-16330" fmla="*/ 2531533 h 5327619"/>
              <a:gd name="connsiteX315-16331" fmla="*/ 3548610 w 5849352"/>
              <a:gd name="connsiteY315-16332" fmla="*/ 2506133 h 5327619"/>
              <a:gd name="connsiteX316-16333" fmla="*/ 3574010 w 5849352"/>
              <a:gd name="connsiteY316-16334" fmla="*/ 2497667 h 5327619"/>
              <a:gd name="connsiteX317-16335" fmla="*/ 3582477 w 5849352"/>
              <a:gd name="connsiteY317-16336" fmla="*/ 2463800 h 5327619"/>
              <a:gd name="connsiteX318-16337" fmla="*/ 3607877 w 5849352"/>
              <a:gd name="connsiteY318-16338" fmla="*/ 2421467 h 5327619"/>
              <a:gd name="connsiteX319-16339" fmla="*/ 3607877 w 5849352"/>
              <a:gd name="connsiteY319-16340" fmla="*/ 2336800 h 5327619"/>
              <a:gd name="connsiteX320-16341" fmla="*/ 3574010 w 5849352"/>
              <a:gd name="connsiteY320-16342" fmla="*/ 2302933 h 5327619"/>
              <a:gd name="connsiteX321-16343" fmla="*/ 3523210 w 5849352"/>
              <a:gd name="connsiteY321-16344" fmla="*/ 2260600 h 5327619"/>
              <a:gd name="connsiteX322-16345" fmla="*/ 3480877 w 5849352"/>
              <a:gd name="connsiteY322-16346" fmla="*/ 2209800 h 5327619"/>
              <a:gd name="connsiteX323-16347" fmla="*/ 3455477 w 5849352"/>
              <a:gd name="connsiteY323-16348" fmla="*/ 2192867 h 5327619"/>
              <a:gd name="connsiteX324-16349" fmla="*/ 3438543 w 5849352"/>
              <a:gd name="connsiteY324-16350" fmla="*/ 2175933 h 5327619"/>
              <a:gd name="connsiteX325-16351" fmla="*/ 3413143 w 5849352"/>
              <a:gd name="connsiteY325-16352" fmla="*/ 2167467 h 5327619"/>
              <a:gd name="connsiteX326-16353" fmla="*/ 3294610 w 5849352"/>
              <a:gd name="connsiteY326-16354" fmla="*/ 2150533 h 5327619"/>
              <a:gd name="connsiteX327-16355" fmla="*/ 3243810 w 5849352"/>
              <a:gd name="connsiteY327-16356" fmla="*/ 2125133 h 5327619"/>
              <a:gd name="connsiteX328-16357" fmla="*/ 3252277 w 5849352"/>
              <a:gd name="connsiteY328-16358" fmla="*/ 2091267 h 5327619"/>
              <a:gd name="connsiteX329-16359" fmla="*/ 3218410 w 5849352"/>
              <a:gd name="connsiteY329-16360" fmla="*/ 2082800 h 5327619"/>
              <a:gd name="connsiteX330-16361" fmla="*/ 3193010 w 5849352"/>
              <a:gd name="connsiteY330-16362" fmla="*/ 2032000 h 5327619"/>
              <a:gd name="connsiteX331-16363" fmla="*/ 3176077 w 5849352"/>
              <a:gd name="connsiteY331-16364" fmla="*/ 1998133 h 5327619"/>
              <a:gd name="connsiteX332-16365" fmla="*/ 3167610 w 5849352"/>
              <a:gd name="connsiteY332-16366" fmla="*/ 1972733 h 5327619"/>
              <a:gd name="connsiteX333-16367" fmla="*/ 3142210 w 5849352"/>
              <a:gd name="connsiteY333-16368" fmla="*/ 1955800 h 5327619"/>
              <a:gd name="connsiteX334-16369" fmla="*/ 3116810 w 5849352"/>
              <a:gd name="connsiteY334-16370" fmla="*/ 1930400 h 5327619"/>
              <a:gd name="connsiteX335-16371" fmla="*/ 3082943 w 5849352"/>
              <a:gd name="connsiteY335-16372" fmla="*/ 1854200 h 5327619"/>
              <a:gd name="connsiteX336-16373" fmla="*/ 3066010 w 5849352"/>
              <a:gd name="connsiteY336-16374" fmla="*/ 1828800 h 5327619"/>
              <a:gd name="connsiteX337-16375" fmla="*/ 3057543 w 5849352"/>
              <a:gd name="connsiteY337-16376" fmla="*/ 1794933 h 5327619"/>
              <a:gd name="connsiteX338-16377" fmla="*/ 2972877 w 5849352"/>
              <a:gd name="connsiteY338-16378" fmla="*/ 1727200 h 5327619"/>
              <a:gd name="connsiteX339-16379" fmla="*/ 2947477 w 5849352"/>
              <a:gd name="connsiteY339-16380" fmla="*/ 1710267 h 5327619"/>
              <a:gd name="connsiteX340-16381" fmla="*/ 2828943 w 5849352"/>
              <a:gd name="connsiteY340-16382" fmla="*/ 1667933 h 5327619"/>
              <a:gd name="connsiteX341-16383" fmla="*/ 2803543 w 5849352"/>
              <a:gd name="connsiteY341-16384" fmla="*/ 1676400 h 5327619"/>
              <a:gd name="connsiteX342-16385" fmla="*/ 2795077 w 5849352"/>
              <a:gd name="connsiteY342-16386" fmla="*/ 1727200 h 5327619"/>
              <a:gd name="connsiteX343-16387" fmla="*/ 2786610 w 5849352"/>
              <a:gd name="connsiteY343-16388" fmla="*/ 1752600 h 5327619"/>
              <a:gd name="connsiteX344-16389" fmla="*/ 2744277 w 5849352"/>
              <a:gd name="connsiteY344-16390" fmla="*/ 1794933 h 5327619"/>
              <a:gd name="connsiteX345-16391" fmla="*/ 2718877 w 5849352"/>
              <a:gd name="connsiteY345-16392" fmla="*/ 1845733 h 5327619"/>
              <a:gd name="connsiteX346-16393" fmla="*/ 2693477 w 5849352"/>
              <a:gd name="connsiteY346-16394" fmla="*/ 1921933 h 5327619"/>
              <a:gd name="connsiteX347-16395" fmla="*/ 2685010 w 5849352"/>
              <a:gd name="connsiteY347-16396" fmla="*/ 1947333 h 5327619"/>
              <a:gd name="connsiteX348-16397" fmla="*/ 2651143 w 5849352"/>
              <a:gd name="connsiteY348-16398" fmla="*/ 1955800 h 5327619"/>
              <a:gd name="connsiteX349-16399" fmla="*/ 2591877 w 5849352"/>
              <a:gd name="connsiteY349-16400" fmla="*/ 1947333 h 5327619"/>
              <a:gd name="connsiteX350-16401" fmla="*/ 2566477 w 5849352"/>
              <a:gd name="connsiteY350-16402" fmla="*/ 1938867 h 5327619"/>
              <a:gd name="connsiteX351-16403" fmla="*/ 2549543 w 5849352"/>
              <a:gd name="connsiteY351-16404" fmla="*/ 1913467 h 5327619"/>
              <a:gd name="connsiteX352-16405" fmla="*/ 2558010 w 5849352"/>
              <a:gd name="connsiteY352-16406" fmla="*/ 1888067 h 5327619"/>
              <a:gd name="connsiteX353-16407" fmla="*/ 2532610 w 5849352"/>
              <a:gd name="connsiteY353-16408" fmla="*/ 1794933 h 5327619"/>
              <a:gd name="connsiteX354-16409" fmla="*/ 2507210 w 5849352"/>
              <a:gd name="connsiteY354-16410" fmla="*/ 1786467 h 5327619"/>
              <a:gd name="connsiteX355-16411" fmla="*/ 2498743 w 5849352"/>
              <a:gd name="connsiteY355-16412" fmla="*/ 1761067 h 5327619"/>
              <a:gd name="connsiteX356-16413" fmla="*/ 2447943 w 5849352"/>
              <a:gd name="connsiteY356-16414" fmla="*/ 1701800 h 5327619"/>
              <a:gd name="connsiteX357-16415" fmla="*/ 2431010 w 5849352"/>
              <a:gd name="connsiteY357-16416" fmla="*/ 1676400 h 5327619"/>
              <a:gd name="connsiteX358-16417" fmla="*/ 2422543 w 5849352"/>
              <a:gd name="connsiteY358-16418" fmla="*/ 1634067 h 5327619"/>
              <a:gd name="connsiteX359-16419" fmla="*/ 2414077 w 5849352"/>
              <a:gd name="connsiteY359-16420" fmla="*/ 1608667 h 5327619"/>
              <a:gd name="connsiteX360-16421" fmla="*/ 2278610 w 5849352"/>
              <a:gd name="connsiteY360-16422" fmla="*/ 1583267 h 5327619"/>
              <a:gd name="connsiteX361-16423" fmla="*/ 2287077 w 5849352"/>
              <a:gd name="connsiteY361-16424" fmla="*/ 1540933 h 5327619"/>
              <a:gd name="connsiteX362-16425" fmla="*/ 2320943 w 5849352"/>
              <a:gd name="connsiteY362-16426" fmla="*/ 1490133 h 5327619"/>
              <a:gd name="connsiteX363-16427" fmla="*/ 2304010 w 5849352"/>
              <a:gd name="connsiteY363-16428" fmla="*/ 1405467 h 5327619"/>
              <a:gd name="connsiteX364-16429" fmla="*/ 2278610 w 5849352"/>
              <a:gd name="connsiteY364-16430" fmla="*/ 1388533 h 5327619"/>
              <a:gd name="connsiteX365-16431" fmla="*/ 2253210 w 5849352"/>
              <a:gd name="connsiteY365-16432" fmla="*/ 1320800 h 5327619"/>
              <a:gd name="connsiteX366-16433" fmla="*/ 2227810 w 5849352"/>
              <a:gd name="connsiteY366-16434" fmla="*/ 1303867 h 5327619"/>
              <a:gd name="connsiteX367-16435" fmla="*/ 2210877 w 5849352"/>
              <a:gd name="connsiteY367-16436" fmla="*/ 1253067 h 5327619"/>
              <a:gd name="connsiteX368-16437" fmla="*/ 2202410 w 5849352"/>
              <a:gd name="connsiteY368-16438" fmla="*/ 1227667 h 5327619"/>
              <a:gd name="connsiteX369-16439" fmla="*/ 2193943 w 5849352"/>
              <a:gd name="connsiteY369-16440" fmla="*/ 1193800 h 5327619"/>
              <a:gd name="connsiteX370-16441" fmla="*/ 2177010 w 5849352"/>
              <a:gd name="connsiteY370-16442" fmla="*/ 1143000 h 5327619"/>
              <a:gd name="connsiteX371-16443" fmla="*/ 2168543 w 5849352"/>
              <a:gd name="connsiteY371-16444" fmla="*/ 1092200 h 5327619"/>
              <a:gd name="connsiteX372-16445" fmla="*/ 2160077 w 5849352"/>
              <a:gd name="connsiteY372-16446" fmla="*/ 1058333 h 5327619"/>
              <a:gd name="connsiteX373-16447" fmla="*/ 1321877 w 5849352"/>
              <a:gd name="connsiteY373-16448" fmla="*/ 524933 h 5327619"/>
              <a:gd name="connsiteX374-16449" fmla="*/ 653010 w 5849352"/>
              <a:gd name="connsiteY374-16450" fmla="*/ 211667 h 5327619"/>
              <a:gd name="connsiteX375-16451" fmla="*/ 9543 w 5849352"/>
              <a:gd name="connsiteY375-16452" fmla="*/ 0 h 5327619"/>
              <a:gd name="connsiteX376-16453" fmla="*/ 119610 w 5849352"/>
              <a:gd name="connsiteY376-16454" fmla="*/ 118533 h 5327619"/>
              <a:gd name="connsiteX377-16455" fmla="*/ 221210 w 5849352"/>
              <a:gd name="connsiteY377-16456" fmla="*/ 177800 h 5327619"/>
              <a:gd name="connsiteX378-16457" fmla="*/ 246610 w 5849352"/>
              <a:gd name="connsiteY378-16458" fmla="*/ 194733 h 5327619"/>
              <a:gd name="connsiteX379-16459" fmla="*/ 322810 w 5849352"/>
              <a:gd name="connsiteY379-16460" fmla="*/ 254000 h 5327619"/>
              <a:gd name="connsiteX380-16461" fmla="*/ 390543 w 5849352"/>
              <a:gd name="connsiteY380-16462" fmla="*/ 313267 h 5327619"/>
              <a:gd name="connsiteX381-16463" fmla="*/ 475210 w 5849352"/>
              <a:gd name="connsiteY381-16464" fmla="*/ 381000 h 5327619"/>
              <a:gd name="connsiteX0-16465" fmla="*/ 2092343 w 5849352"/>
              <a:gd name="connsiteY0-16466" fmla="*/ 905933 h 5327619"/>
              <a:gd name="connsiteX1-16467" fmla="*/ 2109277 w 5849352"/>
              <a:gd name="connsiteY1-16468" fmla="*/ 939800 h 5327619"/>
              <a:gd name="connsiteX2-16469" fmla="*/ 2117743 w 5849352"/>
              <a:gd name="connsiteY2-16470" fmla="*/ 897467 h 5327619"/>
              <a:gd name="connsiteX3-16471" fmla="*/ 2100810 w 5849352"/>
              <a:gd name="connsiteY3-16472" fmla="*/ 880533 h 5327619"/>
              <a:gd name="connsiteX4-16473" fmla="*/ 2066943 w 5849352"/>
              <a:gd name="connsiteY4-16474" fmla="*/ 804333 h 5327619"/>
              <a:gd name="connsiteX5-16475" fmla="*/ 2058477 w 5849352"/>
              <a:gd name="connsiteY5-16476" fmla="*/ 778933 h 5327619"/>
              <a:gd name="connsiteX6-16477" fmla="*/ 1990743 w 5849352"/>
              <a:gd name="connsiteY6-16478" fmla="*/ 719667 h 5327619"/>
              <a:gd name="connsiteX7-16479" fmla="*/ 1897610 w 5849352"/>
              <a:gd name="connsiteY7-16480" fmla="*/ 694267 h 5327619"/>
              <a:gd name="connsiteX8-16481" fmla="*/ 1872210 w 5849352"/>
              <a:gd name="connsiteY8-16482" fmla="*/ 685800 h 5327619"/>
              <a:gd name="connsiteX9-16483" fmla="*/ 1846810 w 5849352"/>
              <a:gd name="connsiteY9-16484" fmla="*/ 660400 h 5327619"/>
              <a:gd name="connsiteX10-16485" fmla="*/ 1838343 w 5849352"/>
              <a:gd name="connsiteY10-16486" fmla="*/ 635000 h 5327619"/>
              <a:gd name="connsiteX11-16487" fmla="*/ 1863743 w 5849352"/>
              <a:gd name="connsiteY11-16488" fmla="*/ 499533 h 5327619"/>
              <a:gd name="connsiteX12-16489" fmla="*/ 1855277 w 5849352"/>
              <a:gd name="connsiteY12-16490" fmla="*/ 448733 h 5327619"/>
              <a:gd name="connsiteX13-16491" fmla="*/ 1812943 w 5849352"/>
              <a:gd name="connsiteY13-16492" fmla="*/ 423333 h 5327619"/>
              <a:gd name="connsiteX14-16493" fmla="*/ 1787543 w 5849352"/>
              <a:gd name="connsiteY14-16494" fmla="*/ 406400 h 5327619"/>
              <a:gd name="connsiteX15-16495" fmla="*/ 1779077 w 5849352"/>
              <a:gd name="connsiteY15-16496" fmla="*/ 304800 h 5327619"/>
              <a:gd name="connsiteX16-16497" fmla="*/ 1787543 w 5849352"/>
              <a:gd name="connsiteY16-16498" fmla="*/ 254000 h 5327619"/>
              <a:gd name="connsiteX17-16499" fmla="*/ 1931477 w 5849352"/>
              <a:gd name="connsiteY17-16500" fmla="*/ 270933 h 5327619"/>
              <a:gd name="connsiteX18-16501" fmla="*/ 1948410 w 5849352"/>
              <a:gd name="connsiteY18-16502" fmla="*/ 287867 h 5327619"/>
              <a:gd name="connsiteX19-16503" fmla="*/ 2083877 w 5849352"/>
              <a:gd name="connsiteY19-16504" fmla="*/ 262467 h 5327619"/>
              <a:gd name="connsiteX20-16505" fmla="*/ 2117743 w 5849352"/>
              <a:gd name="connsiteY20-16506" fmla="*/ 330200 h 5327619"/>
              <a:gd name="connsiteX21-16507" fmla="*/ 2143143 w 5849352"/>
              <a:gd name="connsiteY21-16508" fmla="*/ 338667 h 5327619"/>
              <a:gd name="connsiteX22-16509" fmla="*/ 2219343 w 5849352"/>
              <a:gd name="connsiteY22-16510" fmla="*/ 347133 h 5327619"/>
              <a:gd name="connsiteX23-16511" fmla="*/ 2261677 w 5849352"/>
              <a:gd name="connsiteY23-16512" fmla="*/ 381000 h 5327619"/>
              <a:gd name="connsiteX24-16513" fmla="*/ 2287077 w 5849352"/>
              <a:gd name="connsiteY24-16514" fmla="*/ 397933 h 5327619"/>
              <a:gd name="connsiteX25-16515" fmla="*/ 2447943 w 5849352"/>
              <a:gd name="connsiteY25-16516" fmla="*/ 389467 h 5327619"/>
              <a:gd name="connsiteX26-16517" fmla="*/ 2464877 w 5849352"/>
              <a:gd name="connsiteY26-16518" fmla="*/ 364067 h 5327619"/>
              <a:gd name="connsiteX27-16519" fmla="*/ 2693477 w 5849352"/>
              <a:gd name="connsiteY27-16520" fmla="*/ 381000 h 5327619"/>
              <a:gd name="connsiteX28-16521" fmla="*/ 2718877 w 5849352"/>
              <a:gd name="connsiteY28-16522" fmla="*/ 406400 h 5327619"/>
              <a:gd name="connsiteX29-16523" fmla="*/ 2803543 w 5849352"/>
              <a:gd name="connsiteY29-16524" fmla="*/ 406400 h 5327619"/>
              <a:gd name="connsiteX30-16525" fmla="*/ 2828943 w 5849352"/>
              <a:gd name="connsiteY30-16526" fmla="*/ 389467 h 5327619"/>
              <a:gd name="connsiteX31-16527" fmla="*/ 2939010 w 5849352"/>
              <a:gd name="connsiteY31-16528" fmla="*/ 372533 h 5327619"/>
              <a:gd name="connsiteX32-16529" fmla="*/ 2989810 w 5849352"/>
              <a:gd name="connsiteY32-16530" fmla="*/ 347133 h 5327619"/>
              <a:gd name="connsiteX33-16531" fmla="*/ 3040610 w 5849352"/>
              <a:gd name="connsiteY33-16532" fmla="*/ 355600 h 5327619"/>
              <a:gd name="connsiteX34-16533" fmla="*/ 3066010 w 5849352"/>
              <a:gd name="connsiteY34-16534" fmla="*/ 372533 h 5327619"/>
              <a:gd name="connsiteX35-16535" fmla="*/ 3167610 w 5849352"/>
              <a:gd name="connsiteY35-16536" fmla="*/ 372533 h 5327619"/>
              <a:gd name="connsiteX36-16537" fmla="*/ 3176077 w 5849352"/>
              <a:gd name="connsiteY36-16538" fmla="*/ 397933 h 5327619"/>
              <a:gd name="connsiteX37-16539" fmla="*/ 3167610 w 5849352"/>
              <a:gd name="connsiteY37-16540" fmla="*/ 431800 h 5327619"/>
              <a:gd name="connsiteX38-16541" fmla="*/ 3116810 w 5849352"/>
              <a:gd name="connsiteY38-16542" fmla="*/ 457200 h 5327619"/>
              <a:gd name="connsiteX39-16543" fmla="*/ 3091410 w 5849352"/>
              <a:gd name="connsiteY39-16544" fmla="*/ 474133 h 5327619"/>
              <a:gd name="connsiteX40-16545" fmla="*/ 3082943 w 5849352"/>
              <a:gd name="connsiteY40-16546" fmla="*/ 499533 h 5327619"/>
              <a:gd name="connsiteX41-16547" fmla="*/ 3091410 w 5849352"/>
              <a:gd name="connsiteY41-16548" fmla="*/ 711200 h 5327619"/>
              <a:gd name="connsiteX42-16549" fmla="*/ 3108343 w 5849352"/>
              <a:gd name="connsiteY42-16550" fmla="*/ 762000 h 5327619"/>
              <a:gd name="connsiteX43-16551" fmla="*/ 3116810 w 5849352"/>
              <a:gd name="connsiteY43-16552" fmla="*/ 787400 h 5327619"/>
              <a:gd name="connsiteX44-16553" fmla="*/ 3133743 w 5849352"/>
              <a:gd name="connsiteY44-16554" fmla="*/ 812800 h 5327619"/>
              <a:gd name="connsiteX45-16555" fmla="*/ 3142210 w 5849352"/>
              <a:gd name="connsiteY45-16556" fmla="*/ 838200 h 5327619"/>
              <a:gd name="connsiteX46-16557" fmla="*/ 3193010 w 5849352"/>
              <a:gd name="connsiteY46-16558" fmla="*/ 889000 h 5327619"/>
              <a:gd name="connsiteX47-16559" fmla="*/ 3218410 w 5849352"/>
              <a:gd name="connsiteY47-16560" fmla="*/ 914400 h 5327619"/>
              <a:gd name="connsiteX48-16561" fmla="*/ 3252277 w 5849352"/>
              <a:gd name="connsiteY48-16562" fmla="*/ 922867 h 5327619"/>
              <a:gd name="connsiteX49-16563" fmla="*/ 3277677 w 5849352"/>
              <a:gd name="connsiteY49-16564" fmla="*/ 948267 h 5327619"/>
              <a:gd name="connsiteX50-16565" fmla="*/ 3328477 w 5849352"/>
              <a:gd name="connsiteY50-16566" fmla="*/ 982133 h 5327619"/>
              <a:gd name="connsiteX51-16567" fmla="*/ 3370810 w 5849352"/>
              <a:gd name="connsiteY51-16568" fmla="*/ 1024467 h 5327619"/>
              <a:gd name="connsiteX52-16569" fmla="*/ 3430077 w 5849352"/>
              <a:gd name="connsiteY52-16570" fmla="*/ 1075267 h 5327619"/>
              <a:gd name="connsiteX53-16571" fmla="*/ 3480877 w 5849352"/>
              <a:gd name="connsiteY53-16572" fmla="*/ 1109133 h 5327619"/>
              <a:gd name="connsiteX54-16573" fmla="*/ 3548610 w 5849352"/>
              <a:gd name="connsiteY54-16574" fmla="*/ 1159933 h 5327619"/>
              <a:gd name="connsiteX55-16575" fmla="*/ 3574010 w 5849352"/>
              <a:gd name="connsiteY55-16576" fmla="*/ 1168400 h 5327619"/>
              <a:gd name="connsiteX56-16577" fmla="*/ 3599410 w 5849352"/>
              <a:gd name="connsiteY56-16578" fmla="*/ 1185333 h 5327619"/>
              <a:gd name="connsiteX57-16579" fmla="*/ 3667143 w 5849352"/>
              <a:gd name="connsiteY57-16580" fmla="*/ 1202267 h 5327619"/>
              <a:gd name="connsiteX58-16581" fmla="*/ 3692543 w 5849352"/>
              <a:gd name="connsiteY58-16582" fmla="*/ 1219200 h 5327619"/>
              <a:gd name="connsiteX59-16583" fmla="*/ 3709477 w 5849352"/>
              <a:gd name="connsiteY59-16584" fmla="*/ 1270000 h 5327619"/>
              <a:gd name="connsiteX60-16585" fmla="*/ 3726410 w 5849352"/>
              <a:gd name="connsiteY60-16586" fmla="*/ 1295400 h 5327619"/>
              <a:gd name="connsiteX61-16587" fmla="*/ 3743343 w 5849352"/>
              <a:gd name="connsiteY61-16588" fmla="*/ 1354667 h 5327619"/>
              <a:gd name="connsiteX62-16589" fmla="*/ 3760277 w 5849352"/>
              <a:gd name="connsiteY62-16590" fmla="*/ 1405467 h 5327619"/>
              <a:gd name="connsiteX63-16591" fmla="*/ 3768743 w 5849352"/>
              <a:gd name="connsiteY63-16592" fmla="*/ 1447800 h 5327619"/>
              <a:gd name="connsiteX64-16593" fmla="*/ 3777210 w 5849352"/>
              <a:gd name="connsiteY64-16594" fmla="*/ 1473200 h 5327619"/>
              <a:gd name="connsiteX65-16595" fmla="*/ 3785677 w 5849352"/>
              <a:gd name="connsiteY65-16596" fmla="*/ 1507067 h 5327619"/>
              <a:gd name="connsiteX66-16597" fmla="*/ 3811077 w 5849352"/>
              <a:gd name="connsiteY66-16598" fmla="*/ 1583267 h 5327619"/>
              <a:gd name="connsiteX67-16599" fmla="*/ 3819543 w 5849352"/>
              <a:gd name="connsiteY67-16600" fmla="*/ 1608667 h 5327619"/>
              <a:gd name="connsiteX68-16601" fmla="*/ 3828010 w 5849352"/>
              <a:gd name="connsiteY68-16602" fmla="*/ 1659467 h 5327619"/>
              <a:gd name="connsiteX69-16603" fmla="*/ 3861877 w 5849352"/>
              <a:gd name="connsiteY69-16604" fmla="*/ 1701800 h 5327619"/>
              <a:gd name="connsiteX70-16605" fmla="*/ 3878810 w 5849352"/>
              <a:gd name="connsiteY70-16606" fmla="*/ 1752600 h 5327619"/>
              <a:gd name="connsiteX71-16607" fmla="*/ 3887277 w 5849352"/>
              <a:gd name="connsiteY71-16608" fmla="*/ 1786467 h 5327619"/>
              <a:gd name="connsiteX72-16609" fmla="*/ 3904210 w 5849352"/>
              <a:gd name="connsiteY72-16610" fmla="*/ 1811867 h 5327619"/>
              <a:gd name="connsiteX73-16611" fmla="*/ 3912677 w 5849352"/>
              <a:gd name="connsiteY73-16612" fmla="*/ 1837267 h 5327619"/>
              <a:gd name="connsiteX74-16613" fmla="*/ 3946543 w 5849352"/>
              <a:gd name="connsiteY74-16614" fmla="*/ 1888067 h 5327619"/>
              <a:gd name="connsiteX75-16615" fmla="*/ 3963477 w 5849352"/>
              <a:gd name="connsiteY75-16616" fmla="*/ 1913467 h 5327619"/>
              <a:gd name="connsiteX76-16617" fmla="*/ 3988877 w 5849352"/>
              <a:gd name="connsiteY76-16618" fmla="*/ 1930400 h 5327619"/>
              <a:gd name="connsiteX77-16619" fmla="*/ 4014277 w 5849352"/>
              <a:gd name="connsiteY77-16620" fmla="*/ 1955800 h 5327619"/>
              <a:gd name="connsiteX78-16621" fmla="*/ 4065077 w 5849352"/>
              <a:gd name="connsiteY78-16622" fmla="*/ 1981200 h 5327619"/>
              <a:gd name="connsiteX79-16623" fmla="*/ 4090477 w 5849352"/>
              <a:gd name="connsiteY79-16624" fmla="*/ 1964267 h 5327619"/>
              <a:gd name="connsiteX80-16625" fmla="*/ 4115877 w 5849352"/>
              <a:gd name="connsiteY80-16626" fmla="*/ 1972733 h 5327619"/>
              <a:gd name="connsiteX81-16627" fmla="*/ 4166677 w 5849352"/>
              <a:gd name="connsiteY81-16628" fmla="*/ 2015067 h 5327619"/>
              <a:gd name="connsiteX82-16629" fmla="*/ 4175143 w 5849352"/>
              <a:gd name="connsiteY82-16630" fmla="*/ 2048933 h 5327619"/>
              <a:gd name="connsiteX83-16631" fmla="*/ 4217477 w 5849352"/>
              <a:gd name="connsiteY83-16632" fmla="*/ 2091267 h 5327619"/>
              <a:gd name="connsiteX84-16633" fmla="*/ 4242877 w 5849352"/>
              <a:gd name="connsiteY84-16634" fmla="*/ 2116667 h 5327619"/>
              <a:gd name="connsiteX85-16635" fmla="*/ 4344477 w 5849352"/>
              <a:gd name="connsiteY85-16636" fmla="*/ 2133600 h 5327619"/>
              <a:gd name="connsiteX86-16637" fmla="*/ 4369877 w 5849352"/>
              <a:gd name="connsiteY86-16638" fmla="*/ 2159000 h 5327619"/>
              <a:gd name="connsiteX87-16639" fmla="*/ 4395277 w 5849352"/>
              <a:gd name="connsiteY87-16640" fmla="*/ 2167467 h 5327619"/>
              <a:gd name="connsiteX88-16641" fmla="*/ 4522277 w 5849352"/>
              <a:gd name="connsiteY88-16642" fmla="*/ 2184400 h 5327619"/>
              <a:gd name="connsiteX89-16643" fmla="*/ 4547677 w 5849352"/>
              <a:gd name="connsiteY89-16644" fmla="*/ 2209800 h 5327619"/>
              <a:gd name="connsiteX90-16645" fmla="*/ 4615410 w 5849352"/>
              <a:gd name="connsiteY90-16646" fmla="*/ 2226733 h 5327619"/>
              <a:gd name="connsiteX91-16647" fmla="*/ 4683143 w 5849352"/>
              <a:gd name="connsiteY91-16648" fmla="*/ 2218267 h 5327619"/>
              <a:gd name="connsiteX92-16649" fmla="*/ 4784743 w 5849352"/>
              <a:gd name="connsiteY92-16650" fmla="*/ 2209800 h 5327619"/>
              <a:gd name="connsiteX93-16651" fmla="*/ 4818610 w 5849352"/>
              <a:gd name="connsiteY93-16652" fmla="*/ 2192867 h 5327619"/>
              <a:gd name="connsiteX94-16653" fmla="*/ 4844010 w 5849352"/>
              <a:gd name="connsiteY94-16654" fmla="*/ 2201333 h 5327619"/>
              <a:gd name="connsiteX95-16655" fmla="*/ 4894810 w 5849352"/>
              <a:gd name="connsiteY95-16656" fmla="*/ 2260600 h 5327619"/>
              <a:gd name="connsiteX96-16657" fmla="*/ 4877877 w 5849352"/>
              <a:gd name="connsiteY96-16658" fmla="*/ 2286000 h 5327619"/>
              <a:gd name="connsiteX97-16659" fmla="*/ 4852477 w 5849352"/>
              <a:gd name="connsiteY97-16660" fmla="*/ 2294467 h 5327619"/>
              <a:gd name="connsiteX98-16661" fmla="*/ 4835543 w 5849352"/>
              <a:gd name="connsiteY98-16662" fmla="*/ 2311400 h 5327619"/>
              <a:gd name="connsiteX99-16663" fmla="*/ 4793210 w 5849352"/>
              <a:gd name="connsiteY99-16664" fmla="*/ 2387600 h 5327619"/>
              <a:gd name="connsiteX100-16665" fmla="*/ 4767810 w 5849352"/>
              <a:gd name="connsiteY100-16666" fmla="*/ 2404533 h 5327619"/>
              <a:gd name="connsiteX101-16667" fmla="*/ 4784743 w 5849352"/>
              <a:gd name="connsiteY101-16668" fmla="*/ 2429933 h 5327619"/>
              <a:gd name="connsiteX102-16669" fmla="*/ 4810143 w 5849352"/>
              <a:gd name="connsiteY102-16670" fmla="*/ 2438400 h 5327619"/>
              <a:gd name="connsiteX103-16671" fmla="*/ 4835543 w 5849352"/>
              <a:gd name="connsiteY103-16672" fmla="*/ 2455333 h 5327619"/>
              <a:gd name="connsiteX104-16673" fmla="*/ 4852477 w 5849352"/>
              <a:gd name="connsiteY104-16674" fmla="*/ 2472267 h 5327619"/>
              <a:gd name="connsiteX105-16675" fmla="*/ 4903277 w 5849352"/>
              <a:gd name="connsiteY105-16676" fmla="*/ 2489200 h 5327619"/>
              <a:gd name="connsiteX106-16677" fmla="*/ 4928677 w 5849352"/>
              <a:gd name="connsiteY106-16678" fmla="*/ 2497667 h 5327619"/>
              <a:gd name="connsiteX107-16679" fmla="*/ 4979477 w 5849352"/>
              <a:gd name="connsiteY107-16680" fmla="*/ 2523067 h 5327619"/>
              <a:gd name="connsiteX108-16681" fmla="*/ 5030277 w 5849352"/>
              <a:gd name="connsiteY108-16682" fmla="*/ 2548467 h 5327619"/>
              <a:gd name="connsiteX109-16683" fmla="*/ 5055677 w 5849352"/>
              <a:gd name="connsiteY109-16684" fmla="*/ 2573867 h 5327619"/>
              <a:gd name="connsiteX110-16685" fmla="*/ 5182677 w 5849352"/>
              <a:gd name="connsiteY110-16686" fmla="*/ 2599267 h 5327619"/>
              <a:gd name="connsiteX111-16687" fmla="*/ 5241943 w 5849352"/>
              <a:gd name="connsiteY111-16688" fmla="*/ 2616200 h 5327619"/>
              <a:gd name="connsiteX112-16689" fmla="*/ 5267343 w 5849352"/>
              <a:gd name="connsiteY112-16690" fmla="*/ 2624667 h 5327619"/>
              <a:gd name="connsiteX113-16691" fmla="*/ 5284277 w 5849352"/>
              <a:gd name="connsiteY113-16692" fmla="*/ 2641600 h 5327619"/>
              <a:gd name="connsiteX114-16693" fmla="*/ 5360477 w 5849352"/>
              <a:gd name="connsiteY114-16694" fmla="*/ 2683933 h 5327619"/>
              <a:gd name="connsiteX115-16695" fmla="*/ 5428210 w 5849352"/>
              <a:gd name="connsiteY115-16696" fmla="*/ 2692400 h 5327619"/>
              <a:gd name="connsiteX116-16697" fmla="*/ 5453610 w 5849352"/>
              <a:gd name="connsiteY116-16698" fmla="*/ 2717800 h 5327619"/>
              <a:gd name="connsiteX117-16699" fmla="*/ 5470543 w 5849352"/>
              <a:gd name="connsiteY117-16700" fmla="*/ 2743200 h 5327619"/>
              <a:gd name="connsiteX118-16701" fmla="*/ 5495943 w 5849352"/>
              <a:gd name="connsiteY118-16702" fmla="*/ 2760133 h 5327619"/>
              <a:gd name="connsiteX119-16703" fmla="*/ 5538277 w 5849352"/>
              <a:gd name="connsiteY119-16704" fmla="*/ 2802467 h 5327619"/>
              <a:gd name="connsiteX120-16705" fmla="*/ 5572143 w 5849352"/>
              <a:gd name="connsiteY120-16706" fmla="*/ 2810933 h 5327619"/>
              <a:gd name="connsiteX121-16707" fmla="*/ 5597543 w 5849352"/>
              <a:gd name="connsiteY121-16708" fmla="*/ 2827867 h 5327619"/>
              <a:gd name="connsiteX122-16709" fmla="*/ 5699143 w 5849352"/>
              <a:gd name="connsiteY122-16710" fmla="*/ 2844800 h 5327619"/>
              <a:gd name="connsiteX123-16711" fmla="*/ 5775343 w 5849352"/>
              <a:gd name="connsiteY123-16712" fmla="*/ 2904067 h 5327619"/>
              <a:gd name="connsiteX124-16713" fmla="*/ 5834610 w 5849352"/>
              <a:gd name="connsiteY124-16714" fmla="*/ 2921000 h 5327619"/>
              <a:gd name="connsiteX125-16715" fmla="*/ 5834610 w 5849352"/>
              <a:gd name="connsiteY125-16716" fmla="*/ 3115733 h 5327619"/>
              <a:gd name="connsiteX126-16717" fmla="*/ 5800743 w 5849352"/>
              <a:gd name="connsiteY126-16718" fmla="*/ 3200400 h 5327619"/>
              <a:gd name="connsiteX127-16719" fmla="*/ 5809210 w 5849352"/>
              <a:gd name="connsiteY127-16720" fmla="*/ 3285067 h 5327619"/>
              <a:gd name="connsiteX128-16721" fmla="*/ 5783810 w 5849352"/>
              <a:gd name="connsiteY128-16722" fmla="*/ 3276600 h 5327619"/>
              <a:gd name="connsiteX129-16723" fmla="*/ 5775343 w 5849352"/>
              <a:gd name="connsiteY129-16724" fmla="*/ 3251200 h 5327619"/>
              <a:gd name="connsiteX130-16725" fmla="*/ 5758410 w 5849352"/>
              <a:gd name="connsiteY130-16726" fmla="*/ 3225800 h 5327619"/>
              <a:gd name="connsiteX131-16727" fmla="*/ 5733010 w 5849352"/>
              <a:gd name="connsiteY131-16728" fmla="*/ 3175000 h 5327619"/>
              <a:gd name="connsiteX132-16729" fmla="*/ 5682210 w 5849352"/>
              <a:gd name="connsiteY132-16730" fmla="*/ 3149600 h 5327619"/>
              <a:gd name="connsiteX133-16731" fmla="*/ 5656810 w 5849352"/>
              <a:gd name="connsiteY133-16732" fmla="*/ 3132667 h 5327619"/>
              <a:gd name="connsiteX134-16733" fmla="*/ 5606010 w 5849352"/>
              <a:gd name="connsiteY134-16734" fmla="*/ 3115733 h 5327619"/>
              <a:gd name="connsiteX135-16735" fmla="*/ 5445143 w 5849352"/>
              <a:gd name="connsiteY135-16736" fmla="*/ 3098800 h 5327619"/>
              <a:gd name="connsiteX136-16737" fmla="*/ 5419743 w 5849352"/>
              <a:gd name="connsiteY136-16738" fmla="*/ 3073400 h 5327619"/>
              <a:gd name="connsiteX137-16739" fmla="*/ 5394343 w 5849352"/>
              <a:gd name="connsiteY137-16740" fmla="*/ 3056467 h 5327619"/>
              <a:gd name="connsiteX138-16741" fmla="*/ 5377410 w 5849352"/>
              <a:gd name="connsiteY138-16742" fmla="*/ 3031067 h 5327619"/>
              <a:gd name="connsiteX139-16743" fmla="*/ 5360477 w 5849352"/>
              <a:gd name="connsiteY139-16744" fmla="*/ 3014133 h 5327619"/>
              <a:gd name="connsiteX140-16745" fmla="*/ 5233477 w 5849352"/>
              <a:gd name="connsiteY140-16746" fmla="*/ 3022600 h 5327619"/>
              <a:gd name="connsiteX141-16747" fmla="*/ 5216543 w 5849352"/>
              <a:gd name="connsiteY141-16748" fmla="*/ 3039533 h 5327619"/>
              <a:gd name="connsiteX142-16749" fmla="*/ 5182677 w 5849352"/>
              <a:gd name="connsiteY142-16750" fmla="*/ 3107267 h 5327619"/>
              <a:gd name="connsiteX143-16751" fmla="*/ 5157277 w 5849352"/>
              <a:gd name="connsiteY143-16752" fmla="*/ 3158067 h 5327619"/>
              <a:gd name="connsiteX144-16753" fmla="*/ 5140343 w 5849352"/>
              <a:gd name="connsiteY144-16754" fmla="*/ 3225800 h 5327619"/>
              <a:gd name="connsiteX145-16755" fmla="*/ 5123410 w 5849352"/>
              <a:gd name="connsiteY145-16756" fmla="*/ 3251200 h 5327619"/>
              <a:gd name="connsiteX146-16757" fmla="*/ 5114943 w 5849352"/>
              <a:gd name="connsiteY146-16758" fmla="*/ 3285067 h 5327619"/>
              <a:gd name="connsiteX147-16759" fmla="*/ 5131877 w 5849352"/>
              <a:gd name="connsiteY147-16760" fmla="*/ 3352800 h 5327619"/>
              <a:gd name="connsiteX148-16761" fmla="*/ 5123410 w 5849352"/>
              <a:gd name="connsiteY148-16762" fmla="*/ 3395133 h 5327619"/>
              <a:gd name="connsiteX149-16763" fmla="*/ 5089543 w 5849352"/>
              <a:gd name="connsiteY149-16764" fmla="*/ 3437467 h 5327619"/>
              <a:gd name="connsiteX150-16765" fmla="*/ 5098010 w 5849352"/>
              <a:gd name="connsiteY150-16766" fmla="*/ 3496733 h 5327619"/>
              <a:gd name="connsiteX151-16767" fmla="*/ 5157277 w 5849352"/>
              <a:gd name="connsiteY151-16768" fmla="*/ 3539067 h 5327619"/>
              <a:gd name="connsiteX152-16769" fmla="*/ 5199610 w 5849352"/>
              <a:gd name="connsiteY152-16770" fmla="*/ 3547533 h 5327619"/>
              <a:gd name="connsiteX153-16771" fmla="*/ 5241943 w 5849352"/>
              <a:gd name="connsiteY153-16772" fmla="*/ 3581400 h 5327619"/>
              <a:gd name="connsiteX154-16773" fmla="*/ 5267343 w 5849352"/>
              <a:gd name="connsiteY154-16774" fmla="*/ 3572933 h 5327619"/>
              <a:gd name="connsiteX155-16775" fmla="*/ 5318143 w 5849352"/>
              <a:gd name="connsiteY155-16776" fmla="*/ 3564467 h 5327619"/>
              <a:gd name="connsiteX156-16777" fmla="*/ 5368943 w 5849352"/>
              <a:gd name="connsiteY156-16778" fmla="*/ 3598333 h 5327619"/>
              <a:gd name="connsiteX157-16779" fmla="*/ 5411277 w 5849352"/>
              <a:gd name="connsiteY157-16780" fmla="*/ 3666067 h 5327619"/>
              <a:gd name="connsiteX158-16781" fmla="*/ 5428210 w 5849352"/>
              <a:gd name="connsiteY158-16782" fmla="*/ 3835400 h 5327619"/>
              <a:gd name="connsiteX159-16783" fmla="*/ 5436677 w 5849352"/>
              <a:gd name="connsiteY159-16784" fmla="*/ 3860800 h 5327619"/>
              <a:gd name="connsiteX160-16785" fmla="*/ 5301210 w 5849352"/>
              <a:gd name="connsiteY160-16786" fmla="*/ 3920067 h 5327619"/>
              <a:gd name="connsiteX161-16787" fmla="*/ 5275810 w 5849352"/>
              <a:gd name="connsiteY161-16788" fmla="*/ 3937000 h 5327619"/>
              <a:gd name="connsiteX162-16789" fmla="*/ 5216543 w 5849352"/>
              <a:gd name="connsiteY162-16790" fmla="*/ 3970867 h 5327619"/>
              <a:gd name="connsiteX163-16791" fmla="*/ 5199610 w 5849352"/>
              <a:gd name="connsiteY163-16792" fmla="*/ 3996267 h 5327619"/>
              <a:gd name="connsiteX164-16793" fmla="*/ 5174210 w 5849352"/>
              <a:gd name="connsiteY164-16794" fmla="*/ 4021667 h 5327619"/>
              <a:gd name="connsiteX165-16795" fmla="*/ 5165743 w 5849352"/>
              <a:gd name="connsiteY165-16796" fmla="*/ 4047067 h 5327619"/>
              <a:gd name="connsiteX166-16797" fmla="*/ 5157277 w 5849352"/>
              <a:gd name="connsiteY166-16798" fmla="*/ 4241800 h 5327619"/>
              <a:gd name="connsiteX167-16799" fmla="*/ 5106477 w 5849352"/>
              <a:gd name="connsiteY167-16800" fmla="*/ 4275667 h 5327619"/>
              <a:gd name="connsiteX168-16801" fmla="*/ 5089543 w 5849352"/>
              <a:gd name="connsiteY168-16802" fmla="*/ 4292600 h 5327619"/>
              <a:gd name="connsiteX169-16803" fmla="*/ 5123410 w 5849352"/>
              <a:gd name="connsiteY169-16804" fmla="*/ 4301067 h 5327619"/>
              <a:gd name="connsiteX170-16805" fmla="*/ 5089543 w 5849352"/>
              <a:gd name="connsiteY170-16806" fmla="*/ 4351867 h 5327619"/>
              <a:gd name="connsiteX171-16807" fmla="*/ 5038743 w 5849352"/>
              <a:gd name="connsiteY171-16808" fmla="*/ 4385733 h 5327619"/>
              <a:gd name="connsiteX172-16809" fmla="*/ 5021810 w 5849352"/>
              <a:gd name="connsiteY172-16810" fmla="*/ 4411133 h 5327619"/>
              <a:gd name="connsiteX173-16811" fmla="*/ 5004877 w 5849352"/>
              <a:gd name="connsiteY173-16812" fmla="*/ 4428067 h 5327619"/>
              <a:gd name="connsiteX174-16813" fmla="*/ 4987943 w 5849352"/>
              <a:gd name="connsiteY174-16814" fmla="*/ 4478867 h 5327619"/>
              <a:gd name="connsiteX175-16815" fmla="*/ 4971010 w 5849352"/>
              <a:gd name="connsiteY175-16816" fmla="*/ 4504267 h 5327619"/>
              <a:gd name="connsiteX176-16817" fmla="*/ 4962543 w 5849352"/>
              <a:gd name="connsiteY176-16818" fmla="*/ 4529667 h 5327619"/>
              <a:gd name="connsiteX177-16819" fmla="*/ 4928677 w 5849352"/>
              <a:gd name="connsiteY177-16820" fmla="*/ 4538133 h 5327619"/>
              <a:gd name="connsiteX178-16821" fmla="*/ 4860943 w 5849352"/>
              <a:gd name="connsiteY178-16822" fmla="*/ 4563533 h 5327619"/>
              <a:gd name="connsiteX179-16823" fmla="*/ 4784743 w 5849352"/>
              <a:gd name="connsiteY179-16824" fmla="*/ 4555067 h 5327619"/>
              <a:gd name="connsiteX180-16825" fmla="*/ 4767810 w 5849352"/>
              <a:gd name="connsiteY180-16826" fmla="*/ 4538133 h 5327619"/>
              <a:gd name="connsiteX181-16827" fmla="*/ 4750877 w 5849352"/>
              <a:gd name="connsiteY181-16828" fmla="*/ 4487333 h 5327619"/>
              <a:gd name="connsiteX182-16829" fmla="*/ 4733943 w 5849352"/>
              <a:gd name="connsiteY182-16830" fmla="*/ 4419600 h 5327619"/>
              <a:gd name="connsiteX183-16831" fmla="*/ 4683143 w 5849352"/>
              <a:gd name="connsiteY183-16832" fmla="*/ 4453467 h 5327619"/>
              <a:gd name="connsiteX184-16833" fmla="*/ 4632343 w 5849352"/>
              <a:gd name="connsiteY184-16834" fmla="*/ 4504267 h 5327619"/>
              <a:gd name="connsiteX185-16835" fmla="*/ 4615410 w 5849352"/>
              <a:gd name="connsiteY185-16836" fmla="*/ 4555067 h 5327619"/>
              <a:gd name="connsiteX186-16837" fmla="*/ 4581543 w 5849352"/>
              <a:gd name="connsiteY186-16838" fmla="*/ 4605867 h 5327619"/>
              <a:gd name="connsiteX187-16839" fmla="*/ 4564610 w 5849352"/>
              <a:gd name="connsiteY187-16840" fmla="*/ 4631267 h 5327619"/>
              <a:gd name="connsiteX188-16841" fmla="*/ 4547677 w 5849352"/>
              <a:gd name="connsiteY188-16842" fmla="*/ 4682067 h 5327619"/>
              <a:gd name="connsiteX189-16843" fmla="*/ 4505343 w 5849352"/>
              <a:gd name="connsiteY189-16844" fmla="*/ 4758267 h 5327619"/>
              <a:gd name="connsiteX190-16845" fmla="*/ 4513810 w 5849352"/>
              <a:gd name="connsiteY190-16846" fmla="*/ 4817533 h 5327619"/>
              <a:gd name="connsiteX191-16847" fmla="*/ 4522277 w 5849352"/>
              <a:gd name="connsiteY191-16848" fmla="*/ 4893733 h 5327619"/>
              <a:gd name="connsiteX192-16849" fmla="*/ 4556143 w 5849352"/>
              <a:gd name="connsiteY192-16850" fmla="*/ 4961467 h 5327619"/>
              <a:gd name="connsiteX193-16851" fmla="*/ 4598477 w 5849352"/>
              <a:gd name="connsiteY193-16852" fmla="*/ 4969933 h 5327619"/>
              <a:gd name="connsiteX194-16853" fmla="*/ 4573077 w 5849352"/>
              <a:gd name="connsiteY194-16854" fmla="*/ 5020733 h 5327619"/>
              <a:gd name="connsiteX195-16855" fmla="*/ 4581543 w 5849352"/>
              <a:gd name="connsiteY195-16856" fmla="*/ 5046133 h 5327619"/>
              <a:gd name="connsiteX196-16857" fmla="*/ 4623877 w 5849352"/>
              <a:gd name="connsiteY196-16858" fmla="*/ 5088467 h 5327619"/>
              <a:gd name="connsiteX197-16859" fmla="*/ 4564610 w 5849352"/>
              <a:gd name="connsiteY197-16860" fmla="*/ 5130800 h 5327619"/>
              <a:gd name="connsiteX198-16861" fmla="*/ 4539210 w 5849352"/>
              <a:gd name="connsiteY198-16862" fmla="*/ 5139267 h 5327619"/>
              <a:gd name="connsiteX199-16863" fmla="*/ 4547677 w 5849352"/>
              <a:gd name="connsiteY199-16864" fmla="*/ 5291667 h 5327619"/>
              <a:gd name="connsiteX200-16865" fmla="*/ 4539210 w 5849352"/>
              <a:gd name="connsiteY200-16866" fmla="*/ 5325533 h 5327619"/>
              <a:gd name="connsiteX201-16867" fmla="*/ 4479943 w 5849352"/>
              <a:gd name="connsiteY201-16868" fmla="*/ 5317067 h 5327619"/>
              <a:gd name="connsiteX202-16869" fmla="*/ 4420677 w 5849352"/>
              <a:gd name="connsiteY202-16870" fmla="*/ 5300133 h 5327619"/>
              <a:gd name="connsiteX203-16871" fmla="*/ 4352943 w 5849352"/>
              <a:gd name="connsiteY203-16872" fmla="*/ 5291667 h 5327619"/>
              <a:gd name="connsiteX204-16873" fmla="*/ 4268277 w 5849352"/>
              <a:gd name="connsiteY204-16874" fmla="*/ 5266267 h 5327619"/>
              <a:gd name="connsiteX205-16875" fmla="*/ 4234410 w 5849352"/>
              <a:gd name="connsiteY205-16876" fmla="*/ 5257800 h 5327619"/>
              <a:gd name="connsiteX206-16877" fmla="*/ 4217477 w 5849352"/>
              <a:gd name="connsiteY206-16878" fmla="*/ 5232400 h 5327619"/>
              <a:gd name="connsiteX207-16879" fmla="*/ 4175143 w 5849352"/>
              <a:gd name="connsiteY207-16880" fmla="*/ 5198533 h 5327619"/>
              <a:gd name="connsiteX208-16881" fmla="*/ 4158210 w 5849352"/>
              <a:gd name="connsiteY208-16882" fmla="*/ 5173133 h 5327619"/>
              <a:gd name="connsiteX209-16883" fmla="*/ 4082010 w 5849352"/>
              <a:gd name="connsiteY209-16884" fmla="*/ 5105400 h 5327619"/>
              <a:gd name="connsiteX210-16885" fmla="*/ 4031210 w 5849352"/>
              <a:gd name="connsiteY210-16886" fmla="*/ 5088467 h 5327619"/>
              <a:gd name="connsiteX211-16887" fmla="*/ 3980410 w 5849352"/>
              <a:gd name="connsiteY211-16888" fmla="*/ 5071533 h 5327619"/>
              <a:gd name="connsiteX212-16889" fmla="*/ 3955010 w 5849352"/>
              <a:gd name="connsiteY212-16890" fmla="*/ 5063067 h 5327619"/>
              <a:gd name="connsiteX213-16891" fmla="*/ 3921143 w 5849352"/>
              <a:gd name="connsiteY213-16892" fmla="*/ 5054600 h 5327619"/>
              <a:gd name="connsiteX214-16893" fmla="*/ 3861877 w 5849352"/>
              <a:gd name="connsiteY214-16894" fmla="*/ 5037667 h 5327619"/>
              <a:gd name="connsiteX215-16895" fmla="*/ 3785677 w 5849352"/>
              <a:gd name="connsiteY215-16896" fmla="*/ 4978400 h 5327619"/>
              <a:gd name="connsiteX216-16897" fmla="*/ 3751810 w 5849352"/>
              <a:gd name="connsiteY216-16898" fmla="*/ 4969933 h 5327619"/>
              <a:gd name="connsiteX217-16899" fmla="*/ 3701010 w 5849352"/>
              <a:gd name="connsiteY217-16900" fmla="*/ 4953000 h 5327619"/>
              <a:gd name="connsiteX218-16901" fmla="*/ 3667143 w 5849352"/>
              <a:gd name="connsiteY218-16902" fmla="*/ 4927600 h 5327619"/>
              <a:gd name="connsiteX219-16903" fmla="*/ 3633277 w 5849352"/>
              <a:gd name="connsiteY219-16904" fmla="*/ 4919133 h 5327619"/>
              <a:gd name="connsiteX220-16905" fmla="*/ 3565543 w 5849352"/>
              <a:gd name="connsiteY220-16906" fmla="*/ 4868333 h 5327619"/>
              <a:gd name="connsiteX221-16907" fmla="*/ 3506277 w 5849352"/>
              <a:gd name="connsiteY221-16908" fmla="*/ 4859867 h 5327619"/>
              <a:gd name="connsiteX222-16909" fmla="*/ 3480877 w 5849352"/>
              <a:gd name="connsiteY222-16910" fmla="*/ 4851400 h 5327619"/>
              <a:gd name="connsiteX223-16911" fmla="*/ 3463943 w 5849352"/>
              <a:gd name="connsiteY223-16912" fmla="*/ 4834467 h 5327619"/>
              <a:gd name="connsiteX224-16913" fmla="*/ 3404677 w 5849352"/>
              <a:gd name="connsiteY224-16914" fmla="*/ 4800600 h 5327619"/>
              <a:gd name="connsiteX225-16915" fmla="*/ 3362343 w 5849352"/>
              <a:gd name="connsiteY225-16916" fmla="*/ 4792133 h 5327619"/>
              <a:gd name="connsiteX226-16917" fmla="*/ 3303077 w 5849352"/>
              <a:gd name="connsiteY226-16918" fmla="*/ 4766733 h 5327619"/>
              <a:gd name="connsiteX227-16919" fmla="*/ 3286143 w 5849352"/>
              <a:gd name="connsiteY227-16920" fmla="*/ 4741333 h 5327619"/>
              <a:gd name="connsiteX228-16921" fmla="*/ 3235343 w 5849352"/>
              <a:gd name="connsiteY228-16922" fmla="*/ 4715933 h 5327619"/>
              <a:gd name="connsiteX229-16923" fmla="*/ 3218410 w 5849352"/>
              <a:gd name="connsiteY229-16924" fmla="*/ 4622800 h 5327619"/>
              <a:gd name="connsiteX230-16925" fmla="*/ 3226877 w 5849352"/>
              <a:gd name="connsiteY230-16926" fmla="*/ 4580467 h 5327619"/>
              <a:gd name="connsiteX231-16927" fmla="*/ 3277677 w 5849352"/>
              <a:gd name="connsiteY231-16928" fmla="*/ 4546600 h 5327619"/>
              <a:gd name="connsiteX232-16929" fmla="*/ 3320010 w 5849352"/>
              <a:gd name="connsiteY232-16930" fmla="*/ 4495800 h 5327619"/>
              <a:gd name="connsiteX233-16931" fmla="*/ 3345410 w 5849352"/>
              <a:gd name="connsiteY233-16932" fmla="*/ 4487333 h 5327619"/>
              <a:gd name="connsiteX234-16933" fmla="*/ 3387743 w 5849352"/>
              <a:gd name="connsiteY234-16934" fmla="*/ 4495800 h 5327619"/>
              <a:gd name="connsiteX235-16935" fmla="*/ 3396210 w 5849352"/>
              <a:gd name="connsiteY235-16936" fmla="*/ 4521200 h 5327619"/>
              <a:gd name="connsiteX236-16937" fmla="*/ 3430077 w 5849352"/>
              <a:gd name="connsiteY236-16938" fmla="*/ 4538133 h 5327619"/>
              <a:gd name="connsiteX237-16939" fmla="*/ 3506277 w 5849352"/>
              <a:gd name="connsiteY237-16940" fmla="*/ 4495800 h 5327619"/>
              <a:gd name="connsiteX238-16941" fmla="*/ 3531677 w 5849352"/>
              <a:gd name="connsiteY238-16942" fmla="*/ 4470400 h 5327619"/>
              <a:gd name="connsiteX239-16943" fmla="*/ 3540143 w 5849352"/>
              <a:gd name="connsiteY239-16944" fmla="*/ 4445000 h 5327619"/>
              <a:gd name="connsiteX240-16945" fmla="*/ 3590943 w 5849352"/>
              <a:gd name="connsiteY240-16946" fmla="*/ 4445000 h 5327619"/>
              <a:gd name="connsiteX241-16947" fmla="*/ 3633277 w 5849352"/>
              <a:gd name="connsiteY241-16948" fmla="*/ 4478867 h 5327619"/>
              <a:gd name="connsiteX242-16949" fmla="*/ 3658677 w 5849352"/>
              <a:gd name="connsiteY242-16950" fmla="*/ 4487333 h 5327619"/>
              <a:gd name="connsiteX243-16951" fmla="*/ 3692543 w 5849352"/>
              <a:gd name="connsiteY243-16952" fmla="*/ 4504267 h 5327619"/>
              <a:gd name="connsiteX244-16953" fmla="*/ 3717943 w 5849352"/>
              <a:gd name="connsiteY244-16954" fmla="*/ 4521200 h 5327619"/>
              <a:gd name="connsiteX245-16955" fmla="*/ 3751810 w 5849352"/>
              <a:gd name="connsiteY245-16956" fmla="*/ 4529667 h 5327619"/>
              <a:gd name="connsiteX246-16957" fmla="*/ 3777210 w 5849352"/>
              <a:gd name="connsiteY246-16958" fmla="*/ 4546600 h 5327619"/>
              <a:gd name="connsiteX247-16959" fmla="*/ 3878810 w 5849352"/>
              <a:gd name="connsiteY247-16960" fmla="*/ 4572000 h 5327619"/>
              <a:gd name="connsiteX248-16961" fmla="*/ 3946543 w 5849352"/>
              <a:gd name="connsiteY248-16962" fmla="*/ 4563533 h 5327619"/>
              <a:gd name="connsiteX249-16963" fmla="*/ 3980410 w 5849352"/>
              <a:gd name="connsiteY249-16964" fmla="*/ 4529667 h 5327619"/>
              <a:gd name="connsiteX250-16965" fmla="*/ 4234410 w 5849352"/>
              <a:gd name="connsiteY250-16966" fmla="*/ 4521200 h 5327619"/>
              <a:gd name="connsiteX251-16967" fmla="*/ 4259810 w 5849352"/>
              <a:gd name="connsiteY251-16968" fmla="*/ 4504267 h 5327619"/>
              <a:gd name="connsiteX252-16969" fmla="*/ 4293677 w 5849352"/>
              <a:gd name="connsiteY252-16970" fmla="*/ 4470400 h 5327619"/>
              <a:gd name="connsiteX253-16971" fmla="*/ 4488410 w 5849352"/>
              <a:gd name="connsiteY253-16972" fmla="*/ 4436533 h 5327619"/>
              <a:gd name="connsiteX254-16973" fmla="*/ 4530743 w 5849352"/>
              <a:gd name="connsiteY254-16974" fmla="*/ 4428067 h 5327619"/>
              <a:gd name="connsiteX255-16975" fmla="*/ 4547677 w 5849352"/>
              <a:gd name="connsiteY255-16976" fmla="*/ 4402667 h 5327619"/>
              <a:gd name="connsiteX256-16977" fmla="*/ 4573077 w 5849352"/>
              <a:gd name="connsiteY256-16978" fmla="*/ 4394200 h 5327619"/>
              <a:gd name="connsiteX257-16979" fmla="*/ 4649277 w 5849352"/>
              <a:gd name="connsiteY257-16980" fmla="*/ 4385733 h 5327619"/>
              <a:gd name="connsiteX258-16981" fmla="*/ 4759343 w 5849352"/>
              <a:gd name="connsiteY258-16982" fmla="*/ 4377267 h 5327619"/>
              <a:gd name="connsiteX259-16983" fmla="*/ 4793210 w 5849352"/>
              <a:gd name="connsiteY259-16984" fmla="*/ 4368800 h 5327619"/>
              <a:gd name="connsiteX260-16985" fmla="*/ 4844010 w 5849352"/>
              <a:gd name="connsiteY260-16986" fmla="*/ 4309533 h 5327619"/>
              <a:gd name="connsiteX261-16987" fmla="*/ 4852477 w 5849352"/>
              <a:gd name="connsiteY261-16988" fmla="*/ 4284133 h 5327619"/>
              <a:gd name="connsiteX262-16989" fmla="*/ 4835543 w 5849352"/>
              <a:gd name="connsiteY262-16990" fmla="*/ 4207933 h 5327619"/>
              <a:gd name="connsiteX263-16991" fmla="*/ 4810143 w 5849352"/>
              <a:gd name="connsiteY263-16992" fmla="*/ 4157133 h 5327619"/>
              <a:gd name="connsiteX264-16993" fmla="*/ 4818610 w 5849352"/>
              <a:gd name="connsiteY264-16994" fmla="*/ 4114800 h 5327619"/>
              <a:gd name="connsiteX265-16995" fmla="*/ 4844010 w 5849352"/>
              <a:gd name="connsiteY265-16996" fmla="*/ 4097867 h 5327619"/>
              <a:gd name="connsiteX266-16997" fmla="*/ 4928677 w 5849352"/>
              <a:gd name="connsiteY266-16998" fmla="*/ 4080933 h 5327619"/>
              <a:gd name="connsiteX267-16999" fmla="*/ 4954077 w 5849352"/>
              <a:gd name="connsiteY267-17000" fmla="*/ 4064000 h 5327619"/>
              <a:gd name="connsiteX268-17001" fmla="*/ 5004877 w 5849352"/>
              <a:gd name="connsiteY268-17002" fmla="*/ 4047067 h 5327619"/>
              <a:gd name="connsiteX269-17003" fmla="*/ 4996410 w 5849352"/>
              <a:gd name="connsiteY269-17004" fmla="*/ 3979333 h 5327619"/>
              <a:gd name="connsiteX270-17005" fmla="*/ 4971010 w 5849352"/>
              <a:gd name="connsiteY270-17006" fmla="*/ 3970867 h 5327619"/>
              <a:gd name="connsiteX271-17007" fmla="*/ 4937143 w 5849352"/>
              <a:gd name="connsiteY271-17008" fmla="*/ 3928533 h 5327619"/>
              <a:gd name="connsiteX272-17009" fmla="*/ 4911743 w 5849352"/>
              <a:gd name="connsiteY272-17010" fmla="*/ 3852333 h 5327619"/>
              <a:gd name="connsiteX273-17011" fmla="*/ 4903277 w 5849352"/>
              <a:gd name="connsiteY273-17012" fmla="*/ 3826933 h 5327619"/>
              <a:gd name="connsiteX274-17013" fmla="*/ 4894810 w 5849352"/>
              <a:gd name="connsiteY274-17014" fmla="*/ 3801533 h 5327619"/>
              <a:gd name="connsiteX275-17015" fmla="*/ 4877877 w 5849352"/>
              <a:gd name="connsiteY275-17016" fmla="*/ 3725333 h 5327619"/>
              <a:gd name="connsiteX276-17017" fmla="*/ 4835543 w 5849352"/>
              <a:gd name="connsiteY276-17018" fmla="*/ 3674533 h 5327619"/>
              <a:gd name="connsiteX277-17019" fmla="*/ 4810143 w 5849352"/>
              <a:gd name="connsiteY277-17020" fmla="*/ 3623733 h 5327619"/>
              <a:gd name="connsiteX278-17021" fmla="*/ 4793210 w 5849352"/>
              <a:gd name="connsiteY278-17022" fmla="*/ 3598333 h 5327619"/>
              <a:gd name="connsiteX279-17023" fmla="*/ 4776277 w 5849352"/>
              <a:gd name="connsiteY279-17024" fmla="*/ 3547533 h 5327619"/>
              <a:gd name="connsiteX280-17025" fmla="*/ 4767810 w 5849352"/>
              <a:gd name="connsiteY280-17026" fmla="*/ 3462867 h 5327619"/>
              <a:gd name="connsiteX281-17027" fmla="*/ 4750877 w 5849352"/>
              <a:gd name="connsiteY281-17028" fmla="*/ 3412067 h 5327619"/>
              <a:gd name="connsiteX282-17029" fmla="*/ 4733943 w 5849352"/>
              <a:gd name="connsiteY282-17030" fmla="*/ 3352800 h 5327619"/>
              <a:gd name="connsiteX283-17031" fmla="*/ 4708543 w 5849352"/>
              <a:gd name="connsiteY283-17032" fmla="*/ 3302000 h 5327619"/>
              <a:gd name="connsiteX284-17033" fmla="*/ 4666210 w 5849352"/>
              <a:gd name="connsiteY284-17034" fmla="*/ 3293533 h 5327619"/>
              <a:gd name="connsiteX285-17035" fmla="*/ 4573077 w 5849352"/>
              <a:gd name="connsiteY285-17036" fmla="*/ 3302000 h 5327619"/>
              <a:gd name="connsiteX286-17037" fmla="*/ 4556143 w 5849352"/>
              <a:gd name="connsiteY286-17038" fmla="*/ 3327400 h 5327619"/>
              <a:gd name="connsiteX287-17039" fmla="*/ 4530743 w 5849352"/>
              <a:gd name="connsiteY287-17040" fmla="*/ 3344333 h 5327619"/>
              <a:gd name="connsiteX288-17041" fmla="*/ 4496877 w 5849352"/>
              <a:gd name="connsiteY288-17042" fmla="*/ 3335867 h 5327619"/>
              <a:gd name="connsiteX289-17043" fmla="*/ 4488410 w 5849352"/>
              <a:gd name="connsiteY289-17044" fmla="*/ 3310467 h 5327619"/>
              <a:gd name="connsiteX290-17045" fmla="*/ 4471477 w 5849352"/>
              <a:gd name="connsiteY290-17046" fmla="*/ 3293533 h 5327619"/>
              <a:gd name="connsiteX291-17047" fmla="*/ 4463010 w 5849352"/>
              <a:gd name="connsiteY291-17048" fmla="*/ 3259667 h 5327619"/>
              <a:gd name="connsiteX292-17049" fmla="*/ 4446077 w 5849352"/>
              <a:gd name="connsiteY292-17050" fmla="*/ 3242733 h 5327619"/>
              <a:gd name="connsiteX293-17051" fmla="*/ 4369877 w 5849352"/>
              <a:gd name="connsiteY293-17052" fmla="*/ 3217333 h 5327619"/>
              <a:gd name="connsiteX294-17053" fmla="*/ 4344477 w 5849352"/>
              <a:gd name="connsiteY294-17054" fmla="*/ 3200400 h 5327619"/>
              <a:gd name="connsiteX295-17055" fmla="*/ 4336010 w 5849352"/>
              <a:gd name="connsiteY295-17056" fmla="*/ 3175000 h 5327619"/>
              <a:gd name="connsiteX296-17057" fmla="*/ 4327543 w 5849352"/>
              <a:gd name="connsiteY296-17058" fmla="*/ 3064933 h 5327619"/>
              <a:gd name="connsiteX297-17059" fmla="*/ 4285210 w 5849352"/>
              <a:gd name="connsiteY297-17060" fmla="*/ 3014133 h 5327619"/>
              <a:gd name="connsiteX298-17061" fmla="*/ 4234410 w 5849352"/>
              <a:gd name="connsiteY298-17062" fmla="*/ 2980267 h 5327619"/>
              <a:gd name="connsiteX299-17063" fmla="*/ 4082010 w 5849352"/>
              <a:gd name="connsiteY299-17064" fmla="*/ 2988733 h 5327619"/>
              <a:gd name="connsiteX300-17065" fmla="*/ 4031210 w 5849352"/>
              <a:gd name="connsiteY300-17066" fmla="*/ 3005667 h 5327619"/>
              <a:gd name="connsiteX301-17067" fmla="*/ 4048143 w 5849352"/>
              <a:gd name="connsiteY301-17068" fmla="*/ 2963333 h 5327619"/>
              <a:gd name="connsiteX302-17069" fmla="*/ 4039677 w 5849352"/>
              <a:gd name="connsiteY302-17070" fmla="*/ 2912533 h 5327619"/>
              <a:gd name="connsiteX303-17071" fmla="*/ 4014277 w 5849352"/>
              <a:gd name="connsiteY303-17072" fmla="*/ 2904067 h 5327619"/>
              <a:gd name="connsiteX304-17073" fmla="*/ 3895743 w 5849352"/>
              <a:gd name="connsiteY304-17074" fmla="*/ 2895600 h 5327619"/>
              <a:gd name="connsiteX305-17075" fmla="*/ 3878810 w 5849352"/>
              <a:gd name="connsiteY305-17076" fmla="*/ 2751667 h 5327619"/>
              <a:gd name="connsiteX306-17077" fmla="*/ 3861877 w 5849352"/>
              <a:gd name="connsiteY306-17078" fmla="*/ 2726267 h 5327619"/>
              <a:gd name="connsiteX307-17079" fmla="*/ 3828010 w 5849352"/>
              <a:gd name="connsiteY307-17080" fmla="*/ 2658533 h 5327619"/>
              <a:gd name="connsiteX308-17081" fmla="*/ 3794143 w 5849352"/>
              <a:gd name="connsiteY308-17082" fmla="*/ 2616200 h 5327619"/>
              <a:gd name="connsiteX309-17083" fmla="*/ 3641743 w 5849352"/>
              <a:gd name="connsiteY309-17084" fmla="*/ 2590800 h 5327619"/>
              <a:gd name="connsiteX310-17085" fmla="*/ 3582477 w 5849352"/>
              <a:gd name="connsiteY310-17086" fmla="*/ 2573867 h 5327619"/>
              <a:gd name="connsiteX311-17087" fmla="*/ 3531677 w 5849352"/>
              <a:gd name="connsiteY311-17088" fmla="*/ 2556933 h 5327619"/>
              <a:gd name="connsiteX312-17089" fmla="*/ 3574010 w 5849352"/>
              <a:gd name="connsiteY312-17090" fmla="*/ 2514600 h 5327619"/>
              <a:gd name="connsiteX313-17091" fmla="*/ 3548610 w 5849352"/>
              <a:gd name="connsiteY313-17092" fmla="*/ 2523067 h 5327619"/>
              <a:gd name="connsiteX314-17093" fmla="*/ 3523210 w 5849352"/>
              <a:gd name="connsiteY314-17094" fmla="*/ 2531533 h 5327619"/>
              <a:gd name="connsiteX315-17095" fmla="*/ 3548610 w 5849352"/>
              <a:gd name="connsiteY315-17096" fmla="*/ 2506133 h 5327619"/>
              <a:gd name="connsiteX316-17097" fmla="*/ 3574010 w 5849352"/>
              <a:gd name="connsiteY316-17098" fmla="*/ 2497667 h 5327619"/>
              <a:gd name="connsiteX317-17099" fmla="*/ 3582477 w 5849352"/>
              <a:gd name="connsiteY317-17100" fmla="*/ 2463800 h 5327619"/>
              <a:gd name="connsiteX318-17101" fmla="*/ 3607877 w 5849352"/>
              <a:gd name="connsiteY318-17102" fmla="*/ 2421467 h 5327619"/>
              <a:gd name="connsiteX319-17103" fmla="*/ 3607877 w 5849352"/>
              <a:gd name="connsiteY319-17104" fmla="*/ 2336800 h 5327619"/>
              <a:gd name="connsiteX320-17105" fmla="*/ 3574010 w 5849352"/>
              <a:gd name="connsiteY320-17106" fmla="*/ 2302933 h 5327619"/>
              <a:gd name="connsiteX321-17107" fmla="*/ 3523210 w 5849352"/>
              <a:gd name="connsiteY321-17108" fmla="*/ 2260600 h 5327619"/>
              <a:gd name="connsiteX322-17109" fmla="*/ 3480877 w 5849352"/>
              <a:gd name="connsiteY322-17110" fmla="*/ 2209800 h 5327619"/>
              <a:gd name="connsiteX323-17111" fmla="*/ 3455477 w 5849352"/>
              <a:gd name="connsiteY323-17112" fmla="*/ 2192867 h 5327619"/>
              <a:gd name="connsiteX324-17113" fmla="*/ 3438543 w 5849352"/>
              <a:gd name="connsiteY324-17114" fmla="*/ 2175933 h 5327619"/>
              <a:gd name="connsiteX325-17115" fmla="*/ 3413143 w 5849352"/>
              <a:gd name="connsiteY325-17116" fmla="*/ 2167467 h 5327619"/>
              <a:gd name="connsiteX326-17117" fmla="*/ 3294610 w 5849352"/>
              <a:gd name="connsiteY326-17118" fmla="*/ 2150533 h 5327619"/>
              <a:gd name="connsiteX327-17119" fmla="*/ 3243810 w 5849352"/>
              <a:gd name="connsiteY327-17120" fmla="*/ 2125133 h 5327619"/>
              <a:gd name="connsiteX328-17121" fmla="*/ 3252277 w 5849352"/>
              <a:gd name="connsiteY328-17122" fmla="*/ 2091267 h 5327619"/>
              <a:gd name="connsiteX329-17123" fmla="*/ 3218410 w 5849352"/>
              <a:gd name="connsiteY329-17124" fmla="*/ 2082800 h 5327619"/>
              <a:gd name="connsiteX330-17125" fmla="*/ 3193010 w 5849352"/>
              <a:gd name="connsiteY330-17126" fmla="*/ 2032000 h 5327619"/>
              <a:gd name="connsiteX331-17127" fmla="*/ 3176077 w 5849352"/>
              <a:gd name="connsiteY331-17128" fmla="*/ 1998133 h 5327619"/>
              <a:gd name="connsiteX332-17129" fmla="*/ 3167610 w 5849352"/>
              <a:gd name="connsiteY332-17130" fmla="*/ 1972733 h 5327619"/>
              <a:gd name="connsiteX333-17131" fmla="*/ 3142210 w 5849352"/>
              <a:gd name="connsiteY333-17132" fmla="*/ 1955800 h 5327619"/>
              <a:gd name="connsiteX334-17133" fmla="*/ 3116810 w 5849352"/>
              <a:gd name="connsiteY334-17134" fmla="*/ 1930400 h 5327619"/>
              <a:gd name="connsiteX335-17135" fmla="*/ 3082943 w 5849352"/>
              <a:gd name="connsiteY335-17136" fmla="*/ 1854200 h 5327619"/>
              <a:gd name="connsiteX336-17137" fmla="*/ 3066010 w 5849352"/>
              <a:gd name="connsiteY336-17138" fmla="*/ 1828800 h 5327619"/>
              <a:gd name="connsiteX337-17139" fmla="*/ 3057543 w 5849352"/>
              <a:gd name="connsiteY337-17140" fmla="*/ 1794933 h 5327619"/>
              <a:gd name="connsiteX338-17141" fmla="*/ 2972877 w 5849352"/>
              <a:gd name="connsiteY338-17142" fmla="*/ 1727200 h 5327619"/>
              <a:gd name="connsiteX339-17143" fmla="*/ 2947477 w 5849352"/>
              <a:gd name="connsiteY339-17144" fmla="*/ 1710267 h 5327619"/>
              <a:gd name="connsiteX340-17145" fmla="*/ 2828943 w 5849352"/>
              <a:gd name="connsiteY340-17146" fmla="*/ 1667933 h 5327619"/>
              <a:gd name="connsiteX341-17147" fmla="*/ 2803543 w 5849352"/>
              <a:gd name="connsiteY341-17148" fmla="*/ 1676400 h 5327619"/>
              <a:gd name="connsiteX342-17149" fmla="*/ 2795077 w 5849352"/>
              <a:gd name="connsiteY342-17150" fmla="*/ 1727200 h 5327619"/>
              <a:gd name="connsiteX343-17151" fmla="*/ 2786610 w 5849352"/>
              <a:gd name="connsiteY343-17152" fmla="*/ 1752600 h 5327619"/>
              <a:gd name="connsiteX344-17153" fmla="*/ 2744277 w 5849352"/>
              <a:gd name="connsiteY344-17154" fmla="*/ 1794933 h 5327619"/>
              <a:gd name="connsiteX345-17155" fmla="*/ 2718877 w 5849352"/>
              <a:gd name="connsiteY345-17156" fmla="*/ 1845733 h 5327619"/>
              <a:gd name="connsiteX346-17157" fmla="*/ 2693477 w 5849352"/>
              <a:gd name="connsiteY346-17158" fmla="*/ 1921933 h 5327619"/>
              <a:gd name="connsiteX347-17159" fmla="*/ 2685010 w 5849352"/>
              <a:gd name="connsiteY347-17160" fmla="*/ 1947333 h 5327619"/>
              <a:gd name="connsiteX348-17161" fmla="*/ 2651143 w 5849352"/>
              <a:gd name="connsiteY348-17162" fmla="*/ 1955800 h 5327619"/>
              <a:gd name="connsiteX349-17163" fmla="*/ 2591877 w 5849352"/>
              <a:gd name="connsiteY349-17164" fmla="*/ 1947333 h 5327619"/>
              <a:gd name="connsiteX350-17165" fmla="*/ 2566477 w 5849352"/>
              <a:gd name="connsiteY350-17166" fmla="*/ 1938867 h 5327619"/>
              <a:gd name="connsiteX351-17167" fmla="*/ 2549543 w 5849352"/>
              <a:gd name="connsiteY351-17168" fmla="*/ 1913467 h 5327619"/>
              <a:gd name="connsiteX352-17169" fmla="*/ 2558010 w 5849352"/>
              <a:gd name="connsiteY352-17170" fmla="*/ 1888067 h 5327619"/>
              <a:gd name="connsiteX353-17171" fmla="*/ 2532610 w 5849352"/>
              <a:gd name="connsiteY353-17172" fmla="*/ 1794933 h 5327619"/>
              <a:gd name="connsiteX354-17173" fmla="*/ 2507210 w 5849352"/>
              <a:gd name="connsiteY354-17174" fmla="*/ 1786467 h 5327619"/>
              <a:gd name="connsiteX355-17175" fmla="*/ 2498743 w 5849352"/>
              <a:gd name="connsiteY355-17176" fmla="*/ 1761067 h 5327619"/>
              <a:gd name="connsiteX356-17177" fmla="*/ 2447943 w 5849352"/>
              <a:gd name="connsiteY356-17178" fmla="*/ 1701800 h 5327619"/>
              <a:gd name="connsiteX357-17179" fmla="*/ 2431010 w 5849352"/>
              <a:gd name="connsiteY357-17180" fmla="*/ 1676400 h 5327619"/>
              <a:gd name="connsiteX358-17181" fmla="*/ 2422543 w 5849352"/>
              <a:gd name="connsiteY358-17182" fmla="*/ 1634067 h 5327619"/>
              <a:gd name="connsiteX359-17183" fmla="*/ 2414077 w 5849352"/>
              <a:gd name="connsiteY359-17184" fmla="*/ 1608667 h 5327619"/>
              <a:gd name="connsiteX360-17185" fmla="*/ 2278610 w 5849352"/>
              <a:gd name="connsiteY360-17186" fmla="*/ 1583267 h 5327619"/>
              <a:gd name="connsiteX361-17187" fmla="*/ 2287077 w 5849352"/>
              <a:gd name="connsiteY361-17188" fmla="*/ 1540933 h 5327619"/>
              <a:gd name="connsiteX362-17189" fmla="*/ 2320943 w 5849352"/>
              <a:gd name="connsiteY362-17190" fmla="*/ 1490133 h 5327619"/>
              <a:gd name="connsiteX363-17191" fmla="*/ 2304010 w 5849352"/>
              <a:gd name="connsiteY363-17192" fmla="*/ 1405467 h 5327619"/>
              <a:gd name="connsiteX364-17193" fmla="*/ 2278610 w 5849352"/>
              <a:gd name="connsiteY364-17194" fmla="*/ 1388533 h 5327619"/>
              <a:gd name="connsiteX365-17195" fmla="*/ 2253210 w 5849352"/>
              <a:gd name="connsiteY365-17196" fmla="*/ 1320800 h 5327619"/>
              <a:gd name="connsiteX366-17197" fmla="*/ 2227810 w 5849352"/>
              <a:gd name="connsiteY366-17198" fmla="*/ 1303867 h 5327619"/>
              <a:gd name="connsiteX367-17199" fmla="*/ 2210877 w 5849352"/>
              <a:gd name="connsiteY367-17200" fmla="*/ 1253067 h 5327619"/>
              <a:gd name="connsiteX368-17201" fmla="*/ 2202410 w 5849352"/>
              <a:gd name="connsiteY368-17202" fmla="*/ 1227667 h 5327619"/>
              <a:gd name="connsiteX369-17203" fmla="*/ 2193943 w 5849352"/>
              <a:gd name="connsiteY369-17204" fmla="*/ 1193800 h 5327619"/>
              <a:gd name="connsiteX370-17205" fmla="*/ 2177010 w 5849352"/>
              <a:gd name="connsiteY370-17206" fmla="*/ 1143000 h 5327619"/>
              <a:gd name="connsiteX371-17207" fmla="*/ 2168543 w 5849352"/>
              <a:gd name="connsiteY371-17208" fmla="*/ 1092200 h 5327619"/>
              <a:gd name="connsiteX372-17209" fmla="*/ 2160077 w 5849352"/>
              <a:gd name="connsiteY372-17210" fmla="*/ 1058333 h 5327619"/>
              <a:gd name="connsiteX373-17211" fmla="*/ 1321877 w 5849352"/>
              <a:gd name="connsiteY373-17212" fmla="*/ 524933 h 5327619"/>
              <a:gd name="connsiteX374-17213" fmla="*/ 653010 w 5849352"/>
              <a:gd name="connsiteY374-17214" fmla="*/ 211667 h 5327619"/>
              <a:gd name="connsiteX375-17215" fmla="*/ 9543 w 5849352"/>
              <a:gd name="connsiteY375-17216" fmla="*/ 0 h 5327619"/>
              <a:gd name="connsiteX376-17217" fmla="*/ 119610 w 5849352"/>
              <a:gd name="connsiteY376-17218" fmla="*/ 118533 h 5327619"/>
              <a:gd name="connsiteX377-17219" fmla="*/ 221210 w 5849352"/>
              <a:gd name="connsiteY377-17220" fmla="*/ 177800 h 5327619"/>
              <a:gd name="connsiteX378-17221" fmla="*/ 246610 w 5849352"/>
              <a:gd name="connsiteY378-17222" fmla="*/ 194733 h 5327619"/>
              <a:gd name="connsiteX379-17223" fmla="*/ 322810 w 5849352"/>
              <a:gd name="connsiteY379-17224" fmla="*/ 254000 h 5327619"/>
              <a:gd name="connsiteX380-17225" fmla="*/ 390543 w 5849352"/>
              <a:gd name="connsiteY380-17226" fmla="*/ 313267 h 5327619"/>
              <a:gd name="connsiteX0-17227" fmla="*/ 2092343 w 5849352"/>
              <a:gd name="connsiteY0-17228" fmla="*/ 905933 h 5327619"/>
              <a:gd name="connsiteX1-17229" fmla="*/ 2109277 w 5849352"/>
              <a:gd name="connsiteY1-17230" fmla="*/ 939800 h 5327619"/>
              <a:gd name="connsiteX2-17231" fmla="*/ 2117743 w 5849352"/>
              <a:gd name="connsiteY2-17232" fmla="*/ 897467 h 5327619"/>
              <a:gd name="connsiteX3-17233" fmla="*/ 2100810 w 5849352"/>
              <a:gd name="connsiteY3-17234" fmla="*/ 880533 h 5327619"/>
              <a:gd name="connsiteX4-17235" fmla="*/ 2066943 w 5849352"/>
              <a:gd name="connsiteY4-17236" fmla="*/ 804333 h 5327619"/>
              <a:gd name="connsiteX5-17237" fmla="*/ 2058477 w 5849352"/>
              <a:gd name="connsiteY5-17238" fmla="*/ 778933 h 5327619"/>
              <a:gd name="connsiteX6-17239" fmla="*/ 1990743 w 5849352"/>
              <a:gd name="connsiteY6-17240" fmla="*/ 719667 h 5327619"/>
              <a:gd name="connsiteX7-17241" fmla="*/ 1897610 w 5849352"/>
              <a:gd name="connsiteY7-17242" fmla="*/ 694267 h 5327619"/>
              <a:gd name="connsiteX8-17243" fmla="*/ 1872210 w 5849352"/>
              <a:gd name="connsiteY8-17244" fmla="*/ 685800 h 5327619"/>
              <a:gd name="connsiteX9-17245" fmla="*/ 1846810 w 5849352"/>
              <a:gd name="connsiteY9-17246" fmla="*/ 660400 h 5327619"/>
              <a:gd name="connsiteX10-17247" fmla="*/ 1838343 w 5849352"/>
              <a:gd name="connsiteY10-17248" fmla="*/ 635000 h 5327619"/>
              <a:gd name="connsiteX11-17249" fmla="*/ 1863743 w 5849352"/>
              <a:gd name="connsiteY11-17250" fmla="*/ 499533 h 5327619"/>
              <a:gd name="connsiteX12-17251" fmla="*/ 1855277 w 5849352"/>
              <a:gd name="connsiteY12-17252" fmla="*/ 448733 h 5327619"/>
              <a:gd name="connsiteX13-17253" fmla="*/ 1812943 w 5849352"/>
              <a:gd name="connsiteY13-17254" fmla="*/ 423333 h 5327619"/>
              <a:gd name="connsiteX14-17255" fmla="*/ 1787543 w 5849352"/>
              <a:gd name="connsiteY14-17256" fmla="*/ 406400 h 5327619"/>
              <a:gd name="connsiteX15-17257" fmla="*/ 1779077 w 5849352"/>
              <a:gd name="connsiteY15-17258" fmla="*/ 304800 h 5327619"/>
              <a:gd name="connsiteX16-17259" fmla="*/ 1787543 w 5849352"/>
              <a:gd name="connsiteY16-17260" fmla="*/ 254000 h 5327619"/>
              <a:gd name="connsiteX17-17261" fmla="*/ 1931477 w 5849352"/>
              <a:gd name="connsiteY17-17262" fmla="*/ 270933 h 5327619"/>
              <a:gd name="connsiteX18-17263" fmla="*/ 1948410 w 5849352"/>
              <a:gd name="connsiteY18-17264" fmla="*/ 287867 h 5327619"/>
              <a:gd name="connsiteX19-17265" fmla="*/ 2083877 w 5849352"/>
              <a:gd name="connsiteY19-17266" fmla="*/ 262467 h 5327619"/>
              <a:gd name="connsiteX20-17267" fmla="*/ 2117743 w 5849352"/>
              <a:gd name="connsiteY20-17268" fmla="*/ 330200 h 5327619"/>
              <a:gd name="connsiteX21-17269" fmla="*/ 2143143 w 5849352"/>
              <a:gd name="connsiteY21-17270" fmla="*/ 338667 h 5327619"/>
              <a:gd name="connsiteX22-17271" fmla="*/ 2219343 w 5849352"/>
              <a:gd name="connsiteY22-17272" fmla="*/ 347133 h 5327619"/>
              <a:gd name="connsiteX23-17273" fmla="*/ 2261677 w 5849352"/>
              <a:gd name="connsiteY23-17274" fmla="*/ 381000 h 5327619"/>
              <a:gd name="connsiteX24-17275" fmla="*/ 2287077 w 5849352"/>
              <a:gd name="connsiteY24-17276" fmla="*/ 397933 h 5327619"/>
              <a:gd name="connsiteX25-17277" fmla="*/ 2447943 w 5849352"/>
              <a:gd name="connsiteY25-17278" fmla="*/ 389467 h 5327619"/>
              <a:gd name="connsiteX26-17279" fmla="*/ 2464877 w 5849352"/>
              <a:gd name="connsiteY26-17280" fmla="*/ 364067 h 5327619"/>
              <a:gd name="connsiteX27-17281" fmla="*/ 2693477 w 5849352"/>
              <a:gd name="connsiteY27-17282" fmla="*/ 381000 h 5327619"/>
              <a:gd name="connsiteX28-17283" fmla="*/ 2718877 w 5849352"/>
              <a:gd name="connsiteY28-17284" fmla="*/ 406400 h 5327619"/>
              <a:gd name="connsiteX29-17285" fmla="*/ 2803543 w 5849352"/>
              <a:gd name="connsiteY29-17286" fmla="*/ 406400 h 5327619"/>
              <a:gd name="connsiteX30-17287" fmla="*/ 2828943 w 5849352"/>
              <a:gd name="connsiteY30-17288" fmla="*/ 389467 h 5327619"/>
              <a:gd name="connsiteX31-17289" fmla="*/ 2939010 w 5849352"/>
              <a:gd name="connsiteY31-17290" fmla="*/ 372533 h 5327619"/>
              <a:gd name="connsiteX32-17291" fmla="*/ 2989810 w 5849352"/>
              <a:gd name="connsiteY32-17292" fmla="*/ 347133 h 5327619"/>
              <a:gd name="connsiteX33-17293" fmla="*/ 3040610 w 5849352"/>
              <a:gd name="connsiteY33-17294" fmla="*/ 355600 h 5327619"/>
              <a:gd name="connsiteX34-17295" fmla="*/ 3066010 w 5849352"/>
              <a:gd name="connsiteY34-17296" fmla="*/ 372533 h 5327619"/>
              <a:gd name="connsiteX35-17297" fmla="*/ 3167610 w 5849352"/>
              <a:gd name="connsiteY35-17298" fmla="*/ 372533 h 5327619"/>
              <a:gd name="connsiteX36-17299" fmla="*/ 3176077 w 5849352"/>
              <a:gd name="connsiteY36-17300" fmla="*/ 397933 h 5327619"/>
              <a:gd name="connsiteX37-17301" fmla="*/ 3167610 w 5849352"/>
              <a:gd name="connsiteY37-17302" fmla="*/ 431800 h 5327619"/>
              <a:gd name="connsiteX38-17303" fmla="*/ 3116810 w 5849352"/>
              <a:gd name="connsiteY38-17304" fmla="*/ 457200 h 5327619"/>
              <a:gd name="connsiteX39-17305" fmla="*/ 3091410 w 5849352"/>
              <a:gd name="connsiteY39-17306" fmla="*/ 474133 h 5327619"/>
              <a:gd name="connsiteX40-17307" fmla="*/ 3082943 w 5849352"/>
              <a:gd name="connsiteY40-17308" fmla="*/ 499533 h 5327619"/>
              <a:gd name="connsiteX41-17309" fmla="*/ 3091410 w 5849352"/>
              <a:gd name="connsiteY41-17310" fmla="*/ 711200 h 5327619"/>
              <a:gd name="connsiteX42-17311" fmla="*/ 3108343 w 5849352"/>
              <a:gd name="connsiteY42-17312" fmla="*/ 762000 h 5327619"/>
              <a:gd name="connsiteX43-17313" fmla="*/ 3116810 w 5849352"/>
              <a:gd name="connsiteY43-17314" fmla="*/ 787400 h 5327619"/>
              <a:gd name="connsiteX44-17315" fmla="*/ 3133743 w 5849352"/>
              <a:gd name="connsiteY44-17316" fmla="*/ 812800 h 5327619"/>
              <a:gd name="connsiteX45-17317" fmla="*/ 3142210 w 5849352"/>
              <a:gd name="connsiteY45-17318" fmla="*/ 838200 h 5327619"/>
              <a:gd name="connsiteX46-17319" fmla="*/ 3193010 w 5849352"/>
              <a:gd name="connsiteY46-17320" fmla="*/ 889000 h 5327619"/>
              <a:gd name="connsiteX47-17321" fmla="*/ 3218410 w 5849352"/>
              <a:gd name="connsiteY47-17322" fmla="*/ 914400 h 5327619"/>
              <a:gd name="connsiteX48-17323" fmla="*/ 3252277 w 5849352"/>
              <a:gd name="connsiteY48-17324" fmla="*/ 922867 h 5327619"/>
              <a:gd name="connsiteX49-17325" fmla="*/ 3277677 w 5849352"/>
              <a:gd name="connsiteY49-17326" fmla="*/ 948267 h 5327619"/>
              <a:gd name="connsiteX50-17327" fmla="*/ 3328477 w 5849352"/>
              <a:gd name="connsiteY50-17328" fmla="*/ 982133 h 5327619"/>
              <a:gd name="connsiteX51-17329" fmla="*/ 3370810 w 5849352"/>
              <a:gd name="connsiteY51-17330" fmla="*/ 1024467 h 5327619"/>
              <a:gd name="connsiteX52-17331" fmla="*/ 3430077 w 5849352"/>
              <a:gd name="connsiteY52-17332" fmla="*/ 1075267 h 5327619"/>
              <a:gd name="connsiteX53-17333" fmla="*/ 3480877 w 5849352"/>
              <a:gd name="connsiteY53-17334" fmla="*/ 1109133 h 5327619"/>
              <a:gd name="connsiteX54-17335" fmla="*/ 3548610 w 5849352"/>
              <a:gd name="connsiteY54-17336" fmla="*/ 1159933 h 5327619"/>
              <a:gd name="connsiteX55-17337" fmla="*/ 3574010 w 5849352"/>
              <a:gd name="connsiteY55-17338" fmla="*/ 1168400 h 5327619"/>
              <a:gd name="connsiteX56-17339" fmla="*/ 3599410 w 5849352"/>
              <a:gd name="connsiteY56-17340" fmla="*/ 1185333 h 5327619"/>
              <a:gd name="connsiteX57-17341" fmla="*/ 3667143 w 5849352"/>
              <a:gd name="connsiteY57-17342" fmla="*/ 1202267 h 5327619"/>
              <a:gd name="connsiteX58-17343" fmla="*/ 3692543 w 5849352"/>
              <a:gd name="connsiteY58-17344" fmla="*/ 1219200 h 5327619"/>
              <a:gd name="connsiteX59-17345" fmla="*/ 3709477 w 5849352"/>
              <a:gd name="connsiteY59-17346" fmla="*/ 1270000 h 5327619"/>
              <a:gd name="connsiteX60-17347" fmla="*/ 3726410 w 5849352"/>
              <a:gd name="connsiteY60-17348" fmla="*/ 1295400 h 5327619"/>
              <a:gd name="connsiteX61-17349" fmla="*/ 3743343 w 5849352"/>
              <a:gd name="connsiteY61-17350" fmla="*/ 1354667 h 5327619"/>
              <a:gd name="connsiteX62-17351" fmla="*/ 3760277 w 5849352"/>
              <a:gd name="connsiteY62-17352" fmla="*/ 1405467 h 5327619"/>
              <a:gd name="connsiteX63-17353" fmla="*/ 3768743 w 5849352"/>
              <a:gd name="connsiteY63-17354" fmla="*/ 1447800 h 5327619"/>
              <a:gd name="connsiteX64-17355" fmla="*/ 3777210 w 5849352"/>
              <a:gd name="connsiteY64-17356" fmla="*/ 1473200 h 5327619"/>
              <a:gd name="connsiteX65-17357" fmla="*/ 3785677 w 5849352"/>
              <a:gd name="connsiteY65-17358" fmla="*/ 1507067 h 5327619"/>
              <a:gd name="connsiteX66-17359" fmla="*/ 3811077 w 5849352"/>
              <a:gd name="connsiteY66-17360" fmla="*/ 1583267 h 5327619"/>
              <a:gd name="connsiteX67-17361" fmla="*/ 3819543 w 5849352"/>
              <a:gd name="connsiteY67-17362" fmla="*/ 1608667 h 5327619"/>
              <a:gd name="connsiteX68-17363" fmla="*/ 3828010 w 5849352"/>
              <a:gd name="connsiteY68-17364" fmla="*/ 1659467 h 5327619"/>
              <a:gd name="connsiteX69-17365" fmla="*/ 3861877 w 5849352"/>
              <a:gd name="connsiteY69-17366" fmla="*/ 1701800 h 5327619"/>
              <a:gd name="connsiteX70-17367" fmla="*/ 3878810 w 5849352"/>
              <a:gd name="connsiteY70-17368" fmla="*/ 1752600 h 5327619"/>
              <a:gd name="connsiteX71-17369" fmla="*/ 3887277 w 5849352"/>
              <a:gd name="connsiteY71-17370" fmla="*/ 1786467 h 5327619"/>
              <a:gd name="connsiteX72-17371" fmla="*/ 3904210 w 5849352"/>
              <a:gd name="connsiteY72-17372" fmla="*/ 1811867 h 5327619"/>
              <a:gd name="connsiteX73-17373" fmla="*/ 3912677 w 5849352"/>
              <a:gd name="connsiteY73-17374" fmla="*/ 1837267 h 5327619"/>
              <a:gd name="connsiteX74-17375" fmla="*/ 3946543 w 5849352"/>
              <a:gd name="connsiteY74-17376" fmla="*/ 1888067 h 5327619"/>
              <a:gd name="connsiteX75-17377" fmla="*/ 3963477 w 5849352"/>
              <a:gd name="connsiteY75-17378" fmla="*/ 1913467 h 5327619"/>
              <a:gd name="connsiteX76-17379" fmla="*/ 3988877 w 5849352"/>
              <a:gd name="connsiteY76-17380" fmla="*/ 1930400 h 5327619"/>
              <a:gd name="connsiteX77-17381" fmla="*/ 4014277 w 5849352"/>
              <a:gd name="connsiteY77-17382" fmla="*/ 1955800 h 5327619"/>
              <a:gd name="connsiteX78-17383" fmla="*/ 4065077 w 5849352"/>
              <a:gd name="connsiteY78-17384" fmla="*/ 1981200 h 5327619"/>
              <a:gd name="connsiteX79-17385" fmla="*/ 4090477 w 5849352"/>
              <a:gd name="connsiteY79-17386" fmla="*/ 1964267 h 5327619"/>
              <a:gd name="connsiteX80-17387" fmla="*/ 4115877 w 5849352"/>
              <a:gd name="connsiteY80-17388" fmla="*/ 1972733 h 5327619"/>
              <a:gd name="connsiteX81-17389" fmla="*/ 4166677 w 5849352"/>
              <a:gd name="connsiteY81-17390" fmla="*/ 2015067 h 5327619"/>
              <a:gd name="connsiteX82-17391" fmla="*/ 4175143 w 5849352"/>
              <a:gd name="connsiteY82-17392" fmla="*/ 2048933 h 5327619"/>
              <a:gd name="connsiteX83-17393" fmla="*/ 4217477 w 5849352"/>
              <a:gd name="connsiteY83-17394" fmla="*/ 2091267 h 5327619"/>
              <a:gd name="connsiteX84-17395" fmla="*/ 4242877 w 5849352"/>
              <a:gd name="connsiteY84-17396" fmla="*/ 2116667 h 5327619"/>
              <a:gd name="connsiteX85-17397" fmla="*/ 4344477 w 5849352"/>
              <a:gd name="connsiteY85-17398" fmla="*/ 2133600 h 5327619"/>
              <a:gd name="connsiteX86-17399" fmla="*/ 4369877 w 5849352"/>
              <a:gd name="connsiteY86-17400" fmla="*/ 2159000 h 5327619"/>
              <a:gd name="connsiteX87-17401" fmla="*/ 4395277 w 5849352"/>
              <a:gd name="connsiteY87-17402" fmla="*/ 2167467 h 5327619"/>
              <a:gd name="connsiteX88-17403" fmla="*/ 4522277 w 5849352"/>
              <a:gd name="connsiteY88-17404" fmla="*/ 2184400 h 5327619"/>
              <a:gd name="connsiteX89-17405" fmla="*/ 4547677 w 5849352"/>
              <a:gd name="connsiteY89-17406" fmla="*/ 2209800 h 5327619"/>
              <a:gd name="connsiteX90-17407" fmla="*/ 4615410 w 5849352"/>
              <a:gd name="connsiteY90-17408" fmla="*/ 2226733 h 5327619"/>
              <a:gd name="connsiteX91-17409" fmla="*/ 4683143 w 5849352"/>
              <a:gd name="connsiteY91-17410" fmla="*/ 2218267 h 5327619"/>
              <a:gd name="connsiteX92-17411" fmla="*/ 4784743 w 5849352"/>
              <a:gd name="connsiteY92-17412" fmla="*/ 2209800 h 5327619"/>
              <a:gd name="connsiteX93-17413" fmla="*/ 4818610 w 5849352"/>
              <a:gd name="connsiteY93-17414" fmla="*/ 2192867 h 5327619"/>
              <a:gd name="connsiteX94-17415" fmla="*/ 4844010 w 5849352"/>
              <a:gd name="connsiteY94-17416" fmla="*/ 2201333 h 5327619"/>
              <a:gd name="connsiteX95-17417" fmla="*/ 4894810 w 5849352"/>
              <a:gd name="connsiteY95-17418" fmla="*/ 2260600 h 5327619"/>
              <a:gd name="connsiteX96-17419" fmla="*/ 4877877 w 5849352"/>
              <a:gd name="connsiteY96-17420" fmla="*/ 2286000 h 5327619"/>
              <a:gd name="connsiteX97-17421" fmla="*/ 4852477 w 5849352"/>
              <a:gd name="connsiteY97-17422" fmla="*/ 2294467 h 5327619"/>
              <a:gd name="connsiteX98-17423" fmla="*/ 4835543 w 5849352"/>
              <a:gd name="connsiteY98-17424" fmla="*/ 2311400 h 5327619"/>
              <a:gd name="connsiteX99-17425" fmla="*/ 4793210 w 5849352"/>
              <a:gd name="connsiteY99-17426" fmla="*/ 2387600 h 5327619"/>
              <a:gd name="connsiteX100-17427" fmla="*/ 4767810 w 5849352"/>
              <a:gd name="connsiteY100-17428" fmla="*/ 2404533 h 5327619"/>
              <a:gd name="connsiteX101-17429" fmla="*/ 4784743 w 5849352"/>
              <a:gd name="connsiteY101-17430" fmla="*/ 2429933 h 5327619"/>
              <a:gd name="connsiteX102-17431" fmla="*/ 4810143 w 5849352"/>
              <a:gd name="connsiteY102-17432" fmla="*/ 2438400 h 5327619"/>
              <a:gd name="connsiteX103-17433" fmla="*/ 4835543 w 5849352"/>
              <a:gd name="connsiteY103-17434" fmla="*/ 2455333 h 5327619"/>
              <a:gd name="connsiteX104-17435" fmla="*/ 4852477 w 5849352"/>
              <a:gd name="connsiteY104-17436" fmla="*/ 2472267 h 5327619"/>
              <a:gd name="connsiteX105-17437" fmla="*/ 4903277 w 5849352"/>
              <a:gd name="connsiteY105-17438" fmla="*/ 2489200 h 5327619"/>
              <a:gd name="connsiteX106-17439" fmla="*/ 4928677 w 5849352"/>
              <a:gd name="connsiteY106-17440" fmla="*/ 2497667 h 5327619"/>
              <a:gd name="connsiteX107-17441" fmla="*/ 4979477 w 5849352"/>
              <a:gd name="connsiteY107-17442" fmla="*/ 2523067 h 5327619"/>
              <a:gd name="connsiteX108-17443" fmla="*/ 5030277 w 5849352"/>
              <a:gd name="connsiteY108-17444" fmla="*/ 2548467 h 5327619"/>
              <a:gd name="connsiteX109-17445" fmla="*/ 5055677 w 5849352"/>
              <a:gd name="connsiteY109-17446" fmla="*/ 2573867 h 5327619"/>
              <a:gd name="connsiteX110-17447" fmla="*/ 5182677 w 5849352"/>
              <a:gd name="connsiteY110-17448" fmla="*/ 2599267 h 5327619"/>
              <a:gd name="connsiteX111-17449" fmla="*/ 5241943 w 5849352"/>
              <a:gd name="connsiteY111-17450" fmla="*/ 2616200 h 5327619"/>
              <a:gd name="connsiteX112-17451" fmla="*/ 5267343 w 5849352"/>
              <a:gd name="connsiteY112-17452" fmla="*/ 2624667 h 5327619"/>
              <a:gd name="connsiteX113-17453" fmla="*/ 5284277 w 5849352"/>
              <a:gd name="connsiteY113-17454" fmla="*/ 2641600 h 5327619"/>
              <a:gd name="connsiteX114-17455" fmla="*/ 5360477 w 5849352"/>
              <a:gd name="connsiteY114-17456" fmla="*/ 2683933 h 5327619"/>
              <a:gd name="connsiteX115-17457" fmla="*/ 5428210 w 5849352"/>
              <a:gd name="connsiteY115-17458" fmla="*/ 2692400 h 5327619"/>
              <a:gd name="connsiteX116-17459" fmla="*/ 5453610 w 5849352"/>
              <a:gd name="connsiteY116-17460" fmla="*/ 2717800 h 5327619"/>
              <a:gd name="connsiteX117-17461" fmla="*/ 5470543 w 5849352"/>
              <a:gd name="connsiteY117-17462" fmla="*/ 2743200 h 5327619"/>
              <a:gd name="connsiteX118-17463" fmla="*/ 5495943 w 5849352"/>
              <a:gd name="connsiteY118-17464" fmla="*/ 2760133 h 5327619"/>
              <a:gd name="connsiteX119-17465" fmla="*/ 5538277 w 5849352"/>
              <a:gd name="connsiteY119-17466" fmla="*/ 2802467 h 5327619"/>
              <a:gd name="connsiteX120-17467" fmla="*/ 5572143 w 5849352"/>
              <a:gd name="connsiteY120-17468" fmla="*/ 2810933 h 5327619"/>
              <a:gd name="connsiteX121-17469" fmla="*/ 5597543 w 5849352"/>
              <a:gd name="connsiteY121-17470" fmla="*/ 2827867 h 5327619"/>
              <a:gd name="connsiteX122-17471" fmla="*/ 5699143 w 5849352"/>
              <a:gd name="connsiteY122-17472" fmla="*/ 2844800 h 5327619"/>
              <a:gd name="connsiteX123-17473" fmla="*/ 5775343 w 5849352"/>
              <a:gd name="connsiteY123-17474" fmla="*/ 2904067 h 5327619"/>
              <a:gd name="connsiteX124-17475" fmla="*/ 5834610 w 5849352"/>
              <a:gd name="connsiteY124-17476" fmla="*/ 2921000 h 5327619"/>
              <a:gd name="connsiteX125-17477" fmla="*/ 5834610 w 5849352"/>
              <a:gd name="connsiteY125-17478" fmla="*/ 3115733 h 5327619"/>
              <a:gd name="connsiteX126-17479" fmla="*/ 5800743 w 5849352"/>
              <a:gd name="connsiteY126-17480" fmla="*/ 3200400 h 5327619"/>
              <a:gd name="connsiteX127-17481" fmla="*/ 5809210 w 5849352"/>
              <a:gd name="connsiteY127-17482" fmla="*/ 3285067 h 5327619"/>
              <a:gd name="connsiteX128-17483" fmla="*/ 5783810 w 5849352"/>
              <a:gd name="connsiteY128-17484" fmla="*/ 3276600 h 5327619"/>
              <a:gd name="connsiteX129-17485" fmla="*/ 5775343 w 5849352"/>
              <a:gd name="connsiteY129-17486" fmla="*/ 3251200 h 5327619"/>
              <a:gd name="connsiteX130-17487" fmla="*/ 5758410 w 5849352"/>
              <a:gd name="connsiteY130-17488" fmla="*/ 3225800 h 5327619"/>
              <a:gd name="connsiteX131-17489" fmla="*/ 5733010 w 5849352"/>
              <a:gd name="connsiteY131-17490" fmla="*/ 3175000 h 5327619"/>
              <a:gd name="connsiteX132-17491" fmla="*/ 5682210 w 5849352"/>
              <a:gd name="connsiteY132-17492" fmla="*/ 3149600 h 5327619"/>
              <a:gd name="connsiteX133-17493" fmla="*/ 5656810 w 5849352"/>
              <a:gd name="connsiteY133-17494" fmla="*/ 3132667 h 5327619"/>
              <a:gd name="connsiteX134-17495" fmla="*/ 5606010 w 5849352"/>
              <a:gd name="connsiteY134-17496" fmla="*/ 3115733 h 5327619"/>
              <a:gd name="connsiteX135-17497" fmla="*/ 5445143 w 5849352"/>
              <a:gd name="connsiteY135-17498" fmla="*/ 3098800 h 5327619"/>
              <a:gd name="connsiteX136-17499" fmla="*/ 5419743 w 5849352"/>
              <a:gd name="connsiteY136-17500" fmla="*/ 3073400 h 5327619"/>
              <a:gd name="connsiteX137-17501" fmla="*/ 5394343 w 5849352"/>
              <a:gd name="connsiteY137-17502" fmla="*/ 3056467 h 5327619"/>
              <a:gd name="connsiteX138-17503" fmla="*/ 5377410 w 5849352"/>
              <a:gd name="connsiteY138-17504" fmla="*/ 3031067 h 5327619"/>
              <a:gd name="connsiteX139-17505" fmla="*/ 5360477 w 5849352"/>
              <a:gd name="connsiteY139-17506" fmla="*/ 3014133 h 5327619"/>
              <a:gd name="connsiteX140-17507" fmla="*/ 5233477 w 5849352"/>
              <a:gd name="connsiteY140-17508" fmla="*/ 3022600 h 5327619"/>
              <a:gd name="connsiteX141-17509" fmla="*/ 5216543 w 5849352"/>
              <a:gd name="connsiteY141-17510" fmla="*/ 3039533 h 5327619"/>
              <a:gd name="connsiteX142-17511" fmla="*/ 5182677 w 5849352"/>
              <a:gd name="connsiteY142-17512" fmla="*/ 3107267 h 5327619"/>
              <a:gd name="connsiteX143-17513" fmla="*/ 5157277 w 5849352"/>
              <a:gd name="connsiteY143-17514" fmla="*/ 3158067 h 5327619"/>
              <a:gd name="connsiteX144-17515" fmla="*/ 5140343 w 5849352"/>
              <a:gd name="connsiteY144-17516" fmla="*/ 3225800 h 5327619"/>
              <a:gd name="connsiteX145-17517" fmla="*/ 5123410 w 5849352"/>
              <a:gd name="connsiteY145-17518" fmla="*/ 3251200 h 5327619"/>
              <a:gd name="connsiteX146-17519" fmla="*/ 5114943 w 5849352"/>
              <a:gd name="connsiteY146-17520" fmla="*/ 3285067 h 5327619"/>
              <a:gd name="connsiteX147-17521" fmla="*/ 5131877 w 5849352"/>
              <a:gd name="connsiteY147-17522" fmla="*/ 3352800 h 5327619"/>
              <a:gd name="connsiteX148-17523" fmla="*/ 5123410 w 5849352"/>
              <a:gd name="connsiteY148-17524" fmla="*/ 3395133 h 5327619"/>
              <a:gd name="connsiteX149-17525" fmla="*/ 5089543 w 5849352"/>
              <a:gd name="connsiteY149-17526" fmla="*/ 3437467 h 5327619"/>
              <a:gd name="connsiteX150-17527" fmla="*/ 5098010 w 5849352"/>
              <a:gd name="connsiteY150-17528" fmla="*/ 3496733 h 5327619"/>
              <a:gd name="connsiteX151-17529" fmla="*/ 5157277 w 5849352"/>
              <a:gd name="connsiteY151-17530" fmla="*/ 3539067 h 5327619"/>
              <a:gd name="connsiteX152-17531" fmla="*/ 5199610 w 5849352"/>
              <a:gd name="connsiteY152-17532" fmla="*/ 3547533 h 5327619"/>
              <a:gd name="connsiteX153-17533" fmla="*/ 5241943 w 5849352"/>
              <a:gd name="connsiteY153-17534" fmla="*/ 3581400 h 5327619"/>
              <a:gd name="connsiteX154-17535" fmla="*/ 5267343 w 5849352"/>
              <a:gd name="connsiteY154-17536" fmla="*/ 3572933 h 5327619"/>
              <a:gd name="connsiteX155-17537" fmla="*/ 5318143 w 5849352"/>
              <a:gd name="connsiteY155-17538" fmla="*/ 3564467 h 5327619"/>
              <a:gd name="connsiteX156-17539" fmla="*/ 5368943 w 5849352"/>
              <a:gd name="connsiteY156-17540" fmla="*/ 3598333 h 5327619"/>
              <a:gd name="connsiteX157-17541" fmla="*/ 5411277 w 5849352"/>
              <a:gd name="connsiteY157-17542" fmla="*/ 3666067 h 5327619"/>
              <a:gd name="connsiteX158-17543" fmla="*/ 5428210 w 5849352"/>
              <a:gd name="connsiteY158-17544" fmla="*/ 3835400 h 5327619"/>
              <a:gd name="connsiteX159-17545" fmla="*/ 5436677 w 5849352"/>
              <a:gd name="connsiteY159-17546" fmla="*/ 3860800 h 5327619"/>
              <a:gd name="connsiteX160-17547" fmla="*/ 5301210 w 5849352"/>
              <a:gd name="connsiteY160-17548" fmla="*/ 3920067 h 5327619"/>
              <a:gd name="connsiteX161-17549" fmla="*/ 5275810 w 5849352"/>
              <a:gd name="connsiteY161-17550" fmla="*/ 3937000 h 5327619"/>
              <a:gd name="connsiteX162-17551" fmla="*/ 5216543 w 5849352"/>
              <a:gd name="connsiteY162-17552" fmla="*/ 3970867 h 5327619"/>
              <a:gd name="connsiteX163-17553" fmla="*/ 5199610 w 5849352"/>
              <a:gd name="connsiteY163-17554" fmla="*/ 3996267 h 5327619"/>
              <a:gd name="connsiteX164-17555" fmla="*/ 5174210 w 5849352"/>
              <a:gd name="connsiteY164-17556" fmla="*/ 4021667 h 5327619"/>
              <a:gd name="connsiteX165-17557" fmla="*/ 5165743 w 5849352"/>
              <a:gd name="connsiteY165-17558" fmla="*/ 4047067 h 5327619"/>
              <a:gd name="connsiteX166-17559" fmla="*/ 5157277 w 5849352"/>
              <a:gd name="connsiteY166-17560" fmla="*/ 4241800 h 5327619"/>
              <a:gd name="connsiteX167-17561" fmla="*/ 5106477 w 5849352"/>
              <a:gd name="connsiteY167-17562" fmla="*/ 4275667 h 5327619"/>
              <a:gd name="connsiteX168-17563" fmla="*/ 5089543 w 5849352"/>
              <a:gd name="connsiteY168-17564" fmla="*/ 4292600 h 5327619"/>
              <a:gd name="connsiteX169-17565" fmla="*/ 5123410 w 5849352"/>
              <a:gd name="connsiteY169-17566" fmla="*/ 4301067 h 5327619"/>
              <a:gd name="connsiteX170-17567" fmla="*/ 5089543 w 5849352"/>
              <a:gd name="connsiteY170-17568" fmla="*/ 4351867 h 5327619"/>
              <a:gd name="connsiteX171-17569" fmla="*/ 5038743 w 5849352"/>
              <a:gd name="connsiteY171-17570" fmla="*/ 4385733 h 5327619"/>
              <a:gd name="connsiteX172-17571" fmla="*/ 5021810 w 5849352"/>
              <a:gd name="connsiteY172-17572" fmla="*/ 4411133 h 5327619"/>
              <a:gd name="connsiteX173-17573" fmla="*/ 5004877 w 5849352"/>
              <a:gd name="connsiteY173-17574" fmla="*/ 4428067 h 5327619"/>
              <a:gd name="connsiteX174-17575" fmla="*/ 4987943 w 5849352"/>
              <a:gd name="connsiteY174-17576" fmla="*/ 4478867 h 5327619"/>
              <a:gd name="connsiteX175-17577" fmla="*/ 4971010 w 5849352"/>
              <a:gd name="connsiteY175-17578" fmla="*/ 4504267 h 5327619"/>
              <a:gd name="connsiteX176-17579" fmla="*/ 4962543 w 5849352"/>
              <a:gd name="connsiteY176-17580" fmla="*/ 4529667 h 5327619"/>
              <a:gd name="connsiteX177-17581" fmla="*/ 4928677 w 5849352"/>
              <a:gd name="connsiteY177-17582" fmla="*/ 4538133 h 5327619"/>
              <a:gd name="connsiteX178-17583" fmla="*/ 4860943 w 5849352"/>
              <a:gd name="connsiteY178-17584" fmla="*/ 4563533 h 5327619"/>
              <a:gd name="connsiteX179-17585" fmla="*/ 4784743 w 5849352"/>
              <a:gd name="connsiteY179-17586" fmla="*/ 4555067 h 5327619"/>
              <a:gd name="connsiteX180-17587" fmla="*/ 4767810 w 5849352"/>
              <a:gd name="connsiteY180-17588" fmla="*/ 4538133 h 5327619"/>
              <a:gd name="connsiteX181-17589" fmla="*/ 4750877 w 5849352"/>
              <a:gd name="connsiteY181-17590" fmla="*/ 4487333 h 5327619"/>
              <a:gd name="connsiteX182-17591" fmla="*/ 4733943 w 5849352"/>
              <a:gd name="connsiteY182-17592" fmla="*/ 4419600 h 5327619"/>
              <a:gd name="connsiteX183-17593" fmla="*/ 4683143 w 5849352"/>
              <a:gd name="connsiteY183-17594" fmla="*/ 4453467 h 5327619"/>
              <a:gd name="connsiteX184-17595" fmla="*/ 4632343 w 5849352"/>
              <a:gd name="connsiteY184-17596" fmla="*/ 4504267 h 5327619"/>
              <a:gd name="connsiteX185-17597" fmla="*/ 4615410 w 5849352"/>
              <a:gd name="connsiteY185-17598" fmla="*/ 4555067 h 5327619"/>
              <a:gd name="connsiteX186-17599" fmla="*/ 4581543 w 5849352"/>
              <a:gd name="connsiteY186-17600" fmla="*/ 4605867 h 5327619"/>
              <a:gd name="connsiteX187-17601" fmla="*/ 4564610 w 5849352"/>
              <a:gd name="connsiteY187-17602" fmla="*/ 4631267 h 5327619"/>
              <a:gd name="connsiteX188-17603" fmla="*/ 4547677 w 5849352"/>
              <a:gd name="connsiteY188-17604" fmla="*/ 4682067 h 5327619"/>
              <a:gd name="connsiteX189-17605" fmla="*/ 4505343 w 5849352"/>
              <a:gd name="connsiteY189-17606" fmla="*/ 4758267 h 5327619"/>
              <a:gd name="connsiteX190-17607" fmla="*/ 4513810 w 5849352"/>
              <a:gd name="connsiteY190-17608" fmla="*/ 4817533 h 5327619"/>
              <a:gd name="connsiteX191-17609" fmla="*/ 4522277 w 5849352"/>
              <a:gd name="connsiteY191-17610" fmla="*/ 4893733 h 5327619"/>
              <a:gd name="connsiteX192-17611" fmla="*/ 4556143 w 5849352"/>
              <a:gd name="connsiteY192-17612" fmla="*/ 4961467 h 5327619"/>
              <a:gd name="connsiteX193-17613" fmla="*/ 4598477 w 5849352"/>
              <a:gd name="connsiteY193-17614" fmla="*/ 4969933 h 5327619"/>
              <a:gd name="connsiteX194-17615" fmla="*/ 4573077 w 5849352"/>
              <a:gd name="connsiteY194-17616" fmla="*/ 5020733 h 5327619"/>
              <a:gd name="connsiteX195-17617" fmla="*/ 4581543 w 5849352"/>
              <a:gd name="connsiteY195-17618" fmla="*/ 5046133 h 5327619"/>
              <a:gd name="connsiteX196-17619" fmla="*/ 4623877 w 5849352"/>
              <a:gd name="connsiteY196-17620" fmla="*/ 5088467 h 5327619"/>
              <a:gd name="connsiteX197-17621" fmla="*/ 4564610 w 5849352"/>
              <a:gd name="connsiteY197-17622" fmla="*/ 5130800 h 5327619"/>
              <a:gd name="connsiteX198-17623" fmla="*/ 4539210 w 5849352"/>
              <a:gd name="connsiteY198-17624" fmla="*/ 5139267 h 5327619"/>
              <a:gd name="connsiteX199-17625" fmla="*/ 4547677 w 5849352"/>
              <a:gd name="connsiteY199-17626" fmla="*/ 5291667 h 5327619"/>
              <a:gd name="connsiteX200-17627" fmla="*/ 4539210 w 5849352"/>
              <a:gd name="connsiteY200-17628" fmla="*/ 5325533 h 5327619"/>
              <a:gd name="connsiteX201-17629" fmla="*/ 4479943 w 5849352"/>
              <a:gd name="connsiteY201-17630" fmla="*/ 5317067 h 5327619"/>
              <a:gd name="connsiteX202-17631" fmla="*/ 4420677 w 5849352"/>
              <a:gd name="connsiteY202-17632" fmla="*/ 5300133 h 5327619"/>
              <a:gd name="connsiteX203-17633" fmla="*/ 4352943 w 5849352"/>
              <a:gd name="connsiteY203-17634" fmla="*/ 5291667 h 5327619"/>
              <a:gd name="connsiteX204-17635" fmla="*/ 4268277 w 5849352"/>
              <a:gd name="connsiteY204-17636" fmla="*/ 5266267 h 5327619"/>
              <a:gd name="connsiteX205-17637" fmla="*/ 4234410 w 5849352"/>
              <a:gd name="connsiteY205-17638" fmla="*/ 5257800 h 5327619"/>
              <a:gd name="connsiteX206-17639" fmla="*/ 4217477 w 5849352"/>
              <a:gd name="connsiteY206-17640" fmla="*/ 5232400 h 5327619"/>
              <a:gd name="connsiteX207-17641" fmla="*/ 4175143 w 5849352"/>
              <a:gd name="connsiteY207-17642" fmla="*/ 5198533 h 5327619"/>
              <a:gd name="connsiteX208-17643" fmla="*/ 4158210 w 5849352"/>
              <a:gd name="connsiteY208-17644" fmla="*/ 5173133 h 5327619"/>
              <a:gd name="connsiteX209-17645" fmla="*/ 4082010 w 5849352"/>
              <a:gd name="connsiteY209-17646" fmla="*/ 5105400 h 5327619"/>
              <a:gd name="connsiteX210-17647" fmla="*/ 4031210 w 5849352"/>
              <a:gd name="connsiteY210-17648" fmla="*/ 5088467 h 5327619"/>
              <a:gd name="connsiteX211-17649" fmla="*/ 3980410 w 5849352"/>
              <a:gd name="connsiteY211-17650" fmla="*/ 5071533 h 5327619"/>
              <a:gd name="connsiteX212-17651" fmla="*/ 3955010 w 5849352"/>
              <a:gd name="connsiteY212-17652" fmla="*/ 5063067 h 5327619"/>
              <a:gd name="connsiteX213-17653" fmla="*/ 3921143 w 5849352"/>
              <a:gd name="connsiteY213-17654" fmla="*/ 5054600 h 5327619"/>
              <a:gd name="connsiteX214-17655" fmla="*/ 3861877 w 5849352"/>
              <a:gd name="connsiteY214-17656" fmla="*/ 5037667 h 5327619"/>
              <a:gd name="connsiteX215-17657" fmla="*/ 3785677 w 5849352"/>
              <a:gd name="connsiteY215-17658" fmla="*/ 4978400 h 5327619"/>
              <a:gd name="connsiteX216-17659" fmla="*/ 3751810 w 5849352"/>
              <a:gd name="connsiteY216-17660" fmla="*/ 4969933 h 5327619"/>
              <a:gd name="connsiteX217-17661" fmla="*/ 3701010 w 5849352"/>
              <a:gd name="connsiteY217-17662" fmla="*/ 4953000 h 5327619"/>
              <a:gd name="connsiteX218-17663" fmla="*/ 3667143 w 5849352"/>
              <a:gd name="connsiteY218-17664" fmla="*/ 4927600 h 5327619"/>
              <a:gd name="connsiteX219-17665" fmla="*/ 3633277 w 5849352"/>
              <a:gd name="connsiteY219-17666" fmla="*/ 4919133 h 5327619"/>
              <a:gd name="connsiteX220-17667" fmla="*/ 3565543 w 5849352"/>
              <a:gd name="connsiteY220-17668" fmla="*/ 4868333 h 5327619"/>
              <a:gd name="connsiteX221-17669" fmla="*/ 3506277 w 5849352"/>
              <a:gd name="connsiteY221-17670" fmla="*/ 4859867 h 5327619"/>
              <a:gd name="connsiteX222-17671" fmla="*/ 3480877 w 5849352"/>
              <a:gd name="connsiteY222-17672" fmla="*/ 4851400 h 5327619"/>
              <a:gd name="connsiteX223-17673" fmla="*/ 3463943 w 5849352"/>
              <a:gd name="connsiteY223-17674" fmla="*/ 4834467 h 5327619"/>
              <a:gd name="connsiteX224-17675" fmla="*/ 3404677 w 5849352"/>
              <a:gd name="connsiteY224-17676" fmla="*/ 4800600 h 5327619"/>
              <a:gd name="connsiteX225-17677" fmla="*/ 3362343 w 5849352"/>
              <a:gd name="connsiteY225-17678" fmla="*/ 4792133 h 5327619"/>
              <a:gd name="connsiteX226-17679" fmla="*/ 3303077 w 5849352"/>
              <a:gd name="connsiteY226-17680" fmla="*/ 4766733 h 5327619"/>
              <a:gd name="connsiteX227-17681" fmla="*/ 3286143 w 5849352"/>
              <a:gd name="connsiteY227-17682" fmla="*/ 4741333 h 5327619"/>
              <a:gd name="connsiteX228-17683" fmla="*/ 3235343 w 5849352"/>
              <a:gd name="connsiteY228-17684" fmla="*/ 4715933 h 5327619"/>
              <a:gd name="connsiteX229-17685" fmla="*/ 3218410 w 5849352"/>
              <a:gd name="connsiteY229-17686" fmla="*/ 4622800 h 5327619"/>
              <a:gd name="connsiteX230-17687" fmla="*/ 3226877 w 5849352"/>
              <a:gd name="connsiteY230-17688" fmla="*/ 4580467 h 5327619"/>
              <a:gd name="connsiteX231-17689" fmla="*/ 3277677 w 5849352"/>
              <a:gd name="connsiteY231-17690" fmla="*/ 4546600 h 5327619"/>
              <a:gd name="connsiteX232-17691" fmla="*/ 3320010 w 5849352"/>
              <a:gd name="connsiteY232-17692" fmla="*/ 4495800 h 5327619"/>
              <a:gd name="connsiteX233-17693" fmla="*/ 3345410 w 5849352"/>
              <a:gd name="connsiteY233-17694" fmla="*/ 4487333 h 5327619"/>
              <a:gd name="connsiteX234-17695" fmla="*/ 3387743 w 5849352"/>
              <a:gd name="connsiteY234-17696" fmla="*/ 4495800 h 5327619"/>
              <a:gd name="connsiteX235-17697" fmla="*/ 3396210 w 5849352"/>
              <a:gd name="connsiteY235-17698" fmla="*/ 4521200 h 5327619"/>
              <a:gd name="connsiteX236-17699" fmla="*/ 3430077 w 5849352"/>
              <a:gd name="connsiteY236-17700" fmla="*/ 4538133 h 5327619"/>
              <a:gd name="connsiteX237-17701" fmla="*/ 3506277 w 5849352"/>
              <a:gd name="connsiteY237-17702" fmla="*/ 4495800 h 5327619"/>
              <a:gd name="connsiteX238-17703" fmla="*/ 3531677 w 5849352"/>
              <a:gd name="connsiteY238-17704" fmla="*/ 4470400 h 5327619"/>
              <a:gd name="connsiteX239-17705" fmla="*/ 3540143 w 5849352"/>
              <a:gd name="connsiteY239-17706" fmla="*/ 4445000 h 5327619"/>
              <a:gd name="connsiteX240-17707" fmla="*/ 3590943 w 5849352"/>
              <a:gd name="connsiteY240-17708" fmla="*/ 4445000 h 5327619"/>
              <a:gd name="connsiteX241-17709" fmla="*/ 3633277 w 5849352"/>
              <a:gd name="connsiteY241-17710" fmla="*/ 4478867 h 5327619"/>
              <a:gd name="connsiteX242-17711" fmla="*/ 3658677 w 5849352"/>
              <a:gd name="connsiteY242-17712" fmla="*/ 4487333 h 5327619"/>
              <a:gd name="connsiteX243-17713" fmla="*/ 3692543 w 5849352"/>
              <a:gd name="connsiteY243-17714" fmla="*/ 4504267 h 5327619"/>
              <a:gd name="connsiteX244-17715" fmla="*/ 3717943 w 5849352"/>
              <a:gd name="connsiteY244-17716" fmla="*/ 4521200 h 5327619"/>
              <a:gd name="connsiteX245-17717" fmla="*/ 3751810 w 5849352"/>
              <a:gd name="connsiteY245-17718" fmla="*/ 4529667 h 5327619"/>
              <a:gd name="connsiteX246-17719" fmla="*/ 3777210 w 5849352"/>
              <a:gd name="connsiteY246-17720" fmla="*/ 4546600 h 5327619"/>
              <a:gd name="connsiteX247-17721" fmla="*/ 3878810 w 5849352"/>
              <a:gd name="connsiteY247-17722" fmla="*/ 4572000 h 5327619"/>
              <a:gd name="connsiteX248-17723" fmla="*/ 3946543 w 5849352"/>
              <a:gd name="connsiteY248-17724" fmla="*/ 4563533 h 5327619"/>
              <a:gd name="connsiteX249-17725" fmla="*/ 3980410 w 5849352"/>
              <a:gd name="connsiteY249-17726" fmla="*/ 4529667 h 5327619"/>
              <a:gd name="connsiteX250-17727" fmla="*/ 4234410 w 5849352"/>
              <a:gd name="connsiteY250-17728" fmla="*/ 4521200 h 5327619"/>
              <a:gd name="connsiteX251-17729" fmla="*/ 4259810 w 5849352"/>
              <a:gd name="connsiteY251-17730" fmla="*/ 4504267 h 5327619"/>
              <a:gd name="connsiteX252-17731" fmla="*/ 4293677 w 5849352"/>
              <a:gd name="connsiteY252-17732" fmla="*/ 4470400 h 5327619"/>
              <a:gd name="connsiteX253-17733" fmla="*/ 4488410 w 5849352"/>
              <a:gd name="connsiteY253-17734" fmla="*/ 4436533 h 5327619"/>
              <a:gd name="connsiteX254-17735" fmla="*/ 4530743 w 5849352"/>
              <a:gd name="connsiteY254-17736" fmla="*/ 4428067 h 5327619"/>
              <a:gd name="connsiteX255-17737" fmla="*/ 4547677 w 5849352"/>
              <a:gd name="connsiteY255-17738" fmla="*/ 4402667 h 5327619"/>
              <a:gd name="connsiteX256-17739" fmla="*/ 4573077 w 5849352"/>
              <a:gd name="connsiteY256-17740" fmla="*/ 4394200 h 5327619"/>
              <a:gd name="connsiteX257-17741" fmla="*/ 4649277 w 5849352"/>
              <a:gd name="connsiteY257-17742" fmla="*/ 4385733 h 5327619"/>
              <a:gd name="connsiteX258-17743" fmla="*/ 4759343 w 5849352"/>
              <a:gd name="connsiteY258-17744" fmla="*/ 4377267 h 5327619"/>
              <a:gd name="connsiteX259-17745" fmla="*/ 4793210 w 5849352"/>
              <a:gd name="connsiteY259-17746" fmla="*/ 4368800 h 5327619"/>
              <a:gd name="connsiteX260-17747" fmla="*/ 4844010 w 5849352"/>
              <a:gd name="connsiteY260-17748" fmla="*/ 4309533 h 5327619"/>
              <a:gd name="connsiteX261-17749" fmla="*/ 4852477 w 5849352"/>
              <a:gd name="connsiteY261-17750" fmla="*/ 4284133 h 5327619"/>
              <a:gd name="connsiteX262-17751" fmla="*/ 4835543 w 5849352"/>
              <a:gd name="connsiteY262-17752" fmla="*/ 4207933 h 5327619"/>
              <a:gd name="connsiteX263-17753" fmla="*/ 4810143 w 5849352"/>
              <a:gd name="connsiteY263-17754" fmla="*/ 4157133 h 5327619"/>
              <a:gd name="connsiteX264-17755" fmla="*/ 4818610 w 5849352"/>
              <a:gd name="connsiteY264-17756" fmla="*/ 4114800 h 5327619"/>
              <a:gd name="connsiteX265-17757" fmla="*/ 4844010 w 5849352"/>
              <a:gd name="connsiteY265-17758" fmla="*/ 4097867 h 5327619"/>
              <a:gd name="connsiteX266-17759" fmla="*/ 4928677 w 5849352"/>
              <a:gd name="connsiteY266-17760" fmla="*/ 4080933 h 5327619"/>
              <a:gd name="connsiteX267-17761" fmla="*/ 4954077 w 5849352"/>
              <a:gd name="connsiteY267-17762" fmla="*/ 4064000 h 5327619"/>
              <a:gd name="connsiteX268-17763" fmla="*/ 5004877 w 5849352"/>
              <a:gd name="connsiteY268-17764" fmla="*/ 4047067 h 5327619"/>
              <a:gd name="connsiteX269-17765" fmla="*/ 4996410 w 5849352"/>
              <a:gd name="connsiteY269-17766" fmla="*/ 3979333 h 5327619"/>
              <a:gd name="connsiteX270-17767" fmla="*/ 4971010 w 5849352"/>
              <a:gd name="connsiteY270-17768" fmla="*/ 3970867 h 5327619"/>
              <a:gd name="connsiteX271-17769" fmla="*/ 4937143 w 5849352"/>
              <a:gd name="connsiteY271-17770" fmla="*/ 3928533 h 5327619"/>
              <a:gd name="connsiteX272-17771" fmla="*/ 4911743 w 5849352"/>
              <a:gd name="connsiteY272-17772" fmla="*/ 3852333 h 5327619"/>
              <a:gd name="connsiteX273-17773" fmla="*/ 4903277 w 5849352"/>
              <a:gd name="connsiteY273-17774" fmla="*/ 3826933 h 5327619"/>
              <a:gd name="connsiteX274-17775" fmla="*/ 4894810 w 5849352"/>
              <a:gd name="connsiteY274-17776" fmla="*/ 3801533 h 5327619"/>
              <a:gd name="connsiteX275-17777" fmla="*/ 4877877 w 5849352"/>
              <a:gd name="connsiteY275-17778" fmla="*/ 3725333 h 5327619"/>
              <a:gd name="connsiteX276-17779" fmla="*/ 4835543 w 5849352"/>
              <a:gd name="connsiteY276-17780" fmla="*/ 3674533 h 5327619"/>
              <a:gd name="connsiteX277-17781" fmla="*/ 4810143 w 5849352"/>
              <a:gd name="connsiteY277-17782" fmla="*/ 3623733 h 5327619"/>
              <a:gd name="connsiteX278-17783" fmla="*/ 4793210 w 5849352"/>
              <a:gd name="connsiteY278-17784" fmla="*/ 3598333 h 5327619"/>
              <a:gd name="connsiteX279-17785" fmla="*/ 4776277 w 5849352"/>
              <a:gd name="connsiteY279-17786" fmla="*/ 3547533 h 5327619"/>
              <a:gd name="connsiteX280-17787" fmla="*/ 4767810 w 5849352"/>
              <a:gd name="connsiteY280-17788" fmla="*/ 3462867 h 5327619"/>
              <a:gd name="connsiteX281-17789" fmla="*/ 4750877 w 5849352"/>
              <a:gd name="connsiteY281-17790" fmla="*/ 3412067 h 5327619"/>
              <a:gd name="connsiteX282-17791" fmla="*/ 4733943 w 5849352"/>
              <a:gd name="connsiteY282-17792" fmla="*/ 3352800 h 5327619"/>
              <a:gd name="connsiteX283-17793" fmla="*/ 4708543 w 5849352"/>
              <a:gd name="connsiteY283-17794" fmla="*/ 3302000 h 5327619"/>
              <a:gd name="connsiteX284-17795" fmla="*/ 4666210 w 5849352"/>
              <a:gd name="connsiteY284-17796" fmla="*/ 3293533 h 5327619"/>
              <a:gd name="connsiteX285-17797" fmla="*/ 4573077 w 5849352"/>
              <a:gd name="connsiteY285-17798" fmla="*/ 3302000 h 5327619"/>
              <a:gd name="connsiteX286-17799" fmla="*/ 4556143 w 5849352"/>
              <a:gd name="connsiteY286-17800" fmla="*/ 3327400 h 5327619"/>
              <a:gd name="connsiteX287-17801" fmla="*/ 4530743 w 5849352"/>
              <a:gd name="connsiteY287-17802" fmla="*/ 3344333 h 5327619"/>
              <a:gd name="connsiteX288-17803" fmla="*/ 4496877 w 5849352"/>
              <a:gd name="connsiteY288-17804" fmla="*/ 3335867 h 5327619"/>
              <a:gd name="connsiteX289-17805" fmla="*/ 4488410 w 5849352"/>
              <a:gd name="connsiteY289-17806" fmla="*/ 3310467 h 5327619"/>
              <a:gd name="connsiteX290-17807" fmla="*/ 4471477 w 5849352"/>
              <a:gd name="connsiteY290-17808" fmla="*/ 3293533 h 5327619"/>
              <a:gd name="connsiteX291-17809" fmla="*/ 4463010 w 5849352"/>
              <a:gd name="connsiteY291-17810" fmla="*/ 3259667 h 5327619"/>
              <a:gd name="connsiteX292-17811" fmla="*/ 4446077 w 5849352"/>
              <a:gd name="connsiteY292-17812" fmla="*/ 3242733 h 5327619"/>
              <a:gd name="connsiteX293-17813" fmla="*/ 4369877 w 5849352"/>
              <a:gd name="connsiteY293-17814" fmla="*/ 3217333 h 5327619"/>
              <a:gd name="connsiteX294-17815" fmla="*/ 4344477 w 5849352"/>
              <a:gd name="connsiteY294-17816" fmla="*/ 3200400 h 5327619"/>
              <a:gd name="connsiteX295-17817" fmla="*/ 4336010 w 5849352"/>
              <a:gd name="connsiteY295-17818" fmla="*/ 3175000 h 5327619"/>
              <a:gd name="connsiteX296-17819" fmla="*/ 4327543 w 5849352"/>
              <a:gd name="connsiteY296-17820" fmla="*/ 3064933 h 5327619"/>
              <a:gd name="connsiteX297-17821" fmla="*/ 4285210 w 5849352"/>
              <a:gd name="connsiteY297-17822" fmla="*/ 3014133 h 5327619"/>
              <a:gd name="connsiteX298-17823" fmla="*/ 4234410 w 5849352"/>
              <a:gd name="connsiteY298-17824" fmla="*/ 2980267 h 5327619"/>
              <a:gd name="connsiteX299-17825" fmla="*/ 4082010 w 5849352"/>
              <a:gd name="connsiteY299-17826" fmla="*/ 2988733 h 5327619"/>
              <a:gd name="connsiteX300-17827" fmla="*/ 4031210 w 5849352"/>
              <a:gd name="connsiteY300-17828" fmla="*/ 3005667 h 5327619"/>
              <a:gd name="connsiteX301-17829" fmla="*/ 4048143 w 5849352"/>
              <a:gd name="connsiteY301-17830" fmla="*/ 2963333 h 5327619"/>
              <a:gd name="connsiteX302-17831" fmla="*/ 4039677 w 5849352"/>
              <a:gd name="connsiteY302-17832" fmla="*/ 2912533 h 5327619"/>
              <a:gd name="connsiteX303-17833" fmla="*/ 4014277 w 5849352"/>
              <a:gd name="connsiteY303-17834" fmla="*/ 2904067 h 5327619"/>
              <a:gd name="connsiteX304-17835" fmla="*/ 3895743 w 5849352"/>
              <a:gd name="connsiteY304-17836" fmla="*/ 2895600 h 5327619"/>
              <a:gd name="connsiteX305-17837" fmla="*/ 3878810 w 5849352"/>
              <a:gd name="connsiteY305-17838" fmla="*/ 2751667 h 5327619"/>
              <a:gd name="connsiteX306-17839" fmla="*/ 3861877 w 5849352"/>
              <a:gd name="connsiteY306-17840" fmla="*/ 2726267 h 5327619"/>
              <a:gd name="connsiteX307-17841" fmla="*/ 3828010 w 5849352"/>
              <a:gd name="connsiteY307-17842" fmla="*/ 2658533 h 5327619"/>
              <a:gd name="connsiteX308-17843" fmla="*/ 3794143 w 5849352"/>
              <a:gd name="connsiteY308-17844" fmla="*/ 2616200 h 5327619"/>
              <a:gd name="connsiteX309-17845" fmla="*/ 3641743 w 5849352"/>
              <a:gd name="connsiteY309-17846" fmla="*/ 2590800 h 5327619"/>
              <a:gd name="connsiteX310-17847" fmla="*/ 3582477 w 5849352"/>
              <a:gd name="connsiteY310-17848" fmla="*/ 2573867 h 5327619"/>
              <a:gd name="connsiteX311-17849" fmla="*/ 3531677 w 5849352"/>
              <a:gd name="connsiteY311-17850" fmla="*/ 2556933 h 5327619"/>
              <a:gd name="connsiteX312-17851" fmla="*/ 3574010 w 5849352"/>
              <a:gd name="connsiteY312-17852" fmla="*/ 2514600 h 5327619"/>
              <a:gd name="connsiteX313-17853" fmla="*/ 3548610 w 5849352"/>
              <a:gd name="connsiteY313-17854" fmla="*/ 2523067 h 5327619"/>
              <a:gd name="connsiteX314-17855" fmla="*/ 3523210 w 5849352"/>
              <a:gd name="connsiteY314-17856" fmla="*/ 2531533 h 5327619"/>
              <a:gd name="connsiteX315-17857" fmla="*/ 3548610 w 5849352"/>
              <a:gd name="connsiteY315-17858" fmla="*/ 2506133 h 5327619"/>
              <a:gd name="connsiteX316-17859" fmla="*/ 3574010 w 5849352"/>
              <a:gd name="connsiteY316-17860" fmla="*/ 2497667 h 5327619"/>
              <a:gd name="connsiteX317-17861" fmla="*/ 3582477 w 5849352"/>
              <a:gd name="connsiteY317-17862" fmla="*/ 2463800 h 5327619"/>
              <a:gd name="connsiteX318-17863" fmla="*/ 3607877 w 5849352"/>
              <a:gd name="connsiteY318-17864" fmla="*/ 2421467 h 5327619"/>
              <a:gd name="connsiteX319-17865" fmla="*/ 3607877 w 5849352"/>
              <a:gd name="connsiteY319-17866" fmla="*/ 2336800 h 5327619"/>
              <a:gd name="connsiteX320-17867" fmla="*/ 3574010 w 5849352"/>
              <a:gd name="connsiteY320-17868" fmla="*/ 2302933 h 5327619"/>
              <a:gd name="connsiteX321-17869" fmla="*/ 3523210 w 5849352"/>
              <a:gd name="connsiteY321-17870" fmla="*/ 2260600 h 5327619"/>
              <a:gd name="connsiteX322-17871" fmla="*/ 3480877 w 5849352"/>
              <a:gd name="connsiteY322-17872" fmla="*/ 2209800 h 5327619"/>
              <a:gd name="connsiteX323-17873" fmla="*/ 3455477 w 5849352"/>
              <a:gd name="connsiteY323-17874" fmla="*/ 2192867 h 5327619"/>
              <a:gd name="connsiteX324-17875" fmla="*/ 3438543 w 5849352"/>
              <a:gd name="connsiteY324-17876" fmla="*/ 2175933 h 5327619"/>
              <a:gd name="connsiteX325-17877" fmla="*/ 3413143 w 5849352"/>
              <a:gd name="connsiteY325-17878" fmla="*/ 2167467 h 5327619"/>
              <a:gd name="connsiteX326-17879" fmla="*/ 3294610 w 5849352"/>
              <a:gd name="connsiteY326-17880" fmla="*/ 2150533 h 5327619"/>
              <a:gd name="connsiteX327-17881" fmla="*/ 3243810 w 5849352"/>
              <a:gd name="connsiteY327-17882" fmla="*/ 2125133 h 5327619"/>
              <a:gd name="connsiteX328-17883" fmla="*/ 3252277 w 5849352"/>
              <a:gd name="connsiteY328-17884" fmla="*/ 2091267 h 5327619"/>
              <a:gd name="connsiteX329-17885" fmla="*/ 3218410 w 5849352"/>
              <a:gd name="connsiteY329-17886" fmla="*/ 2082800 h 5327619"/>
              <a:gd name="connsiteX330-17887" fmla="*/ 3193010 w 5849352"/>
              <a:gd name="connsiteY330-17888" fmla="*/ 2032000 h 5327619"/>
              <a:gd name="connsiteX331-17889" fmla="*/ 3176077 w 5849352"/>
              <a:gd name="connsiteY331-17890" fmla="*/ 1998133 h 5327619"/>
              <a:gd name="connsiteX332-17891" fmla="*/ 3167610 w 5849352"/>
              <a:gd name="connsiteY332-17892" fmla="*/ 1972733 h 5327619"/>
              <a:gd name="connsiteX333-17893" fmla="*/ 3142210 w 5849352"/>
              <a:gd name="connsiteY333-17894" fmla="*/ 1955800 h 5327619"/>
              <a:gd name="connsiteX334-17895" fmla="*/ 3116810 w 5849352"/>
              <a:gd name="connsiteY334-17896" fmla="*/ 1930400 h 5327619"/>
              <a:gd name="connsiteX335-17897" fmla="*/ 3082943 w 5849352"/>
              <a:gd name="connsiteY335-17898" fmla="*/ 1854200 h 5327619"/>
              <a:gd name="connsiteX336-17899" fmla="*/ 3066010 w 5849352"/>
              <a:gd name="connsiteY336-17900" fmla="*/ 1828800 h 5327619"/>
              <a:gd name="connsiteX337-17901" fmla="*/ 3057543 w 5849352"/>
              <a:gd name="connsiteY337-17902" fmla="*/ 1794933 h 5327619"/>
              <a:gd name="connsiteX338-17903" fmla="*/ 2972877 w 5849352"/>
              <a:gd name="connsiteY338-17904" fmla="*/ 1727200 h 5327619"/>
              <a:gd name="connsiteX339-17905" fmla="*/ 2947477 w 5849352"/>
              <a:gd name="connsiteY339-17906" fmla="*/ 1710267 h 5327619"/>
              <a:gd name="connsiteX340-17907" fmla="*/ 2828943 w 5849352"/>
              <a:gd name="connsiteY340-17908" fmla="*/ 1667933 h 5327619"/>
              <a:gd name="connsiteX341-17909" fmla="*/ 2803543 w 5849352"/>
              <a:gd name="connsiteY341-17910" fmla="*/ 1676400 h 5327619"/>
              <a:gd name="connsiteX342-17911" fmla="*/ 2795077 w 5849352"/>
              <a:gd name="connsiteY342-17912" fmla="*/ 1727200 h 5327619"/>
              <a:gd name="connsiteX343-17913" fmla="*/ 2786610 w 5849352"/>
              <a:gd name="connsiteY343-17914" fmla="*/ 1752600 h 5327619"/>
              <a:gd name="connsiteX344-17915" fmla="*/ 2744277 w 5849352"/>
              <a:gd name="connsiteY344-17916" fmla="*/ 1794933 h 5327619"/>
              <a:gd name="connsiteX345-17917" fmla="*/ 2718877 w 5849352"/>
              <a:gd name="connsiteY345-17918" fmla="*/ 1845733 h 5327619"/>
              <a:gd name="connsiteX346-17919" fmla="*/ 2693477 w 5849352"/>
              <a:gd name="connsiteY346-17920" fmla="*/ 1921933 h 5327619"/>
              <a:gd name="connsiteX347-17921" fmla="*/ 2685010 w 5849352"/>
              <a:gd name="connsiteY347-17922" fmla="*/ 1947333 h 5327619"/>
              <a:gd name="connsiteX348-17923" fmla="*/ 2651143 w 5849352"/>
              <a:gd name="connsiteY348-17924" fmla="*/ 1955800 h 5327619"/>
              <a:gd name="connsiteX349-17925" fmla="*/ 2591877 w 5849352"/>
              <a:gd name="connsiteY349-17926" fmla="*/ 1947333 h 5327619"/>
              <a:gd name="connsiteX350-17927" fmla="*/ 2566477 w 5849352"/>
              <a:gd name="connsiteY350-17928" fmla="*/ 1938867 h 5327619"/>
              <a:gd name="connsiteX351-17929" fmla="*/ 2549543 w 5849352"/>
              <a:gd name="connsiteY351-17930" fmla="*/ 1913467 h 5327619"/>
              <a:gd name="connsiteX352-17931" fmla="*/ 2558010 w 5849352"/>
              <a:gd name="connsiteY352-17932" fmla="*/ 1888067 h 5327619"/>
              <a:gd name="connsiteX353-17933" fmla="*/ 2532610 w 5849352"/>
              <a:gd name="connsiteY353-17934" fmla="*/ 1794933 h 5327619"/>
              <a:gd name="connsiteX354-17935" fmla="*/ 2507210 w 5849352"/>
              <a:gd name="connsiteY354-17936" fmla="*/ 1786467 h 5327619"/>
              <a:gd name="connsiteX355-17937" fmla="*/ 2498743 w 5849352"/>
              <a:gd name="connsiteY355-17938" fmla="*/ 1761067 h 5327619"/>
              <a:gd name="connsiteX356-17939" fmla="*/ 2447943 w 5849352"/>
              <a:gd name="connsiteY356-17940" fmla="*/ 1701800 h 5327619"/>
              <a:gd name="connsiteX357-17941" fmla="*/ 2431010 w 5849352"/>
              <a:gd name="connsiteY357-17942" fmla="*/ 1676400 h 5327619"/>
              <a:gd name="connsiteX358-17943" fmla="*/ 2422543 w 5849352"/>
              <a:gd name="connsiteY358-17944" fmla="*/ 1634067 h 5327619"/>
              <a:gd name="connsiteX359-17945" fmla="*/ 2414077 w 5849352"/>
              <a:gd name="connsiteY359-17946" fmla="*/ 1608667 h 5327619"/>
              <a:gd name="connsiteX360-17947" fmla="*/ 2278610 w 5849352"/>
              <a:gd name="connsiteY360-17948" fmla="*/ 1583267 h 5327619"/>
              <a:gd name="connsiteX361-17949" fmla="*/ 2287077 w 5849352"/>
              <a:gd name="connsiteY361-17950" fmla="*/ 1540933 h 5327619"/>
              <a:gd name="connsiteX362-17951" fmla="*/ 2320943 w 5849352"/>
              <a:gd name="connsiteY362-17952" fmla="*/ 1490133 h 5327619"/>
              <a:gd name="connsiteX363-17953" fmla="*/ 2304010 w 5849352"/>
              <a:gd name="connsiteY363-17954" fmla="*/ 1405467 h 5327619"/>
              <a:gd name="connsiteX364-17955" fmla="*/ 2278610 w 5849352"/>
              <a:gd name="connsiteY364-17956" fmla="*/ 1388533 h 5327619"/>
              <a:gd name="connsiteX365-17957" fmla="*/ 2253210 w 5849352"/>
              <a:gd name="connsiteY365-17958" fmla="*/ 1320800 h 5327619"/>
              <a:gd name="connsiteX366-17959" fmla="*/ 2227810 w 5849352"/>
              <a:gd name="connsiteY366-17960" fmla="*/ 1303867 h 5327619"/>
              <a:gd name="connsiteX367-17961" fmla="*/ 2210877 w 5849352"/>
              <a:gd name="connsiteY367-17962" fmla="*/ 1253067 h 5327619"/>
              <a:gd name="connsiteX368-17963" fmla="*/ 2202410 w 5849352"/>
              <a:gd name="connsiteY368-17964" fmla="*/ 1227667 h 5327619"/>
              <a:gd name="connsiteX369-17965" fmla="*/ 2193943 w 5849352"/>
              <a:gd name="connsiteY369-17966" fmla="*/ 1193800 h 5327619"/>
              <a:gd name="connsiteX370-17967" fmla="*/ 2177010 w 5849352"/>
              <a:gd name="connsiteY370-17968" fmla="*/ 1143000 h 5327619"/>
              <a:gd name="connsiteX371-17969" fmla="*/ 2168543 w 5849352"/>
              <a:gd name="connsiteY371-17970" fmla="*/ 1092200 h 5327619"/>
              <a:gd name="connsiteX372-17971" fmla="*/ 2160077 w 5849352"/>
              <a:gd name="connsiteY372-17972" fmla="*/ 1058333 h 5327619"/>
              <a:gd name="connsiteX373-17973" fmla="*/ 1321877 w 5849352"/>
              <a:gd name="connsiteY373-17974" fmla="*/ 524933 h 5327619"/>
              <a:gd name="connsiteX374-17975" fmla="*/ 653010 w 5849352"/>
              <a:gd name="connsiteY374-17976" fmla="*/ 211667 h 5327619"/>
              <a:gd name="connsiteX375-17977" fmla="*/ 9543 w 5849352"/>
              <a:gd name="connsiteY375-17978" fmla="*/ 0 h 5327619"/>
              <a:gd name="connsiteX376-17979" fmla="*/ 119610 w 5849352"/>
              <a:gd name="connsiteY376-17980" fmla="*/ 118533 h 5327619"/>
              <a:gd name="connsiteX377-17981" fmla="*/ 221210 w 5849352"/>
              <a:gd name="connsiteY377-17982" fmla="*/ 177800 h 5327619"/>
              <a:gd name="connsiteX378-17983" fmla="*/ 246610 w 5849352"/>
              <a:gd name="connsiteY378-17984" fmla="*/ 194733 h 5327619"/>
              <a:gd name="connsiteX379-17985" fmla="*/ 322810 w 5849352"/>
              <a:gd name="connsiteY379-17986" fmla="*/ 254000 h 5327619"/>
              <a:gd name="connsiteX0-17987" fmla="*/ 2092343 w 5849352"/>
              <a:gd name="connsiteY0-17988" fmla="*/ 905933 h 5327619"/>
              <a:gd name="connsiteX1-17989" fmla="*/ 2109277 w 5849352"/>
              <a:gd name="connsiteY1-17990" fmla="*/ 939800 h 5327619"/>
              <a:gd name="connsiteX2-17991" fmla="*/ 2117743 w 5849352"/>
              <a:gd name="connsiteY2-17992" fmla="*/ 897467 h 5327619"/>
              <a:gd name="connsiteX3-17993" fmla="*/ 2100810 w 5849352"/>
              <a:gd name="connsiteY3-17994" fmla="*/ 880533 h 5327619"/>
              <a:gd name="connsiteX4-17995" fmla="*/ 2066943 w 5849352"/>
              <a:gd name="connsiteY4-17996" fmla="*/ 804333 h 5327619"/>
              <a:gd name="connsiteX5-17997" fmla="*/ 2058477 w 5849352"/>
              <a:gd name="connsiteY5-17998" fmla="*/ 778933 h 5327619"/>
              <a:gd name="connsiteX6-17999" fmla="*/ 1990743 w 5849352"/>
              <a:gd name="connsiteY6-18000" fmla="*/ 719667 h 5327619"/>
              <a:gd name="connsiteX7-18001" fmla="*/ 1897610 w 5849352"/>
              <a:gd name="connsiteY7-18002" fmla="*/ 694267 h 5327619"/>
              <a:gd name="connsiteX8-18003" fmla="*/ 1872210 w 5849352"/>
              <a:gd name="connsiteY8-18004" fmla="*/ 685800 h 5327619"/>
              <a:gd name="connsiteX9-18005" fmla="*/ 1846810 w 5849352"/>
              <a:gd name="connsiteY9-18006" fmla="*/ 660400 h 5327619"/>
              <a:gd name="connsiteX10-18007" fmla="*/ 1838343 w 5849352"/>
              <a:gd name="connsiteY10-18008" fmla="*/ 635000 h 5327619"/>
              <a:gd name="connsiteX11-18009" fmla="*/ 1863743 w 5849352"/>
              <a:gd name="connsiteY11-18010" fmla="*/ 499533 h 5327619"/>
              <a:gd name="connsiteX12-18011" fmla="*/ 1855277 w 5849352"/>
              <a:gd name="connsiteY12-18012" fmla="*/ 448733 h 5327619"/>
              <a:gd name="connsiteX13-18013" fmla="*/ 1812943 w 5849352"/>
              <a:gd name="connsiteY13-18014" fmla="*/ 423333 h 5327619"/>
              <a:gd name="connsiteX14-18015" fmla="*/ 1787543 w 5849352"/>
              <a:gd name="connsiteY14-18016" fmla="*/ 406400 h 5327619"/>
              <a:gd name="connsiteX15-18017" fmla="*/ 1779077 w 5849352"/>
              <a:gd name="connsiteY15-18018" fmla="*/ 304800 h 5327619"/>
              <a:gd name="connsiteX16-18019" fmla="*/ 1787543 w 5849352"/>
              <a:gd name="connsiteY16-18020" fmla="*/ 254000 h 5327619"/>
              <a:gd name="connsiteX17-18021" fmla="*/ 1931477 w 5849352"/>
              <a:gd name="connsiteY17-18022" fmla="*/ 270933 h 5327619"/>
              <a:gd name="connsiteX18-18023" fmla="*/ 1948410 w 5849352"/>
              <a:gd name="connsiteY18-18024" fmla="*/ 287867 h 5327619"/>
              <a:gd name="connsiteX19-18025" fmla="*/ 2083877 w 5849352"/>
              <a:gd name="connsiteY19-18026" fmla="*/ 262467 h 5327619"/>
              <a:gd name="connsiteX20-18027" fmla="*/ 2117743 w 5849352"/>
              <a:gd name="connsiteY20-18028" fmla="*/ 330200 h 5327619"/>
              <a:gd name="connsiteX21-18029" fmla="*/ 2143143 w 5849352"/>
              <a:gd name="connsiteY21-18030" fmla="*/ 338667 h 5327619"/>
              <a:gd name="connsiteX22-18031" fmla="*/ 2219343 w 5849352"/>
              <a:gd name="connsiteY22-18032" fmla="*/ 347133 h 5327619"/>
              <a:gd name="connsiteX23-18033" fmla="*/ 2261677 w 5849352"/>
              <a:gd name="connsiteY23-18034" fmla="*/ 381000 h 5327619"/>
              <a:gd name="connsiteX24-18035" fmla="*/ 2287077 w 5849352"/>
              <a:gd name="connsiteY24-18036" fmla="*/ 397933 h 5327619"/>
              <a:gd name="connsiteX25-18037" fmla="*/ 2447943 w 5849352"/>
              <a:gd name="connsiteY25-18038" fmla="*/ 389467 h 5327619"/>
              <a:gd name="connsiteX26-18039" fmla="*/ 2464877 w 5849352"/>
              <a:gd name="connsiteY26-18040" fmla="*/ 364067 h 5327619"/>
              <a:gd name="connsiteX27-18041" fmla="*/ 2693477 w 5849352"/>
              <a:gd name="connsiteY27-18042" fmla="*/ 381000 h 5327619"/>
              <a:gd name="connsiteX28-18043" fmla="*/ 2718877 w 5849352"/>
              <a:gd name="connsiteY28-18044" fmla="*/ 406400 h 5327619"/>
              <a:gd name="connsiteX29-18045" fmla="*/ 2803543 w 5849352"/>
              <a:gd name="connsiteY29-18046" fmla="*/ 406400 h 5327619"/>
              <a:gd name="connsiteX30-18047" fmla="*/ 2828943 w 5849352"/>
              <a:gd name="connsiteY30-18048" fmla="*/ 389467 h 5327619"/>
              <a:gd name="connsiteX31-18049" fmla="*/ 2939010 w 5849352"/>
              <a:gd name="connsiteY31-18050" fmla="*/ 372533 h 5327619"/>
              <a:gd name="connsiteX32-18051" fmla="*/ 2989810 w 5849352"/>
              <a:gd name="connsiteY32-18052" fmla="*/ 347133 h 5327619"/>
              <a:gd name="connsiteX33-18053" fmla="*/ 3040610 w 5849352"/>
              <a:gd name="connsiteY33-18054" fmla="*/ 355600 h 5327619"/>
              <a:gd name="connsiteX34-18055" fmla="*/ 3066010 w 5849352"/>
              <a:gd name="connsiteY34-18056" fmla="*/ 372533 h 5327619"/>
              <a:gd name="connsiteX35-18057" fmla="*/ 3167610 w 5849352"/>
              <a:gd name="connsiteY35-18058" fmla="*/ 372533 h 5327619"/>
              <a:gd name="connsiteX36-18059" fmla="*/ 3176077 w 5849352"/>
              <a:gd name="connsiteY36-18060" fmla="*/ 397933 h 5327619"/>
              <a:gd name="connsiteX37-18061" fmla="*/ 3167610 w 5849352"/>
              <a:gd name="connsiteY37-18062" fmla="*/ 431800 h 5327619"/>
              <a:gd name="connsiteX38-18063" fmla="*/ 3116810 w 5849352"/>
              <a:gd name="connsiteY38-18064" fmla="*/ 457200 h 5327619"/>
              <a:gd name="connsiteX39-18065" fmla="*/ 3091410 w 5849352"/>
              <a:gd name="connsiteY39-18066" fmla="*/ 474133 h 5327619"/>
              <a:gd name="connsiteX40-18067" fmla="*/ 3082943 w 5849352"/>
              <a:gd name="connsiteY40-18068" fmla="*/ 499533 h 5327619"/>
              <a:gd name="connsiteX41-18069" fmla="*/ 3091410 w 5849352"/>
              <a:gd name="connsiteY41-18070" fmla="*/ 711200 h 5327619"/>
              <a:gd name="connsiteX42-18071" fmla="*/ 3108343 w 5849352"/>
              <a:gd name="connsiteY42-18072" fmla="*/ 762000 h 5327619"/>
              <a:gd name="connsiteX43-18073" fmla="*/ 3116810 w 5849352"/>
              <a:gd name="connsiteY43-18074" fmla="*/ 787400 h 5327619"/>
              <a:gd name="connsiteX44-18075" fmla="*/ 3133743 w 5849352"/>
              <a:gd name="connsiteY44-18076" fmla="*/ 812800 h 5327619"/>
              <a:gd name="connsiteX45-18077" fmla="*/ 3142210 w 5849352"/>
              <a:gd name="connsiteY45-18078" fmla="*/ 838200 h 5327619"/>
              <a:gd name="connsiteX46-18079" fmla="*/ 3193010 w 5849352"/>
              <a:gd name="connsiteY46-18080" fmla="*/ 889000 h 5327619"/>
              <a:gd name="connsiteX47-18081" fmla="*/ 3218410 w 5849352"/>
              <a:gd name="connsiteY47-18082" fmla="*/ 914400 h 5327619"/>
              <a:gd name="connsiteX48-18083" fmla="*/ 3252277 w 5849352"/>
              <a:gd name="connsiteY48-18084" fmla="*/ 922867 h 5327619"/>
              <a:gd name="connsiteX49-18085" fmla="*/ 3277677 w 5849352"/>
              <a:gd name="connsiteY49-18086" fmla="*/ 948267 h 5327619"/>
              <a:gd name="connsiteX50-18087" fmla="*/ 3328477 w 5849352"/>
              <a:gd name="connsiteY50-18088" fmla="*/ 982133 h 5327619"/>
              <a:gd name="connsiteX51-18089" fmla="*/ 3370810 w 5849352"/>
              <a:gd name="connsiteY51-18090" fmla="*/ 1024467 h 5327619"/>
              <a:gd name="connsiteX52-18091" fmla="*/ 3430077 w 5849352"/>
              <a:gd name="connsiteY52-18092" fmla="*/ 1075267 h 5327619"/>
              <a:gd name="connsiteX53-18093" fmla="*/ 3480877 w 5849352"/>
              <a:gd name="connsiteY53-18094" fmla="*/ 1109133 h 5327619"/>
              <a:gd name="connsiteX54-18095" fmla="*/ 3548610 w 5849352"/>
              <a:gd name="connsiteY54-18096" fmla="*/ 1159933 h 5327619"/>
              <a:gd name="connsiteX55-18097" fmla="*/ 3574010 w 5849352"/>
              <a:gd name="connsiteY55-18098" fmla="*/ 1168400 h 5327619"/>
              <a:gd name="connsiteX56-18099" fmla="*/ 3599410 w 5849352"/>
              <a:gd name="connsiteY56-18100" fmla="*/ 1185333 h 5327619"/>
              <a:gd name="connsiteX57-18101" fmla="*/ 3667143 w 5849352"/>
              <a:gd name="connsiteY57-18102" fmla="*/ 1202267 h 5327619"/>
              <a:gd name="connsiteX58-18103" fmla="*/ 3692543 w 5849352"/>
              <a:gd name="connsiteY58-18104" fmla="*/ 1219200 h 5327619"/>
              <a:gd name="connsiteX59-18105" fmla="*/ 3709477 w 5849352"/>
              <a:gd name="connsiteY59-18106" fmla="*/ 1270000 h 5327619"/>
              <a:gd name="connsiteX60-18107" fmla="*/ 3726410 w 5849352"/>
              <a:gd name="connsiteY60-18108" fmla="*/ 1295400 h 5327619"/>
              <a:gd name="connsiteX61-18109" fmla="*/ 3743343 w 5849352"/>
              <a:gd name="connsiteY61-18110" fmla="*/ 1354667 h 5327619"/>
              <a:gd name="connsiteX62-18111" fmla="*/ 3760277 w 5849352"/>
              <a:gd name="connsiteY62-18112" fmla="*/ 1405467 h 5327619"/>
              <a:gd name="connsiteX63-18113" fmla="*/ 3768743 w 5849352"/>
              <a:gd name="connsiteY63-18114" fmla="*/ 1447800 h 5327619"/>
              <a:gd name="connsiteX64-18115" fmla="*/ 3777210 w 5849352"/>
              <a:gd name="connsiteY64-18116" fmla="*/ 1473200 h 5327619"/>
              <a:gd name="connsiteX65-18117" fmla="*/ 3785677 w 5849352"/>
              <a:gd name="connsiteY65-18118" fmla="*/ 1507067 h 5327619"/>
              <a:gd name="connsiteX66-18119" fmla="*/ 3811077 w 5849352"/>
              <a:gd name="connsiteY66-18120" fmla="*/ 1583267 h 5327619"/>
              <a:gd name="connsiteX67-18121" fmla="*/ 3819543 w 5849352"/>
              <a:gd name="connsiteY67-18122" fmla="*/ 1608667 h 5327619"/>
              <a:gd name="connsiteX68-18123" fmla="*/ 3828010 w 5849352"/>
              <a:gd name="connsiteY68-18124" fmla="*/ 1659467 h 5327619"/>
              <a:gd name="connsiteX69-18125" fmla="*/ 3861877 w 5849352"/>
              <a:gd name="connsiteY69-18126" fmla="*/ 1701800 h 5327619"/>
              <a:gd name="connsiteX70-18127" fmla="*/ 3878810 w 5849352"/>
              <a:gd name="connsiteY70-18128" fmla="*/ 1752600 h 5327619"/>
              <a:gd name="connsiteX71-18129" fmla="*/ 3887277 w 5849352"/>
              <a:gd name="connsiteY71-18130" fmla="*/ 1786467 h 5327619"/>
              <a:gd name="connsiteX72-18131" fmla="*/ 3904210 w 5849352"/>
              <a:gd name="connsiteY72-18132" fmla="*/ 1811867 h 5327619"/>
              <a:gd name="connsiteX73-18133" fmla="*/ 3912677 w 5849352"/>
              <a:gd name="connsiteY73-18134" fmla="*/ 1837267 h 5327619"/>
              <a:gd name="connsiteX74-18135" fmla="*/ 3946543 w 5849352"/>
              <a:gd name="connsiteY74-18136" fmla="*/ 1888067 h 5327619"/>
              <a:gd name="connsiteX75-18137" fmla="*/ 3963477 w 5849352"/>
              <a:gd name="connsiteY75-18138" fmla="*/ 1913467 h 5327619"/>
              <a:gd name="connsiteX76-18139" fmla="*/ 3988877 w 5849352"/>
              <a:gd name="connsiteY76-18140" fmla="*/ 1930400 h 5327619"/>
              <a:gd name="connsiteX77-18141" fmla="*/ 4014277 w 5849352"/>
              <a:gd name="connsiteY77-18142" fmla="*/ 1955800 h 5327619"/>
              <a:gd name="connsiteX78-18143" fmla="*/ 4065077 w 5849352"/>
              <a:gd name="connsiteY78-18144" fmla="*/ 1981200 h 5327619"/>
              <a:gd name="connsiteX79-18145" fmla="*/ 4090477 w 5849352"/>
              <a:gd name="connsiteY79-18146" fmla="*/ 1964267 h 5327619"/>
              <a:gd name="connsiteX80-18147" fmla="*/ 4115877 w 5849352"/>
              <a:gd name="connsiteY80-18148" fmla="*/ 1972733 h 5327619"/>
              <a:gd name="connsiteX81-18149" fmla="*/ 4166677 w 5849352"/>
              <a:gd name="connsiteY81-18150" fmla="*/ 2015067 h 5327619"/>
              <a:gd name="connsiteX82-18151" fmla="*/ 4175143 w 5849352"/>
              <a:gd name="connsiteY82-18152" fmla="*/ 2048933 h 5327619"/>
              <a:gd name="connsiteX83-18153" fmla="*/ 4217477 w 5849352"/>
              <a:gd name="connsiteY83-18154" fmla="*/ 2091267 h 5327619"/>
              <a:gd name="connsiteX84-18155" fmla="*/ 4242877 w 5849352"/>
              <a:gd name="connsiteY84-18156" fmla="*/ 2116667 h 5327619"/>
              <a:gd name="connsiteX85-18157" fmla="*/ 4344477 w 5849352"/>
              <a:gd name="connsiteY85-18158" fmla="*/ 2133600 h 5327619"/>
              <a:gd name="connsiteX86-18159" fmla="*/ 4369877 w 5849352"/>
              <a:gd name="connsiteY86-18160" fmla="*/ 2159000 h 5327619"/>
              <a:gd name="connsiteX87-18161" fmla="*/ 4395277 w 5849352"/>
              <a:gd name="connsiteY87-18162" fmla="*/ 2167467 h 5327619"/>
              <a:gd name="connsiteX88-18163" fmla="*/ 4522277 w 5849352"/>
              <a:gd name="connsiteY88-18164" fmla="*/ 2184400 h 5327619"/>
              <a:gd name="connsiteX89-18165" fmla="*/ 4547677 w 5849352"/>
              <a:gd name="connsiteY89-18166" fmla="*/ 2209800 h 5327619"/>
              <a:gd name="connsiteX90-18167" fmla="*/ 4615410 w 5849352"/>
              <a:gd name="connsiteY90-18168" fmla="*/ 2226733 h 5327619"/>
              <a:gd name="connsiteX91-18169" fmla="*/ 4683143 w 5849352"/>
              <a:gd name="connsiteY91-18170" fmla="*/ 2218267 h 5327619"/>
              <a:gd name="connsiteX92-18171" fmla="*/ 4784743 w 5849352"/>
              <a:gd name="connsiteY92-18172" fmla="*/ 2209800 h 5327619"/>
              <a:gd name="connsiteX93-18173" fmla="*/ 4818610 w 5849352"/>
              <a:gd name="connsiteY93-18174" fmla="*/ 2192867 h 5327619"/>
              <a:gd name="connsiteX94-18175" fmla="*/ 4844010 w 5849352"/>
              <a:gd name="connsiteY94-18176" fmla="*/ 2201333 h 5327619"/>
              <a:gd name="connsiteX95-18177" fmla="*/ 4894810 w 5849352"/>
              <a:gd name="connsiteY95-18178" fmla="*/ 2260600 h 5327619"/>
              <a:gd name="connsiteX96-18179" fmla="*/ 4877877 w 5849352"/>
              <a:gd name="connsiteY96-18180" fmla="*/ 2286000 h 5327619"/>
              <a:gd name="connsiteX97-18181" fmla="*/ 4852477 w 5849352"/>
              <a:gd name="connsiteY97-18182" fmla="*/ 2294467 h 5327619"/>
              <a:gd name="connsiteX98-18183" fmla="*/ 4835543 w 5849352"/>
              <a:gd name="connsiteY98-18184" fmla="*/ 2311400 h 5327619"/>
              <a:gd name="connsiteX99-18185" fmla="*/ 4793210 w 5849352"/>
              <a:gd name="connsiteY99-18186" fmla="*/ 2387600 h 5327619"/>
              <a:gd name="connsiteX100-18187" fmla="*/ 4767810 w 5849352"/>
              <a:gd name="connsiteY100-18188" fmla="*/ 2404533 h 5327619"/>
              <a:gd name="connsiteX101-18189" fmla="*/ 4784743 w 5849352"/>
              <a:gd name="connsiteY101-18190" fmla="*/ 2429933 h 5327619"/>
              <a:gd name="connsiteX102-18191" fmla="*/ 4810143 w 5849352"/>
              <a:gd name="connsiteY102-18192" fmla="*/ 2438400 h 5327619"/>
              <a:gd name="connsiteX103-18193" fmla="*/ 4835543 w 5849352"/>
              <a:gd name="connsiteY103-18194" fmla="*/ 2455333 h 5327619"/>
              <a:gd name="connsiteX104-18195" fmla="*/ 4852477 w 5849352"/>
              <a:gd name="connsiteY104-18196" fmla="*/ 2472267 h 5327619"/>
              <a:gd name="connsiteX105-18197" fmla="*/ 4903277 w 5849352"/>
              <a:gd name="connsiteY105-18198" fmla="*/ 2489200 h 5327619"/>
              <a:gd name="connsiteX106-18199" fmla="*/ 4928677 w 5849352"/>
              <a:gd name="connsiteY106-18200" fmla="*/ 2497667 h 5327619"/>
              <a:gd name="connsiteX107-18201" fmla="*/ 4979477 w 5849352"/>
              <a:gd name="connsiteY107-18202" fmla="*/ 2523067 h 5327619"/>
              <a:gd name="connsiteX108-18203" fmla="*/ 5030277 w 5849352"/>
              <a:gd name="connsiteY108-18204" fmla="*/ 2548467 h 5327619"/>
              <a:gd name="connsiteX109-18205" fmla="*/ 5055677 w 5849352"/>
              <a:gd name="connsiteY109-18206" fmla="*/ 2573867 h 5327619"/>
              <a:gd name="connsiteX110-18207" fmla="*/ 5182677 w 5849352"/>
              <a:gd name="connsiteY110-18208" fmla="*/ 2599267 h 5327619"/>
              <a:gd name="connsiteX111-18209" fmla="*/ 5241943 w 5849352"/>
              <a:gd name="connsiteY111-18210" fmla="*/ 2616200 h 5327619"/>
              <a:gd name="connsiteX112-18211" fmla="*/ 5267343 w 5849352"/>
              <a:gd name="connsiteY112-18212" fmla="*/ 2624667 h 5327619"/>
              <a:gd name="connsiteX113-18213" fmla="*/ 5284277 w 5849352"/>
              <a:gd name="connsiteY113-18214" fmla="*/ 2641600 h 5327619"/>
              <a:gd name="connsiteX114-18215" fmla="*/ 5360477 w 5849352"/>
              <a:gd name="connsiteY114-18216" fmla="*/ 2683933 h 5327619"/>
              <a:gd name="connsiteX115-18217" fmla="*/ 5428210 w 5849352"/>
              <a:gd name="connsiteY115-18218" fmla="*/ 2692400 h 5327619"/>
              <a:gd name="connsiteX116-18219" fmla="*/ 5453610 w 5849352"/>
              <a:gd name="connsiteY116-18220" fmla="*/ 2717800 h 5327619"/>
              <a:gd name="connsiteX117-18221" fmla="*/ 5470543 w 5849352"/>
              <a:gd name="connsiteY117-18222" fmla="*/ 2743200 h 5327619"/>
              <a:gd name="connsiteX118-18223" fmla="*/ 5495943 w 5849352"/>
              <a:gd name="connsiteY118-18224" fmla="*/ 2760133 h 5327619"/>
              <a:gd name="connsiteX119-18225" fmla="*/ 5538277 w 5849352"/>
              <a:gd name="connsiteY119-18226" fmla="*/ 2802467 h 5327619"/>
              <a:gd name="connsiteX120-18227" fmla="*/ 5572143 w 5849352"/>
              <a:gd name="connsiteY120-18228" fmla="*/ 2810933 h 5327619"/>
              <a:gd name="connsiteX121-18229" fmla="*/ 5597543 w 5849352"/>
              <a:gd name="connsiteY121-18230" fmla="*/ 2827867 h 5327619"/>
              <a:gd name="connsiteX122-18231" fmla="*/ 5699143 w 5849352"/>
              <a:gd name="connsiteY122-18232" fmla="*/ 2844800 h 5327619"/>
              <a:gd name="connsiteX123-18233" fmla="*/ 5775343 w 5849352"/>
              <a:gd name="connsiteY123-18234" fmla="*/ 2904067 h 5327619"/>
              <a:gd name="connsiteX124-18235" fmla="*/ 5834610 w 5849352"/>
              <a:gd name="connsiteY124-18236" fmla="*/ 2921000 h 5327619"/>
              <a:gd name="connsiteX125-18237" fmla="*/ 5834610 w 5849352"/>
              <a:gd name="connsiteY125-18238" fmla="*/ 3115733 h 5327619"/>
              <a:gd name="connsiteX126-18239" fmla="*/ 5800743 w 5849352"/>
              <a:gd name="connsiteY126-18240" fmla="*/ 3200400 h 5327619"/>
              <a:gd name="connsiteX127-18241" fmla="*/ 5809210 w 5849352"/>
              <a:gd name="connsiteY127-18242" fmla="*/ 3285067 h 5327619"/>
              <a:gd name="connsiteX128-18243" fmla="*/ 5783810 w 5849352"/>
              <a:gd name="connsiteY128-18244" fmla="*/ 3276600 h 5327619"/>
              <a:gd name="connsiteX129-18245" fmla="*/ 5775343 w 5849352"/>
              <a:gd name="connsiteY129-18246" fmla="*/ 3251200 h 5327619"/>
              <a:gd name="connsiteX130-18247" fmla="*/ 5758410 w 5849352"/>
              <a:gd name="connsiteY130-18248" fmla="*/ 3225800 h 5327619"/>
              <a:gd name="connsiteX131-18249" fmla="*/ 5733010 w 5849352"/>
              <a:gd name="connsiteY131-18250" fmla="*/ 3175000 h 5327619"/>
              <a:gd name="connsiteX132-18251" fmla="*/ 5682210 w 5849352"/>
              <a:gd name="connsiteY132-18252" fmla="*/ 3149600 h 5327619"/>
              <a:gd name="connsiteX133-18253" fmla="*/ 5656810 w 5849352"/>
              <a:gd name="connsiteY133-18254" fmla="*/ 3132667 h 5327619"/>
              <a:gd name="connsiteX134-18255" fmla="*/ 5606010 w 5849352"/>
              <a:gd name="connsiteY134-18256" fmla="*/ 3115733 h 5327619"/>
              <a:gd name="connsiteX135-18257" fmla="*/ 5445143 w 5849352"/>
              <a:gd name="connsiteY135-18258" fmla="*/ 3098800 h 5327619"/>
              <a:gd name="connsiteX136-18259" fmla="*/ 5419743 w 5849352"/>
              <a:gd name="connsiteY136-18260" fmla="*/ 3073400 h 5327619"/>
              <a:gd name="connsiteX137-18261" fmla="*/ 5394343 w 5849352"/>
              <a:gd name="connsiteY137-18262" fmla="*/ 3056467 h 5327619"/>
              <a:gd name="connsiteX138-18263" fmla="*/ 5377410 w 5849352"/>
              <a:gd name="connsiteY138-18264" fmla="*/ 3031067 h 5327619"/>
              <a:gd name="connsiteX139-18265" fmla="*/ 5360477 w 5849352"/>
              <a:gd name="connsiteY139-18266" fmla="*/ 3014133 h 5327619"/>
              <a:gd name="connsiteX140-18267" fmla="*/ 5233477 w 5849352"/>
              <a:gd name="connsiteY140-18268" fmla="*/ 3022600 h 5327619"/>
              <a:gd name="connsiteX141-18269" fmla="*/ 5216543 w 5849352"/>
              <a:gd name="connsiteY141-18270" fmla="*/ 3039533 h 5327619"/>
              <a:gd name="connsiteX142-18271" fmla="*/ 5182677 w 5849352"/>
              <a:gd name="connsiteY142-18272" fmla="*/ 3107267 h 5327619"/>
              <a:gd name="connsiteX143-18273" fmla="*/ 5157277 w 5849352"/>
              <a:gd name="connsiteY143-18274" fmla="*/ 3158067 h 5327619"/>
              <a:gd name="connsiteX144-18275" fmla="*/ 5140343 w 5849352"/>
              <a:gd name="connsiteY144-18276" fmla="*/ 3225800 h 5327619"/>
              <a:gd name="connsiteX145-18277" fmla="*/ 5123410 w 5849352"/>
              <a:gd name="connsiteY145-18278" fmla="*/ 3251200 h 5327619"/>
              <a:gd name="connsiteX146-18279" fmla="*/ 5114943 w 5849352"/>
              <a:gd name="connsiteY146-18280" fmla="*/ 3285067 h 5327619"/>
              <a:gd name="connsiteX147-18281" fmla="*/ 5131877 w 5849352"/>
              <a:gd name="connsiteY147-18282" fmla="*/ 3352800 h 5327619"/>
              <a:gd name="connsiteX148-18283" fmla="*/ 5123410 w 5849352"/>
              <a:gd name="connsiteY148-18284" fmla="*/ 3395133 h 5327619"/>
              <a:gd name="connsiteX149-18285" fmla="*/ 5089543 w 5849352"/>
              <a:gd name="connsiteY149-18286" fmla="*/ 3437467 h 5327619"/>
              <a:gd name="connsiteX150-18287" fmla="*/ 5098010 w 5849352"/>
              <a:gd name="connsiteY150-18288" fmla="*/ 3496733 h 5327619"/>
              <a:gd name="connsiteX151-18289" fmla="*/ 5157277 w 5849352"/>
              <a:gd name="connsiteY151-18290" fmla="*/ 3539067 h 5327619"/>
              <a:gd name="connsiteX152-18291" fmla="*/ 5199610 w 5849352"/>
              <a:gd name="connsiteY152-18292" fmla="*/ 3547533 h 5327619"/>
              <a:gd name="connsiteX153-18293" fmla="*/ 5241943 w 5849352"/>
              <a:gd name="connsiteY153-18294" fmla="*/ 3581400 h 5327619"/>
              <a:gd name="connsiteX154-18295" fmla="*/ 5267343 w 5849352"/>
              <a:gd name="connsiteY154-18296" fmla="*/ 3572933 h 5327619"/>
              <a:gd name="connsiteX155-18297" fmla="*/ 5318143 w 5849352"/>
              <a:gd name="connsiteY155-18298" fmla="*/ 3564467 h 5327619"/>
              <a:gd name="connsiteX156-18299" fmla="*/ 5368943 w 5849352"/>
              <a:gd name="connsiteY156-18300" fmla="*/ 3598333 h 5327619"/>
              <a:gd name="connsiteX157-18301" fmla="*/ 5411277 w 5849352"/>
              <a:gd name="connsiteY157-18302" fmla="*/ 3666067 h 5327619"/>
              <a:gd name="connsiteX158-18303" fmla="*/ 5428210 w 5849352"/>
              <a:gd name="connsiteY158-18304" fmla="*/ 3835400 h 5327619"/>
              <a:gd name="connsiteX159-18305" fmla="*/ 5436677 w 5849352"/>
              <a:gd name="connsiteY159-18306" fmla="*/ 3860800 h 5327619"/>
              <a:gd name="connsiteX160-18307" fmla="*/ 5301210 w 5849352"/>
              <a:gd name="connsiteY160-18308" fmla="*/ 3920067 h 5327619"/>
              <a:gd name="connsiteX161-18309" fmla="*/ 5275810 w 5849352"/>
              <a:gd name="connsiteY161-18310" fmla="*/ 3937000 h 5327619"/>
              <a:gd name="connsiteX162-18311" fmla="*/ 5216543 w 5849352"/>
              <a:gd name="connsiteY162-18312" fmla="*/ 3970867 h 5327619"/>
              <a:gd name="connsiteX163-18313" fmla="*/ 5199610 w 5849352"/>
              <a:gd name="connsiteY163-18314" fmla="*/ 3996267 h 5327619"/>
              <a:gd name="connsiteX164-18315" fmla="*/ 5174210 w 5849352"/>
              <a:gd name="connsiteY164-18316" fmla="*/ 4021667 h 5327619"/>
              <a:gd name="connsiteX165-18317" fmla="*/ 5165743 w 5849352"/>
              <a:gd name="connsiteY165-18318" fmla="*/ 4047067 h 5327619"/>
              <a:gd name="connsiteX166-18319" fmla="*/ 5157277 w 5849352"/>
              <a:gd name="connsiteY166-18320" fmla="*/ 4241800 h 5327619"/>
              <a:gd name="connsiteX167-18321" fmla="*/ 5106477 w 5849352"/>
              <a:gd name="connsiteY167-18322" fmla="*/ 4275667 h 5327619"/>
              <a:gd name="connsiteX168-18323" fmla="*/ 5089543 w 5849352"/>
              <a:gd name="connsiteY168-18324" fmla="*/ 4292600 h 5327619"/>
              <a:gd name="connsiteX169-18325" fmla="*/ 5123410 w 5849352"/>
              <a:gd name="connsiteY169-18326" fmla="*/ 4301067 h 5327619"/>
              <a:gd name="connsiteX170-18327" fmla="*/ 5089543 w 5849352"/>
              <a:gd name="connsiteY170-18328" fmla="*/ 4351867 h 5327619"/>
              <a:gd name="connsiteX171-18329" fmla="*/ 5038743 w 5849352"/>
              <a:gd name="connsiteY171-18330" fmla="*/ 4385733 h 5327619"/>
              <a:gd name="connsiteX172-18331" fmla="*/ 5021810 w 5849352"/>
              <a:gd name="connsiteY172-18332" fmla="*/ 4411133 h 5327619"/>
              <a:gd name="connsiteX173-18333" fmla="*/ 5004877 w 5849352"/>
              <a:gd name="connsiteY173-18334" fmla="*/ 4428067 h 5327619"/>
              <a:gd name="connsiteX174-18335" fmla="*/ 4987943 w 5849352"/>
              <a:gd name="connsiteY174-18336" fmla="*/ 4478867 h 5327619"/>
              <a:gd name="connsiteX175-18337" fmla="*/ 4971010 w 5849352"/>
              <a:gd name="connsiteY175-18338" fmla="*/ 4504267 h 5327619"/>
              <a:gd name="connsiteX176-18339" fmla="*/ 4962543 w 5849352"/>
              <a:gd name="connsiteY176-18340" fmla="*/ 4529667 h 5327619"/>
              <a:gd name="connsiteX177-18341" fmla="*/ 4928677 w 5849352"/>
              <a:gd name="connsiteY177-18342" fmla="*/ 4538133 h 5327619"/>
              <a:gd name="connsiteX178-18343" fmla="*/ 4860943 w 5849352"/>
              <a:gd name="connsiteY178-18344" fmla="*/ 4563533 h 5327619"/>
              <a:gd name="connsiteX179-18345" fmla="*/ 4784743 w 5849352"/>
              <a:gd name="connsiteY179-18346" fmla="*/ 4555067 h 5327619"/>
              <a:gd name="connsiteX180-18347" fmla="*/ 4767810 w 5849352"/>
              <a:gd name="connsiteY180-18348" fmla="*/ 4538133 h 5327619"/>
              <a:gd name="connsiteX181-18349" fmla="*/ 4750877 w 5849352"/>
              <a:gd name="connsiteY181-18350" fmla="*/ 4487333 h 5327619"/>
              <a:gd name="connsiteX182-18351" fmla="*/ 4733943 w 5849352"/>
              <a:gd name="connsiteY182-18352" fmla="*/ 4419600 h 5327619"/>
              <a:gd name="connsiteX183-18353" fmla="*/ 4683143 w 5849352"/>
              <a:gd name="connsiteY183-18354" fmla="*/ 4453467 h 5327619"/>
              <a:gd name="connsiteX184-18355" fmla="*/ 4632343 w 5849352"/>
              <a:gd name="connsiteY184-18356" fmla="*/ 4504267 h 5327619"/>
              <a:gd name="connsiteX185-18357" fmla="*/ 4615410 w 5849352"/>
              <a:gd name="connsiteY185-18358" fmla="*/ 4555067 h 5327619"/>
              <a:gd name="connsiteX186-18359" fmla="*/ 4581543 w 5849352"/>
              <a:gd name="connsiteY186-18360" fmla="*/ 4605867 h 5327619"/>
              <a:gd name="connsiteX187-18361" fmla="*/ 4564610 w 5849352"/>
              <a:gd name="connsiteY187-18362" fmla="*/ 4631267 h 5327619"/>
              <a:gd name="connsiteX188-18363" fmla="*/ 4547677 w 5849352"/>
              <a:gd name="connsiteY188-18364" fmla="*/ 4682067 h 5327619"/>
              <a:gd name="connsiteX189-18365" fmla="*/ 4505343 w 5849352"/>
              <a:gd name="connsiteY189-18366" fmla="*/ 4758267 h 5327619"/>
              <a:gd name="connsiteX190-18367" fmla="*/ 4513810 w 5849352"/>
              <a:gd name="connsiteY190-18368" fmla="*/ 4817533 h 5327619"/>
              <a:gd name="connsiteX191-18369" fmla="*/ 4522277 w 5849352"/>
              <a:gd name="connsiteY191-18370" fmla="*/ 4893733 h 5327619"/>
              <a:gd name="connsiteX192-18371" fmla="*/ 4556143 w 5849352"/>
              <a:gd name="connsiteY192-18372" fmla="*/ 4961467 h 5327619"/>
              <a:gd name="connsiteX193-18373" fmla="*/ 4598477 w 5849352"/>
              <a:gd name="connsiteY193-18374" fmla="*/ 4969933 h 5327619"/>
              <a:gd name="connsiteX194-18375" fmla="*/ 4573077 w 5849352"/>
              <a:gd name="connsiteY194-18376" fmla="*/ 5020733 h 5327619"/>
              <a:gd name="connsiteX195-18377" fmla="*/ 4581543 w 5849352"/>
              <a:gd name="connsiteY195-18378" fmla="*/ 5046133 h 5327619"/>
              <a:gd name="connsiteX196-18379" fmla="*/ 4623877 w 5849352"/>
              <a:gd name="connsiteY196-18380" fmla="*/ 5088467 h 5327619"/>
              <a:gd name="connsiteX197-18381" fmla="*/ 4564610 w 5849352"/>
              <a:gd name="connsiteY197-18382" fmla="*/ 5130800 h 5327619"/>
              <a:gd name="connsiteX198-18383" fmla="*/ 4539210 w 5849352"/>
              <a:gd name="connsiteY198-18384" fmla="*/ 5139267 h 5327619"/>
              <a:gd name="connsiteX199-18385" fmla="*/ 4547677 w 5849352"/>
              <a:gd name="connsiteY199-18386" fmla="*/ 5291667 h 5327619"/>
              <a:gd name="connsiteX200-18387" fmla="*/ 4539210 w 5849352"/>
              <a:gd name="connsiteY200-18388" fmla="*/ 5325533 h 5327619"/>
              <a:gd name="connsiteX201-18389" fmla="*/ 4479943 w 5849352"/>
              <a:gd name="connsiteY201-18390" fmla="*/ 5317067 h 5327619"/>
              <a:gd name="connsiteX202-18391" fmla="*/ 4420677 w 5849352"/>
              <a:gd name="connsiteY202-18392" fmla="*/ 5300133 h 5327619"/>
              <a:gd name="connsiteX203-18393" fmla="*/ 4352943 w 5849352"/>
              <a:gd name="connsiteY203-18394" fmla="*/ 5291667 h 5327619"/>
              <a:gd name="connsiteX204-18395" fmla="*/ 4268277 w 5849352"/>
              <a:gd name="connsiteY204-18396" fmla="*/ 5266267 h 5327619"/>
              <a:gd name="connsiteX205-18397" fmla="*/ 4234410 w 5849352"/>
              <a:gd name="connsiteY205-18398" fmla="*/ 5257800 h 5327619"/>
              <a:gd name="connsiteX206-18399" fmla="*/ 4217477 w 5849352"/>
              <a:gd name="connsiteY206-18400" fmla="*/ 5232400 h 5327619"/>
              <a:gd name="connsiteX207-18401" fmla="*/ 4175143 w 5849352"/>
              <a:gd name="connsiteY207-18402" fmla="*/ 5198533 h 5327619"/>
              <a:gd name="connsiteX208-18403" fmla="*/ 4158210 w 5849352"/>
              <a:gd name="connsiteY208-18404" fmla="*/ 5173133 h 5327619"/>
              <a:gd name="connsiteX209-18405" fmla="*/ 4082010 w 5849352"/>
              <a:gd name="connsiteY209-18406" fmla="*/ 5105400 h 5327619"/>
              <a:gd name="connsiteX210-18407" fmla="*/ 4031210 w 5849352"/>
              <a:gd name="connsiteY210-18408" fmla="*/ 5088467 h 5327619"/>
              <a:gd name="connsiteX211-18409" fmla="*/ 3980410 w 5849352"/>
              <a:gd name="connsiteY211-18410" fmla="*/ 5071533 h 5327619"/>
              <a:gd name="connsiteX212-18411" fmla="*/ 3955010 w 5849352"/>
              <a:gd name="connsiteY212-18412" fmla="*/ 5063067 h 5327619"/>
              <a:gd name="connsiteX213-18413" fmla="*/ 3921143 w 5849352"/>
              <a:gd name="connsiteY213-18414" fmla="*/ 5054600 h 5327619"/>
              <a:gd name="connsiteX214-18415" fmla="*/ 3861877 w 5849352"/>
              <a:gd name="connsiteY214-18416" fmla="*/ 5037667 h 5327619"/>
              <a:gd name="connsiteX215-18417" fmla="*/ 3785677 w 5849352"/>
              <a:gd name="connsiteY215-18418" fmla="*/ 4978400 h 5327619"/>
              <a:gd name="connsiteX216-18419" fmla="*/ 3751810 w 5849352"/>
              <a:gd name="connsiteY216-18420" fmla="*/ 4969933 h 5327619"/>
              <a:gd name="connsiteX217-18421" fmla="*/ 3701010 w 5849352"/>
              <a:gd name="connsiteY217-18422" fmla="*/ 4953000 h 5327619"/>
              <a:gd name="connsiteX218-18423" fmla="*/ 3667143 w 5849352"/>
              <a:gd name="connsiteY218-18424" fmla="*/ 4927600 h 5327619"/>
              <a:gd name="connsiteX219-18425" fmla="*/ 3633277 w 5849352"/>
              <a:gd name="connsiteY219-18426" fmla="*/ 4919133 h 5327619"/>
              <a:gd name="connsiteX220-18427" fmla="*/ 3565543 w 5849352"/>
              <a:gd name="connsiteY220-18428" fmla="*/ 4868333 h 5327619"/>
              <a:gd name="connsiteX221-18429" fmla="*/ 3506277 w 5849352"/>
              <a:gd name="connsiteY221-18430" fmla="*/ 4859867 h 5327619"/>
              <a:gd name="connsiteX222-18431" fmla="*/ 3480877 w 5849352"/>
              <a:gd name="connsiteY222-18432" fmla="*/ 4851400 h 5327619"/>
              <a:gd name="connsiteX223-18433" fmla="*/ 3463943 w 5849352"/>
              <a:gd name="connsiteY223-18434" fmla="*/ 4834467 h 5327619"/>
              <a:gd name="connsiteX224-18435" fmla="*/ 3404677 w 5849352"/>
              <a:gd name="connsiteY224-18436" fmla="*/ 4800600 h 5327619"/>
              <a:gd name="connsiteX225-18437" fmla="*/ 3362343 w 5849352"/>
              <a:gd name="connsiteY225-18438" fmla="*/ 4792133 h 5327619"/>
              <a:gd name="connsiteX226-18439" fmla="*/ 3303077 w 5849352"/>
              <a:gd name="connsiteY226-18440" fmla="*/ 4766733 h 5327619"/>
              <a:gd name="connsiteX227-18441" fmla="*/ 3286143 w 5849352"/>
              <a:gd name="connsiteY227-18442" fmla="*/ 4741333 h 5327619"/>
              <a:gd name="connsiteX228-18443" fmla="*/ 3235343 w 5849352"/>
              <a:gd name="connsiteY228-18444" fmla="*/ 4715933 h 5327619"/>
              <a:gd name="connsiteX229-18445" fmla="*/ 3218410 w 5849352"/>
              <a:gd name="connsiteY229-18446" fmla="*/ 4622800 h 5327619"/>
              <a:gd name="connsiteX230-18447" fmla="*/ 3226877 w 5849352"/>
              <a:gd name="connsiteY230-18448" fmla="*/ 4580467 h 5327619"/>
              <a:gd name="connsiteX231-18449" fmla="*/ 3277677 w 5849352"/>
              <a:gd name="connsiteY231-18450" fmla="*/ 4546600 h 5327619"/>
              <a:gd name="connsiteX232-18451" fmla="*/ 3320010 w 5849352"/>
              <a:gd name="connsiteY232-18452" fmla="*/ 4495800 h 5327619"/>
              <a:gd name="connsiteX233-18453" fmla="*/ 3345410 w 5849352"/>
              <a:gd name="connsiteY233-18454" fmla="*/ 4487333 h 5327619"/>
              <a:gd name="connsiteX234-18455" fmla="*/ 3387743 w 5849352"/>
              <a:gd name="connsiteY234-18456" fmla="*/ 4495800 h 5327619"/>
              <a:gd name="connsiteX235-18457" fmla="*/ 3396210 w 5849352"/>
              <a:gd name="connsiteY235-18458" fmla="*/ 4521200 h 5327619"/>
              <a:gd name="connsiteX236-18459" fmla="*/ 3430077 w 5849352"/>
              <a:gd name="connsiteY236-18460" fmla="*/ 4538133 h 5327619"/>
              <a:gd name="connsiteX237-18461" fmla="*/ 3506277 w 5849352"/>
              <a:gd name="connsiteY237-18462" fmla="*/ 4495800 h 5327619"/>
              <a:gd name="connsiteX238-18463" fmla="*/ 3531677 w 5849352"/>
              <a:gd name="connsiteY238-18464" fmla="*/ 4470400 h 5327619"/>
              <a:gd name="connsiteX239-18465" fmla="*/ 3540143 w 5849352"/>
              <a:gd name="connsiteY239-18466" fmla="*/ 4445000 h 5327619"/>
              <a:gd name="connsiteX240-18467" fmla="*/ 3590943 w 5849352"/>
              <a:gd name="connsiteY240-18468" fmla="*/ 4445000 h 5327619"/>
              <a:gd name="connsiteX241-18469" fmla="*/ 3633277 w 5849352"/>
              <a:gd name="connsiteY241-18470" fmla="*/ 4478867 h 5327619"/>
              <a:gd name="connsiteX242-18471" fmla="*/ 3658677 w 5849352"/>
              <a:gd name="connsiteY242-18472" fmla="*/ 4487333 h 5327619"/>
              <a:gd name="connsiteX243-18473" fmla="*/ 3692543 w 5849352"/>
              <a:gd name="connsiteY243-18474" fmla="*/ 4504267 h 5327619"/>
              <a:gd name="connsiteX244-18475" fmla="*/ 3717943 w 5849352"/>
              <a:gd name="connsiteY244-18476" fmla="*/ 4521200 h 5327619"/>
              <a:gd name="connsiteX245-18477" fmla="*/ 3751810 w 5849352"/>
              <a:gd name="connsiteY245-18478" fmla="*/ 4529667 h 5327619"/>
              <a:gd name="connsiteX246-18479" fmla="*/ 3777210 w 5849352"/>
              <a:gd name="connsiteY246-18480" fmla="*/ 4546600 h 5327619"/>
              <a:gd name="connsiteX247-18481" fmla="*/ 3878810 w 5849352"/>
              <a:gd name="connsiteY247-18482" fmla="*/ 4572000 h 5327619"/>
              <a:gd name="connsiteX248-18483" fmla="*/ 3946543 w 5849352"/>
              <a:gd name="connsiteY248-18484" fmla="*/ 4563533 h 5327619"/>
              <a:gd name="connsiteX249-18485" fmla="*/ 3980410 w 5849352"/>
              <a:gd name="connsiteY249-18486" fmla="*/ 4529667 h 5327619"/>
              <a:gd name="connsiteX250-18487" fmla="*/ 4234410 w 5849352"/>
              <a:gd name="connsiteY250-18488" fmla="*/ 4521200 h 5327619"/>
              <a:gd name="connsiteX251-18489" fmla="*/ 4259810 w 5849352"/>
              <a:gd name="connsiteY251-18490" fmla="*/ 4504267 h 5327619"/>
              <a:gd name="connsiteX252-18491" fmla="*/ 4293677 w 5849352"/>
              <a:gd name="connsiteY252-18492" fmla="*/ 4470400 h 5327619"/>
              <a:gd name="connsiteX253-18493" fmla="*/ 4488410 w 5849352"/>
              <a:gd name="connsiteY253-18494" fmla="*/ 4436533 h 5327619"/>
              <a:gd name="connsiteX254-18495" fmla="*/ 4530743 w 5849352"/>
              <a:gd name="connsiteY254-18496" fmla="*/ 4428067 h 5327619"/>
              <a:gd name="connsiteX255-18497" fmla="*/ 4547677 w 5849352"/>
              <a:gd name="connsiteY255-18498" fmla="*/ 4402667 h 5327619"/>
              <a:gd name="connsiteX256-18499" fmla="*/ 4573077 w 5849352"/>
              <a:gd name="connsiteY256-18500" fmla="*/ 4394200 h 5327619"/>
              <a:gd name="connsiteX257-18501" fmla="*/ 4649277 w 5849352"/>
              <a:gd name="connsiteY257-18502" fmla="*/ 4385733 h 5327619"/>
              <a:gd name="connsiteX258-18503" fmla="*/ 4759343 w 5849352"/>
              <a:gd name="connsiteY258-18504" fmla="*/ 4377267 h 5327619"/>
              <a:gd name="connsiteX259-18505" fmla="*/ 4793210 w 5849352"/>
              <a:gd name="connsiteY259-18506" fmla="*/ 4368800 h 5327619"/>
              <a:gd name="connsiteX260-18507" fmla="*/ 4844010 w 5849352"/>
              <a:gd name="connsiteY260-18508" fmla="*/ 4309533 h 5327619"/>
              <a:gd name="connsiteX261-18509" fmla="*/ 4852477 w 5849352"/>
              <a:gd name="connsiteY261-18510" fmla="*/ 4284133 h 5327619"/>
              <a:gd name="connsiteX262-18511" fmla="*/ 4835543 w 5849352"/>
              <a:gd name="connsiteY262-18512" fmla="*/ 4207933 h 5327619"/>
              <a:gd name="connsiteX263-18513" fmla="*/ 4810143 w 5849352"/>
              <a:gd name="connsiteY263-18514" fmla="*/ 4157133 h 5327619"/>
              <a:gd name="connsiteX264-18515" fmla="*/ 4818610 w 5849352"/>
              <a:gd name="connsiteY264-18516" fmla="*/ 4114800 h 5327619"/>
              <a:gd name="connsiteX265-18517" fmla="*/ 4844010 w 5849352"/>
              <a:gd name="connsiteY265-18518" fmla="*/ 4097867 h 5327619"/>
              <a:gd name="connsiteX266-18519" fmla="*/ 4928677 w 5849352"/>
              <a:gd name="connsiteY266-18520" fmla="*/ 4080933 h 5327619"/>
              <a:gd name="connsiteX267-18521" fmla="*/ 4954077 w 5849352"/>
              <a:gd name="connsiteY267-18522" fmla="*/ 4064000 h 5327619"/>
              <a:gd name="connsiteX268-18523" fmla="*/ 5004877 w 5849352"/>
              <a:gd name="connsiteY268-18524" fmla="*/ 4047067 h 5327619"/>
              <a:gd name="connsiteX269-18525" fmla="*/ 4996410 w 5849352"/>
              <a:gd name="connsiteY269-18526" fmla="*/ 3979333 h 5327619"/>
              <a:gd name="connsiteX270-18527" fmla="*/ 4971010 w 5849352"/>
              <a:gd name="connsiteY270-18528" fmla="*/ 3970867 h 5327619"/>
              <a:gd name="connsiteX271-18529" fmla="*/ 4937143 w 5849352"/>
              <a:gd name="connsiteY271-18530" fmla="*/ 3928533 h 5327619"/>
              <a:gd name="connsiteX272-18531" fmla="*/ 4911743 w 5849352"/>
              <a:gd name="connsiteY272-18532" fmla="*/ 3852333 h 5327619"/>
              <a:gd name="connsiteX273-18533" fmla="*/ 4903277 w 5849352"/>
              <a:gd name="connsiteY273-18534" fmla="*/ 3826933 h 5327619"/>
              <a:gd name="connsiteX274-18535" fmla="*/ 4894810 w 5849352"/>
              <a:gd name="connsiteY274-18536" fmla="*/ 3801533 h 5327619"/>
              <a:gd name="connsiteX275-18537" fmla="*/ 4877877 w 5849352"/>
              <a:gd name="connsiteY275-18538" fmla="*/ 3725333 h 5327619"/>
              <a:gd name="connsiteX276-18539" fmla="*/ 4835543 w 5849352"/>
              <a:gd name="connsiteY276-18540" fmla="*/ 3674533 h 5327619"/>
              <a:gd name="connsiteX277-18541" fmla="*/ 4810143 w 5849352"/>
              <a:gd name="connsiteY277-18542" fmla="*/ 3623733 h 5327619"/>
              <a:gd name="connsiteX278-18543" fmla="*/ 4793210 w 5849352"/>
              <a:gd name="connsiteY278-18544" fmla="*/ 3598333 h 5327619"/>
              <a:gd name="connsiteX279-18545" fmla="*/ 4776277 w 5849352"/>
              <a:gd name="connsiteY279-18546" fmla="*/ 3547533 h 5327619"/>
              <a:gd name="connsiteX280-18547" fmla="*/ 4767810 w 5849352"/>
              <a:gd name="connsiteY280-18548" fmla="*/ 3462867 h 5327619"/>
              <a:gd name="connsiteX281-18549" fmla="*/ 4750877 w 5849352"/>
              <a:gd name="connsiteY281-18550" fmla="*/ 3412067 h 5327619"/>
              <a:gd name="connsiteX282-18551" fmla="*/ 4733943 w 5849352"/>
              <a:gd name="connsiteY282-18552" fmla="*/ 3352800 h 5327619"/>
              <a:gd name="connsiteX283-18553" fmla="*/ 4708543 w 5849352"/>
              <a:gd name="connsiteY283-18554" fmla="*/ 3302000 h 5327619"/>
              <a:gd name="connsiteX284-18555" fmla="*/ 4666210 w 5849352"/>
              <a:gd name="connsiteY284-18556" fmla="*/ 3293533 h 5327619"/>
              <a:gd name="connsiteX285-18557" fmla="*/ 4573077 w 5849352"/>
              <a:gd name="connsiteY285-18558" fmla="*/ 3302000 h 5327619"/>
              <a:gd name="connsiteX286-18559" fmla="*/ 4556143 w 5849352"/>
              <a:gd name="connsiteY286-18560" fmla="*/ 3327400 h 5327619"/>
              <a:gd name="connsiteX287-18561" fmla="*/ 4530743 w 5849352"/>
              <a:gd name="connsiteY287-18562" fmla="*/ 3344333 h 5327619"/>
              <a:gd name="connsiteX288-18563" fmla="*/ 4496877 w 5849352"/>
              <a:gd name="connsiteY288-18564" fmla="*/ 3335867 h 5327619"/>
              <a:gd name="connsiteX289-18565" fmla="*/ 4488410 w 5849352"/>
              <a:gd name="connsiteY289-18566" fmla="*/ 3310467 h 5327619"/>
              <a:gd name="connsiteX290-18567" fmla="*/ 4471477 w 5849352"/>
              <a:gd name="connsiteY290-18568" fmla="*/ 3293533 h 5327619"/>
              <a:gd name="connsiteX291-18569" fmla="*/ 4463010 w 5849352"/>
              <a:gd name="connsiteY291-18570" fmla="*/ 3259667 h 5327619"/>
              <a:gd name="connsiteX292-18571" fmla="*/ 4446077 w 5849352"/>
              <a:gd name="connsiteY292-18572" fmla="*/ 3242733 h 5327619"/>
              <a:gd name="connsiteX293-18573" fmla="*/ 4369877 w 5849352"/>
              <a:gd name="connsiteY293-18574" fmla="*/ 3217333 h 5327619"/>
              <a:gd name="connsiteX294-18575" fmla="*/ 4344477 w 5849352"/>
              <a:gd name="connsiteY294-18576" fmla="*/ 3200400 h 5327619"/>
              <a:gd name="connsiteX295-18577" fmla="*/ 4336010 w 5849352"/>
              <a:gd name="connsiteY295-18578" fmla="*/ 3175000 h 5327619"/>
              <a:gd name="connsiteX296-18579" fmla="*/ 4327543 w 5849352"/>
              <a:gd name="connsiteY296-18580" fmla="*/ 3064933 h 5327619"/>
              <a:gd name="connsiteX297-18581" fmla="*/ 4285210 w 5849352"/>
              <a:gd name="connsiteY297-18582" fmla="*/ 3014133 h 5327619"/>
              <a:gd name="connsiteX298-18583" fmla="*/ 4234410 w 5849352"/>
              <a:gd name="connsiteY298-18584" fmla="*/ 2980267 h 5327619"/>
              <a:gd name="connsiteX299-18585" fmla="*/ 4082010 w 5849352"/>
              <a:gd name="connsiteY299-18586" fmla="*/ 2988733 h 5327619"/>
              <a:gd name="connsiteX300-18587" fmla="*/ 4031210 w 5849352"/>
              <a:gd name="connsiteY300-18588" fmla="*/ 3005667 h 5327619"/>
              <a:gd name="connsiteX301-18589" fmla="*/ 4048143 w 5849352"/>
              <a:gd name="connsiteY301-18590" fmla="*/ 2963333 h 5327619"/>
              <a:gd name="connsiteX302-18591" fmla="*/ 4039677 w 5849352"/>
              <a:gd name="connsiteY302-18592" fmla="*/ 2912533 h 5327619"/>
              <a:gd name="connsiteX303-18593" fmla="*/ 4014277 w 5849352"/>
              <a:gd name="connsiteY303-18594" fmla="*/ 2904067 h 5327619"/>
              <a:gd name="connsiteX304-18595" fmla="*/ 3895743 w 5849352"/>
              <a:gd name="connsiteY304-18596" fmla="*/ 2895600 h 5327619"/>
              <a:gd name="connsiteX305-18597" fmla="*/ 3878810 w 5849352"/>
              <a:gd name="connsiteY305-18598" fmla="*/ 2751667 h 5327619"/>
              <a:gd name="connsiteX306-18599" fmla="*/ 3861877 w 5849352"/>
              <a:gd name="connsiteY306-18600" fmla="*/ 2726267 h 5327619"/>
              <a:gd name="connsiteX307-18601" fmla="*/ 3828010 w 5849352"/>
              <a:gd name="connsiteY307-18602" fmla="*/ 2658533 h 5327619"/>
              <a:gd name="connsiteX308-18603" fmla="*/ 3794143 w 5849352"/>
              <a:gd name="connsiteY308-18604" fmla="*/ 2616200 h 5327619"/>
              <a:gd name="connsiteX309-18605" fmla="*/ 3641743 w 5849352"/>
              <a:gd name="connsiteY309-18606" fmla="*/ 2590800 h 5327619"/>
              <a:gd name="connsiteX310-18607" fmla="*/ 3582477 w 5849352"/>
              <a:gd name="connsiteY310-18608" fmla="*/ 2573867 h 5327619"/>
              <a:gd name="connsiteX311-18609" fmla="*/ 3531677 w 5849352"/>
              <a:gd name="connsiteY311-18610" fmla="*/ 2556933 h 5327619"/>
              <a:gd name="connsiteX312-18611" fmla="*/ 3574010 w 5849352"/>
              <a:gd name="connsiteY312-18612" fmla="*/ 2514600 h 5327619"/>
              <a:gd name="connsiteX313-18613" fmla="*/ 3548610 w 5849352"/>
              <a:gd name="connsiteY313-18614" fmla="*/ 2523067 h 5327619"/>
              <a:gd name="connsiteX314-18615" fmla="*/ 3523210 w 5849352"/>
              <a:gd name="connsiteY314-18616" fmla="*/ 2531533 h 5327619"/>
              <a:gd name="connsiteX315-18617" fmla="*/ 3548610 w 5849352"/>
              <a:gd name="connsiteY315-18618" fmla="*/ 2506133 h 5327619"/>
              <a:gd name="connsiteX316-18619" fmla="*/ 3574010 w 5849352"/>
              <a:gd name="connsiteY316-18620" fmla="*/ 2497667 h 5327619"/>
              <a:gd name="connsiteX317-18621" fmla="*/ 3582477 w 5849352"/>
              <a:gd name="connsiteY317-18622" fmla="*/ 2463800 h 5327619"/>
              <a:gd name="connsiteX318-18623" fmla="*/ 3607877 w 5849352"/>
              <a:gd name="connsiteY318-18624" fmla="*/ 2421467 h 5327619"/>
              <a:gd name="connsiteX319-18625" fmla="*/ 3607877 w 5849352"/>
              <a:gd name="connsiteY319-18626" fmla="*/ 2336800 h 5327619"/>
              <a:gd name="connsiteX320-18627" fmla="*/ 3574010 w 5849352"/>
              <a:gd name="connsiteY320-18628" fmla="*/ 2302933 h 5327619"/>
              <a:gd name="connsiteX321-18629" fmla="*/ 3523210 w 5849352"/>
              <a:gd name="connsiteY321-18630" fmla="*/ 2260600 h 5327619"/>
              <a:gd name="connsiteX322-18631" fmla="*/ 3480877 w 5849352"/>
              <a:gd name="connsiteY322-18632" fmla="*/ 2209800 h 5327619"/>
              <a:gd name="connsiteX323-18633" fmla="*/ 3455477 w 5849352"/>
              <a:gd name="connsiteY323-18634" fmla="*/ 2192867 h 5327619"/>
              <a:gd name="connsiteX324-18635" fmla="*/ 3438543 w 5849352"/>
              <a:gd name="connsiteY324-18636" fmla="*/ 2175933 h 5327619"/>
              <a:gd name="connsiteX325-18637" fmla="*/ 3413143 w 5849352"/>
              <a:gd name="connsiteY325-18638" fmla="*/ 2167467 h 5327619"/>
              <a:gd name="connsiteX326-18639" fmla="*/ 3294610 w 5849352"/>
              <a:gd name="connsiteY326-18640" fmla="*/ 2150533 h 5327619"/>
              <a:gd name="connsiteX327-18641" fmla="*/ 3243810 w 5849352"/>
              <a:gd name="connsiteY327-18642" fmla="*/ 2125133 h 5327619"/>
              <a:gd name="connsiteX328-18643" fmla="*/ 3252277 w 5849352"/>
              <a:gd name="connsiteY328-18644" fmla="*/ 2091267 h 5327619"/>
              <a:gd name="connsiteX329-18645" fmla="*/ 3218410 w 5849352"/>
              <a:gd name="connsiteY329-18646" fmla="*/ 2082800 h 5327619"/>
              <a:gd name="connsiteX330-18647" fmla="*/ 3193010 w 5849352"/>
              <a:gd name="connsiteY330-18648" fmla="*/ 2032000 h 5327619"/>
              <a:gd name="connsiteX331-18649" fmla="*/ 3176077 w 5849352"/>
              <a:gd name="connsiteY331-18650" fmla="*/ 1998133 h 5327619"/>
              <a:gd name="connsiteX332-18651" fmla="*/ 3167610 w 5849352"/>
              <a:gd name="connsiteY332-18652" fmla="*/ 1972733 h 5327619"/>
              <a:gd name="connsiteX333-18653" fmla="*/ 3142210 w 5849352"/>
              <a:gd name="connsiteY333-18654" fmla="*/ 1955800 h 5327619"/>
              <a:gd name="connsiteX334-18655" fmla="*/ 3116810 w 5849352"/>
              <a:gd name="connsiteY334-18656" fmla="*/ 1930400 h 5327619"/>
              <a:gd name="connsiteX335-18657" fmla="*/ 3082943 w 5849352"/>
              <a:gd name="connsiteY335-18658" fmla="*/ 1854200 h 5327619"/>
              <a:gd name="connsiteX336-18659" fmla="*/ 3066010 w 5849352"/>
              <a:gd name="connsiteY336-18660" fmla="*/ 1828800 h 5327619"/>
              <a:gd name="connsiteX337-18661" fmla="*/ 3057543 w 5849352"/>
              <a:gd name="connsiteY337-18662" fmla="*/ 1794933 h 5327619"/>
              <a:gd name="connsiteX338-18663" fmla="*/ 2972877 w 5849352"/>
              <a:gd name="connsiteY338-18664" fmla="*/ 1727200 h 5327619"/>
              <a:gd name="connsiteX339-18665" fmla="*/ 2947477 w 5849352"/>
              <a:gd name="connsiteY339-18666" fmla="*/ 1710267 h 5327619"/>
              <a:gd name="connsiteX340-18667" fmla="*/ 2828943 w 5849352"/>
              <a:gd name="connsiteY340-18668" fmla="*/ 1667933 h 5327619"/>
              <a:gd name="connsiteX341-18669" fmla="*/ 2803543 w 5849352"/>
              <a:gd name="connsiteY341-18670" fmla="*/ 1676400 h 5327619"/>
              <a:gd name="connsiteX342-18671" fmla="*/ 2795077 w 5849352"/>
              <a:gd name="connsiteY342-18672" fmla="*/ 1727200 h 5327619"/>
              <a:gd name="connsiteX343-18673" fmla="*/ 2786610 w 5849352"/>
              <a:gd name="connsiteY343-18674" fmla="*/ 1752600 h 5327619"/>
              <a:gd name="connsiteX344-18675" fmla="*/ 2744277 w 5849352"/>
              <a:gd name="connsiteY344-18676" fmla="*/ 1794933 h 5327619"/>
              <a:gd name="connsiteX345-18677" fmla="*/ 2718877 w 5849352"/>
              <a:gd name="connsiteY345-18678" fmla="*/ 1845733 h 5327619"/>
              <a:gd name="connsiteX346-18679" fmla="*/ 2693477 w 5849352"/>
              <a:gd name="connsiteY346-18680" fmla="*/ 1921933 h 5327619"/>
              <a:gd name="connsiteX347-18681" fmla="*/ 2685010 w 5849352"/>
              <a:gd name="connsiteY347-18682" fmla="*/ 1947333 h 5327619"/>
              <a:gd name="connsiteX348-18683" fmla="*/ 2651143 w 5849352"/>
              <a:gd name="connsiteY348-18684" fmla="*/ 1955800 h 5327619"/>
              <a:gd name="connsiteX349-18685" fmla="*/ 2591877 w 5849352"/>
              <a:gd name="connsiteY349-18686" fmla="*/ 1947333 h 5327619"/>
              <a:gd name="connsiteX350-18687" fmla="*/ 2566477 w 5849352"/>
              <a:gd name="connsiteY350-18688" fmla="*/ 1938867 h 5327619"/>
              <a:gd name="connsiteX351-18689" fmla="*/ 2549543 w 5849352"/>
              <a:gd name="connsiteY351-18690" fmla="*/ 1913467 h 5327619"/>
              <a:gd name="connsiteX352-18691" fmla="*/ 2558010 w 5849352"/>
              <a:gd name="connsiteY352-18692" fmla="*/ 1888067 h 5327619"/>
              <a:gd name="connsiteX353-18693" fmla="*/ 2532610 w 5849352"/>
              <a:gd name="connsiteY353-18694" fmla="*/ 1794933 h 5327619"/>
              <a:gd name="connsiteX354-18695" fmla="*/ 2507210 w 5849352"/>
              <a:gd name="connsiteY354-18696" fmla="*/ 1786467 h 5327619"/>
              <a:gd name="connsiteX355-18697" fmla="*/ 2498743 w 5849352"/>
              <a:gd name="connsiteY355-18698" fmla="*/ 1761067 h 5327619"/>
              <a:gd name="connsiteX356-18699" fmla="*/ 2447943 w 5849352"/>
              <a:gd name="connsiteY356-18700" fmla="*/ 1701800 h 5327619"/>
              <a:gd name="connsiteX357-18701" fmla="*/ 2431010 w 5849352"/>
              <a:gd name="connsiteY357-18702" fmla="*/ 1676400 h 5327619"/>
              <a:gd name="connsiteX358-18703" fmla="*/ 2422543 w 5849352"/>
              <a:gd name="connsiteY358-18704" fmla="*/ 1634067 h 5327619"/>
              <a:gd name="connsiteX359-18705" fmla="*/ 2414077 w 5849352"/>
              <a:gd name="connsiteY359-18706" fmla="*/ 1608667 h 5327619"/>
              <a:gd name="connsiteX360-18707" fmla="*/ 2278610 w 5849352"/>
              <a:gd name="connsiteY360-18708" fmla="*/ 1583267 h 5327619"/>
              <a:gd name="connsiteX361-18709" fmla="*/ 2287077 w 5849352"/>
              <a:gd name="connsiteY361-18710" fmla="*/ 1540933 h 5327619"/>
              <a:gd name="connsiteX362-18711" fmla="*/ 2320943 w 5849352"/>
              <a:gd name="connsiteY362-18712" fmla="*/ 1490133 h 5327619"/>
              <a:gd name="connsiteX363-18713" fmla="*/ 2304010 w 5849352"/>
              <a:gd name="connsiteY363-18714" fmla="*/ 1405467 h 5327619"/>
              <a:gd name="connsiteX364-18715" fmla="*/ 2278610 w 5849352"/>
              <a:gd name="connsiteY364-18716" fmla="*/ 1388533 h 5327619"/>
              <a:gd name="connsiteX365-18717" fmla="*/ 2253210 w 5849352"/>
              <a:gd name="connsiteY365-18718" fmla="*/ 1320800 h 5327619"/>
              <a:gd name="connsiteX366-18719" fmla="*/ 2227810 w 5849352"/>
              <a:gd name="connsiteY366-18720" fmla="*/ 1303867 h 5327619"/>
              <a:gd name="connsiteX367-18721" fmla="*/ 2210877 w 5849352"/>
              <a:gd name="connsiteY367-18722" fmla="*/ 1253067 h 5327619"/>
              <a:gd name="connsiteX368-18723" fmla="*/ 2202410 w 5849352"/>
              <a:gd name="connsiteY368-18724" fmla="*/ 1227667 h 5327619"/>
              <a:gd name="connsiteX369-18725" fmla="*/ 2193943 w 5849352"/>
              <a:gd name="connsiteY369-18726" fmla="*/ 1193800 h 5327619"/>
              <a:gd name="connsiteX370-18727" fmla="*/ 2177010 w 5849352"/>
              <a:gd name="connsiteY370-18728" fmla="*/ 1143000 h 5327619"/>
              <a:gd name="connsiteX371-18729" fmla="*/ 2168543 w 5849352"/>
              <a:gd name="connsiteY371-18730" fmla="*/ 1092200 h 5327619"/>
              <a:gd name="connsiteX372-18731" fmla="*/ 2160077 w 5849352"/>
              <a:gd name="connsiteY372-18732" fmla="*/ 1058333 h 5327619"/>
              <a:gd name="connsiteX373-18733" fmla="*/ 1321877 w 5849352"/>
              <a:gd name="connsiteY373-18734" fmla="*/ 524933 h 5327619"/>
              <a:gd name="connsiteX374-18735" fmla="*/ 653010 w 5849352"/>
              <a:gd name="connsiteY374-18736" fmla="*/ 211667 h 5327619"/>
              <a:gd name="connsiteX375-18737" fmla="*/ 9543 w 5849352"/>
              <a:gd name="connsiteY375-18738" fmla="*/ 0 h 5327619"/>
              <a:gd name="connsiteX376-18739" fmla="*/ 119610 w 5849352"/>
              <a:gd name="connsiteY376-18740" fmla="*/ 118533 h 5327619"/>
              <a:gd name="connsiteX377-18741" fmla="*/ 221210 w 5849352"/>
              <a:gd name="connsiteY377-18742" fmla="*/ 177800 h 5327619"/>
              <a:gd name="connsiteX378-18743" fmla="*/ 246610 w 5849352"/>
              <a:gd name="connsiteY378-18744" fmla="*/ 194733 h 5327619"/>
              <a:gd name="connsiteX0-18745" fmla="*/ 2092343 w 5849352"/>
              <a:gd name="connsiteY0-18746" fmla="*/ 905933 h 5327619"/>
              <a:gd name="connsiteX1-18747" fmla="*/ 2109277 w 5849352"/>
              <a:gd name="connsiteY1-18748" fmla="*/ 939800 h 5327619"/>
              <a:gd name="connsiteX2-18749" fmla="*/ 2117743 w 5849352"/>
              <a:gd name="connsiteY2-18750" fmla="*/ 897467 h 5327619"/>
              <a:gd name="connsiteX3-18751" fmla="*/ 2100810 w 5849352"/>
              <a:gd name="connsiteY3-18752" fmla="*/ 880533 h 5327619"/>
              <a:gd name="connsiteX4-18753" fmla="*/ 2066943 w 5849352"/>
              <a:gd name="connsiteY4-18754" fmla="*/ 804333 h 5327619"/>
              <a:gd name="connsiteX5-18755" fmla="*/ 2058477 w 5849352"/>
              <a:gd name="connsiteY5-18756" fmla="*/ 778933 h 5327619"/>
              <a:gd name="connsiteX6-18757" fmla="*/ 1990743 w 5849352"/>
              <a:gd name="connsiteY6-18758" fmla="*/ 719667 h 5327619"/>
              <a:gd name="connsiteX7-18759" fmla="*/ 1897610 w 5849352"/>
              <a:gd name="connsiteY7-18760" fmla="*/ 694267 h 5327619"/>
              <a:gd name="connsiteX8-18761" fmla="*/ 1872210 w 5849352"/>
              <a:gd name="connsiteY8-18762" fmla="*/ 685800 h 5327619"/>
              <a:gd name="connsiteX9-18763" fmla="*/ 1846810 w 5849352"/>
              <a:gd name="connsiteY9-18764" fmla="*/ 660400 h 5327619"/>
              <a:gd name="connsiteX10-18765" fmla="*/ 1838343 w 5849352"/>
              <a:gd name="connsiteY10-18766" fmla="*/ 635000 h 5327619"/>
              <a:gd name="connsiteX11-18767" fmla="*/ 1863743 w 5849352"/>
              <a:gd name="connsiteY11-18768" fmla="*/ 499533 h 5327619"/>
              <a:gd name="connsiteX12-18769" fmla="*/ 1855277 w 5849352"/>
              <a:gd name="connsiteY12-18770" fmla="*/ 448733 h 5327619"/>
              <a:gd name="connsiteX13-18771" fmla="*/ 1812943 w 5849352"/>
              <a:gd name="connsiteY13-18772" fmla="*/ 423333 h 5327619"/>
              <a:gd name="connsiteX14-18773" fmla="*/ 1787543 w 5849352"/>
              <a:gd name="connsiteY14-18774" fmla="*/ 406400 h 5327619"/>
              <a:gd name="connsiteX15-18775" fmla="*/ 1779077 w 5849352"/>
              <a:gd name="connsiteY15-18776" fmla="*/ 304800 h 5327619"/>
              <a:gd name="connsiteX16-18777" fmla="*/ 1787543 w 5849352"/>
              <a:gd name="connsiteY16-18778" fmla="*/ 254000 h 5327619"/>
              <a:gd name="connsiteX17-18779" fmla="*/ 1931477 w 5849352"/>
              <a:gd name="connsiteY17-18780" fmla="*/ 270933 h 5327619"/>
              <a:gd name="connsiteX18-18781" fmla="*/ 1948410 w 5849352"/>
              <a:gd name="connsiteY18-18782" fmla="*/ 287867 h 5327619"/>
              <a:gd name="connsiteX19-18783" fmla="*/ 2083877 w 5849352"/>
              <a:gd name="connsiteY19-18784" fmla="*/ 262467 h 5327619"/>
              <a:gd name="connsiteX20-18785" fmla="*/ 2117743 w 5849352"/>
              <a:gd name="connsiteY20-18786" fmla="*/ 330200 h 5327619"/>
              <a:gd name="connsiteX21-18787" fmla="*/ 2143143 w 5849352"/>
              <a:gd name="connsiteY21-18788" fmla="*/ 338667 h 5327619"/>
              <a:gd name="connsiteX22-18789" fmla="*/ 2219343 w 5849352"/>
              <a:gd name="connsiteY22-18790" fmla="*/ 347133 h 5327619"/>
              <a:gd name="connsiteX23-18791" fmla="*/ 2261677 w 5849352"/>
              <a:gd name="connsiteY23-18792" fmla="*/ 381000 h 5327619"/>
              <a:gd name="connsiteX24-18793" fmla="*/ 2287077 w 5849352"/>
              <a:gd name="connsiteY24-18794" fmla="*/ 397933 h 5327619"/>
              <a:gd name="connsiteX25-18795" fmla="*/ 2447943 w 5849352"/>
              <a:gd name="connsiteY25-18796" fmla="*/ 389467 h 5327619"/>
              <a:gd name="connsiteX26-18797" fmla="*/ 2464877 w 5849352"/>
              <a:gd name="connsiteY26-18798" fmla="*/ 364067 h 5327619"/>
              <a:gd name="connsiteX27-18799" fmla="*/ 2693477 w 5849352"/>
              <a:gd name="connsiteY27-18800" fmla="*/ 381000 h 5327619"/>
              <a:gd name="connsiteX28-18801" fmla="*/ 2718877 w 5849352"/>
              <a:gd name="connsiteY28-18802" fmla="*/ 406400 h 5327619"/>
              <a:gd name="connsiteX29-18803" fmla="*/ 2803543 w 5849352"/>
              <a:gd name="connsiteY29-18804" fmla="*/ 406400 h 5327619"/>
              <a:gd name="connsiteX30-18805" fmla="*/ 2828943 w 5849352"/>
              <a:gd name="connsiteY30-18806" fmla="*/ 389467 h 5327619"/>
              <a:gd name="connsiteX31-18807" fmla="*/ 2939010 w 5849352"/>
              <a:gd name="connsiteY31-18808" fmla="*/ 372533 h 5327619"/>
              <a:gd name="connsiteX32-18809" fmla="*/ 2989810 w 5849352"/>
              <a:gd name="connsiteY32-18810" fmla="*/ 347133 h 5327619"/>
              <a:gd name="connsiteX33-18811" fmla="*/ 3040610 w 5849352"/>
              <a:gd name="connsiteY33-18812" fmla="*/ 355600 h 5327619"/>
              <a:gd name="connsiteX34-18813" fmla="*/ 3066010 w 5849352"/>
              <a:gd name="connsiteY34-18814" fmla="*/ 372533 h 5327619"/>
              <a:gd name="connsiteX35-18815" fmla="*/ 3167610 w 5849352"/>
              <a:gd name="connsiteY35-18816" fmla="*/ 372533 h 5327619"/>
              <a:gd name="connsiteX36-18817" fmla="*/ 3176077 w 5849352"/>
              <a:gd name="connsiteY36-18818" fmla="*/ 397933 h 5327619"/>
              <a:gd name="connsiteX37-18819" fmla="*/ 3167610 w 5849352"/>
              <a:gd name="connsiteY37-18820" fmla="*/ 431800 h 5327619"/>
              <a:gd name="connsiteX38-18821" fmla="*/ 3116810 w 5849352"/>
              <a:gd name="connsiteY38-18822" fmla="*/ 457200 h 5327619"/>
              <a:gd name="connsiteX39-18823" fmla="*/ 3091410 w 5849352"/>
              <a:gd name="connsiteY39-18824" fmla="*/ 474133 h 5327619"/>
              <a:gd name="connsiteX40-18825" fmla="*/ 3082943 w 5849352"/>
              <a:gd name="connsiteY40-18826" fmla="*/ 499533 h 5327619"/>
              <a:gd name="connsiteX41-18827" fmla="*/ 3091410 w 5849352"/>
              <a:gd name="connsiteY41-18828" fmla="*/ 711200 h 5327619"/>
              <a:gd name="connsiteX42-18829" fmla="*/ 3108343 w 5849352"/>
              <a:gd name="connsiteY42-18830" fmla="*/ 762000 h 5327619"/>
              <a:gd name="connsiteX43-18831" fmla="*/ 3116810 w 5849352"/>
              <a:gd name="connsiteY43-18832" fmla="*/ 787400 h 5327619"/>
              <a:gd name="connsiteX44-18833" fmla="*/ 3133743 w 5849352"/>
              <a:gd name="connsiteY44-18834" fmla="*/ 812800 h 5327619"/>
              <a:gd name="connsiteX45-18835" fmla="*/ 3142210 w 5849352"/>
              <a:gd name="connsiteY45-18836" fmla="*/ 838200 h 5327619"/>
              <a:gd name="connsiteX46-18837" fmla="*/ 3193010 w 5849352"/>
              <a:gd name="connsiteY46-18838" fmla="*/ 889000 h 5327619"/>
              <a:gd name="connsiteX47-18839" fmla="*/ 3218410 w 5849352"/>
              <a:gd name="connsiteY47-18840" fmla="*/ 914400 h 5327619"/>
              <a:gd name="connsiteX48-18841" fmla="*/ 3252277 w 5849352"/>
              <a:gd name="connsiteY48-18842" fmla="*/ 922867 h 5327619"/>
              <a:gd name="connsiteX49-18843" fmla="*/ 3277677 w 5849352"/>
              <a:gd name="connsiteY49-18844" fmla="*/ 948267 h 5327619"/>
              <a:gd name="connsiteX50-18845" fmla="*/ 3328477 w 5849352"/>
              <a:gd name="connsiteY50-18846" fmla="*/ 982133 h 5327619"/>
              <a:gd name="connsiteX51-18847" fmla="*/ 3370810 w 5849352"/>
              <a:gd name="connsiteY51-18848" fmla="*/ 1024467 h 5327619"/>
              <a:gd name="connsiteX52-18849" fmla="*/ 3430077 w 5849352"/>
              <a:gd name="connsiteY52-18850" fmla="*/ 1075267 h 5327619"/>
              <a:gd name="connsiteX53-18851" fmla="*/ 3480877 w 5849352"/>
              <a:gd name="connsiteY53-18852" fmla="*/ 1109133 h 5327619"/>
              <a:gd name="connsiteX54-18853" fmla="*/ 3548610 w 5849352"/>
              <a:gd name="connsiteY54-18854" fmla="*/ 1159933 h 5327619"/>
              <a:gd name="connsiteX55-18855" fmla="*/ 3574010 w 5849352"/>
              <a:gd name="connsiteY55-18856" fmla="*/ 1168400 h 5327619"/>
              <a:gd name="connsiteX56-18857" fmla="*/ 3599410 w 5849352"/>
              <a:gd name="connsiteY56-18858" fmla="*/ 1185333 h 5327619"/>
              <a:gd name="connsiteX57-18859" fmla="*/ 3667143 w 5849352"/>
              <a:gd name="connsiteY57-18860" fmla="*/ 1202267 h 5327619"/>
              <a:gd name="connsiteX58-18861" fmla="*/ 3692543 w 5849352"/>
              <a:gd name="connsiteY58-18862" fmla="*/ 1219200 h 5327619"/>
              <a:gd name="connsiteX59-18863" fmla="*/ 3709477 w 5849352"/>
              <a:gd name="connsiteY59-18864" fmla="*/ 1270000 h 5327619"/>
              <a:gd name="connsiteX60-18865" fmla="*/ 3726410 w 5849352"/>
              <a:gd name="connsiteY60-18866" fmla="*/ 1295400 h 5327619"/>
              <a:gd name="connsiteX61-18867" fmla="*/ 3743343 w 5849352"/>
              <a:gd name="connsiteY61-18868" fmla="*/ 1354667 h 5327619"/>
              <a:gd name="connsiteX62-18869" fmla="*/ 3760277 w 5849352"/>
              <a:gd name="connsiteY62-18870" fmla="*/ 1405467 h 5327619"/>
              <a:gd name="connsiteX63-18871" fmla="*/ 3768743 w 5849352"/>
              <a:gd name="connsiteY63-18872" fmla="*/ 1447800 h 5327619"/>
              <a:gd name="connsiteX64-18873" fmla="*/ 3777210 w 5849352"/>
              <a:gd name="connsiteY64-18874" fmla="*/ 1473200 h 5327619"/>
              <a:gd name="connsiteX65-18875" fmla="*/ 3785677 w 5849352"/>
              <a:gd name="connsiteY65-18876" fmla="*/ 1507067 h 5327619"/>
              <a:gd name="connsiteX66-18877" fmla="*/ 3811077 w 5849352"/>
              <a:gd name="connsiteY66-18878" fmla="*/ 1583267 h 5327619"/>
              <a:gd name="connsiteX67-18879" fmla="*/ 3819543 w 5849352"/>
              <a:gd name="connsiteY67-18880" fmla="*/ 1608667 h 5327619"/>
              <a:gd name="connsiteX68-18881" fmla="*/ 3828010 w 5849352"/>
              <a:gd name="connsiteY68-18882" fmla="*/ 1659467 h 5327619"/>
              <a:gd name="connsiteX69-18883" fmla="*/ 3861877 w 5849352"/>
              <a:gd name="connsiteY69-18884" fmla="*/ 1701800 h 5327619"/>
              <a:gd name="connsiteX70-18885" fmla="*/ 3878810 w 5849352"/>
              <a:gd name="connsiteY70-18886" fmla="*/ 1752600 h 5327619"/>
              <a:gd name="connsiteX71-18887" fmla="*/ 3887277 w 5849352"/>
              <a:gd name="connsiteY71-18888" fmla="*/ 1786467 h 5327619"/>
              <a:gd name="connsiteX72-18889" fmla="*/ 3904210 w 5849352"/>
              <a:gd name="connsiteY72-18890" fmla="*/ 1811867 h 5327619"/>
              <a:gd name="connsiteX73-18891" fmla="*/ 3912677 w 5849352"/>
              <a:gd name="connsiteY73-18892" fmla="*/ 1837267 h 5327619"/>
              <a:gd name="connsiteX74-18893" fmla="*/ 3946543 w 5849352"/>
              <a:gd name="connsiteY74-18894" fmla="*/ 1888067 h 5327619"/>
              <a:gd name="connsiteX75-18895" fmla="*/ 3963477 w 5849352"/>
              <a:gd name="connsiteY75-18896" fmla="*/ 1913467 h 5327619"/>
              <a:gd name="connsiteX76-18897" fmla="*/ 3988877 w 5849352"/>
              <a:gd name="connsiteY76-18898" fmla="*/ 1930400 h 5327619"/>
              <a:gd name="connsiteX77-18899" fmla="*/ 4014277 w 5849352"/>
              <a:gd name="connsiteY77-18900" fmla="*/ 1955800 h 5327619"/>
              <a:gd name="connsiteX78-18901" fmla="*/ 4065077 w 5849352"/>
              <a:gd name="connsiteY78-18902" fmla="*/ 1981200 h 5327619"/>
              <a:gd name="connsiteX79-18903" fmla="*/ 4090477 w 5849352"/>
              <a:gd name="connsiteY79-18904" fmla="*/ 1964267 h 5327619"/>
              <a:gd name="connsiteX80-18905" fmla="*/ 4115877 w 5849352"/>
              <a:gd name="connsiteY80-18906" fmla="*/ 1972733 h 5327619"/>
              <a:gd name="connsiteX81-18907" fmla="*/ 4166677 w 5849352"/>
              <a:gd name="connsiteY81-18908" fmla="*/ 2015067 h 5327619"/>
              <a:gd name="connsiteX82-18909" fmla="*/ 4175143 w 5849352"/>
              <a:gd name="connsiteY82-18910" fmla="*/ 2048933 h 5327619"/>
              <a:gd name="connsiteX83-18911" fmla="*/ 4217477 w 5849352"/>
              <a:gd name="connsiteY83-18912" fmla="*/ 2091267 h 5327619"/>
              <a:gd name="connsiteX84-18913" fmla="*/ 4242877 w 5849352"/>
              <a:gd name="connsiteY84-18914" fmla="*/ 2116667 h 5327619"/>
              <a:gd name="connsiteX85-18915" fmla="*/ 4344477 w 5849352"/>
              <a:gd name="connsiteY85-18916" fmla="*/ 2133600 h 5327619"/>
              <a:gd name="connsiteX86-18917" fmla="*/ 4369877 w 5849352"/>
              <a:gd name="connsiteY86-18918" fmla="*/ 2159000 h 5327619"/>
              <a:gd name="connsiteX87-18919" fmla="*/ 4395277 w 5849352"/>
              <a:gd name="connsiteY87-18920" fmla="*/ 2167467 h 5327619"/>
              <a:gd name="connsiteX88-18921" fmla="*/ 4522277 w 5849352"/>
              <a:gd name="connsiteY88-18922" fmla="*/ 2184400 h 5327619"/>
              <a:gd name="connsiteX89-18923" fmla="*/ 4547677 w 5849352"/>
              <a:gd name="connsiteY89-18924" fmla="*/ 2209800 h 5327619"/>
              <a:gd name="connsiteX90-18925" fmla="*/ 4615410 w 5849352"/>
              <a:gd name="connsiteY90-18926" fmla="*/ 2226733 h 5327619"/>
              <a:gd name="connsiteX91-18927" fmla="*/ 4683143 w 5849352"/>
              <a:gd name="connsiteY91-18928" fmla="*/ 2218267 h 5327619"/>
              <a:gd name="connsiteX92-18929" fmla="*/ 4784743 w 5849352"/>
              <a:gd name="connsiteY92-18930" fmla="*/ 2209800 h 5327619"/>
              <a:gd name="connsiteX93-18931" fmla="*/ 4818610 w 5849352"/>
              <a:gd name="connsiteY93-18932" fmla="*/ 2192867 h 5327619"/>
              <a:gd name="connsiteX94-18933" fmla="*/ 4844010 w 5849352"/>
              <a:gd name="connsiteY94-18934" fmla="*/ 2201333 h 5327619"/>
              <a:gd name="connsiteX95-18935" fmla="*/ 4894810 w 5849352"/>
              <a:gd name="connsiteY95-18936" fmla="*/ 2260600 h 5327619"/>
              <a:gd name="connsiteX96-18937" fmla="*/ 4877877 w 5849352"/>
              <a:gd name="connsiteY96-18938" fmla="*/ 2286000 h 5327619"/>
              <a:gd name="connsiteX97-18939" fmla="*/ 4852477 w 5849352"/>
              <a:gd name="connsiteY97-18940" fmla="*/ 2294467 h 5327619"/>
              <a:gd name="connsiteX98-18941" fmla="*/ 4835543 w 5849352"/>
              <a:gd name="connsiteY98-18942" fmla="*/ 2311400 h 5327619"/>
              <a:gd name="connsiteX99-18943" fmla="*/ 4793210 w 5849352"/>
              <a:gd name="connsiteY99-18944" fmla="*/ 2387600 h 5327619"/>
              <a:gd name="connsiteX100-18945" fmla="*/ 4767810 w 5849352"/>
              <a:gd name="connsiteY100-18946" fmla="*/ 2404533 h 5327619"/>
              <a:gd name="connsiteX101-18947" fmla="*/ 4784743 w 5849352"/>
              <a:gd name="connsiteY101-18948" fmla="*/ 2429933 h 5327619"/>
              <a:gd name="connsiteX102-18949" fmla="*/ 4810143 w 5849352"/>
              <a:gd name="connsiteY102-18950" fmla="*/ 2438400 h 5327619"/>
              <a:gd name="connsiteX103-18951" fmla="*/ 4835543 w 5849352"/>
              <a:gd name="connsiteY103-18952" fmla="*/ 2455333 h 5327619"/>
              <a:gd name="connsiteX104-18953" fmla="*/ 4852477 w 5849352"/>
              <a:gd name="connsiteY104-18954" fmla="*/ 2472267 h 5327619"/>
              <a:gd name="connsiteX105-18955" fmla="*/ 4903277 w 5849352"/>
              <a:gd name="connsiteY105-18956" fmla="*/ 2489200 h 5327619"/>
              <a:gd name="connsiteX106-18957" fmla="*/ 4928677 w 5849352"/>
              <a:gd name="connsiteY106-18958" fmla="*/ 2497667 h 5327619"/>
              <a:gd name="connsiteX107-18959" fmla="*/ 4979477 w 5849352"/>
              <a:gd name="connsiteY107-18960" fmla="*/ 2523067 h 5327619"/>
              <a:gd name="connsiteX108-18961" fmla="*/ 5030277 w 5849352"/>
              <a:gd name="connsiteY108-18962" fmla="*/ 2548467 h 5327619"/>
              <a:gd name="connsiteX109-18963" fmla="*/ 5055677 w 5849352"/>
              <a:gd name="connsiteY109-18964" fmla="*/ 2573867 h 5327619"/>
              <a:gd name="connsiteX110-18965" fmla="*/ 5182677 w 5849352"/>
              <a:gd name="connsiteY110-18966" fmla="*/ 2599267 h 5327619"/>
              <a:gd name="connsiteX111-18967" fmla="*/ 5241943 w 5849352"/>
              <a:gd name="connsiteY111-18968" fmla="*/ 2616200 h 5327619"/>
              <a:gd name="connsiteX112-18969" fmla="*/ 5267343 w 5849352"/>
              <a:gd name="connsiteY112-18970" fmla="*/ 2624667 h 5327619"/>
              <a:gd name="connsiteX113-18971" fmla="*/ 5284277 w 5849352"/>
              <a:gd name="connsiteY113-18972" fmla="*/ 2641600 h 5327619"/>
              <a:gd name="connsiteX114-18973" fmla="*/ 5360477 w 5849352"/>
              <a:gd name="connsiteY114-18974" fmla="*/ 2683933 h 5327619"/>
              <a:gd name="connsiteX115-18975" fmla="*/ 5428210 w 5849352"/>
              <a:gd name="connsiteY115-18976" fmla="*/ 2692400 h 5327619"/>
              <a:gd name="connsiteX116-18977" fmla="*/ 5453610 w 5849352"/>
              <a:gd name="connsiteY116-18978" fmla="*/ 2717800 h 5327619"/>
              <a:gd name="connsiteX117-18979" fmla="*/ 5470543 w 5849352"/>
              <a:gd name="connsiteY117-18980" fmla="*/ 2743200 h 5327619"/>
              <a:gd name="connsiteX118-18981" fmla="*/ 5495943 w 5849352"/>
              <a:gd name="connsiteY118-18982" fmla="*/ 2760133 h 5327619"/>
              <a:gd name="connsiteX119-18983" fmla="*/ 5538277 w 5849352"/>
              <a:gd name="connsiteY119-18984" fmla="*/ 2802467 h 5327619"/>
              <a:gd name="connsiteX120-18985" fmla="*/ 5572143 w 5849352"/>
              <a:gd name="connsiteY120-18986" fmla="*/ 2810933 h 5327619"/>
              <a:gd name="connsiteX121-18987" fmla="*/ 5597543 w 5849352"/>
              <a:gd name="connsiteY121-18988" fmla="*/ 2827867 h 5327619"/>
              <a:gd name="connsiteX122-18989" fmla="*/ 5699143 w 5849352"/>
              <a:gd name="connsiteY122-18990" fmla="*/ 2844800 h 5327619"/>
              <a:gd name="connsiteX123-18991" fmla="*/ 5775343 w 5849352"/>
              <a:gd name="connsiteY123-18992" fmla="*/ 2904067 h 5327619"/>
              <a:gd name="connsiteX124-18993" fmla="*/ 5834610 w 5849352"/>
              <a:gd name="connsiteY124-18994" fmla="*/ 2921000 h 5327619"/>
              <a:gd name="connsiteX125-18995" fmla="*/ 5834610 w 5849352"/>
              <a:gd name="connsiteY125-18996" fmla="*/ 3115733 h 5327619"/>
              <a:gd name="connsiteX126-18997" fmla="*/ 5800743 w 5849352"/>
              <a:gd name="connsiteY126-18998" fmla="*/ 3200400 h 5327619"/>
              <a:gd name="connsiteX127-18999" fmla="*/ 5809210 w 5849352"/>
              <a:gd name="connsiteY127-19000" fmla="*/ 3285067 h 5327619"/>
              <a:gd name="connsiteX128-19001" fmla="*/ 5783810 w 5849352"/>
              <a:gd name="connsiteY128-19002" fmla="*/ 3276600 h 5327619"/>
              <a:gd name="connsiteX129-19003" fmla="*/ 5775343 w 5849352"/>
              <a:gd name="connsiteY129-19004" fmla="*/ 3251200 h 5327619"/>
              <a:gd name="connsiteX130-19005" fmla="*/ 5758410 w 5849352"/>
              <a:gd name="connsiteY130-19006" fmla="*/ 3225800 h 5327619"/>
              <a:gd name="connsiteX131-19007" fmla="*/ 5733010 w 5849352"/>
              <a:gd name="connsiteY131-19008" fmla="*/ 3175000 h 5327619"/>
              <a:gd name="connsiteX132-19009" fmla="*/ 5682210 w 5849352"/>
              <a:gd name="connsiteY132-19010" fmla="*/ 3149600 h 5327619"/>
              <a:gd name="connsiteX133-19011" fmla="*/ 5656810 w 5849352"/>
              <a:gd name="connsiteY133-19012" fmla="*/ 3132667 h 5327619"/>
              <a:gd name="connsiteX134-19013" fmla="*/ 5606010 w 5849352"/>
              <a:gd name="connsiteY134-19014" fmla="*/ 3115733 h 5327619"/>
              <a:gd name="connsiteX135-19015" fmla="*/ 5445143 w 5849352"/>
              <a:gd name="connsiteY135-19016" fmla="*/ 3098800 h 5327619"/>
              <a:gd name="connsiteX136-19017" fmla="*/ 5419743 w 5849352"/>
              <a:gd name="connsiteY136-19018" fmla="*/ 3073400 h 5327619"/>
              <a:gd name="connsiteX137-19019" fmla="*/ 5394343 w 5849352"/>
              <a:gd name="connsiteY137-19020" fmla="*/ 3056467 h 5327619"/>
              <a:gd name="connsiteX138-19021" fmla="*/ 5377410 w 5849352"/>
              <a:gd name="connsiteY138-19022" fmla="*/ 3031067 h 5327619"/>
              <a:gd name="connsiteX139-19023" fmla="*/ 5360477 w 5849352"/>
              <a:gd name="connsiteY139-19024" fmla="*/ 3014133 h 5327619"/>
              <a:gd name="connsiteX140-19025" fmla="*/ 5233477 w 5849352"/>
              <a:gd name="connsiteY140-19026" fmla="*/ 3022600 h 5327619"/>
              <a:gd name="connsiteX141-19027" fmla="*/ 5216543 w 5849352"/>
              <a:gd name="connsiteY141-19028" fmla="*/ 3039533 h 5327619"/>
              <a:gd name="connsiteX142-19029" fmla="*/ 5182677 w 5849352"/>
              <a:gd name="connsiteY142-19030" fmla="*/ 3107267 h 5327619"/>
              <a:gd name="connsiteX143-19031" fmla="*/ 5157277 w 5849352"/>
              <a:gd name="connsiteY143-19032" fmla="*/ 3158067 h 5327619"/>
              <a:gd name="connsiteX144-19033" fmla="*/ 5140343 w 5849352"/>
              <a:gd name="connsiteY144-19034" fmla="*/ 3225800 h 5327619"/>
              <a:gd name="connsiteX145-19035" fmla="*/ 5123410 w 5849352"/>
              <a:gd name="connsiteY145-19036" fmla="*/ 3251200 h 5327619"/>
              <a:gd name="connsiteX146-19037" fmla="*/ 5114943 w 5849352"/>
              <a:gd name="connsiteY146-19038" fmla="*/ 3285067 h 5327619"/>
              <a:gd name="connsiteX147-19039" fmla="*/ 5131877 w 5849352"/>
              <a:gd name="connsiteY147-19040" fmla="*/ 3352800 h 5327619"/>
              <a:gd name="connsiteX148-19041" fmla="*/ 5123410 w 5849352"/>
              <a:gd name="connsiteY148-19042" fmla="*/ 3395133 h 5327619"/>
              <a:gd name="connsiteX149-19043" fmla="*/ 5089543 w 5849352"/>
              <a:gd name="connsiteY149-19044" fmla="*/ 3437467 h 5327619"/>
              <a:gd name="connsiteX150-19045" fmla="*/ 5098010 w 5849352"/>
              <a:gd name="connsiteY150-19046" fmla="*/ 3496733 h 5327619"/>
              <a:gd name="connsiteX151-19047" fmla="*/ 5157277 w 5849352"/>
              <a:gd name="connsiteY151-19048" fmla="*/ 3539067 h 5327619"/>
              <a:gd name="connsiteX152-19049" fmla="*/ 5199610 w 5849352"/>
              <a:gd name="connsiteY152-19050" fmla="*/ 3547533 h 5327619"/>
              <a:gd name="connsiteX153-19051" fmla="*/ 5241943 w 5849352"/>
              <a:gd name="connsiteY153-19052" fmla="*/ 3581400 h 5327619"/>
              <a:gd name="connsiteX154-19053" fmla="*/ 5267343 w 5849352"/>
              <a:gd name="connsiteY154-19054" fmla="*/ 3572933 h 5327619"/>
              <a:gd name="connsiteX155-19055" fmla="*/ 5318143 w 5849352"/>
              <a:gd name="connsiteY155-19056" fmla="*/ 3564467 h 5327619"/>
              <a:gd name="connsiteX156-19057" fmla="*/ 5368943 w 5849352"/>
              <a:gd name="connsiteY156-19058" fmla="*/ 3598333 h 5327619"/>
              <a:gd name="connsiteX157-19059" fmla="*/ 5411277 w 5849352"/>
              <a:gd name="connsiteY157-19060" fmla="*/ 3666067 h 5327619"/>
              <a:gd name="connsiteX158-19061" fmla="*/ 5428210 w 5849352"/>
              <a:gd name="connsiteY158-19062" fmla="*/ 3835400 h 5327619"/>
              <a:gd name="connsiteX159-19063" fmla="*/ 5436677 w 5849352"/>
              <a:gd name="connsiteY159-19064" fmla="*/ 3860800 h 5327619"/>
              <a:gd name="connsiteX160-19065" fmla="*/ 5301210 w 5849352"/>
              <a:gd name="connsiteY160-19066" fmla="*/ 3920067 h 5327619"/>
              <a:gd name="connsiteX161-19067" fmla="*/ 5275810 w 5849352"/>
              <a:gd name="connsiteY161-19068" fmla="*/ 3937000 h 5327619"/>
              <a:gd name="connsiteX162-19069" fmla="*/ 5216543 w 5849352"/>
              <a:gd name="connsiteY162-19070" fmla="*/ 3970867 h 5327619"/>
              <a:gd name="connsiteX163-19071" fmla="*/ 5199610 w 5849352"/>
              <a:gd name="connsiteY163-19072" fmla="*/ 3996267 h 5327619"/>
              <a:gd name="connsiteX164-19073" fmla="*/ 5174210 w 5849352"/>
              <a:gd name="connsiteY164-19074" fmla="*/ 4021667 h 5327619"/>
              <a:gd name="connsiteX165-19075" fmla="*/ 5165743 w 5849352"/>
              <a:gd name="connsiteY165-19076" fmla="*/ 4047067 h 5327619"/>
              <a:gd name="connsiteX166-19077" fmla="*/ 5157277 w 5849352"/>
              <a:gd name="connsiteY166-19078" fmla="*/ 4241800 h 5327619"/>
              <a:gd name="connsiteX167-19079" fmla="*/ 5106477 w 5849352"/>
              <a:gd name="connsiteY167-19080" fmla="*/ 4275667 h 5327619"/>
              <a:gd name="connsiteX168-19081" fmla="*/ 5089543 w 5849352"/>
              <a:gd name="connsiteY168-19082" fmla="*/ 4292600 h 5327619"/>
              <a:gd name="connsiteX169-19083" fmla="*/ 5123410 w 5849352"/>
              <a:gd name="connsiteY169-19084" fmla="*/ 4301067 h 5327619"/>
              <a:gd name="connsiteX170-19085" fmla="*/ 5089543 w 5849352"/>
              <a:gd name="connsiteY170-19086" fmla="*/ 4351867 h 5327619"/>
              <a:gd name="connsiteX171-19087" fmla="*/ 5038743 w 5849352"/>
              <a:gd name="connsiteY171-19088" fmla="*/ 4385733 h 5327619"/>
              <a:gd name="connsiteX172-19089" fmla="*/ 5021810 w 5849352"/>
              <a:gd name="connsiteY172-19090" fmla="*/ 4411133 h 5327619"/>
              <a:gd name="connsiteX173-19091" fmla="*/ 5004877 w 5849352"/>
              <a:gd name="connsiteY173-19092" fmla="*/ 4428067 h 5327619"/>
              <a:gd name="connsiteX174-19093" fmla="*/ 4987943 w 5849352"/>
              <a:gd name="connsiteY174-19094" fmla="*/ 4478867 h 5327619"/>
              <a:gd name="connsiteX175-19095" fmla="*/ 4971010 w 5849352"/>
              <a:gd name="connsiteY175-19096" fmla="*/ 4504267 h 5327619"/>
              <a:gd name="connsiteX176-19097" fmla="*/ 4962543 w 5849352"/>
              <a:gd name="connsiteY176-19098" fmla="*/ 4529667 h 5327619"/>
              <a:gd name="connsiteX177-19099" fmla="*/ 4928677 w 5849352"/>
              <a:gd name="connsiteY177-19100" fmla="*/ 4538133 h 5327619"/>
              <a:gd name="connsiteX178-19101" fmla="*/ 4860943 w 5849352"/>
              <a:gd name="connsiteY178-19102" fmla="*/ 4563533 h 5327619"/>
              <a:gd name="connsiteX179-19103" fmla="*/ 4784743 w 5849352"/>
              <a:gd name="connsiteY179-19104" fmla="*/ 4555067 h 5327619"/>
              <a:gd name="connsiteX180-19105" fmla="*/ 4767810 w 5849352"/>
              <a:gd name="connsiteY180-19106" fmla="*/ 4538133 h 5327619"/>
              <a:gd name="connsiteX181-19107" fmla="*/ 4750877 w 5849352"/>
              <a:gd name="connsiteY181-19108" fmla="*/ 4487333 h 5327619"/>
              <a:gd name="connsiteX182-19109" fmla="*/ 4733943 w 5849352"/>
              <a:gd name="connsiteY182-19110" fmla="*/ 4419600 h 5327619"/>
              <a:gd name="connsiteX183-19111" fmla="*/ 4683143 w 5849352"/>
              <a:gd name="connsiteY183-19112" fmla="*/ 4453467 h 5327619"/>
              <a:gd name="connsiteX184-19113" fmla="*/ 4632343 w 5849352"/>
              <a:gd name="connsiteY184-19114" fmla="*/ 4504267 h 5327619"/>
              <a:gd name="connsiteX185-19115" fmla="*/ 4615410 w 5849352"/>
              <a:gd name="connsiteY185-19116" fmla="*/ 4555067 h 5327619"/>
              <a:gd name="connsiteX186-19117" fmla="*/ 4581543 w 5849352"/>
              <a:gd name="connsiteY186-19118" fmla="*/ 4605867 h 5327619"/>
              <a:gd name="connsiteX187-19119" fmla="*/ 4564610 w 5849352"/>
              <a:gd name="connsiteY187-19120" fmla="*/ 4631267 h 5327619"/>
              <a:gd name="connsiteX188-19121" fmla="*/ 4547677 w 5849352"/>
              <a:gd name="connsiteY188-19122" fmla="*/ 4682067 h 5327619"/>
              <a:gd name="connsiteX189-19123" fmla="*/ 4505343 w 5849352"/>
              <a:gd name="connsiteY189-19124" fmla="*/ 4758267 h 5327619"/>
              <a:gd name="connsiteX190-19125" fmla="*/ 4513810 w 5849352"/>
              <a:gd name="connsiteY190-19126" fmla="*/ 4817533 h 5327619"/>
              <a:gd name="connsiteX191-19127" fmla="*/ 4522277 w 5849352"/>
              <a:gd name="connsiteY191-19128" fmla="*/ 4893733 h 5327619"/>
              <a:gd name="connsiteX192-19129" fmla="*/ 4556143 w 5849352"/>
              <a:gd name="connsiteY192-19130" fmla="*/ 4961467 h 5327619"/>
              <a:gd name="connsiteX193-19131" fmla="*/ 4598477 w 5849352"/>
              <a:gd name="connsiteY193-19132" fmla="*/ 4969933 h 5327619"/>
              <a:gd name="connsiteX194-19133" fmla="*/ 4573077 w 5849352"/>
              <a:gd name="connsiteY194-19134" fmla="*/ 5020733 h 5327619"/>
              <a:gd name="connsiteX195-19135" fmla="*/ 4581543 w 5849352"/>
              <a:gd name="connsiteY195-19136" fmla="*/ 5046133 h 5327619"/>
              <a:gd name="connsiteX196-19137" fmla="*/ 4623877 w 5849352"/>
              <a:gd name="connsiteY196-19138" fmla="*/ 5088467 h 5327619"/>
              <a:gd name="connsiteX197-19139" fmla="*/ 4564610 w 5849352"/>
              <a:gd name="connsiteY197-19140" fmla="*/ 5130800 h 5327619"/>
              <a:gd name="connsiteX198-19141" fmla="*/ 4539210 w 5849352"/>
              <a:gd name="connsiteY198-19142" fmla="*/ 5139267 h 5327619"/>
              <a:gd name="connsiteX199-19143" fmla="*/ 4547677 w 5849352"/>
              <a:gd name="connsiteY199-19144" fmla="*/ 5291667 h 5327619"/>
              <a:gd name="connsiteX200-19145" fmla="*/ 4539210 w 5849352"/>
              <a:gd name="connsiteY200-19146" fmla="*/ 5325533 h 5327619"/>
              <a:gd name="connsiteX201-19147" fmla="*/ 4479943 w 5849352"/>
              <a:gd name="connsiteY201-19148" fmla="*/ 5317067 h 5327619"/>
              <a:gd name="connsiteX202-19149" fmla="*/ 4420677 w 5849352"/>
              <a:gd name="connsiteY202-19150" fmla="*/ 5300133 h 5327619"/>
              <a:gd name="connsiteX203-19151" fmla="*/ 4352943 w 5849352"/>
              <a:gd name="connsiteY203-19152" fmla="*/ 5291667 h 5327619"/>
              <a:gd name="connsiteX204-19153" fmla="*/ 4268277 w 5849352"/>
              <a:gd name="connsiteY204-19154" fmla="*/ 5266267 h 5327619"/>
              <a:gd name="connsiteX205-19155" fmla="*/ 4234410 w 5849352"/>
              <a:gd name="connsiteY205-19156" fmla="*/ 5257800 h 5327619"/>
              <a:gd name="connsiteX206-19157" fmla="*/ 4217477 w 5849352"/>
              <a:gd name="connsiteY206-19158" fmla="*/ 5232400 h 5327619"/>
              <a:gd name="connsiteX207-19159" fmla="*/ 4175143 w 5849352"/>
              <a:gd name="connsiteY207-19160" fmla="*/ 5198533 h 5327619"/>
              <a:gd name="connsiteX208-19161" fmla="*/ 4158210 w 5849352"/>
              <a:gd name="connsiteY208-19162" fmla="*/ 5173133 h 5327619"/>
              <a:gd name="connsiteX209-19163" fmla="*/ 4082010 w 5849352"/>
              <a:gd name="connsiteY209-19164" fmla="*/ 5105400 h 5327619"/>
              <a:gd name="connsiteX210-19165" fmla="*/ 4031210 w 5849352"/>
              <a:gd name="connsiteY210-19166" fmla="*/ 5088467 h 5327619"/>
              <a:gd name="connsiteX211-19167" fmla="*/ 3980410 w 5849352"/>
              <a:gd name="connsiteY211-19168" fmla="*/ 5071533 h 5327619"/>
              <a:gd name="connsiteX212-19169" fmla="*/ 3955010 w 5849352"/>
              <a:gd name="connsiteY212-19170" fmla="*/ 5063067 h 5327619"/>
              <a:gd name="connsiteX213-19171" fmla="*/ 3921143 w 5849352"/>
              <a:gd name="connsiteY213-19172" fmla="*/ 5054600 h 5327619"/>
              <a:gd name="connsiteX214-19173" fmla="*/ 3861877 w 5849352"/>
              <a:gd name="connsiteY214-19174" fmla="*/ 5037667 h 5327619"/>
              <a:gd name="connsiteX215-19175" fmla="*/ 3785677 w 5849352"/>
              <a:gd name="connsiteY215-19176" fmla="*/ 4978400 h 5327619"/>
              <a:gd name="connsiteX216-19177" fmla="*/ 3751810 w 5849352"/>
              <a:gd name="connsiteY216-19178" fmla="*/ 4969933 h 5327619"/>
              <a:gd name="connsiteX217-19179" fmla="*/ 3701010 w 5849352"/>
              <a:gd name="connsiteY217-19180" fmla="*/ 4953000 h 5327619"/>
              <a:gd name="connsiteX218-19181" fmla="*/ 3667143 w 5849352"/>
              <a:gd name="connsiteY218-19182" fmla="*/ 4927600 h 5327619"/>
              <a:gd name="connsiteX219-19183" fmla="*/ 3633277 w 5849352"/>
              <a:gd name="connsiteY219-19184" fmla="*/ 4919133 h 5327619"/>
              <a:gd name="connsiteX220-19185" fmla="*/ 3565543 w 5849352"/>
              <a:gd name="connsiteY220-19186" fmla="*/ 4868333 h 5327619"/>
              <a:gd name="connsiteX221-19187" fmla="*/ 3506277 w 5849352"/>
              <a:gd name="connsiteY221-19188" fmla="*/ 4859867 h 5327619"/>
              <a:gd name="connsiteX222-19189" fmla="*/ 3480877 w 5849352"/>
              <a:gd name="connsiteY222-19190" fmla="*/ 4851400 h 5327619"/>
              <a:gd name="connsiteX223-19191" fmla="*/ 3463943 w 5849352"/>
              <a:gd name="connsiteY223-19192" fmla="*/ 4834467 h 5327619"/>
              <a:gd name="connsiteX224-19193" fmla="*/ 3404677 w 5849352"/>
              <a:gd name="connsiteY224-19194" fmla="*/ 4800600 h 5327619"/>
              <a:gd name="connsiteX225-19195" fmla="*/ 3362343 w 5849352"/>
              <a:gd name="connsiteY225-19196" fmla="*/ 4792133 h 5327619"/>
              <a:gd name="connsiteX226-19197" fmla="*/ 3303077 w 5849352"/>
              <a:gd name="connsiteY226-19198" fmla="*/ 4766733 h 5327619"/>
              <a:gd name="connsiteX227-19199" fmla="*/ 3286143 w 5849352"/>
              <a:gd name="connsiteY227-19200" fmla="*/ 4741333 h 5327619"/>
              <a:gd name="connsiteX228-19201" fmla="*/ 3235343 w 5849352"/>
              <a:gd name="connsiteY228-19202" fmla="*/ 4715933 h 5327619"/>
              <a:gd name="connsiteX229-19203" fmla="*/ 3218410 w 5849352"/>
              <a:gd name="connsiteY229-19204" fmla="*/ 4622800 h 5327619"/>
              <a:gd name="connsiteX230-19205" fmla="*/ 3226877 w 5849352"/>
              <a:gd name="connsiteY230-19206" fmla="*/ 4580467 h 5327619"/>
              <a:gd name="connsiteX231-19207" fmla="*/ 3277677 w 5849352"/>
              <a:gd name="connsiteY231-19208" fmla="*/ 4546600 h 5327619"/>
              <a:gd name="connsiteX232-19209" fmla="*/ 3320010 w 5849352"/>
              <a:gd name="connsiteY232-19210" fmla="*/ 4495800 h 5327619"/>
              <a:gd name="connsiteX233-19211" fmla="*/ 3345410 w 5849352"/>
              <a:gd name="connsiteY233-19212" fmla="*/ 4487333 h 5327619"/>
              <a:gd name="connsiteX234-19213" fmla="*/ 3387743 w 5849352"/>
              <a:gd name="connsiteY234-19214" fmla="*/ 4495800 h 5327619"/>
              <a:gd name="connsiteX235-19215" fmla="*/ 3396210 w 5849352"/>
              <a:gd name="connsiteY235-19216" fmla="*/ 4521200 h 5327619"/>
              <a:gd name="connsiteX236-19217" fmla="*/ 3430077 w 5849352"/>
              <a:gd name="connsiteY236-19218" fmla="*/ 4538133 h 5327619"/>
              <a:gd name="connsiteX237-19219" fmla="*/ 3506277 w 5849352"/>
              <a:gd name="connsiteY237-19220" fmla="*/ 4495800 h 5327619"/>
              <a:gd name="connsiteX238-19221" fmla="*/ 3531677 w 5849352"/>
              <a:gd name="connsiteY238-19222" fmla="*/ 4470400 h 5327619"/>
              <a:gd name="connsiteX239-19223" fmla="*/ 3540143 w 5849352"/>
              <a:gd name="connsiteY239-19224" fmla="*/ 4445000 h 5327619"/>
              <a:gd name="connsiteX240-19225" fmla="*/ 3590943 w 5849352"/>
              <a:gd name="connsiteY240-19226" fmla="*/ 4445000 h 5327619"/>
              <a:gd name="connsiteX241-19227" fmla="*/ 3633277 w 5849352"/>
              <a:gd name="connsiteY241-19228" fmla="*/ 4478867 h 5327619"/>
              <a:gd name="connsiteX242-19229" fmla="*/ 3658677 w 5849352"/>
              <a:gd name="connsiteY242-19230" fmla="*/ 4487333 h 5327619"/>
              <a:gd name="connsiteX243-19231" fmla="*/ 3692543 w 5849352"/>
              <a:gd name="connsiteY243-19232" fmla="*/ 4504267 h 5327619"/>
              <a:gd name="connsiteX244-19233" fmla="*/ 3717943 w 5849352"/>
              <a:gd name="connsiteY244-19234" fmla="*/ 4521200 h 5327619"/>
              <a:gd name="connsiteX245-19235" fmla="*/ 3751810 w 5849352"/>
              <a:gd name="connsiteY245-19236" fmla="*/ 4529667 h 5327619"/>
              <a:gd name="connsiteX246-19237" fmla="*/ 3777210 w 5849352"/>
              <a:gd name="connsiteY246-19238" fmla="*/ 4546600 h 5327619"/>
              <a:gd name="connsiteX247-19239" fmla="*/ 3878810 w 5849352"/>
              <a:gd name="connsiteY247-19240" fmla="*/ 4572000 h 5327619"/>
              <a:gd name="connsiteX248-19241" fmla="*/ 3946543 w 5849352"/>
              <a:gd name="connsiteY248-19242" fmla="*/ 4563533 h 5327619"/>
              <a:gd name="connsiteX249-19243" fmla="*/ 3980410 w 5849352"/>
              <a:gd name="connsiteY249-19244" fmla="*/ 4529667 h 5327619"/>
              <a:gd name="connsiteX250-19245" fmla="*/ 4234410 w 5849352"/>
              <a:gd name="connsiteY250-19246" fmla="*/ 4521200 h 5327619"/>
              <a:gd name="connsiteX251-19247" fmla="*/ 4259810 w 5849352"/>
              <a:gd name="connsiteY251-19248" fmla="*/ 4504267 h 5327619"/>
              <a:gd name="connsiteX252-19249" fmla="*/ 4293677 w 5849352"/>
              <a:gd name="connsiteY252-19250" fmla="*/ 4470400 h 5327619"/>
              <a:gd name="connsiteX253-19251" fmla="*/ 4488410 w 5849352"/>
              <a:gd name="connsiteY253-19252" fmla="*/ 4436533 h 5327619"/>
              <a:gd name="connsiteX254-19253" fmla="*/ 4530743 w 5849352"/>
              <a:gd name="connsiteY254-19254" fmla="*/ 4428067 h 5327619"/>
              <a:gd name="connsiteX255-19255" fmla="*/ 4547677 w 5849352"/>
              <a:gd name="connsiteY255-19256" fmla="*/ 4402667 h 5327619"/>
              <a:gd name="connsiteX256-19257" fmla="*/ 4573077 w 5849352"/>
              <a:gd name="connsiteY256-19258" fmla="*/ 4394200 h 5327619"/>
              <a:gd name="connsiteX257-19259" fmla="*/ 4649277 w 5849352"/>
              <a:gd name="connsiteY257-19260" fmla="*/ 4385733 h 5327619"/>
              <a:gd name="connsiteX258-19261" fmla="*/ 4759343 w 5849352"/>
              <a:gd name="connsiteY258-19262" fmla="*/ 4377267 h 5327619"/>
              <a:gd name="connsiteX259-19263" fmla="*/ 4793210 w 5849352"/>
              <a:gd name="connsiteY259-19264" fmla="*/ 4368800 h 5327619"/>
              <a:gd name="connsiteX260-19265" fmla="*/ 4844010 w 5849352"/>
              <a:gd name="connsiteY260-19266" fmla="*/ 4309533 h 5327619"/>
              <a:gd name="connsiteX261-19267" fmla="*/ 4852477 w 5849352"/>
              <a:gd name="connsiteY261-19268" fmla="*/ 4284133 h 5327619"/>
              <a:gd name="connsiteX262-19269" fmla="*/ 4835543 w 5849352"/>
              <a:gd name="connsiteY262-19270" fmla="*/ 4207933 h 5327619"/>
              <a:gd name="connsiteX263-19271" fmla="*/ 4810143 w 5849352"/>
              <a:gd name="connsiteY263-19272" fmla="*/ 4157133 h 5327619"/>
              <a:gd name="connsiteX264-19273" fmla="*/ 4818610 w 5849352"/>
              <a:gd name="connsiteY264-19274" fmla="*/ 4114800 h 5327619"/>
              <a:gd name="connsiteX265-19275" fmla="*/ 4844010 w 5849352"/>
              <a:gd name="connsiteY265-19276" fmla="*/ 4097867 h 5327619"/>
              <a:gd name="connsiteX266-19277" fmla="*/ 4928677 w 5849352"/>
              <a:gd name="connsiteY266-19278" fmla="*/ 4080933 h 5327619"/>
              <a:gd name="connsiteX267-19279" fmla="*/ 4954077 w 5849352"/>
              <a:gd name="connsiteY267-19280" fmla="*/ 4064000 h 5327619"/>
              <a:gd name="connsiteX268-19281" fmla="*/ 5004877 w 5849352"/>
              <a:gd name="connsiteY268-19282" fmla="*/ 4047067 h 5327619"/>
              <a:gd name="connsiteX269-19283" fmla="*/ 4996410 w 5849352"/>
              <a:gd name="connsiteY269-19284" fmla="*/ 3979333 h 5327619"/>
              <a:gd name="connsiteX270-19285" fmla="*/ 4971010 w 5849352"/>
              <a:gd name="connsiteY270-19286" fmla="*/ 3970867 h 5327619"/>
              <a:gd name="connsiteX271-19287" fmla="*/ 4937143 w 5849352"/>
              <a:gd name="connsiteY271-19288" fmla="*/ 3928533 h 5327619"/>
              <a:gd name="connsiteX272-19289" fmla="*/ 4911743 w 5849352"/>
              <a:gd name="connsiteY272-19290" fmla="*/ 3852333 h 5327619"/>
              <a:gd name="connsiteX273-19291" fmla="*/ 4903277 w 5849352"/>
              <a:gd name="connsiteY273-19292" fmla="*/ 3826933 h 5327619"/>
              <a:gd name="connsiteX274-19293" fmla="*/ 4894810 w 5849352"/>
              <a:gd name="connsiteY274-19294" fmla="*/ 3801533 h 5327619"/>
              <a:gd name="connsiteX275-19295" fmla="*/ 4877877 w 5849352"/>
              <a:gd name="connsiteY275-19296" fmla="*/ 3725333 h 5327619"/>
              <a:gd name="connsiteX276-19297" fmla="*/ 4835543 w 5849352"/>
              <a:gd name="connsiteY276-19298" fmla="*/ 3674533 h 5327619"/>
              <a:gd name="connsiteX277-19299" fmla="*/ 4810143 w 5849352"/>
              <a:gd name="connsiteY277-19300" fmla="*/ 3623733 h 5327619"/>
              <a:gd name="connsiteX278-19301" fmla="*/ 4793210 w 5849352"/>
              <a:gd name="connsiteY278-19302" fmla="*/ 3598333 h 5327619"/>
              <a:gd name="connsiteX279-19303" fmla="*/ 4776277 w 5849352"/>
              <a:gd name="connsiteY279-19304" fmla="*/ 3547533 h 5327619"/>
              <a:gd name="connsiteX280-19305" fmla="*/ 4767810 w 5849352"/>
              <a:gd name="connsiteY280-19306" fmla="*/ 3462867 h 5327619"/>
              <a:gd name="connsiteX281-19307" fmla="*/ 4750877 w 5849352"/>
              <a:gd name="connsiteY281-19308" fmla="*/ 3412067 h 5327619"/>
              <a:gd name="connsiteX282-19309" fmla="*/ 4733943 w 5849352"/>
              <a:gd name="connsiteY282-19310" fmla="*/ 3352800 h 5327619"/>
              <a:gd name="connsiteX283-19311" fmla="*/ 4708543 w 5849352"/>
              <a:gd name="connsiteY283-19312" fmla="*/ 3302000 h 5327619"/>
              <a:gd name="connsiteX284-19313" fmla="*/ 4666210 w 5849352"/>
              <a:gd name="connsiteY284-19314" fmla="*/ 3293533 h 5327619"/>
              <a:gd name="connsiteX285-19315" fmla="*/ 4573077 w 5849352"/>
              <a:gd name="connsiteY285-19316" fmla="*/ 3302000 h 5327619"/>
              <a:gd name="connsiteX286-19317" fmla="*/ 4556143 w 5849352"/>
              <a:gd name="connsiteY286-19318" fmla="*/ 3327400 h 5327619"/>
              <a:gd name="connsiteX287-19319" fmla="*/ 4530743 w 5849352"/>
              <a:gd name="connsiteY287-19320" fmla="*/ 3344333 h 5327619"/>
              <a:gd name="connsiteX288-19321" fmla="*/ 4496877 w 5849352"/>
              <a:gd name="connsiteY288-19322" fmla="*/ 3335867 h 5327619"/>
              <a:gd name="connsiteX289-19323" fmla="*/ 4488410 w 5849352"/>
              <a:gd name="connsiteY289-19324" fmla="*/ 3310467 h 5327619"/>
              <a:gd name="connsiteX290-19325" fmla="*/ 4471477 w 5849352"/>
              <a:gd name="connsiteY290-19326" fmla="*/ 3293533 h 5327619"/>
              <a:gd name="connsiteX291-19327" fmla="*/ 4463010 w 5849352"/>
              <a:gd name="connsiteY291-19328" fmla="*/ 3259667 h 5327619"/>
              <a:gd name="connsiteX292-19329" fmla="*/ 4446077 w 5849352"/>
              <a:gd name="connsiteY292-19330" fmla="*/ 3242733 h 5327619"/>
              <a:gd name="connsiteX293-19331" fmla="*/ 4369877 w 5849352"/>
              <a:gd name="connsiteY293-19332" fmla="*/ 3217333 h 5327619"/>
              <a:gd name="connsiteX294-19333" fmla="*/ 4344477 w 5849352"/>
              <a:gd name="connsiteY294-19334" fmla="*/ 3200400 h 5327619"/>
              <a:gd name="connsiteX295-19335" fmla="*/ 4336010 w 5849352"/>
              <a:gd name="connsiteY295-19336" fmla="*/ 3175000 h 5327619"/>
              <a:gd name="connsiteX296-19337" fmla="*/ 4327543 w 5849352"/>
              <a:gd name="connsiteY296-19338" fmla="*/ 3064933 h 5327619"/>
              <a:gd name="connsiteX297-19339" fmla="*/ 4285210 w 5849352"/>
              <a:gd name="connsiteY297-19340" fmla="*/ 3014133 h 5327619"/>
              <a:gd name="connsiteX298-19341" fmla="*/ 4234410 w 5849352"/>
              <a:gd name="connsiteY298-19342" fmla="*/ 2980267 h 5327619"/>
              <a:gd name="connsiteX299-19343" fmla="*/ 4082010 w 5849352"/>
              <a:gd name="connsiteY299-19344" fmla="*/ 2988733 h 5327619"/>
              <a:gd name="connsiteX300-19345" fmla="*/ 4031210 w 5849352"/>
              <a:gd name="connsiteY300-19346" fmla="*/ 3005667 h 5327619"/>
              <a:gd name="connsiteX301-19347" fmla="*/ 4048143 w 5849352"/>
              <a:gd name="connsiteY301-19348" fmla="*/ 2963333 h 5327619"/>
              <a:gd name="connsiteX302-19349" fmla="*/ 4039677 w 5849352"/>
              <a:gd name="connsiteY302-19350" fmla="*/ 2912533 h 5327619"/>
              <a:gd name="connsiteX303-19351" fmla="*/ 4014277 w 5849352"/>
              <a:gd name="connsiteY303-19352" fmla="*/ 2904067 h 5327619"/>
              <a:gd name="connsiteX304-19353" fmla="*/ 3895743 w 5849352"/>
              <a:gd name="connsiteY304-19354" fmla="*/ 2895600 h 5327619"/>
              <a:gd name="connsiteX305-19355" fmla="*/ 3878810 w 5849352"/>
              <a:gd name="connsiteY305-19356" fmla="*/ 2751667 h 5327619"/>
              <a:gd name="connsiteX306-19357" fmla="*/ 3861877 w 5849352"/>
              <a:gd name="connsiteY306-19358" fmla="*/ 2726267 h 5327619"/>
              <a:gd name="connsiteX307-19359" fmla="*/ 3828010 w 5849352"/>
              <a:gd name="connsiteY307-19360" fmla="*/ 2658533 h 5327619"/>
              <a:gd name="connsiteX308-19361" fmla="*/ 3794143 w 5849352"/>
              <a:gd name="connsiteY308-19362" fmla="*/ 2616200 h 5327619"/>
              <a:gd name="connsiteX309-19363" fmla="*/ 3641743 w 5849352"/>
              <a:gd name="connsiteY309-19364" fmla="*/ 2590800 h 5327619"/>
              <a:gd name="connsiteX310-19365" fmla="*/ 3582477 w 5849352"/>
              <a:gd name="connsiteY310-19366" fmla="*/ 2573867 h 5327619"/>
              <a:gd name="connsiteX311-19367" fmla="*/ 3531677 w 5849352"/>
              <a:gd name="connsiteY311-19368" fmla="*/ 2556933 h 5327619"/>
              <a:gd name="connsiteX312-19369" fmla="*/ 3574010 w 5849352"/>
              <a:gd name="connsiteY312-19370" fmla="*/ 2514600 h 5327619"/>
              <a:gd name="connsiteX313-19371" fmla="*/ 3548610 w 5849352"/>
              <a:gd name="connsiteY313-19372" fmla="*/ 2523067 h 5327619"/>
              <a:gd name="connsiteX314-19373" fmla="*/ 3523210 w 5849352"/>
              <a:gd name="connsiteY314-19374" fmla="*/ 2531533 h 5327619"/>
              <a:gd name="connsiteX315-19375" fmla="*/ 3548610 w 5849352"/>
              <a:gd name="connsiteY315-19376" fmla="*/ 2506133 h 5327619"/>
              <a:gd name="connsiteX316-19377" fmla="*/ 3574010 w 5849352"/>
              <a:gd name="connsiteY316-19378" fmla="*/ 2497667 h 5327619"/>
              <a:gd name="connsiteX317-19379" fmla="*/ 3582477 w 5849352"/>
              <a:gd name="connsiteY317-19380" fmla="*/ 2463800 h 5327619"/>
              <a:gd name="connsiteX318-19381" fmla="*/ 3607877 w 5849352"/>
              <a:gd name="connsiteY318-19382" fmla="*/ 2421467 h 5327619"/>
              <a:gd name="connsiteX319-19383" fmla="*/ 3607877 w 5849352"/>
              <a:gd name="connsiteY319-19384" fmla="*/ 2336800 h 5327619"/>
              <a:gd name="connsiteX320-19385" fmla="*/ 3574010 w 5849352"/>
              <a:gd name="connsiteY320-19386" fmla="*/ 2302933 h 5327619"/>
              <a:gd name="connsiteX321-19387" fmla="*/ 3523210 w 5849352"/>
              <a:gd name="connsiteY321-19388" fmla="*/ 2260600 h 5327619"/>
              <a:gd name="connsiteX322-19389" fmla="*/ 3480877 w 5849352"/>
              <a:gd name="connsiteY322-19390" fmla="*/ 2209800 h 5327619"/>
              <a:gd name="connsiteX323-19391" fmla="*/ 3455477 w 5849352"/>
              <a:gd name="connsiteY323-19392" fmla="*/ 2192867 h 5327619"/>
              <a:gd name="connsiteX324-19393" fmla="*/ 3438543 w 5849352"/>
              <a:gd name="connsiteY324-19394" fmla="*/ 2175933 h 5327619"/>
              <a:gd name="connsiteX325-19395" fmla="*/ 3413143 w 5849352"/>
              <a:gd name="connsiteY325-19396" fmla="*/ 2167467 h 5327619"/>
              <a:gd name="connsiteX326-19397" fmla="*/ 3294610 w 5849352"/>
              <a:gd name="connsiteY326-19398" fmla="*/ 2150533 h 5327619"/>
              <a:gd name="connsiteX327-19399" fmla="*/ 3243810 w 5849352"/>
              <a:gd name="connsiteY327-19400" fmla="*/ 2125133 h 5327619"/>
              <a:gd name="connsiteX328-19401" fmla="*/ 3252277 w 5849352"/>
              <a:gd name="connsiteY328-19402" fmla="*/ 2091267 h 5327619"/>
              <a:gd name="connsiteX329-19403" fmla="*/ 3218410 w 5849352"/>
              <a:gd name="connsiteY329-19404" fmla="*/ 2082800 h 5327619"/>
              <a:gd name="connsiteX330-19405" fmla="*/ 3193010 w 5849352"/>
              <a:gd name="connsiteY330-19406" fmla="*/ 2032000 h 5327619"/>
              <a:gd name="connsiteX331-19407" fmla="*/ 3176077 w 5849352"/>
              <a:gd name="connsiteY331-19408" fmla="*/ 1998133 h 5327619"/>
              <a:gd name="connsiteX332-19409" fmla="*/ 3167610 w 5849352"/>
              <a:gd name="connsiteY332-19410" fmla="*/ 1972733 h 5327619"/>
              <a:gd name="connsiteX333-19411" fmla="*/ 3142210 w 5849352"/>
              <a:gd name="connsiteY333-19412" fmla="*/ 1955800 h 5327619"/>
              <a:gd name="connsiteX334-19413" fmla="*/ 3116810 w 5849352"/>
              <a:gd name="connsiteY334-19414" fmla="*/ 1930400 h 5327619"/>
              <a:gd name="connsiteX335-19415" fmla="*/ 3082943 w 5849352"/>
              <a:gd name="connsiteY335-19416" fmla="*/ 1854200 h 5327619"/>
              <a:gd name="connsiteX336-19417" fmla="*/ 3066010 w 5849352"/>
              <a:gd name="connsiteY336-19418" fmla="*/ 1828800 h 5327619"/>
              <a:gd name="connsiteX337-19419" fmla="*/ 3057543 w 5849352"/>
              <a:gd name="connsiteY337-19420" fmla="*/ 1794933 h 5327619"/>
              <a:gd name="connsiteX338-19421" fmla="*/ 2972877 w 5849352"/>
              <a:gd name="connsiteY338-19422" fmla="*/ 1727200 h 5327619"/>
              <a:gd name="connsiteX339-19423" fmla="*/ 2947477 w 5849352"/>
              <a:gd name="connsiteY339-19424" fmla="*/ 1710267 h 5327619"/>
              <a:gd name="connsiteX340-19425" fmla="*/ 2828943 w 5849352"/>
              <a:gd name="connsiteY340-19426" fmla="*/ 1667933 h 5327619"/>
              <a:gd name="connsiteX341-19427" fmla="*/ 2803543 w 5849352"/>
              <a:gd name="connsiteY341-19428" fmla="*/ 1676400 h 5327619"/>
              <a:gd name="connsiteX342-19429" fmla="*/ 2795077 w 5849352"/>
              <a:gd name="connsiteY342-19430" fmla="*/ 1727200 h 5327619"/>
              <a:gd name="connsiteX343-19431" fmla="*/ 2786610 w 5849352"/>
              <a:gd name="connsiteY343-19432" fmla="*/ 1752600 h 5327619"/>
              <a:gd name="connsiteX344-19433" fmla="*/ 2744277 w 5849352"/>
              <a:gd name="connsiteY344-19434" fmla="*/ 1794933 h 5327619"/>
              <a:gd name="connsiteX345-19435" fmla="*/ 2718877 w 5849352"/>
              <a:gd name="connsiteY345-19436" fmla="*/ 1845733 h 5327619"/>
              <a:gd name="connsiteX346-19437" fmla="*/ 2693477 w 5849352"/>
              <a:gd name="connsiteY346-19438" fmla="*/ 1921933 h 5327619"/>
              <a:gd name="connsiteX347-19439" fmla="*/ 2685010 w 5849352"/>
              <a:gd name="connsiteY347-19440" fmla="*/ 1947333 h 5327619"/>
              <a:gd name="connsiteX348-19441" fmla="*/ 2651143 w 5849352"/>
              <a:gd name="connsiteY348-19442" fmla="*/ 1955800 h 5327619"/>
              <a:gd name="connsiteX349-19443" fmla="*/ 2591877 w 5849352"/>
              <a:gd name="connsiteY349-19444" fmla="*/ 1947333 h 5327619"/>
              <a:gd name="connsiteX350-19445" fmla="*/ 2566477 w 5849352"/>
              <a:gd name="connsiteY350-19446" fmla="*/ 1938867 h 5327619"/>
              <a:gd name="connsiteX351-19447" fmla="*/ 2549543 w 5849352"/>
              <a:gd name="connsiteY351-19448" fmla="*/ 1913467 h 5327619"/>
              <a:gd name="connsiteX352-19449" fmla="*/ 2558010 w 5849352"/>
              <a:gd name="connsiteY352-19450" fmla="*/ 1888067 h 5327619"/>
              <a:gd name="connsiteX353-19451" fmla="*/ 2532610 w 5849352"/>
              <a:gd name="connsiteY353-19452" fmla="*/ 1794933 h 5327619"/>
              <a:gd name="connsiteX354-19453" fmla="*/ 2507210 w 5849352"/>
              <a:gd name="connsiteY354-19454" fmla="*/ 1786467 h 5327619"/>
              <a:gd name="connsiteX355-19455" fmla="*/ 2498743 w 5849352"/>
              <a:gd name="connsiteY355-19456" fmla="*/ 1761067 h 5327619"/>
              <a:gd name="connsiteX356-19457" fmla="*/ 2447943 w 5849352"/>
              <a:gd name="connsiteY356-19458" fmla="*/ 1701800 h 5327619"/>
              <a:gd name="connsiteX357-19459" fmla="*/ 2431010 w 5849352"/>
              <a:gd name="connsiteY357-19460" fmla="*/ 1676400 h 5327619"/>
              <a:gd name="connsiteX358-19461" fmla="*/ 2422543 w 5849352"/>
              <a:gd name="connsiteY358-19462" fmla="*/ 1634067 h 5327619"/>
              <a:gd name="connsiteX359-19463" fmla="*/ 2414077 w 5849352"/>
              <a:gd name="connsiteY359-19464" fmla="*/ 1608667 h 5327619"/>
              <a:gd name="connsiteX360-19465" fmla="*/ 2278610 w 5849352"/>
              <a:gd name="connsiteY360-19466" fmla="*/ 1583267 h 5327619"/>
              <a:gd name="connsiteX361-19467" fmla="*/ 2287077 w 5849352"/>
              <a:gd name="connsiteY361-19468" fmla="*/ 1540933 h 5327619"/>
              <a:gd name="connsiteX362-19469" fmla="*/ 2320943 w 5849352"/>
              <a:gd name="connsiteY362-19470" fmla="*/ 1490133 h 5327619"/>
              <a:gd name="connsiteX363-19471" fmla="*/ 2304010 w 5849352"/>
              <a:gd name="connsiteY363-19472" fmla="*/ 1405467 h 5327619"/>
              <a:gd name="connsiteX364-19473" fmla="*/ 2278610 w 5849352"/>
              <a:gd name="connsiteY364-19474" fmla="*/ 1388533 h 5327619"/>
              <a:gd name="connsiteX365-19475" fmla="*/ 2253210 w 5849352"/>
              <a:gd name="connsiteY365-19476" fmla="*/ 1320800 h 5327619"/>
              <a:gd name="connsiteX366-19477" fmla="*/ 2227810 w 5849352"/>
              <a:gd name="connsiteY366-19478" fmla="*/ 1303867 h 5327619"/>
              <a:gd name="connsiteX367-19479" fmla="*/ 2210877 w 5849352"/>
              <a:gd name="connsiteY367-19480" fmla="*/ 1253067 h 5327619"/>
              <a:gd name="connsiteX368-19481" fmla="*/ 2202410 w 5849352"/>
              <a:gd name="connsiteY368-19482" fmla="*/ 1227667 h 5327619"/>
              <a:gd name="connsiteX369-19483" fmla="*/ 2193943 w 5849352"/>
              <a:gd name="connsiteY369-19484" fmla="*/ 1193800 h 5327619"/>
              <a:gd name="connsiteX370-19485" fmla="*/ 2177010 w 5849352"/>
              <a:gd name="connsiteY370-19486" fmla="*/ 1143000 h 5327619"/>
              <a:gd name="connsiteX371-19487" fmla="*/ 2168543 w 5849352"/>
              <a:gd name="connsiteY371-19488" fmla="*/ 1092200 h 5327619"/>
              <a:gd name="connsiteX372-19489" fmla="*/ 2160077 w 5849352"/>
              <a:gd name="connsiteY372-19490" fmla="*/ 1058333 h 5327619"/>
              <a:gd name="connsiteX373-19491" fmla="*/ 1321877 w 5849352"/>
              <a:gd name="connsiteY373-19492" fmla="*/ 524933 h 5327619"/>
              <a:gd name="connsiteX374-19493" fmla="*/ 653010 w 5849352"/>
              <a:gd name="connsiteY374-19494" fmla="*/ 211667 h 5327619"/>
              <a:gd name="connsiteX375-19495" fmla="*/ 9543 w 5849352"/>
              <a:gd name="connsiteY375-19496" fmla="*/ 0 h 5327619"/>
              <a:gd name="connsiteX376-19497" fmla="*/ 119610 w 5849352"/>
              <a:gd name="connsiteY376-19498" fmla="*/ 118533 h 5327619"/>
              <a:gd name="connsiteX377-19499" fmla="*/ 221210 w 5849352"/>
              <a:gd name="connsiteY377-19500" fmla="*/ 177800 h 5327619"/>
              <a:gd name="connsiteX0-19501" fmla="*/ 2092343 w 5849352"/>
              <a:gd name="connsiteY0-19502" fmla="*/ 905933 h 5327619"/>
              <a:gd name="connsiteX1-19503" fmla="*/ 2109277 w 5849352"/>
              <a:gd name="connsiteY1-19504" fmla="*/ 939800 h 5327619"/>
              <a:gd name="connsiteX2-19505" fmla="*/ 2117743 w 5849352"/>
              <a:gd name="connsiteY2-19506" fmla="*/ 897467 h 5327619"/>
              <a:gd name="connsiteX3-19507" fmla="*/ 2100810 w 5849352"/>
              <a:gd name="connsiteY3-19508" fmla="*/ 880533 h 5327619"/>
              <a:gd name="connsiteX4-19509" fmla="*/ 2066943 w 5849352"/>
              <a:gd name="connsiteY4-19510" fmla="*/ 804333 h 5327619"/>
              <a:gd name="connsiteX5-19511" fmla="*/ 2058477 w 5849352"/>
              <a:gd name="connsiteY5-19512" fmla="*/ 778933 h 5327619"/>
              <a:gd name="connsiteX6-19513" fmla="*/ 1990743 w 5849352"/>
              <a:gd name="connsiteY6-19514" fmla="*/ 719667 h 5327619"/>
              <a:gd name="connsiteX7-19515" fmla="*/ 1897610 w 5849352"/>
              <a:gd name="connsiteY7-19516" fmla="*/ 694267 h 5327619"/>
              <a:gd name="connsiteX8-19517" fmla="*/ 1872210 w 5849352"/>
              <a:gd name="connsiteY8-19518" fmla="*/ 685800 h 5327619"/>
              <a:gd name="connsiteX9-19519" fmla="*/ 1846810 w 5849352"/>
              <a:gd name="connsiteY9-19520" fmla="*/ 660400 h 5327619"/>
              <a:gd name="connsiteX10-19521" fmla="*/ 1838343 w 5849352"/>
              <a:gd name="connsiteY10-19522" fmla="*/ 635000 h 5327619"/>
              <a:gd name="connsiteX11-19523" fmla="*/ 1863743 w 5849352"/>
              <a:gd name="connsiteY11-19524" fmla="*/ 499533 h 5327619"/>
              <a:gd name="connsiteX12-19525" fmla="*/ 1855277 w 5849352"/>
              <a:gd name="connsiteY12-19526" fmla="*/ 448733 h 5327619"/>
              <a:gd name="connsiteX13-19527" fmla="*/ 1812943 w 5849352"/>
              <a:gd name="connsiteY13-19528" fmla="*/ 423333 h 5327619"/>
              <a:gd name="connsiteX14-19529" fmla="*/ 1787543 w 5849352"/>
              <a:gd name="connsiteY14-19530" fmla="*/ 406400 h 5327619"/>
              <a:gd name="connsiteX15-19531" fmla="*/ 1779077 w 5849352"/>
              <a:gd name="connsiteY15-19532" fmla="*/ 304800 h 5327619"/>
              <a:gd name="connsiteX16-19533" fmla="*/ 1787543 w 5849352"/>
              <a:gd name="connsiteY16-19534" fmla="*/ 254000 h 5327619"/>
              <a:gd name="connsiteX17-19535" fmla="*/ 1931477 w 5849352"/>
              <a:gd name="connsiteY17-19536" fmla="*/ 270933 h 5327619"/>
              <a:gd name="connsiteX18-19537" fmla="*/ 1948410 w 5849352"/>
              <a:gd name="connsiteY18-19538" fmla="*/ 287867 h 5327619"/>
              <a:gd name="connsiteX19-19539" fmla="*/ 2083877 w 5849352"/>
              <a:gd name="connsiteY19-19540" fmla="*/ 262467 h 5327619"/>
              <a:gd name="connsiteX20-19541" fmla="*/ 2117743 w 5849352"/>
              <a:gd name="connsiteY20-19542" fmla="*/ 330200 h 5327619"/>
              <a:gd name="connsiteX21-19543" fmla="*/ 2143143 w 5849352"/>
              <a:gd name="connsiteY21-19544" fmla="*/ 338667 h 5327619"/>
              <a:gd name="connsiteX22-19545" fmla="*/ 2219343 w 5849352"/>
              <a:gd name="connsiteY22-19546" fmla="*/ 347133 h 5327619"/>
              <a:gd name="connsiteX23-19547" fmla="*/ 2261677 w 5849352"/>
              <a:gd name="connsiteY23-19548" fmla="*/ 381000 h 5327619"/>
              <a:gd name="connsiteX24-19549" fmla="*/ 2287077 w 5849352"/>
              <a:gd name="connsiteY24-19550" fmla="*/ 397933 h 5327619"/>
              <a:gd name="connsiteX25-19551" fmla="*/ 2447943 w 5849352"/>
              <a:gd name="connsiteY25-19552" fmla="*/ 389467 h 5327619"/>
              <a:gd name="connsiteX26-19553" fmla="*/ 2464877 w 5849352"/>
              <a:gd name="connsiteY26-19554" fmla="*/ 364067 h 5327619"/>
              <a:gd name="connsiteX27-19555" fmla="*/ 2693477 w 5849352"/>
              <a:gd name="connsiteY27-19556" fmla="*/ 381000 h 5327619"/>
              <a:gd name="connsiteX28-19557" fmla="*/ 2718877 w 5849352"/>
              <a:gd name="connsiteY28-19558" fmla="*/ 406400 h 5327619"/>
              <a:gd name="connsiteX29-19559" fmla="*/ 2803543 w 5849352"/>
              <a:gd name="connsiteY29-19560" fmla="*/ 406400 h 5327619"/>
              <a:gd name="connsiteX30-19561" fmla="*/ 2828943 w 5849352"/>
              <a:gd name="connsiteY30-19562" fmla="*/ 389467 h 5327619"/>
              <a:gd name="connsiteX31-19563" fmla="*/ 2939010 w 5849352"/>
              <a:gd name="connsiteY31-19564" fmla="*/ 372533 h 5327619"/>
              <a:gd name="connsiteX32-19565" fmla="*/ 2989810 w 5849352"/>
              <a:gd name="connsiteY32-19566" fmla="*/ 347133 h 5327619"/>
              <a:gd name="connsiteX33-19567" fmla="*/ 3040610 w 5849352"/>
              <a:gd name="connsiteY33-19568" fmla="*/ 355600 h 5327619"/>
              <a:gd name="connsiteX34-19569" fmla="*/ 3066010 w 5849352"/>
              <a:gd name="connsiteY34-19570" fmla="*/ 372533 h 5327619"/>
              <a:gd name="connsiteX35-19571" fmla="*/ 3167610 w 5849352"/>
              <a:gd name="connsiteY35-19572" fmla="*/ 372533 h 5327619"/>
              <a:gd name="connsiteX36-19573" fmla="*/ 3176077 w 5849352"/>
              <a:gd name="connsiteY36-19574" fmla="*/ 397933 h 5327619"/>
              <a:gd name="connsiteX37-19575" fmla="*/ 3167610 w 5849352"/>
              <a:gd name="connsiteY37-19576" fmla="*/ 431800 h 5327619"/>
              <a:gd name="connsiteX38-19577" fmla="*/ 3116810 w 5849352"/>
              <a:gd name="connsiteY38-19578" fmla="*/ 457200 h 5327619"/>
              <a:gd name="connsiteX39-19579" fmla="*/ 3091410 w 5849352"/>
              <a:gd name="connsiteY39-19580" fmla="*/ 474133 h 5327619"/>
              <a:gd name="connsiteX40-19581" fmla="*/ 3082943 w 5849352"/>
              <a:gd name="connsiteY40-19582" fmla="*/ 499533 h 5327619"/>
              <a:gd name="connsiteX41-19583" fmla="*/ 3091410 w 5849352"/>
              <a:gd name="connsiteY41-19584" fmla="*/ 711200 h 5327619"/>
              <a:gd name="connsiteX42-19585" fmla="*/ 3108343 w 5849352"/>
              <a:gd name="connsiteY42-19586" fmla="*/ 762000 h 5327619"/>
              <a:gd name="connsiteX43-19587" fmla="*/ 3116810 w 5849352"/>
              <a:gd name="connsiteY43-19588" fmla="*/ 787400 h 5327619"/>
              <a:gd name="connsiteX44-19589" fmla="*/ 3133743 w 5849352"/>
              <a:gd name="connsiteY44-19590" fmla="*/ 812800 h 5327619"/>
              <a:gd name="connsiteX45-19591" fmla="*/ 3142210 w 5849352"/>
              <a:gd name="connsiteY45-19592" fmla="*/ 838200 h 5327619"/>
              <a:gd name="connsiteX46-19593" fmla="*/ 3193010 w 5849352"/>
              <a:gd name="connsiteY46-19594" fmla="*/ 889000 h 5327619"/>
              <a:gd name="connsiteX47-19595" fmla="*/ 3218410 w 5849352"/>
              <a:gd name="connsiteY47-19596" fmla="*/ 914400 h 5327619"/>
              <a:gd name="connsiteX48-19597" fmla="*/ 3252277 w 5849352"/>
              <a:gd name="connsiteY48-19598" fmla="*/ 922867 h 5327619"/>
              <a:gd name="connsiteX49-19599" fmla="*/ 3277677 w 5849352"/>
              <a:gd name="connsiteY49-19600" fmla="*/ 948267 h 5327619"/>
              <a:gd name="connsiteX50-19601" fmla="*/ 3328477 w 5849352"/>
              <a:gd name="connsiteY50-19602" fmla="*/ 982133 h 5327619"/>
              <a:gd name="connsiteX51-19603" fmla="*/ 3370810 w 5849352"/>
              <a:gd name="connsiteY51-19604" fmla="*/ 1024467 h 5327619"/>
              <a:gd name="connsiteX52-19605" fmla="*/ 3430077 w 5849352"/>
              <a:gd name="connsiteY52-19606" fmla="*/ 1075267 h 5327619"/>
              <a:gd name="connsiteX53-19607" fmla="*/ 3480877 w 5849352"/>
              <a:gd name="connsiteY53-19608" fmla="*/ 1109133 h 5327619"/>
              <a:gd name="connsiteX54-19609" fmla="*/ 3548610 w 5849352"/>
              <a:gd name="connsiteY54-19610" fmla="*/ 1159933 h 5327619"/>
              <a:gd name="connsiteX55-19611" fmla="*/ 3574010 w 5849352"/>
              <a:gd name="connsiteY55-19612" fmla="*/ 1168400 h 5327619"/>
              <a:gd name="connsiteX56-19613" fmla="*/ 3599410 w 5849352"/>
              <a:gd name="connsiteY56-19614" fmla="*/ 1185333 h 5327619"/>
              <a:gd name="connsiteX57-19615" fmla="*/ 3667143 w 5849352"/>
              <a:gd name="connsiteY57-19616" fmla="*/ 1202267 h 5327619"/>
              <a:gd name="connsiteX58-19617" fmla="*/ 3692543 w 5849352"/>
              <a:gd name="connsiteY58-19618" fmla="*/ 1219200 h 5327619"/>
              <a:gd name="connsiteX59-19619" fmla="*/ 3709477 w 5849352"/>
              <a:gd name="connsiteY59-19620" fmla="*/ 1270000 h 5327619"/>
              <a:gd name="connsiteX60-19621" fmla="*/ 3726410 w 5849352"/>
              <a:gd name="connsiteY60-19622" fmla="*/ 1295400 h 5327619"/>
              <a:gd name="connsiteX61-19623" fmla="*/ 3743343 w 5849352"/>
              <a:gd name="connsiteY61-19624" fmla="*/ 1354667 h 5327619"/>
              <a:gd name="connsiteX62-19625" fmla="*/ 3760277 w 5849352"/>
              <a:gd name="connsiteY62-19626" fmla="*/ 1405467 h 5327619"/>
              <a:gd name="connsiteX63-19627" fmla="*/ 3768743 w 5849352"/>
              <a:gd name="connsiteY63-19628" fmla="*/ 1447800 h 5327619"/>
              <a:gd name="connsiteX64-19629" fmla="*/ 3777210 w 5849352"/>
              <a:gd name="connsiteY64-19630" fmla="*/ 1473200 h 5327619"/>
              <a:gd name="connsiteX65-19631" fmla="*/ 3785677 w 5849352"/>
              <a:gd name="connsiteY65-19632" fmla="*/ 1507067 h 5327619"/>
              <a:gd name="connsiteX66-19633" fmla="*/ 3811077 w 5849352"/>
              <a:gd name="connsiteY66-19634" fmla="*/ 1583267 h 5327619"/>
              <a:gd name="connsiteX67-19635" fmla="*/ 3819543 w 5849352"/>
              <a:gd name="connsiteY67-19636" fmla="*/ 1608667 h 5327619"/>
              <a:gd name="connsiteX68-19637" fmla="*/ 3828010 w 5849352"/>
              <a:gd name="connsiteY68-19638" fmla="*/ 1659467 h 5327619"/>
              <a:gd name="connsiteX69-19639" fmla="*/ 3861877 w 5849352"/>
              <a:gd name="connsiteY69-19640" fmla="*/ 1701800 h 5327619"/>
              <a:gd name="connsiteX70-19641" fmla="*/ 3878810 w 5849352"/>
              <a:gd name="connsiteY70-19642" fmla="*/ 1752600 h 5327619"/>
              <a:gd name="connsiteX71-19643" fmla="*/ 3887277 w 5849352"/>
              <a:gd name="connsiteY71-19644" fmla="*/ 1786467 h 5327619"/>
              <a:gd name="connsiteX72-19645" fmla="*/ 3904210 w 5849352"/>
              <a:gd name="connsiteY72-19646" fmla="*/ 1811867 h 5327619"/>
              <a:gd name="connsiteX73-19647" fmla="*/ 3912677 w 5849352"/>
              <a:gd name="connsiteY73-19648" fmla="*/ 1837267 h 5327619"/>
              <a:gd name="connsiteX74-19649" fmla="*/ 3946543 w 5849352"/>
              <a:gd name="connsiteY74-19650" fmla="*/ 1888067 h 5327619"/>
              <a:gd name="connsiteX75-19651" fmla="*/ 3963477 w 5849352"/>
              <a:gd name="connsiteY75-19652" fmla="*/ 1913467 h 5327619"/>
              <a:gd name="connsiteX76-19653" fmla="*/ 3988877 w 5849352"/>
              <a:gd name="connsiteY76-19654" fmla="*/ 1930400 h 5327619"/>
              <a:gd name="connsiteX77-19655" fmla="*/ 4014277 w 5849352"/>
              <a:gd name="connsiteY77-19656" fmla="*/ 1955800 h 5327619"/>
              <a:gd name="connsiteX78-19657" fmla="*/ 4065077 w 5849352"/>
              <a:gd name="connsiteY78-19658" fmla="*/ 1981200 h 5327619"/>
              <a:gd name="connsiteX79-19659" fmla="*/ 4090477 w 5849352"/>
              <a:gd name="connsiteY79-19660" fmla="*/ 1964267 h 5327619"/>
              <a:gd name="connsiteX80-19661" fmla="*/ 4115877 w 5849352"/>
              <a:gd name="connsiteY80-19662" fmla="*/ 1972733 h 5327619"/>
              <a:gd name="connsiteX81-19663" fmla="*/ 4166677 w 5849352"/>
              <a:gd name="connsiteY81-19664" fmla="*/ 2015067 h 5327619"/>
              <a:gd name="connsiteX82-19665" fmla="*/ 4175143 w 5849352"/>
              <a:gd name="connsiteY82-19666" fmla="*/ 2048933 h 5327619"/>
              <a:gd name="connsiteX83-19667" fmla="*/ 4217477 w 5849352"/>
              <a:gd name="connsiteY83-19668" fmla="*/ 2091267 h 5327619"/>
              <a:gd name="connsiteX84-19669" fmla="*/ 4242877 w 5849352"/>
              <a:gd name="connsiteY84-19670" fmla="*/ 2116667 h 5327619"/>
              <a:gd name="connsiteX85-19671" fmla="*/ 4344477 w 5849352"/>
              <a:gd name="connsiteY85-19672" fmla="*/ 2133600 h 5327619"/>
              <a:gd name="connsiteX86-19673" fmla="*/ 4369877 w 5849352"/>
              <a:gd name="connsiteY86-19674" fmla="*/ 2159000 h 5327619"/>
              <a:gd name="connsiteX87-19675" fmla="*/ 4395277 w 5849352"/>
              <a:gd name="connsiteY87-19676" fmla="*/ 2167467 h 5327619"/>
              <a:gd name="connsiteX88-19677" fmla="*/ 4522277 w 5849352"/>
              <a:gd name="connsiteY88-19678" fmla="*/ 2184400 h 5327619"/>
              <a:gd name="connsiteX89-19679" fmla="*/ 4547677 w 5849352"/>
              <a:gd name="connsiteY89-19680" fmla="*/ 2209800 h 5327619"/>
              <a:gd name="connsiteX90-19681" fmla="*/ 4615410 w 5849352"/>
              <a:gd name="connsiteY90-19682" fmla="*/ 2226733 h 5327619"/>
              <a:gd name="connsiteX91-19683" fmla="*/ 4683143 w 5849352"/>
              <a:gd name="connsiteY91-19684" fmla="*/ 2218267 h 5327619"/>
              <a:gd name="connsiteX92-19685" fmla="*/ 4784743 w 5849352"/>
              <a:gd name="connsiteY92-19686" fmla="*/ 2209800 h 5327619"/>
              <a:gd name="connsiteX93-19687" fmla="*/ 4818610 w 5849352"/>
              <a:gd name="connsiteY93-19688" fmla="*/ 2192867 h 5327619"/>
              <a:gd name="connsiteX94-19689" fmla="*/ 4844010 w 5849352"/>
              <a:gd name="connsiteY94-19690" fmla="*/ 2201333 h 5327619"/>
              <a:gd name="connsiteX95-19691" fmla="*/ 4894810 w 5849352"/>
              <a:gd name="connsiteY95-19692" fmla="*/ 2260600 h 5327619"/>
              <a:gd name="connsiteX96-19693" fmla="*/ 4877877 w 5849352"/>
              <a:gd name="connsiteY96-19694" fmla="*/ 2286000 h 5327619"/>
              <a:gd name="connsiteX97-19695" fmla="*/ 4852477 w 5849352"/>
              <a:gd name="connsiteY97-19696" fmla="*/ 2294467 h 5327619"/>
              <a:gd name="connsiteX98-19697" fmla="*/ 4835543 w 5849352"/>
              <a:gd name="connsiteY98-19698" fmla="*/ 2311400 h 5327619"/>
              <a:gd name="connsiteX99-19699" fmla="*/ 4793210 w 5849352"/>
              <a:gd name="connsiteY99-19700" fmla="*/ 2387600 h 5327619"/>
              <a:gd name="connsiteX100-19701" fmla="*/ 4767810 w 5849352"/>
              <a:gd name="connsiteY100-19702" fmla="*/ 2404533 h 5327619"/>
              <a:gd name="connsiteX101-19703" fmla="*/ 4784743 w 5849352"/>
              <a:gd name="connsiteY101-19704" fmla="*/ 2429933 h 5327619"/>
              <a:gd name="connsiteX102-19705" fmla="*/ 4810143 w 5849352"/>
              <a:gd name="connsiteY102-19706" fmla="*/ 2438400 h 5327619"/>
              <a:gd name="connsiteX103-19707" fmla="*/ 4835543 w 5849352"/>
              <a:gd name="connsiteY103-19708" fmla="*/ 2455333 h 5327619"/>
              <a:gd name="connsiteX104-19709" fmla="*/ 4852477 w 5849352"/>
              <a:gd name="connsiteY104-19710" fmla="*/ 2472267 h 5327619"/>
              <a:gd name="connsiteX105-19711" fmla="*/ 4903277 w 5849352"/>
              <a:gd name="connsiteY105-19712" fmla="*/ 2489200 h 5327619"/>
              <a:gd name="connsiteX106-19713" fmla="*/ 4928677 w 5849352"/>
              <a:gd name="connsiteY106-19714" fmla="*/ 2497667 h 5327619"/>
              <a:gd name="connsiteX107-19715" fmla="*/ 4979477 w 5849352"/>
              <a:gd name="connsiteY107-19716" fmla="*/ 2523067 h 5327619"/>
              <a:gd name="connsiteX108-19717" fmla="*/ 5030277 w 5849352"/>
              <a:gd name="connsiteY108-19718" fmla="*/ 2548467 h 5327619"/>
              <a:gd name="connsiteX109-19719" fmla="*/ 5055677 w 5849352"/>
              <a:gd name="connsiteY109-19720" fmla="*/ 2573867 h 5327619"/>
              <a:gd name="connsiteX110-19721" fmla="*/ 5182677 w 5849352"/>
              <a:gd name="connsiteY110-19722" fmla="*/ 2599267 h 5327619"/>
              <a:gd name="connsiteX111-19723" fmla="*/ 5241943 w 5849352"/>
              <a:gd name="connsiteY111-19724" fmla="*/ 2616200 h 5327619"/>
              <a:gd name="connsiteX112-19725" fmla="*/ 5267343 w 5849352"/>
              <a:gd name="connsiteY112-19726" fmla="*/ 2624667 h 5327619"/>
              <a:gd name="connsiteX113-19727" fmla="*/ 5284277 w 5849352"/>
              <a:gd name="connsiteY113-19728" fmla="*/ 2641600 h 5327619"/>
              <a:gd name="connsiteX114-19729" fmla="*/ 5360477 w 5849352"/>
              <a:gd name="connsiteY114-19730" fmla="*/ 2683933 h 5327619"/>
              <a:gd name="connsiteX115-19731" fmla="*/ 5428210 w 5849352"/>
              <a:gd name="connsiteY115-19732" fmla="*/ 2692400 h 5327619"/>
              <a:gd name="connsiteX116-19733" fmla="*/ 5453610 w 5849352"/>
              <a:gd name="connsiteY116-19734" fmla="*/ 2717800 h 5327619"/>
              <a:gd name="connsiteX117-19735" fmla="*/ 5470543 w 5849352"/>
              <a:gd name="connsiteY117-19736" fmla="*/ 2743200 h 5327619"/>
              <a:gd name="connsiteX118-19737" fmla="*/ 5495943 w 5849352"/>
              <a:gd name="connsiteY118-19738" fmla="*/ 2760133 h 5327619"/>
              <a:gd name="connsiteX119-19739" fmla="*/ 5538277 w 5849352"/>
              <a:gd name="connsiteY119-19740" fmla="*/ 2802467 h 5327619"/>
              <a:gd name="connsiteX120-19741" fmla="*/ 5572143 w 5849352"/>
              <a:gd name="connsiteY120-19742" fmla="*/ 2810933 h 5327619"/>
              <a:gd name="connsiteX121-19743" fmla="*/ 5597543 w 5849352"/>
              <a:gd name="connsiteY121-19744" fmla="*/ 2827867 h 5327619"/>
              <a:gd name="connsiteX122-19745" fmla="*/ 5699143 w 5849352"/>
              <a:gd name="connsiteY122-19746" fmla="*/ 2844800 h 5327619"/>
              <a:gd name="connsiteX123-19747" fmla="*/ 5775343 w 5849352"/>
              <a:gd name="connsiteY123-19748" fmla="*/ 2904067 h 5327619"/>
              <a:gd name="connsiteX124-19749" fmla="*/ 5834610 w 5849352"/>
              <a:gd name="connsiteY124-19750" fmla="*/ 2921000 h 5327619"/>
              <a:gd name="connsiteX125-19751" fmla="*/ 5834610 w 5849352"/>
              <a:gd name="connsiteY125-19752" fmla="*/ 3115733 h 5327619"/>
              <a:gd name="connsiteX126-19753" fmla="*/ 5800743 w 5849352"/>
              <a:gd name="connsiteY126-19754" fmla="*/ 3200400 h 5327619"/>
              <a:gd name="connsiteX127-19755" fmla="*/ 5809210 w 5849352"/>
              <a:gd name="connsiteY127-19756" fmla="*/ 3285067 h 5327619"/>
              <a:gd name="connsiteX128-19757" fmla="*/ 5783810 w 5849352"/>
              <a:gd name="connsiteY128-19758" fmla="*/ 3276600 h 5327619"/>
              <a:gd name="connsiteX129-19759" fmla="*/ 5775343 w 5849352"/>
              <a:gd name="connsiteY129-19760" fmla="*/ 3251200 h 5327619"/>
              <a:gd name="connsiteX130-19761" fmla="*/ 5758410 w 5849352"/>
              <a:gd name="connsiteY130-19762" fmla="*/ 3225800 h 5327619"/>
              <a:gd name="connsiteX131-19763" fmla="*/ 5733010 w 5849352"/>
              <a:gd name="connsiteY131-19764" fmla="*/ 3175000 h 5327619"/>
              <a:gd name="connsiteX132-19765" fmla="*/ 5682210 w 5849352"/>
              <a:gd name="connsiteY132-19766" fmla="*/ 3149600 h 5327619"/>
              <a:gd name="connsiteX133-19767" fmla="*/ 5656810 w 5849352"/>
              <a:gd name="connsiteY133-19768" fmla="*/ 3132667 h 5327619"/>
              <a:gd name="connsiteX134-19769" fmla="*/ 5606010 w 5849352"/>
              <a:gd name="connsiteY134-19770" fmla="*/ 3115733 h 5327619"/>
              <a:gd name="connsiteX135-19771" fmla="*/ 5445143 w 5849352"/>
              <a:gd name="connsiteY135-19772" fmla="*/ 3098800 h 5327619"/>
              <a:gd name="connsiteX136-19773" fmla="*/ 5419743 w 5849352"/>
              <a:gd name="connsiteY136-19774" fmla="*/ 3073400 h 5327619"/>
              <a:gd name="connsiteX137-19775" fmla="*/ 5394343 w 5849352"/>
              <a:gd name="connsiteY137-19776" fmla="*/ 3056467 h 5327619"/>
              <a:gd name="connsiteX138-19777" fmla="*/ 5377410 w 5849352"/>
              <a:gd name="connsiteY138-19778" fmla="*/ 3031067 h 5327619"/>
              <a:gd name="connsiteX139-19779" fmla="*/ 5360477 w 5849352"/>
              <a:gd name="connsiteY139-19780" fmla="*/ 3014133 h 5327619"/>
              <a:gd name="connsiteX140-19781" fmla="*/ 5233477 w 5849352"/>
              <a:gd name="connsiteY140-19782" fmla="*/ 3022600 h 5327619"/>
              <a:gd name="connsiteX141-19783" fmla="*/ 5216543 w 5849352"/>
              <a:gd name="connsiteY141-19784" fmla="*/ 3039533 h 5327619"/>
              <a:gd name="connsiteX142-19785" fmla="*/ 5182677 w 5849352"/>
              <a:gd name="connsiteY142-19786" fmla="*/ 3107267 h 5327619"/>
              <a:gd name="connsiteX143-19787" fmla="*/ 5157277 w 5849352"/>
              <a:gd name="connsiteY143-19788" fmla="*/ 3158067 h 5327619"/>
              <a:gd name="connsiteX144-19789" fmla="*/ 5140343 w 5849352"/>
              <a:gd name="connsiteY144-19790" fmla="*/ 3225800 h 5327619"/>
              <a:gd name="connsiteX145-19791" fmla="*/ 5123410 w 5849352"/>
              <a:gd name="connsiteY145-19792" fmla="*/ 3251200 h 5327619"/>
              <a:gd name="connsiteX146-19793" fmla="*/ 5114943 w 5849352"/>
              <a:gd name="connsiteY146-19794" fmla="*/ 3285067 h 5327619"/>
              <a:gd name="connsiteX147-19795" fmla="*/ 5131877 w 5849352"/>
              <a:gd name="connsiteY147-19796" fmla="*/ 3352800 h 5327619"/>
              <a:gd name="connsiteX148-19797" fmla="*/ 5123410 w 5849352"/>
              <a:gd name="connsiteY148-19798" fmla="*/ 3395133 h 5327619"/>
              <a:gd name="connsiteX149-19799" fmla="*/ 5089543 w 5849352"/>
              <a:gd name="connsiteY149-19800" fmla="*/ 3437467 h 5327619"/>
              <a:gd name="connsiteX150-19801" fmla="*/ 5098010 w 5849352"/>
              <a:gd name="connsiteY150-19802" fmla="*/ 3496733 h 5327619"/>
              <a:gd name="connsiteX151-19803" fmla="*/ 5157277 w 5849352"/>
              <a:gd name="connsiteY151-19804" fmla="*/ 3539067 h 5327619"/>
              <a:gd name="connsiteX152-19805" fmla="*/ 5199610 w 5849352"/>
              <a:gd name="connsiteY152-19806" fmla="*/ 3547533 h 5327619"/>
              <a:gd name="connsiteX153-19807" fmla="*/ 5241943 w 5849352"/>
              <a:gd name="connsiteY153-19808" fmla="*/ 3581400 h 5327619"/>
              <a:gd name="connsiteX154-19809" fmla="*/ 5267343 w 5849352"/>
              <a:gd name="connsiteY154-19810" fmla="*/ 3572933 h 5327619"/>
              <a:gd name="connsiteX155-19811" fmla="*/ 5318143 w 5849352"/>
              <a:gd name="connsiteY155-19812" fmla="*/ 3564467 h 5327619"/>
              <a:gd name="connsiteX156-19813" fmla="*/ 5368943 w 5849352"/>
              <a:gd name="connsiteY156-19814" fmla="*/ 3598333 h 5327619"/>
              <a:gd name="connsiteX157-19815" fmla="*/ 5411277 w 5849352"/>
              <a:gd name="connsiteY157-19816" fmla="*/ 3666067 h 5327619"/>
              <a:gd name="connsiteX158-19817" fmla="*/ 5428210 w 5849352"/>
              <a:gd name="connsiteY158-19818" fmla="*/ 3835400 h 5327619"/>
              <a:gd name="connsiteX159-19819" fmla="*/ 5436677 w 5849352"/>
              <a:gd name="connsiteY159-19820" fmla="*/ 3860800 h 5327619"/>
              <a:gd name="connsiteX160-19821" fmla="*/ 5301210 w 5849352"/>
              <a:gd name="connsiteY160-19822" fmla="*/ 3920067 h 5327619"/>
              <a:gd name="connsiteX161-19823" fmla="*/ 5275810 w 5849352"/>
              <a:gd name="connsiteY161-19824" fmla="*/ 3937000 h 5327619"/>
              <a:gd name="connsiteX162-19825" fmla="*/ 5216543 w 5849352"/>
              <a:gd name="connsiteY162-19826" fmla="*/ 3970867 h 5327619"/>
              <a:gd name="connsiteX163-19827" fmla="*/ 5199610 w 5849352"/>
              <a:gd name="connsiteY163-19828" fmla="*/ 3996267 h 5327619"/>
              <a:gd name="connsiteX164-19829" fmla="*/ 5174210 w 5849352"/>
              <a:gd name="connsiteY164-19830" fmla="*/ 4021667 h 5327619"/>
              <a:gd name="connsiteX165-19831" fmla="*/ 5165743 w 5849352"/>
              <a:gd name="connsiteY165-19832" fmla="*/ 4047067 h 5327619"/>
              <a:gd name="connsiteX166-19833" fmla="*/ 5157277 w 5849352"/>
              <a:gd name="connsiteY166-19834" fmla="*/ 4241800 h 5327619"/>
              <a:gd name="connsiteX167-19835" fmla="*/ 5106477 w 5849352"/>
              <a:gd name="connsiteY167-19836" fmla="*/ 4275667 h 5327619"/>
              <a:gd name="connsiteX168-19837" fmla="*/ 5089543 w 5849352"/>
              <a:gd name="connsiteY168-19838" fmla="*/ 4292600 h 5327619"/>
              <a:gd name="connsiteX169-19839" fmla="*/ 5123410 w 5849352"/>
              <a:gd name="connsiteY169-19840" fmla="*/ 4301067 h 5327619"/>
              <a:gd name="connsiteX170-19841" fmla="*/ 5089543 w 5849352"/>
              <a:gd name="connsiteY170-19842" fmla="*/ 4351867 h 5327619"/>
              <a:gd name="connsiteX171-19843" fmla="*/ 5038743 w 5849352"/>
              <a:gd name="connsiteY171-19844" fmla="*/ 4385733 h 5327619"/>
              <a:gd name="connsiteX172-19845" fmla="*/ 5021810 w 5849352"/>
              <a:gd name="connsiteY172-19846" fmla="*/ 4411133 h 5327619"/>
              <a:gd name="connsiteX173-19847" fmla="*/ 5004877 w 5849352"/>
              <a:gd name="connsiteY173-19848" fmla="*/ 4428067 h 5327619"/>
              <a:gd name="connsiteX174-19849" fmla="*/ 4987943 w 5849352"/>
              <a:gd name="connsiteY174-19850" fmla="*/ 4478867 h 5327619"/>
              <a:gd name="connsiteX175-19851" fmla="*/ 4971010 w 5849352"/>
              <a:gd name="connsiteY175-19852" fmla="*/ 4504267 h 5327619"/>
              <a:gd name="connsiteX176-19853" fmla="*/ 4962543 w 5849352"/>
              <a:gd name="connsiteY176-19854" fmla="*/ 4529667 h 5327619"/>
              <a:gd name="connsiteX177-19855" fmla="*/ 4928677 w 5849352"/>
              <a:gd name="connsiteY177-19856" fmla="*/ 4538133 h 5327619"/>
              <a:gd name="connsiteX178-19857" fmla="*/ 4860943 w 5849352"/>
              <a:gd name="connsiteY178-19858" fmla="*/ 4563533 h 5327619"/>
              <a:gd name="connsiteX179-19859" fmla="*/ 4784743 w 5849352"/>
              <a:gd name="connsiteY179-19860" fmla="*/ 4555067 h 5327619"/>
              <a:gd name="connsiteX180-19861" fmla="*/ 4767810 w 5849352"/>
              <a:gd name="connsiteY180-19862" fmla="*/ 4538133 h 5327619"/>
              <a:gd name="connsiteX181-19863" fmla="*/ 4750877 w 5849352"/>
              <a:gd name="connsiteY181-19864" fmla="*/ 4487333 h 5327619"/>
              <a:gd name="connsiteX182-19865" fmla="*/ 4733943 w 5849352"/>
              <a:gd name="connsiteY182-19866" fmla="*/ 4419600 h 5327619"/>
              <a:gd name="connsiteX183-19867" fmla="*/ 4683143 w 5849352"/>
              <a:gd name="connsiteY183-19868" fmla="*/ 4453467 h 5327619"/>
              <a:gd name="connsiteX184-19869" fmla="*/ 4632343 w 5849352"/>
              <a:gd name="connsiteY184-19870" fmla="*/ 4504267 h 5327619"/>
              <a:gd name="connsiteX185-19871" fmla="*/ 4615410 w 5849352"/>
              <a:gd name="connsiteY185-19872" fmla="*/ 4555067 h 5327619"/>
              <a:gd name="connsiteX186-19873" fmla="*/ 4581543 w 5849352"/>
              <a:gd name="connsiteY186-19874" fmla="*/ 4605867 h 5327619"/>
              <a:gd name="connsiteX187-19875" fmla="*/ 4564610 w 5849352"/>
              <a:gd name="connsiteY187-19876" fmla="*/ 4631267 h 5327619"/>
              <a:gd name="connsiteX188-19877" fmla="*/ 4547677 w 5849352"/>
              <a:gd name="connsiteY188-19878" fmla="*/ 4682067 h 5327619"/>
              <a:gd name="connsiteX189-19879" fmla="*/ 4505343 w 5849352"/>
              <a:gd name="connsiteY189-19880" fmla="*/ 4758267 h 5327619"/>
              <a:gd name="connsiteX190-19881" fmla="*/ 4513810 w 5849352"/>
              <a:gd name="connsiteY190-19882" fmla="*/ 4817533 h 5327619"/>
              <a:gd name="connsiteX191-19883" fmla="*/ 4522277 w 5849352"/>
              <a:gd name="connsiteY191-19884" fmla="*/ 4893733 h 5327619"/>
              <a:gd name="connsiteX192-19885" fmla="*/ 4556143 w 5849352"/>
              <a:gd name="connsiteY192-19886" fmla="*/ 4961467 h 5327619"/>
              <a:gd name="connsiteX193-19887" fmla="*/ 4598477 w 5849352"/>
              <a:gd name="connsiteY193-19888" fmla="*/ 4969933 h 5327619"/>
              <a:gd name="connsiteX194-19889" fmla="*/ 4573077 w 5849352"/>
              <a:gd name="connsiteY194-19890" fmla="*/ 5020733 h 5327619"/>
              <a:gd name="connsiteX195-19891" fmla="*/ 4581543 w 5849352"/>
              <a:gd name="connsiteY195-19892" fmla="*/ 5046133 h 5327619"/>
              <a:gd name="connsiteX196-19893" fmla="*/ 4623877 w 5849352"/>
              <a:gd name="connsiteY196-19894" fmla="*/ 5088467 h 5327619"/>
              <a:gd name="connsiteX197-19895" fmla="*/ 4564610 w 5849352"/>
              <a:gd name="connsiteY197-19896" fmla="*/ 5130800 h 5327619"/>
              <a:gd name="connsiteX198-19897" fmla="*/ 4539210 w 5849352"/>
              <a:gd name="connsiteY198-19898" fmla="*/ 5139267 h 5327619"/>
              <a:gd name="connsiteX199-19899" fmla="*/ 4547677 w 5849352"/>
              <a:gd name="connsiteY199-19900" fmla="*/ 5291667 h 5327619"/>
              <a:gd name="connsiteX200-19901" fmla="*/ 4539210 w 5849352"/>
              <a:gd name="connsiteY200-19902" fmla="*/ 5325533 h 5327619"/>
              <a:gd name="connsiteX201-19903" fmla="*/ 4479943 w 5849352"/>
              <a:gd name="connsiteY201-19904" fmla="*/ 5317067 h 5327619"/>
              <a:gd name="connsiteX202-19905" fmla="*/ 4420677 w 5849352"/>
              <a:gd name="connsiteY202-19906" fmla="*/ 5300133 h 5327619"/>
              <a:gd name="connsiteX203-19907" fmla="*/ 4352943 w 5849352"/>
              <a:gd name="connsiteY203-19908" fmla="*/ 5291667 h 5327619"/>
              <a:gd name="connsiteX204-19909" fmla="*/ 4268277 w 5849352"/>
              <a:gd name="connsiteY204-19910" fmla="*/ 5266267 h 5327619"/>
              <a:gd name="connsiteX205-19911" fmla="*/ 4234410 w 5849352"/>
              <a:gd name="connsiteY205-19912" fmla="*/ 5257800 h 5327619"/>
              <a:gd name="connsiteX206-19913" fmla="*/ 4217477 w 5849352"/>
              <a:gd name="connsiteY206-19914" fmla="*/ 5232400 h 5327619"/>
              <a:gd name="connsiteX207-19915" fmla="*/ 4175143 w 5849352"/>
              <a:gd name="connsiteY207-19916" fmla="*/ 5198533 h 5327619"/>
              <a:gd name="connsiteX208-19917" fmla="*/ 4158210 w 5849352"/>
              <a:gd name="connsiteY208-19918" fmla="*/ 5173133 h 5327619"/>
              <a:gd name="connsiteX209-19919" fmla="*/ 4082010 w 5849352"/>
              <a:gd name="connsiteY209-19920" fmla="*/ 5105400 h 5327619"/>
              <a:gd name="connsiteX210-19921" fmla="*/ 4031210 w 5849352"/>
              <a:gd name="connsiteY210-19922" fmla="*/ 5088467 h 5327619"/>
              <a:gd name="connsiteX211-19923" fmla="*/ 3980410 w 5849352"/>
              <a:gd name="connsiteY211-19924" fmla="*/ 5071533 h 5327619"/>
              <a:gd name="connsiteX212-19925" fmla="*/ 3955010 w 5849352"/>
              <a:gd name="connsiteY212-19926" fmla="*/ 5063067 h 5327619"/>
              <a:gd name="connsiteX213-19927" fmla="*/ 3921143 w 5849352"/>
              <a:gd name="connsiteY213-19928" fmla="*/ 5054600 h 5327619"/>
              <a:gd name="connsiteX214-19929" fmla="*/ 3861877 w 5849352"/>
              <a:gd name="connsiteY214-19930" fmla="*/ 5037667 h 5327619"/>
              <a:gd name="connsiteX215-19931" fmla="*/ 3785677 w 5849352"/>
              <a:gd name="connsiteY215-19932" fmla="*/ 4978400 h 5327619"/>
              <a:gd name="connsiteX216-19933" fmla="*/ 3751810 w 5849352"/>
              <a:gd name="connsiteY216-19934" fmla="*/ 4969933 h 5327619"/>
              <a:gd name="connsiteX217-19935" fmla="*/ 3701010 w 5849352"/>
              <a:gd name="connsiteY217-19936" fmla="*/ 4953000 h 5327619"/>
              <a:gd name="connsiteX218-19937" fmla="*/ 3667143 w 5849352"/>
              <a:gd name="connsiteY218-19938" fmla="*/ 4927600 h 5327619"/>
              <a:gd name="connsiteX219-19939" fmla="*/ 3633277 w 5849352"/>
              <a:gd name="connsiteY219-19940" fmla="*/ 4919133 h 5327619"/>
              <a:gd name="connsiteX220-19941" fmla="*/ 3565543 w 5849352"/>
              <a:gd name="connsiteY220-19942" fmla="*/ 4868333 h 5327619"/>
              <a:gd name="connsiteX221-19943" fmla="*/ 3506277 w 5849352"/>
              <a:gd name="connsiteY221-19944" fmla="*/ 4859867 h 5327619"/>
              <a:gd name="connsiteX222-19945" fmla="*/ 3480877 w 5849352"/>
              <a:gd name="connsiteY222-19946" fmla="*/ 4851400 h 5327619"/>
              <a:gd name="connsiteX223-19947" fmla="*/ 3463943 w 5849352"/>
              <a:gd name="connsiteY223-19948" fmla="*/ 4834467 h 5327619"/>
              <a:gd name="connsiteX224-19949" fmla="*/ 3404677 w 5849352"/>
              <a:gd name="connsiteY224-19950" fmla="*/ 4800600 h 5327619"/>
              <a:gd name="connsiteX225-19951" fmla="*/ 3362343 w 5849352"/>
              <a:gd name="connsiteY225-19952" fmla="*/ 4792133 h 5327619"/>
              <a:gd name="connsiteX226-19953" fmla="*/ 3303077 w 5849352"/>
              <a:gd name="connsiteY226-19954" fmla="*/ 4766733 h 5327619"/>
              <a:gd name="connsiteX227-19955" fmla="*/ 3286143 w 5849352"/>
              <a:gd name="connsiteY227-19956" fmla="*/ 4741333 h 5327619"/>
              <a:gd name="connsiteX228-19957" fmla="*/ 3235343 w 5849352"/>
              <a:gd name="connsiteY228-19958" fmla="*/ 4715933 h 5327619"/>
              <a:gd name="connsiteX229-19959" fmla="*/ 3218410 w 5849352"/>
              <a:gd name="connsiteY229-19960" fmla="*/ 4622800 h 5327619"/>
              <a:gd name="connsiteX230-19961" fmla="*/ 3226877 w 5849352"/>
              <a:gd name="connsiteY230-19962" fmla="*/ 4580467 h 5327619"/>
              <a:gd name="connsiteX231-19963" fmla="*/ 3277677 w 5849352"/>
              <a:gd name="connsiteY231-19964" fmla="*/ 4546600 h 5327619"/>
              <a:gd name="connsiteX232-19965" fmla="*/ 3320010 w 5849352"/>
              <a:gd name="connsiteY232-19966" fmla="*/ 4495800 h 5327619"/>
              <a:gd name="connsiteX233-19967" fmla="*/ 3345410 w 5849352"/>
              <a:gd name="connsiteY233-19968" fmla="*/ 4487333 h 5327619"/>
              <a:gd name="connsiteX234-19969" fmla="*/ 3387743 w 5849352"/>
              <a:gd name="connsiteY234-19970" fmla="*/ 4495800 h 5327619"/>
              <a:gd name="connsiteX235-19971" fmla="*/ 3396210 w 5849352"/>
              <a:gd name="connsiteY235-19972" fmla="*/ 4521200 h 5327619"/>
              <a:gd name="connsiteX236-19973" fmla="*/ 3430077 w 5849352"/>
              <a:gd name="connsiteY236-19974" fmla="*/ 4538133 h 5327619"/>
              <a:gd name="connsiteX237-19975" fmla="*/ 3506277 w 5849352"/>
              <a:gd name="connsiteY237-19976" fmla="*/ 4495800 h 5327619"/>
              <a:gd name="connsiteX238-19977" fmla="*/ 3531677 w 5849352"/>
              <a:gd name="connsiteY238-19978" fmla="*/ 4470400 h 5327619"/>
              <a:gd name="connsiteX239-19979" fmla="*/ 3540143 w 5849352"/>
              <a:gd name="connsiteY239-19980" fmla="*/ 4445000 h 5327619"/>
              <a:gd name="connsiteX240-19981" fmla="*/ 3590943 w 5849352"/>
              <a:gd name="connsiteY240-19982" fmla="*/ 4445000 h 5327619"/>
              <a:gd name="connsiteX241-19983" fmla="*/ 3633277 w 5849352"/>
              <a:gd name="connsiteY241-19984" fmla="*/ 4478867 h 5327619"/>
              <a:gd name="connsiteX242-19985" fmla="*/ 3658677 w 5849352"/>
              <a:gd name="connsiteY242-19986" fmla="*/ 4487333 h 5327619"/>
              <a:gd name="connsiteX243-19987" fmla="*/ 3692543 w 5849352"/>
              <a:gd name="connsiteY243-19988" fmla="*/ 4504267 h 5327619"/>
              <a:gd name="connsiteX244-19989" fmla="*/ 3717943 w 5849352"/>
              <a:gd name="connsiteY244-19990" fmla="*/ 4521200 h 5327619"/>
              <a:gd name="connsiteX245-19991" fmla="*/ 3751810 w 5849352"/>
              <a:gd name="connsiteY245-19992" fmla="*/ 4529667 h 5327619"/>
              <a:gd name="connsiteX246-19993" fmla="*/ 3777210 w 5849352"/>
              <a:gd name="connsiteY246-19994" fmla="*/ 4546600 h 5327619"/>
              <a:gd name="connsiteX247-19995" fmla="*/ 3878810 w 5849352"/>
              <a:gd name="connsiteY247-19996" fmla="*/ 4572000 h 5327619"/>
              <a:gd name="connsiteX248-19997" fmla="*/ 3946543 w 5849352"/>
              <a:gd name="connsiteY248-19998" fmla="*/ 4563533 h 5327619"/>
              <a:gd name="connsiteX249-19999" fmla="*/ 3980410 w 5849352"/>
              <a:gd name="connsiteY249-20000" fmla="*/ 4529667 h 5327619"/>
              <a:gd name="connsiteX250-20001" fmla="*/ 4234410 w 5849352"/>
              <a:gd name="connsiteY250-20002" fmla="*/ 4521200 h 5327619"/>
              <a:gd name="connsiteX251-20003" fmla="*/ 4259810 w 5849352"/>
              <a:gd name="connsiteY251-20004" fmla="*/ 4504267 h 5327619"/>
              <a:gd name="connsiteX252-20005" fmla="*/ 4293677 w 5849352"/>
              <a:gd name="connsiteY252-20006" fmla="*/ 4470400 h 5327619"/>
              <a:gd name="connsiteX253-20007" fmla="*/ 4488410 w 5849352"/>
              <a:gd name="connsiteY253-20008" fmla="*/ 4436533 h 5327619"/>
              <a:gd name="connsiteX254-20009" fmla="*/ 4530743 w 5849352"/>
              <a:gd name="connsiteY254-20010" fmla="*/ 4428067 h 5327619"/>
              <a:gd name="connsiteX255-20011" fmla="*/ 4547677 w 5849352"/>
              <a:gd name="connsiteY255-20012" fmla="*/ 4402667 h 5327619"/>
              <a:gd name="connsiteX256-20013" fmla="*/ 4573077 w 5849352"/>
              <a:gd name="connsiteY256-20014" fmla="*/ 4394200 h 5327619"/>
              <a:gd name="connsiteX257-20015" fmla="*/ 4649277 w 5849352"/>
              <a:gd name="connsiteY257-20016" fmla="*/ 4385733 h 5327619"/>
              <a:gd name="connsiteX258-20017" fmla="*/ 4759343 w 5849352"/>
              <a:gd name="connsiteY258-20018" fmla="*/ 4377267 h 5327619"/>
              <a:gd name="connsiteX259-20019" fmla="*/ 4793210 w 5849352"/>
              <a:gd name="connsiteY259-20020" fmla="*/ 4368800 h 5327619"/>
              <a:gd name="connsiteX260-20021" fmla="*/ 4844010 w 5849352"/>
              <a:gd name="connsiteY260-20022" fmla="*/ 4309533 h 5327619"/>
              <a:gd name="connsiteX261-20023" fmla="*/ 4852477 w 5849352"/>
              <a:gd name="connsiteY261-20024" fmla="*/ 4284133 h 5327619"/>
              <a:gd name="connsiteX262-20025" fmla="*/ 4835543 w 5849352"/>
              <a:gd name="connsiteY262-20026" fmla="*/ 4207933 h 5327619"/>
              <a:gd name="connsiteX263-20027" fmla="*/ 4810143 w 5849352"/>
              <a:gd name="connsiteY263-20028" fmla="*/ 4157133 h 5327619"/>
              <a:gd name="connsiteX264-20029" fmla="*/ 4818610 w 5849352"/>
              <a:gd name="connsiteY264-20030" fmla="*/ 4114800 h 5327619"/>
              <a:gd name="connsiteX265-20031" fmla="*/ 4844010 w 5849352"/>
              <a:gd name="connsiteY265-20032" fmla="*/ 4097867 h 5327619"/>
              <a:gd name="connsiteX266-20033" fmla="*/ 4928677 w 5849352"/>
              <a:gd name="connsiteY266-20034" fmla="*/ 4080933 h 5327619"/>
              <a:gd name="connsiteX267-20035" fmla="*/ 4954077 w 5849352"/>
              <a:gd name="connsiteY267-20036" fmla="*/ 4064000 h 5327619"/>
              <a:gd name="connsiteX268-20037" fmla="*/ 5004877 w 5849352"/>
              <a:gd name="connsiteY268-20038" fmla="*/ 4047067 h 5327619"/>
              <a:gd name="connsiteX269-20039" fmla="*/ 4996410 w 5849352"/>
              <a:gd name="connsiteY269-20040" fmla="*/ 3979333 h 5327619"/>
              <a:gd name="connsiteX270-20041" fmla="*/ 4971010 w 5849352"/>
              <a:gd name="connsiteY270-20042" fmla="*/ 3970867 h 5327619"/>
              <a:gd name="connsiteX271-20043" fmla="*/ 4937143 w 5849352"/>
              <a:gd name="connsiteY271-20044" fmla="*/ 3928533 h 5327619"/>
              <a:gd name="connsiteX272-20045" fmla="*/ 4911743 w 5849352"/>
              <a:gd name="connsiteY272-20046" fmla="*/ 3852333 h 5327619"/>
              <a:gd name="connsiteX273-20047" fmla="*/ 4903277 w 5849352"/>
              <a:gd name="connsiteY273-20048" fmla="*/ 3826933 h 5327619"/>
              <a:gd name="connsiteX274-20049" fmla="*/ 4894810 w 5849352"/>
              <a:gd name="connsiteY274-20050" fmla="*/ 3801533 h 5327619"/>
              <a:gd name="connsiteX275-20051" fmla="*/ 4877877 w 5849352"/>
              <a:gd name="connsiteY275-20052" fmla="*/ 3725333 h 5327619"/>
              <a:gd name="connsiteX276-20053" fmla="*/ 4835543 w 5849352"/>
              <a:gd name="connsiteY276-20054" fmla="*/ 3674533 h 5327619"/>
              <a:gd name="connsiteX277-20055" fmla="*/ 4810143 w 5849352"/>
              <a:gd name="connsiteY277-20056" fmla="*/ 3623733 h 5327619"/>
              <a:gd name="connsiteX278-20057" fmla="*/ 4793210 w 5849352"/>
              <a:gd name="connsiteY278-20058" fmla="*/ 3598333 h 5327619"/>
              <a:gd name="connsiteX279-20059" fmla="*/ 4776277 w 5849352"/>
              <a:gd name="connsiteY279-20060" fmla="*/ 3547533 h 5327619"/>
              <a:gd name="connsiteX280-20061" fmla="*/ 4767810 w 5849352"/>
              <a:gd name="connsiteY280-20062" fmla="*/ 3462867 h 5327619"/>
              <a:gd name="connsiteX281-20063" fmla="*/ 4750877 w 5849352"/>
              <a:gd name="connsiteY281-20064" fmla="*/ 3412067 h 5327619"/>
              <a:gd name="connsiteX282-20065" fmla="*/ 4733943 w 5849352"/>
              <a:gd name="connsiteY282-20066" fmla="*/ 3352800 h 5327619"/>
              <a:gd name="connsiteX283-20067" fmla="*/ 4708543 w 5849352"/>
              <a:gd name="connsiteY283-20068" fmla="*/ 3302000 h 5327619"/>
              <a:gd name="connsiteX284-20069" fmla="*/ 4666210 w 5849352"/>
              <a:gd name="connsiteY284-20070" fmla="*/ 3293533 h 5327619"/>
              <a:gd name="connsiteX285-20071" fmla="*/ 4573077 w 5849352"/>
              <a:gd name="connsiteY285-20072" fmla="*/ 3302000 h 5327619"/>
              <a:gd name="connsiteX286-20073" fmla="*/ 4556143 w 5849352"/>
              <a:gd name="connsiteY286-20074" fmla="*/ 3327400 h 5327619"/>
              <a:gd name="connsiteX287-20075" fmla="*/ 4530743 w 5849352"/>
              <a:gd name="connsiteY287-20076" fmla="*/ 3344333 h 5327619"/>
              <a:gd name="connsiteX288-20077" fmla="*/ 4496877 w 5849352"/>
              <a:gd name="connsiteY288-20078" fmla="*/ 3335867 h 5327619"/>
              <a:gd name="connsiteX289-20079" fmla="*/ 4488410 w 5849352"/>
              <a:gd name="connsiteY289-20080" fmla="*/ 3310467 h 5327619"/>
              <a:gd name="connsiteX290-20081" fmla="*/ 4471477 w 5849352"/>
              <a:gd name="connsiteY290-20082" fmla="*/ 3293533 h 5327619"/>
              <a:gd name="connsiteX291-20083" fmla="*/ 4463010 w 5849352"/>
              <a:gd name="connsiteY291-20084" fmla="*/ 3259667 h 5327619"/>
              <a:gd name="connsiteX292-20085" fmla="*/ 4446077 w 5849352"/>
              <a:gd name="connsiteY292-20086" fmla="*/ 3242733 h 5327619"/>
              <a:gd name="connsiteX293-20087" fmla="*/ 4369877 w 5849352"/>
              <a:gd name="connsiteY293-20088" fmla="*/ 3217333 h 5327619"/>
              <a:gd name="connsiteX294-20089" fmla="*/ 4344477 w 5849352"/>
              <a:gd name="connsiteY294-20090" fmla="*/ 3200400 h 5327619"/>
              <a:gd name="connsiteX295-20091" fmla="*/ 4336010 w 5849352"/>
              <a:gd name="connsiteY295-20092" fmla="*/ 3175000 h 5327619"/>
              <a:gd name="connsiteX296-20093" fmla="*/ 4327543 w 5849352"/>
              <a:gd name="connsiteY296-20094" fmla="*/ 3064933 h 5327619"/>
              <a:gd name="connsiteX297-20095" fmla="*/ 4285210 w 5849352"/>
              <a:gd name="connsiteY297-20096" fmla="*/ 3014133 h 5327619"/>
              <a:gd name="connsiteX298-20097" fmla="*/ 4234410 w 5849352"/>
              <a:gd name="connsiteY298-20098" fmla="*/ 2980267 h 5327619"/>
              <a:gd name="connsiteX299-20099" fmla="*/ 4082010 w 5849352"/>
              <a:gd name="connsiteY299-20100" fmla="*/ 2988733 h 5327619"/>
              <a:gd name="connsiteX300-20101" fmla="*/ 4031210 w 5849352"/>
              <a:gd name="connsiteY300-20102" fmla="*/ 3005667 h 5327619"/>
              <a:gd name="connsiteX301-20103" fmla="*/ 4048143 w 5849352"/>
              <a:gd name="connsiteY301-20104" fmla="*/ 2963333 h 5327619"/>
              <a:gd name="connsiteX302-20105" fmla="*/ 4039677 w 5849352"/>
              <a:gd name="connsiteY302-20106" fmla="*/ 2912533 h 5327619"/>
              <a:gd name="connsiteX303-20107" fmla="*/ 4014277 w 5849352"/>
              <a:gd name="connsiteY303-20108" fmla="*/ 2904067 h 5327619"/>
              <a:gd name="connsiteX304-20109" fmla="*/ 3895743 w 5849352"/>
              <a:gd name="connsiteY304-20110" fmla="*/ 2895600 h 5327619"/>
              <a:gd name="connsiteX305-20111" fmla="*/ 3878810 w 5849352"/>
              <a:gd name="connsiteY305-20112" fmla="*/ 2751667 h 5327619"/>
              <a:gd name="connsiteX306-20113" fmla="*/ 3861877 w 5849352"/>
              <a:gd name="connsiteY306-20114" fmla="*/ 2726267 h 5327619"/>
              <a:gd name="connsiteX307-20115" fmla="*/ 3828010 w 5849352"/>
              <a:gd name="connsiteY307-20116" fmla="*/ 2658533 h 5327619"/>
              <a:gd name="connsiteX308-20117" fmla="*/ 3794143 w 5849352"/>
              <a:gd name="connsiteY308-20118" fmla="*/ 2616200 h 5327619"/>
              <a:gd name="connsiteX309-20119" fmla="*/ 3641743 w 5849352"/>
              <a:gd name="connsiteY309-20120" fmla="*/ 2590800 h 5327619"/>
              <a:gd name="connsiteX310-20121" fmla="*/ 3582477 w 5849352"/>
              <a:gd name="connsiteY310-20122" fmla="*/ 2573867 h 5327619"/>
              <a:gd name="connsiteX311-20123" fmla="*/ 3531677 w 5849352"/>
              <a:gd name="connsiteY311-20124" fmla="*/ 2556933 h 5327619"/>
              <a:gd name="connsiteX312-20125" fmla="*/ 3574010 w 5849352"/>
              <a:gd name="connsiteY312-20126" fmla="*/ 2514600 h 5327619"/>
              <a:gd name="connsiteX313-20127" fmla="*/ 3548610 w 5849352"/>
              <a:gd name="connsiteY313-20128" fmla="*/ 2523067 h 5327619"/>
              <a:gd name="connsiteX314-20129" fmla="*/ 3523210 w 5849352"/>
              <a:gd name="connsiteY314-20130" fmla="*/ 2531533 h 5327619"/>
              <a:gd name="connsiteX315-20131" fmla="*/ 3548610 w 5849352"/>
              <a:gd name="connsiteY315-20132" fmla="*/ 2506133 h 5327619"/>
              <a:gd name="connsiteX316-20133" fmla="*/ 3574010 w 5849352"/>
              <a:gd name="connsiteY316-20134" fmla="*/ 2497667 h 5327619"/>
              <a:gd name="connsiteX317-20135" fmla="*/ 3582477 w 5849352"/>
              <a:gd name="connsiteY317-20136" fmla="*/ 2463800 h 5327619"/>
              <a:gd name="connsiteX318-20137" fmla="*/ 3607877 w 5849352"/>
              <a:gd name="connsiteY318-20138" fmla="*/ 2421467 h 5327619"/>
              <a:gd name="connsiteX319-20139" fmla="*/ 3607877 w 5849352"/>
              <a:gd name="connsiteY319-20140" fmla="*/ 2336800 h 5327619"/>
              <a:gd name="connsiteX320-20141" fmla="*/ 3574010 w 5849352"/>
              <a:gd name="connsiteY320-20142" fmla="*/ 2302933 h 5327619"/>
              <a:gd name="connsiteX321-20143" fmla="*/ 3523210 w 5849352"/>
              <a:gd name="connsiteY321-20144" fmla="*/ 2260600 h 5327619"/>
              <a:gd name="connsiteX322-20145" fmla="*/ 3480877 w 5849352"/>
              <a:gd name="connsiteY322-20146" fmla="*/ 2209800 h 5327619"/>
              <a:gd name="connsiteX323-20147" fmla="*/ 3455477 w 5849352"/>
              <a:gd name="connsiteY323-20148" fmla="*/ 2192867 h 5327619"/>
              <a:gd name="connsiteX324-20149" fmla="*/ 3438543 w 5849352"/>
              <a:gd name="connsiteY324-20150" fmla="*/ 2175933 h 5327619"/>
              <a:gd name="connsiteX325-20151" fmla="*/ 3413143 w 5849352"/>
              <a:gd name="connsiteY325-20152" fmla="*/ 2167467 h 5327619"/>
              <a:gd name="connsiteX326-20153" fmla="*/ 3294610 w 5849352"/>
              <a:gd name="connsiteY326-20154" fmla="*/ 2150533 h 5327619"/>
              <a:gd name="connsiteX327-20155" fmla="*/ 3243810 w 5849352"/>
              <a:gd name="connsiteY327-20156" fmla="*/ 2125133 h 5327619"/>
              <a:gd name="connsiteX328-20157" fmla="*/ 3252277 w 5849352"/>
              <a:gd name="connsiteY328-20158" fmla="*/ 2091267 h 5327619"/>
              <a:gd name="connsiteX329-20159" fmla="*/ 3218410 w 5849352"/>
              <a:gd name="connsiteY329-20160" fmla="*/ 2082800 h 5327619"/>
              <a:gd name="connsiteX330-20161" fmla="*/ 3193010 w 5849352"/>
              <a:gd name="connsiteY330-20162" fmla="*/ 2032000 h 5327619"/>
              <a:gd name="connsiteX331-20163" fmla="*/ 3176077 w 5849352"/>
              <a:gd name="connsiteY331-20164" fmla="*/ 1998133 h 5327619"/>
              <a:gd name="connsiteX332-20165" fmla="*/ 3167610 w 5849352"/>
              <a:gd name="connsiteY332-20166" fmla="*/ 1972733 h 5327619"/>
              <a:gd name="connsiteX333-20167" fmla="*/ 3142210 w 5849352"/>
              <a:gd name="connsiteY333-20168" fmla="*/ 1955800 h 5327619"/>
              <a:gd name="connsiteX334-20169" fmla="*/ 3116810 w 5849352"/>
              <a:gd name="connsiteY334-20170" fmla="*/ 1930400 h 5327619"/>
              <a:gd name="connsiteX335-20171" fmla="*/ 3082943 w 5849352"/>
              <a:gd name="connsiteY335-20172" fmla="*/ 1854200 h 5327619"/>
              <a:gd name="connsiteX336-20173" fmla="*/ 3066010 w 5849352"/>
              <a:gd name="connsiteY336-20174" fmla="*/ 1828800 h 5327619"/>
              <a:gd name="connsiteX337-20175" fmla="*/ 3057543 w 5849352"/>
              <a:gd name="connsiteY337-20176" fmla="*/ 1794933 h 5327619"/>
              <a:gd name="connsiteX338-20177" fmla="*/ 2972877 w 5849352"/>
              <a:gd name="connsiteY338-20178" fmla="*/ 1727200 h 5327619"/>
              <a:gd name="connsiteX339-20179" fmla="*/ 2947477 w 5849352"/>
              <a:gd name="connsiteY339-20180" fmla="*/ 1710267 h 5327619"/>
              <a:gd name="connsiteX340-20181" fmla="*/ 2828943 w 5849352"/>
              <a:gd name="connsiteY340-20182" fmla="*/ 1667933 h 5327619"/>
              <a:gd name="connsiteX341-20183" fmla="*/ 2803543 w 5849352"/>
              <a:gd name="connsiteY341-20184" fmla="*/ 1676400 h 5327619"/>
              <a:gd name="connsiteX342-20185" fmla="*/ 2795077 w 5849352"/>
              <a:gd name="connsiteY342-20186" fmla="*/ 1727200 h 5327619"/>
              <a:gd name="connsiteX343-20187" fmla="*/ 2786610 w 5849352"/>
              <a:gd name="connsiteY343-20188" fmla="*/ 1752600 h 5327619"/>
              <a:gd name="connsiteX344-20189" fmla="*/ 2744277 w 5849352"/>
              <a:gd name="connsiteY344-20190" fmla="*/ 1794933 h 5327619"/>
              <a:gd name="connsiteX345-20191" fmla="*/ 2718877 w 5849352"/>
              <a:gd name="connsiteY345-20192" fmla="*/ 1845733 h 5327619"/>
              <a:gd name="connsiteX346-20193" fmla="*/ 2693477 w 5849352"/>
              <a:gd name="connsiteY346-20194" fmla="*/ 1921933 h 5327619"/>
              <a:gd name="connsiteX347-20195" fmla="*/ 2685010 w 5849352"/>
              <a:gd name="connsiteY347-20196" fmla="*/ 1947333 h 5327619"/>
              <a:gd name="connsiteX348-20197" fmla="*/ 2651143 w 5849352"/>
              <a:gd name="connsiteY348-20198" fmla="*/ 1955800 h 5327619"/>
              <a:gd name="connsiteX349-20199" fmla="*/ 2591877 w 5849352"/>
              <a:gd name="connsiteY349-20200" fmla="*/ 1947333 h 5327619"/>
              <a:gd name="connsiteX350-20201" fmla="*/ 2566477 w 5849352"/>
              <a:gd name="connsiteY350-20202" fmla="*/ 1938867 h 5327619"/>
              <a:gd name="connsiteX351-20203" fmla="*/ 2549543 w 5849352"/>
              <a:gd name="connsiteY351-20204" fmla="*/ 1913467 h 5327619"/>
              <a:gd name="connsiteX352-20205" fmla="*/ 2558010 w 5849352"/>
              <a:gd name="connsiteY352-20206" fmla="*/ 1888067 h 5327619"/>
              <a:gd name="connsiteX353-20207" fmla="*/ 2532610 w 5849352"/>
              <a:gd name="connsiteY353-20208" fmla="*/ 1794933 h 5327619"/>
              <a:gd name="connsiteX354-20209" fmla="*/ 2507210 w 5849352"/>
              <a:gd name="connsiteY354-20210" fmla="*/ 1786467 h 5327619"/>
              <a:gd name="connsiteX355-20211" fmla="*/ 2498743 w 5849352"/>
              <a:gd name="connsiteY355-20212" fmla="*/ 1761067 h 5327619"/>
              <a:gd name="connsiteX356-20213" fmla="*/ 2447943 w 5849352"/>
              <a:gd name="connsiteY356-20214" fmla="*/ 1701800 h 5327619"/>
              <a:gd name="connsiteX357-20215" fmla="*/ 2431010 w 5849352"/>
              <a:gd name="connsiteY357-20216" fmla="*/ 1676400 h 5327619"/>
              <a:gd name="connsiteX358-20217" fmla="*/ 2422543 w 5849352"/>
              <a:gd name="connsiteY358-20218" fmla="*/ 1634067 h 5327619"/>
              <a:gd name="connsiteX359-20219" fmla="*/ 2414077 w 5849352"/>
              <a:gd name="connsiteY359-20220" fmla="*/ 1608667 h 5327619"/>
              <a:gd name="connsiteX360-20221" fmla="*/ 2278610 w 5849352"/>
              <a:gd name="connsiteY360-20222" fmla="*/ 1583267 h 5327619"/>
              <a:gd name="connsiteX361-20223" fmla="*/ 2287077 w 5849352"/>
              <a:gd name="connsiteY361-20224" fmla="*/ 1540933 h 5327619"/>
              <a:gd name="connsiteX362-20225" fmla="*/ 2320943 w 5849352"/>
              <a:gd name="connsiteY362-20226" fmla="*/ 1490133 h 5327619"/>
              <a:gd name="connsiteX363-20227" fmla="*/ 2304010 w 5849352"/>
              <a:gd name="connsiteY363-20228" fmla="*/ 1405467 h 5327619"/>
              <a:gd name="connsiteX364-20229" fmla="*/ 2278610 w 5849352"/>
              <a:gd name="connsiteY364-20230" fmla="*/ 1388533 h 5327619"/>
              <a:gd name="connsiteX365-20231" fmla="*/ 2253210 w 5849352"/>
              <a:gd name="connsiteY365-20232" fmla="*/ 1320800 h 5327619"/>
              <a:gd name="connsiteX366-20233" fmla="*/ 2227810 w 5849352"/>
              <a:gd name="connsiteY366-20234" fmla="*/ 1303867 h 5327619"/>
              <a:gd name="connsiteX367-20235" fmla="*/ 2210877 w 5849352"/>
              <a:gd name="connsiteY367-20236" fmla="*/ 1253067 h 5327619"/>
              <a:gd name="connsiteX368-20237" fmla="*/ 2202410 w 5849352"/>
              <a:gd name="connsiteY368-20238" fmla="*/ 1227667 h 5327619"/>
              <a:gd name="connsiteX369-20239" fmla="*/ 2193943 w 5849352"/>
              <a:gd name="connsiteY369-20240" fmla="*/ 1193800 h 5327619"/>
              <a:gd name="connsiteX370-20241" fmla="*/ 2177010 w 5849352"/>
              <a:gd name="connsiteY370-20242" fmla="*/ 1143000 h 5327619"/>
              <a:gd name="connsiteX371-20243" fmla="*/ 2168543 w 5849352"/>
              <a:gd name="connsiteY371-20244" fmla="*/ 1092200 h 5327619"/>
              <a:gd name="connsiteX372-20245" fmla="*/ 2160077 w 5849352"/>
              <a:gd name="connsiteY372-20246" fmla="*/ 1058333 h 5327619"/>
              <a:gd name="connsiteX373-20247" fmla="*/ 1321877 w 5849352"/>
              <a:gd name="connsiteY373-20248" fmla="*/ 524933 h 5327619"/>
              <a:gd name="connsiteX374-20249" fmla="*/ 653010 w 5849352"/>
              <a:gd name="connsiteY374-20250" fmla="*/ 211667 h 5327619"/>
              <a:gd name="connsiteX375-20251" fmla="*/ 9543 w 5849352"/>
              <a:gd name="connsiteY375-20252" fmla="*/ 0 h 5327619"/>
              <a:gd name="connsiteX376-20253" fmla="*/ 119610 w 5849352"/>
              <a:gd name="connsiteY376-20254" fmla="*/ 118533 h 5327619"/>
              <a:gd name="connsiteX0-20255" fmla="*/ 2082800 w 5839809"/>
              <a:gd name="connsiteY0-20256" fmla="*/ 905933 h 5327619"/>
              <a:gd name="connsiteX1-20257" fmla="*/ 2099734 w 5839809"/>
              <a:gd name="connsiteY1-20258" fmla="*/ 939800 h 5327619"/>
              <a:gd name="connsiteX2-20259" fmla="*/ 2108200 w 5839809"/>
              <a:gd name="connsiteY2-20260" fmla="*/ 897467 h 5327619"/>
              <a:gd name="connsiteX3-20261" fmla="*/ 2091267 w 5839809"/>
              <a:gd name="connsiteY3-20262" fmla="*/ 880533 h 5327619"/>
              <a:gd name="connsiteX4-20263" fmla="*/ 2057400 w 5839809"/>
              <a:gd name="connsiteY4-20264" fmla="*/ 804333 h 5327619"/>
              <a:gd name="connsiteX5-20265" fmla="*/ 2048934 w 5839809"/>
              <a:gd name="connsiteY5-20266" fmla="*/ 778933 h 5327619"/>
              <a:gd name="connsiteX6-20267" fmla="*/ 1981200 w 5839809"/>
              <a:gd name="connsiteY6-20268" fmla="*/ 719667 h 5327619"/>
              <a:gd name="connsiteX7-20269" fmla="*/ 1888067 w 5839809"/>
              <a:gd name="connsiteY7-20270" fmla="*/ 694267 h 5327619"/>
              <a:gd name="connsiteX8-20271" fmla="*/ 1862667 w 5839809"/>
              <a:gd name="connsiteY8-20272" fmla="*/ 685800 h 5327619"/>
              <a:gd name="connsiteX9-20273" fmla="*/ 1837267 w 5839809"/>
              <a:gd name="connsiteY9-20274" fmla="*/ 660400 h 5327619"/>
              <a:gd name="connsiteX10-20275" fmla="*/ 1828800 w 5839809"/>
              <a:gd name="connsiteY10-20276" fmla="*/ 635000 h 5327619"/>
              <a:gd name="connsiteX11-20277" fmla="*/ 1854200 w 5839809"/>
              <a:gd name="connsiteY11-20278" fmla="*/ 499533 h 5327619"/>
              <a:gd name="connsiteX12-20279" fmla="*/ 1845734 w 5839809"/>
              <a:gd name="connsiteY12-20280" fmla="*/ 448733 h 5327619"/>
              <a:gd name="connsiteX13-20281" fmla="*/ 1803400 w 5839809"/>
              <a:gd name="connsiteY13-20282" fmla="*/ 423333 h 5327619"/>
              <a:gd name="connsiteX14-20283" fmla="*/ 1778000 w 5839809"/>
              <a:gd name="connsiteY14-20284" fmla="*/ 406400 h 5327619"/>
              <a:gd name="connsiteX15-20285" fmla="*/ 1769534 w 5839809"/>
              <a:gd name="connsiteY15-20286" fmla="*/ 304800 h 5327619"/>
              <a:gd name="connsiteX16-20287" fmla="*/ 1778000 w 5839809"/>
              <a:gd name="connsiteY16-20288" fmla="*/ 254000 h 5327619"/>
              <a:gd name="connsiteX17-20289" fmla="*/ 1921934 w 5839809"/>
              <a:gd name="connsiteY17-20290" fmla="*/ 270933 h 5327619"/>
              <a:gd name="connsiteX18-20291" fmla="*/ 1938867 w 5839809"/>
              <a:gd name="connsiteY18-20292" fmla="*/ 287867 h 5327619"/>
              <a:gd name="connsiteX19-20293" fmla="*/ 2074334 w 5839809"/>
              <a:gd name="connsiteY19-20294" fmla="*/ 262467 h 5327619"/>
              <a:gd name="connsiteX20-20295" fmla="*/ 2108200 w 5839809"/>
              <a:gd name="connsiteY20-20296" fmla="*/ 330200 h 5327619"/>
              <a:gd name="connsiteX21-20297" fmla="*/ 2133600 w 5839809"/>
              <a:gd name="connsiteY21-20298" fmla="*/ 338667 h 5327619"/>
              <a:gd name="connsiteX22-20299" fmla="*/ 2209800 w 5839809"/>
              <a:gd name="connsiteY22-20300" fmla="*/ 347133 h 5327619"/>
              <a:gd name="connsiteX23-20301" fmla="*/ 2252134 w 5839809"/>
              <a:gd name="connsiteY23-20302" fmla="*/ 381000 h 5327619"/>
              <a:gd name="connsiteX24-20303" fmla="*/ 2277534 w 5839809"/>
              <a:gd name="connsiteY24-20304" fmla="*/ 397933 h 5327619"/>
              <a:gd name="connsiteX25-20305" fmla="*/ 2438400 w 5839809"/>
              <a:gd name="connsiteY25-20306" fmla="*/ 389467 h 5327619"/>
              <a:gd name="connsiteX26-20307" fmla="*/ 2455334 w 5839809"/>
              <a:gd name="connsiteY26-20308" fmla="*/ 364067 h 5327619"/>
              <a:gd name="connsiteX27-20309" fmla="*/ 2683934 w 5839809"/>
              <a:gd name="connsiteY27-20310" fmla="*/ 381000 h 5327619"/>
              <a:gd name="connsiteX28-20311" fmla="*/ 2709334 w 5839809"/>
              <a:gd name="connsiteY28-20312" fmla="*/ 406400 h 5327619"/>
              <a:gd name="connsiteX29-20313" fmla="*/ 2794000 w 5839809"/>
              <a:gd name="connsiteY29-20314" fmla="*/ 406400 h 5327619"/>
              <a:gd name="connsiteX30-20315" fmla="*/ 2819400 w 5839809"/>
              <a:gd name="connsiteY30-20316" fmla="*/ 389467 h 5327619"/>
              <a:gd name="connsiteX31-20317" fmla="*/ 2929467 w 5839809"/>
              <a:gd name="connsiteY31-20318" fmla="*/ 372533 h 5327619"/>
              <a:gd name="connsiteX32-20319" fmla="*/ 2980267 w 5839809"/>
              <a:gd name="connsiteY32-20320" fmla="*/ 347133 h 5327619"/>
              <a:gd name="connsiteX33-20321" fmla="*/ 3031067 w 5839809"/>
              <a:gd name="connsiteY33-20322" fmla="*/ 355600 h 5327619"/>
              <a:gd name="connsiteX34-20323" fmla="*/ 3056467 w 5839809"/>
              <a:gd name="connsiteY34-20324" fmla="*/ 372533 h 5327619"/>
              <a:gd name="connsiteX35-20325" fmla="*/ 3158067 w 5839809"/>
              <a:gd name="connsiteY35-20326" fmla="*/ 372533 h 5327619"/>
              <a:gd name="connsiteX36-20327" fmla="*/ 3166534 w 5839809"/>
              <a:gd name="connsiteY36-20328" fmla="*/ 397933 h 5327619"/>
              <a:gd name="connsiteX37-20329" fmla="*/ 3158067 w 5839809"/>
              <a:gd name="connsiteY37-20330" fmla="*/ 431800 h 5327619"/>
              <a:gd name="connsiteX38-20331" fmla="*/ 3107267 w 5839809"/>
              <a:gd name="connsiteY38-20332" fmla="*/ 457200 h 5327619"/>
              <a:gd name="connsiteX39-20333" fmla="*/ 3081867 w 5839809"/>
              <a:gd name="connsiteY39-20334" fmla="*/ 474133 h 5327619"/>
              <a:gd name="connsiteX40-20335" fmla="*/ 3073400 w 5839809"/>
              <a:gd name="connsiteY40-20336" fmla="*/ 499533 h 5327619"/>
              <a:gd name="connsiteX41-20337" fmla="*/ 3081867 w 5839809"/>
              <a:gd name="connsiteY41-20338" fmla="*/ 711200 h 5327619"/>
              <a:gd name="connsiteX42-20339" fmla="*/ 3098800 w 5839809"/>
              <a:gd name="connsiteY42-20340" fmla="*/ 762000 h 5327619"/>
              <a:gd name="connsiteX43-20341" fmla="*/ 3107267 w 5839809"/>
              <a:gd name="connsiteY43-20342" fmla="*/ 787400 h 5327619"/>
              <a:gd name="connsiteX44-20343" fmla="*/ 3124200 w 5839809"/>
              <a:gd name="connsiteY44-20344" fmla="*/ 812800 h 5327619"/>
              <a:gd name="connsiteX45-20345" fmla="*/ 3132667 w 5839809"/>
              <a:gd name="connsiteY45-20346" fmla="*/ 838200 h 5327619"/>
              <a:gd name="connsiteX46-20347" fmla="*/ 3183467 w 5839809"/>
              <a:gd name="connsiteY46-20348" fmla="*/ 889000 h 5327619"/>
              <a:gd name="connsiteX47-20349" fmla="*/ 3208867 w 5839809"/>
              <a:gd name="connsiteY47-20350" fmla="*/ 914400 h 5327619"/>
              <a:gd name="connsiteX48-20351" fmla="*/ 3242734 w 5839809"/>
              <a:gd name="connsiteY48-20352" fmla="*/ 922867 h 5327619"/>
              <a:gd name="connsiteX49-20353" fmla="*/ 3268134 w 5839809"/>
              <a:gd name="connsiteY49-20354" fmla="*/ 948267 h 5327619"/>
              <a:gd name="connsiteX50-20355" fmla="*/ 3318934 w 5839809"/>
              <a:gd name="connsiteY50-20356" fmla="*/ 982133 h 5327619"/>
              <a:gd name="connsiteX51-20357" fmla="*/ 3361267 w 5839809"/>
              <a:gd name="connsiteY51-20358" fmla="*/ 1024467 h 5327619"/>
              <a:gd name="connsiteX52-20359" fmla="*/ 3420534 w 5839809"/>
              <a:gd name="connsiteY52-20360" fmla="*/ 1075267 h 5327619"/>
              <a:gd name="connsiteX53-20361" fmla="*/ 3471334 w 5839809"/>
              <a:gd name="connsiteY53-20362" fmla="*/ 1109133 h 5327619"/>
              <a:gd name="connsiteX54-20363" fmla="*/ 3539067 w 5839809"/>
              <a:gd name="connsiteY54-20364" fmla="*/ 1159933 h 5327619"/>
              <a:gd name="connsiteX55-20365" fmla="*/ 3564467 w 5839809"/>
              <a:gd name="connsiteY55-20366" fmla="*/ 1168400 h 5327619"/>
              <a:gd name="connsiteX56-20367" fmla="*/ 3589867 w 5839809"/>
              <a:gd name="connsiteY56-20368" fmla="*/ 1185333 h 5327619"/>
              <a:gd name="connsiteX57-20369" fmla="*/ 3657600 w 5839809"/>
              <a:gd name="connsiteY57-20370" fmla="*/ 1202267 h 5327619"/>
              <a:gd name="connsiteX58-20371" fmla="*/ 3683000 w 5839809"/>
              <a:gd name="connsiteY58-20372" fmla="*/ 1219200 h 5327619"/>
              <a:gd name="connsiteX59-20373" fmla="*/ 3699934 w 5839809"/>
              <a:gd name="connsiteY59-20374" fmla="*/ 1270000 h 5327619"/>
              <a:gd name="connsiteX60-20375" fmla="*/ 3716867 w 5839809"/>
              <a:gd name="connsiteY60-20376" fmla="*/ 1295400 h 5327619"/>
              <a:gd name="connsiteX61-20377" fmla="*/ 3733800 w 5839809"/>
              <a:gd name="connsiteY61-20378" fmla="*/ 1354667 h 5327619"/>
              <a:gd name="connsiteX62-20379" fmla="*/ 3750734 w 5839809"/>
              <a:gd name="connsiteY62-20380" fmla="*/ 1405467 h 5327619"/>
              <a:gd name="connsiteX63-20381" fmla="*/ 3759200 w 5839809"/>
              <a:gd name="connsiteY63-20382" fmla="*/ 1447800 h 5327619"/>
              <a:gd name="connsiteX64-20383" fmla="*/ 3767667 w 5839809"/>
              <a:gd name="connsiteY64-20384" fmla="*/ 1473200 h 5327619"/>
              <a:gd name="connsiteX65-20385" fmla="*/ 3776134 w 5839809"/>
              <a:gd name="connsiteY65-20386" fmla="*/ 1507067 h 5327619"/>
              <a:gd name="connsiteX66-20387" fmla="*/ 3801534 w 5839809"/>
              <a:gd name="connsiteY66-20388" fmla="*/ 1583267 h 5327619"/>
              <a:gd name="connsiteX67-20389" fmla="*/ 3810000 w 5839809"/>
              <a:gd name="connsiteY67-20390" fmla="*/ 1608667 h 5327619"/>
              <a:gd name="connsiteX68-20391" fmla="*/ 3818467 w 5839809"/>
              <a:gd name="connsiteY68-20392" fmla="*/ 1659467 h 5327619"/>
              <a:gd name="connsiteX69-20393" fmla="*/ 3852334 w 5839809"/>
              <a:gd name="connsiteY69-20394" fmla="*/ 1701800 h 5327619"/>
              <a:gd name="connsiteX70-20395" fmla="*/ 3869267 w 5839809"/>
              <a:gd name="connsiteY70-20396" fmla="*/ 1752600 h 5327619"/>
              <a:gd name="connsiteX71-20397" fmla="*/ 3877734 w 5839809"/>
              <a:gd name="connsiteY71-20398" fmla="*/ 1786467 h 5327619"/>
              <a:gd name="connsiteX72-20399" fmla="*/ 3894667 w 5839809"/>
              <a:gd name="connsiteY72-20400" fmla="*/ 1811867 h 5327619"/>
              <a:gd name="connsiteX73-20401" fmla="*/ 3903134 w 5839809"/>
              <a:gd name="connsiteY73-20402" fmla="*/ 1837267 h 5327619"/>
              <a:gd name="connsiteX74-20403" fmla="*/ 3937000 w 5839809"/>
              <a:gd name="connsiteY74-20404" fmla="*/ 1888067 h 5327619"/>
              <a:gd name="connsiteX75-20405" fmla="*/ 3953934 w 5839809"/>
              <a:gd name="connsiteY75-20406" fmla="*/ 1913467 h 5327619"/>
              <a:gd name="connsiteX76-20407" fmla="*/ 3979334 w 5839809"/>
              <a:gd name="connsiteY76-20408" fmla="*/ 1930400 h 5327619"/>
              <a:gd name="connsiteX77-20409" fmla="*/ 4004734 w 5839809"/>
              <a:gd name="connsiteY77-20410" fmla="*/ 1955800 h 5327619"/>
              <a:gd name="connsiteX78-20411" fmla="*/ 4055534 w 5839809"/>
              <a:gd name="connsiteY78-20412" fmla="*/ 1981200 h 5327619"/>
              <a:gd name="connsiteX79-20413" fmla="*/ 4080934 w 5839809"/>
              <a:gd name="connsiteY79-20414" fmla="*/ 1964267 h 5327619"/>
              <a:gd name="connsiteX80-20415" fmla="*/ 4106334 w 5839809"/>
              <a:gd name="connsiteY80-20416" fmla="*/ 1972733 h 5327619"/>
              <a:gd name="connsiteX81-20417" fmla="*/ 4157134 w 5839809"/>
              <a:gd name="connsiteY81-20418" fmla="*/ 2015067 h 5327619"/>
              <a:gd name="connsiteX82-20419" fmla="*/ 4165600 w 5839809"/>
              <a:gd name="connsiteY82-20420" fmla="*/ 2048933 h 5327619"/>
              <a:gd name="connsiteX83-20421" fmla="*/ 4207934 w 5839809"/>
              <a:gd name="connsiteY83-20422" fmla="*/ 2091267 h 5327619"/>
              <a:gd name="connsiteX84-20423" fmla="*/ 4233334 w 5839809"/>
              <a:gd name="connsiteY84-20424" fmla="*/ 2116667 h 5327619"/>
              <a:gd name="connsiteX85-20425" fmla="*/ 4334934 w 5839809"/>
              <a:gd name="connsiteY85-20426" fmla="*/ 2133600 h 5327619"/>
              <a:gd name="connsiteX86-20427" fmla="*/ 4360334 w 5839809"/>
              <a:gd name="connsiteY86-20428" fmla="*/ 2159000 h 5327619"/>
              <a:gd name="connsiteX87-20429" fmla="*/ 4385734 w 5839809"/>
              <a:gd name="connsiteY87-20430" fmla="*/ 2167467 h 5327619"/>
              <a:gd name="connsiteX88-20431" fmla="*/ 4512734 w 5839809"/>
              <a:gd name="connsiteY88-20432" fmla="*/ 2184400 h 5327619"/>
              <a:gd name="connsiteX89-20433" fmla="*/ 4538134 w 5839809"/>
              <a:gd name="connsiteY89-20434" fmla="*/ 2209800 h 5327619"/>
              <a:gd name="connsiteX90-20435" fmla="*/ 4605867 w 5839809"/>
              <a:gd name="connsiteY90-20436" fmla="*/ 2226733 h 5327619"/>
              <a:gd name="connsiteX91-20437" fmla="*/ 4673600 w 5839809"/>
              <a:gd name="connsiteY91-20438" fmla="*/ 2218267 h 5327619"/>
              <a:gd name="connsiteX92-20439" fmla="*/ 4775200 w 5839809"/>
              <a:gd name="connsiteY92-20440" fmla="*/ 2209800 h 5327619"/>
              <a:gd name="connsiteX93-20441" fmla="*/ 4809067 w 5839809"/>
              <a:gd name="connsiteY93-20442" fmla="*/ 2192867 h 5327619"/>
              <a:gd name="connsiteX94-20443" fmla="*/ 4834467 w 5839809"/>
              <a:gd name="connsiteY94-20444" fmla="*/ 2201333 h 5327619"/>
              <a:gd name="connsiteX95-20445" fmla="*/ 4885267 w 5839809"/>
              <a:gd name="connsiteY95-20446" fmla="*/ 2260600 h 5327619"/>
              <a:gd name="connsiteX96-20447" fmla="*/ 4868334 w 5839809"/>
              <a:gd name="connsiteY96-20448" fmla="*/ 2286000 h 5327619"/>
              <a:gd name="connsiteX97-20449" fmla="*/ 4842934 w 5839809"/>
              <a:gd name="connsiteY97-20450" fmla="*/ 2294467 h 5327619"/>
              <a:gd name="connsiteX98-20451" fmla="*/ 4826000 w 5839809"/>
              <a:gd name="connsiteY98-20452" fmla="*/ 2311400 h 5327619"/>
              <a:gd name="connsiteX99-20453" fmla="*/ 4783667 w 5839809"/>
              <a:gd name="connsiteY99-20454" fmla="*/ 2387600 h 5327619"/>
              <a:gd name="connsiteX100-20455" fmla="*/ 4758267 w 5839809"/>
              <a:gd name="connsiteY100-20456" fmla="*/ 2404533 h 5327619"/>
              <a:gd name="connsiteX101-20457" fmla="*/ 4775200 w 5839809"/>
              <a:gd name="connsiteY101-20458" fmla="*/ 2429933 h 5327619"/>
              <a:gd name="connsiteX102-20459" fmla="*/ 4800600 w 5839809"/>
              <a:gd name="connsiteY102-20460" fmla="*/ 2438400 h 5327619"/>
              <a:gd name="connsiteX103-20461" fmla="*/ 4826000 w 5839809"/>
              <a:gd name="connsiteY103-20462" fmla="*/ 2455333 h 5327619"/>
              <a:gd name="connsiteX104-20463" fmla="*/ 4842934 w 5839809"/>
              <a:gd name="connsiteY104-20464" fmla="*/ 2472267 h 5327619"/>
              <a:gd name="connsiteX105-20465" fmla="*/ 4893734 w 5839809"/>
              <a:gd name="connsiteY105-20466" fmla="*/ 2489200 h 5327619"/>
              <a:gd name="connsiteX106-20467" fmla="*/ 4919134 w 5839809"/>
              <a:gd name="connsiteY106-20468" fmla="*/ 2497667 h 5327619"/>
              <a:gd name="connsiteX107-20469" fmla="*/ 4969934 w 5839809"/>
              <a:gd name="connsiteY107-20470" fmla="*/ 2523067 h 5327619"/>
              <a:gd name="connsiteX108-20471" fmla="*/ 5020734 w 5839809"/>
              <a:gd name="connsiteY108-20472" fmla="*/ 2548467 h 5327619"/>
              <a:gd name="connsiteX109-20473" fmla="*/ 5046134 w 5839809"/>
              <a:gd name="connsiteY109-20474" fmla="*/ 2573867 h 5327619"/>
              <a:gd name="connsiteX110-20475" fmla="*/ 5173134 w 5839809"/>
              <a:gd name="connsiteY110-20476" fmla="*/ 2599267 h 5327619"/>
              <a:gd name="connsiteX111-20477" fmla="*/ 5232400 w 5839809"/>
              <a:gd name="connsiteY111-20478" fmla="*/ 2616200 h 5327619"/>
              <a:gd name="connsiteX112-20479" fmla="*/ 5257800 w 5839809"/>
              <a:gd name="connsiteY112-20480" fmla="*/ 2624667 h 5327619"/>
              <a:gd name="connsiteX113-20481" fmla="*/ 5274734 w 5839809"/>
              <a:gd name="connsiteY113-20482" fmla="*/ 2641600 h 5327619"/>
              <a:gd name="connsiteX114-20483" fmla="*/ 5350934 w 5839809"/>
              <a:gd name="connsiteY114-20484" fmla="*/ 2683933 h 5327619"/>
              <a:gd name="connsiteX115-20485" fmla="*/ 5418667 w 5839809"/>
              <a:gd name="connsiteY115-20486" fmla="*/ 2692400 h 5327619"/>
              <a:gd name="connsiteX116-20487" fmla="*/ 5444067 w 5839809"/>
              <a:gd name="connsiteY116-20488" fmla="*/ 2717800 h 5327619"/>
              <a:gd name="connsiteX117-20489" fmla="*/ 5461000 w 5839809"/>
              <a:gd name="connsiteY117-20490" fmla="*/ 2743200 h 5327619"/>
              <a:gd name="connsiteX118-20491" fmla="*/ 5486400 w 5839809"/>
              <a:gd name="connsiteY118-20492" fmla="*/ 2760133 h 5327619"/>
              <a:gd name="connsiteX119-20493" fmla="*/ 5528734 w 5839809"/>
              <a:gd name="connsiteY119-20494" fmla="*/ 2802467 h 5327619"/>
              <a:gd name="connsiteX120-20495" fmla="*/ 5562600 w 5839809"/>
              <a:gd name="connsiteY120-20496" fmla="*/ 2810933 h 5327619"/>
              <a:gd name="connsiteX121-20497" fmla="*/ 5588000 w 5839809"/>
              <a:gd name="connsiteY121-20498" fmla="*/ 2827867 h 5327619"/>
              <a:gd name="connsiteX122-20499" fmla="*/ 5689600 w 5839809"/>
              <a:gd name="connsiteY122-20500" fmla="*/ 2844800 h 5327619"/>
              <a:gd name="connsiteX123-20501" fmla="*/ 5765800 w 5839809"/>
              <a:gd name="connsiteY123-20502" fmla="*/ 2904067 h 5327619"/>
              <a:gd name="connsiteX124-20503" fmla="*/ 5825067 w 5839809"/>
              <a:gd name="connsiteY124-20504" fmla="*/ 2921000 h 5327619"/>
              <a:gd name="connsiteX125-20505" fmla="*/ 5825067 w 5839809"/>
              <a:gd name="connsiteY125-20506" fmla="*/ 3115733 h 5327619"/>
              <a:gd name="connsiteX126-20507" fmla="*/ 5791200 w 5839809"/>
              <a:gd name="connsiteY126-20508" fmla="*/ 3200400 h 5327619"/>
              <a:gd name="connsiteX127-20509" fmla="*/ 5799667 w 5839809"/>
              <a:gd name="connsiteY127-20510" fmla="*/ 3285067 h 5327619"/>
              <a:gd name="connsiteX128-20511" fmla="*/ 5774267 w 5839809"/>
              <a:gd name="connsiteY128-20512" fmla="*/ 3276600 h 5327619"/>
              <a:gd name="connsiteX129-20513" fmla="*/ 5765800 w 5839809"/>
              <a:gd name="connsiteY129-20514" fmla="*/ 3251200 h 5327619"/>
              <a:gd name="connsiteX130-20515" fmla="*/ 5748867 w 5839809"/>
              <a:gd name="connsiteY130-20516" fmla="*/ 3225800 h 5327619"/>
              <a:gd name="connsiteX131-20517" fmla="*/ 5723467 w 5839809"/>
              <a:gd name="connsiteY131-20518" fmla="*/ 3175000 h 5327619"/>
              <a:gd name="connsiteX132-20519" fmla="*/ 5672667 w 5839809"/>
              <a:gd name="connsiteY132-20520" fmla="*/ 3149600 h 5327619"/>
              <a:gd name="connsiteX133-20521" fmla="*/ 5647267 w 5839809"/>
              <a:gd name="connsiteY133-20522" fmla="*/ 3132667 h 5327619"/>
              <a:gd name="connsiteX134-20523" fmla="*/ 5596467 w 5839809"/>
              <a:gd name="connsiteY134-20524" fmla="*/ 3115733 h 5327619"/>
              <a:gd name="connsiteX135-20525" fmla="*/ 5435600 w 5839809"/>
              <a:gd name="connsiteY135-20526" fmla="*/ 3098800 h 5327619"/>
              <a:gd name="connsiteX136-20527" fmla="*/ 5410200 w 5839809"/>
              <a:gd name="connsiteY136-20528" fmla="*/ 3073400 h 5327619"/>
              <a:gd name="connsiteX137-20529" fmla="*/ 5384800 w 5839809"/>
              <a:gd name="connsiteY137-20530" fmla="*/ 3056467 h 5327619"/>
              <a:gd name="connsiteX138-20531" fmla="*/ 5367867 w 5839809"/>
              <a:gd name="connsiteY138-20532" fmla="*/ 3031067 h 5327619"/>
              <a:gd name="connsiteX139-20533" fmla="*/ 5350934 w 5839809"/>
              <a:gd name="connsiteY139-20534" fmla="*/ 3014133 h 5327619"/>
              <a:gd name="connsiteX140-20535" fmla="*/ 5223934 w 5839809"/>
              <a:gd name="connsiteY140-20536" fmla="*/ 3022600 h 5327619"/>
              <a:gd name="connsiteX141-20537" fmla="*/ 5207000 w 5839809"/>
              <a:gd name="connsiteY141-20538" fmla="*/ 3039533 h 5327619"/>
              <a:gd name="connsiteX142-20539" fmla="*/ 5173134 w 5839809"/>
              <a:gd name="connsiteY142-20540" fmla="*/ 3107267 h 5327619"/>
              <a:gd name="connsiteX143-20541" fmla="*/ 5147734 w 5839809"/>
              <a:gd name="connsiteY143-20542" fmla="*/ 3158067 h 5327619"/>
              <a:gd name="connsiteX144-20543" fmla="*/ 5130800 w 5839809"/>
              <a:gd name="connsiteY144-20544" fmla="*/ 3225800 h 5327619"/>
              <a:gd name="connsiteX145-20545" fmla="*/ 5113867 w 5839809"/>
              <a:gd name="connsiteY145-20546" fmla="*/ 3251200 h 5327619"/>
              <a:gd name="connsiteX146-20547" fmla="*/ 5105400 w 5839809"/>
              <a:gd name="connsiteY146-20548" fmla="*/ 3285067 h 5327619"/>
              <a:gd name="connsiteX147-20549" fmla="*/ 5122334 w 5839809"/>
              <a:gd name="connsiteY147-20550" fmla="*/ 3352800 h 5327619"/>
              <a:gd name="connsiteX148-20551" fmla="*/ 5113867 w 5839809"/>
              <a:gd name="connsiteY148-20552" fmla="*/ 3395133 h 5327619"/>
              <a:gd name="connsiteX149-20553" fmla="*/ 5080000 w 5839809"/>
              <a:gd name="connsiteY149-20554" fmla="*/ 3437467 h 5327619"/>
              <a:gd name="connsiteX150-20555" fmla="*/ 5088467 w 5839809"/>
              <a:gd name="connsiteY150-20556" fmla="*/ 3496733 h 5327619"/>
              <a:gd name="connsiteX151-20557" fmla="*/ 5147734 w 5839809"/>
              <a:gd name="connsiteY151-20558" fmla="*/ 3539067 h 5327619"/>
              <a:gd name="connsiteX152-20559" fmla="*/ 5190067 w 5839809"/>
              <a:gd name="connsiteY152-20560" fmla="*/ 3547533 h 5327619"/>
              <a:gd name="connsiteX153-20561" fmla="*/ 5232400 w 5839809"/>
              <a:gd name="connsiteY153-20562" fmla="*/ 3581400 h 5327619"/>
              <a:gd name="connsiteX154-20563" fmla="*/ 5257800 w 5839809"/>
              <a:gd name="connsiteY154-20564" fmla="*/ 3572933 h 5327619"/>
              <a:gd name="connsiteX155-20565" fmla="*/ 5308600 w 5839809"/>
              <a:gd name="connsiteY155-20566" fmla="*/ 3564467 h 5327619"/>
              <a:gd name="connsiteX156-20567" fmla="*/ 5359400 w 5839809"/>
              <a:gd name="connsiteY156-20568" fmla="*/ 3598333 h 5327619"/>
              <a:gd name="connsiteX157-20569" fmla="*/ 5401734 w 5839809"/>
              <a:gd name="connsiteY157-20570" fmla="*/ 3666067 h 5327619"/>
              <a:gd name="connsiteX158-20571" fmla="*/ 5418667 w 5839809"/>
              <a:gd name="connsiteY158-20572" fmla="*/ 3835400 h 5327619"/>
              <a:gd name="connsiteX159-20573" fmla="*/ 5427134 w 5839809"/>
              <a:gd name="connsiteY159-20574" fmla="*/ 3860800 h 5327619"/>
              <a:gd name="connsiteX160-20575" fmla="*/ 5291667 w 5839809"/>
              <a:gd name="connsiteY160-20576" fmla="*/ 3920067 h 5327619"/>
              <a:gd name="connsiteX161-20577" fmla="*/ 5266267 w 5839809"/>
              <a:gd name="connsiteY161-20578" fmla="*/ 3937000 h 5327619"/>
              <a:gd name="connsiteX162-20579" fmla="*/ 5207000 w 5839809"/>
              <a:gd name="connsiteY162-20580" fmla="*/ 3970867 h 5327619"/>
              <a:gd name="connsiteX163-20581" fmla="*/ 5190067 w 5839809"/>
              <a:gd name="connsiteY163-20582" fmla="*/ 3996267 h 5327619"/>
              <a:gd name="connsiteX164-20583" fmla="*/ 5164667 w 5839809"/>
              <a:gd name="connsiteY164-20584" fmla="*/ 4021667 h 5327619"/>
              <a:gd name="connsiteX165-20585" fmla="*/ 5156200 w 5839809"/>
              <a:gd name="connsiteY165-20586" fmla="*/ 4047067 h 5327619"/>
              <a:gd name="connsiteX166-20587" fmla="*/ 5147734 w 5839809"/>
              <a:gd name="connsiteY166-20588" fmla="*/ 4241800 h 5327619"/>
              <a:gd name="connsiteX167-20589" fmla="*/ 5096934 w 5839809"/>
              <a:gd name="connsiteY167-20590" fmla="*/ 4275667 h 5327619"/>
              <a:gd name="connsiteX168-20591" fmla="*/ 5080000 w 5839809"/>
              <a:gd name="connsiteY168-20592" fmla="*/ 4292600 h 5327619"/>
              <a:gd name="connsiteX169-20593" fmla="*/ 5113867 w 5839809"/>
              <a:gd name="connsiteY169-20594" fmla="*/ 4301067 h 5327619"/>
              <a:gd name="connsiteX170-20595" fmla="*/ 5080000 w 5839809"/>
              <a:gd name="connsiteY170-20596" fmla="*/ 4351867 h 5327619"/>
              <a:gd name="connsiteX171-20597" fmla="*/ 5029200 w 5839809"/>
              <a:gd name="connsiteY171-20598" fmla="*/ 4385733 h 5327619"/>
              <a:gd name="connsiteX172-20599" fmla="*/ 5012267 w 5839809"/>
              <a:gd name="connsiteY172-20600" fmla="*/ 4411133 h 5327619"/>
              <a:gd name="connsiteX173-20601" fmla="*/ 4995334 w 5839809"/>
              <a:gd name="connsiteY173-20602" fmla="*/ 4428067 h 5327619"/>
              <a:gd name="connsiteX174-20603" fmla="*/ 4978400 w 5839809"/>
              <a:gd name="connsiteY174-20604" fmla="*/ 4478867 h 5327619"/>
              <a:gd name="connsiteX175-20605" fmla="*/ 4961467 w 5839809"/>
              <a:gd name="connsiteY175-20606" fmla="*/ 4504267 h 5327619"/>
              <a:gd name="connsiteX176-20607" fmla="*/ 4953000 w 5839809"/>
              <a:gd name="connsiteY176-20608" fmla="*/ 4529667 h 5327619"/>
              <a:gd name="connsiteX177-20609" fmla="*/ 4919134 w 5839809"/>
              <a:gd name="connsiteY177-20610" fmla="*/ 4538133 h 5327619"/>
              <a:gd name="connsiteX178-20611" fmla="*/ 4851400 w 5839809"/>
              <a:gd name="connsiteY178-20612" fmla="*/ 4563533 h 5327619"/>
              <a:gd name="connsiteX179-20613" fmla="*/ 4775200 w 5839809"/>
              <a:gd name="connsiteY179-20614" fmla="*/ 4555067 h 5327619"/>
              <a:gd name="connsiteX180-20615" fmla="*/ 4758267 w 5839809"/>
              <a:gd name="connsiteY180-20616" fmla="*/ 4538133 h 5327619"/>
              <a:gd name="connsiteX181-20617" fmla="*/ 4741334 w 5839809"/>
              <a:gd name="connsiteY181-20618" fmla="*/ 4487333 h 5327619"/>
              <a:gd name="connsiteX182-20619" fmla="*/ 4724400 w 5839809"/>
              <a:gd name="connsiteY182-20620" fmla="*/ 4419600 h 5327619"/>
              <a:gd name="connsiteX183-20621" fmla="*/ 4673600 w 5839809"/>
              <a:gd name="connsiteY183-20622" fmla="*/ 4453467 h 5327619"/>
              <a:gd name="connsiteX184-20623" fmla="*/ 4622800 w 5839809"/>
              <a:gd name="connsiteY184-20624" fmla="*/ 4504267 h 5327619"/>
              <a:gd name="connsiteX185-20625" fmla="*/ 4605867 w 5839809"/>
              <a:gd name="connsiteY185-20626" fmla="*/ 4555067 h 5327619"/>
              <a:gd name="connsiteX186-20627" fmla="*/ 4572000 w 5839809"/>
              <a:gd name="connsiteY186-20628" fmla="*/ 4605867 h 5327619"/>
              <a:gd name="connsiteX187-20629" fmla="*/ 4555067 w 5839809"/>
              <a:gd name="connsiteY187-20630" fmla="*/ 4631267 h 5327619"/>
              <a:gd name="connsiteX188-20631" fmla="*/ 4538134 w 5839809"/>
              <a:gd name="connsiteY188-20632" fmla="*/ 4682067 h 5327619"/>
              <a:gd name="connsiteX189-20633" fmla="*/ 4495800 w 5839809"/>
              <a:gd name="connsiteY189-20634" fmla="*/ 4758267 h 5327619"/>
              <a:gd name="connsiteX190-20635" fmla="*/ 4504267 w 5839809"/>
              <a:gd name="connsiteY190-20636" fmla="*/ 4817533 h 5327619"/>
              <a:gd name="connsiteX191-20637" fmla="*/ 4512734 w 5839809"/>
              <a:gd name="connsiteY191-20638" fmla="*/ 4893733 h 5327619"/>
              <a:gd name="connsiteX192-20639" fmla="*/ 4546600 w 5839809"/>
              <a:gd name="connsiteY192-20640" fmla="*/ 4961467 h 5327619"/>
              <a:gd name="connsiteX193-20641" fmla="*/ 4588934 w 5839809"/>
              <a:gd name="connsiteY193-20642" fmla="*/ 4969933 h 5327619"/>
              <a:gd name="connsiteX194-20643" fmla="*/ 4563534 w 5839809"/>
              <a:gd name="connsiteY194-20644" fmla="*/ 5020733 h 5327619"/>
              <a:gd name="connsiteX195-20645" fmla="*/ 4572000 w 5839809"/>
              <a:gd name="connsiteY195-20646" fmla="*/ 5046133 h 5327619"/>
              <a:gd name="connsiteX196-20647" fmla="*/ 4614334 w 5839809"/>
              <a:gd name="connsiteY196-20648" fmla="*/ 5088467 h 5327619"/>
              <a:gd name="connsiteX197-20649" fmla="*/ 4555067 w 5839809"/>
              <a:gd name="connsiteY197-20650" fmla="*/ 5130800 h 5327619"/>
              <a:gd name="connsiteX198-20651" fmla="*/ 4529667 w 5839809"/>
              <a:gd name="connsiteY198-20652" fmla="*/ 5139267 h 5327619"/>
              <a:gd name="connsiteX199-20653" fmla="*/ 4538134 w 5839809"/>
              <a:gd name="connsiteY199-20654" fmla="*/ 5291667 h 5327619"/>
              <a:gd name="connsiteX200-20655" fmla="*/ 4529667 w 5839809"/>
              <a:gd name="connsiteY200-20656" fmla="*/ 5325533 h 5327619"/>
              <a:gd name="connsiteX201-20657" fmla="*/ 4470400 w 5839809"/>
              <a:gd name="connsiteY201-20658" fmla="*/ 5317067 h 5327619"/>
              <a:gd name="connsiteX202-20659" fmla="*/ 4411134 w 5839809"/>
              <a:gd name="connsiteY202-20660" fmla="*/ 5300133 h 5327619"/>
              <a:gd name="connsiteX203-20661" fmla="*/ 4343400 w 5839809"/>
              <a:gd name="connsiteY203-20662" fmla="*/ 5291667 h 5327619"/>
              <a:gd name="connsiteX204-20663" fmla="*/ 4258734 w 5839809"/>
              <a:gd name="connsiteY204-20664" fmla="*/ 5266267 h 5327619"/>
              <a:gd name="connsiteX205-20665" fmla="*/ 4224867 w 5839809"/>
              <a:gd name="connsiteY205-20666" fmla="*/ 5257800 h 5327619"/>
              <a:gd name="connsiteX206-20667" fmla="*/ 4207934 w 5839809"/>
              <a:gd name="connsiteY206-20668" fmla="*/ 5232400 h 5327619"/>
              <a:gd name="connsiteX207-20669" fmla="*/ 4165600 w 5839809"/>
              <a:gd name="connsiteY207-20670" fmla="*/ 5198533 h 5327619"/>
              <a:gd name="connsiteX208-20671" fmla="*/ 4148667 w 5839809"/>
              <a:gd name="connsiteY208-20672" fmla="*/ 5173133 h 5327619"/>
              <a:gd name="connsiteX209-20673" fmla="*/ 4072467 w 5839809"/>
              <a:gd name="connsiteY209-20674" fmla="*/ 5105400 h 5327619"/>
              <a:gd name="connsiteX210-20675" fmla="*/ 4021667 w 5839809"/>
              <a:gd name="connsiteY210-20676" fmla="*/ 5088467 h 5327619"/>
              <a:gd name="connsiteX211-20677" fmla="*/ 3970867 w 5839809"/>
              <a:gd name="connsiteY211-20678" fmla="*/ 5071533 h 5327619"/>
              <a:gd name="connsiteX212-20679" fmla="*/ 3945467 w 5839809"/>
              <a:gd name="connsiteY212-20680" fmla="*/ 5063067 h 5327619"/>
              <a:gd name="connsiteX213-20681" fmla="*/ 3911600 w 5839809"/>
              <a:gd name="connsiteY213-20682" fmla="*/ 5054600 h 5327619"/>
              <a:gd name="connsiteX214-20683" fmla="*/ 3852334 w 5839809"/>
              <a:gd name="connsiteY214-20684" fmla="*/ 5037667 h 5327619"/>
              <a:gd name="connsiteX215-20685" fmla="*/ 3776134 w 5839809"/>
              <a:gd name="connsiteY215-20686" fmla="*/ 4978400 h 5327619"/>
              <a:gd name="connsiteX216-20687" fmla="*/ 3742267 w 5839809"/>
              <a:gd name="connsiteY216-20688" fmla="*/ 4969933 h 5327619"/>
              <a:gd name="connsiteX217-20689" fmla="*/ 3691467 w 5839809"/>
              <a:gd name="connsiteY217-20690" fmla="*/ 4953000 h 5327619"/>
              <a:gd name="connsiteX218-20691" fmla="*/ 3657600 w 5839809"/>
              <a:gd name="connsiteY218-20692" fmla="*/ 4927600 h 5327619"/>
              <a:gd name="connsiteX219-20693" fmla="*/ 3623734 w 5839809"/>
              <a:gd name="connsiteY219-20694" fmla="*/ 4919133 h 5327619"/>
              <a:gd name="connsiteX220-20695" fmla="*/ 3556000 w 5839809"/>
              <a:gd name="connsiteY220-20696" fmla="*/ 4868333 h 5327619"/>
              <a:gd name="connsiteX221-20697" fmla="*/ 3496734 w 5839809"/>
              <a:gd name="connsiteY221-20698" fmla="*/ 4859867 h 5327619"/>
              <a:gd name="connsiteX222-20699" fmla="*/ 3471334 w 5839809"/>
              <a:gd name="connsiteY222-20700" fmla="*/ 4851400 h 5327619"/>
              <a:gd name="connsiteX223-20701" fmla="*/ 3454400 w 5839809"/>
              <a:gd name="connsiteY223-20702" fmla="*/ 4834467 h 5327619"/>
              <a:gd name="connsiteX224-20703" fmla="*/ 3395134 w 5839809"/>
              <a:gd name="connsiteY224-20704" fmla="*/ 4800600 h 5327619"/>
              <a:gd name="connsiteX225-20705" fmla="*/ 3352800 w 5839809"/>
              <a:gd name="connsiteY225-20706" fmla="*/ 4792133 h 5327619"/>
              <a:gd name="connsiteX226-20707" fmla="*/ 3293534 w 5839809"/>
              <a:gd name="connsiteY226-20708" fmla="*/ 4766733 h 5327619"/>
              <a:gd name="connsiteX227-20709" fmla="*/ 3276600 w 5839809"/>
              <a:gd name="connsiteY227-20710" fmla="*/ 4741333 h 5327619"/>
              <a:gd name="connsiteX228-20711" fmla="*/ 3225800 w 5839809"/>
              <a:gd name="connsiteY228-20712" fmla="*/ 4715933 h 5327619"/>
              <a:gd name="connsiteX229-20713" fmla="*/ 3208867 w 5839809"/>
              <a:gd name="connsiteY229-20714" fmla="*/ 4622800 h 5327619"/>
              <a:gd name="connsiteX230-20715" fmla="*/ 3217334 w 5839809"/>
              <a:gd name="connsiteY230-20716" fmla="*/ 4580467 h 5327619"/>
              <a:gd name="connsiteX231-20717" fmla="*/ 3268134 w 5839809"/>
              <a:gd name="connsiteY231-20718" fmla="*/ 4546600 h 5327619"/>
              <a:gd name="connsiteX232-20719" fmla="*/ 3310467 w 5839809"/>
              <a:gd name="connsiteY232-20720" fmla="*/ 4495800 h 5327619"/>
              <a:gd name="connsiteX233-20721" fmla="*/ 3335867 w 5839809"/>
              <a:gd name="connsiteY233-20722" fmla="*/ 4487333 h 5327619"/>
              <a:gd name="connsiteX234-20723" fmla="*/ 3378200 w 5839809"/>
              <a:gd name="connsiteY234-20724" fmla="*/ 4495800 h 5327619"/>
              <a:gd name="connsiteX235-20725" fmla="*/ 3386667 w 5839809"/>
              <a:gd name="connsiteY235-20726" fmla="*/ 4521200 h 5327619"/>
              <a:gd name="connsiteX236-20727" fmla="*/ 3420534 w 5839809"/>
              <a:gd name="connsiteY236-20728" fmla="*/ 4538133 h 5327619"/>
              <a:gd name="connsiteX237-20729" fmla="*/ 3496734 w 5839809"/>
              <a:gd name="connsiteY237-20730" fmla="*/ 4495800 h 5327619"/>
              <a:gd name="connsiteX238-20731" fmla="*/ 3522134 w 5839809"/>
              <a:gd name="connsiteY238-20732" fmla="*/ 4470400 h 5327619"/>
              <a:gd name="connsiteX239-20733" fmla="*/ 3530600 w 5839809"/>
              <a:gd name="connsiteY239-20734" fmla="*/ 4445000 h 5327619"/>
              <a:gd name="connsiteX240-20735" fmla="*/ 3581400 w 5839809"/>
              <a:gd name="connsiteY240-20736" fmla="*/ 4445000 h 5327619"/>
              <a:gd name="connsiteX241-20737" fmla="*/ 3623734 w 5839809"/>
              <a:gd name="connsiteY241-20738" fmla="*/ 4478867 h 5327619"/>
              <a:gd name="connsiteX242-20739" fmla="*/ 3649134 w 5839809"/>
              <a:gd name="connsiteY242-20740" fmla="*/ 4487333 h 5327619"/>
              <a:gd name="connsiteX243-20741" fmla="*/ 3683000 w 5839809"/>
              <a:gd name="connsiteY243-20742" fmla="*/ 4504267 h 5327619"/>
              <a:gd name="connsiteX244-20743" fmla="*/ 3708400 w 5839809"/>
              <a:gd name="connsiteY244-20744" fmla="*/ 4521200 h 5327619"/>
              <a:gd name="connsiteX245-20745" fmla="*/ 3742267 w 5839809"/>
              <a:gd name="connsiteY245-20746" fmla="*/ 4529667 h 5327619"/>
              <a:gd name="connsiteX246-20747" fmla="*/ 3767667 w 5839809"/>
              <a:gd name="connsiteY246-20748" fmla="*/ 4546600 h 5327619"/>
              <a:gd name="connsiteX247-20749" fmla="*/ 3869267 w 5839809"/>
              <a:gd name="connsiteY247-20750" fmla="*/ 4572000 h 5327619"/>
              <a:gd name="connsiteX248-20751" fmla="*/ 3937000 w 5839809"/>
              <a:gd name="connsiteY248-20752" fmla="*/ 4563533 h 5327619"/>
              <a:gd name="connsiteX249-20753" fmla="*/ 3970867 w 5839809"/>
              <a:gd name="connsiteY249-20754" fmla="*/ 4529667 h 5327619"/>
              <a:gd name="connsiteX250-20755" fmla="*/ 4224867 w 5839809"/>
              <a:gd name="connsiteY250-20756" fmla="*/ 4521200 h 5327619"/>
              <a:gd name="connsiteX251-20757" fmla="*/ 4250267 w 5839809"/>
              <a:gd name="connsiteY251-20758" fmla="*/ 4504267 h 5327619"/>
              <a:gd name="connsiteX252-20759" fmla="*/ 4284134 w 5839809"/>
              <a:gd name="connsiteY252-20760" fmla="*/ 4470400 h 5327619"/>
              <a:gd name="connsiteX253-20761" fmla="*/ 4478867 w 5839809"/>
              <a:gd name="connsiteY253-20762" fmla="*/ 4436533 h 5327619"/>
              <a:gd name="connsiteX254-20763" fmla="*/ 4521200 w 5839809"/>
              <a:gd name="connsiteY254-20764" fmla="*/ 4428067 h 5327619"/>
              <a:gd name="connsiteX255-20765" fmla="*/ 4538134 w 5839809"/>
              <a:gd name="connsiteY255-20766" fmla="*/ 4402667 h 5327619"/>
              <a:gd name="connsiteX256-20767" fmla="*/ 4563534 w 5839809"/>
              <a:gd name="connsiteY256-20768" fmla="*/ 4394200 h 5327619"/>
              <a:gd name="connsiteX257-20769" fmla="*/ 4639734 w 5839809"/>
              <a:gd name="connsiteY257-20770" fmla="*/ 4385733 h 5327619"/>
              <a:gd name="connsiteX258-20771" fmla="*/ 4749800 w 5839809"/>
              <a:gd name="connsiteY258-20772" fmla="*/ 4377267 h 5327619"/>
              <a:gd name="connsiteX259-20773" fmla="*/ 4783667 w 5839809"/>
              <a:gd name="connsiteY259-20774" fmla="*/ 4368800 h 5327619"/>
              <a:gd name="connsiteX260-20775" fmla="*/ 4834467 w 5839809"/>
              <a:gd name="connsiteY260-20776" fmla="*/ 4309533 h 5327619"/>
              <a:gd name="connsiteX261-20777" fmla="*/ 4842934 w 5839809"/>
              <a:gd name="connsiteY261-20778" fmla="*/ 4284133 h 5327619"/>
              <a:gd name="connsiteX262-20779" fmla="*/ 4826000 w 5839809"/>
              <a:gd name="connsiteY262-20780" fmla="*/ 4207933 h 5327619"/>
              <a:gd name="connsiteX263-20781" fmla="*/ 4800600 w 5839809"/>
              <a:gd name="connsiteY263-20782" fmla="*/ 4157133 h 5327619"/>
              <a:gd name="connsiteX264-20783" fmla="*/ 4809067 w 5839809"/>
              <a:gd name="connsiteY264-20784" fmla="*/ 4114800 h 5327619"/>
              <a:gd name="connsiteX265-20785" fmla="*/ 4834467 w 5839809"/>
              <a:gd name="connsiteY265-20786" fmla="*/ 4097867 h 5327619"/>
              <a:gd name="connsiteX266-20787" fmla="*/ 4919134 w 5839809"/>
              <a:gd name="connsiteY266-20788" fmla="*/ 4080933 h 5327619"/>
              <a:gd name="connsiteX267-20789" fmla="*/ 4944534 w 5839809"/>
              <a:gd name="connsiteY267-20790" fmla="*/ 4064000 h 5327619"/>
              <a:gd name="connsiteX268-20791" fmla="*/ 4995334 w 5839809"/>
              <a:gd name="connsiteY268-20792" fmla="*/ 4047067 h 5327619"/>
              <a:gd name="connsiteX269-20793" fmla="*/ 4986867 w 5839809"/>
              <a:gd name="connsiteY269-20794" fmla="*/ 3979333 h 5327619"/>
              <a:gd name="connsiteX270-20795" fmla="*/ 4961467 w 5839809"/>
              <a:gd name="connsiteY270-20796" fmla="*/ 3970867 h 5327619"/>
              <a:gd name="connsiteX271-20797" fmla="*/ 4927600 w 5839809"/>
              <a:gd name="connsiteY271-20798" fmla="*/ 3928533 h 5327619"/>
              <a:gd name="connsiteX272-20799" fmla="*/ 4902200 w 5839809"/>
              <a:gd name="connsiteY272-20800" fmla="*/ 3852333 h 5327619"/>
              <a:gd name="connsiteX273-20801" fmla="*/ 4893734 w 5839809"/>
              <a:gd name="connsiteY273-20802" fmla="*/ 3826933 h 5327619"/>
              <a:gd name="connsiteX274-20803" fmla="*/ 4885267 w 5839809"/>
              <a:gd name="connsiteY274-20804" fmla="*/ 3801533 h 5327619"/>
              <a:gd name="connsiteX275-20805" fmla="*/ 4868334 w 5839809"/>
              <a:gd name="connsiteY275-20806" fmla="*/ 3725333 h 5327619"/>
              <a:gd name="connsiteX276-20807" fmla="*/ 4826000 w 5839809"/>
              <a:gd name="connsiteY276-20808" fmla="*/ 3674533 h 5327619"/>
              <a:gd name="connsiteX277-20809" fmla="*/ 4800600 w 5839809"/>
              <a:gd name="connsiteY277-20810" fmla="*/ 3623733 h 5327619"/>
              <a:gd name="connsiteX278-20811" fmla="*/ 4783667 w 5839809"/>
              <a:gd name="connsiteY278-20812" fmla="*/ 3598333 h 5327619"/>
              <a:gd name="connsiteX279-20813" fmla="*/ 4766734 w 5839809"/>
              <a:gd name="connsiteY279-20814" fmla="*/ 3547533 h 5327619"/>
              <a:gd name="connsiteX280-20815" fmla="*/ 4758267 w 5839809"/>
              <a:gd name="connsiteY280-20816" fmla="*/ 3462867 h 5327619"/>
              <a:gd name="connsiteX281-20817" fmla="*/ 4741334 w 5839809"/>
              <a:gd name="connsiteY281-20818" fmla="*/ 3412067 h 5327619"/>
              <a:gd name="connsiteX282-20819" fmla="*/ 4724400 w 5839809"/>
              <a:gd name="connsiteY282-20820" fmla="*/ 3352800 h 5327619"/>
              <a:gd name="connsiteX283-20821" fmla="*/ 4699000 w 5839809"/>
              <a:gd name="connsiteY283-20822" fmla="*/ 3302000 h 5327619"/>
              <a:gd name="connsiteX284-20823" fmla="*/ 4656667 w 5839809"/>
              <a:gd name="connsiteY284-20824" fmla="*/ 3293533 h 5327619"/>
              <a:gd name="connsiteX285-20825" fmla="*/ 4563534 w 5839809"/>
              <a:gd name="connsiteY285-20826" fmla="*/ 3302000 h 5327619"/>
              <a:gd name="connsiteX286-20827" fmla="*/ 4546600 w 5839809"/>
              <a:gd name="connsiteY286-20828" fmla="*/ 3327400 h 5327619"/>
              <a:gd name="connsiteX287-20829" fmla="*/ 4521200 w 5839809"/>
              <a:gd name="connsiteY287-20830" fmla="*/ 3344333 h 5327619"/>
              <a:gd name="connsiteX288-20831" fmla="*/ 4487334 w 5839809"/>
              <a:gd name="connsiteY288-20832" fmla="*/ 3335867 h 5327619"/>
              <a:gd name="connsiteX289-20833" fmla="*/ 4478867 w 5839809"/>
              <a:gd name="connsiteY289-20834" fmla="*/ 3310467 h 5327619"/>
              <a:gd name="connsiteX290-20835" fmla="*/ 4461934 w 5839809"/>
              <a:gd name="connsiteY290-20836" fmla="*/ 3293533 h 5327619"/>
              <a:gd name="connsiteX291-20837" fmla="*/ 4453467 w 5839809"/>
              <a:gd name="connsiteY291-20838" fmla="*/ 3259667 h 5327619"/>
              <a:gd name="connsiteX292-20839" fmla="*/ 4436534 w 5839809"/>
              <a:gd name="connsiteY292-20840" fmla="*/ 3242733 h 5327619"/>
              <a:gd name="connsiteX293-20841" fmla="*/ 4360334 w 5839809"/>
              <a:gd name="connsiteY293-20842" fmla="*/ 3217333 h 5327619"/>
              <a:gd name="connsiteX294-20843" fmla="*/ 4334934 w 5839809"/>
              <a:gd name="connsiteY294-20844" fmla="*/ 3200400 h 5327619"/>
              <a:gd name="connsiteX295-20845" fmla="*/ 4326467 w 5839809"/>
              <a:gd name="connsiteY295-20846" fmla="*/ 3175000 h 5327619"/>
              <a:gd name="connsiteX296-20847" fmla="*/ 4318000 w 5839809"/>
              <a:gd name="connsiteY296-20848" fmla="*/ 3064933 h 5327619"/>
              <a:gd name="connsiteX297-20849" fmla="*/ 4275667 w 5839809"/>
              <a:gd name="connsiteY297-20850" fmla="*/ 3014133 h 5327619"/>
              <a:gd name="connsiteX298-20851" fmla="*/ 4224867 w 5839809"/>
              <a:gd name="connsiteY298-20852" fmla="*/ 2980267 h 5327619"/>
              <a:gd name="connsiteX299-20853" fmla="*/ 4072467 w 5839809"/>
              <a:gd name="connsiteY299-20854" fmla="*/ 2988733 h 5327619"/>
              <a:gd name="connsiteX300-20855" fmla="*/ 4021667 w 5839809"/>
              <a:gd name="connsiteY300-20856" fmla="*/ 3005667 h 5327619"/>
              <a:gd name="connsiteX301-20857" fmla="*/ 4038600 w 5839809"/>
              <a:gd name="connsiteY301-20858" fmla="*/ 2963333 h 5327619"/>
              <a:gd name="connsiteX302-20859" fmla="*/ 4030134 w 5839809"/>
              <a:gd name="connsiteY302-20860" fmla="*/ 2912533 h 5327619"/>
              <a:gd name="connsiteX303-20861" fmla="*/ 4004734 w 5839809"/>
              <a:gd name="connsiteY303-20862" fmla="*/ 2904067 h 5327619"/>
              <a:gd name="connsiteX304-20863" fmla="*/ 3886200 w 5839809"/>
              <a:gd name="connsiteY304-20864" fmla="*/ 2895600 h 5327619"/>
              <a:gd name="connsiteX305-20865" fmla="*/ 3869267 w 5839809"/>
              <a:gd name="connsiteY305-20866" fmla="*/ 2751667 h 5327619"/>
              <a:gd name="connsiteX306-20867" fmla="*/ 3852334 w 5839809"/>
              <a:gd name="connsiteY306-20868" fmla="*/ 2726267 h 5327619"/>
              <a:gd name="connsiteX307-20869" fmla="*/ 3818467 w 5839809"/>
              <a:gd name="connsiteY307-20870" fmla="*/ 2658533 h 5327619"/>
              <a:gd name="connsiteX308-20871" fmla="*/ 3784600 w 5839809"/>
              <a:gd name="connsiteY308-20872" fmla="*/ 2616200 h 5327619"/>
              <a:gd name="connsiteX309-20873" fmla="*/ 3632200 w 5839809"/>
              <a:gd name="connsiteY309-20874" fmla="*/ 2590800 h 5327619"/>
              <a:gd name="connsiteX310-20875" fmla="*/ 3572934 w 5839809"/>
              <a:gd name="connsiteY310-20876" fmla="*/ 2573867 h 5327619"/>
              <a:gd name="connsiteX311-20877" fmla="*/ 3522134 w 5839809"/>
              <a:gd name="connsiteY311-20878" fmla="*/ 2556933 h 5327619"/>
              <a:gd name="connsiteX312-20879" fmla="*/ 3564467 w 5839809"/>
              <a:gd name="connsiteY312-20880" fmla="*/ 2514600 h 5327619"/>
              <a:gd name="connsiteX313-20881" fmla="*/ 3539067 w 5839809"/>
              <a:gd name="connsiteY313-20882" fmla="*/ 2523067 h 5327619"/>
              <a:gd name="connsiteX314-20883" fmla="*/ 3513667 w 5839809"/>
              <a:gd name="connsiteY314-20884" fmla="*/ 2531533 h 5327619"/>
              <a:gd name="connsiteX315-20885" fmla="*/ 3539067 w 5839809"/>
              <a:gd name="connsiteY315-20886" fmla="*/ 2506133 h 5327619"/>
              <a:gd name="connsiteX316-20887" fmla="*/ 3564467 w 5839809"/>
              <a:gd name="connsiteY316-20888" fmla="*/ 2497667 h 5327619"/>
              <a:gd name="connsiteX317-20889" fmla="*/ 3572934 w 5839809"/>
              <a:gd name="connsiteY317-20890" fmla="*/ 2463800 h 5327619"/>
              <a:gd name="connsiteX318-20891" fmla="*/ 3598334 w 5839809"/>
              <a:gd name="connsiteY318-20892" fmla="*/ 2421467 h 5327619"/>
              <a:gd name="connsiteX319-20893" fmla="*/ 3598334 w 5839809"/>
              <a:gd name="connsiteY319-20894" fmla="*/ 2336800 h 5327619"/>
              <a:gd name="connsiteX320-20895" fmla="*/ 3564467 w 5839809"/>
              <a:gd name="connsiteY320-20896" fmla="*/ 2302933 h 5327619"/>
              <a:gd name="connsiteX321-20897" fmla="*/ 3513667 w 5839809"/>
              <a:gd name="connsiteY321-20898" fmla="*/ 2260600 h 5327619"/>
              <a:gd name="connsiteX322-20899" fmla="*/ 3471334 w 5839809"/>
              <a:gd name="connsiteY322-20900" fmla="*/ 2209800 h 5327619"/>
              <a:gd name="connsiteX323-20901" fmla="*/ 3445934 w 5839809"/>
              <a:gd name="connsiteY323-20902" fmla="*/ 2192867 h 5327619"/>
              <a:gd name="connsiteX324-20903" fmla="*/ 3429000 w 5839809"/>
              <a:gd name="connsiteY324-20904" fmla="*/ 2175933 h 5327619"/>
              <a:gd name="connsiteX325-20905" fmla="*/ 3403600 w 5839809"/>
              <a:gd name="connsiteY325-20906" fmla="*/ 2167467 h 5327619"/>
              <a:gd name="connsiteX326-20907" fmla="*/ 3285067 w 5839809"/>
              <a:gd name="connsiteY326-20908" fmla="*/ 2150533 h 5327619"/>
              <a:gd name="connsiteX327-20909" fmla="*/ 3234267 w 5839809"/>
              <a:gd name="connsiteY327-20910" fmla="*/ 2125133 h 5327619"/>
              <a:gd name="connsiteX328-20911" fmla="*/ 3242734 w 5839809"/>
              <a:gd name="connsiteY328-20912" fmla="*/ 2091267 h 5327619"/>
              <a:gd name="connsiteX329-20913" fmla="*/ 3208867 w 5839809"/>
              <a:gd name="connsiteY329-20914" fmla="*/ 2082800 h 5327619"/>
              <a:gd name="connsiteX330-20915" fmla="*/ 3183467 w 5839809"/>
              <a:gd name="connsiteY330-20916" fmla="*/ 2032000 h 5327619"/>
              <a:gd name="connsiteX331-20917" fmla="*/ 3166534 w 5839809"/>
              <a:gd name="connsiteY331-20918" fmla="*/ 1998133 h 5327619"/>
              <a:gd name="connsiteX332-20919" fmla="*/ 3158067 w 5839809"/>
              <a:gd name="connsiteY332-20920" fmla="*/ 1972733 h 5327619"/>
              <a:gd name="connsiteX333-20921" fmla="*/ 3132667 w 5839809"/>
              <a:gd name="connsiteY333-20922" fmla="*/ 1955800 h 5327619"/>
              <a:gd name="connsiteX334-20923" fmla="*/ 3107267 w 5839809"/>
              <a:gd name="connsiteY334-20924" fmla="*/ 1930400 h 5327619"/>
              <a:gd name="connsiteX335-20925" fmla="*/ 3073400 w 5839809"/>
              <a:gd name="connsiteY335-20926" fmla="*/ 1854200 h 5327619"/>
              <a:gd name="connsiteX336-20927" fmla="*/ 3056467 w 5839809"/>
              <a:gd name="connsiteY336-20928" fmla="*/ 1828800 h 5327619"/>
              <a:gd name="connsiteX337-20929" fmla="*/ 3048000 w 5839809"/>
              <a:gd name="connsiteY337-20930" fmla="*/ 1794933 h 5327619"/>
              <a:gd name="connsiteX338-20931" fmla="*/ 2963334 w 5839809"/>
              <a:gd name="connsiteY338-20932" fmla="*/ 1727200 h 5327619"/>
              <a:gd name="connsiteX339-20933" fmla="*/ 2937934 w 5839809"/>
              <a:gd name="connsiteY339-20934" fmla="*/ 1710267 h 5327619"/>
              <a:gd name="connsiteX340-20935" fmla="*/ 2819400 w 5839809"/>
              <a:gd name="connsiteY340-20936" fmla="*/ 1667933 h 5327619"/>
              <a:gd name="connsiteX341-20937" fmla="*/ 2794000 w 5839809"/>
              <a:gd name="connsiteY341-20938" fmla="*/ 1676400 h 5327619"/>
              <a:gd name="connsiteX342-20939" fmla="*/ 2785534 w 5839809"/>
              <a:gd name="connsiteY342-20940" fmla="*/ 1727200 h 5327619"/>
              <a:gd name="connsiteX343-20941" fmla="*/ 2777067 w 5839809"/>
              <a:gd name="connsiteY343-20942" fmla="*/ 1752600 h 5327619"/>
              <a:gd name="connsiteX344-20943" fmla="*/ 2734734 w 5839809"/>
              <a:gd name="connsiteY344-20944" fmla="*/ 1794933 h 5327619"/>
              <a:gd name="connsiteX345-20945" fmla="*/ 2709334 w 5839809"/>
              <a:gd name="connsiteY345-20946" fmla="*/ 1845733 h 5327619"/>
              <a:gd name="connsiteX346-20947" fmla="*/ 2683934 w 5839809"/>
              <a:gd name="connsiteY346-20948" fmla="*/ 1921933 h 5327619"/>
              <a:gd name="connsiteX347-20949" fmla="*/ 2675467 w 5839809"/>
              <a:gd name="connsiteY347-20950" fmla="*/ 1947333 h 5327619"/>
              <a:gd name="connsiteX348-20951" fmla="*/ 2641600 w 5839809"/>
              <a:gd name="connsiteY348-20952" fmla="*/ 1955800 h 5327619"/>
              <a:gd name="connsiteX349-20953" fmla="*/ 2582334 w 5839809"/>
              <a:gd name="connsiteY349-20954" fmla="*/ 1947333 h 5327619"/>
              <a:gd name="connsiteX350-20955" fmla="*/ 2556934 w 5839809"/>
              <a:gd name="connsiteY350-20956" fmla="*/ 1938867 h 5327619"/>
              <a:gd name="connsiteX351-20957" fmla="*/ 2540000 w 5839809"/>
              <a:gd name="connsiteY351-20958" fmla="*/ 1913467 h 5327619"/>
              <a:gd name="connsiteX352-20959" fmla="*/ 2548467 w 5839809"/>
              <a:gd name="connsiteY352-20960" fmla="*/ 1888067 h 5327619"/>
              <a:gd name="connsiteX353-20961" fmla="*/ 2523067 w 5839809"/>
              <a:gd name="connsiteY353-20962" fmla="*/ 1794933 h 5327619"/>
              <a:gd name="connsiteX354-20963" fmla="*/ 2497667 w 5839809"/>
              <a:gd name="connsiteY354-20964" fmla="*/ 1786467 h 5327619"/>
              <a:gd name="connsiteX355-20965" fmla="*/ 2489200 w 5839809"/>
              <a:gd name="connsiteY355-20966" fmla="*/ 1761067 h 5327619"/>
              <a:gd name="connsiteX356-20967" fmla="*/ 2438400 w 5839809"/>
              <a:gd name="connsiteY356-20968" fmla="*/ 1701800 h 5327619"/>
              <a:gd name="connsiteX357-20969" fmla="*/ 2421467 w 5839809"/>
              <a:gd name="connsiteY357-20970" fmla="*/ 1676400 h 5327619"/>
              <a:gd name="connsiteX358-20971" fmla="*/ 2413000 w 5839809"/>
              <a:gd name="connsiteY358-20972" fmla="*/ 1634067 h 5327619"/>
              <a:gd name="connsiteX359-20973" fmla="*/ 2404534 w 5839809"/>
              <a:gd name="connsiteY359-20974" fmla="*/ 1608667 h 5327619"/>
              <a:gd name="connsiteX360-20975" fmla="*/ 2269067 w 5839809"/>
              <a:gd name="connsiteY360-20976" fmla="*/ 1583267 h 5327619"/>
              <a:gd name="connsiteX361-20977" fmla="*/ 2277534 w 5839809"/>
              <a:gd name="connsiteY361-20978" fmla="*/ 1540933 h 5327619"/>
              <a:gd name="connsiteX362-20979" fmla="*/ 2311400 w 5839809"/>
              <a:gd name="connsiteY362-20980" fmla="*/ 1490133 h 5327619"/>
              <a:gd name="connsiteX363-20981" fmla="*/ 2294467 w 5839809"/>
              <a:gd name="connsiteY363-20982" fmla="*/ 1405467 h 5327619"/>
              <a:gd name="connsiteX364-20983" fmla="*/ 2269067 w 5839809"/>
              <a:gd name="connsiteY364-20984" fmla="*/ 1388533 h 5327619"/>
              <a:gd name="connsiteX365-20985" fmla="*/ 2243667 w 5839809"/>
              <a:gd name="connsiteY365-20986" fmla="*/ 1320800 h 5327619"/>
              <a:gd name="connsiteX366-20987" fmla="*/ 2218267 w 5839809"/>
              <a:gd name="connsiteY366-20988" fmla="*/ 1303867 h 5327619"/>
              <a:gd name="connsiteX367-20989" fmla="*/ 2201334 w 5839809"/>
              <a:gd name="connsiteY367-20990" fmla="*/ 1253067 h 5327619"/>
              <a:gd name="connsiteX368-20991" fmla="*/ 2192867 w 5839809"/>
              <a:gd name="connsiteY368-20992" fmla="*/ 1227667 h 5327619"/>
              <a:gd name="connsiteX369-20993" fmla="*/ 2184400 w 5839809"/>
              <a:gd name="connsiteY369-20994" fmla="*/ 1193800 h 5327619"/>
              <a:gd name="connsiteX370-20995" fmla="*/ 2167467 w 5839809"/>
              <a:gd name="connsiteY370-20996" fmla="*/ 1143000 h 5327619"/>
              <a:gd name="connsiteX371-20997" fmla="*/ 2159000 w 5839809"/>
              <a:gd name="connsiteY371-20998" fmla="*/ 1092200 h 5327619"/>
              <a:gd name="connsiteX372-20999" fmla="*/ 2150534 w 5839809"/>
              <a:gd name="connsiteY372-21000" fmla="*/ 1058333 h 5327619"/>
              <a:gd name="connsiteX373-21001" fmla="*/ 1312334 w 5839809"/>
              <a:gd name="connsiteY373-21002" fmla="*/ 524933 h 5327619"/>
              <a:gd name="connsiteX374-21003" fmla="*/ 643467 w 5839809"/>
              <a:gd name="connsiteY374-21004" fmla="*/ 211667 h 5327619"/>
              <a:gd name="connsiteX375-21005" fmla="*/ 0 w 5839809"/>
              <a:gd name="connsiteY375-21006" fmla="*/ 0 h 5327619"/>
              <a:gd name="connsiteX0-21007" fmla="*/ 1439333 w 5196342"/>
              <a:gd name="connsiteY0-21008" fmla="*/ 694266 h 5115952"/>
              <a:gd name="connsiteX1-21009" fmla="*/ 1456267 w 5196342"/>
              <a:gd name="connsiteY1-21010" fmla="*/ 728133 h 5115952"/>
              <a:gd name="connsiteX2-21011" fmla="*/ 1464733 w 5196342"/>
              <a:gd name="connsiteY2-21012" fmla="*/ 685800 h 5115952"/>
              <a:gd name="connsiteX3-21013" fmla="*/ 1447800 w 5196342"/>
              <a:gd name="connsiteY3-21014" fmla="*/ 668866 h 5115952"/>
              <a:gd name="connsiteX4-21015" fmla="*/ 1413933 w 5196342"/>
              <a:gd name="connsiteY4-21016" fmla="*/ 592666 h 5115952"/>
              <a:gd name="connsiteX5-21017" fmla="*/ 1405467 w 5196342"/>
              <a:gd name="connsiteY5-21018" fmla="*/ 567266 h 5115952"/>
              <a:gd name="connsiteX6-21019" fmla="*/ 1337733 w 5196342"/>
              <a:gd name="connsiteY6-21020" fmla="*/ 508000 h 5115952"/>
              <a:gd name="connsiteX7-21021" fmla="*/ 1244600 w 5196342"/>
              <a:gd name="connsiteY7-21022" fmla="*/ 482600 h 5115952"/>
              <a:gd name="connsiteX8-21023" fmla="*/ 1219200 w 5196342"/>
              <a:gd name="connsiteY8-21024" fmla="*/ 474133 h 5115952"/>
              <a:gd name="connsiteX9-21025" fmla="*/ 1193800 w 5196342"/>
              <a:gd name="connsiteY9-21026" fmla="*/ 448733 h 5115952"/>
              <a:gd name="connsiteX10-21027" fmla="*/ 1185333 w 5196342"/>
              <a:gd name="connsiteY10-21028" fmla="*/ 423333 h 5115952"/>
              <a:gd name="connsiteX11-21029" fmla="*/ 1210733 w 5196342"/>
              <a:gd name="connsiteY11-21030" fmla="*/ 287866 h 5115952"/>
              <a:gd name="connsiteX12-21031" fmla="*/ 1202267 w 5196342"/>
              <a:gd name="connsiteY12-21032" fmla="*/ 237066 h 5115952"/>
              <a:gd name="connsiteX13-21033" fmla="*/ 1159933 w 5196342"/>
              <a:gd name="connsiteY13-21034" fmla="*/ 211666 h 5115952"/>
              <a:gd name="connsiteX14-21035" fmla="*/ 1134533 w 5196342"/>
              <a:gd name="connsiteY14-21036" fmla="*/ 194733 h 5115952"/>
              <a:gd name="connsiteX15-21037" fmla="*/ 1126067 w 5196342"/>
              <a:gd name="connsiteY15-21038" fmla="*/ 93133 h 5115952"/>
              <a:gd name="connsiteX16-21039" fmla="*/ 1134533 w 5196342"/>
              <a:gd name="connsiteY16-21040" fmla="*/ 42333 h 5115952"/>
              <a:gd name="connsiteX17-21041" fmla="*/ 1278467 w 5196342"/>
              <a:gd name="connsiteY17-21042" fmla="*/ 59266 h 5115952"/>
              <a:gd name="connsiteX18-21043" fmla="*/ 1295400 w 5196342"/>
              <a:gd name="connsiteY18-21044" fmla="*/ 76200 h 5115952"/>
              <a:gd name="connsiteX19-21045" fmla="*/ 1430867 w 5196342"/>
              <a:gd name="connsiteY19-21046" fmla="*/ 50800 h 5115952"/>
              <a:gd name="connsiteX20-21047" fmla="*/ 1464733 w 5196342"/>
              <a:gd name="connsiteY20-21048" fmla="*/ 118533 h 5115952"/>
              <a:gd name="connsiteX21-21049" fmla="*/ 1490133 w 5196342"/>
              <a:gd name="connsiteY21-21050" fmla="*/ 127000 h 5115952"/>
              <a:gd name="connsiteX22-21051" fmla="*/ 1566333 w 5196342"/>
              <a:gd name="connsiteY22-21052" fmla="*/ 135466 h 5115952"/>
              <a:gd name="connsiteX23-21053" fmla="*/ 1608667 w 5196342"/>
              <a:gd name="connsiteY23-21054" fmla="*/ 169333 h 5115952"/>
              <a:gd name="connsiteX24-21055" fmla="*/ 1634067 w 5196342"/>
              <a:gd name="connsiteY24-21056" fmla="*/ 186266 h 5115952"/>
              <a:gd name="connsiteX25-21057" fmla="*/ 1794933 w 5196342"/>
              <a:gd name="connsiteY25-21058" fmla="*/ 177800 h 5115952"/>
              <a:gd name="connsiteX26-21059" fmla="*/ 1811867 w 5196342"/>
              <a:gd name="connsiteY26-21060" fmla="*/ 152400 h 5115952"/>
              <a:gd name="connsiteX27-21061" fmla="*/ 2040467 w 5196342"/>
              <a:gd name="connsiteY27-21062" fmla="*/ 169333 h 5115952"/>
              <a:gd name="connsiteX28-21063" fmla="*/ 2065867 w 5196342"/>
              <a:gd name="connsiteY28-21064" fmla="*/ 194733 h 5115952"/>
              <a:gd name="connsiteX29-21065" fmla="*/ 2150533 w 5196342"/>
              <a:gd name="connsiteY29-21066" fmla="*/ 194733 h 5115952"/>
              <a:gd name="connsiteX30-21067" fmla="*/ 2175933 w 5196342"/>
              <a:gd name="connsiteY30-21068" fmla="*/ 177800 h 5115952"/>
              <a:gd name="connsiteX31-21069" fmla="*/ 2286000 w 5196342"/>
              <a:gd name="connsiteY31-21070" fmla="*/ 160866 h 5115952"/>
              <a:gd name="connsiteX32-21071" fmla="*/ 2336800 w 5196342"/>
              <a:gd name="connsiteY32-21072" fmla="*/ 135466 h 5115952"/>
              <a:gd name="connsiteX33-21073" fmla="*/ 2387600 w 5196342"/>
              <a:gd name="connsiteY33-21074" fmla="*/ 143933 h 5115952"/>
              <a:gd name="connsiteX34-21075" fmla="*/ 2413000 w 5196342"/>
              <a:gd name="connsiteY34-21076" fmla="*/ 160866 h 5115952"/>
              <a:gd name="connsiteX35-21077" fmla="*/ 2514600 w 5196342"/>
              <a:gd name="connsiteY35-21078" fmla="*/ 160866 h 5115952"/>
              <a:gd name="connsiteX36-21079" fmla="*/ 2523067 w 5196342"/>
              <a:gd name="connsiteY36-21080" fmla="*/ 186266 h 5115952"/>
              <a:gd name="connsiteX37-21081" fmla="*/ 2514600 w 5196342"/>
              <a:gd name="connsiteY37-21082" fmla="*/ 220133 h 5115952"/>
              <a:gd name="connsiteX38-21083" fmla="*/ 2463800 w 5196342"/>
              <a:gd name="connsiteY38-21084" fmla="*/ 245533 h 5115952"/>
              <a:gd name="connsiteX39-21085" fmla="*/ 2438400 w 5196342"/>
              <a:gd name="connsiteY39-21086" fmla="*/ 262466 h 5115952"/>
              <a:gd name="connsiteX40-21087" fmla="*/ 2429933 w 5196342"/>
              <a:gd name="connsiteY40-21088" fmla="*/ 287866 h 5115952"/>
              <a:gd name="connsiteX41-21089" fmla="*/ 2438400 w 5196342"/>
              <a:gd name="connsiteY41-21090" fmla="*/ 499533 h 5115952"/>
              <a:gd name="connsiteX42-21091" fmla="*/ 2455333 w 5196342"/>
              <a:gd name="connsiteY42-21092" fmla="*/ 550333 h 5115952"/>
              <a:gd name="connsiteX43-21093" fmla="*/ 2463800 w 5196342"/>
              <a:gd name="connsiteY43-21094" fmla="*/ 575733 h 5115952"/>
              <a:gd name="connsiteX44-21095" fmla="*/ 2480733 w 5196342"/>
              <a:gd name="connsiteY44-21096" fmla="*/ 601133 h 5115952"/>
              <a:gd name="connsiteX45-21097" fmla="*/ 2489200 w 5196342"/>
              <a:gd name="connsiteY45-21098" fmla="*/ 626533 h 5115952"/>
              <a:gd name="connsiteX46-21099" fmla="*/ 2540000 w 5196342"/>
              <a:gd name="connsiteY46-21100" fmla="*/ 677333 h 5115952"/>
              <a:gd name="connsiteX47-21101" fmla="*/ 2565400 w 5196342"/>
              <a:gd name="connsiteY47-21102" fmla="*/ 702733 h 5115952"/>
              <a:gd name="connsiteX48-21103" fmla="*/ 2599267 w 5196342"/>
              <a:gd name="connsiteY48-21104" fmla="*/ 711200 h 5115952"/>
              <a:gd name="connsiteX49-21105" fmla="*/ 2624667 w 5196342"/>
              <a:gd name="connsiteY49-21106" fmla="*/ 736600 h 5115952"/>
              <a:gd name="connsiteX50-21107" fmla="*/ 2675467 w 5196342"/>
              <a:gd name="connsiteY50-21108" fmla="*/ 770466 h 5115952"/>
              <a:gd name="connsiteX51-21109" fmla="*/ 2717800 w 5196342"/>
              <a:gd name="connsiteY51-21110" fmla="*/ 812800 h 5115952"/>
              <a:gd name="connsiteX52-21111" fmla="*/ 2777067 w 5196342"/>
              <a:gd name="connsiteY52-21112" fmla="*/ 863600 h 5115952"/>
              <a:gd name="connsiteX53-21113" fmla="*/ 2827867 w 5196342"/>
              <a:gd name="connsiteY53-21114" fmla="*/ 897466 h 5115952"/>
              <a:gd name="connsiteX54-21115" fmla="*/ 2895600 w 5196342"/>
              <a:gd name="connsiteY54-21116" fmla="*/ 948266 h 5115952"/>
              <a:gd name="connsiteX55-21117" fmla="*/ 2921000 w 5196342"/>
              <a:gd name="connsiteY55-21118" fmla="*/ 956733 h 5115952"/>
              <a:gd name="connsiteX56-21119" fmla="*/ 2946400 w 5196342"/>
              <a:gd name="connsiteY56-21120" fmla="*/ 973666 h 5115952"/>
              <a:gd name="connsiteX57-21121" fmla="*/ 3014133 w 5196342"/>
              <a:gd name="connsiteY57-21122" fmla="*/ 990600 h 5115952"/>
              <a:gd name="connsiteX58-21123" fmla="*/ 3039533 w 5196342"/>
              <a:gd name="connsiteY58-21124" fmla="*/ 1007533 h 5115952"/>
              <a:gd name="connsiteX59-21125" fmla="*/ 3056467 w 5196342"/>
              <a:gd name="connsiteY59-21126" fmla="*/ 1058333 h 5115952"/>
              <a:gd name="connsiteX60-21127" fmla="*/ 3073400 w 5196342"/>
              <a:gd name="connsiteY60-21128" fmla="*/ 1083733 h 5115952"/>
              <a:gd name="connsiteX61-21129" fmla="*/ 3090333 w 5196342"/>
              <a:gd name="connsiteY61-21130" fmla="*/ 1143000 h 5115952"/>
              <a:gd name="connsiteX62-21131" fmla="*/ 3107267 w 5196342"/>
              <a:gd name="connsiteY62-21132" fmla="*/ 1193800 h 5115952"/>
              <a:gd name="connsiteX63-21133" fmla="*/ 3115733 w 5196342"/>
              <a:gd name="connsiteY63-21134" fmla="*/ 1236133 h 5115952"/>
              <a:gd name="connsiteX64-21135" fmla="*/ 3124200 w 5196342"/>
              <a:gd name="connsiteY64-21136" fmla="*/ 1261533 h 5115952"/>
              <a:gd name="connsiteX65-21137" fmla="*/ 3132667 w 5196342"/>
              <a:gd name="connsiteY65-21138" fmla="*/ 1295400 h 5115952"/>
              <a:gd name="connsiteX66-21139" fmla="*/ 3158067 w 5196342"/>
              <a:gd name="connsiteY66-21140" fmla="*/ 1371600 h 5115952"/>
              <a:gd name="connsiteX67-21141" fmla="*/ 3166533 w 5196342"/>
              <a:gd name="connsiteY67-21142" fmla="*/ 1397000 h 5115952"/>
              <a:gd name="connsiteX68-21143" fmla="*/ 3175000 w 5196342"/>
              <a:gd name="connsiteY68-21144" fmla="*/ 1447800 h 5115952"/>
              <a:gd name="connsiteX69-21145" fmla="*/ 3208867 w 5196342"/>
              <a:gd name="connsiteY69-21146" fmla="*/ 1490133 h 5115952"/>
              <a:gd name="connsiteX70-21147" fmla="*/ 3225800 w 5196342"/>
              <a:gd name="connsiteY70-21148" fmla="*/ 1540933 h 5115952"/>
              <a:gd name="connsiteX71-21149" fmla="*/ 3234267 w 5196342"/>
              <a:gd name="connsiteY71-21150" fmla="*/ 1574800 h 5115952"/>
              <a:gd name="connsiteX72-21151" fmla="*/ 3251200 w 5196342"/>
              <a:gd name="connsiteY72-21152" fmla="*/ 1600200 h 5115952"/>
              <a:gd name="connsiteX73-21153" fmla="*/ 3259667 w 5196342"/>
              <a:gd name="connsiteY73-21154" fmla="*/ 1625600 h 5115952"/>
              <a:gd name="connsiteX74-21155" fmla="*/ 3293533 w 5196342"/>
              <a:gd name="connsiteY74-21156" fmla="*/ 1676400 h 5115952"/>
              <a:gd name="connsiteX75-21157" fmla="*/ 3310467 w 5196342"/>
              <a:gd name="connsiteY75-21158" fmla="*/ 1701800 h 5115952"/>
              <a:gd name="connsiteX76-21159" fmla="*/ 3335867 w 5196342"/>
              <a:gd name="connsiteY76-21160" fmla="*/ 1718733 h 5115952"/>
              <a:gd name="connsiteX77-21161" fmla="*/ 3361267 w 5196342"/>
              <a:gd name="connsiteY77-21162" fmla="*/ 1744133 h 5115952"/>
              <a:gd name="connsiteX78-21163" fmla="*/ 3412067 w 5196342"/>
              <a:gd name="connsiteY78-21164" fmla="*/ 1769533 h 5115952"/>
              <a:gd name="connsiteX79-21165" fmla="*/ 3437467 w 5196342"/>
              <a:gd name="connsiteY79-21166" fmla="*/ 1752600 h 5115952"/>
              <a:gd name="connsiteX80-21167" fmla="*/ 3462867 w 5196342"/>
              <a:gd name="connsiteY80-21168" fmla="*/ 1761066 h 5115952"/>
              <a:gd name="connsiteX81-21169" fmla="*/ 3513667 w 5196342"/>
              <a:gd name="connsiteY81-21170" fmla="*/ 1803400 h 5115952"/>
              <a:gd name="connsiteX82-21171" fmla="*/ 3522133 w 5196342"/>
              <a:gd name="connsiteY82-21172" fmla="*/ 1837266 h 5115952"/>
              <a:gd name="connsiteX83-21173" fmla="*/ 3564467 w 5196342"/>
              <a:gd name="connsiteY83-21174" fmla="*/ 1879600 h 5115952"/>
              <a:gd name="connsiteX84-21175" fmla="*/ 3589867 w 5196342"/>
              <a:gd name="connsiteY84-21176" fmla="*/ 1905000 h 5115952"/>
              <a:gd name="connsiteX85-21177" fmla="*/ 3691467 w 5196342"/>
              <a:gd name="connsiteY85-21178" fmla="*/ 1921933 h 5115952"/>
              <a:gd name="connsiteX86-21179" fmla="*/ 3716867 w 5196342"/>
              <a:gd name="connsiteY86-21180" fmla="*/ 1947333 h 5115952"/>
              <a:gd name="connsiteX87-21181" fmla="*/ 3742267 w 5196342"/>
              <a:gd name="connsiteY87-21182" fmla="*/ 1955800 h 5115952"/>
              <a:gd name="connsiteX88-21183" fmla="*/ 3869267 w 5196342"/>
              <a:gd name="connsiteY88-21184" fmla="*/ 1972733 h 5115952"/>
              <a:gd name="connsiteX89-21185" fmla="*/ 3894667 w 5196342"/>
              <a:gd name="connsiteY89-21186" fmla="*/ 1998133 h 5115952"/>
              <a:gd name="connsiteX90-21187" fmla="*/ 3962400 w 5196342"/>
              <a:gd name="connsiteY90-21188" fmla="*/ 2015066 h 5115952"/>
              <a:gd name="connsiteX91-21189" fmla="*/ 4030133 w 5196342"/>
              <a:gd name="connsiteY91-21190" fmla="*/ 2006600 h 5115952"/>
              <a:gd name="connsiteX92-21191" fmla="*/ 4131733 w 5196342"/>
              <a:gd name="connsiteY92-21192" fmla="*/ 1998133 h 5115952"/>
              <a:gd name="connsiteX93-21193" fmla="*/ 4165600 w 5196342"/>
              <a:gd name="connsiteY93-21194" fmla="*/ 1981200 h 5115952"/>
              <a:gd name="connsiteX94-21195" fmla="*/ 4191000 w 5196342"/>
              <a:gd name="connsiteY94-21196" fmla="*/ 1989666 h 5115952"/>
              <a:gd name="connsiteX95-21197" fmla="*/ 4241800 w 5196342"/>
              <a:gd name="connsiteY95-21198" fmla="*/ 2048933 h 5115952"/>
              <a:gd name="connsiteX96-21199" fmla="*/ 4224867 w 5196342"/>
              <a:gd name="connsiteY96-21200" fmla="*/ 2074333 h 5115952"/>
              <a:gd name="connsiteX97-21201" fmla="*/ 4199467 w 5196342"/>
              <a:gd name="connsiteY97-21202" fmla="*/ 2082800 h 5115952"/>
              <a:gd name="connsiteX98-21203" fmla="*/ 4182533 w 5196342"/>
              <a:gd name="connsiteY98-21204" fmla="*/ 2099733 h 5115952"/>
              <a:gd name="connsiteX99-21205" fmla="*/ 4140200 w 5196342"/>
              <a:gd name="connsiteY99-21206" fmla="*/ 2175933 h 5115952"/>
              <a:gd name="connsiteX100-21207" fmla="*/ 4114800 w 5196342"/>
              <a:gd name="connsiteY100-21208" fmla="*/ 2192866 h 5115952"/>
              <a:gd name="connsiteX101-21209" fmla="*/ 4131733 w 5196342"/>
              <a:gd name="connsiteY101-21210" fmla="*/ 2218266 h 5115952"/>
              <a:gd name="connsiteX102-21211" fmla="*/ 4157133 w 5196342"/>
              <a:gd name="connsiteY102-21212" fmla="*/ 2226733 h 5115952"/>
              <a:gd name="connsiteX103-21213" fmla="*/ 4182533 w 5196342"/>
              <a:gd name="connsiteY103-21214" fmla="*/ 2243666 h 5115952"/>
              <a:gd name="connsiteX104-21215" fmla="*/ 4199467 w 5196342"/>
              <a:gd name="connsiteY104-21216" fmla="*/ 2260600 h 5115952"/>
              <a:gd name="connsiteX105-21217" fmla="*/ 4250267 w 5196342"/>
              <a:gd name="connsiteY105-21218" fmla="*/ 2277533 h 5115952"/>
              <a:gd name="connsiteX106-21219" fmla="*/ 4275667 w 5196342"/>
              <a:gd name="connsiteY106-21220" fmla="*/ 2286000 h 5115952"/>
              <a:gd name="connsiteX107-21221" fmla="*/ 4326467 w 5196342"/>
              <a:gd name="connsiteY107-21222" fmla="*/ 2311400 h 5115952"/>
              <a:gd name="connsiteX108-21223" fmla="*/ 4377267 w 5196342"/>
              <a:gd name="connsiteY108-21224" fmla="*/ 2336800 h 5115952"/>
              <a:gd name="connsiteX109-21225" fmla="*/ 4402667 w 5196342"/>
              <a:gd name="connsiteY109-21226" fmla="*/ 2362200 h 5115952"/>
              <a:gd name="connsiteX110-21227" fmla="*/ 4529667 w 5196342"/>
              <a:gd name="connsiteY110-21228" fmla="*/ 2387600 h 5115952"/>
              <a:gd name="connsiteX111-21229" fmla="*/ 4588933 w 5196342"/>
              <a:gd name="connsiteY111-21230" fmla="*/ 2404533 h 5115952"/>
              <a:gd name="connsiteX112-21231" fmla="*/ 4614333 w 5196342"/>
              <a:gd name="connsiteY112-21232" fmla="*/ 2413000 h 5115952"/>
              <a:gd name="connsiteX113-21233" fmla="*/ 4631267 w 5196342"/>
              <a:gd name="connsiteY113-21234" fmla="*/ 2429933 h 5115952"/>
              <a:gd name="connsiteX114-21235" fmla="*/ 4707467 w 5196342"/>
              <a:gd name="connsiteY114-21236" fmla="*/ 2472266 h 5115952"/>
              <a:gd name="connsiteX115-21237" fmla="*/ 4775200 w 5196342"/>
              <a:gd name="connsiteY115-21238" fmla="*/ 2480733 h 5115952"/>
              <a:gd name="connsiteX116-21239" fmla="*/ 4800600 w 5196342"/>
              <a:gd name="connsiteY116-21240" fmla="*/ 2506133 h 5115952"/>
              <a:gd name="connsiteX117-21241" fmla="*/ 4817533 w 5196342"/>
              <a:gd name="connsiteY117-21242" fmla="*/ 2531533 h 5115952"/>
              <a:gd name="connsiteX118-21243" fmla="*/ 4842933 w 5196342"/>
              <a:gd name="connsiteY118-21244" fmla="*/ 2548466 h 5115952"/>
              <a:gd name="connsiteX119-21245" fmla="*/ 4885267 w 5196342"/>
              <a:gd name="connsiteY119-21246" fmla="*/ 2590800 h 5115952"/>
              <a:gd name="connsiteX120-21247" fmla="*/ 4919133 w 5196342"/>
              <a:gd name="connsiteY120-21248" fmla="*/ 2599266 h 5115952"/>
              <a:gd name="connsiteX121-21249" fmla="*/ 4944533 w 5196342"/>
              <a:gd name="connsiteY121-21250" fmla="*/ 2616200 h 5115952"/>
              <a:gd name="connsiteX122-21251" fmla="*/ 5046133 w 5196342"/>
              <a:gd name="connsiteY122-21252" fmla="*/ 2633133 h 5115952"/>
              <a:gd name="connsiteX123-21253" fmla="*/ 5122333 w 5196342"/>
              <a:gd name="connsiteY123-21254" fmla="*/ 2692400 h 5115952"/>
              <a:gd name="connsiteX124-21255" fmla="*/ 5181600 w 5196342"/>
              <a:gd name="connsiteY124-21256" fmla="*/ 2709333 h 5115952"/>
              <a:gd name="connsiteX125-21257" fmla="*/ 5181600 w 5196342"/>
              <a:gd name="connsiteY125-21258" fmla="*/ 2904066 h 5115952"/>
              <a:gd name="connsiteX126-21259" fmla="*/ 5147733 w 5196342"/>
              <a:gd name="connsiteY126-21260" fmla="*/ 2988733 h 5115952"/>
              <a:gd name="connsiteX127-21261" fmla="*/ 5156200 w 5196342"/>
              <a:gd name="connsiteY127-21262" fmla="*/ 3073400 h 5115952"/>
              <a:gd name="connsiteX128-21263" fmla="*/ 5130800 w 5196342"/>
              <a:gd name="connsiteY128-21264" fmla="*/ 3064933 h 5115952"/>
              <a:gd name="connsiteX129-21265" fmla="*/ 5122333 w 5196342"/>
              <a:gd name="connsiteY129-21266" fmla="*/ 3039533 h 5115952"/>
              <a:gd name="connsiteX130-21267" fmla="*/ 5105400 w 5196342"/>
              <a:gd name="connsiteY130-21268" fmla="*/ 3014133 h 5115952"/>
              <a:gd name="connsiteX131-21269" fmla="*/ 5080000 w 5196342"/>
              <a:gd name="connsiteY131-21270" fmla="*/ 2963333 h 5115952"/>
              <a:gd name="connsiteX132-21271" fmla="*/ 5029200 w 5196342"/>
              <a:gd name="connsiteY132-21272" fmla="*/ 2937933 h 5115952"/>
              <a:gd name="connsiteX133-21273" fmla="*/ 5003800 w 5196342"/>
              <a:gd name="connsiteY133-21274" fmla="*/ 2921000 h 5115952"/>
              <a:gd name="connsiteX134-21275" fmla="*/ 4953000 w 5196342"/>
              <a:gd name="connsiteY134-21276" fmla="*/ 2904066 h 5115952"/>
              <a:gd name="connsiteX135-21277" fmla="*/ 4792133 w 5196342"/>
              <a:gd name="connsiteY135-21278" fmla="*/ 2887133 h 5115952"/>
              <a:gd name="connsiteX136-21279" fmla="*/ 4766733 w 5196342"/>
              <a:gd name="connsiteY136-21280" fmla="*/ 2861733 h 5115952"/>
              <a:gd name="connsiteX137-21281" fmla="*/ 4741333 w 5196342"/>
              <a:gd name="connsiteY137-21282" fmla="*/ 2844800 h 5115952"/>
              <a:gd name="connsiteX138-21283" fmla="*/ 4724400 w 5196342"/>
              <a:gd name="connsiteY138-21284" fmla="*/ 2819400 h 5115952"/>
              <a:gd name="connsiteX139-21285" fmla="*/ 4707467 w 5196342"/>
              <a:gd name="connsiteY139-21286" fmla="*/ 2802466 h 5115952"/>
              <a:gd name="connsiteX140-21287" fmla="*/ 4580467 w 5196342"/>
              <a:gd name="connsiteY140-21288" fmla="*/ 2810933 h 5115952"/>
              <a:gd name="connsiteX141-21289" fmla="*/ 4563533 w 5196342"/>
              <a:gd name="connsiteY141-21290" fmla="*/ 2827866 h 5115952"/>
              <a:gd name="connsiteX142-21291" fmla="*/ 4529667 w 5196342"/>
              <a:gd name="connsiteY142-21292" fmla="*/ 2895600 h 5115952"/>
              <a:gd name="connsiteX143-21293" fmla="*/ 4504267 w 5196342"/>
              <a:gd name="connsiteY143-21294" fmla="*/ 2946400 h 5115952"/>
              <a:gd name="connsiteX144-21295" fmla="*/ 4487333 w 5196342"/>
              <a:gd name="connsiteY144-21296" fmla="*/ 3014133 h 5115952"/>
              <a:gd name="connsiteX145-21297" fmla="*/ 4470400 w 5196342"/>
              <a:gd name="connsiteY145-21298" fmla="*/ 3039533 h 5115952"/>
              <a:gd name="connsiteX146-21299" fmla="*/ 4461933 w 5196342"/>
              <a:gd name="connsiteY146-21300" fmla="*/ 3073400 h 5115952"/>
              <a:gd name="connsiteX147-21301" fmla="*/ 4478867 w 5196342"/>
              <a:gd name="connsiteY147-21302" fmla="*/ 3141133 h 5115952"/>
              <a:gd name="connsiteX148-21303" fmla="*/ 4470400 w 5196342"/>
              <a:gd name="connsiteY148-21304" fmla="*/ 3183466 h 5115952"/>
              <a:gd name="connsiteX149-21305" fmla="*/ 4436533 w 5196342"/>
              <a:gd name="connsiteY149-21306" fmla="*/ 3225800 h 5115952"/>
              <a:gd name="connsiteX150-21307" fmla="*/ 4445000 w 5196342"/>
              <a:gd name="connsiteY150-21308" fmla="*/ 3285066 h 5115952"/>
              <a:gd name="connsiteX151-21309" fmla="*/ 4504267 w 5196342"/>
              <a:gd name="connsiteY151-21310" fmla="*/ 3327400 h 5115952"/>
              <a:gd name="connsiteX152-21311" fmla="*/ 4546600 w 5196342"/>
              <a:gd name="connsiteY152-21312" fmla="*/ 3335866 h 5115952"/>
              <a:gd name="connsiteX153-21313" fmla="*/ 4588933 w 5196342"/>
              <a:gd name="connsiteY153-21314" fmla="*/ 3369733 h 5115952"/>
              <a:gd name="connsiteX154-21315" fmla="*/ 4614333 w 5196342"/>
              <a:gd name="connsiteY154-21316" fmla="*/ 3361266 h 5115952"/>
              <a:gd name="connsiteX155-21317" fmla="*/ 4665133 w 5196342"/>
              <a:gd name="connsiteY155-21318" fmla="*/ 3352800 h 5115952"/>
              <a:gd name="connsiteX156-21319" fmla="*/ 4715933 w 5196342"/>
              <a:gd name="connsiteY156-21320" fmla="*/ 3386666 h 5115952"/>
              <a:gd name="connsiteX157-21321" fmla="*/ 4758267 w 5196342"/>
              <a:gd name="connsiteY157-21322" fmla="*/ 3454400 h 5115952"/>
              <a:gd name="connsiteX158-21323" fmla="*/ 4775200 w 5196342"/>
              <a:gd name="connsiteY158-21324" fmla="*/ 3623733 h 5115952"/>
              <a:gd name="connsiteX159-21325" fmla="*/ 4783667 w 5196342"/>
              <a:gd name="connsiteY159-21326" fmla="*/ 3649133 h 5115952"/>
              <a:gd name="connsiteX160-21327" fmla="*/ 4648200 w 5196342"/>
              <a:gd name="connsiteY160-21328" fmla="*/ 3708400 h 5115952"/>
              <a:gd name="connsiteX161-21329" fmla="*/ 4622800 w 5196342"/>
              <a:gd name="connsiteY161-21330" fmla="*/ 3725333 h 5115952"/>
              <a:gd name="connsiteX162-21331" fmla="*/ 4563533 w 5196342"/>
              <a:gd name="connsiteY162-21332" fmla="*/ 3759200 h 5115952"/>
              <a:gd name="connsiteX163-21333" fmla="*/ 4546600 w 5196342"/>
              <a:gd name="connsiteY163-21334" fmla="*/ 3784600 h 5115952"/>
              <a:gd name="connsiteX164-21335" fmla="*/ 4521200 w 5196342"/>
              <a:gd name="connsiteY164-21336" fmla="*/ 3810000 h 5115952"/>
              <a:gd name="connsiteX165-21337" fmla="*/ 4512733 w 5196342"/>
              <a:gd name="connsiteY165-21338" fmla="*/ 3835400 h 5115952"/>
              <a:gd name="connsiteX166-21339" fmla="*/ 4504267 w 5196342"/>
              <a:gd name="connsiteY166-21340" fmla="*/ 4030133 h 5115952"/>
              <a:gd name="connsiteX167-21341" fmla="*/ 4453467 w 5196342"/>
              <a:gd name="connsiteY167-21342" fmla="*/ 4064000 h 5115952"/>
              <a:gd name="connsiteX168-21343" fmla="*/ 4436533 w 5196342"/>
              <a:gd name="connsiteY168-21344" fmla="*/ 4080933 h 5115952"/>
              <a:gd name="connsiteX169-21345" fmla="*/ 4470400 w 5196342"/>
              <a:gd name="connsiteY169-21346" fmla="*/ 4089400 h 5115952"/>
              <a:gd name="connsiteX170-21347" fmla="*/ 4436533 w 5196342"/>
              <a:gd name="connsiteY170-21348" fmla="*/ 4140200 h 5115952"/>
              <a:gd name="connsiteX171-21349" fmla="*/ 4385733 w 5196342"/>
              <a:gd name="connsiteY171-21350" fmla="*/ 4174066 h 5115952"/>
              <a:gd name="connsiteX172-21351" fmla="*/ 4368800 w 5196342"/>
              <a:gd name="connsiteY172-21352" fmla="*/ 4199466 h 5115952"/>
              <a:gd name="connsiteX173-21353" fmla="*/ 4351867 w 5196342"/>
              <a:gd name="connsiteY173-21354" fmla="*/ 4216400 h 5115952"/>
              <a:gd name="connsiteX174-21355" fmla="*/ 4334933 w 5196342"/>
              <a:gd name="connsiteY174-21356" fmla="*/ 4267200 h 5115952"/>
              <a:gd name="connsiteX175-21357" fmla="*/ 4318000 w 5196342"/>
              <a:gd name="connsiteY175-21358" fmla="*/ 4292600 h 5115952"/>
              <a:gd name="connsiteX176-21359" fmla="*/ 4309533 w 5196342"/>
              <a:gd name="connsiteY176-21360" fmla="*/ 4318000 h 5115952"/>
              <a:gd name="connsiteX177-21361" fmla="*/ 4275667 w 5196342"/>
              <a:gd name="connsiteY177-21362" fmla="*/ 4326466 h 5115952"/>
              <a:gd name="connsiteX178-21363" fmla="*/ 4207933 w 5196342"/>
              <a:gd name="connsiteY178-21364" fmla="*/ 4351866 h 5115952"/>
              <a:gd name="connsiteX179-21365" fmla="*/ 4131733 w 5196342"/>
              <a:gd name="connsiteY179-21366" fmla="*/ 4343400 h 5115952"/>
              <a:gd name="connsiteX180-21367" fmla="*/ 4114800 w 5196342"/>
              <a:gd name="connsiteY180-21368" fmla="*/ 4326466 h 5115952"/>
              <a:gd name="connsiteX181-21369" fmla="*/ 4097867 w 5196342"/>
              <a:gd name="connsiteY181-21370" fmla="*/ 4275666 h 5115952"/>
              <a:gd name="connsiteX182-21371" fmla="*/ 4080933 w 5196342"/>
              <a:gd name="connsiteY182-21372" fmla="*/ 4207933 h 5115952"/>
              <a:gd name="connsiteX183-21373" fmla="*/ 4030133 w 5196342"/>
              <a:gd name="connsiteY183-21374" fmla="*/ 4241800 h 5115952"/>
              <a:gd name="connsiteX184-21375" fmla="*/ 3979333 w 5196342"/>
              <a:gd name="connsiteY184-21376" fmla="*/ 4292600 h 5115952"/>
              <a:gd name="connsiteX185-21377" fmla="*/ 3962400 w 5196342"/>
              <a:gd name="connsiteY185-21378" fmla="*/ 4343400 h 5115952"/>
              <a:gd name="connsiteX186-21379" fmla="*/ 3928533 w 5196342"/>
              <a:gd name="connsiteY186-21380" fmla="*/ 4394200 h 5115952"/>
              <a:gd name="connsiteX187-21381" fmla="*/ 3911600 w 5196342"/>
              <a:gd name="connsiteY187-21382" fmla="*/ 4419600 h 5115952"/>
              <a:gd name="connsiteX188-21383" fmla="*/ 3894667 w 5196342"/>
              <a:gd name="connsiteY188-21384" fmla="*/ 4470400 h 5115952"/>
              <a:gd name="connsiteX189-21385" fmla="*/ 3852333 w 5196342"/>
              <a:gd name="connsiteY189-21386" fmla="*/ 4546600 h 5115952"/>
              <a:gd name="connsiteX190-21387" fmla="*/ 3860800 w 5196342"/>
              <a:gd name="connsiteY190-21388" fmla="*/ 4605866 h 5115952"/>
              <a:gd name="connsiteX191-21389" fmla="*/ 3869267 w 5196342"/>
              <a:gd name="connsiteY191-21390" fmla="*/ 4682066 h 5115952"/>
              <a:gd name="connsiteX192-21391" fmla="*/ 3903133 w 5196342"/>
              <a:gd name="connsiteY192-21392" fmla="*/ 4749800 h 5115952"/>
              <a:gd name="connsiteX193-21393" fmla="*/ 3945467 w 5196342"/>
              <a:gd name="connsiteY193-21394" fmla="*/ 4758266 h 5115952"/>
              <a:gd name="connsiteX194-21395" fmla="*/ 3920067 w 5196342"/>
              <a:gd name="connsiteY194-21396" fmla="*/ 4809066 h 5115952"/>
              <a:gd name="connsiteX195-21397" fmla="*/ 3928533 w 5196342"/>
              <a:gd name="connsiteY195-21398" fmla="*/ 4834466 h 5115952"/>
              <a:gd name="connsiteX196-21399" fmla="*/ 3970867 w 5196342"/>
              <a:gd name="connsiteY196-21400" fmla="*/ 4876800 h 5115952"/>
              <a:gd name="connsiteX197-21401" fmla="*/ 3911600 w 5196342"/>
              <a:gd name="connsiteY197-21402" fmla="*/ 4919133 h 5115952"/>
              <a:gd name="connsiteX198-21403" fmla="*/ 3886200 w 5196342"/>
              <a:gd name="connsiteY198-21404" fmla="*/ 4927600 h 5115952"/>
              <a:gd name="connsiteX199-21405" fmla="*/ 3894667 w 5196342"/>
              <a:gd name="connsiteY199-21406" fmla="*/ 5080000 h 5115952"/>
              <a:gd name="connsiteX200-21407" fmla="*/ 3886200 w 5196342"/>
              <a:gd name="connsiteY200-21408" fmla="*/ 5113866 h 5115952"/>
              <a:gd name="connsiteX201-21409" fmla="*/ 3826933 w 5196342"/>
              <a:gd name="connsiteY201-21410" fmla="*/ 5105400 h 5115952"/>
              <a:gd name="connsiteX202-21411" fmla="*/ 3767667 w 5196342"/>
              <a:gd name="connsiteY202-21412" fmla="*/ 5088466 h 5115952"/>
              <a:gd name="connsiteX203-21413" fmla="*/ 3699933 w 5196342"/>
              <a:gd name="connsiteY203-21414" fmla="*/ 5080000 h 5115952"/>
              <a:gd name="connsiteX204-21415" fmla="*/ 3615267 w 5196342"/>
              <a:gd name="connsiteY204-21416" fmla="*/ 5054600 h 5115952"/>
              <a:gd name="connsiteX205-21417" fmla="*/ 3581400 w 5196342"/>
              <a:gd name="connsiteY205-21418" fmla="*/ 5046133 h 5115952"/>
              <a:gd name="connsiteX206-21419" fmla="*/ 3564467 w 5196342"/>
              <a:gd name="connsiteY206-21420" fmla="*/ 5020733 h 5115952"/>
              <a:gd name="connsiteX207-21421" fmla="*/ 3522133 w 5196342"/>
              <a:gd name="connsiteY207-21422" fmla="*/ 4986866 h 5115952"/>
              <a:gd name="connsiteX208-21423" fmla="*/ 3505200 w 5196342"/>
              <a:gd name="connsiteY208-21424" fmla="*/ 4961466 h 5115952"/>
              <a:gd name="connsiteX209-21425" fmla="*/ 3429000 w 5196342"/>
              <a:gd name="connsiteY209-21426" fmla="*/ 4893733 h 5115952"/>
              <a:gd name="connsiteX210-21427" fmla="*/ 3378200 w 5196342"/>
              <a:gd name="connsiteY210-21428" fmla="*/ 4876800 h 5115952"/>
              <a:gd name="connsiteX211-21429" fmla="*/ 3327400 w 5196342"/>
              <a:gd name="connsiteY211-21430" fmla="*/ 4859866 h 5115952"/>
              <a:gd name="connsiteX212-21431" fmla="*/ 3302000 w 5196342"/>
              <a:gd name="connsiteY212-21432" fmla="*/ 4851400 h 5115952"/>
              <a:gd name="connsiteX213-21433" fmla="*/ 3268133 w 5196342"/>
              <a:gd name="connsiteY213-21434" fmla="*/ 4842933 h 5115952"/>
              <a:gd name="connsiteX214-21435" fmla="*/ 3208867 w 5196342"/>
              <a:gd name="connsiteY214-21436" fmla="*/ 4826000 h 5115952"/>
              <a:gd name="connsiteX215-21437" fmla="*/ 3132667 w 5196342"/>
              <a:gd name="connsiteY215-21438" fmla="*/ 4766733 h 5115952"/>
              <a:gd name="connsiteX216-21439" fmla="*/ 3098800 w 5196342"/>
              <a:gd name="connsiteY216-21440" fmla="*/ 4758266 h 5115952"/>
              <a:gd name="connsiteX217-21441" fmla="*/ 3048000 w 5196342"/>
              <a:gd name="connsiteY217-21442" fmla="*/ 4741333 h 5115952"/>
              <a:gd name="connsiteX218-21443" fmla="*/ 3014133 w 5196342"/>
              <a:gd name="connsiteY218-21444" fmla="*/ 4715933 h 5115952"/>
              <a:gd name="connsiteX219-21445" fmla="*/ 2980267 w 5196342"/>
              <a:gd name="connsiteY219-21446" fmla="*/ 4707466 h 5115952"/>
              <a:gd name="connsiteX220-21447" fmla="*/ 2912533 w 5196342"/>
              <a:gd name="connsiteY220-21448" fmla="*/ 4656666 h 5115952"/>
              <a:gd name="connsiteX221-21449" fmla="*/ 2853267 w 5196342"/>
              <a:gd name="connsiteY221-21450" fmla="*/ 4648200 h 5115952"/>
              <a:gd name="connsiteX222-21451" fmla="*/ 2827867 w 5196342"/>
              <a:gd name="connsiteY222-21452" fmla="*/ 4639733 h 5115952"/>
              <a:gd name="connsiteX223-21453" fmla="*/ 2810933 w 5196342"/>
              <a:gd name="connsiteY223-21454" fmla="*/ 4622800 h 5115952"/>
              <a:gd name="connsiteX224-21455" fmla="*/ 2751667 w 5196342"/>
              <a:gd name="connsiteY224-21456" fmla="*/ 4588933 h 5115952"/>
              <a:gd name="connsiteX225-21457" fmla="*/ 2709333 w 5196342"/>
              <a:gd name="connsiteY225-21458" fmla="*/ 4580466 h 5115952"/>
              <a:gd name="connsiteX226-21459" fmla="*/ 2650067 w 5196342"/>
              <a:gd name="connsiteY226-21460" fmla="*/ 4555066 h 5115952"/>
              <a:gd name="connsiteX227-21461" fmla="*/ 2633133 w 5196342"/>
              <a:gd name="connsiteY227-21462" fmla="*/ 4529666 h 5115952"/>
              <a:gd name="connsiteX228-21463" fmla="*/ 2582333 w 5196342"/>
              <a:gd name="connsiteY228-21464" fmla="*/ 4504266 h 5115952"/>
              <a:gd name="connsiteX229-21465" fmla="*/ 2565400 w 5196342"/>
              <a:gd name="connsiteY229-21466" fmla="*/ 4411133 h 5115952"/>
              <a:gd name="connsiteX230-21467" fmla="*/ 2573867 w 5196342"/>
              <a:gd name="connsiteY230-21468" fmla="*/ 4368800 h 5115952"/>
              <a:gd name="connsiteX231-21469" fmla="*/ 2624667 w 5196342"/>
              <a:gd name="connsiteY231-21470" fmla="*/ 4334933 h 5115952"/>
              <a:gd name="connsiteX232-21471" fmla="*/ 2667000 w 5196342"/>
              <a:gd name="connsiteY232-21472" fmla="*/ 4284133 h 5115952"/>
              <a:gd name="connsiteX233-21473" fmla="*/ 2692400 w 5196342"/>
              <a:gd name="connsiteY233-21474" fmla="*/ 4275666 h 5115952"/>
              <a:gd name="connsiteX234-21475" fmla="*/ 2734733 w 5196342"/>
              <a:gd name="connsiteY234-21476" fmla="*/ 4284133 h 5115952"/>
              <a:gd name="connsiteX235-21477" fmla="*/ 2743200 w 5196342"/>
              <a:gd name="connsiteY235-21478" fmla="*/ 4309533 h 5115952"/>
              <a:gd name="connsiteX236-21479" fmla="*/ 2777067 w 5196342"/>
              <a:gd name="connsiteY236-21480" fmla="*/ 4326466 h 5115952"/>
              <a:gd name="connsiteX237-21481" fmla="*/ 2853267 w 5196342"/>
              <a:gd name="connsiteY237-21482" fmla="*/ 4284133 h 5115952"/>
              <a:gd name="connsiteX238-21483" fmla="*/ 2878667 w 5196342"/>
              <a:gd name="connsiteY238-21484" fmla="*/ 4258733 h 5115952"/>
              <a:gd name="connsiteX239-21485" fmla="*/ 2887133 w 5196342"/>
              <a:gd name="connsiteY239-21486" fmla="*/ 4233333 h 5115952"/>
              <a:gd name="connsiteX240-21487" fmla="*/ 2937933 w 5196342"/>
              <a:gd name="connsiteY240-21488" fmla="*/ 4233333 h 5115952"/>
              <a:gd name="connsiteX241-21489" fmla="*/ 2980267 w 5196342"/>
              <a:gd name="connsiteY241-21490" fmla="*/ 4267200 h 5115952"/>
              <a:gd name="connsiteX242-21491" fmla="*/ 3005667 w 5196342"/>
              <a:gd name="connsiteY242-21492" fmla="*/ 4275666 h 5115952"/>
              <a:gd name="connsiteX243-21493" fmla="*/ 3039533 w 5196342"/>
              <a:gd name="connsiteY243-21494" fmla="*/ 4292600 h 5115952"/>
              <a:gd name="connsiteX244-21495" fmla="*/ 3064933 w 5196342"/>
              <a:gd name="connsiteY244-21496" fmla="*/ 4309533 h 5115952"/>
              <a:gd name="connsiteX245-21497" fmla="*/ 3098800 w 5196342"/>
              <a:gd name="connsiteY245-21498" fmla="*/ 4318000 h 5115952"/>
              <a:gd name="connsiteX246-21499" fmla="*/ 3124200 w 5196342"/>
              <a:gd name="connsiteY246-21500" fmla="*/ 4334933 h 5115952"/>
              <a:gd name="connsiteX247-21501" fmla="*/ 3225800 w 5196342"/>
              <a:gd name="connsiteY247-21502" fmla="*/ 4360333 h 5115952"/>
              <a:gd name="connsiteX248-21503" fmla="*/ 3293533 w 5196342"/>
              <a:gd name="connsiteY248-21504" fmla="*/ 4351866 h 5115952"/>
              <a:gd name="connsiteX249-21505" fmla="*/ 3327400 w 5196342"/>
              <a:gd name="connsiteY249-21506" fmla="*/ 4318000 h 5115952"/>
              <a:gd name="connsiteX250-21507" fmla="*/ 3581400 w 5196342"/>
              <a:gd name="connsiteY250-21508" fmla="*/ 4309533 h 5115952"/>
              <a:gd name="connsiteX251-21509" fmla="*/ 3606800 w 5196342"/>
              <a:gd name="connsiteY251-21510" fmla="*/ 4292600 h 5115952"/>
              <a:gd name="connsiteX252-21511" fmla="*/ 3640667 w 5196342"/>
              <a:gd name="connsiteY252-21512" fmla="*/ 4258733 h 5115952"/>
              <a:gd name="connsiteX253-21513" fmla="*/ 3835400 w 5196342"/>
              <a:gd name="connsiteY253-21514" fmla="*/ 4224866 h 5115952"/>
              <a:gd name="connsiteX254-21515" fmla="*/ 3877733 w 5196342"/>
              <a:gd name="connsiteY254-21516" fmla="*/ 4216400 h 5115952"/>
              <a:gd name="connsiteX255-21517" fmla="*/ 3894667 w 5196342"/>
              <a:gd name="connsiteY255-21518" fmla="*/ 4191000 h 5115952"/>
              <a:gd name="connsiteX256-21519" fmla="*/ 3920067 w 5196342"/>
              <a:gd name="connsiteY256-21520" fmla="*/ 4182533 h 5115952"/>
              <a:gd name="connsiteX257-21521" fmla="*/ 3996267 w 5196342"/>
              <a:gd name="connsiteY257-21522" fmla="*/ 4174066 h 5115952"/>
              <a:gd name="connsiteX258-21523" fmla="*/ 4106333 w 5196342"/>
              <a:gd name="connsiteY258-21524" fmla="*/ 4165600 h 5115952"/>
              <a:gd name="connsiteX259-21525" fmla="*/ 4140200 w 5196342"/>
              <a:gd name="connsiteY259-21526" fmla="*/ 4157133 h 5115952"/>
              <a:gd name="connsiteX260-21527" fmla="*/ 4191000 w 5196342"/>
              <a:gd name="connsiteY260-21528" fmla="*/ 4097866 h 5115952"/>
              <a:gd name="connsiteX261-21529" fmla="*/ 4199467 w 5196342"/>
              <a:gd name="connsiteY261-21530" fmla="*/ 4072466 h 5115952"/>
              <a:gd name="connsiteX262-21531" fmla="*/ 4182533 w 5196342"/>
              <a:gd name="connsiteY262-21532" fmla="*/ 3996266 h 5115952"/>
              <a:gd name="connsiteX263-21533" fmla="*/ 4157133 w 5196342"/>
              <a:gd name="connsiteY263-21534" fmla="*/ 3945466 h 5115952"/>
              <a:gd name="connsiteX264-21535" fmla="*/ 4165600 w 5196342"/>
              <a:gd name="connsiteY264-21536" fmla="*/ 3903133 h 5115952"/>
              <a:gd name="connsiteX265-21537" fmla="*/ 4191000 w 5196342"/>
              <a:gd name="connsiteY265-21538" fmla="*/ 3886200 h 5115952"/>
              <a:gd name="connsiteX266-21539" fmla="*/ 4275667 w 5196342"/>
              <a:gd name="connsiteY266-21540" fmla="*/ 3869266 h 5115952"/>
              <a:gd name="connsiteX267-21541" fmla="*/ 4301067 w 5196342"/>
              <a:gd name="connsiteY267-21542" fmla="*/ 3852333 h 5115952"/>
              <a:gd name="connsiteX268-21543" fmla="*/ 4351867 w 5196342"/>
              <a:gd name="connsiteY268-21544" fmla="*/ 3835400 h 5115952"/>
              <a:gd name="connsiteX269-21545" fmla="*/ 4343400 w 5196342"/>
              <a:gd name="connsiteY269-21546" fmla="*/ 3767666 h 5115952"/>
              <a:gd name="connsiteX270-21547" fmla="*/ 4318000 w 5196342"/>
              <a:gd name="connsiteY270-21548" fmla="*/ 3759200 h 5115952"/>
              <a:gd name="connsiteX271-21549" fmla="*/ 4284133 w 5196342"/>
              <a:gd name="connsiteY271-21550" fmla="*/ 3716866 h 5115952"/>
              <a:gd name="connsiteX272-21551" fmla="*/ 4258733 w 5196342"/>
              <a:gd name="connsiteY272-21552" fmla="*/ 3640666 h 5115952"/>
              <a:gd name="connsiteX273-21553" fmla="*/ 4250267 w 5196342"/>
              <a:gd name="connsiteY273-21554" fmla="*/ 3615266 h 5115952"/>
              <a:gd name="connsiteX274-21555" fmla="*/ 4241800 w 5196342"/>
              <a:gd name="connsiteY274-21556" fmla="*/ 3589866 h 5115952"/>
              <a:gd name="connsiteX275-21557" fmla="*/ 4224867 w 5196342"/>
              <a:gd name="connsiteY275-21558" fmla="*/ 3513666 h 5115952"/>
              <a:gd name="connsiteX276-21559" fmla="*/ 4182533 w 5196342"/>
              <a:gd name="connsiteY276-21560" fmla="*/ 3462866 h 5115952"/>
              <a:gd name="connsiteX277-21561" fmla="*/ 4157133 w 5196342"/>
              <a:gd name="connsiteY277-21562" fmla="*/ 3412066 h 5115952"/>
              <a:gd name="connsiteX278-21563" fmla="*/ 4140200 w 5196342"/>
              <a:gd name="connsiteY278-21564" fmla="*/ 3386666 h 5115952"/>
              <a:gd name="connsiteX279-21565" fmla="*/ 4123267 w 5196342"/>
              <a:gd name="connsiteY279-21566" fmla="*/ 3335866 h 5115952"/>
              <a:gd name="connsiteX280-21567" fmla="*/ 4114800 w 5196342"/>
              <a:gd name="connsiteY280-21568" fmla="*/ 3251200 h 5115952"/>
              <a:gd name="connsiteX281-21569" fmla="*/ 4097867 w 5196342"/>
              <a:gd name="connsiteY281-21570" fmla="*/ 3200400 h 5115952"/>
              <a:gd name="connsiteX282-21571" fmla="*/ 4080933 w 5196342"/>
              <a:gd name="connsiteY282-21572" fmla="*/ 3141133 h 5115952"/>
              <a:gd name="connsiteX283-21573" fmla="*/ 4055533 w 5196342"/>
              <a:gd name="connsiteY283-21574" fmla="*/ 3090333 h 5115952"/>
              <a:gd name="connsiteX284-21575" fmla="*/ 4013200 w 5196342"/>
              <a:gd name="connsiteY284-21576" fmla="*/ 3081866 h 5115952"/>
              <a:gd name="connsiteX285-21577" fmla="*/ 3920067 w 5196342"/>
              <a:gd name="connsiteY285-21578" fmla="*/ 3090333 h 5115952"/>
              <a:gd name="connsiteX286-21579" fmla="*/ 3903133 w 5196342"/>
              <a:gd name="connsiteY286-21580" fmla="*/ 3115733 h 5115952"/>
              <a:gd name="connsiteX287-21581" fmla="*/ 3877733 w 5196342"/>
              <a:gd name="connsiteY287-21582" fmla="*/ 3132666 h 5115952"/>
              <a:gd name="connsiteX288-21583" fmla="*/ 3843867 w 5196342"/>
              <a:gd name="connsiteY288-21584" fmla="*/ 3124200 h 5115952"/>
              <a:gd name="connsiteX289-21585" fmla="*/ 3835400 w 5196342"/>
              <a:gd name="connsiteY289-21586" fmla="*/ 3098800 h 5115952"/>
              <a:gd name="connsiteX290-21587" fmla="*/ 3818467 w 5196342"/>
              <a:gd name="connsiteY290-21588" fmla="*/ 3081866 h 5115952"/>
              <a:gd name="connsiteX291-21589" fmla="*/ 3810000 w 5196342"/>
              <a:gd name="connsiteY291-21590" fmla="*/ 3048000 h 5115952"/>
              <a:gd name="connsiteX292-21591" fmla="*/ 3793067 w 5196342"/>
              <a:gd name="connsiteY292-21592" fmla="*/ 3031066 h 5115952"/>
              <a:gd name="connsiteX293-21593" fmla="*/ 3716867 w 5196342"/>
              <a:gd name="connsiteY293-21594" fmla="*/ 3005666 h 5115952"/>
              <a:gd name="connsiteX294-21595" fmla="*/ 3691467 w 5196342"/>
              <a:gd name="connsiteY294-21596" fmla="*/ 2988733 h 5115952"/>
              <a:gd name="connsiteX295-21597" fmla="*/ 3683000 w 5196342"/>
              <a:gd name="connsiteY295-21598" fmla="*/ 2963333 h 5115952"/>
              <a:gd name="connsiteX296-21599" fmla="*/ 3674533 w 5196342"/>
              <a:gd name="connsiteY296-21600" fmla="*/ 2853266 h 5115952"/>
              <a:gd name="connsiteX297-21601" fmla="*/ 3632200 w 5196342"/>
              <a:gd name="connsiteY297-21602" fmla="*/ 2802466 h 5115952"/>
              <a:gd name="connsiteX298-21603" fmla="*/ 3581400 w 5196342"/>
              <a:gd name="connsiteY298-21604" fmla="*/ 2768600 h 5115952"/>
              <a:gd name="connsiteX299-21605" fmla="*/ 3429000 w 5196342"/>
              <a:gd name="connsiteY299-21606" fmla="*/ 2777066 h 5115952"/>
              <a:gd name="connsiteX300-21607" fmla="*/ 3378200 w 5196342"/>
              <a:gd name="connsiteY300-21608" fmla="*/ 2794000 h 5115952"/>
              <a:gd name="connsiteX301-21609" fmla="*/ 3395133 w 5196342"/>
              <a:gd name="connsiteY301-21610" fmla="*/ 2751666 h 5115952"/>
              <a:gd name="connsiteX302-21611" fmla="*/ 3386667 w 5196342"/>
              <a:gd name="connsiteY302-21612" fmla="*/ 2700866 h 5115952"/>
              <a:gd name="connsiteX303-21613" fmla="*/ 3361267 w 5196342"/>
              <a:gd name="connsiteY303-21614" fmla="*/ 2692400 h 5115952"/>
              <a:gd name="connsiteX304-21615" fmla="*/ 3242733 w 5196342"/>
              <a:gd name="connsiteY304-21616" fmla="*/ 2683933 h 5115952"/>
              <a:gd name="connsiteX305-21617" fmla="*/ 3225800 w 5196342"/>
              <a:gd name="connsiteY305-21618" fmla="*/ 2540000 h 5115952"/>
              <a:gd name="connsiteX306-21619" fmla="*/ 3208867 w 5196342"/>
              <a:gd name="connsiteY306-21620" fmla="*/ 2514600 h 5115952"/>
              <a:gd name="connsiteX307-21621" fmla="*/ 3175000 w 5196342"/>
              <a:gd name="connsiteY307-21622" fmla="*/ 2446866 h 5115952"/>
              <a:gd name="connsiteX308-21623" fmla="*/ 3141133 w 5196342"/>
              <a:gd name="connsiteY308-21624" fmla="*/ 2404533 h 5115952"/>
              <a:gd name="connsiteX309-21625" fmla="*/ 2988733 w 5196342"/>
              <a:gd name="connsiteY309-21626" fmla="*/ 2379133 h 5115952"/>
              <a:gd name="connsiteX310-21627" fmla="*/ 2929467 w 5196342"/>
              <a:gd name="connsiteY310-21628" fmla="*/ 2362200 h 5115952"/>
              <a:gd name="connsiteX311-21629" fmla="*/ 2878667 w 5196342"/>
              <a:gd name="connsiteY311-21630" fmla="*/ 2345266 h 5115952"/>
              <a:gd name="connsiteX312-21631" fmla="*/ 2921000 w 5196342"/>
              <a:gd name="connsiteY312-21632" fmla="*/ 2302933 h 5115952"/>
              <a:gd name="connsiteX313-21633" fmla="*/ 2895600 w 5196342"/>
              <a:gd name="connsiteY313-21634" fmla="*/ 2311400 h 5115952"/>
              <a:gd name="connsiteX314-21635" fmla="*/ 2870200 w 5196342"/>
              <a:gd name="connsiteY314-21636" fmla="*/ 2319866 h 5115952"/>
              <a:gd name="connsiteX315-21637" fmla="*/ 2895600 w 5196342"/>
              <a:gd name="connsiteY315-21638" fmla="*/ 2294466 h 5115952"/>
              <a:gd name="connsiteX316-21639" fmla="*/ 2921000 w 5196342"/>
              <a:gd name="connsiteY316-21640" fmla="*/ 2286000 h 5115952"/>
              <a:gd name="connsiteX317-21641" fmla="*/ 2929467 w 5196342"/>
              <a:gd name="connsiteY317-21642" fmla="*/ 2252133 h 5115952"/>
              <a:gd name="connsiteX318-21643" fmla="*/ 2954867 w 5196342"/>
              <a:gd name="connsiteY318-21644" fmla="*/ 2209800 h 5115952"/>
              <a:gd name="connsiteX319-21645" fmla="*/ 2954867 w 5196342"/>
              <a:gd name="connsiteY319-21646" fmla="*/ 2125133 h 5115952"/>
              <a:gd name="connsiteX320-21647" fmla="*/ 2921000 w 5196342"/>
              <a:gd name="connsiteY320-21648" fmla="*/ 2091266 h 5115952"/>
              <a:gd name="connsiteX321-21649" fmla="*/ 2870200 w 5196342"/>
              <a:gd name="connsiteY321-21650" fmla="*/ 2048933 h 5115952"/>
              <a:gd name="connsiteX322-21651" fmla="*/ 2827867 w 5196342"/>
              <a:gd name="connsiteY322-21652" fmla="*/ 1998133 h 5115952"/>
              <a:gd name="connsiteX323-21653" fmla="*/ 2802467 w 5196342"/>
              <a:gd name="connsiteY323-21654" fmla="*/ 1981200 h 5115952"/>
              <a:gd name="connsiteX324-21655" fmla="*/ 2785533 w 5196342"/>
              <a:gd name="connsiteY324-21656" fmla="*/ 1964266 h 5115952"/>
              <a:gd name="connsiteX325-21657" fmla="*/ 2760133 w 5196342"/>
              <a:gd name="connsiteY325-21658" fmla="*/ 1955800 h 5115952"/>
              <a:gd name="connsiteX326-21659" fmla="*/ 2641600 w 5196342"/>
              <a:gd name="connsiteY326-21660" fmla="*/ 1938866 h 5115952"/>
              <a:gd name="connsiteX327-21661" fmla="*/ 2590800 w 5196342"/>
              <a:gd name="connsiteY327-21662" fmla="*/ 1913466 h 5115952"/>
              <a:gd name="connsiteX328-21663" fmla="*/ 2599267 w 5196342"/>
              <a:gd name="connsiteY328-21664" fmla="*/ 1879600 h 5115952"/>
              <a:gd name="connsiteX329-21665" fmla="*/ 2565400 w 5196342"/>
              <a:gd name="connsiteY329-21666" fmla="*/ 1871133 h 5115952"/>
              <a:gd name="connsiteX330-21667" fmla="*/ 2540000 w 5196342"/>
              <a:gd name="connsiteY330-21668" fmla="*/ 1820333 h 5115952"/>
              <a:gd name="connsiteX331-21669" fmla="*/ 2523067 w 5196342"/>
              <a:gd name="connsiteY331-21670" fmla="*/ 1786466 h 5115952"/>
              <a:gd name="connsiteX332-21671" fmla="*/ 2514600 w 5196342"/>
              <a:gd name="connsiteY332-21672" fmla="*/ 1761066 h 5115952"/>
              <a:gd name="connsiteX333-21673" fmla="*/ 2489200 w 5196342"/>
              <a:gd name="connsiteY333-21674" fmla="*/ 1744133 h 5115952"/>
              <a:gd name="connsiteX334-21675" fmla="*/ 2463800 w 5196342"/>
              <a:gd name="connsiteY334-21676" fmla="*/ 1718733 h 5115952"/>
              <a:gd name="connsiteX335-21677" fmla="*/ 2429933 w 5196342"/>
              <a:gd name="connsiteY335-21678" fmla="*/ 1642533 h 5115952"/>
              <a:gd name="connsiteX336-21679" fmla="*/ 2413000 w 5196342"/>
              <a:gd name="connsiteY336-21680" fmla="*/ 1617133 h 5115952"/>
              <a:gd name="connsiteX337-21681" fmla="*/ 2404533 w 5196342"/>
              <a:gd name="connsiteY337-21682" fmla="*/ 1583266 h 5115952"/>
              <a:gd name="connsiteX338-21683" fmla="*/ 2319867 w 5196342"/>
              <a:gd name="connsiteY338-21684" fmla="*/ 1515533 h 5115952"/>
              <a:gd name="connsiteX339-21685" fmla="*/ 2294467 w 5196342"/>
              <a:gd name="connsiteY339-21686" fmla="*/ 1498600 h 5115952"/>
              <a:gd name="connsiteX340-21687" fmla="*/ 2175933 w 5196342"/>
              <a:gd name="connsiteY340-21688" fmla="*/ 1456266 h 5115952"/>
              <a:gd name="connsiteX341-21689" fmla="*/ 2150533 w 5196342"/>
              <a:gd name="connsiteY341-21690" fmla="*/ 1464733 h 5115952"/>
              <a:gd name="connsiteX342-21691" fmla="*/ 2142067 w 5196342"/>
              <a:gd name="connsiteY342-21692" fmla="*/ 1515533 h 5115952"/>
              <a:gd name="connsiteX343-21693" fmla="*/ 2133600 w 5196342"/>
              <a:gd name="connsiteY343-21694" fmla="*/ 1540933 h 5115952"/>
              <a:gd name="connsiteX344-21695" fmla="*/ 2091267 w 5196342"/>
              <a:gd name="connsiteY344-21696" fmla="*/ 1583266 h 5115952"/>
              <a:gd name="connsiteX345-21697" fmla="*/ 2065867 w 5196342"/>
              <a:gd name="connsiteY345-21698" fmla="*/ 1634066 h 5115952"/>
              <a:gd name="connsiteX346-21699" fmla="*/ 2040467 w 5196342"/>
              <a:gd name="connsiteY346-21700" fmla="*/ 1710266 h 5115952"/>
              <a:gd name="connsiteX347-21701" fmla="*/ 2032000 w 5196342"/>
              <a:gd name="connsiteY347-21702" fmla="*/ 1735666 h 5115952"/>
              <a:gd name="connsiteX348-21703" fmla="*/ 1998133 w 5196342"/>
              <a:gd name="connsiteY348-21704" fmla="*/ 1744133 h 5115952"/>
              <a:gd name="connsiteX349-21705" fmla="*/ 1938867 w 5196342"/>
              <a:gd name="connsiteY349-21706" fmla="*/ 1735666 h 5115952"/>
              <a:gd name="connsiteX350-21707" fmla="*/ 1913467 w 5196342"/>
              <a:gd name="connsiteY350-21708" fmla="*/ 1727200 h 5115952"/>
              <a:gd name="connsiteX351-21709" fmla="*/ 1896533 w 5196342"/>
              <a:gd name="connsiteY351-21710" fmla="*/ 1701800 h 5115952"/>
              <a:gd name="connsiteX352-21711" fmla="*/ 1905000 w 5196342"/>
              <a:gd name="connsiteY352-21712" fmla="*/ 1676400 h 5115952"/>
              <a:gd name="connsiteX353-21713" fmla="*/ 1879600 w 5196342"/>
              <a:gd name="connsiteY353-21714" fmla="*/ 1583266 h 5115952"/>
              <a:gd name="connsiteX354-21715" fmla="*/ 1854200 w 5196342"/>
              <a:gd name="connsiteY354-21716" fmla="*/ 1574800 h 5115952"/>
              <a:gd name="connsiteX355-21717" fmla="*/ 1845733 w 5196342"/>
              <a:gd name="connsiteY355-21718" fmla="*/ 1549400 h 5115952"/>
              <a:gd name="connsiteX356-21719" fmla="*/ 1794933 w 5196342"/>
              <a:gd name="connsiteY356-21720" fmla="*/ 1490133 h 5115952"/>
              <a:gd name="connsiteX357-21721" fmla="*/ 1778000 w 5196342"/>
              <a:gd name="connsiteY357-21722" fmla="*/ 1464733 h 5115952"/>
              <a:gd name="connsiteX358-21723" fmla="*/ 1769533 w 5196342"/>
              <a:gd name="connsiteY358-21724" fmla="*/ 1422400 h 5115952"/>
              <a:gd name="connsiteX359-21725" fmla="*/ 1761067 w 5196342"/>
              <a:gd name="connsiteY359-21726" fmla="*/ 1397000 h 5115952"/>
              <a:gd name="connsiteX360-21727" fmla="*/ 1625600 w 5196342"/>
              <a:gd name="connsiteY360-21728" fmla="*/ 1371600 h 5115952"/>
              <a:gd name="connsiteX361-21729" fmla="*/ 1634067 w 5196342"/>
              <a:gd name="connsiteY361-21730" fmla="*/ 1329266 h 5115952"/>
              <a:gd name="connsiteX362-21731" fmla="*/ 1667933 w 5196342"/>
              <a:gd name="connsiteY362-21732" fmla="*/ 1278466 h 5115952"/>
              <a:gd name="connsiteX363-21733" fmla="*/ 1651000 w 5196342"/>
              <a:gd name="connsiteY363-21734" fmla="*/ 1193800 h 5115952"/>
              <a:gd name="connsiteX364-21735" fmla="*/ 1625600 w 5196342"/>
              <a:gd name="connsiteY364-21736" fmla="*/ 1176866 h 5115952"/>
              <a:gd name="connsiteX365-21737" fmla="*/ 1600200 w 5196342"/>
              <a:gd name="connsiteY365-21738" fmla="*/ 1109133 h 5115952"/>
              <a:gd name="connsiteX366-21739" fmla="*/ 1574800 w 5196342"/>
              <a:gd name="connsiteY366-21740" fmla="*/ 1092200 h 5115952"/>
              <a:gd name="connsiteX367-21741" fmla="*/ 1557867 w 5196342"/>
              <a:gd name="connsiteY367-21742" fmla="*/ 1041400 h 5115952"/>
              <a:gd name="connsiteX368-21743" fmla="*/ 1549400 w 5196342"/>
              <a:gd name="connsiteY368-21744" fmla="*/ 1016000 h 5115952"/>
              <a:gd name="connsiteX369-21745" fmla="*/ 1540933 w 5196342"/>
              <a:gd name="connsiteY369-21746" fmla="*/ 982133 h 5115952"/>
              <a:gd name="connsiteX370-21747" fmla="*/ 1524000 w 5196342"/>
              <a:gd name="connsiteY370-21748" fmla="*/ 931333 h 5115952"/>
              <a:gd name="connsiteX371-21749" fmla="*/ 1515533 w 5196342"/>
              <a:gd name="connsiteY371-21750" fmla="*/ 880533 h 5115952"/>
              <a:gd name="connsiteX372-21751" fmla="*/ 1507067 w 5196342"/>
              <a:gd name="connsiteY372-21752" fmla="*/ 846666 h 5115952"/>
              <a:gd name="connsiteX373-21753" fmla="*/ 668867 w 5196342"/>
              <a:gd name="connsiteY373-21754" fmla="*/ 313266 h 5115952"/>
              <a:gd name="connsiteX374-21755" fmla="*/ 0 w 5196342"/>
              <a:gd name="connsiteY374-21756" fmla="*/ 0 h 5115952"/>
              <a:gd name="connsiteX0-21757" fmla="*/ 1491379 w 5248388"/>
              <a:gd name="connsiteY0-21758" fmla="*/ 720055 h 5141741"/>
              <a:gd name="connsiteX1-21759" fmla="*/ 1508313 w 5248388"/>
              <a:gd name="connsiteY1-21760" fmla="*/ 753922 h 5141741"/>
              <a:gd name="connsiteX2-21761" fmla="*/ 1516779 w 5248388"/>
              <a:gd name="connsiteY2-21762" fmla="*/ 711589 h 5141741"/>
              <a:gd name="connsiteX3-21763" fmla="*/ 1499846 w 5248388"/>
              <a:gd name="connsiteY3-21764" fmla="*/ 694655 h 5141741"/>
              <a:gd name="connsiteX4-21765" fmla="*/ 1465979 w 5248388"/>
              <a:gd name="connsiteY4-21766" fmla="*/ 618455 h 5141741"/>
              <a:gd name="connsiteX5-21767" fmla="*/ 1457513 w 5248388"/>
              <a:gd name="connsiteY5-21768" fmla="*/ 593055 h 5141741"/>
              <a:gd name="connsiteX6-21769" fmla="*/ 1389779 w 5248388"/>
              <a:gd name="connsiteY6-21770" fmla="*/ 533789 h 5141741"/>
              <a:gd name="connsiteX7-21771" fmla="*/ 1296646 w 5248388"/>
              <a:gd name="connsiteY7-21772" fmla="*/ 508389 h 5141741"/>
              <a:gd name="connsiteX8-21773" fmla="*/ 1271246 w 5248388"/>
              <a:gd name="connsiteY8-21774" fmla="*/ 499922 h 5141741"/>
              <a:gd name="connsiteX9-21775" fmla="*/ 1245846 w 5248388"/>
              <a:gd name="connsiteY9-21776" fmla="*/ 474522 h 5141741"/>
              <a:gd name="connsiteX10-21777" fmla="*/ 1237379 w 5248388"/>
              <a:gd name="connsiteY10-21778" fmla="*/ 449122 h 5141741"/>
              <a:gd name="connsiteX11-21779" fmla="*/ 1262779 w 5248388"/>
              <a:gd name="connsiteY11-21780" fmla="*/ 313655 h 5141741"/>
              <a:gd name="connsiteX12-21781" fmla="*/ 1254313 w 5248388"/>
              <a:gd name="connsiteY12-21782" fmla="*/ 262855 h 5141741"/>
              <a:gd name="connsiteX13-21783" fmla="*/ 1211979 w 5248388"/>
              <a:gd name="connsiteY13-21784" fmla="*/ 237455 h 5141741"/>
              <a:gd name="connsiteX14-21785" fmla="*/ 1186579 w 5248388"/>
              <a:gd name="connsiteY14-21786" fmla="*/ 220522 h 5141741"/>
              <a:gd name="connsiteX15-21787" fmla="*/ 1178113 w 5248388"/>
              <a:gd name="connsiteY15-21788" fmla="*/ 118922 h 5141741"/>
              <a:gd name="connsiteX16-21789" fmla="*/ 1186579 w 5248388"/>
              <a:gd name="connsiteY16-21790" fmla="*/ 68122 h 5141741"/>
              <a:gd name="connsiteX17-21791" fmla="*/ 1330513 w 5248388"/>
              <a:gd name="connsiteY17-21792" fmla="*/ 85055 h 5141741"/>
              <a:gd name="connsiteX18-21793" fmla="*/ 1347446 w 5248388"/>
              <a:gd name="connsiteY18-21794" fmla="*/ 101989 h 5141741"/>
              <a:gd name="connsiteX19-21795" fmla="*/ 1482913 w 5248388"/>
              <a:gd name="connsiteY19-21796" fmla="*/ 76589 h 5141741"/>
              <a:gd name="connsiteX20-21797" fmla="*/ 1516779 w 5248388"/>
              <a:gd name="connsiteY20-21798" fmla="*/ 144322 h 5141741"/>
              <a:gd name="connsiteX21-21799" fmla="*/ 1542179 w 5248388"/>
              <a:gd name="connsiteY21-21800" fmla="*/ 152789 h 5141741"/>
              <a:gd name="connsiteX22-21801" fmla="*/ 1618379 w 5248388"/>
              <a:gd name="connsiteY22-21802" fmla="*/ 161255 h 5141741"/>
              <a:gd name="connsiteX23-21803" fmla="*/ 1660713 w 5248388"/>
              <a:gd name="connsiteY23-21804" fmla="*/ 195122 h 5141741"/>
              <a:gd name="connsiteX24-21805" fmla="*/ 1686113 w 5248388"/>
              <a:gd name="connsiteY24-21806" fmla="*/ 212055 h 5141741"/>
              <a:gd name="connsiteX25-21807" fmla="*/ 1846979 w 5248388"/>
              <a:gd name="connsiteY25-21808" fmla="*/ 203589 h 5141741"/>
              <a:gd name="connsiteX26-21809" fmla="*/ 1863913 w 5248388"/>
              <a:gd name="connsiteY26-21810" fmla="*/ 178189 h 5141741"/>
              <a:gd name="connsiteX27-21811" fmla="*/ 2092513 w 5248388"/>
              <a:gd name="connsiteY27-21812" fmla="*/ 195122 h 5141741"/>
              <a:gd name="connsiteX28-21813" fmla="*/ 2117913 w 5248388"/>
              <a:gd name="connsiteY28-21814" fmla="*/ 220522 h 5141741"/>
              <a:gd name="connsiteX29-21815" fmla="*/ 2202579 w 5248388"/>
              <a:gd name="connsiteY29-21816" fmla="*/ 220522 h 5141741"/>
              <a:gd name="connsiteX30-21817" fmla="*/ 2227979 w 5248388"/>
              <a:gd name="connsiteY30-21818" fmla="*/ 203589 h 5141741"/>
              <a:gd name="connsiteX31-21819" fmla="*/ 2338046 w 5248388"/>
              <a:gd name="connsiteY31-21820" fmla="*/ 186655 h 5141741"/>
              <a:gd name="connsiteX32-21821" fmla="*/ 2388846 w 5248388"/>
              <a:gd name="connsiteY32-21822" fmla="*/ 161255 h 5141741"/>
              <a:gd name="connsiteX33-21823" fmla="*/ 2439646 w 5248388"/>
              <a:gd name="connsiteY33-21824" fmla="*/ 169722 h 5141741"/>
              <a:gd name="connsiteX34-21825" fmla="*/ 2465046 w 5248388"/>
              <a:gd name="connsiteY34-21826" fmla="*/ 186655 h 5141741"/>
              <a:gd name="connsiteX35-21827" fmla="*/ 2566646 w 5248388"/>
              <a:gd name="connsiteY35-21828" fmla="*/ 186655 h 5141741"/>
              <a:gd name="connsiteX36-21829" fmla="*/ 2575113 w 5248388"/>
              <a:gd name="connsiteY36-21830" fmla="*/ 212055 h 5141741"/>
              <a:gd name="connsiteX37-21831" fmla="*/ 2566646 w 5248388"/>
              <a:gd name="connsiteY37-21832" fmla="*/ 245922 h 5141741"/>
              <a:gd name="connsiteX38-21833" fmla="*/ 2515846 w 5248388"/>
              <a:gd name="connsiteY38-21834" fmla="*/ 271322 h 5141741"/>
              <a:gd name="connsiteX39-21835" fmla="*/ 2490446 w 5248388"/>
              <a:gd name="connsiteY39-21836" fmla="*/ 288255 h 5141741"/>
              <a:gd name="connsiteX40-21837" fmla="*/ 2481979 w 5248388"/>
              <a:gd name="connsiteY40-21838" fmla="*/ 313655 h 5141741"/>
              <a:gd name="connsiteX41-21839" fmla="*/ 2490446 w 5248388"/>
              <a:gd name="connsiteY41-21840" fmla="*/ 525322 h 5141741"/>
              <a:gd name="connsiteX42-21841" fmla="*/ 2507379 w 5248388"/>
              <a:gd name="connsiteY42-21842" fmla="*/ 576122 h 5141741"/>
              <a:gd name="connsiteX43-21843" fmla="*/ 2515846 w 5248388"/>
              <a:gd name="connsiteY43-21844" fmla="*/ 601522 h 5141741"/>
              <a:gd name="connsiteX44-21845" fmla="*/ 2532779 w 5248388"/>
              <a:gd name="connsiteY44-21846" fmla="*/ 626922 h 5141741"/>
              <a:gd name="connsiteX45-21847" fmla="*/ 2541246 w 5248388"/>
              <a:gd name="connsiteY45-21848" fmla="*/ 652322 h 5141741"/>
              <a:gd name="connsiteX46-21849" fmla="*/ 2592046 w 5248388"/>
              <a:gd name="connsiteY46-21850" fmla="*/ 703122 h 5141741"/>
              <a:gd name="connsiteX47-21851" fmla="*/ 2617446 w 5248388"/>
              <a:gd name="connsiteY47-21852" fmla="*/ 728522 h 5141741"/>
              <a:gd name="connsiteX48-21853" fmla="*/ 2651313 w 5248388"/>
              <a:gd name="connsiteY48-21854" fmla="*/ 736989 h 5141741"/>
              <a:gd name="connsiteX49-21855" fmla="*/ 2676713 w 5248388"/>
              <a:gd name="connsiteY49-21856" fmla="*/ 762389 h 5141741"/>
              <a:gd name="connsiteX50-21857" fmla="*/ 2727513 w 5248388"/>
              <a:gd name="connsiteY50-21858" fmla="*/ 796255 h 5141741"/>
              <a:gd name="connsiteX51-21859" fmla="*/ 2769846 w 5248388"/>
              <a:gd name="connsiteY51-21860" fmla="*/ 838589 h 5141741"/>
              <a:gd name="connsiteX52-21861" fmla="*/ 2829113 w 5248388"/>
              <a:gd name="connsiteY52-21862" fmla="*/ 889389 h 5141741"/>
              <a:gd name="connsiteX53-21863" fmla="*/ 2879913 w 5248388"/>
              <a:gd name="connsiteY53-21864" fmla="*/ 923255 h 5141741"/>
              <a:gd name="connsiteX54-21865" fmla="*/ 2947646 w 5248388"/>
              <a:gd name="connsiteY54-21866" fmla="*/ 974055 h 5141741"/>
              <a:gd name="connsiteX55-21867" fmla="*/ 2973046 w 5248388"/>
              <a:gd name="connsiteY55-21868" fmla="*/ 982522 h 5141741"/>
              <a:gd name="connsiteX56-21869" fmla="*/ 2998446 w 5248388"/>
              <a:gd name="connsiteY56-21870" fmla="*/ 999455 h 5141741"/>
              <a:gd name="connsiteX57-21871" fmla="*/ 3066179 w 5248388"/>
              <a:gd name="connsiteY57-21872" fmla="*/ 1016389 h 5141741"/>
              <a:gd name="connsiteX58-21873" fmla="*/ 3091579 w 5248388"/>
              <a:gd name="connsiteY58-21874" fmla="*/ 1033322 h 5141741"/>
              <a:gd name="connsiteX59-21875" fmla="*/ 3108513 w 5248388"/>
              <a:gd name="connsiteY59-21876" fmla="*/ 1084122 h 5141741"/>
              <a:gd name="connsiteX60-21877" fmla="*/ 3125446 w 5248388"/>
              <a:gd name="connsiteY60-21878" fmla="*/ 1109522 h 5141741"/>
              <a:gd name="connsiteX61-21879" fmla="*/ 3142379 w 5248388"/>
              <a:gd name="connsiteY61-21880" fmla="*/ 1168789 h 5141741"/>
              <a:gd name="connsiteX62-21881" fmla="*/ 3159313 w 5248388"/>
              <a:gd name="connsiteY62-21882" fmla="*/ 1219589 h 5141741"/>
              <a:gd name="connsiteX63-21883" fmla="*/ 3167779 w 5248388"/>
              <a:gd name="connsiteY63-21884" fmla="*/ 1261922 h 5141741"/>
              <a:gd name="connsiteX64-21885" fmla="*/ 3176246 w 5248388"/>
              <a:gd name="connsiteY64-21886" fmla="*/ 1287322 h 5141741"/>
              <a:gd name="connsiteX65-21887" fmla="*/ 3184713 w 5248388"/>
              <a:gd name="connsiteY65-21888" fmla="*/ 1321189 h 5141741"/>
              <a:gd name="connsiteX66-21889" fmla="*/ 3210113 w 5248388"/>
              <a:gd name="connsiteY66-21890" fmla="*/ 1397389 h 5141741"/>
              <a:gd name="connsiteX67-21891" fmla="*/ 3218579 w 5248388"/>
              <a:gd name="connsiteY67-21892" fmla="*/ 1422789 h 5141741"/>
              <a:gd name="connsiteX68-21893" fmla="*/ 3227046 w 5248388"/>
              <a:gd name="connsiteY68-21894" fmla="*/ 1473589 h 5141741"/>
              <a:gd name="connsiteX69-21895" fmla="*/ 3260913 w 5248388"/>
              <a:gd name="connsiteY69-21896" fmla="*/ 1515922 h 5141741"/>
              <a:gd name="connsiteX70-21897" fmla="*/ 3277846 w 5248388"/>
              <a:gd name="connsiteY70-21898" fmla="*/ 1566722 h 5141741"/>
              <a:gd name="connsiteX71-21899" fmla="*/ 3286313 w 5248388"/>
              <a:gd name="connsiteY71-21900" fmla="*/ 1600589 h 5141741"/>
              <a:gd name="connsiteX72-21901" fmla="*/ 3303246 w 5248388"/>
              <a:gd name="connsiteY72-21902" fmla="*/ 1625989 h 5141741"/>
              <a:gd name="connsiteX73-21903" fmla="*/ 3311713 w 5248388"/>
              <a:gd name="connsiteY73-21904" fmla="*/ 1651389 h 5141741"/>
              <a:gd name="connsiteX74-21905" fmla="*/ 3345579 w 5248388"/>
              <a:gd name="connsiteY74-21906" fmla="*/ 1702189 h 5141741"/>
              <a:gd name="connsiteX75-21907" fmla="*/ 3362513 w 5248388"/>
              <a:gd name="connsiteY75-21908" fmla="*/ 1727589 h 5141741"/>
              <a:gd name="connsiteX76-21909" fmla="*/ 3387913 w 5248388"/>
              <a:gd name="connsiteY76-21910" fmla="*/ 1744522 h 5141741"/>
              <a:gd name="connsiteX77-21911" fmla="*/ 3413313 w 5248388"/>
              <a:gd name="connsiteY77-21912" fmla="*/ 1769922 h 5141741"/>
              <a:gd name="connsiteX78-21913" fmla="*/ 3464113 w 5248388"/>
              <a:gd name="connsiteY78-21914" fmla="*/ 1795322 h 5141741"/>
              <a:gd name="connsiteX79-21915" fmla="*/ 3489513 w 5248388"/>
              <a:gd name="connsiteY79-21916" fmla="*/ 1778389 h 5141741"/>
              <a:gd name="connsiteX80-21917" fmla="*/ 3514913 w 5248388"/>
              <a:gd name="connsiteY80-21918" fmla="*/ 1786855 h 5141741"/>
              <a:gd name="connsiteX81-21919" fmla="*/ 3565713 w 5248388"/>
              <a:gd name="connsiteY81-21920" fmla="*/ 1829189 h 5141741"/>
              <a:gd name="connsiteX82-21921" fmla="*/ 3574179 w 5248388"/>
              <a:gd name="connsiteY82-21922" fmla="*/ 1863055 h 5141741"/>
              <a:gd name="connsiteX83-21923" fmla="*/ 3616513 w 5248388"/>
              <a:gd name="connsiteY83-21924" fmla="*/ 1905389 h 5141741"/>
              <a:gd name="connsiteX84-21925" fmla="*/ 3641913 w 5248388"/>
              <a:gd name="connsiteY84-21926" fmla="*/ 1930789 h 5141741"/>
              <a:gd name="connsiteX85-21927" fmla="*/ 3743513 w 5248388"/>
              <a:gd name="connsiteY85-21928" fmla="*/ 1947722 h 5141741"/>
              <a:gd name="connsiteX86-21929" fmla="*/ 3768913 w 5248388"/>
              <a:gd name="connsiteY86-21930" fmla="*/ 1973122 h 5141741"/>
              <a:gd name="connsiteX87-21931" fmla="*/ 3794313 w 5248388"/>
              <a:gd name="connsiteY87-21932" fmla="*/ 1981589 h 5141741"/>
              <a:gd name="connsiteX88-21933" fmla="*/ 3921313 w 5248388"/>
              <a:gd name="connsiteY88-21934" fmla="*/ 1998522 h 5141741"/>
              <a:gd name="connsiteX89-21935" fmla="*/ 3946713 w 5248388"/>
              <a:gd name="connsiteY89-21936" fmla="*/ 2023922 h 5141741"/>
              <a:gd name="connsiteX90-21937" fmla="*/ 4014446 w 5248388"/>
              <a:gd name="connsiteY90-21938" fmla="*/ 2040855 h 5141741"/>
              <a:gd name="connsiteX91-21939" fmla="*/ 4082179 w 5248388"/>
              <a:gd name="connsiteY91-21940" fmla="*/ 2032389 h 5141741"/>
              <a:gd name="connsiteX92-21941" fmla="*/ 4183779 w 5248388"/>
              <a:gd name="connsiteY92-21942" fmla="*/ 2023922 h 5141741"/>
              <a:gd name="connsiteX93-21943" fmla="*/ 4217646 w 5248388"/>
              <a:gd name="connsiteY93-21944" fmla="*/ 2006989 h 5141741"/>
              <a:gd name="connsiteX94-21945" fmla="*/ 4243046 w 5248388"/>
              <a:gd name="connsiteY94-21946" fmla="*/ 2015455 h 5141741"/>
              <a:gd name="connsiteX95-21947" fmla="*/ 4293846 w 5248388"/>
              <a:gd name="connsiteY95-21948" fmla="*/ 2074722 h 5141741"/>
              <a:gd name="connsiteX96-21949" fmla="*/ 4276913 w 5248388"/>
              <a:gd name="connsiteY96-21950" fmla="*/ 2100122 h 5141741"/>
              <a:gd name="connsiteX97-21951" fmla="*/ 4251513 w 5248388"/>
              <a:gd name="connsiteY97-21952" fmla="*/ 2108589 h 5141741"/>
              <a:gd name="connsiteX98-21953" fmla="*/ 4234579 w 5248388"/>
              <a:gd name="connsiteY98-21954" fmla="*/ 2125522 h 5141741"/>
              <a:gd name="connsiteX99-21955" fmla="*/ 4192246 w 5248388"/>
              <a:gd name="connsiteY99-21956" fmla="*/ 2201722 h 5141741"/>
              <a:gd name="connsiteX100-21957" fmla="*/ 4166846 w 5248388"/>
              <a:gd name="connsiteY100-21958" fmla="*/ 2218655 h 5141741"/>
              <a:gd name="connsiteX101-21959" fmla="*/ 4183779 w 5248388"/>
              <a:gd name="connsiteY101-21960" fmla="*/ 2244055 h 5141741"/>
              <a:gd name="connsiteX102-21961" fmla="*/ 4209179 w 5248388"/>
              <a:gd name="connsiteY102-21962" fmla="*/ 2252522 h 5141741"/>
              <a:gd name="connsiteX103-21963" fmla="*/ 4234579 w 5248388"/>
              <a:gd name="connsiteY103-21964" fmla="*/ 2269455 h 5141741"/>
              <a:gd name="connsiteX104-21965" fmla="*/ 4251513 w 5248388"/>
              <a:gd name="connsiteY104-21966" fmla="*/ 2286389 h 5141741"/>
              <a:gd name="connsiteX105-21967" fmla="*/ 4302313 w 5248388"/>
              <a:gd name="connsiteY105-21968" fmla="*/ 2303322 h 5141741"/>
              <a:gd name="connsiteX106-21969" fmla="*/ 4327713 w 5248388"/>
              <a:gd name="connsiteY106-21970" fmla="*/ 2311789 h 5141741"/>
              <a:gd name="connsiteX107-21971" fmla="*/ 4378513 w 5248388"/>
              <a:gd name="connsiteY107-21972" fmla="*/ 2337189 h 5141741"/>
              <a:gd name="connsiteX108-21973" fmla="*/ 4429313 w 5248388"/>
              <a:gd name="connsiteY108-21974" fmla="*/ 2362589 h 5141741"/>
              <a:gd name="connsiteX109-21975" fmla="*/ 4454713 w 5248388"/>
              <a:gd name="connsiteY109-21976" fmla="*/ 2387989 h 5141741"/>
              <a:gd name="connsiteX110-21977" fmla="*/ 4581713 w 5248388"/>
              <a:gd name="connsiteY110-21978" fmla="*/ 2413389 h 5141741"/>
              <a:gd name="connsiteX111-21979" fmla="*/ 4640979 w 5248388"/>
              <a:gd name="connsiteY111-21980" fmla="*/ 2430322 h 5141741"/>
              <a:gd name="connsiteX112-21981" fmla="*/ 4666379 w 5248388"/>
              <a:gd name="connsiteY112-21982" fmla="*/ 2438789 h 5141741"/>
              <a:gd name="connsiteX113-21983" fmla="*/ 4683313 w 5248388"/>
              <a:gd name="connsiteY113-21984" fmla="*/ 2455722 h 5141741"/>
              <a:gd name="connsiteX114-21985" fmla="*/ 4759513 w 5248388"/>
              <a:gd name="connsiteY114-21986" fmla="*/ 2498055 h 5141741"/>
              <a:gd name="connsiteX115-21987" fmla="*/ 4827246 w 5248388"/>
              <a:gd name="connsiteY115-21988" fmla="*/ 2506522 h 5141741"/>
              <a:gd name="connsiteX116-21989" fmla="*/ 4852646 w 5248388"/>
              <a:gd name="connsiteY116-21990" fmla="*/ 2531922 h 5141741"/>
              <a:gd name="connsiteX117-21991" fmla="*/ 4869579 w 5248388"/>
              <a:gd name="connsiteY117-21992" fmla="*/ 2557322 h 5141741"/>
              <a:gd name="connsiteX118-21993" fmla="*/ 4894979 w 5248388"/>
              <a:gd name="connsiteY118-21994" fmla="*/ 2574255 h 5141741"/>
              <a:gd name="connsiteX119-21995" fmla="*/ 4937313 w 5248388"/>
              <a:gd name="connsiteY119-21996" fmla="*/ 2616589 h 5141741"/>
              <a:gd name="connsiteX120-21997" fmla="*/ 4971179 w 5248388"/>
              <a:gd name="connsiteY120-21998" fmla="*/ 2625055 h 5141741"/>
              <a:gd name="connsiteX121-21999" fmla="*/ 4996579 w 5248388"/>
              <a:gd name="connsiteY121-22000" fmla="*/ 2641989 h 5141741"/>
              <a:gd name="connsiteX122-22001" fmla="*/ 5098179 w 5248388"/>
              <a:gd name="connsiteY122-22002" fmla="*/ 2658922 h 5141741"/>
              <a:gd name="connsiteX123-22003" fmla="*/ 5174379 w 5248388"/>
              <a:gd name="connsiteY123-22004" fmla="*/ 2718189 h 5141741"/>
              <a:gd name="connsiteX124-22005" fmla="*/ 5233646 w 5248388"/>
              <a:gd name="connsiteY124-22006" fmla="*/ 2735122 h 5141741"/>
              <a:gd name="connsiteX125-22007" fmla="*/ 5233646 w 5248388"/>
              <a:gd name="connsiteY125-22008" fmla="*/ 2929855 h 5141741"/>
              <a:gd name="connsiteX126-22009" fmla="*/ 5199779 w 5248388"/>
              <a:gd name="connsiteY126-22010" fmla="*/ 3014522 h 5141741"/>
              <a:gd name="connsiteX127-22011" fmla="*/ 5208246 w 5248388"/>
              <a:gd name="connsiteY127-22012" fmla="*/ 3099189 h 5141741"/>
              <a:gd name="connsiteX128-22013" fmla="*/ 5182846 w 5248388"/>
              <a:gd name="connsiteY128-22014" fmla="*/ 3090722 h 5141741"/>
              <a:gd name="connsiteX129-22015" fmla="*/ 5174379 w 5248388"/>
              <a:gd name="connsiteY129-22016" fmla="*/ 3065322 h 5141741"/>
              <a:gd name="connsiteX130-22017" fmla="*/ 5157446 w 5248388"/>
              <a:gd name="connsiteY130-22018" fmla="*/ 3039922 h 5141741"/>
              <a:gd name="connsiteX131-22019" fmla="*/ 5132046 w 5248388"/>
              <a:gd name="connsiteY131-22020" fmla="*/ 2989122 h 5141741"/>
              <a:gd name="connsiteX132-22021" fmla="*/ 5081246 w 5248388"/>
              <a:gd name="connsiteY132-22022" fmla="*/ 2963722 h 5141741"/>
              <a:gd name="connsiteX133-22023" fmla="*/ 5055846 w 5248388"/>
              <a:gd name="connsiteY133-22024" fmla="*/ 2946789 h 5141741"/>
              <a:gd name="connsiteX134-22025" fmla="*/ 5005046 w 5248388"/>
              <a:gd name="connsiteY134-22026" fmla="*/ 2929855 h 5141741"/>
              <a:gd name="connsiteX135-22027" fmla="*/ 4844179 w 5248388"/>
              <a:gd name="connsiteY135-22028" fmla="*/ 2912922 h 5141741"/>
              <a:gd name="connsiteX136-22029" fmla="*/ 4818779 w 5248388"/>
              <a:gd name="connsiteY136-22030" fmla="*/ 2887522 h 5141741"/>
              <a:gd name="connsiteX137-22031" fmla="*/ 4793379 w 5248388"/>
              <a:gd name="connsiteY137-22032" fmla="*/ 2870589 h 5141741"/>
              <a:gd name="connsiteX138-22033" fmla="*/ 4776446 w 5248388"/>
              <a:gd name="connsiteY138-22034" fmla="*/ 2845189 h 5141741"/>
              <a:gd name="connsiteX139-22035" fmla="*/ 4759513 w 5248388"/>
              <a:gd name="connsiteY139-22036" fmla="*/ 2828255 h 5141741"/>
              <a:gd name="connsiteX140-22037" fmla="*/ 4632513 w 5248388"/>
              <a:gd name="connsiteY140-22038" fmla="*/ 2836722 h 5141741"/>
              <a:gd name="connsiteX141-22039" fmla="*/ 4615579 w 5248388"/>
              <a:gd name="connsiteY141-22040" fmla="*/ 2853655 h 5141741"/>
              <a:gd name="connsiteX142-22041" fmla="*/ 4581713 w 5248388"/>
              <a:gd name="connsiteY142-22042" fmla="*/ 2921389 h 5141741"/>
              <a:gd name="connsiteX143-22043" fmla="*/ 4556313 w 5248388"/>
              <a:gd name="connsiteY143-22044" fmla="*/ 2972189 h 5141741"/>
              <a:gd name="connsiteX144-22045" fmla="*/ 4539379 w 5248388"/>
              <a:gd name="connsiteY144-22046" fmla="*/ 3039922 h 5141741"/>
              <a:gd name="connsiteX145-22047" fmla="*/ 4522446 w 5248388"/>
              <a:gd name="connsiteY145-22048" fmla="*/ 3065322 h 5141741"/>
              <a:gd name="connsiteX146-22049" fmla="*/ 4513979 w 5248388"/>
              <a:gd name="connsiteY146-22050" fmla="*/ 3099189 h 5141741"/>
              <a:gd name="connsiteX147-22051" fmla="*/ 4530913 w 5248388"/>
              <a:gd name="connsiteY147-22052" fmla="*/ 3166922 h 5141741"/>
              <a:gd name="connsiteX148-22053" fmla="*/ 4522446 w 5248388"/>
              <a:gd name="connsiteY148-22054" fmla="*/ 3209255 h 5141741"/>
              <a:gd name="connsiteX149-22055" fmla="*/ 4488579 w 5248388"/>
              <a:gd name="connsiteY149-22056" fmla="*/ 3251589 h 5141741"/>
              <a:gd name="connsiteX150-22057" fmla="*/ 4497046 w 5248388"/>
              <a:gd name="connsiteY150-22058" fmla="*/ 3310855 h 5141741"/>
              <a:gd name="connsiteX151-22059" fmla="*/ 4556313 w 5248388"/>
              <a:gd name="connsiteY151-22060" fmla="*/ 3353189 h 5141741"/>
              <a:gd name="connsiteX152-22061" fmla="*/ 4598646 w 5248388"/>
              <a:gd name="connsiteY152-22062" fmla="*/ 3361655 h 5141741"/>
              <a:gd name="connsiteX153-22063" fmla="*/ 4640979 w 5248388"/>
              <a:gd name="connsiteY153-22064" fmla="*/ 3395522 h 5141741"/>
              <a:gd name="connsiteX154-22065" fmla="*/ 4666379 w 5248388"/>
              <a:gd name="connsiteY154-22066" fmla="*/ 3387055 h 5141741"/>
              <a:gd name="connsiteX155-22067" fmla="*/ 4717179 w 5248388"/>
              <a:gd name="connsiteY155-22068" fmla="*/ 3378589 h 5141741"/>
              <a:gd name="connsiteX156-22069" fmla="*/ 4767979 w 5248388"/>
              <a:gd name="connsiteY156-22070" fmla="*/ 3412455 h 5141741"/>
              <a:gd name="connsiteX157-22071" fmla="*/ 4810313 w 5248388"/>
              <a:gd name="connsiteY157-22072" fmla="*/ 3480189 h 5141741"/>
              <a:gd name="connsiteX158-22073" fmla="*/ 4827246 w 5248388"/>
              <a:gd name="connsiteY158-22074" fmla="*/ 3649522 h 5141741"/>
              <a:gd name="connsiteX159-22075" fmla="*/ 4835713 w 5248388"/>
              <a:gd name="connsiteY159-22076" fmla="*/ 3674922 h 5141741"/>
              <a:gd name="connsiteX160-22077" fmla="*/ 4700246 w 5248388"/>
              <a:gd name="connsiteY160-22078" fmla="*/ 3734189 h 5141741"/>
              <a:gd name="connsiteX161-22079" fmla="*/ 4674846 w 5248388"/>
              <a:gd name="connsiteY161-22080" fmla="*/ 3751122 h 5141741"/>
              <a:gd name="connsiteX162-22081" fmla="*/ 4615579 w 5248388"/>
              <a:gd name="connsiteY162-22082" fmla="*/ 3784989 h 5141741"/>
              <a:gd name="connsiteX163-22083" fmla="*/ 4598646 w 5248388"/>
              <a:gd name="connsiteY163-22084" fmla="*/ 3810389 h 5141741"/>
              <a:gd name="connsiteX164-22085" fmla="*/ 4573246 w 5248388"/>
              <a:gd name="connsiteY164-22086" fmla="*/ 3835789 h 5141741"/>
              <a:gd name="connsiteX165-22087" fmla="*/ 4564779 w 5248388"/>
              <a:gd name="connsiteY165-22088" fmla="*/ 3861189 h 5141741"/>
              <a:gd name="connsiteX166-22089" fmla="*/ 4556313 w 5248388"/>
              <a:gd name="connsiteY166-22090" fmla="*/ 4055922 h 5141741"/>
              <a:gd name="connsiteX167-22091" fmla="*/ 4505513 w 5248388"/>
              <a:gd name="connsiteY167-22092" fmla="*/ 4089789 h 5141741"/>
              <a:gd name="connsiteX168-22093" fmla="*/ 4488579 w 5248388"/>
              <a:gd name="connsiteY168-22094" fmla="*/ 4106722 h 5141741"/>
              <a:gd name="connsiteX169-22095" fmla="*/ 4522446 w 5248388"/>
              <a:gd name="connsiteY169-22096" fmla="*/ 4115189 h 5141741"/>
              <a:gd name="connsiteX170-22097" fmla="*/ 4488579 w 5248388"/>
              <a:gd name="connsiteY170-22098" fmla="*/ 4165989 h 5141741"/>
              <a:gd name="connsiteX171-22099" fmla="*/ 4437779 w 5248388"/>
              <a:gd name="connsiteY171-22100" fmla="*/ 4199855 h 5141741"/>
              <a:gd name="connsiteX172-22101" fmla="*/ 4420846 w 5248388"/>
              <a:gd name="connsiteY172-22102" fmla="*/ 4225255 h 5141741"/>
              <a:gd name="connsiteX173-22103" fmla="*/ 4403913 w 5248388"/>
              <a:gd name="connsiteY173-22104" fmla="*/ 4242189 h 5141741"/>
              <a:gd name="connsiteX174-22105" fmla="*/ 4386979 w 5248388"/>
              <a:gd name="connsiteY174-22106" fmla="*/ 4292989 h 5141741"/>
              <a:gd name="connsiteX175-22107" fmla="*/ 4370046 w 5248388"/>
              <a:gd name="connsiteY175-22108" fmla="*/ 4318389 h 5141741"/>
              <a:gd name="connsiteX176-22109" fmla="*/ 4361579 w 5248388"/>
              <a:gd name="connsiteY176-22110" fmla="*/ 4343789 h 5141741"/>
              <a:gd name="connsiteX177-22111" fmla="*/ 4327713 w 5248388"/>
              <a:gd name="connsiteY177-22112" fmla="*/ 4352255 h 5141741"/>
              <a:gd name="connsiteX178-22113" fmla="*/ 4259979 w 5248388"/>
              <a:gd name="connsiteY178-22114" fmla="*/ 4377655 h 5141741"/>
              <a:gd name="connsiteX179-22115" fmla="*/ 4183779 w 5248388"/>
              <a:gd name="connsiteY179-22116" fmla="*/ 4369189 h 5141741"/>
              <a:gd name="connsiteX180-22117" fmla="*/ 4166846 w 5248388"/>
              <a:gd name="connsiteY180-22118" fmla="*/ 4352255 h 5141741"/>
              <a:gd name="connsiteX181-22119" fmla="*/ 4149913 w 5248388"/>
              <a:gd name="connsiteY181-22120" fmla="*/ 4301455 h 5141741"/>
              <a:gd name="connsiteX182-22121" fmla="*/ 4132979 w 5248388"/>
              <a:gd name="connsiteY182-22122" fmla="*/ 4233722 h 5141741"/>
              <a:gd name="connsiteX183-22123" fmla="*/ 4082179 w 5248388"/>
              <a:gd name="connsiteY183-22124" fmla="*/ 4267589 h 5141741"/>
              <a:gd name="connsiteX184-22125" fmla="*/ 4031379 w 5248388"/>
              <a:gd name="connsiteY184-22126" fmla="*/ 4318389 h 5141741"/>
              <a:gd name="connsiteX185-22127" fmla="*/ 4014446 w 5248388"/>
              <a:gd name="connsiteY185-22128" fmla="*/ 4369189 h 5141741"/>
              <a:gd name="connsiteX186-22129" fmla="*/ 3980579 w 5248388"/>
              <a:gd name="connsiteY186-22130" fmla="*/ 4419989 h 5141741"/>
              <a:gd name="connsiteX187-22131" fmla="*/ 3963646 w 5248388"/>
              <a:gd name="connsiteY187-22132" fmla="*/ 4445389 h 5141741"/>
              <a:gd name="connsiteX188-22133" fmla="*/ 3946713 w 5248388"/>
              <a:gd name="connsiteY188-22134" fmla="*/ 4496189 h 5141741"/>
              <a:gd name="connsiteX189-22135" fmla="*/ 3904379 w 5248388"/>
              <a:gd name="connsiteY189-22136" fmla="*/ 4572389 h 5141741"/>
              <a:gd name="connsiteX190-22137" fmla="*/ 3912846 w 5248388"/>
              <a:gd name="connsiteY190-22138" fmla="*/ 4631655 h 5141741"/>
              <a:gd name="connsiteX191-22139" fmla="*/ 3921313 w 5248388"/>
              <a:gd name="connsiteY191-22140" fmla="*/ 4707855 h 5141741"/>
              <a:gd name="connsiteX192-22141" fmla="*/ 3955179 w 5248388"/>
              <a:gd name="connsiteY192-22142" fmla="*/ 4775589 h 5141741"/>
              <a:gd name="connsiteX193-22143" fmla="*/ 3997513 w 5248388"/>
              <a:gd name="connsiteY193-22144" fmla="*/ 4784055 h 5141741"/>
              <a:gd name="connsiteX194-22145" fmla="*/ 3972113 w 5248388"/>
              <a:gd name="connsiteY194-22146" fmla="*/ 4834855 h 5141741"/>
              <a:gd name="connsiteX195-22147" fmla="*/ 3980579 w 5248388"/>
              <a:gd name="connsiteY195-22148" fmla="*/ 4860255 h 5141741"/>
              <a:gd name="connsiteX196-22149" fmla="*/ 4022913 w 5248388"/>
              <a:gd name="connsiteY196-22150" fmla="*/ 4902589 h 5141741"/>
              <a:gd name="connsiteX197-22151" fmla="*/ 3963646 w 5248388"/>
              <a:gd name="connsiteY197-22152" fmla="*/ 4944922 h 5141741"/>
              <a:gd name="connsiteX198-22153" fmla="*/ 3938246 w 5248388"/>
              <a:gd name="connsiteY198-22154" fmla="*/ 4953389 h 5141741"/>
              <a:gd name="connsiteX199-22155" fmla="*/ 3946713 w 5248388"/>
              <a:gd name="connsiteY199-22156" fmla="*/ 5105789 h 5141741"/>
              <a:gd name="connsiteX200-22157" fmla="*/ 3938246 w 5248388"/>
              <a:gd name="connsiteY200-22158" fmla="*/ 5139655 h 5141741"/>
              <a:gd name="connsiteX201-22159" fmla="*/ 3878979 w 5248388"/>
              <a:gd name="connsiteY201-22160" fmla="*/ 5131189 h 5141741"/>
              <a:gd name="connsiteX202-22161" fmla="*/ 3819713 w 5248388"/>
              <a:gd name="connsiteY202-22162" fmla="*/ 5114255 h 5141741"/>
              <a:gd name="connsiteX203-22163" fmla="*/ 3751979 w 5248388"/>
              <a:gd name="connsiteY203-22164" fmla="*/ 5105789 h 5141741"/>
              <a:gd name="connsiteX204-22165" fmla="*/ 3667313 w 5248388"/>
              <a:gd name="connsiteY204-22166" fmla="*/ 5080389 h 5141741"/>
              <a:gd name="connsiteX205-22167" fmla="*/ 3633446 w 5248388"/>
              <a:gd name="connsiteY205-22168" fmla="*/ 5071922 h 5141741"/>
              <a:gd name="connsiteX206-22169" fmla="*/ 3616513 w 5248388"/>
              <a:gd name="connsiteY206-22170" fmla="*/ 5046522 h 5141741"/>
              <a:gd name="connsiteX207-22171" fmla="*/ 3574179 w 5248388"/>
              <a:gd name="connsiteY207-22172" fmla="*/ 5012655 h 5141741"/>
              <a:gd name="connsiteX208-22173" fmla="*/ 3557246 w 5248388"/>
              <a:gd name="connsiteY208-22174" fmla="*/ 4987255 h 5141741"/>
              <a:gd name="connsiteX209-22175" fmla="*/ 3481046 w 5248388"/>
              <a:gd name="connsiteY209-22176" fmla="*/ 4919522 h 5141741"/>
              <a:gd name="connsiteX210-22177" fmla="*/ 3430246 w 5248388"/>
              <a:gd name="connsiteY210-22178" fmla="*/ 4902589 h 5141741"/>
              <a:gd name="connsiteX211-22179" fmla="*/ 3379446 w 5248388"/>
              <a:gd name="connsiteY211-22180" fmla="*/ 4885655 h 5141741"/>
              <a:gd name="connsiteX212-22181" fmla="*/ 3354046 w 5248388"/>
              <a:gd name="connsiteY212-22182" fmla="*/ 4877189 h 5141741"/>
              <a:gd name="connsiteX213-22183" fmla="*/ 3320179 w 5248388"/>
              <a:gd name="connsiteY213-22184" fmla="*/ 4868722 h 5141741"/>
              <a:gd name="connsiteX214-22185" fmla="*/ 3260913 w 5248388"/>
              <a:gd name="connsiteY214-22186" fmla="*/ 4851789 h 5141741"/>
              <a:gd name="connsiteX215-22187" fmla="*/ 3184713 w 5248388"/>
              <a:gd name="connsiteY215-22188" fmla="*/ 4792522 h 5141741"/>
              <a:gd name="connsiteX216-22189" fmla="*/ 3150846 w 5248388"/>
              <a:gd name="connsiteY216-22190" fmla="*/ 4784055 h 5141741"/>
              <a:gd name="connsiteX217-22191" fmla="*/ 3100046 w 5248388"/>
              <a:gd name="connsiteY217-22192" fmla="*/ 4767122 h 5141741"/>
              <a:gd name="connsiteX218-22193" fmla="*/ 3066179 w 5248388"/>
              <a:gd name="connsiteY218-22194" fmla="*/ 4741722 h 5141741"/>
              <a:gd name="connsiteX219-22195" fmla="*/ 3032313 w 5248388"/>
              <a:gd name="connsiteY219-22196" fmla="*/ 4733255 h 5141741"/>
              <a:gd name="connsiteX220-22197" fmla="*/ 2964579 w 5248388"/>
              <a:gd name="connsiteY220-22198" fmla="*/ 4682455 h 5141741"/>
              <a:gd name="connsiteX221-22199" fmla="*/ 2905313 w 5248388"/>
              <a:gd name="connsiteY221-22200" fmla="*/ 4673989 h 5141741"/>
              <a:gd name="connsiteX222-22201" fmla="*/ 2879913 w 5248388"/>
              <a:gd name="connsiteY222-22202" fmla="*/ 4665522 h 5141741"/>
              <a:gd name="connsiteX223-22203" fmla="*/ 2862979 w 5248388"/>
              <a:gd name="connsiteY223-22204" fmla="*/ 4648589 h 5141741"/>
              <a:gd name="connsiteX224-22205" fmla="*/ 2803713 w 5248388"/>
              <a:gd name="connsiteY224-22206" fmla="*/ 4614722 h 5141741"/>
              <a:gd name="connsiteX225-22207" fmla="*/ 2761379 w 5248388"/>
              <a:gd name="connsiteY225-22208" fmla="*/ 4606255 h 5141741"/>
              <a:gd name="connsiteX226-22209" fmla="*/ 2702113 w 5248388"/>
              <a:gd name="connsiteY226-22210" fmla="*/ 4580855 h 5141741"/>
              <a:gd name="connsiteX227-22211" fmla="*/ 2685179 w 5248388"/>
              <a:gd name="connsiteY227-22212" fmla="*/ 4555455 h 5141741"/>
              <a:gd name="connsiteX228-22213" fmla="*/ 2634379 w 5248388"/>
              <a:gd name="connsiteY228-22214" fmla="*/ 4530055 h 5141741"/>
              <a:gd name="connsiteX229-22215" fmla="*/ 2617446 w 5248388"/>
              <a:gd name="connsiteY229-22216" fmla="*/ 4436922 h 5141741"/>
              <a:gd name="connsiteX230-22217" fmla="*/ 2625913 w 5248388"/>
              <a:gd name="connsiteY230-22218" fmla="*/ 4394589 h 5141741"/>
              <a:gd name="connsiteX231-22219" fmla="*/ 2676713 w 5248388"/>
              <a:gd name="connsiteY231-22220" fmla="*/ 4360722 h 5141741"/>
              <a:gd name="connsiteX232-22221" fmla="*/ 2719046 w 5248388"/>
              <a:gd name="connsiteY232-22222" fmla="*/ 4309922 h 5141741"/>
              <a:gd name="connsiteX233-22223" fmla="*/ 2744446 w 5248388"/>
              <a:gd name="connsiteY233-22224" fmla="*/ 4301455 h 5141741"/>
              <a:gd name="connsiteX234-22225" fmla="*/ 2786779 w 5248388"/>
              <a:gd name="connsiteY234-22226" fmla="*/ 4309922 h 5141741"/>
              <a:gd name="connsiteX235-22227" fmla="*/ 2795246 w 5248388"/>
              <a:gd name="connsiteY235-22228" fmla="*/ 4335322 h 5141741"/>
              <a:gd name="connsiteX236-22229" fmla="*/ 2829113 w 5248388"/>
              <a:gd name="connsiteY236-22230" fmla="*/ 4352255 h 5141741"/>
              <a:gd name="connsiteX237-22231" fmla="*/ 2905313 w 5248388"/>
              <a:gd name="connsiteY237-22232" fmla="*/ 4309922 h 5141741"/>
              <a:gd name="connsiteX238-22233" fmla="*/ 2930713 w 5248388"/>
              <a:gd name="connsiteY238-22234" fmla="*/ 4284522 h 5141741"/>
              <a:gd name="connsiteX239-22235" fmla="*/ 2939179 w 5248388"/>
              <a:gd name="connsiteY239-22236" fmla="*/ 4259122 h 5141741"/>
              <a:gd name="connsiteX240-22237" fmla="*/ 2989979 w 5248388"/>
              <a:gd name="connsiteY240-22238" fmla="*/ 4259122 h 5141741"/>
              <a:gd name="connsiteX241-22239" fmla="*/ 3032313 w 5248388"/>
              <a:gd name="connsiteY241-22240" fmla="*/ 4292989 h 5141741"/>
              <a:gd name="connsiteX242-22241" fmla="*/ 3057713 w 5248388"/>
              <a:gd name="connsiteY242-22242" fmla="*/ 4301455 h 5141741"/>
              <a:gd name="connsiteX243-22243" fmla="*/ 3091579 w 5248388"/>
              <a:gd name="connsiteY243-22244" fmla="*/ 4318389 h 5141741"/>
              <a:gd name="connsiteX244-22245" fmla="*/ 3116979 w 5248388"/>
              <a:gd name="connsiteY244-22246" fmla="*/ 4335322 h 5141741"/>
              <a:gd name="connsiteX245-22247" fmla="*/ 3150846 w 5248388"/>
              <a:gd name="connsiteY245-22248" fmla="*/ 4343789 h 5141741"/>
              <a:gd name="connsiteX246-22249" fmla="*/ 3176246 w 5248388"/>
              <a:gd name="connsiteY246-22250" fmla="*/ 4360722 h 5141741"/>
              <a:gd name="connsiteX247-22251" fmla="*/ 3277846 w 5248388"/>
              <a:gd name="connsiteY247-22252" fmla="*/ 4386122 h 5141741"/>
              <a:gd name="connsiteX248-22253" fmla="*/ 3345579 w 5248388"/>
              <a:gd name="connsiteY248-22254" fmla="*/ 4377655 h 5141741"/>
              <a:gd name="connsiteX249-22255" fmla="*/ 3379446 w 5248388"/>
              <a:gd name="connsiteY249-22256" fmla="*/ 4343789 h 5141741"/>
              <a:gd name="connsiteX250-22257" fmla="*/ 3633446 w 5248388"/>
              <a:gd name="connsiteY250-22258" fmla="*/ 4335322 h 5141741"/>
              <a:gd name="connsiteX251-22259" fmla="*/ 3658846 w 5248388"/>
              <a:gd name="connsiteY251-22260" fmla="*/ 4318389 h 5141741"/>
              <a:gd name="connsiteX252-22261" fmla="*/ 3692713 w 5248388"/>
              <a:gd name="connsiteY252-22262" fmla="*/ 4284522 h 5141741"/>
              <a:gd name="connsiteX253-22263" fmla="*/ 3887446 w 5248388"/>
              <a:gd name="connsiteY253-22264" fmla="*/ 4250655 h 5141741"/>
              <a:gd name="connsiteX254-22265" fmla="*/ 3929779 w 5248388"/>
              <a:gd name="connsiteY254-22266" fmla="*/ 4242189 h 5141741"/>
              <a:gd name="connsiteX255-22267" fmla="*/ 3946713 w 5248388"/>
              <a:gd name="connsiteY255-22268" fmla="*/ 4216789 h 5141741"/>
              <a:gd name="connsiteX256-22269" fmla="*/ 3972113 w 5248388"/>
              <a:gd name="connsiteY256-22270" fmla="*/ 4208322 h 5141741"/>
              <a:gd name="connsiteX257-22271" fmla="*/ 4048313 w 5248388"/>
              <a:gd name="connsiteY257-22272" fmla="*/ 4199855 h 5141741"/>
              <a:gd name="connsiteX258-22273" fmla="*/ 4158379 w 5248388"/>
              <a:gd name="connsiteY258-22274" fmla="*/ 4191389 h 5141741"/>
              <a:gd name="connsiteX259-22275" fmla="*/ 4192246 w 5248388"/>
              <a:gd name="connsiteY259-22276" fmla="*/ 4182922 h 5141741"/>
              <a:gd name="connsiteX260-22277" fmla="*/ 4243046 w 5248388"/>
              <a:gd name="connsiteY260-22278" fmla="*/ 4123655 h 5141741"/>
              <a:gd name="connsiteX261-22279" fmla="*/ 4251513 w 5248388"/>
              <a:gd name="connsiteY261-22280" fmla="*/ 4098255 h 5141741"/>
              <a:gd name="connsiteX262-22281" fmla="*/ 4234579 w 5248388"/>
              <a:gd name="connsiteY262-22282" fmla="*/ 4022055 h 5141741"/>
              <a:gd name="connsiteX263-22283" fmla="*/ 4209179 w 5248388"/>
              <a:gd name="connsiteY263-22284" fmla="*/ 3971255 h 5141741"/>
              <a:gd name="connsiteX264-22285" fmla="*/ 4217646 w 5248388"/>
              <a:gd name="connsiteY264-22286" fmla="*/ 3928922 h 5141741"/>
              <a:gd name="connsiteX265-22287" fmla="*/ 4243046 w 5248388"/>
              <a:gd name="connsiteY265-22288" fmla="*/ 3911989 h 5141741"/>
              <a:gd name="connsiteX266-22289" fmla="*/ 4327713 w 5248388"/>
              <a:gd name="connsiteY266-22290" fmla="*/ 3895055 h 5141741"/>
              <a:gd name="connsiteX267-22291" fmla="*/ 4353113 w 5248388"/>
              <a:gd name="connsiteY267-22292" fmla="*/ 3878122 h 5141741"/>
              <a:gd name="connsiteX268-22293" fmla="*/ 4403913 w 5248388"/>
              <a:gd name="connsiteY268-22294" fmla="*/ 3861189 h 5141741"/>
              <a:gd name="connsiteX269-22295" fmla="*/ 4395446 w 5248388"/>
              <a:gd name="connsiteY269-22296" fmla="*/ 3793455 h 5141741"/>
              <a:gd name="connsiteX270-22297" fmla="*/ 4370046 w 5248388"/>
              <a:gd name="connsiteY270-22298" fmla="*/ 3784989 h 5141741"/>
              <a:gd name="connsiteX271-22299" fmla="*/ 4336179 w 5248388"/>
              <a:gd name="connsiteY271-22300" fmla="*/ 3742655 h 5141741"/>
              <a:gd name="connsiteX272-22301" fmla="*/ 4310779 w 5248388"/>
              <a:gd name="connsiteY272-22302" fmla="*/ 3666455 h 5141741"/>
              <a:gd name="connsiteX273-22303" fmla="*/ 4302313 w 5248388"/>
              <a:gd name="connsiteY273-22304" fmla="*/ 3641055 h 5141741"/>
              <a:gd name="connsiteX274-22305" fmla="*/ 4293846 w 5248388"/>
              <a:gd name="connsiteY274-22306" fmla="*/ 3615655 h 5141741"/>
              <a:gd name="connsiteX275-22307" fmla="*/ 4276913 w 5248388"/>
              <a:gd name="connsiteY275-22308" fmla="*/ 3539455 h 5141741"/>
              <a:gd name="connsiteX276-22309" fmla="*/ 4234579 w 5248388"/>
              <a:gd name="connsiteY276-22310" fmla="*/ 3488655 h 5141741"/>
              <a:gd name="connsiteX277-22311" fmla="*/ 4209179 w 5248388"/>
              <a:gd name="connsiteY277-22312" fmla="*/ 3437855 h 5141741"/>
              <a:gd name="connsiteX278-22313" fmla="*/ 4192246 w 5248388"/>
              <a:gd name="connsiteY278-22314" fmla="*/ 3412455 h 5141741"/>
              <a:gd name="connsiteX279-22315" fmla="*/ 4175313 w 5248388"/>
              <a:gd name="connsiteY279-22316" fmla="*/ 3361655 h 5141741"/>
              <a:gd name="connsiteX280-22317" fmla="*/ 4166846 w 5248388"/>
              <a:gd name="connsiteY280-22318" fmla="*/ 3276989 h 5141741"/>
              <a:gd name="connsiteX281-22319" fmla="*/ 4149913 w 5248388"/>
              <a:gd name="connsiteY281-22320" fmla="*/ 3226189 h 5141741"/>
              <a:gd name="connsiteX282-22321" fmla="*/ 4132979 w 5248388"/>
              <a:gd name="connsiteY282-22322" fmla="*/ 3166922 h 5141741"/>
              <a:gd name="connsiteX283-22323" fmla="*/ 4107579 w 5248388"/>
              <a:gd name="connsiteY283-22324" fmla="*/ 3116122 h 5141741"/>
              <a:gd name="connsiteX284-22325" fmla="*/ 4065246 w 5248388"/>
              <a:gd name="connsiteY284-22326" fmla="*/ 3107655 h 5141741"/>
              <a:gd name="connsiteX285-22327" fmla="*/ 3972113 w 5248388"/>
              <a:gd name="connsiteY285-22328" fmla="*/ 3116122 h 5141741"/>
              <a:gd name="connsiteX286-22329" fmla="*/ 3955179 w 5248388"/>
              <a:gd name="connsiteY286-22330" fmla="*/ 3141522 h 5141741"/>
              <a:gd name="connsiteX287-22331" fmla="*/ 3929779 w 5248388"/>
              <a:gd name="connsiteY287-22332" fmla="*/ 3158455 h 5141741"/>
              <a:gd name="connsiteX288-22333" fmla="*/ 3895913 w 5248388"/>
              <a:gd name="connsiteY288-22334" fmla="*/ 3149989 h 5141741"/>
              <a:gd name="connsiteX289-22335" fmla="*/ 3887446 w 5248388"/>
              <a:gd name="connsiteY289-22336" fmla="*/ 3124589 h 5141741"/>
              <a:gd name="connsiteX290-22337" fmla="*/ 3870513 w 5248388"/>
              <a:gd name="connsiteY290-22338" fmla="*/ 3107655 h 5141741"/>
              <a:gd name="connsiteX291-22339" fmla="*/ 3862046 w 5248388"/>
              <a:gd name="connsiteY291-22340" fmla="*/ 3073789 h 5141741"/>
              <a:gd name="connsiteX292-22341" fmla="*/ 3845113 w 5248388"/>
              <a:gd name="connsiteY292-22342" fmla="*/ 3056855 h 5141741"/>
              <a:gd name="connsiteX293-22343" fmla="*/ 3768913 w 5248388"/>
              <a:gd name="connsiteY293-22344" fmla="*/ 3031455 h 5141741"/>
              <a:gd name="connsiteX294-22345" fmla="*/ 3743513 w 5248388"/>
              <a:gd name="connsiteY294-22346" fmla="*/ 3014522 h 5141741"/>
              <a:gd name="connsiteX295-22347" fmla="*/ 3735046 w 5248388"/>
              <a:gd name="connsiteY295-22348" fmla="*/ 2989122 h 5141741"/>
              <a:gd name="connsiteX296-22349" fmla="*/ 3726579 w 5248388"/>
              <a:gd name="connsiteY296-22350" fmla="*/ 2879055 h 5141741"/>
              <a:gd name="connsiteX297-22351" fmla="*/ 3684246 w 5248388"/>
              <a:gd name="connsiteY297-22352" fmla="*/ 2828255 h 5141741"/>
              <a:gd name="connsiteX298-22353" fmla="*/ 3633446 w 5248388"/>
              <a:gd name="connsiteY298-22354" fmla="*/ 2794389 h 5141741"/>
              <a:gd name="connsiteX299-22355" fmla="*/ 3481046 w 5248388"/>
              <a:gd name="connsiteY299-22356" fmla="*/ 2802855 h 5141741"/>
              <a:gd name="connsiteX300-22357" fmla="*/ 3430246 w 5248388"/>
              <a:gd name="connsiteY300-22358" fmla="*/ 2819789 h 5141741"/>
              <a:gd name="connsiteX301-22359" fmla="*/ 3447179 w 5248388"/>
              <a:gd name="connsiteY301-22360" fmla="*/ 2777455 h 5141741"/>
              <a:gd name="connsiteX302-22361" fmla="*/ 3438713 w 5248388"/>
              <a:gd name="connsiteY302-22362" fmla="*/ 2726655 h 5141741"/>
              <a:gd name="connsiteX303-22363" fmla="*/ 3413313 w 5248388"/>
              <a:gd name="connsiteY303-22364" fmla="*/ 2718189 h 5141741"/>
              <a:gd name="connsiteX304-22365" fmla="*/ 3294779 w 5248388"/>
              <a:gd name="connsiteY304-22366" fmla="*/ 2709722 h 5141741"/>
              <a:gd name="connsiteX305-22367" fmla="*/ 3277846 w 5248388"/>
              <a:gd name="connsiteY305-22368" fmla="*/ 2565789 h 5141741"/>
              <a:gd name="connsiteX306-22369" fmla="*/ 3260913 w 5248388"/>
              <a:gd name="connsiteY306-22370" fmla="*/ 2540389 h 5141741"/>
              <a:gd name="connsiteX307-22371" fmla="*/ 3227046 w 5248388"/>
              <a:gd name="connsiteY307-22372" fmla="*/ 2472655 h 5141741"/>
              <a:gd name="connsiteX308-22373" fmla="*/ 3193179 w 5248388"/>
              <a:gd name="connsiteY308-22374" fmla="*/ 2430322 h 5141741"/>
              <a:gd name="connsiteX309-22375" fmla="*/ 3040779 w 5248388"/>
              <a:gd name="connsiteY309-22376" fmla="*/ 2404922 h 5141741"/>
              <a:gd name="connsiteX310-22377" fmla="*/ 2981513 w 5248388"/>
              <a:gd name="connsiteY310-22378" fmla="*/ 2387989 h 5141741"/>
              <a:gd name="connsiteX311-22379" fmla="*/ 2930713 w 5248388"/>
              <a:gd name="connsiteY311-22380" fmla="*/ 2371055 h 5141741"/>
              <a:gd name="connsiteX312-22381" fmla="*/ 2973046 w 5248388"/>
              <a:gd name="connsiteY312-22382" fmla="*/ 2328722 h 5141741"/>
              <a:gd name="connsiteX313-22383" fmla="*/ 2947646 w 5248388"/>
              <a:gd name="connsiteY313-22384" fmla="*/ 2337189 h 5141741"/>
              <a:gd name="connsiteX314-22385" fmla="*/ 2922246 w 5248388"/>
              <a:gd name="connsiteY314-22386" fmla="*/ 2345655 h 5141741"/>
              <a:gd name="connsiteX315-22387" fmla="*/ 2947646 w 5248388"/>
              <a:gd name="connsiteY315-22388" fmla="*/ 2320255 h 5141741"/>
              <a:gd name="connsiteX316-22389" fmla="*/ 2973046 w 5248388"/>
              <a:gd name="connsiteY316-22390" fmla="*/ 2311789 h 5141741"/>
              <a:gd name="connsiteX317-22391" fmla="*/ 2981513 w 5248388"/>
              <a:gd name="connsiteY317-22392" fmla="*/ 2277922 h 5141741"/>
              <a:gd name="connsiteX318-22393" fmla="*/ 3006913 w 5248388"/>
              <a:gd name="connsiteY318-22394" fmla="*/ 2235589 h 5141741"/>
              <a:gd name="connsiteX319-22395" fmla="*/ 3006913 w 5248388"/>
              <a:gd name="connsiteY319-22396" fmla="*/ 2150922 h 5141741"/>
              <a:gd name="connsiteX320-22397" fmla="*/ 2973046 w 5248388"/>
              <a:gd name="connsiteY320-22398" fmla="*/ 2117055 h 5141741"/>
              <a:gd name="connsiteX321-22399" fmla="*/ 2922246 w 5248388"/>
              <a:gd name="connsiteY321-22400" fmla="*/ 2074722 h 5141741"/>
              <a:gd name="connsiteX322-22401" fmla="*/ 2879913 w 5248388"/>
              <a:gd name="connsiteY322-22402" fmla="*/ 2023922 h 5141741"/>
              <a:gd name="connsiteX323-22403" fmla="*/ 2854513 w 5248388"/>
              <a:gd name="connsiteY323-22404" fmla="*/ 2006989 h 5141741"/>
              <a:gd name="connsiteX324-22405" fmla="*/ 2837579 w 5248388"/>
              <a:gd name="connsiteY324-22406" fmla="*/ 1990055 h 5141741"/>
              <a:gd name="connsiteX325-22407" fmla="*/ 2812179 w 5248388"/>
              <a:gd name="connsiteY325-22408" fmla="*/ 1981589 h 5141741"/>
              <a:gd name="connsiteX326-22409" fmla="*/ 2693646 w 5248388"/>
              <a:gd name="connsiteY326-22410" fmla="*/ 1964655 h 5141741"/>
              <a:gd name="connsiteX327-22411" fmla="*/ 2642846 w 5248388"/>
              <a:gd name="connsiteY327-22412" fmla="*/ 1939255 h 5141741"/>
              <a:gd name="connsiteX328-22413" fmla="*/ 2651313 w 5248388"/>
              <a:gd name="connsiteY328-22414" fmla="*/ 1905389 h 5141741"/>
              <a:gd name="connsiteX329-22415" fmla="*/ 2617446 w 5248388"/>
              <a:gd name="connsiteY329-22416" fmla="*/ 1896922 h 5141741"/>
              <a:gd name="connsiteX330-22417" fmla="*/ 2592046 w 5248388"/>
              <a:gd name="connsiteY330-22418" fmla="*/ 1846122 h 5141741"/>
              <a:gd name="connsiteX331-22419" fmla="*/ 2575113 w 5248388"/>
              <a:gd name="connsiteY331-22420" fmla="*/ 1812255 h 5141741"/>
              <a:gd name="connsiteX332-22421" fmla="*/ 2566646 w 5248388"/>
              <a:gd name="connsiteY332-22422" fmla="*/ 1786855 h 5141741"/>
              <a:gd name="connsiteX333-22423" fmla="*/ 2541246 w 5248388"/>
              <a:gd name="connsiteY333-22424" fmla="*/ 1769922 h 5141741"/>
              <a:gd name="connsiteX334-22425" fmla="*/ 2515846 w 5248388"/>
              <a:gd name="connsiteY334-22426" fmla="*/ 1744522 h 5141741"/>
              <a:gd name="connsiteX335-22427" fmla="*/ 2481979 w 5248388"/>
              <a:gd name="connsiteY335-22428" fmla="*/ 1668322 h 5141741"/>
              <a:gd name="connsiteX336-22429" fmla="*/ 2465046 w 5248388"/>
              <a:gd name="connsiteY336-22430" fmla="*/ 1642922 h 5141741"/>
              <a:gd name="connsiteX337-22431" fmla="*/ 2456579 w 5248388"/>
              <a:gd name="connsiteY337-22432" fmla="*/ 1609055 h 5141741"/>
              <a:gd name="connsiteX338-22433" fmla="*/ 2371913 w 5248388"/>
              <a:gd name="connsiteY338-22434" fmla="*/ 1541322 h 5141741"/>
              <a:gd name="connsiteX339-22435" fmla="*/ 2346513 w 5248388"/>
              <a:gd name="connsiteY339-22436" fmla="*/ 1524389 h 5141741"/>
              <a:gd name="connsiteX340-22437" fmla="*/ 2227979 w 5248388"/>
              <a:gd name="connsiteY340-22438" fmla="*/ 1482055 h 5141741"/>
              <a:gd name="connsiteX341-22439" fmla="*/ 2202579 w 5248388"/>
              <a:gd name="connsiteY341-22440" fmla="*/ 1490522 h 5141741"/>
              <a:gd name="connsiteX342-22441" fmla="*/ 2194113 w 5248388"/>
              <a:gd name="connsiteY342-22442" fmla="*/ 1541322 h 5141741"/>
              <a:gd name="connsiteX343-22443" fmla="*/ 2185646 w 5248388"/>
              <a:gd name="connsiteY343-22444" fmla="*/ 1566722 h 5141741"/>
              <a:gd name="connsiteX344-22445" fmla="*/ 2143313 w 5248388"/>
              <a:gd name="connsiteY344-22446" fmla="*/ 1609055 h 5141741"/>
              <a:gd name="connsiteX345-22447" fmla="*/ 2117913 w 5248388"/>
              <a:gd name="connsiteY345-22448" fmla="*/ 1659855 h 5141741"/>
              <a:gd name="connsiteX346-22449" fmla="*/ 2092513 w 5248388"/>
              <a:gd name="connsiteY346-22450" fmla="*/ 1736055 h 5141741"/>
              <a:gd name="connsiteX347-22451" fmla="*/ 2084046 w 5248388"/>
              <a:gd name="connsiteY347-22452" fmla="*/ 1761455 h 5141741"/>
              <a:gd name="connsiteX348-22453" fmla="*/ 2050179 w 5248388"/>
              <a:gd name="connsiteY348-22454" fmla="*/ 1769922 h 5141741"/>
              <a:gd name="connsiteX349-22455" fmla="*/ 1990913 w 5248388"/>
              <a:gd name="connsiteY349-22456" fmla="*/ 1761455 h 5141741"/>
              <a:gd name="connsiteX350-22457" fmla="*/ 1965513 w 5248388"/>
              <a:gd name="connsiteY350-22458" fmla="*/ 1752989 h 5141741"/>
              <a:gd name="connsiteX351-22459" fmla="*/ 1948579 w 5248388"/>
              <a:gd name="connsiteY351-22460" fmla="*/ 1727589 h 5141741"/>
              <a:gd name="connsiteX352-22461" fmla="*/ 1957046 w 5248388"/>
              <a:gd name="connsiteY352-22462" fmla="*/ 1702189 h 5141741"/>
              <a:gd name="connsiteX353-22463" fmla="*/ 1931646 w 5248388"/>
              <a:gd name="connsiteY353-22464" fmla="*/ 1609055 h 5141741"/>
              <a:gd name="connsiteX354-22465" fmla="*/ 1906246 w 5248388"/>
              <a:gd name="connsiteY354-22466" fmla="*/ 1600589 h 5141741"/>
              <a:gd name="connsiteX355-22467" fmla="*/ 1897779 w 5248388"/>
              <a:gd name="connsiteY355-22468" fmla="*/ 1575189 h 5141741"/>
              <a:gd name="connsiteX356-22469" fmla="*/ 1846979 w 5248388"/>
              <a:gd name="connsiteY356-22470" fmla="*/ 1515922 h 5141741"/>
              <a:gd name="connsiteX357-22471" fmla="*/ 1830046 w 5248388"/>
              <a:gd name="connsiteY357-22472" fmla="*/ 1490522 h 5141741"/>
              <a:gd name="connsiteX358-22473" fmla="*/ 1821579 w 5248388"/>
              <a:gd name="connsiteY358-22474" fmla="*/ 1448189 h 5141741"/>
              <a:gd name="connsiteX359-22475" fmla="*/ 1813113 w 5248388"/>
              <a:gd name="connsiteY359-22476" fmla="*/ 1422789 h 5141741"/>
              <a:gd name="connsiteX360-22477" fmla="*/ 1677646 w 5248388"/>
              <a:gd name="connsiteY360-22478" fmla="*/ 1397389 h 5141741"/>
              <a:gd name="connsiteX361-22479" fmla="*/ 1686113 w 5248388"/>
              <a:gd name="connsiteY361-22480" fmla="*/ 1355055 h 5141741"/>
              <a:gd name="connsiteX362-22481" fmla="*/ 1719979 w 5248388"/>
              <a:gd name="connsiteY362-22482" fmla="*/ 1304255 h 5141741"/>
              <a:gd name="connsiteX363-22483" fmla="*/ 1703046 w 5248388"/>
              <a:gd name="connsiteY363-22484" fmla="*/ 1219589 h 5141741"/>
              <a:gd name="connsiteX364-22485" fmla="*/ 1677646 w 5248388"/>
              <a:gd name="connsiteY364-22486" fmla="*/ 1202655 h 5141741"/>
              <a:gd name="connsiteX365-22487" fmla="*/ 1652246 w 5248388"/>
              <a:gd name="connsiteY365-22488" fmla="*/ 1134922 h 5141741"/>
              <a:gd name="connsiteX366-22489" fmla="*/ 1626846 w 5248388"/>
              <a:gd name="connsiteY366-22490" fmla="*/ 1117989 h 5141741"/>
              <a:gd name="connsiteX367-22491" fmla="*/ 1609913 w 5248388"/>
              <a:gd name="connsiteY367-22492" fmla="*/ 1067189 h 5141741"/>
              <a:gd name="connsiteX368-22493" fmla="*/ 1601446 w 5248388"/>
              <a:gd name="connsiteY368-22494" fmla="*/ 1041789 h 5141741"/>
              <a:gd name="connsiteX369-22495" fmla="*/ 1592979 w 5248388"/>
              <a:gd name="connsiteY369-22496" fmla="*/ 1007922 h 5141741"/>
              <a:gd name="connsiteX370-22497" fmla="*/ 1576046 w 5248388"/>
              <a:gd name="connsiteY370-22498" fmla="*/ 957122 h 5141741"/>
              <a:gd name="connsiteX371-22499" fmla="*/ 1567579 w 5248388"/>
              <a:gd name="connsiteY371-22500" fmla="*/ 906322 h 5141741"/>
              <a:gd name="connsiteX372-22501" fmla="*/ 1559113 w 5248388"/>
              <a:gd name="connsiteY372-22502" fmla="*/ 872455 h 5141741"/>
              <a:gd name="connsiteX373-22503" fmla="*/ 720913 w 5248388"/>
              <a:gd name="connsiteY373-22504" fmla="*/ 339055 h 5141741"/>
              <a:gd name="connsiteX374-22505" fmla="*/ 52046 w 5248388"/>
              <a:gd name="connsiteY374-22506" fmla="*/ 25789 h 5141741"/>
              <a:gd name="connsiteX375-22507" fmla="*/ 43578 w 5248388"/>
              <a:gd name="connsiteY375-22508" fmla="*/ 17321 h 5141741"/>
              <a:gd name="connsiteX0-22509" fmla="*/ 1439333 w 5196342"/>
              <a:gd name="connsiteY0-22510" fmla="*/ 694266 h 5115952"/>
              <a:gd name="connsiteX1-22511" fmla="*/ 1456267 w 5196342"/>
              <a:gd name="connsiteY1-22512" fmla="*/ 728133 h 5115952"/>
              <a:gd name="connsiteX2-22513" fmla="*/ 1464733 w 5196342"/>
              <a:gd name="connsiteY2-22514" fmla="*/ 685800 h 5115952"/>
              <a:gd name="connsiteX3-22515" fmla="*/ 1447800 w 5196342"/>
              <a:gd name="connsiteY3-22516" fmla="*/ 668866 h 5115952"/>
              <a:gd name="connsiteX4-22517" fmla="*/ 1413933 w 5196342"/>
              <a:gd name="connsiteY4-22518" fmla="*/ 592666 h 5115952"/>
              <a:gd name="connsiteX5-22519" fmla="*/ 1405467 w 5196342"/>
              <a:gd name="connsiteY5-22520" fmla="*/ 567266 h 5115952"/>
              <a:gd name="connsiteX6-22521" fmla="*/ 1337733 w 5196342"/>
              <a:gd name="connsiteY6-22522" fmla="*/ 508000 h 5115952"/>
              <a:gd name="connsiteX7-22523" fmla="*/ 1244600 w 5196342"/>
              <a:gd name="connsiteY7-22524" fmla="*/ 482600 h 5115952"/>
              <a:gd name="connsiteX8-22525" fmla="*/ 1219200 w 5196342"/>
              <a:gd name="connsiteY8-22526" fmla="*/ 474133 h 5115952"/>
              <a:gd name="connsiteX9-22527" fmla="*/ 1193800 w 5196342"/>
              <a:gd name="connsiteY9-22528" fmla="*/ 448733 h 5115952"/>
              <a:gd name="connsiteX10-22529" fmla="*/ 1185333 w 5196342"/>
              <a:gd name="connsiteY10-22530" fmla="*/ 423333 h 5115952"/>
              <a:gd name="connsiteX11-22531" fmla="*/ 1210733 w 5196342"/>
              <a:gd name="connsiteY11-22532" fmla="*/ 287866 h 5115952"/>
              <a:gd name="connsiteX12-22533" fmla="*/ 1202267 w 5196342"/>
              <a:gd name="connsiteY12-22534" fmla="*/ 237066 h 5115952"/>
              <a:gd name="connsiteX13-22535" fmla="*/ 1159933 w 5196342"/>
              <a:gd name="connsiteY13-22536" fmla="*/ 211666 h 5115952"/>
              <a:gd name="connsiteX14-22537" fmla="*/ 1134533 w 5196342"/>
              <a:gd name="connsiteY14-22538" fmla="*/ 194733 h 5115952"/>
              <a:gd name="connsiteX15-22539" fmla="*/ 1126067 w 5196342"/>
              <a:gd name="connsiteY15-22540" fmla="*/ 93133 h 5115952"/>
              <a:gd name="connsiteX16-22541" fmla="*/ 1134533 w 5196342"/>
              <a:gd name="connsiteY16-22542" fmla="*/ 42333 h 5115952"/>
              <a:gd name="connsiteX17-22543" fmla="*/ 1278467 w 5196342"/>
              <a:gd name="connsiteY17-22544" fmla="*/ 59266 h 5115952"/>
              <a:gd name="connsiteX18-22545" fmla="*/ 1295400 w 5196342"/>
              <a:gd name="connsiteY18-22546" fmla="*/ 76200 h 5115952"/>
              <a:gd name="connsiteX19-22547" fmla="*/ 1430867 w 5196342"/>
              <a:gd name="connsiteY19-22548" fmla="*/ 50800 h 5115952"/>
              <a:gd name="connsiteX20-22549" fmla="*/ 1464733 w 5196342"/>
              <a:gd name="connsiteY20-22550" fmla="*/ 118533 h 5115952"/>
              <a:gd name="connsiteX21-22551" fmla="*/ 1490133 w 5196342"/>
              <a:gd name="connsiteY21-22552" fmla="*/ 127000 h 5115952"/>
              <a:gd name="connsiteX22-22553" fmla="*/ 1566333 w 5196342"/>
              <a:gd name="connsiteY22-22554" fmla="*/ 135466 h 5115952"/>
              <a:gd name="connsiteX23-22555" fmla="*/ 1608667 w 5196342"/>
              <a:gd name="connsiteY23-22556" fmla="*/ 169333 h 5115952"/>
              <a:gd name="connsiteX24-22557" fmla="*/ 1634067 w 5196342"/>
              <a:gd name="connsiteY24-22558" fmla="*/ 186266 h 5115952"/>
              <a:gd name="connsiteX25-22559" fmla="*/ 1794933 w 5196342"/>
              <a:gd name="connsiteY25-22560" fmla="*/ 177800 h 5115952"/>
              <a:gd name="connsiteX26-22561" fmla="*/ 1811867 w 5196342"/>
              <a:gd name="connsiteY26-22562" fmla="*/ 152400 h 5115952"/>
              <a:gd name="connsiteX27-22563" fmla="*/ 2040467 w 5196342"/>
              <a:gd name="connsiteY27-22564" fmla="*/ 169333 h 5115952"/>
              <a:gd name="connsiteX28-22565" fmla="*/ 2065867 w 5196342"/>
              <a:gd name="connsiteY28-22566" fmla="*/ 194733 h 5115952"/>
              <a:gd name="connsiteX29-22567" fmla="*/ 2150533 w 5196342"/>
              <a:gd name="connsiteY29-22568" fmla="*/ 194733 h 5115952"/>
              <a:gd name="connsiteX30-22569" fmla="*/ 2175933 w 5196342"/>
              <a:gd name="connsiteY30-22570" fmla="*/ 177800 h 5115952"/>
              <a:gd name="connsiteX31-22571" fmla="*/ 2286000 w 5196342"/>
              <a:gd name="connsiteY31-22572" fmla="*/ 160866 h 5115952"/>
              <a:gd name="connsiteX32-22573" fmla="*/ 2336800 w 5196342"/>
              <a:gd name="connsiteY32-22574" fmla="*/ 135466 h 5115952"/>
              <a:gd name="connsiteX33-22575" fmla="*/ 2387600 w 5196342"/>
              <a:gd name="connsiteY33-22576" fmla="*/ 143933 h 5115952"/>
              <a:gd name="connsiteX34-22577" fmla="*/ 2413000 w 5196342"/>
              <a:gd name="connsiteY34-22578" fmla="*/ 160866 h 5115952"/>
              <a:gd name="connsiteX35-22579" fmla="*/ 2514600 w 5196342"/>
              <a:gd name="connsiteY35-22580" fmla="*/ 160866 h 5115952"/>
              <a:gd name="connsiteX36-22581" fmla="*/ 2523067 w 5196342"/>
              <a:gd name="connsiteY36-22582" fmla="*/ 186266 h 5115952"/>
              <a:gd name="connsiteX37-22583" fmla="*/ 2514600 w 5196342"/>
              <a:gd name="connsiteY37-22584" fmla="*/ 220133 h 5115952"/>
              <a:gd name="connsiteX38-22585" fmla="*/ 2463800 w 5196342"/>
              <a:gd name="connsiteY38-22586" fmla="*/ 245533 h 5115952"/>
              <a:gd name="connsiteX39-22587" fmla="*/ 2438400 w 5196342"/>
              <a:gd name="connsiteY39-22588" fmla="*/ 262466 h 5115952"/>
              <a:gd name="connsiteX40-22589" fmla="*/ 2429933 w 5196342"/>
              <a:gd name="connsiteY40-22590" fmla="*/ 287866 h 5115952"/>
              <a:gd name="connsiteX41-22591" fmla="*/ 2438400 w 5196342"/>
              <a:gd name="connsiteY41-22592" fmla="*/ 499533 h 5115952"/>
              <a:gd name="connsiteX42-22593" fmla="*/ 2455333 w 5196342"/>
              <a:gd name="connsiteY42-22594" fmla="*/ 550333 h 5115952"/>
              <a:gd name="connsiteX43-22595" fmla="*/ 2463800 w 5196342"/>
              <a:gd name="connsiteY43-22596" fmla="*/ 575733 h 5115952"/>
              <a:gd name="connsiteX44-22597" fmla="*/ 2480733 w 5196342"/>
              <a:gd name="connsiteY44-22598" fmla="*/ 601133 h 5115952"/>
              <a:gd name="connsiteX45-22599" fmla="*/ 2489200 w 5196342"/>
              <a:gd name="connsiteY45-22600" fmla="*/ 626533 h 5115952"/>
              <a:gd name="connsiteX46-22601" fmla="*/ 2540000 w 5196342"/>
              <a:gd name="connsiteY46-22602" fmla="*/ 677333 h 5115952"/>
              <a:gd name="connsiteX47-22603" fmla="*/ 2565400 w 5196342"/>
              <a:gd name="connsiteY47-22604" fmla="*/ 702733 h 5115952"/>
              <a:gd name="connsiteX48-22605" fmla="*/ 2599267 w 5196342"/>
              <a:gd name="connsiteY48-22606" fmla="*/ 711200 h 5115952"/>
              <a:gd name="connsiteX49-22607" fmla="*/ 2624667 w 5196342"/>
              <a:gd name="connsiteY49-22608" fmla="*/ 736600 h 5115952"/>
              <a:gd name="connsiteX50-22609" fmla="*/ 2675467 w 5196342"/>
              <a:gd name="connsiteY50-22610" fmla="*/ 770466 h 5115952"/>
              <a:gd name="connsiteX51-22611" fmla="*/ 2717800 w 5196342"/>
              <a:gd name="connsiteY51-22612" fmla="*/ 812800 h 5115952"/>
              <a:gd name="connsiteX52-22613" fmla="*/ 2777067 w 5196342"/>
              <a:gd name="connsiteY52-22614" fmla="*/ 863600 h 5115952"/>
              <a:gd name="connsiteX53-22615" fmla="*/ 2827867 w 5196342"/>
              <a:gd name="connsiteY53-22616" fmla="*/ 897466 h 5115952"/>
              <a:gd name="connsiteX54-22617" fmla="*/ 2895600 w 5196342"/>
              <a:gd name="connsiteY54-22618" fmla="*/ 948266 h 5115952"/>
              <a:gd name="connsiteX55-22619" fmla="*/ 2921000 w 5196342"/>
              <a:gd name="connsiteY55-22620" fmla="*/ 956733 h 5115952"/>
              <a:gd name="connsiteX56-22621" fmla="*/ 2946400 w 5196342"/>
              <a:gd name="connsiteY56-22622" fmla="*/ 973666 h 5115952"/>
              <a:gd name="connsiteX57-22623" fmla="*/ 3014133 w 5196342"/>
              <a:gd name="connsiteY57-22624" fmla="*/ 990600 h 5115952"/>
              <a:gd name="connsiteX58-22625" fmla="*/ 3039533 w 5196342"/>
              <a:gd name="connsiteY58-22626" fmla="*/ 1007533 h 5115952"/>
              <a:gd name="connsiteX59-22627" fmla="*/ 3056467 w 5196342"/>
              <a:gd name="connsiteY59-22628" fmla="*/ 1058333 h 5115952"/>
              <a:gd name="connsiteX60-22629" fmla="*/ 3073400 w 5196342"/>
              <a:gd name="connsiteY60-22630" fmla="*/ 1083733 h 5115952"/>
              <a:gd name="connsiteX61-22631" fmla="*/ 3090333 w 5196342"/>
              <a:gd name="connsiteY61-22632" fmla="*/ 1143000 h 5115952"/>
              <a:gd name="connsiteX62-22633" fmla="*/ 3107267 w 5196342"/>
              <a:gd name="connsiteY62-22634" fmla="*/ 1193800 h 5115952"/>
              <a:gd name="connsiteX63-22635" fmla="*/ 3115733 w 5196342"/>
              <a:gd name="connsiteY63-22636" fmla="*/ 1236133 h 5115952"/>
              <a:gd name="connsiteX64-22637" fmla="*/ 3124200 w 5196342"/>
              <a:gd name="connsiteY64-22638" fmla="*/ 1261533 h 5115952"/>
              <a:gd name="connsiteX65-22639" fmla="*/ 3132667 w 5196342"/>
              <a:gd name="connsiteY65-22640" fmla="*/ 1295400 h 5115952"/>
              <a:gd name="connsiteX66-22641" fmla="*/ 3158067 w 5196342"/>
              <a:gd name="connsiteY66-22642" fmla="*/ 1371600 h 5115952"/>
              <a:gd name="connsiteX67-22643" fmla="*/ 3166533 w 5196342"/>
              <a:gd name="connsiteY67-22644" fmla="*/ 1397000 h 5115952"/>
              <a:gd name="connsiteX68-22645" fmla="*/ 3175000 w 5196342"/>
              <a:gd name="connsiteY68-22646" fmla="*/ 1447800 h 5115952"/>
              <a:gd name="connsiteX69-22647" fmla="*/ 3208867 w 5196342"/>
              <a:gd name="connsiteY69-22648" fmla="*/ 1490133 h 5115952"/>
              <a:gd name="connsiteX70-22649" fmla="*/ 3225800 w 5196342"/>
              <a:gd name="connsiteY70-22650" fmla="*/ 1540933 h 5115952"/>
              <a:gd name="connsiteX71-22651" fmla="*/ 3234267 w 5196342"/>
              <a:gd name="connsiteY71-22652" fmla="*/ 1574800 h 5115952"/>
              <a:gd name="connsiteX72-22653" fmla="*/ 3251200 w 5196342"/>
              <a:gd name="connsiteY72-22654" fmla="*/ 1600200 h 5115952"/>
              <a:gd name="connsiteX73-22655" fmla="*/ 3259667 w 5196342"/>
              <a:gd name="connsiteY73-22656" fmla="*/ 1625600 h 5115952"/>
              <a:gd name="connsiteX74-22657" fmla="*/ 3293533 w 5196342"/>
              <a:gd name="connsiteY74-22658" fmla="*/ 1676400 h 5115952"/>
              <a:gd name="connsiteX75-22659" fmla="*/ 3310467 w 5196342"/>
              <a:gd name="connsiteY75-22660" fmla="*/ 1701800 h 5115952"/>
              <a:gd name="connsiteX76-22661" fmla="*/ 3335867 w 5196342"/>
              <a:gd name="connsiteY76-22662" fmla="*/ 1718733 h 5115952"/>
              <a:gd name="connsiteX77-22663" fmla="*/ 3361267 w 5196342"/>
              <a:gd name="connsiteY77-22664" fmla="*/ 1744133 h 5115952"/>
              <a:gd name="connsiteX78-22665" fmla="*/ 3412067 w 5196342"/>
              <a:gd name="connsiteY78-22666" fmla="*/ 1769533 h 5115952"/>
              <a:gd name="connsiteX79-22667" fmla="*/ 3437467 w 5196342"/>
              <a:gd name="connsiteY79-22668" fmla="*/ 1752600 h 5115952"/>
              <a:gd name="connsiteX80-22669" fmla="*/ 3462867 w 5196342"/>
              <a:gd name="connsiteY80-22670" fmla="*/ 1761066 h 5115952"/>
              <a:gd name="connsiteX81-22671" fmla="*/ 3513667 w 5196342"/>
              <a:gd name="connsiteY81-22672" fmla="*/ 1803400 h 5115952"/>
              <a:gd name="connsiteX82-22673" fmla="*/ 3522133 w 5196342"/>
              <a:gd name="connsiteY82-22674" fmla="*/ 1837266 h 5115952"/>
              <a:gd name="connsiteX83-22675" fmla="*/ 3564467 w 5196342"/>
              <a:gd name="connsiteY83-22676" fmla="*/ 1879600 h 5115952"/>
              <a:gd name="connsiteX84-22677" fmla="*/ 3589867 w 5196342"/>
              <a:gd name="connsiteY84-22678" fmla="*/ 1905000 h 5115952"/>
              <a:gd name="connsiteX85-22679" fmla="*/ 3691467 w 5196342"/>
              <a:gd name="connsiteY85-22680" fmla="*/ 1921933 h 5115952"/>
              <a:gd name="connsiteX86-22681" fmla="*/ 3716867 w 5196342"/>
              <a:gd name="connsiteY86-22682" fmla="*/ 1947333 h 5115952"/>
              <a:gd name="connsiteX87-22683" fmla="*/ 3742267 w 5196342"/>
              <a:gd name="connsiteY87-22684" fmla="*/ 1955800 h 5115952"/>
              <a:gd name="connsiteX88-22685" fmla="*/ 3869267 w 5196342"/>
              <a:gd name="connsiteY88-22686" fmla="*/ 1972733 h 5115952"/>
              <a:gd name="connsiteX89-22687" fmla="*/ 3894667 w 5196342"/>
              <a:gd name="connsiteY89-22688" fmla="*/ 1998133 h 5115952"/>
              <a:gd name="connsiteX90-22689" fmla="*/ 3962400 w 5196342"/>
              <a:gd name="connsiteY90-22690" fmla="*/ 2015066 h 5115952"/>
              <a:gd name="connsiteX91-22691" fmla="*/ 4030133 w 5196342"/>
              <a:gd name="connsiteY91-22692" fmla="*/ 2006600 h 5115952"/>
              <a:gd name="connsiteX92-22693" fmla="*/ 4131733 w 5196342"/>
              <a:gd name="connsiteY92-22694" fmla="*/ 1998133 h 5115952"/>
              <a:gd name="connsiteX93-22695" fmla="*/ 4165600 w 5196342"/>
              <a:gd name="connsiteY93-22696" fmla="*/ 1981200 h 5115952"/>
              <a:gd name="connsiteX94-22697" fmla="*/ 4191000 w 5196342"/>
              <a:gd name="connsiteY94-22698" fmla="*/ 1989666 h 5115952"/>
              <a:gd name="connsiteX95-22699" fmla="*/ 4241800 w 5196342"/>
              <a:gd name="connsiteY95-22700" fmla="*/ 2048933 h 5115952"/>
              <a:gd name="connsiteX96-22701" fmla="*/ 4224867 w 5196342"/>
              <a:gd name="connsiteY96-22702" fmla="*/ 2074333 h 5115952"/>
              <a:gd name="connsiteX97-22703" fmla="*/ 4199467 w 5196342"/>
              <a:gd name="connsiteY97-22704" fmla="*/ 2082800 h 5115952"/>
              <a:gd name="connsiteX98-22705" fmla="*/ 4182533 w 5196342"/>
              <a:gd name="connsiteY98-22706" fmla="*/ 2099733 h 5115952"/>
              <a:gd name="connsiteX99-22707" fmla="*/ 4140200 w 5196342"/>
              <a:gd name="connsiteY99-22708" fmla="*/ 2175933 h 5115952"/>
              <a:gd name="connsiteX100-22709" fmla="*/ 4114800 w 5196342"/>
              <a:gd name="connsiteY100-22710" fmla="*/ 2192866 h 5115952"/>
              <a:gd name="connsiteX101-22711" fmla="*/ 4131733 w 5196342"/>
              <a:gd name="connsiteY101-22712" fmla="*/ 2218266 h 5115952"/>
              <a:gd name="connsiteX102-22713" fmla="*/ 4157133 w 5196342"/>
              <a:gd name="connsiteY102-22714" fmla="*/ 2226733 h 5115952"/>
              <a:gd name="connsiteX103-22715" fmla="*/ 4182533 w 5196342"/>
              <a:gd name="connsiteY103-22716" fmla="*/ 2243666 h 5115952"/>
              <a:gd name="connsiteX104-22717" fmla="*/ 4199467 w 5196342"/>
              <a:gd name="connsiteY104-22718" fmla="*/ 2260600 h 5115952"/>
              <a:gd name="connsiteX105-22719" fmla="*/ 4250267 w 5196342"/>
              <a:gd name="connsiteY105-22720" fmla="*/ 2277533 h 5115952"/>
              <a:gd name="connsiteX106-22721" fmla="*/ 4275667 w 5196342"/>
              <a:gd name="connsiteY106-22722" fmla="*/ 2286000 h 5115952"/>
              <a:gd name="connsiteX107-22723" fmla="*/ 4326467 w 5196342"/>
              <a:gd name="connsiteY107-22724" fmla="*/ 2311400 h 5115952"/>
              <a:gd name="connsiteX108-22725" fmla="*/ 4377267 w 5196342"/>
              <a:gd name="connsiteY108-22726" fmla="*/ 2336800 h 5115952"/>
              <a:gd name="connsiteX109-22727" fmla="*/ 4402667 w 5196342"/>
              <a:gd name="connsiteY109-22728" fmla="*/ 2362200 h 5115952"/>
              <a:gd name="connsiteX110-22729" fmla="*/ 4529667 w 5196342"/>
              <a:gd name="connsiteY110-22730" fmla="*/ 2387600 h 5115952"/>
              <a:gd name="connsiteX111-22731" fmla="*/ 4588933 w 5196342"/>
              <a:gd name="connsiteY111-22732" fmla="*/ 2404533 h 5115952"/>
              <a:gd name="connsiteX112-22733" fmla="*/ 4614333 w 5196342"/>
              <a:gd name="connsiteY112-22734" fmla="*/ 2413000 h 5115952"/>
              <a:gd name="connsiteX113-22735" fmla="*/ 4631267 w 5196342"/>
              <a:gd name="connsiteY113-22736" fmla="*/ 2429933 h 5115952"/>
              <a:gd name="connsiteX114-22737" fmla="*/ 4707467 w 5196342"/>
              <a:gd name="connsiteY114-22738" fmla="*/ 2472266 h 5115952"/>
              <a:gd name="connsiteX115-22739" fmla="*/ 4775200 w 5196342"/>
              <a:gd name="connsiteY115-22740" fmla="*/ 2480733 h 5115952"/>
              <a:gd name="connsiteX116-22741" fmla="*/ 4800600 w 5196342"/>
              <a:gd name="connsiteY116-22742" fmla="*/ 2506133 h 5115952"/>
              <a:gd name="connsiteX117-22743" fmla="*/ 4817533 w 5196342"/>
              <a:gd name="connsiteY117-22744" fmla="*/ 2531533 h 5115952"/>
              <a:gd name="connsiteX118-22745" fmla="*/ 4842933 w 5196342"/>
              <a:gd name="connsiteY118-22746" fmla="*/ 2548466 h 5115952"/>
              <a:gd name="connsiteX119-22747" fmla="*/ 4885267 w 5196342"/>
              <a:gd name="connsiteY119-22748" fmla="*/ 2590800 h 5115952"/>
              <a:gd name="connsiteX120-22749" fmla="*/ 4919133 w 5196342"/>
              <a:gd name="connsiteY120-22750" fmla="*/ 2599266 h 5115952"/>
              <a:gd name="connsiteX121-22751" fmla="*/ 4944533 w 5196342"/>
              <a:gd name="connsiteY121-22752" fmla="*/ 2616200 h 5115952"/>
              <a:gd name="connsiteX122-22753" fmla="*/ 5046133 w 5196342"/>
              <a:gd name="connsiteY122-22754" fmla="*/ 2633133 h 5115952"/>
              <a:gd name="connsiteX123-22755" fmla="*/ 5122333 w 5196342"/>
              <a:gd name="connsiteY123-22756" fmla="*/ 2692400 h 5115952"/>
              <a:gd name="connsiteX124-22757" fmla="*/ 5181600 w 5196342"/>
              <a:gd name="connsiteY124-22758" fmla="*/ 2709333 h 5115952"/>
              <a:gd name="connsiteX125-22759" fmla="*/ 5181600 w 5196342"/>
              <a:gd name="connsiteY125-22760" fmla="*/ 2904066 h 5115952"/>
              <a:gd name="connsiteX126-22761" fmla="*/ 5147733 w 5196342"/>
              <a:gd name="connsiteY126-22762" fmla="*/ 2988733 h 5115952"/>
              <a:gd name="connsiteX127-22763" fmla="*/ 5156200 w 5196342"/>
              <a:gd name="connsiteY127-22764" fmla="*/ 3073400 h 5115952"/>
              <a:gd name="connsiteX128-22765" fmla="*/ 5130800 w 5196342"/>
              <a:gd name="connsiteY128-22766" fmla="*/ 3064933 h 5115952"/>
              <a:gd name="connsiteX129-22767" fmla="*/ 5122333 w 5196342"/>
              <a:gd name="connsiteY129-22768" fmla="*/ 3039533 h 5115952"/>
              <a:gd name="connsiteX130-22769" fmla="*/ 5105400 w 5196342"/>
              <a:gd name="connsiteY130-22770" fmla="*/ 3014133 h 5115952"/>
              <a:gd name="connsiteX131-22771" fmla="*/ 5080000 w 5196342"/>
              <a:gd name="connsiteY131-22772" fmla="*/ 2963333 h 5115952"/>
              <a:gd name="connsiteX132-22773" fmla="*/ 5029200 w 5196342"/>
              <a:gd name="connsiteY132-22774" fmla="*/ 2937933 h 5115952"/>
              <a:gd name="connsiteX133-22775" fmla="*/ 5003800 w 5196342"/>
              <a:gd name="connsiteY133-22776" fmla="*/ 2921000 h 5115952"/>
              <a:gd name="connsiteX134-22777" fmla="*/ 4953000 w 5196342"/>
              <a:gd name="connsiteY134-22778" fmla="*/ 2904066 h 5115952"/>
              <a:gd name="connsiteX135-22779" fmla="*/ 4792133 w 5196342"/>
              <a:gd name="connsiteY135-22780" fmla="*/ 2887133 h 5115952"/>
              <a:gd name="connsiteX136-22781" fmla="*/ 4766733 w 5196342"/>
              <a:gd name="connsiteY136-22782" fmla="*/ 2861733 h 5115952"/>
              <a:gd name="connsiteX137-22783" fmla="*/ 4741333 w 5196342"/>
              <a:gd name="connsiteY137-22784" fmla="*/ 2844800 h 5115952"/>
              <a:gd name="connsiteX138-22785" fmla="*/ 4724400 w 5196342"/>
              <a:gd name="connsiteY138-22786" fmla="*/ 2819400 h 5115952"/>
              <a:gd name="connsiteX139-22787" fmla="*/ 4707467 w 5196342"/>
              <a:gd name="connsiteY139-22788" fmla="*/ 2802466 h 5115952"/>
              <a:gd name="connsiteX140-22789" fmla="*/ 4580467 w 5196342"/>
              <a:gd name="connsiteY140-22790" fmla="*/ 2810933 h 5115952"/>
              <a:gd name="connsiteX141-22791" fmla="*/ 4563533 w 5196342"/>
              <a:gd name="connsiteY141-22792" fmla="*/ 2827866 h 5115952"/>
              <a:gd name="connsiteX142-22793" fmla="*/ 4529667 w 5196342"/>
              <a:gd name="connsiteY142-22794" fmla="*/ 2895600 h 5115952"/>
              <a:gd name="connsiteX143-22795" fmla="*/ 4504267 w 5196342"/>
              <a:gd name="connsiteY143-22796" fmla="*/ 2946400 h 5115952"/>
              <a:gd name="connsiteX144-22797" fmla="*/ 4487333 w 5196342"/>
              <a:gd name="connsiteY144-22798" fmla="*/ 3014133 h 5115952"/>
              <a:gd name="connsiteX145-22799" fmla="*/ 4470400 w 5196342"/>
              <a:gd name="connsiteY145-22800" fmla="*/ 3039533 h 5115952"/>
              <a:gd name="connsiteX146-22801" fmla="*/ 4461933 w 5196342"/>
              <a:gd name="connsiteY146-22802" fmla="*/ 3073400 h 5115952"/>
              <a:gd name="connsiteX147-22803" fmla="*/ 4478867 w 5196342"/>
              <a:gd name="connsiteY147-22804" fmla="*/ 3141133 h 5115952"/>
              <a:gd name="connsiteX148-22805" fmla="*/ 4470400 w 5196342"/>
              <a:gd name="connsiteY148-22806" fmla="*/ 3183466 h 5115952"/>
              <a:gd name="connsiteX149-22807" fmla="*/ 4436533 w 5196342"/>
              <a:gd name="connsiteY149-22808" fmla="*/ 3225800 h 5115952"/>
              <a:gd name="connsiteX150-22809" fmla="*/ 4445000 w 5196342"/>
              <a:gd name="connsiteY150-22810" fmla="*/ 3285066 h 5115952"/>
              <a:gd name="connsiteX151-22811" fmla="*/ 4504267 w 5196342"/>
              <a:gd name="connsiteY151-22812" fmla="*/ 3327400 h 5115952"/>
              <a:gd name="connsiteX152-22813" fmla="*/ 4546600 w 5196342"/>
              <a:gd name="connsiteY152-22814" fmla="*/ 3335866 h 5115952"/>
              <a:gd name="connsiteX153-22815" fmla="*/ 4588933 w 5196342"/>
              <a:gd name="connsiteY153-22816" fmla="*/ 3369733 h 5115952"/>
              <a:gd name="connsiteX154-22817" fmla="*/ 4614333 w 5196342"/>
              <a:gd name="connsiteY154-22818" fmla="*/ 3361266 h 5115952"/>
              <a:gd name="connsiteX155-22819" fmla="*/ 4665133 w 5196342"/>
              <a:gd name="connsiteY155-22820" fmla="*/ 3352800 h 5115952"/>
              <a:gd name="connsiteX156-22821" fmla="*/ 4715933 w 5196342"/>
              <a:gd name="connsiteY156-22822" fmla="*/ 3386666 h 5115952"/>
              <a:gd name="connsiteX157-22823" fmla="*/ 4758267 w 5196342"/>
              <a:gd name="connsiteY157-22824" fmla="*/ 3454400 h 5115952"/>
              <a:gd name="connsiteX158-22825" fmla="*/ 4775200 w 5196342"/>
              <a:gd name="connsiteY158-22826" fmla="*/ 3623733 h 5115952"/>
              <a:gd name="connsiteX159-22827" fmla="*/ 4783667 w 5196342"/>
              <a:gd name="connsiteY159-22828" fmla="*/ 3649133 h 5115952"/>
              <a:gd name="connsiteX160-22829" fmla="*/ 4648200 w 5196342"/>
              <a:gd name="connsiteY160-22830" fmla="*/ 3708400 h 5115952"/>
              <a:gd name="connsiteX161-22831" fmla="*/ 4622800 w 5196342"/>
              <a:gd name="connsiteY161-22832" fmla="*/ 3725333 h 5115952"/>
              <a:gd name="connsiteX162-22833" fmla="*/ 4563533 w 5196342"/>
              <a:gd name="connsiteY162-22834" fmla="*/ 3759200 h 5115952"/>
              <a:gd name="connsiteX163-22835" fmla="*/ 4546600 w 5196342"/>
              <a:gd name="connsiteY163-22836" fmla="*/ 3784600 h 5115952"/>
              <a:gd name="connsiteX164-22837" fmla="*/ 4521200 w 5196342"/>
              <a:gd name="connsiteY164-22838" fmla="*/ 3810000 h 5115952"/>
              <a:gd name="connsiteX165-22839" fmla="*/ 4512733 w 5196342"/>
              <a:gd name="connsiteY165-22840" fmla="*/ 3835400 h 5115952"/>
              <a:gd name="connsiteX166-22841" fmla="*/ 4504267 w 5196342"/>
              <a:gd name="connsiteY166-22842" fmla="*/ 4030133 h 5115952"/>
              <a:gd name="connsiteX167-22843" fmla="*/ 4453467 w 5196342"/>
              <a:gd name="connsiteY167-22844" fmla="*/ 4064000 h 5115952"/>
              <a:gd name="connsiteX168-22845" fmla="*/ 4436533 w 5196342"/>
              <a:gd name="connsiteY168-22846" fmla="*/ 4080933 h 5115952"/>
              <a:gd name="connsiteX169-22847" fmla="*/ 4470400 w 5196342"/>
              <a:gd name="connsiteY169-22848" fmla="*/ 4089400 h 5115952"/>
              <a:gd name="connsiteX170-22849" fmla="*/ 4436533 w 5196342"/>
              <a:gd name="connsiteY170-22850" fmla="*/ 4140200 h 5115952"/>
              <a:gd name="connsiteX171-22851" fmla="*/ 4385733 w 5196342"/>
              <a:gd name="connsiteY171-22852" fmla="*/ 4174066 h 5115952"/>
              <a:gd name="connsiteX172-22853" fmla="*/ 4368800 w 5196342"/>
              <a:gd name="connsiteY172-22854" fmla="*/ 4199466 h 5115952"/>
              <a:gd name="connsiteX173-22855" fmla="*/ 4351867 w 5196342"/>
              <a:gd name="connsiteY173-22856" fmla="*/ 4216400 h 5115952"/>
              <a:gd name="connsiteX174-22857" fmla="*/ 4334933 w 5196342"/>
              <a:gd name="connsiteY174-22858" fmla="*/ 4267200 h 5115952"/>
              <a:gd name="connsiteX175-22859" fmla="*/ 4318000 w 5196342"/>
              <a:gd name="connsiteY175-22860" fmla="*/ 4292600 h 5115952"/>
              <a:gd name="connsiteX176-22861" fmla="*/ 4309533 w 5196342"/>
              <a:gd name="connsiteY176-22862" fmla="*/ 4318000 h 5115952"/>
              <a:gd name="connsiteX177-22863" fmla="*/ 4275667 w 5196342"/>
              <a:gd name="connsiteY177-22864" fmla="*/ 4326466 h 5115952"/>
              <a:gd name="connsiteX178-22865" fmla="*/ 4207933 w 5196342"/>
              <a:gd name="connsiteY178-22866" fmla="*/ 4351866 h 5115952"/>
              <a:gd name="connsiteX179-22867" fmla="*/ 4131733 w 5196342"/>
              <a:gd name="connsiteY179-22868" fmla="*/ 4343400 h 5115952"/>
              <a:gd name="connsiteX180-22869" fmla="*/ 4114800 w 5196342"/>
              <a:gd name="connsiteY180-22870" fmla="*/ 4326466 h 5115952"/>
              <a:gd name="connsiteX181-22871" fmla="*/ 4097867 w 5196342"/>
              <a:gd name="connsiteY181-22872" fmla="*/ 4275666 h 5115952"/>
              <a:gd name="connsiteX182-22873" fmla="*/ 4080933 w 5196342"/>
              <a:gd name="connsiteY182-22874" fmla="*/ 4207933 h 5115952"/>
              <a:gd name="connsiteX183-22875" fmla="*/ 4030133 w 5196342"/>
              <a:gd name="connsiteY183-22876" fmla="*/ 4241800 h 5115952"/>
              <a:gd name="connsiteX184-22877" fmla="*/ 3979333 w 5196342"/>
              <a:gd name="connsiteY184-22878" fmla="*/ 4292600 h 5115952"/>
              <a:gd name="connsiteX185-22879" fmla="*/ 3962400 w 5196342"/>
              <a:gd name="connsiteY185-22880" fmla="*/ 4343400 h 5115952"/>
              <a:gd name="connsiteX186-22881" fmla="*/ 3928533 w 5196342"/>
              <a:gd name="connsiteY186-22882" fmla="*/ 4394200 h 5115952"/>
              <a:gd name="connsiteX187-22883" fmla="*/ 3911600 w 5196342"/>
              <a:gd name="connsiteY187-22884" fmla="*/ 4419600 h 5115952"/>
              <a:gd name="connsiteX188-22885" fmla="*/ 3894667 w 5196342"/>
              <a:gd name="connsiteY188-22886" fmla="*/ 4470400 h 5115952"/>
              <a:gd name="connsiteX189-22887" fmla="*/ 3852333 w 5196342"/>
              <a:gd name="connsiteY189-22888" fmla="*/ 4546600 h 5115952"/>
              <a:gd name="connsiteX190-22889" fmla="*/ 3860800 w 5196342"/>
              <a:gd name="connsiteY190-22890" fmla="*/ 4605866 h 5115952"/>
              <a:gd name="connsiteX191-22891" fmla="*/ 3869267 w 5196342"/>
              <a:gd name="connsiteY191-22892" fmla="*/ 4682066 h 5115952"/>
              <a:gd name="connsiteX192-22893" fmla="*/ 3903133 w 5196342"/>
              <a:gd name="connsiteY192-22894" fmla="*/ 4749800 h 5115952"/>
              <a:gd name="connsiteX193-22895" fmla="*/ 3945467 w 5196342"/>
              <a:gd name="connsiteY193-22896" fmla="*/ 4758266 h 5115952"/>
              <a:gd name="connsiteX194-22897" fmla="*/ 3920067 w 5196342"/>
              <a:gd name="connsiteY194-22898" fmla="*/ 4809066 h 5115952"/>
              <a:gd name="connsiteX195-22899" fmla="*/ 3928533 w 5196342"/>
              <a:gd name="connsiteY195-22900" fmla="*/ 4834466 h 5115952"/>
              <a:gd name="connsiteX196-22901" fmla="*/ 3970867 w 5196342"/>
              <a:gd name="connsiteY196-22902" fmla="*/ 4876800 h 5115952"/>
              <a:gd name="connsiteX197-22903" fmla="*/ 3911600 w 5196342"/>
              <a:gd name="connsiteY197-22904" fmla="*/ 4919133 h 5115952"/>
              <a:gd name="connsiteX198-22905" fmla="*/ 3886200 w 5196342"/>
              <a:gd name="connsiteY198-22906" fmla="*/ 4927600 h 5115952"/>
              <a:gd name="connsiteX199-22907" fmla="*/ 3894667 w 5196342"/>
              <a:gd name="connsiteY199-22908" fmla="*/ 5080000 h 5115952"/>
              <a:gd name="connsiteX200-22909" fmla="*/ 3886200 w 5196342"/>
              <a:gd name="connsiteY200-22910" fmla="*/ 5113866 h 5115952"/>
              <a:gd name="connsiteX201-22911" fmla="*/ 3826933 w 5196342"/>
              <a:gd name="connsiteY201-22912" fmla="*/ 5105400 h 5115952"/>
              <a:gd name="connsiteX202-22913" fmla="*/ 3767667 w 5196342"/>
              <a:gd name="connsiteY202-22914" fmla="*/ 5088466 h 5115952"/>
              <a:gd name="connsiteX203-22915" fmla="*/ 3699933 w 5196342"/>
              <a:gd name="connsiteY203-22916" fmla="*/ 5080000 h 5115952"/>
              <a:gd name="connsiteX204-22917" fmla="*/ 3615267 w 5196342"/>
              <a:gd name="connsiteY204-22918" fmla="*/ 5054600 h 5115952"/>
              <a:gd name="connsiteX205-22919" fmla="*/ 3581400 w 5196342"/>
              <a:gd name="connsiteY205-22920" fmla="*/ 5046133 h 5115952"/>
              <a:gd name="connsiteX206-22921" fmla="*/ 3564467 w 5196342"/>
              <a:gd name="connsiteY206-22922" fmla="*/ 5020733 h 5115952"/>
              <a:gd name="connsiteX207-22923" fmla="*/ 3522133 w 5196342"/>
              <a:gd name="connsiteY207-22924" fmla="*/ 4986866 h 5115952"/>
              <a:gd name="connsiteX208-22925" fmla="*/ 3505200 w 5196342"/>
              <a:gd name="connsiteY208-22926" fmla="*/ 4961466 h 5115952"/>
              <a:gd name="connsiteX209-22927" fmla="*/ 3429000 w 5196342"/>
              <a:gd name="connsiteY209-22928" fmla="*/ 4893733 h 5115952"/>
              <a:gd name="connsiteX210-22929" fmla="*/ 3378200 w 5196342"/>
              <a:gd name="connsiteY210-22930" fmla="*/ 4876800 h 5115952"/>
              <a:gd name="connsiteX211-22931" fmla="*/ 3327400 w 5196342"/>
              <a:gd name="connsiteY211-22932" fmla="*/ 4859866 h 5115952"/>
              <a:gd name="connsiteX212-22933" fmla="*/ 3302000 w 5196342"/>
              <a:gd name="connsiteY212-22934" fmla="*/ 4851400 h 5115952"/>
              <a:gd name="connsiteX213-22935" fmla="*/ 3268133 w 5196342"/>
              <a:gd name="connsiteY213-22936" fmla="*/ 4842933 h 5115952"/>
              <a:gd name="connsiteX214-22937" fmla="*/ 3208867 w 5196342"/>
              <a:gd name="connsiteY214-22938" fmla="*/ 4826000 h 5115952"/>
              <a:gd name="connsiteX215-22939" fmla="*/ 3132667 w 5196342"/>
              <a:gd name="connsiteY215-22940" fmla="*/ 4766733 h 5115952"/>
              <a:gd name="connsiteX216-22941" fmla="*/ 3098800 w 5196342"/>
              <a:gd name="connsiteY216-22942" fmla="*/ 4758266 h 5115952"/>
              <a:gd name="connsiteX217-22943" fmla="*/ 3048000 w 5196342"/>
              <a:gd name="connsiteY217-22944" fmla="*/ 4741333 h 5115952"/>
              <a:gd name="connsiteX218-22945" fmla="*/ 3014133 w 5196342"/>
              <a:gd name="connsiteY218-22946" fmla="*/ 4715933 h 5115952"/>
              <a:gd name="connsiteX219-22947" fmla="*/ 2980267 w 5196342"/>
              <a:gd name="connsiteY219-22948" fmla="*/ 4707466 h 5115952"/>
              <a:gd name="connsiteX220-22949" fmla="*/ 2912533 w 5196342"/>
              <a:gd name="connsiteY220-22950" fmla="*/ 4656666 h 5115952"/>
              <a:gd name="connsiteX221-22951" fmla="*/ 2853267 w 5196342"/>
              <a:gd name="connsiteY221-22952" fmla="*/ 4648200 h 5115952"/>
              <a:gd name="connsiteX222-22953" fmla="*/ 2827867 w 5196342"/>
              <a:gd name="connsiteY222-22954" fmla="*/ 4639733 h 5115952"/>
              <a:gd name="connsiteX223-22955" fmla="*/ 2810933 w 5196342"/>
              <a:gd name="connsiteY223-22956" fmla="*/ 4622800 h 5115952"/>
              <a:gd name="connsiteX224-22957" fmla="*/ 2751667 w 5196342"/>
              <a:gd name="connsiteY224-22958" fmla="*/ 4588933 h 5115952"/>
              <a:gd name="connsiteX225-22959" fmla="*/ 2709333 w 5196342"/>
              <a:gd name="connsiteY225-22960" fmla="*/ 4580466 h 5115952"/>
              <a:gd name="connsiteX226-22961" fmla="*/ 2650067 w 5196342"/>
              <a:gd name="connsiteY226-22962" fmla="*/ 4555066 h 5115952"/>
              <a:gd name="connsiteX227-22963" fmla="*/ 2633133 w 5196342"/>
              <a:gd name="connsiteY227-22964" fmla="*/ 4529666 h 5115952"/>
              <a:gd name="connsiteX228-22965" fmla="*/ 2582333 w 5196342"/>
              <a:gd name="connsiteY228-22966" fmla="*/ 4504266 h 5115952"/>
              <a:gd name="connsiteX229-22967" fmla="*/ 2565400 w 5196342"/>
              <a:gd name="connsiteY229-22968" fmla="*/ 4411133 h 5115952"/>
              <a:gd name="connsiteX230-22969" fmla="*/ 2573867 w 5196342"/>
              <a:gd name="connsiteY230-22970" fmla="*/ 4368800 h 5115952"/>
              <a:gd name="connsiteX231-22971" fmla="*/ 2624667 w 5196342"/>
              <a:gd name="connsiteY231-22972" fmla="*/ 4334933 h 5115952"/>
              <a:gd name="connsiteX232-22973" fmla="*/ 2667000 w 5196342"/>
              <a:gd name="connsiteY232-22974" fmla="*/ 4284133 h 5115952"/>
              <a:gd name="connsiteX233-22975" fmla="*/ 2692400 w 5196342"/>
              <a:gd name="connsiteY233-22976" fmla="*/ 4275666 h 5115952"/>
              <a:gd name="connsiteX234-22977" fmla="*/ 2734733 w 5196342"/>
              <a:gd name="connsiteY234-22978" fmla="*/ 4284133 h 5115952"/>
              <a:gd name="connsiteX235-22979" fmla="*/ 2743200 w 5196342"/>
              <a:gd name="connsiteY235-22980" fmla="*/ 4309533 h 5115952"/>
              <a:gd name="connsiteX236-22981" fmla="*/ 2777067 w 5196342"/>
              <a:gd name="connsiteY236-22982" fmla="*/ 4326466 h 5115952"/>
              <a:gd name="connsiteX237-22983" fmla="*/ 2853267 w 5196342"/>
              <a:gd name="connsiteY237-22984" fmla="*/ 4284133 h 5115952"/>
              <a:gd name="connsiteX238-22985" fmla="*/ 2878667 w 5196342"/>
              <a:gd name="connsiteY238-22986" fmla="*/ 4258733 h 5115952"/>
              <a:gd name="connsiteX239-22987" fmla="*/ 2887133 w 5196342"/>
              <a:gd name="connsiteY239-22988" fmla="*/ 4233333 h 5115952"/>
              <a:gd name="connsiteX240-22989" fmla="*/ 2937933 w 5196342"/>
              <a:gd name="connsiteY240-22990" fmla="*/ 4233333 h 5115952"/>
              <a:gd name="connsiteX241-22991" fmla="*/ 2980267 w 5196342"/>
              <a:gd name="connsiteY241-22992" fmla="*/ 4267200 h 5115952"/>
              <a:gd name="connsiteX242-22993" fmla="*/ 3005667 w 5196342"/>
              <a:gd name="connsiteY242-22994" fmla="*/ 4275666 h 5115952"/>
              <a:gd name="connsiteX243-22995" fmla="*/ 3039533 w 5196342"/>
              <a:gd name="connsiteY243-22996" fmla="*/ 4292600 h 5115952"/>
              <a:gd name="connsiteX244-22997" fmla="*/ 3064933 w 5196342"/>
              <a:gd name="connsiteY244-22998" fmla="*/ 4309533 h 5115952"/>
              <a:gd name="connsiteX245-22999" fmla="*/ 3098800 w 5196342"/>
              <a:gd name="connsiteY245-23000" fmla="*/ 4318000 h 5115952"/>
              <a:gd name="connsiteX246-23001" fmla="*/ 3124200 w 5196342"/>
              <a:gd name="connsiteY246-23002" fmla="*/ 4334933 h 5115952"/>
              <a:gd name="connsiteX247-23003" fmla="*/ 3225800 w 5196342"/>
              <a:gd name="connsiteY247-23004" fmla="*/ 4360333 h 5115952"/>
              <a:gd name="connsiteX248-23005" fmla="*/ 3293533 w 5196342"/>
              <a:gd name="connsiteY248-23006" fmla="*/ 4351866 h 5115952"/>
              <a:gd name="connsiteX249-23007" fmla="*/ 3327400 w 5196342"/>
              <a:gd name="connsiteY249-23008" fmla="*/ 4318000 h 5115952"/>
              <a:gd name="connsiteX250-23009" fmla="*/ 3581400 w 5196342"/>
              <a:gd name="connsiteY250-23010" fmla="*/ 4309533 h 5115952"/>
              <a:gd name="connsiteX251-23011" fmla="*/ 3606800 w 5196342"/>
              <a:gd name="connsiteY251-23012" fmla="*/ 4292600 h 5115952"/>
              <a:gd name="connsiteX252-23013" fmla="*/ 3640667 w 5196342"/>
              <a:gd name="connsiteY252-23014" fmla="*/ 4258733 h 5115952"/>
              <a:gd name="connsiteX253-23015" fmla="*/ 3835400 w 5196342"/>
              <a:gd name="connsiteY253-23016" fmla="*/ 4224866 h 5115952"/>
              <a:gd name="connsiteX254-23017" fmla="*/ 3877733 w 5196342"/>
              <a:gd name="connsiteY254-23018" fmla="*/ 4216400 h 5115952"/>
              <a:gd name="connsiteX255-23019" fmla="*/ 3894667 w 5196342"/>
              <a:gd name="connsiteY255-23020" fmla="*/ 4191000 h 5115952"/>
              <a:gd name="connsiteX256-23021" fmla="*/ 3920067 w 5196342"/>
              <a:gd name="connsiteY256-23022" fmla="*/ 4182533 h 5115952"/>
              <a:gd name="connsiteX257-23023" fmla="*/ 3996267 w 5196342"/>
              <a:gd name="connsiteY257-23024" fmla="*/ 4174066 h 5115952"/>
              <a:gd name="connsiteX258-23025" fmla="*/ 4106333 w 5196342"/>
              <a:gd name="connsiteY258-23026" fmla="*/ 4165600 h 5115952"/>
              <a:gd name="connsiteX259-23027" fmla="*/ 4140200 w 5196342"/>
              <a:gd name="connsiteY259-23028" fmla="*/ 4157133 h 5115952"/>
              <a:gd name="connsiteX260-23029" fmla="*/ 4191000 w 5196342"/>
              <a:gd name="connsiteY260-23030" fmla="*/ 4097866 h 5115952"/>
              <a:gd name="connsiteX261-23031" fmla="*/ 4199467 w 5196342"/>
              <a:gd name="connsiteY261-23032" fmla="*/ 4072466 h 5115952"/>
              <a:gd name="connsiteX262-23033" fmla="*/ 4182533 w 5196342"/>
              <a:gd name="connsiteY262-23034" fmla="*/ 3996266 h 5115952"/>
              <a:gd name="connsiteX263-23035" fmla="*/ 4157133 w 5196342"/>
              <a:gd name="connsiteY263-23036" fmla="*/ 3945466 h 5115952"/>
              <a:gd name="connsiteX264-23037" fmla="*/ 4165600 w 5196342"/>
              <a:gd name="connsiteY264-23038" fmla="*/ 3903133 h 5115952"/>
              <a:gd name="connsiteX265-23039" fmla="*/ 4191000 w 5196342"/>
              <a:gd name="connsiteY265-23040" fmla="*/ 3886200 h 5115952"/>
              <a:gd name="connsiteX266-23041" fmla="*/ 4275667 w 5196342"/>
              <a:gd name="connsiteY266-23042" fmla="*/ 3869266 h 5115952"/>
              <a:gd name="connsiteX267-23043" fmla="*/ 4301067 w 5196342"/>
              <a:gd name="connsiteY267-23044" fmla="*/ 3852333 h 5115952"/>
              <a:gd name="connsiteX268-23045" fmla="*/ 4351867 w 5196342"/>
              <a:gd name="connsiteY268-23046" fmla="*/ 3835400 h 5115952"/>
              <a:gd name="connsiteX269-23047" fmla="*/ 4343400 w 5196342"/>
              <a:gd name="connsiteY269-23048" fmla="*/ 3767666 h 5115952"/>
              <a:gd name="connsiteX270-23049" fmla="*/ 4318000 w 5196342"/>
              <a:gd name="connsiteY270-23050" fmla="*/ 3759200 h 5115952"/>
              <a:gd name="connsiteX271-23051" fmla="*/ 4284133 w 5196342"/>
              <a:gd name="connsiteY271-23052" fmla="*/ 3716866 h 5115952"/>
              <a:gd name="connsiteX272-23053" fmla="*/ 4258733 w 5196342"/>
              <a:gd name="connsiteY272-23054" fmla="*/ 3640666 h 5115952"/>
              <a:gd name="connsiteX273-23055" fmla="*/ 4250267 w 5196342"/>
              <a:gd name="connsiteY273-23056" fmla="*/ 3615266 h 5115952"/>
              <a:gd name="connsiteX274-23057" fmla="*/ 4241800 w 5196342"/>
              <a:gd name="connsiteY274-23058" fmla="*/ 3589866 h 5115952"/>
              <a:gd name="connsiteX275-23059" fmla="*/ 4224867 w 5196342"/>
              <a:gd name="connsiteY275-23060" fmla="*/ 3513666 h 5115952"/>
              <a:gd name="connsiteX276-23061" fmla="*/ 4182533 w 5196342"/>
              <a:gd name="connsiteY276-23062" fmla="*/ 3462866 h 5115952"/>
              <a:gd name="connsiteX277-23063" fmla="*/ 4157133 w 5196342"/>
              <a:gd name="connsiteY277-23064" fmla="*/ 3412066 h 5115952"/>
              <a:gd name="connsiteX278-23065" fmla="*/ 4140200 w 5196342"/>
              <a:gd name="connsiteY278-23066" fmla="*/ 3386666 h 5115952"/>
              <a:gd name="connsiteX279-23067" fmla="*/ 4123267 w 5196342"/>
              <a:gd name="connsiteY279-23068" fmla="*/ 3335866 h 5115952"/>
              <a:gd name="connsiteX280-23069" fmla="*/ 4114800 w 5196342"/>
              <a:gd name="connsiteY280-23070" fmla="*/ 3251200 h 5115952"/>
              <a:gd name="connsiteX281-23071" fmla="*/ 4097867 w 5196342"/>
              <a:gd name="connsiteY281-23072" fmla="*/ 3200400 h 5115952"/>
              <a:gd name="connsiteX282-23073" fmla="*/ 4080933 w 5196342"/>
              <a:gd name="connsiteY282-23074" fmla="*/ 3141133 h 5115952"/>
              <a:gd name="connsiteX283-23075" fmla="*/ 4055533 w 5196342"/>
              <a:gd name="connsiteY283-23076" fmla="*/ 3090333 h 5115952"/>
              <a:gd name="connsiteX284-23077" fmla="*/ 4013200 w 5196342"/>
              <a:gd name="connsiteY284-23078" fmla="*/ 3081866 h 5115952"/>
              <a:gd name="connsiteX285-23079" fmla="*/ 3920067 w 5196342"/>
              <a:gd name="connsiteY285-23080" fmla="*/ 3090333 h 5115952"/>
              <a:gd name="connsiteX286-23081" fmla="*/ 3903133 w 5196342"/>
              <a:gd name="connsiteY286-23082" fmla="*/ 3115733 h 5115952"/>
              <a:gd name="connsiteX287-23083" fmla="*/ 3877733 w 5196342"/>
              <a:gd name="connsiteY287-23084" fmla="*/ 3132666 h 5115952"/>
              <a:gd name="connsiteX288-23085" fmla="*/ 3843867 w 5196342"/>
              <a:gd name="connsiteY288-23086" fmla="*/ 3124200 h 5115952"/>
              <a:gd name="connsiteX289-23087" fmla="*/ 3835400 w 5196342"/>
              <a:gd name="connsiteY289-23088" fmla="*/ 3098800 h 5115952"/>
              <a:gd name="connsiteX290-23089" fmla="*/ 3818467 w 5196342"/>
              <a:gd name="connsiteY290-23090" fmla="*/ 3081866 h 5115952"/>
              <a:gd name="connsiteX291-23091" fmla="*/ 3810000 w 5196342"/>
              <a:gd name="connsiteY291-23092" fmla="*/ 3048000 h 5115952"/>
              <a:gd name="connsiteX292-23093" fmla="*/ 3793067 w 5196342"/>
              <a:gd name="connsiteY292-23094" fmla="*/ 3031066 h 5115952"/>
              <a:gd name="connsiteX293-23095" fmla="*/ 3716867 w 5196342"/>
              <a:gd name="connsiteY293-23096" fmla="*/ 3005666 h 5115952"/>
              <a:gd name="connsiteX294-23097" fmla="*/ 3691467 w 5196342"/>
              <a:gd name="connsiteY294-23098" fmla="*/ 2988733 h 5115952"/>
              <a:gd name="connsiteX295-23099" fmla="*/ 3683000 w 5196342"/>
              <a:gd name="connsiteY295-23100" fmla="*/ 2963333 h 5115952"/>
              <a:gd name="connsiteX296-23101" fmla="*/ 3674533 w 5196342"/>
              <a:gd name="connsiteY296-23102" fmla="*/ 2853266 h 5115952"/>
              <a:gd name="connsiteX297-23103" fmla="*/ 3632200 w 5196342"/>
              <a:gd name="connsiteY297-23104" fmla="*/ 2802466 h 5115952"/>
              <a:gd name="connsiteX298-23105" fmla="*/ 3581400 w 5196342"/>
              <a:gd name="connsiteY298-23106" fmla="*/ 2768600 h 5115952"/>
              <a:gd name="connsiteX299-23107" fmla="*/ 3429000 w 5196342"/>
              <a:gd name="connsiteY299-23108" fmla="*/ 2777066 h 5115952"/>
              <a:gd name="connsiteX300-23109" fmla="*/ 3378200 w 5196342"/>
              <a:gd name="connsiteY300-23110" fmla="*/ 2794000 h 5115952"/>
              <a:gd name="connsiteX301-23111" fmla="*/ 3395133 w 5196342"/>
              <a:gd name="connsiteY301-23112" fmla="*/ 2751666 h 5115952"/>
              <a:gd name="connsiteX302-23113" fmla="*/ 3386667 w 5196342"/>
              <a:gd name="connsiteY302-23114" fmla="*/ 2700866 h 5115952"/>
              <a:gd name="connsiteX303-23115" fmla="*/ 3361267 w 5196342"/>
              <a:gd name="connsiteY303-23116" fmla="*/ 2692400 h 5115952"/>
              <a:gd name="connsiteX304-23117" fmla="*/ 3242733 w 5196342"/>
              <a:gd name="connsiteY304-23118" fmla="*/ 2683933 h 5115952"/>
              <a:gd name="connsiteX305-23119" fmla="*/ 3225800 w 5196342"/>
              <a:gd name="connsiteY305-23120" fmla="*/ 2540000 h 5115952"/>
              <a:gd name="connsiteX306-23121" fmla="*/ 3208867 w 5196342"/>
              <a:gd name="connsiteY306-23122" fmla="*/ 2514600 h 5115952"/>
              <a:gd name="connsiteX307-23123" fmla="*/ 3175000 w 5196342"/>
              <a:gd name="connsiteY307-23124" fmla="*/ 2446866 h 5115952"/>
              <a:gd name="connsiteX308-23125" fmla="*/ 3141133 w 5196342"/>
              <a:gd name="connsiteY308-23126" fmla="*/ 2404533 h 5115952"/>
              <a:gd name="connsiteX309-23127" fmla="*/ 2988733 w 5196342"/>
              <a:gd name="connsiteY309-23128" fmla="*/ 2379133 h 5115952"/>
              <a:gd name="connsiteX310-23129" fmla="*/ 2929467 w 5196342"/>
              <a:gd name="connsiteY310-23130" fmla="*/ 2362200 h 5115952"/>
              <a:gd name="connsiteX311-23131" fmla="*/ 2878667 w 5196342"/>
              <a:gd name="connsiteY311-23132" fmla="*/ 2345266 h 5115952"/>
              <a:gd name="connsiteX312-23133" fmla="*/ 2921000 w 5196342"/>
              <a:gd name="connsiteY312-23134" fmla="*/ 2302933 h 5115952"/>
              <a:gd name="connsiteX313-23135" fmla="*/ 2895600 w 5196342"/>
              <a:gd name="connsiteY313-23136" fmla="*/ 2311400 h 5115952"/>
              <a:gd name="connsiteX314-23137" fmla="*/ 2870200 w 5196342"/>
              <a:gd name="connsiteY314-23138" fmla="*/ 2319866 h 5115952"/>
              <a:gd name="connsiteX315-23139" fmla="*/ 2895600 w 5196342"/>
              <a:gd name="connsiteY315-23140" fmla="*/ 2294466 h 5115952"/>
              <a:gd name="connsiteX316-23141" fmla="*/ 2921000 w 5196342"/>
              <a:gd name="connsiteY316-23142" fmla="*/ 2286000 h 5115952"/>
              <a:gd name="connsiteX317-23143" fmla="*/ 2929467 w 5196342"/>
              <a:gd name="connsiteY317-23144" fmla="*/ 2252133 h 5115952"/>
              <a:gd name="connsiteX318-23145" fmla="*/ 2954867 w 5196342"/>
              <a:gd name="connsiteY318-23146" fmla="*/ 2209800 h 5115952"/>
              <a:gd name="connsiteX319-23147" fmla="*/ 2954867 w 5196342"/>
              <a:gd name="connsiteY319-23148" fmla="*/ 2125133 h 5115952"/>
              <a:gd name="connsiteX320-23149" fmla="*/ 2921000 w 5196342"/>
              <a:gd name="connsiteY320-23150" fmla="*/ 2091266 h 5115952"/>
              <a:gd name="connsiteX321-23151" fmla="*/ 2870200 w 5196342"/>
              <a:gd name="connsiteY321-23152" fmla="*/ 2048933 h 5115952"/>
              <a:gd name="connsiteX322-23153" fmla="*/ 2827867 w 5196342"/>
              <a:gd name="connsiteY322-23154" fmla="*/ 1998133 h 5115952"/>
              <a:gd name="connsiteX323-23155" fmla="*/ 2802467 w 5196342"/>
              <a:gd name="connsiteY323-23156" fmla="*/ 1981200 h 5115952"/>
              <a:gd name="connsiteX324-23157" fmla="*/ 2785533 w 5196342"/>
              <a:gd name="connsiteY324-23158" fmla="*/ 1964266 h 5115952"/>
              <a:gd name="connsiteX325-23159" fmla="*/ 2760133 w 5196342"/>
              <a:gd name="connsiteY325-23160" fmla="*/ 1955800 h 5115952"/>
              <a:gd name="connsiteX326-23161" fmla="*/ 2641600 w 5196342"/>
              <a:gd name="connsiteY326-23162" fmla="*/ 1938866 h 5115952"/>
              <a:gd name="connsiteX327-23163" fmla="*/ 2590800 w 5196342"/>
              <a:gd name="connsiteY327-23164" fmla="*/ 1913466 h 5115952"/>
              <a:gd name="connsiteX328-23165" fmla="*/ 2599267 w 5196342"/>
              <a:gd name="connsiteY328-23166" fmla="*/ 1879600 h 5115952"/>
              <a:gd name="connsiteX329-23167" fmla="*/ 2565400 w 5196342"/>
              <a:gd name="connsiteY329-23168" fmla="*/ 1871133 h 5115952"/>
              <a:gd name="connsiteX330-23169" fmla="*/ 2540000 w 5196342"/>
              <a:gd name="connsiteY330-23170" fmla="*/ 1820333 h 5115952"/>
              <a:gd name="connsiteX331-23171" fmla="*/ 2523067 w 5196342"/>
              <a:gd name="connsiteY331-23172" fmla="*/ 1786466 h 5115952"/>
              <a:gd name="connsiteX332-23173" fmla="*/ 2514600 w 5196342"/>
              <a:gd name="connsiteY332-23174" fmla="*/ 1761066 h 5115952"/>
              <a:gd name="connsiteX333-23175" fmla="*/ 2489200 w 5196342"/>
              <a:gd name="connsiteY333-23176" fmla="*/ 1744133 h 5115952"/>
              <a:gd name="connsiteX334-23177" fmla="*/ 2463800 w 5196342"/>
              <a:gd name="connsiteY334-23178" fmla="*/ 1718733 h 5115952"/>
              <a:gd name="connsiteX335-23179" fmla="*/ 2429933 w 5196342"/>
              <a:gd name="connsiteY335-23180" fmla="*/ 1642533 h 5115952"/>
              <a:gd name="connsiteX336-23181" fmla="*/ 2413000 w 5196342"/>
              <a:gd name="connsiteY336-23182" fmla="*/ 1617133 h 5115952"/>
              <a:gd name="connsiteX337-23183" fmla="*/ 2404533 w 5196342"/>
              <a:gd name="connsiteY337-23184" fmla="*/ 1583266 h 5115952"/>
              <a:gd name="connsiteX338-23185" fmla="*/ 2319867 w 5196342"/>
              <a:gd name="connsiteY338-23186" fmla="*/ 1515533 h 5115952"/>
              <a:gd name="connsiteX339-23187" fmla="*/ 2294467 w 5196342"/>
              <a:gd name="connsiteY339-23188" fmla="*/ 1498600 h 5115952"/>
              <a:gd name="connsiteX340-23189" fmla="*/ 2175933 w 5196342"/>
              <a:gd name="connsiteY340-23190" fmla="*/ 1456266 h 5115952"/>
              <a:gd name="connsiteX341-23191" fmla="*/ 2150533 w 5196342"/>
              <a:gd name="connsiteY341-23192" fmla="*/ 1464733 h 5115952"/>
              <a:gd name="connsiteX342-23193" fmla="*/ 2142067 w 5196342"/>
              <a:gd name="connsiteY342-23194" fmla="*/ 1515533 h 5115952"/>
              <a:gd name="connsiteX343-23195" fmla="*/ 2133600 w 5196342"/>
              <a:gd name="connsiteY343-23196" fmla="*/ 1540933 h 5115952"/>
              <a:gd name="connsiteX344-23197" fmla="*/ 2091267 w 5196342"/>
              <a:gd name="connsiteY344-23198" fmla="*/ 1583266 h 5115952"/>
              <a:gd name="connsiteX345-23199" fmla="*/ 2065867 w 5196342"/>
              <a:gd name="connsiteY345-23200" fmla="*/ 1634066 h 5115952"/>
              <a:gd name="connsiteX346-23201" fmla="*/ 2040467 w 5196342"/>
              <a:gd name="connsiteY346-23202" fmla="*/ 1710266 h 5115952"/>
              <a:gd name="connsiteX347-23203" fmla="*/ 2032000 w 5196342"/>
              <a:gd name="connsiteY347-23204" fmla="*/ 1735666 h 5115952"/>
              <a:gd name="connsiteX348-23205" fmla="*/ 1998133 w 5196342"/>
              <a:gd name="connsiteY348-23206" fmla="*/ 1744133 h 5115952"/>
              <a:gd name="connsiteX349-23207" fmla="*/ 1938867 w 5196342"/>
              <a:gd name="connsiteY349-23208" fmla="*/ 1735666 h 5115952"/>
              <a:gd name="connsiteX350-23209" fmla="*/ 1913467 w 5196342"/>
              <a:gd name="connsiteY350-23210" fmla="*/ 1727200 h 5115952"/>
              <a:gd name="connsiteX351-23211" fmla="*/ 1896533 w 5196342"/>
              <a:gd name="connsiteY351-23212" fmla="*/ 1701800 h 5115952"/>
              <a:gd name="connsiteX352-23213" fmla="*/ 1905000 w 5196342"/>
              <a:gd name="connsiteY352-23214" fmla="*/ 1676400 h 5115952"/>
              <a:gd name="connsiteX353-23215" fmla="*/ 1879600 w 5196342"/>
              <a:gd name="connsiteY353-23216" fmla="*/ 1583266 h 5115952"/>
              <a:gd name="connsiteX354-23217" fmla="*/ 1854200 w 5196342"/>
              <a:gd name="connsiteY354-23218" fmla="*/ 1574800 h 5115952"/>
              <a:gd name="connsiteX355-23219" fmla="*/ 1845733 w 5196342"/>
              <a:gd name="connsiteY355-23220" fmla="*/ 1549400 h 5115952"/>
              <a:gd name="connsiteX356-23221" fmla="*/ 1794933 w 5196342"/>
              <a:gd name="connsiteY356-23222" fmla="*/ 1490133 h 5115952"/>
              <a:gd name="connsiteX357-23223" fmla="*/ 1778000 w 5196342"/>
              <a:gd name="connsiteY357-23224" fmla="*/ 1464733 h 5115952"/>
              <a:gd name="connsiteX358-23225" fmla="*/ 1769533 w 5196342"/>
              <a:gd name="connsiteY358-23226" fmla="*/ 1422400 h 5115952"/>
              <a:gd name="connsiteX359-23227" fmla="*/ 1761067 w 5196342"/>
              <a:gd name="connsiteY359-23228" fmla="*/ 1397000 h 5115952"/>
              <a:gd name="connsiteX360-23229" fmla="*/ 1625600 w 5196342"/>
              <a:gd name="connsiteY360-23230" fmla="*/ 1371600 h 5115952"/>
              <a:gd name="connsiteX361-23231" fmla="*/ 1634067 w 5196342"/>
              <a:gd name="connsiteY361-23232" fmla="*/ 1329266 h 5115952"/>
              <a:gd name="connsiteX362-23233" fmla="*/ 1667933 w 5196342"/>
              <a:gd name="connsiteY362-23234" fmla="*/ 1278466 h 5115952"/>
              <a:gd name="connsiteX363-23235" fmla="*/ 1651000 w 5196342"/>
              <a:gd name="connsiteY363-23236" fmla="*/ 1193800 h 5115952"/>
              <a:gd name="connsiteX364-23237" fmla="*/ 1625600 w 5196342"/>
              <a:gd name="connsiteY364-23238" fmla="*/ 1176866 h 5115952"/>
              <a:gd name="connsiteX365-23239" fmla="*/ 1600200 w 5196342"/>
              <a:gd name="connsiteY365-23240" fmla="*/ 1109133 h 5115952"/>
              <a:gd name="connsiteX366-23241" fmla="*/ 1574800 w 5196342"/>
              <a:gd name="connsiteY366-23242" fmla="*/ 1092200 h 5115952"/>
              <a:gd name="connsiteX367-23243" fmla="*/ 1557867 w 5196342"/>
              <a:gd name="connsiteY367-23244" fmla="*/ 1041400 h 5115952"/>
              <a:gd name="connsiteX368-23245" fmla="*/ 1549400 w 5196342"/>
              <a:gd name="connsiteY368-23246" fmla="*/ 1016000 h 5115952"/>
              <a:gd name="connsiteX369-23247" fmla="*/ 1540933 w 5196342"/>
              <a:gd name="connsiteY369-23248" fmla="*/ 982133 h 5115952"/>
              <a:gd name="connsiteX370-23249" fmla="*/ 1524000 w 5196342"/>
              <a:gd name="connsiteY370-23250" fmla="*/ 931333 h 5115952"/>
              <a:gd name="connsiteX371-23251" fmla="*/ 1515533 w 5196342"/>
              <a:gd name="connsiteY371-23252" fmla="*/ 880533 h 5115952"/>
              <a:gd name="connsiteX372-23253" fmla="*/ 1507067 w 5196342"/>
              <a:gd name="connsiteY372-23254" fmla="*/ 846666 h 5115952"/>
              <a:gd name="connsiteX373-23255" fmla="*/ 668867 w 5196342"/>
              <a:gd name="connsiteY373-23256" fmla="*/ 313266 h 5115952"/>
              <a:gd name="connsiteX374-23257" fmla="*/ 0 w 5196342"/>
              <a:gd name="connsiteY374-23258" fmla="*/ 0 h 5115952"/>
              <a:gd name="connsiteX0-23259" fmla="*/ 1439333 w 5196342"/>
              <a:gd name="connsiteY0-23260" fmla="*/ 694266 h 5115952"/>
              <a:gd name="connsiteX1-23261" fmla="*/ 1456267 w 5196342"/>
              <a:gd name="connsiteY1-23262" fmla="*/ 728133 h 5115952"/>
              <a:gd name="connsiteX2-23263" fmla="*/ 1464733 w 5196342"/>
              <a:gd name="connsiteY2-23264" fmla="*/ 685800 h 5115952"/>
              <a:gd name="connsiteX3-23265" fmla="*/ 1447800 w 5196342"/>
              <a:gd name="connsiteY3-23266" fmla="*/ 668866 h 5115952"/>
              <a:gd name="connsiteX4-23267" fmla="*/ 1413933 w 5196342"/>
              <a:gd name="connsiteY4-23268" fmla="*/ 592666 h 5115952"/>
              <a:gd name="connsiteX5-23269" fmla="*/ 1405467 w 5196342"/>
              <a:gd name="connsiteY5-23270" fmla="*/ 567266 h 5115952"/>
              <a:gd name="connsiteX6-23271" fmla="*/ 1337733 w 5196342"/>
              <a:gd name="connsiteY6-23272" fmla="*/ 508000 h 5115952"/>
              <a:gd name="connsiteX7-23273" fmla="*/ 1244600 w 5196342"/>
              <a:gd name="connsiteY7-23274" fmla="*/ 482600 h 5115952"/>
              <a:gd name="connsiteX8-23275" fmla="*/ 1219200 w 5196342"/>
              <a:gd name="connsiteY8-23276" fmla="*/ 474133 h 5115952"/>
              <a:gd name="connsiteX9-23277" fmla="*/ 1193800 w 5196342"/>
              <a:gd name="connsiteY9-23278" fmla="*/ 448733 h 5115952"/>
              <a:gd name="connsiteX10-23279" fmla="*/ 1185333 w 5196342"/>
              <a:gd name="connsiteY10-23280" fmla="*/ 423333 h 5115952"/>
              <a:gd name="connsiteX11-23281" fmla="*/ 1210733 w 5196342"/>
              <a:gd name="connsiteY11-23282" fmla="*/ 287866 h 5115952"/>
              <a:gd name="connsiteX12-23283" fmla="*/ 1202267 w 5196342"/>
              <a:gd name="connsiteY12-23284" fmla="*/ 237066 h 5115952"/>
              <a:gd name="connsiteX13-23285" fmla="*/ 1159933 w 5196342"/>
              <a:gd name="connsiteY13-23286" fmla="*/ 211666 h 5115952"/>
              <a:gd name="connsiteX14-23287" fmla="*/ 1134533 w 5196342"/>
              <a:gd name="connsiteY14-23288" fmla="*/ 194733 h 5115952"/>
              <a:gd name="connsiteX15-23289" fmla="*/ 1126067 w 5196342"/>
              <a:gd name="connsiteY15-23290" fmla="*/ 93133 h 5115952"/>
              <a:gd name="connsiteX16-23291" fmla="*/ 1134533 w 5196342"/>
              <a:gd name="connsiteY16-23292" fmla="*/ 42333 h 5115952"/>
              <a:gd name="connsiteX17-23293" fmla="*/ 1278467 w 5196342"/>
              <a:gd name="connsiteY17-23294" fmla="*/ 59266 h 5115952"/>
              <a:gd name="connsiteX18-23295" fmla="*/ 1295400 w 5196342"/>
              <a:gd name="connsiteY18-23296" fmla="*/ 76200 h 5115952"/>
              <a:gd name="connsiteX19-23297" fmla="*/ 1430867 w 5196342"/>
              <a:gd name="connsiteY19-23298" fmla="*/ 50800 h 5115952"/>
              <a:gd name="connsiteX20-23299" fmla="*/ 1464733 w 5196342"/>
              <a:gd name="connsiteY20-23300" fmla="*/ 118533 h 5115952"/>
              <a:gd name="connsiteX21-23301" fmla="*/ 1490133 w 5196342"/>
              <a:gd name="connsiteY21-23302" fmla="*/ 127000 h 5115952"/>
              <a:gd name="connsiteX22-23303" fmla="*/ 1566333 w 5196342"/>
              <a:gd name="connsiteY22-23304" fmla="*/ 135466 h 5115952"/>
              <a:gd name="connsiteX23-23305" fmla="*/ 1608667 w 5196342"/>
              <a:gd name="connsiteY23-23306" fmla="*/ 169333 h 5115952"/>
              <a:gd name="connsiteX24-23307" fmla="*/ 1634067 w 5196342"/>
              <a:gd name="connsiteY24-23308" fmla="*/ 186266 h 5115952"/>
              <a:gd name="connsiteX25-23309" fmla="*/ 1794933 w 5196342"/>
              <a:gd name="connsiteY25-23310" fmla="*/ 177800 h 5115952"/>
              <a:gd name="connsiteX26-23311" fmla="*/ 1811867 w 5196342"/>
              <a:gd name="connsiteY26-23312" fmla="*/ 152400 h 5115952"/>
              <a:gd name="connsiteX27-23313" fmla="*/ 2040467 w 5196342"/>
              <a:gd name="connsiteY27-23314" fmla="*/ 169333 h 5115952"/>
              <a:gd name="connsiteX28-23315" fmla="*/ 2065867 w 5196342"/>
              <a:gd name="connsiteY28-23316" fmla="*/ 194733 h 5115952"/>
              <a:gd name="connsiteX29-23317" fmla="*/ 2150533 w 5196342"/>
              <a:gd name="connsiteY29-23318" fmla="*/ 194733 h 5115952"/>
              <a:gd name="connsiteX30-23319" fmla="*/ 2175933 w 5196342"/>
              <a:gd name="connsiteY30-23320" fmla="*/ 177800 h 5115952"/>
              <a:gd name="connsiteX31-23321" fmla="*/ 2286000 w 5196342"/>
              <a:gd name="connsiteY31-23322" fmla="*/ 160866 h 5115952"/>
              <a:gd name="connsiteX32-23323" fmla="*/ 2336800 w 5196342"/>
              <a:gd name="connsiteY32-23324" fmla="*/ 135466 h 5115952"/>
              <a:gd name="connsiteX33-23325" fmla="*/ 2387600 w 5196342"/>
              <a:gd name="connsiteY33-23326" fmla="*/ 143933 h 5115952"/>
              <a:gd name="connsiteX34-23327" fmla="*/ 2413000 w 5196342"/>
              <a:gd name="connsiteY34-23328" fmla="*/ 160866 h 5115952"/>
              <a:gd name="connsiteX35-23329" fmla="*/ 2514600 w 5196342"/>
              <a:gd name="connsiteY35-23330" fmla="*/ 160866 h 5115952"/>
              <a:gd name="connsiteX36-23331" fmla="*/ 2523067 w 5196342"/>
              <a:gd name="connsiteY36-23332" fmla="*/ 186266 h 5115952"/>
              <a:gd name="connsiteX37-23333" fmla="*/ 2514600 w 5196342"/>
              <a:gd name="connsiteY37-23334" fmla="*/ 220133 h 5115952"/>
              <a:gd name="connsiteX38-23335" fmla="*/ 2463800 w 5196342"/>
              <a:gd name="connsiteY38-23336" fmla="*/ 245533 h 5115952"/>
              <a:gd name="connsiteX39-23337" fmla="*/ 2438400 w 5196342"/>
              <a:gd name="connsiteY39-23338" fmla="*/ 262466 h 5115952"/>
              <a:gd name="connsiteX40-23339" fmla="*/ 2429933 w 5196342"/>
              <a:gd name="connsiteY40-23340" fmla="*/ 287866 h 5115952"/>
              <a:gd name="connsiteX41-23341" fmla="*/ 2438400 w 5196342"/>
              <a:gd name="connsiteY41-23342" fmla="*/ 499533 h 5115952"/>
              <a:gd name="connsiteX42-23343" fmla="*/ 2455333 w 5196342"/>
              <a:gd name="connsiteY42-23344" fmla="*/ 550333 h 5115952"/>
              <a:gd name="connsiteX43-23345" fmla="*/ 2463800 w 5196342"/>
              <a:gd name="connsiteY43-23346" fmla="*/ 575733 h 5115952"/>
              <a:gd name="connsiteX44-23347" fmla="*/ 2480733 w 5196342"/>
              <a:gd name="connsiteY44-23348" fmla="*/ 601133 h 5115952"/>
              <a:gd name="connsiteX45-23349" fmla="*/ 2489200 w 5196342"/>
              <a:gd name="connsiteY45-23350" fmla="*/ 626533 h 5115952"/>
              <a:gd name="connsiteX46-23351" fmla="*/ 2540000 w 5196342"/>
              <a:gd name="connsiteY46-23352" fmla="*/ 677333 h 5115952"/>
              <a:gd name="connsiteX47-23353" fmla="*/ 2565400 w 5196342"/>
              <a:gd name="connsiteY47-23354" fmla="*/ 702733 h 5115952"/>
              <a:gd name="connsiteX48-23355" fmla="*/ 2599267 w 5196342"/>
              <a:gd name="connsiteY48-23356" fmla="*/ 711200 h 5115952"/>
              <a:gd name="connsiteX49-23357" fmla="*/ 2624667 w 5196342"/>
              <a:gd name="connsiteY49-23358" fmla="*/ 736600 h 5115952"/>
              <a:gd name="connsiteX50-23359" fmla="*/ 2675467 w 5196342"/>
              <a:gd name="connsiteY50-23360" fmla="*/ 770466 h 5115952"/>
              <a:gd name="connsiteX51-23361" fmla="*/ 2717800 w 5196342"/>
              <a:gd name="connsiteY51-23362" fmla="*/ 812800 h 5115952"/>
              <a:gd name="connsiteX52-23363" fmla="*/ 2777067 w 5196342"/>
              <a:gd name="connsiteY52-23364" fmla="*/ 863600 h 5115952"/>
              <a:gd name="connsiteX53-23365" fmla="*/ 2827867 w 5196342"/>
              <a:gd name="connsiteY53-23366" fmla="*/ 897466 h 5115952"/>
              <a:gd name="connsiteX54-23367" fmla="*/ 2895600 w 5196342"/>
              <a:gd name="connsiteY54-23368" fmla="*/ 948266 h 5115952"/>
              <a:gd name="connsiteX55-23369" fmla="*/ 2921000 w 5196342"/>
              <a:gd name="connsiteY55-23370" fmla="*/ 956733 h 5115952"/>
              <a:gd name="connsiteX56-23371" fmla="*/ 2946400 w 5196342"/>
              <a:gd name="connsiteY56-23372" fmla="*/ 973666 h 5115952"/>
              <a:gd name="connsiteX57-23373" fmla="*/ 3014133 w 5196342"/>
              <a:gd name="connsiteY57-23374" fmla="*/ 990600 h 5115952"/>
              <a:gd name="connsiteX58-23375" fmla="*/ 3039533 w 5196342"/>
              <a:gd name="connsiteY58-23376" fmla="*/ 1007533 h 5115952"/>
              <a:gd name="connsiteX59-23377" fmla="*/ 3056467 w 5196342"/>
              <a:gd name="connsiteY59-23378" fmla="*/ 1058333 h 5115952"/>
              <a:gd name="connsiteX60-23379" fmla="*/ 3073400 w 5196342"/>
              <a:gd name="connsiteY60-23380" fmla="*/ 1083733 h 5115952"/>
              <a:gd name="connsiteX61-23381" fmla="*/ 3090333 w 5196342"/>
              <a:gd name="connsiteY61-23382" fmla="*/ 1143000 h 5115952"/>
              <a:gd name="connsiteX62-23383" fmla="*/ 3107267 w 5196342"/>
              <a:gd name="connsiteY62-23384" fmla="*/ 1193800 h 5115952"/>
              <a:gd name="connsiteX63-23385" fmla="*/ 3115733 w 5196342"/>
              <a:gd name="connsiteY63-23386" fmla="*/ 1236133 h 5115952"/>
              <a:gd name="connsiteX64-23387" fmla="*/ 3124200 w 5196342"/>
              <a:gd name="connsiteY64-23388" fmla="*/ 1261533 h 5115952"/>
              <a:gd name="connsiteX65-23389" fmla="*/ 3132667 w 5196342"/>
              <a:gd name="connsiteY65-23390" fmla="*/ 1295400 h 5115952"/>
              <a:gd name="connsiteX66-23391" fmla="*/ 3158067 w 5196342"/>
              <a:gd name="connsiteY66-23392" fmla="*/ 1371600 h 5115952"/>
              <a:gd name="connsiteX67-23393" fmla="*/ 3166533 w 5196342"/>
              <a:gd name="connsiteY67-23394" fmla="*/ 1397000 h 5115952"/>
              <a:gd name="connsiteX68-23395" fmla="*/ 3175000 w 5196342"/>
              <a:gd name="connsiteY68-23396" fmla="*/ 1447800 h 5115952"/>
              <a:gd name="connsiteX69-23397" fmla="*/ 3208867 w 5196342"/>
              <a:gd name="connsiteY69-23398" fmla="*/ 1490133 h 5115952"/>
              <a:gd name="connsiteX70-23399" fmla="*/ 3225800 w 5196342"/>
              <a:gd name="connsiteY70-23400" fmla="*/ 1540933 h 5115952"/>
              <a:gd name="connsiteX71-23401" fmla="*/ 3234267 w 5196342"/>
              <a:gd name="connsiteY71-23402" fmla="*/ 1574800 h 5115952"/>
              <a:gd name="connsiteX72-23403" fmla="*/ 3251200 w 5196342"/>
              <a:gd name="connsiteY72-23404" fmla="*/ 1600200 h 5115952"/>
              <a:gd name="connsiteX73-23405" fmla="*/ 3259667 w 5196342"/>
              <a:gd name="connsiteY73-23406" fmla="*/ 1625600 h 5115952"/>
              <a:gd name="connsiteX74-23407" fmla="*/ 3293533 w 5196342"/>
              <a:gd name="connsiteY74-23408" fmla="*/ 1676400 h 5115952"/>
              <a:gd name="connsiteX75-23409" fmla="*/ 3310467 w 5196342"/>
              <a:gd name="connsiteY75-23410" fmla="*/ 1701800 h 5115952"/>
              <a:gd name="connsiteX76-23411" fmla="*/ 3335867 w 5196342"/>
              <a:gd name="connsiteY76-23412" fmla="*/ 1718733 h 5115952"/>
              <a:gd name="connsiteX77-23413" fmla="*/ 3361267 w 5196342"/>
              <a:gd name="connsiteY77-23414" fmla="*/ 1744133 h 5115952"/>
              <a:gd name="connsiteX78-23415" fmla="*/ 3412067 w 5196342"/>
              <a:gd name="connsiteY78-23416" fmla="*/ 1769533 h 5115952"/>
              <a:gd name="connsiteX79-23417" fmla="*/ 3437467 w 5196342"/>
              <a:gd name="connsiteY79-23418" fmla="*/ 1752600 h 5115952"/>
              <a:gd name="connsiteX80-23419" fmla="*/ 3462867 w 5196342"/>
              <a:gd name="connsiteY80-23420" fmla="*/ 1761066 h 5115952"/>
              <a:gd name="connsiteX81-23421" fmla="*/ 3513667 w 5196342"/>
              <a:gd name="connsiteY81-23422" fmla="*/ 1803400 h 5115952"/>
              <a:gd name="connsiteX82-23423" fmla="*/ 3522133 w 5196342"/>
              <a:gd name="connsiteY82-23424" fmla="*/ 1837266 h 5115952"/>
              <a:gd name="connsiteX83-23425" fmla="*/ 3564467 w 5196342"/>
              <a:gd name="connsiteY83-23426" fmla="*/ 1879600 h 5115952"/>
              <a:gd name="connsiteX84-23427" fmla="*/ 3589867 w 5196342"/>
              <a:gd name="connsiteY84-23428" fmla="*/ 1905000 h 5115952"/>
              <a:gd name="connsiteX85-23429" fmla="*/ 3691467 w 5196342"/>
              <a:gd name="connsiteY85-23430" fmla="*/ 1921933 h 5115952"/>
              <a:gd name="connsiteX86-23431" fmla="*/ 3716867 w 5196342"/>
              <a:gd name="connsiteY86-23432" fmla="*/ 1947333 h 5115952"/>
              <a:gd name="connsiteX87-23433" fmla="*/ 3742267 w 5196342"/>
              <a:gd name="connsiteY87-23434" fmla="*/ 1955800 h 5115952"/>
              <a:gd name="connsiteX88-23435" fmla="*/ 3869267 w 5196342"/>
              <a:gd name="connsiteY88-23436" fmla="*/ 1972733 h 5115952"/>
              <a:gd name="connsiteX89-23437" fmla="*/ 3894667 w 5196342"/>
              <a:gd name="connsiteY89-23438" fmla="*/ 1998133 h 5115952"/>
              <a:gd name="connsiteX90-23439" fmla="*/ 3962400 w 5196342"/>
              <a:gd name="connsiteY90-23440" fmla="*/ 2015066 h 5115952"/>
              <a:gd name="connsiteX91-23441" fmla="*/ 4030133 w 5196342"/>
              <a:gd name="connsiteY91-23442" fmla="*/ 2006600 h 5115952"/>
              <a:gd name="connsiteX92-23443" fmla="*/ 4131733 w 5196342"/>
              <a:gd name="connsiteY92-23444" fmla="*/ 1998133 h 5115952"/>
              <a:gd name="connsiteX93-23445" fmla="*/ 4165600 w 5196342"/>
              <a:gd name="connsiteY93-23446" fmla="*/ 1981200 h 5115952"/>
              <a:gd name="connsiteX94-23447" fmla="*/ 4191000 w 5196342"/>
              <a:gd name="connsiteY94-23448" fmla="*/ 1989666 h 5115952"/>
              <a:gd name="connsiteX95-23449" fmla="*/ 4241800 w 5196342"/>
              <a:gd name="connsiteY95-23450" fmla="*/ 2048933 h 5115952"/>
              <a:gd name="connsiteX96-23451" fmla="*/ 4224867 w 5196342"/>
              <a:gd name="connsiteY96-23452" fmla="*/ 2074333 h 5115952"/>
              <a:gd name="connsiteX97-23453" fmla="*/ 4199467 w 5196342"/>
              <a:gd name="connsiteY97-23454" fmla="*/ 2082800 h 5115952"/>
              <a:gd name="connsiteX98-23455" fmla="*/ 4182533 w 5196342"/>
              <a:gd name="connsiteY98-23456" fmla="*/ 2099733 h 5115952"/>
              <a:gd name="connsiteX99-23457" fmla="*/ 4140200 w 5196342"/>
              <a:gd name="connsiteY99-23458" fmla="*/ 2175933 h 5115952"/>
              <a:gd name="connsiteX100-23459" fmla="*/ 4114800 w 5196342"/>
              <a:gd name="connsiteY100-23460" fmla="*/ 2192866 h 5115952"/>
              <a:gd name="connsiteX101-23461" fmla="*/ 4131733 w 5196342"/>
              <a:gd name="connsiteY101-23462" fmla="*/ 2218266 h 5115952"/>
              <a:gd name="connsiteX102-23463" fmla="*/ 4157133 w 5196342"/>
              <a:gd name="connsiteY102-23464" fmla="*/ 2226733 h 5115952"/>
              <a:gd name="connsiteX103-23465" fmla="*/ 4182533 w 5196342"/>
              <a:gd name="connsiteY103-23466" fmla="*/ 2243666 h 5115952"/>
              <a:gd name="connsiteX104-23467" fmla="*/ 4199467 w 5196342"/>
              <a:gd name="connsiteY104-23468" fmla="*/ 2260600 h 5115952"/>
              <a:gd name="connsiteX105-23469" fmla="*/ 4250267 w 5196342"/>
              <a:gd name="connsiteY105-23470" fmla="*/ 2277533 h 5115952"/>
              <a:gd name="connsiteX106-23471" fmla="*/ 4275667 w 5196342"/>
              <a:gd name="connsiteY106-23472" fmla="*/ 2286000 h 5115952"/>
              <a:gd name="connsiteX107-23473" fmla="*/ 4326467 w 5196342"/>
              <a:gd name="connsiteY107-23474" fmla="*/ 2311400 h 5115952"/>
              <a:gd name="connsiteX108-23475" fmla="*/ 4377267 w 5196342"/>
              <a:gd name="connsiteY108-23476" fmla="*/ 2336800 h 5115952"/>
              <a:gd name="connsiteX109-23477" fmla="*/ 4402667 w 5196342"/>
              <a:gd name="connsiteY109-23478" fmla="*/ 2362200 h 5115952"/>
              <a:gd name="connsiteX110-23479" fmla="*/ 4529667 w 5196342"/>
              <a:gd name="connsiteY110-23480" fmla="*/ 2387600 h 5115952"/>
              <a:gd name="connsiteX111-23481" fmla="*/ 4588933 w 5196342"/>
              <a:gd name="connsiteY111-23482" fmla="*/ 2404533 h 5115952"/>
              <a:gd name="connsiteX112-23483" fmla="*/ 4614333 w 5196342"/>
              <a:gd name="connsiteY112-23484" fmla="*/ 2413000 h 5115952"/>
              <a:gd name="connsiteX113-23485" fmla="*/ 4631267 w 5196342"/>
              <a:gd name="connsiteY113-23486" fmla="*/ 2429933 h 5115952"/>
              <a:gd name="connsiteX114-23487" fmla="*/ 4707467 w 5196342"/>
              <a:gd name="connsiteY114-23488" fmla="*/ 2472266 h 5115952"/>
              <a:gd name="connsiteX115-23489" fmla="*/ 4775200 w 5196342"/>
              <a:gd name="connsiteY115-23490" fmla="*/ 2480733 h 5115952"/>
              <a:gd name="connsiteX116-23491" fmla="*/ 4800600 w 5196342"/>
              <a:gd name="connsiteY116-23492" fmla="*/ 2506133 h 5115952"/>
              <a:gd name="connsiteX117-23493" fmla="*/ 4817533 w 5196342"/>
              <a:gd name="connsiteY117-23494" fmla="*/ 2531533 h 5115952"/>
              <a:gd name="connsiteX118-23495" fmla="*/ 4842933 w 5196342"/>
              <a:gd name="connsiteY118-23496" fmla="*/ 2548466 h 5115952"/>
              <a:gd name="connsiteX119-23497" fmla="*/ 4885267 w 5196342"/>
              <a:gd name="connsiteY119-23498" fmla="*/ 2590800 h 5115952"/>
              <a:gd name="connsiteX120-23499" fmla="*/ 4919133 w 5196342"/>
              <a:gd name="connsiteY120-23500" fmla="*/ 2599266 h 5115952"/>
              <a:gd name="connsiteX121-23501" fmla="*/ 4944533 w 5196342"/>
              <a:gd name="connsiteY121-23502" fmla="*/ 2616200 h 5115952"/>
              <a:gd name="connsiteX122-23503" fmla="*/ 5046133 w 5196342"/>
              <a:gd name="connsiteY122-23504" fmla="*/ 2633133 h 5115952"/>
              <a:gd name="connsiteX123-23505" fmla="*/ 5122333 w 5196342"/>
              <a:gd name="connsiteY123-23506" fmla="*/ 2692400 h 5115952"/>
              <a:gd name="connsiteX124-23507" fmla="*/ 5181600 w 5196342"/>
              <a:gd name="connsiteY124-23508" fmla="*/ 2709333 h 5115952"/>
              <a:gd name="connsiteX125-23509" fmla="*/ 5181600 w 5196342"/>
              <a:gd name="connsiteY125-23510" fmla="*/ 2904066 h 5115952"/>
              <a:gd name="connsiteX126-23511" fmla="*/ 5147733 w 5196342"/>
              <a:gd name="connsiteY126-23512" fmla="*/ 2988733 h 5115952"/>
              <a:gd name="connsiteX127-23513" fmla="*/ 5156200 w 5196342"/>
              <a:gd name="connsiteY127-23514" fmla="*/ 3073400 h 5115952"/>
              <a:gd name="connsiteX128-23515" fmla="*/ 5130800 w 5196342"/>
              <a:gd name="connsiteY128-23516" fmla="*/ 3064933 h 5115952"/>
              <a:gd name="connsiteX129-23517" fmla="*/ 5122333 w 5196342"/>
              <a:gd name="connsiteY129-23518" fmla="*/ 3039533 h 5115952"/>
              <a:gd name="connsiteX130-23519" fmla="*/ 5105400 w 5196342"/>
              <a:gd name="connsiteY130-23520" fmla="*/ 3014133 h 5115952"/>
              <a:gd name="connsiteX131-23521" fmla="*/ 5080000 w 5196342"/>
              <a:gd name="connsiteY131-23522" fmla="*/ 2963333 h 5115952"/>
              <a:gd name="connsiteX132-23523" fmla="*/ 5029200 w 5196342"/>
              <a:gd name="connsiteY132-23524" fmla="*/ 2937933 h 5115952"/>
              <a:gd name="connsiteX133-23525" fmla="*/ 5003800 w 5196342"/>
              <a:gd name="connsiteY133-23526" fmla="*/ 2921000 h 5115952"/>
              <a:gd name="connsiteX134-23527" fmla="*/ 4953000 w 5196342"/>
              <a:gd name="connsiteY134-23528" fmla="*/ 2904066 h 5115952"/>
              <a:gd name="connsiteX135-23529" fmla="*/ 4792133 w 5196342"/>
              <a:gd name="connsiteY135-23530" fmla="*/ 2887133 h 5115952"/>
              <a:gd name="connsiteX136-23531" fmla="*/ 4766733 w 5196342"/>
              <a:gd name="connsiteY136-23532" fmla="*/ 2861733 h 5115952"/>
              <a:gd name="connsiteX137-23533" fmla="*/ 4741333 w 5196342"/>
              <a:gd name="connsiteY137-23534" fmla="*/ 2844800 h 5115952"/>
              <a:gd name="connsiteX138-23535" fmla="*/ 4724400 w 5196342"/>
              <a:gd name="connsiteY138-23536" fmla="*/ 2819400 h 5115952"/>
              <a:gd name="connsiteX139-23537" fmla="*/ 4707467 w 5196342"/>
              <a:gd name="connsiteY139-23538" fmla="*/ 2802466 h 5115952"/>
              <a:gd name="connsiteX140-23539" fmla="*/ 4580467 w 5196342"/>
              <a:gd name="connsiteY140-23540" fmla="*/ 2810933 h 5115952"/>
              <a:gd name="connsiteX141-23541" fmla="*/ 4563533 w 5196342"/>
              <a:gd name="connsiteY141-23542" fmla="*/ 2827866 h 5115952"/>
              <a:gd name="connsiteX142-23543" fmla="*/ 4529667 w 5196342"/>
              <a:gd name="connsiteY142-23544" fmla="*/ 2895600 h 5115952"/>
              <a:gd name="connsiteX143-23545" fmla="*/ 4504267 w 5196342"/>
              <a:gd name="connsiteY143-23546" fmla="*/ 2946400 h 5115952"/>
              <a:gd name="connsiteX144-23547" fmla="*/ 4487333 w 5196342"/>
              <a:gd name="connsiteY144-23548" fmla="*/ 3014133 h 5115952"/>
              <a:gd name="connsiteX145-23549" fmla="*/ 4470400 w 5196342"/>
              <a:gd name="connsiteY145-23550" fmla="*/ 3039533 h 5115952"/>
              <a:gd name="connsiteX146-23551" fmla="*/ 4461933 w 5196342"/>
              <a:gd name="connsiteY146-23552" fmla="*/ 3073400 h 5115952"/>
              <a:gd name="connsiteX147-23553" fmla="*/ 4478867 w 5196342"/>
              <a:gd name="connsiteY147-23554" fmla="*/ 3141133 h 5115952"/>
              <a:gd name="connsiteX148-23555" fmla="*/ 4470400 w 5196342"/>
              <a:gd name="connsiteY148-23556" fmla="*/ 3183466 h 5115952"/>
              <a:gd name="connsiteX149-23557" fmla="*/ 4436533 w 5196342"/>
              <a:gd name="connsiteY149-23558" fmla="*/ 3225800 h 5115952"/>
              <a:gd name="connsiteX150-23559" fmla="*/ 4445000 w 5196342"/>
              <a:gd name="connsiteY150-23560" fmla="*/ 3285066 h 5115952"/>
              <a:gd name="connsiteX151-23561" fmla="*/ 4504267 w 5196342"/>
              <a:gd name="connsiteY151-23562" fmla="*/ 3327400 h 5115952"/>
              <a:gd name="connsiteX152-23563" fmla="*/ 4546600 w 5196342"/>
              <a:gd name="connsiteY152-23564" fmla="*/ 3335866 h 5115952"/>
              <a:gd name="connsiteX153-23565" fmla="*/ 4588933 w 5196342"/>
              <a:gd name="connsiteY153-23566" fmla="*/ 3369733 h 5115952"/>
              <a:gd name="connsiteX154-23567" fmla="*/ 4614333 w 5196342"/>
              <a:gd name="connsiteY154-23568" fmla="*/ 3361266 h 5115952"/>
              <a:gd name="connsiteX155-23569" fmla="*/ 4665133 w 5196342"/>
              <a:gd name="connsiteY155-23570" fmla="*/ 3352800 h 5115952"/>
              <a:gd name="connsiteX156-23571" fmla="*/ 4715933 w 5196342"/>
              <a:gd name="connsiteY156-23572" fmla="*/ 3386666 h 5115952"/>
              <a:gd name="connsiteX157-23573" fmla="*/ 4758267 w 5196342"/>
              <a:gd name="connsiteY157-23574" fmla="*/ 3454400 h 5115952"/>
              <a:gd name="connsiteX158-23575" fmla="*/ 4775200 w 5196342"/>
              <a:gd name="connsiteY158-23576" fmla="*/ 3623733 h 5115952"/>
              <a:gd name="connsiteX159-23577" fmla="*/ 4783667 w 5196342"/>
              <a:gd name="connsiteY159-23578" fmla="*/ 3649133 h 5115952"/>
              <a:gd name="connsiteX160-23579" fmla="*/ 4648200 w 5196342"/>
              <a:gd name="connsiteY160-23580" fmla="*/ 3708400 h 5115952"/>
              <a:gd name="connsiteX161-23581" fmla="*/ 4622800 w 5196342"/>
              <a:gd name="connsiteY161-23582" fmla="*/ 3725333 h 5115952"/>
              <a:gd name="connsiteX162-23583" fmla="*/ 4563533 w 5196342"/>
              <a:gd name="connsiteY162-23584" fmla="*/ 3759200 h 5115952"/>
              <a:gd name="connsiteX163-23585" fmla="*/ 4546600 w 5196342"/>
              <a:gd name="connsiteY163-23586" fmla="*/ 3784600 h 5115952"/>
              <a:gd name="connsiteX164-23587" fmla="*/ 4521200 w 5196342"/>
              <a:gd name="connsiteY164-23588" fmla="*/ 3810000 h 5115952"/>
              <a:gd name="connsiteX165-23589" fmla="*/ 4512733 w 5196342"/>
              <a:gd name="connsiteY165-23590" fmla="*/ 3835400 h 5115952"/>
              <a:gd name="connsiteX166-23591" fmla="*/ 4504267 w 5196342"/>
              <a:gd name="connsiteY166-23592" fmla="*/ 4030133 h 5115952"/>
              <a:gd name="connsiteX167-23593" fmla="*/ 4453467 w 5196342"/>
              <a:gd name="connsiteY167-23594" fmla="*/ 4064000 h 5115952"/>
              <a:gd name="connsiteX168-23595" fmla="*/ 4436533 w 5196342"/>
              <a:gd name="connsiteY168-23596" fmla="*/ 4080933 h 5115952"/>
              <a:gd name="connsiteX169-23597" fmla="*/ 4470400 w 5196342"/>
              <a:gd name="connsiteY169-23598" fmla="*/ 4089400 h 5115952"/>
              <a:gd name="connsiteX170-23599" fmla="*/ 4436533 w 5196342"/>
              <a:gd name="connsiteY170-23600" fmla="*/ 4140200 h 5115952"/>
              <a:gd name="connsiteX171-23601" fmla="*/ 4385733 w 5196342"/>
              <a:gd name="connsiteY171-23602" fmla="*/ 4174066 h 5115952"/>
              <a:gd name="connsiteX172-23603" fmla="*/ 4368800 w 5196342"/>
              <a:gd name="connsiteY172-23604" fmla="*/ 4199466 h 5115952"/>
              <a:gd name="connsiteX173-23605" fmla="*/ 4351867 w 5196342"/>
              <a:gd name="connsiteY173-23606" fmla="*/ 4216400 h 5115952"/>
              <a:gd name="connsiteX174-23607" fmla="*/ 4334933 w 5196342"/>
              <a:gd name="connsiteY174-23608" fmla="*/ 4267200 h 5115952"/>
              <a:gd name="connsiteX175-23609" fmla="*/ 4318000 w 5196342"/>
              <a:gd name="connsiteY175-23610" fmla="*/ 4292600 h 5115952"/>
              <a:gd name="connsiteX176-23611" fmla="*/ 4309533 w 5196342"/>
              <a:gd name="connsiteY176-23612" fmla="*/ 4318000 h 5115952"/>
              <a:gd name="connsiteX177-23613" fmla="*/ 4275667 w 5196342"/>
              <a:gd name="connsiteY177-23614" fmla="*/ 4326466 h 5115952"/>
              <a:gd name="connsiteX178-23615" fmla="*/ 4207933 w 5196342"/>
              <a:gd name="connsiteY178-23616" fmla="*/ 4351866 h 5115952"/>
              <a:gd name="connsiteX179-23617" fmla="*/ 4131733 w 5196342"/>
              <a:gd name="connsiteY179-23618" fmla="*/ 4343400 h 5115952"/>
              <a:gd name="connsiteX180-23619" fmla="*/ 4114800 w 5196342"/>
              <a:gd name="connsiteY180-23620" fmla="*/ 4326466 h 5115952"/>
              <a:gd name="connsiteX181-23621" fmla="*/ 4097867 w 5196342"/>
              <a:gd name="connsiteY181-23622" fmla="*/ 4275666 h 5115952"/>
              <a:gd name="connsiteX182-23623" fmla="*/ 4080933 w 5196342"/>
              <a:gd name="connsiteY182-23624" fmla="*/ 4207933 h 5115952"/>
              <a:gd name="connsiteX183-23625" fmla="*/ 4030133 w 5196342"/>
              <a:gd name="connsiteY183-23626" fmla="*/ 4241800 h 5115952"/>
              <a:gd name="connsiteX184-23627" fmla="*/ 3979333 w 5196342"/>
              <a:gd name="connsiteY184-23628" fmla="*/ 4292600 h 5115952"/>
              <a:gd name="connsiteX185-23629" fmla="*/ 3962400 w 5196342"/>
              <a:gd name="connsiteY185-23630" fmla="*/ 4343400 h 5115952"/>
              <a:gd name="connsiteX186-23631" fmla="*/ 3928533 w 5196342"/>
              <a:gd name="connsiteY186-23632" fmla="*/ 4394200 h 5115952"/>
              <a:gd name="connsiteX187-23633" fmla="*/ 3911600 w 5196342"/>
              <a:gd name="connsiteY187-23634" fmla="*/ 4419600 h 5115952"/>
              <a:gd name="connsiteX188-23635" fmla="*/ 3894667 w 5196342"/>
              <a:gd name="connsiteY188-23636" fmla="*/ 4470400 h 5115952"/>
              <a:gd name="connsiteX189-23637" fmla="*/ 3852333 w 5196342"/>
              <a:gd name="connsiteY189-23638" fmla="*/ 4546600 h 5115952"/>
              <a:gd name="connsiteX190-23639" fmla="*/ 3860800 w 5196342"/>
              <a:gd name="connsiteY190-23640" fmla="*/ 4605866 h 5115952"/>
              <a:gd name="connsiteX191-23641" fmla="*/ 3869267 w 5196342"/>
              <a:gd name="connsiteY191-23642" fmla="*/ 4682066 h 5115952"/>
              <a:gd name="connsiteX192-23643" fmla="*/ 3903133 w 5196342"/>
              <a:gd name="connsiteY192-23644" fmla="*/ 4749800 h 5115952"/>
              <a:gd name="connsiteX193-23645" fmla="*/ 3945467 w 5196342"/>
              <a:gd name="connsiteY193-23646" fmla="*/ 4758266 h 5115952"/>
              <a:gd name="connsiteX194-23647" fmla="*/ 3920067 w 5196342"/>
              <a:gd name="connsiteY194-23648" fmla="*/ 4809066 h 5115952"/>
              <a:gd name="connsiteX195-23649" fmla="*/ 3928533 w 5196342"/>
              <a:gd name="connsiteY195-23650" fmla="*/ 4834466 h 5115952"/>
              <a:gd name="connsiteX196-23651" fmla="*/ 3970867 w 5196342"/>
              <a:gd name="connsiteY196-23652" fmla="*/ 4876800 h 5115952"/>
              <a:gd name="connsiteX197-23653" fmla="*/ 3911600 w 5196342"/>
              <a:gd name="connsiteY197-23654" fmla="*/ 4919133 h 5115952"/>
              <a:gd name="connsiteX198-23655" fmla="*/ 3886200 w 5196342"/>
              <a:gd name="connsiteY198-23656" fmla="*/ 4927600 h 5115952"/>
              <a:gd name="connsiteX199-23657" fmla="*/ 3894667 w 5196342"/>
              <a:gd name="connsiteY199-23658" fmla="*/ 5080000 h 5115952"/>
              <a:gd name="connsiteX200-23659" fmla="*/ 3886200 w 5196342"/>
              <a:gd name="connsiteY200-23660" fmla="*/ 5113866 h 5115952"/>
              <a:gd name="connsiteX201-23661" fmla="*/ 3826933 w 5196342"/>
              <a:gd name="connsiteY201-23662" fmla="*/ 5105400 h 5115952"/>
              <a:gd name="connsiteX202-23663" fmla="*/ 3767667 w 5196342"/>
              <a:gd name="connsiteY202-23664" fmla="*/ 5088466 h 5115952"/>
              <a:gd name="connsiteX203-23665" fmla="*/ 3699933 w 5196342"/>
              <a:gd name="connsiteY203-23666" fmla="*/ 5080000 h 5115952"/>
              <a:gd name="connsiteX204-23667" fmla="*/ 3615267 w 5196342"/>
              <a:gd name="connsiteY204-23668" fmla="*/ 5054600 h 5115952"/>
              <a:gd name="connsiteX205-23669" fmla="*/ 3581400 w 5196342"/>
              <a:gd name="connsiteY205-23670" fmla="*/ 5046133 h 5115952"/>
              <a:gd name="connsiteX206-23671" fmla="*/ 3564467 w 5196342"/>
              <a:gd name="connsiteY206-23672" fmla="*/ 5020733 h 5115952"/>
              <a:gd name="connsiteX207-23673" fmla="*/ 3522133 w 5196342"/>
              <a:gd name="connsiteY207-23674" fmla="*/ 4986866 h 5115952"/>
              <a:gd name="connsiteX208-23675" fmla="*/ 3505200 w 5196342"/>
              <a:gd name="connsiteY208-23676" fmla="*/ 4961466 h 5115952"/>
              <a:gd name="connsiteX209-23677" fmla="*/ 3429000 w 5196342"/>
              <a:gd name="connsiteY209-23678" fmla="*/ 4893733 h 5115952"/>
              <a:gd name="connsiteX210-23679" fmla="*/ 3378200 w 5196342"/>
              <a:gd name="connsiteY210-23680" fmla="*/ 4876800 h 5115952"/>
              <a:gd name="connsiteX211-23681" fmla="*/ 3327400 w 5196342"/>
              <a:gd name="connsiteY211-23682" fmla="*/ 4859866 h 5115952"/>
              <a:gd name="connsiteX212-23683" fmla="*/ 3302000 w 5196342"/>
              <a:gd name="connsiteY212-23684" fmla="*/ 4851400 h 5115952"/>
              <a:gd name="connsiteX213-23685" fmla="*/ 3268133 w 5196342"/>
              <a:gd name="connsiteY213-23686" fmla="*/ 4842933 h 5115952"/>
              <a:gd name="connsiteX214-23687" fmla="*/ 3208867 w 5196342"/>
              <a:gd name="connsiteY214-23688" fmla="*/ 4826000 h 5115952"/>
              <a:gd name="connsiteX215-23689" fmla="*/ 3132667 w 5196342"/>
              <a:gd name="connsiteY215-23690" fmla="*/ 4766733 h 5115952"/>
              <a:gd name="connsiteX216-23691" fmla="*/ 3098800 w 5196342"/>
              <a:gd name="connsiteY216-23692" fmla="*/ 4758266 h 5115952"/>
              <a:gd name="connsiteX217-23693" fmla="*/ 3048000 w 5196342"/>
              <a:gd name="connsiteY217-23694" fmla="*/ 4741333 h 5115952"/>
              <a:gd name="connsiteX218-23695" fmla="*/ 3014133 w 5196342"/>
              <a:gd name="connsiteY218-23696" fmla="*/ 4715933 h 5115952"/>
              <a:gd name="connsiteX219-23697" fmla="*/ 2980267 w 5196342"/>
              <a:gd name="connsiteY219-23698" fmla="*/ 4707466 h 5115952"/>
              <a:gd name="connsiteX220-23699" fmla="*/ 2912533 w 5196342"/>
              <a:gd name="connsiteY220-23700" fmla="*/ 4656666 h 5115952"/>
              <a:gd name="connsiteX221-23701" fmla="*/ 2853267 w 5196342"/>
              <a:gd name="connsiteY221-23702" fmla="*/ 4648200 h 5115952"/>
              <a:gd name="connsiteX222-23703" fmla="*/ 2827867 w 5196342"/>
              <a:gd name="connsiteY222-23704" fmla="*/ 4639733 h 5115952"/>
              <a:gd name="connsiteX223-23705" fmla="*/ 2810933 w 5196342"/>
              <a:gd name="connsiteY223-23706" fmla="*/ 4622800 h 5115952"/>
              <a:gd name="connsiteX224-23707" fmla="*/ 2751667 w 5196342"/>
              <a:gd name="connsiteY224-23708" fmla="*/ 4588933 h 5115952"/>
              <a:gd name="connsiteX225-23709" fmla="*/ 2709333 w 5196342"/>
              <a:gd name="connsiteY225-23710" fmla="*/ 4580466 h 5115952"/>
              <a:gd name="connsiteX226-23711" fmla="*/ 2650067 w 5196342"/>
              <a:gd name="connsiteY226-23712" fmla="*/ 4555066 h 5115952"/>
              <a:gd name="connsiteX227-23713" fmla="*/ 2633133 w 5196342"/>
              <a:gd name="connsiteY227-23714" fmla="*/ 4529666 h 5115952"/>
              <a:gd name="connsiteX228-23715" fmla="*/ 2582333 w 5196342"/>
              <a:gd name="connsiteY228-23716" fmla="*/ 4504266 h 5115952"/>
              <a:gd name="connsiteX229-23717" fmla="*/ 2565400 w 5196342"/>
              <a:gd name="connsiteY229-23718" fmla="*/ 4411133 h 5115952"/>
              <a:gd name="connsiteX230-23719" fmla="*/ 2573867 w 5196342"/>
              <a:gd name="connsiteY230-23720" fmla="*/ 4368800 h 5115952"/>
              <a:gd name="connsiteX231-23721" fmla="*/ 2624667 w 5196342"/>
              <a:gd name="connsiteY231-23722" fmla="*/ 4334933 h 5115952"/>
              <a:gd name="connsiteX232-23723" fmla="*/ 2667000 w 5196342"/>
              <a:gd name="connsiteY232-23724" fmla="*/ 4284133 h 5115952"/>
              <a:gd name="connsiteX233-23725" fmla="*/ 2692400 w 5196342"/>
              <a:gd name="connsiteY233-23726" fmla="*/ 4275666 h 5115952"/>
              <a:gd name="connsiteX234-23727" fmla="*/ 2734733 w 5196342"/>
              <a:gd name="connsiteY234-23728" fmla="*/ 4284133 h 5115952"/>
              <a:gd name="connsiteX235-23729" fmla="*/ 2743200 w 5196342"/>
              <a:gd name="connsiteY235-23730" fmla="*/ 4309533 h 5115952"/>
              <a:gd name="connsiteX236-23731" fmla="*/ 2777067 w 5196342"/>
              <a:gd name="connsiteY236-23732" fmla="*/ 4326466 h 5115952"/>
              <a:gd name="connsiteX237-23733" fmla="*/ 2853267 w 5196342"/>
              <a:gd name="connsiteY237-23734" fmla="*/ 4284133 h 5115952"/>
              <a:gd name="connsiteX238-23735" fmla="*/ 2878667 w 5196342"/>
              <a:gd name="connsiteY238-23736" fmla="*/ 4258733 h 5115952"/>
              <a:gd name="connsiteX239-23737" fmla="*/ 2887133 w 5196342"/>
              <a:gd name="connsiteY239-23738" fmla="*/ 4233333 h 5115952"/>
              <a:gd name="connsiteX240-23739" fmla="*/ 2937933 w 5196342"/>
              <a:gd name="connsiteY240-23740" fmla="*/ 4233333 h 5115952"/>
              <a:gd name="connsiteX241-23741" fmla="*/ 2980267 w 5196342"/>
              <a:gd name="connsiteY241-23742" fmla="*/ 4267200 h 5115952"/>
              <a:gd name="connsiteX242-23743" fmla="*/ 3005667 w 5196342"/>
              <a:gd name="connsiteY242-23744" fmla="*/ 4275666 h 5115952"/>
              <a:gd name="connsiteX243-23745" fmla="*/ 3039533 w 5196342"/>
              <a:gd name="connsiteY243-23746" fmla="*/ 4292600 h 5115952"/>
              <a:gd name="connsiteX244-23747" fmla="*/ 3064933 w 5196342"/>
              <a:gd name="connsiteY244-23748" fmla="*/ 4309533 h 5115952"/>
              <a:gd name="connsiteX245-23749" fmla="*/ 3098800 w 5196342"/>
              <a:gd name="connsiteY245-23750" fmla="*/ 4318000 h 5115952"/>
              <a:gd name="connsiteX246-23751" fmla="*/ 3124200 w 5196342"/>
              <a:gd name="connsiteY246-23752" fmla="*/ 4334933 h 5115952"/>
              <a:gd name="connsiteX247-23753" fmla="*/ 3225800 w 5196342"/>
              <a:gd name="connsiteY247-23754" fmla="*/ 4360333 h 5115952"/>
              <a:gd name="connsiteX248-23755" fmla="*/ 3293533 w 5196342"/>
              <a:gd name="connsiteY248-23756" fmla="*/ 4351866 h 5115952"/>
              <a:gd name="connsiteX249-23757" fmla="*/ 3327400 w 5196342"/>
              <a:gd name="connsiteY249-23758" fmla="*/ 4318000 h 5115952"/>
              <a:gd name="connsiteX250-23759" fmla="*/ 3581400 w 5196342"/>
              <a:gd name="connsiteY250-23760" fmla="*/ 4309533 h 5115952"/>
              <a:gd name="connsiteX251-23761" fmla="*/ 3606800 w 5196342"/>
              <a:gd name="connsiteY251-23762" fmla="*/ 4292600 h 5115952"/>
              <a:gd name="connsiteX252-23763" fmla="*/ 3640667 w 5196342"/>
              <a:gd name="connsiteY252-23764" fmla="*/ 4258733 h 5115952"/>
              <a:gd name="connsiteX253-23765" fmla="*/ 3835400 w 5196342"/>
              <a:gd name="connsiteY253-23766" fmla="*/ 4224866 h 5115952"/>
              <a:gd name="connsiteX254-23767" fmla="*/ 3877733 w 5196342"/>
              <a:gd name="connsiteY254-23768" fmla="*/ 4216400 h 5115952"/>
              <a:gd name="connsiteX255-23769" fmla="*/ 3894667 w 5196342"/>
              <a:gd name="connsiteY255-23770" fmla="*/ 4191000 h 5115952"/>
              <a:gd name="connsiteX256-23771" fmla="*/ 3920067 w 5196342"/>
              <a:gd name="connsiteY256-23772" fmla="*/ 4182533 h 5115952"/>
              <a:gd name="connsiteX257-23773" fmla="*/ 3996267 w 5196342"/>
              <a:gd name="connsiteY257-23774" fmla="*/ 4174066 h 5115952"/>
              <a:gd name="connsiteX258-23775" fmla="*/ 4106333 w 5196342"/>
              <a:gd name="connsiteY258-23776" fmla="*/ 4165600 h 5115952"/>
              <a:gd name="connsiteX259-23777" fmla="*/ 4140200 w 5196342"/>
              <a:gd name="connsiteY259-23778" fmla="*/ 4157133 h 5115952"/>
              <a:gd name="connsiteX260-23779" fmla="*/ 4191000 w 5196342"/>
              <a:gd name="connsiteY260-23780" fmla="*/ 4097866 h 5115952"/>
              <a:gd name="connsiteX261-23781" fmla="*/ 4199467 w 5196342"/>
              <a:gd name="connsiteY261-23782" fmla="*/ 4072466 h 5115952"/>
              <a:gd name="connsiteX262-23783" fmla="*/ 4182533 w 5196342"/>
              <a:gd name="connsiteY262-23784" fmla="*/ 3996266 h 5115952"/>
              <a:gd name="connsiteX263-23785" fmla="*/ 4157133 w 5196342"/>
              <a:gd name="connsiteY263-23786" fmla="*/ 3945466 h 5115952"/>
              <a:gd name="connsiteX264-23787" fmla="*/ 4165600 w 5196342"/>
              <a:gd name="connsiteY264-23788" fmla="*/ 3903133 h 5115952"/>
              <a:gd name="connsiteX265-23789" fmla="*/ 4191000 w 5196342"/>
              <a:gd name="connsiteY265-23790" fmla="*/ 3886200 h 5115952"/>
              <a:gd name="connsiteX266-23791" fmla="*/ 4275667 w 5196342"/>
              <a:gd name="connsiteY266-23792" fmla="*/ 3869266 h 5115952"/>
              <a:gd name="connsiteX267-23793" fmla="*/ 4301067 w 5196342"/>
              <a:gd name="connsiteY267-23794" fmla="*/ 3852333 h 5115952"/>
              <a:gd name="connsiteX268-23795" fmla="*/ 4351867 w 5196342"/>
              <a:gd name="connsiteY268-23796" fmla="*/ 3835400 h 5115952"/>
              <a:gd name="connsiteX269-23797" fmla="*/ 4343400 w 5196342"/>
              <a:gd name="connsiteY269-23798" fmla="*/ 3767666 h 5115952"/>
              <a:gd name="connsiteX270-23799" fmla="*/ 4318000 w 5196342"/>
              <a:gd name="connsiteY270-23800" fmla="*/ 3759200 h 5115952"/>
              <a:gd name="connsiteX271-23801" fmla="*/ 4284133 w 5196342"/>
              <a:gd name="connsiteY271-23802" fmla="*/ 3716866 h 5115952"/>
              <a:gd name="connsiteX272-23803" fmla="*/ 4258733 w 5196342"/>
              <a:gd name="connsiteY272-23804" fmla="*/ 3640666 h 5115952"/>
              <a:gd name="connsiteX273-23805" fmla="*/ 4250267 w 5196342"/>
              <a:gd name="connsiteY273-23806" fmla="*/ 3615266 h 5115952"/>
              <a:gd name="connsiteX274-23807" fmla="*/ 4241800 w 5196342"/>
              <a:gd name="connsiteY274-23808" fmla="*/ 3589866 h 5115952"/>
              <a:gd name="connsiteX275-23809" fmla="*/ 4224867 w 5196342"/>
              <a:gd name="connsiteY275-23810" fmla="*/ 3513666 h 5115952"/>
              <a:gd name="connsiteX276-23811" fmla="*/ 4182533 w 5196342"/>
              <a:gd name="connsiteY276-23812" fmla="*/ 3462866 h 5115952"/>
              <a:gd name="connsiteX277-23813" fmla="*/ 4157133 w 5196342"/>
              <a:gd name="connsiteY277-23814" fmla="*/ 3412066 h 5115952"/>
              <a:gd name="connsiteX278-23815" fmla="*/ 4140200 w 5196342"/>
              <a:gd name="connsiteY278-23816" fmla="*/ 3386666 h 5115952"/>
              <a:gd name="connsiteX279-23817" fmla="*/ 4123267 w 5196342"/>
              <a:gd name="connsiteY279-23818" fmla="*/ 3335866 h 5115952"/>
              <a:gd name="connsiteX280-23819" fmla="*/ 4114800 w 5196342"/>
              <a:gd name="connsiteY280-23820" fmla="*/ 3251200 h 5115952"/>
              <a:gd name="connsiteX281-23821" fmla="*/ 4097867 w 5196342"/>
              <a:gd name="connsiteY281-23822" fmla="*/ 3200400 h 5115952"/>
              <a:gd name="connsiteX282-23823" fmla="*/ 4080933 w 5196342"/>
              <a:gd name="connsiteY282-23824" fmla="*/ 3141133 h 5115952"/>
              <a:gd name="connsiteX283-23825" fmla="*/ 4055533 w 5196342"/>
              <a:gd name="connsiteY283-23826" fmla="*/ 3090333 h 5115952"/>
              <a:gd name="connsiteX284-23827" fmla="*/ 4013200 w 5196342"/>
              <a:gd name="connsiteY284-23828" fmla="*/ 3081866 h 5115952"/>
              <a:gd name="connsiteX285-23829" fmla="*/ 3920067 w 5196342"/>
              <a:gd name="connsiteY285-23830" fmla="*/ 3090333 h 5115952"/>
              <a:gd name="connsiteX286-23831" fmla="*/ 3903133 w 5196342"/>
              <a:gd name="connsiteY286-23832" fmla="*/ 3115733 h 5115952"/>
              <a:gd name="connsiteX287-23833" fmla="*/ 3877733 w 5196342"/>
              <a:gd name="connsiteY287-23834" fmla="*/ 3132666 h 5115952"/>
              <a:gd name="connsiteX288-23835" fmla="*/ 3843867 w 5196342"/>
              <a:gd name="connsiteY288-23836" fmla="*/ 3124200 h 5115952"/>
              <a:gd name="connsiteX289-23837" fmla="*/ 3835400 w 5196342"/>
              <a:gd name="connsiteY289-23838" fmla="*/ 3098800 h 5115952"/>
              <a:gd name="connsiteX290-23839" fmla="*/ 3818467 w 5196342"/>
              <a:gd name="connsiteY290-23840" fmla="*/ 3081866 h 5115952"/>
              <a:gd name="connsiteX291-23841" fmla="*/ 3810000 w 5196342"/>
              <a:gd name="connsiteY291-23842" fmla="*/ 3048000 h 5115952"/>
              <a:gd name="connsiteX292-23843" fmla="*/ 3793067 w 5196342"/>
              <a:gd name="connsiteY292-23844" fmla="*/ 3031066 h 5115952"/>
              <a:gd name="connsiteX293-23845" fmla="*/ 3716867 w 5196342"/>
              <a:gd name="connsiteY293-23846" fmla="*/ 3005666 h 5115952"/>
              <a:gd name="connsiteX294-23847" fmla="*/ 3691467 w 5196342"/>
              <a:gd name="connsiteY294-23848" fmla="*/ 2988733 h 5115952"/>
              <a:gd name="connsiteX295-23849" fmla="*/ 3683000 w 5196342"/>
              <a:gd name="connsiteY295-23850" fmla="*/ 2963333 h 5115952"/>
              <a:gd name="connsiteX296-23851" fmla="*/ 3674533 w 5196342"/>
              <a:gd name="connsiteY296-23852" fmla="*/ 2853266 h 5115952"/>
              <a:gd name="connsiteX297-23853" fmla="*/ 3632200 w 5196342"/>
              <a:gd name="connsiteY297-23854" fmla="*/ 2802466 h 5115952"/>
              <a:gd name="connsiteX298-23855" fmla="*/ 3581400 w 5196342"/>
              <a:gd name="connsiteY298-23856" fmla="*/ 2768600 h 5115952"/>
              <a:gd name="connsiteX299-23857" fmla="*/ 3429000 w 5196342"/>
              <a:gd name="connsiteY299-23858" fmla="*/ 2777066 h 5115952"/>
              <a:gd name="connsiteX300-23859" fmla="*/ 3378200 w 5196342"/>
              <a:gd name="connsiteY300-23860" fmla="*/ 2794000 h 5115952"/>
              <a:gd name="connsiteX301-23861" fmla="*/ 3395133 w 5196342"/>
              <a:gd name="connsiteY301-23862" fmla="*/ 2751666 h 5115952"/>
              <a:gd name="connsiteX302-23863" fmla="*/ 3386667 w 5196342"/>
              <a:gd name="connsiteY302-23864" fmla="*/ 2700866 h 5115952"/>
              <a:gd name="connsiteX303-23865" fmla="*/ 3361267 w 5196342"/>
              <a:gd name="connsiteY303-23866" fmla="*/ 2692400 h 5115952"/>
              <a:gd name="connsiteX304-23867" fmla="*/ 3242733 w 5196342"/>
              <a:gd name="connsiteY304-23868" fmla="*/ 2683933 h 5115952"/>
              <a:gd name="connsiteX305-23869" fmla="*/ 3225800 w 5196342"/>
              <a:gd name="connsiteY305-23870" fmla="*/ 2540000 h 5115952"/>
              <a:gd name="connsiteX306-23871" fmla="*/ 3208867 w 5196342"/>
              <a:gd name="connsiteY306-23872" fmla="*/ 2514600 h 5115952"/>
              <a:gd name="connsiteX307-23873" fmla="*/ 3175000 w 5196342"/>
              <a:gd name="connsiteY307-23874" fmla="*/ 2446866 h 5115952"/>
              <a:gd name="connsiteX308-23875" fmla="*/ 3141133 w 5196342"/>
              <a:gd name="connsiteY308-23876" fmla="*/ 2404533 h 5115952"/>
              <a:gd name="connsiteX309-23877" fmla="*/ 2988733 w 5196342"/>
              <a:gd name="connsiteY309-23878" fmla="*/ 2379133 h 5115952"/>
              <a:gd name="connsiteX310-23879" fmla="*/ 2929467 w 5196342"/>
              <a:gd name="connsiteY310-23880" fmla="*/ 2362200 h 5115952"/>
              <a:gd name="connsiteX311-23881" fmla="*/ 2878667 w 5196342"/>
              <a:gd name="connsiteY311-23882" fmla="*/ 2345266 h 5115952"/>
              <a:gd name="connsiteX312-23883" fmla="*/ 2921000 w 5196342"/>
              <a:gd name="connsiteY312-23884" fmla="*/ 2302933 h 5115952"/>
              <a:gd name="connsiteX313-23885" fmla="*/ 2895600 w 5196342"/>
              <a:gd name="connsiteY313-23886" fmla="*/ 2311400 h 5115952"/>
              <a:gd name="connsiteX314-23887" fmla="*/ 2870200 w 5196342"/>
              <a:gd name="connsiteY314-23888" fmla="*/ 2319866 h 5115952"/>
              <a:gd name="connsiteX315-23889" fmla="*/ 2895600 w 5196342"/>
              <a:gd name="connsiteY315-23890" fmla="*/ 2294466 h 5115952"/>
              <a:gd name="connsiteX316-23891" fmla="*/ 2921000 w 5196342"/>
              <a:gd name="connsiteY316-23892" fmla="*/ 2286000 h 5115952"/>
              <a:gd name="connsiteX317-23893" fmla="*/ 2929467 w 5196342"/>
              <a:gd name="connsiteY317-23894" fmla="*/ 2252133 h 5115952"/>
              <a:gd name="connsiteX318-23895" fmla="*/ 2954867 w 5196342"/>
              <a:gd name="connsiteY318-23896" fmla="*/ 2209800 h 5115952"/>
              <a:gd name="connsiteX319-23897" fmla="*/ 2954867 w 5196342"/>
              <a:gd name="connsiteY319-23898" fmla="*/ 2125133 h 5115952"/>
              <a:gd name="connsiteX320-23899" fmla="*/ 2921000 w 5196342"/>
              <a:gd name="connsiteY320-23900" fmla="*/ 2091266 h 5115952"/>
              <a:gd name="connsiteX321-23901" fmla="*/ 2870200 w 5196342"/>
              <a:gd name="connsiteY321-23902" fmla="*/ 2048933 h 5115952"/>
              <a:gd name="connsiteX322-23903" fmla="*/ 2827867 w 5196342"/>
              <a:gd name="connsiteY322-23904" fmla="*/ 1998133 h 5115952"/>
              <a:gd name="connsiteX323-23905" fmla="*/ 2802467 w 5196342"/>
              <a:gd name="connsiteY323-23906" fmla="*/ 1981200 h 5115952"/>
              <a:gd name="connsiteX324-23907" fmla="*/ 2785533 w 5196342"/>
              <a:gd name="connsiteY324-23908" fmla="*/ 1964266 h 5115952"/>
              <a:gd name="connsiteX325-23909" fmla="*/ 2760133 w 5196342"/>
              <a:gd name="connsiteY325-23910" fmla="*/ 1955800 h 5115952"/>
              <a:gd name="connsiteX326-23911" fmla="*/ 2641600 w 5196342"/>
              <a:gd name="connsiteY326-23912" fmla="*/ 1938866 h 5115952"/>
              <a:gd name="connsiteX327-23913" fmla="*/ 2590800 w 5196342"/>
              <a:gd name="connsiteY327-23914" fmla="*/ 1913466 h 5115952"/>
              <a:gd name="connsiteX328-23915" fmla="*/ 2599267 w 5196342"/>
              <a:gd name="connsiteY328-23916" fmla="*/ 1879600 h 5115952"/>
              <a:gd name="connsiteX329-23917" fmla="*/ 2565400 w 5196342"/>
              <a:gd name="connsiteY329-23918" fmla="*/ 1871133 h 5115952"/>
              <a:gd name="connsiteX330-23919" fmla="*/ 2540000 w 5196342"/>
              <a:gd name="connsiteY330-23920" fmla="*/ 1820333 h 5115952"/>
              <a:gd name="connsiteX331-23921" fmla="*/ 2523067 w 5196342"/>
              <a:gd name="connsiteY331-23922" fmla="*/ 1786466 h 5115952"/>
              <a:gd name="connsiteX332-23923" fmla="*/ 2514600 w 5196342"/>
              <a:gd name="connsiteY332-23924" fmla="*/ 1761066 h 5115952"/>
              <a:gd name="connsiteX333-23925" fmla="*/ 2489200 w 5196342"/>
              <a:gd name="connsiteY333-23926" fmla="*/ 1744133 h 5115952"/>
              <a:gd name="connsiteX334-23927" fmla="*/ 2463800 w 5196342"/>
              <a:gd name="connsiteY334-23928" fmla="*/ 1718733 h 5115952"/>
              <a:gd name="connsiteX335-23929" fmla="*/ 2429933 w 5196342"/>
              <a:gd name="connsiteY335-23930" fmla="*/ 1642533 h 5115952"/>
              <a:gd name="connsiteX336-23931" fmla="*/ 2413000 w 5196342"/>
              <a:gd name="connsiteY336-23932" fmla="*/ 1617133 h 5115952"/>
              <a:gd name="connsiteX337-23933" fmla="*/ 2404533 w 5196342"/>
              <a:gd name="connsiteY337-23934" fmla="*/ 1583266 h 5115952"/>
              <a:gd name="connsiteX338-23935" fmla="*/ 2319867 w 5196342"/>
              <a:gd name="connsiteY338-23936" fmla="*/ 1515533 h 5115952"/>
              <a:gd name="connsiteX339-23937" fmla="*/ 2294467 w 5196342"/>
              <a:gd name="connsiteY339-23938" fmla="*/ 1498600 h 5115952"/>
              <a:gd name="connsiteX340-23939" fmla="*/ 2175933 w 5196342"/>
              <a:gd name="connsiteY340-23940" fmla="*/ 1456266 h 5115952"/>
              <a:gd name="connsiteX341-23941" fmla="*/ 2150533 w 5196342"/>
              <a:gd name="connsiteY341-23942" fmla="*/ 1464733 h 5115952"/>
              <a:gd name="connsiteX342-23943" fmla="*/ 2142067 w 5196342"/>
              <a:gd name="connsiteY342-23944" fmla="*/ 1515533 h 5115952"/>
              <a:gd name="connsiteX343-23945" fmla="*/ 2133600 w 5196342"/>
              <a:gd name="connsiteY343-23946" fmla="*/ 1540933 h 5115952"/>
              <a:gd name="connsiteX344-23947" fmla="*/ 2091267 w 5196342"/>
              <a:gd name="connsiteY344-23948" fmla="*/ 1583266 h 5115952"/>
              <a:gd name="connsiteX345-23949" fmla="*/ 2065867 w 5196342"/>
              <a:gd name="connsiteY345-23950" fmla="*/ 1634066 h 5115952"/>
              <a:gd name="connsiteX346-23951" fmla="*/ 2040467 w 5196342"/>
              <a:gd name="connsiteY346-23952" fmla="*/ 1710266 h 5115952"/>
              <a:gd name="connsiteX347-23953" fmla="*/ 2032000 w 5196342"/>
              <a:gd name="connsiteY347-23954" fmla="*/ 1735666 h 5115952"/>
              <a:gd name="connsiteX348-23955" fmla="*/ 1998133 w 5196342"/>
              <a:gd name="connsiteY348-23956" fmla="*/ 1744133 h 5115952"/>
              <a:gd name="connsiteX349-23957" fmla="*/ 1938867 w 5196342"/>
              <a:gd name="connsiteY349-23958" fmla="*/ 1735666 h 5115952"/>
              <a:gd name="connsiteX350-23959" fmla="*/ 1913467 w 5196342"/>
              <a:gd name="connsiteY350-23960" fmla="*/ 1727200 h 5115952"/>
              <a:gd name="connsiteX351-23961" fmla="*/ 1896533 w 5196342"/>
              <a:gd name="connsiteY351-23962" fmla="*/ 1701800 h 5115952"/>
              <a:gd name="connsiteX352-23963" fmla="*/ 1905000 w 5196342"/>
              <a:gd name="connsiteY352-23964" fmla="*/ 1676400 h 5115952"/>
              <a:gd name="connsiteX353-23965" fmla="*/ 1879600 w 5196342"/>
              <a:gd name="connsiteY353-23966" fmla="*/ 1583266 h 5115952"/>
              <a:gd name="connsiteX354-23967" fmla="*/ 1854200 w 5196342"/>
              <a:gd name="connsiteY354-23968" fmla="*/ 1574800 h 5115952"/>
              <a:gd name="connsiteX355-23969" fmla="*/ 1845733 w 5196342"/>
              <a:gd name="connsiteY355-23970" fmla="*/ 1549400 h 5115952"/>
              <a:gd name="connsiteX356-23971" fmla="*/ 1794933 w 5196342"/>
              <a:gd name="connsiteY356-23972" fmla="*/ 1490133 h 5115952"/>
              <a:gd name="connsiteX357-23973" fmla="*/ 1778000 w 5196342"/>
              <a:gd name="connsiteY357-23974" fmla="*/ 1464733 h 5115952"/>
              <a:gd name="connsiteX358-23975" fmla="*/ 1769533 w 5196342"/>
              <a:gd name="connsiteY358-23976" fmla="*/ 1422400 h 5115952"/>
              <a:gd name="connsiteX359-23977" fmla="*/ 1761067 w 5196342"/>
              <a:gd name="connsiteY359-23978" fmla="*/ 1397000 h 5115952"/>
              <a:gd name="connsiteX360-23979" fmla="*/ 1625600 w 5196342"/>
              <a:gd name="connsiteY360-23980" fmla="*/ 1371600 h 5115952"/>
              <a:gd name="connsiteX361-23981" fmla="*/ 1634067 w 5196342"/>
              <a:gd name="connsiteY361-23982" fmla="*/ 1329266 h 5115952"/>
              <a:gd name="connsiteX362-23983" fmla="*/ 1667933 w 5196342"/>
              <a:gd name="connsiteY362-23984" fmla="*/ 1278466 h 5115952"/>
              <a:gd name="connsiteX363-23985" fmla="*/ 1651000 w 5196342"/>
              <a:gd name="connsiteY363-23986" fmla="*/ 1193800 h 5115952"/>
              <a:gd name="connsiteX364-23987" fmla="*/ 1625600 w 5196342"/>
              <a:gd name="connsiteY364-23988" fmla="*/ 1176866 h 5115952"/>
              <a:gd name="connsiteX365-23989" fmla="*/ 1600200 w 5196342"/>
              <a:gd name="connsiteY365-23990" fmla="*/ 1109133 h 5115952"/>
              <a:gd name="connsiteX366-23991" fmla="*/ 1574800 w 5196342"/>
              <a:gd name="connsiteY366-23992" fmla="*/ 1092200 h 5115952"/>
              <a:gd name="connsiteX367-23993" fmla="*/ 1557867 w 5196342"/>
              <a:gd name="connsiteY367-23994" fmla="*/ 1041400 h 5115952"/>
              <a:gd name="connsiteX368-23995" fmla="*/ 1549400 w 5196342"/>
              <a:gd name="connsiteY368-23996" fmla="*/ 1016000 h 5115952"/>
              <a:gd name="connsiteX369-23997" fmla="*/ 1540933 w 5196342"/>
              <a:gd name="connsiteY369-23998" fmla="*/ 982133 h 5115952"/>
              <a:gd name="connsiteX370-23999" fmla="*/ 1524000 w 5196342"/>
              <a:gd name="connsiteY370-24000" fmla="*/ 931333 h 5115952"/>
              <a:gd name="connsiteX371-24001" fmla="*/ 1515533 w 5196342"/>
              <a:gd name="connsiteY371-24002" fmla="*/ 880533 h 5115952"/>
              <a:gd name="connsiteX372-24003" fmla="*/ 1507067 w 5196342"/>
              <a:gd name="connsiteY372-24004" fmla="*/ 846666 h 5115952"/>
              <a:gd name="connsiteX373-24005" fmla="*/ 0 w 5196342"/>
              <a:gd name="connsiteY373-24006" fmla="*/ 0 h 5115952"/>
              <a:gd name="connsiteX0-24007" fmla="*/ 314807 w 4071816"/>
              <a:gd name="connsiteY0-24008" fmla="*/ 651984 h 5073670"/>
              <a:gd name="connsiteX1-24009" fmla="*/ 331741 w 4071816"/>
              <a:gd name="connsiteY1-24010" fmla="*/ 685851 h 5073670"/>
              <a:gd name="connsiteX2-24011" fmla="*/ 340207 w 4071816"/>
              <a:gd name="connsiteY2-24012" fmla="*/ 643518 h 5073670"/>
              <a:gd name="connsiteX3-24013" fmla="*/ 323274 w 4071816"/>
              <a:gd name="connsiteY3-24014" fmla="*/ 626584 h 5073670"/>
              <a:gd name="connsiteX4-24015" fmla="*/ 289407 w 4071816"/>
              <a:gd name="connsiteY4-24016" fmla="*/ 550384 h 5073670"/>
              <a:gd name="connsiteX5-24017" fmla="*/ 280941 w 4071816"/>
              <a:gd name="connsiteY5-24018" fmla="*/ 524984 h 5073670"/>
              <a:gd name="connsiteX6-24019" fmla="*/ 213207 w 4071816"/>
              <a:gd name="connsiteY6-24020" fmla="*/ 465718 h 5073670"/>
              <a:gd name="connsiteX7-24021" fmla="*/ 120074 w 4071816"/>
              <a:gd name="connsiteY7-24022" fmla="*/ 440318 h 5073670"/>
              <a:gd name="connsiteX8-24023" fmla="*/ 94674 w 4071816"/>
              <a:gd name="connsiteY8-24024" fmla="*/ 431851 h 5073670"/>
              <a:gd name="connsiteX9-24025" fmla="*/ 69274 w 4071816"/>
              <a:gd name="connsiteY9-24026" fmla="*/ 406451 h 5073670"/>
              <a:gd name="connsiteX10-24027" fmla="*/ 60807 w 4071816"/>
              <a:gd name="connsiteY10-24028" fmla="*/ 381051 h 5073670"/>
              <a:gd name="connsiteX11-24029" fmla="*/ 86207 w 4071816"/>
              <a:gd name="connsiteY11-24030" fmla="*/ 245584 h 5073670"/>
              <a:gd name="connsiteX12-24031" fmla="*/ 77741 w 4071816"/>
              <a:gd name="connsiteY12-24032" fmla="*/ 194784 h 5073670"/>
              <a:gd name="connsiteX13-24033" fmla="*/ 35407 w 4071816"/>
              <a:gd name="connsiteY13-24034" fmla="*/ 169384 h 5073670"/>
              <a:gd name="connsiteX14-24035" fmla="*/ 10007 w 4071816"/>
              <a:gd name="connsiteY14-24036" fmla="*/ 152451 h 5073670"/>
              <a:gd name="connsiteX15-24037" fmla="*/ 1541 w 4071816"/>
              <a:gd name="connsiteY15-24038" fmla="*/ 50851 h 5073670"/>
              <a:gd name="connsiteX16-24039" fmla="*/ 10007 w 4071816"/>
              <a:gd name="connsiteY16-24040" fmla="*/ 51 h 5073670"/>
              <a:gd name="connsiteX17-24041" fmla="*/ 153941 w 4071816"/>
              <a:gd name="connsiteY17-24042" fmla="*/ 16984 h 5073670"/>
              <a:gd name="connsiteX18-24043" fmla="*/ 170874 w 4071816"/>
              <a:gd name="connsiteY18-24044" fmla="*/ 33918 h 5073670"/>
              <a:gd name="connsiteX19-24045" fmla="*/ 306341 w 4071816"/>
              <a:gd name="connsiteY19-24046" fmla="*/ 8518 h 5073670"/>
              <a:gd name="connsiteX20-24047" fmla="*/ 340207 w 4071816"/>
              <a:gd name="connsiteY20-24048" fmla="*/ 76251 h 5073670"/>
              <a:gd name="connsiteX21-24049" fmla="*/ 365607 w 4071816"/>
              <a:gd name="connsiteY21-24050" fmla="*/ 84718 h 5073670"/>
              <a:gd name="connsiteX22-24051" fmla="*/ 441807 w 4071816"/>
              <a:gd name="connsiteY22-24052" fmla="*/ 93184 h 5073670"/>
              <a:gd name="connsiteX23-24053" fmla="*/ 484141 w 4071816"/>
              <a:gd name="connsiteY23-24054" fmla="*/ 127051 h 5073670"/>
              <a:gd name="connsiteX24-24055" fmla="*/ 509541 w 4071816"/>
              <a:gd name="connsiteY24-24056" fmla="*/ 143984 h 5073670"/>
              <a:gd name="connsiteX25-24057" fmla="*/ 670407 w 4071816"/>
              <a:gd name="connsiteY25-24058" fmla="*/ 135518 h 5073670"/>
              <a:gd name="connsiteX26-24059" fmla="*/ 687341 w 4071816"/>
              <a:gd name="connsiteY26-24060" fmla="*/ 110118 h 5073670"/>
              <a:gd name="connsiteX27-24061" fmla="*/ 915941 w 4071816"/>
              <a:gd name="connsiteY27-24062" fmla="*/ 127051 h 5073670"/>
              <a:gd name="connsiteX28-24063" fmla="*/ 941341 w 4071816"/>
              <a:gd name="connsiteY28-24064" fmla="*/ 152451 h 5073670"/>
              <a:gd name="connsiteX29-24065" fmla="*/ 1026007 w 4071816"/>
              <a:gd name="connsiteY29-24066" fmla="*/ 152451 h 5073670"/>
              <a:gd name="connsiteX30-24067" fmla="*/ 1051407 w 4071816"/>
              <a:gd name="connsiteY30-24068" fmla="*/ 135518 h 5073670"/>
              <a:gd name="connsiteX31-24069" fmla="*/ 1161474 w 4071816"/>
              <a:gd name="connsiteY31-24070" fmla="*/ 118584 h 5073670"/>
              <a:gd name="connsiteX32-24071" fmla="*/ 1212274 w 4071816"/>
              <a:gd name="connsiteY32-24072" fmla="*/ 93184 h 5073670"/>
              <a:gd name="connsiteX33-24073" fmla="*/ 1263074 w 4071816"/>
              <a:gd name="connsiteY33-24074" fmla="*/ 101651 h 5073670"/>
              <a:gd name="connsiteX34-24075" fmla="*/ 1288474 w 4071816"/>
              <a:gd name="connsiteY34-24076" fmla="*/ 118584 h 5073670"/>
              <a:gd name="connsiteX35-24077" fmla="*/ 1390074 w 4071816"/>
              <a:gd name="connsiteY35-24078" fmla="*/ 118584 h 5073670"/>
              <a:gd name="connsiteX36-24079" fmla="*/ 1398541 w 4071816"/>
              <a:gd name="connsiteY36-24080" fmla="*/ 143984 h 5073670"/>
              <a:gd name="connsiteX37-24081" fmla="*/ 1390074 w 4071816"/>
              <a:gd name="connsiteY37-24082" fmla="*/ 177851 h 5073670"/>
              <a:gd name="connsiteX38-24083" fmla="*/ 1339274 w 4071816"/>
              <a:gd name="connsiteY38-24084" fmla="*/ 203251 h 5073670"/>
              <a:gd name="connsiteX39-24085" fmla="*/ 1313874 w 4071816"/>
              <a:gd name="connsiteY39-24086" fmla="*/ 220184 h 5073670"/>
              <a:gd name="connsiteX40-24087" fmla="*/ 1305407 w 4071816"/>
              <a:gd name="connsiteY40-24088" fmla="*/ 245584 h 5073670"/>
              <a:gd name="connsiteX41-24089" fmla="*/ 1313874 w 4071816"/>
              <a:gd name="connsiteY41-24090" fmla="*/ 457251 h 5073670"/>
              <a:gd name="connsiteX42-24091" fmla="*/ 1330807 w 4071816"/>
              <a:gd name="connsiteY42-24092" fmla="*/ 508051 h 5073670"/>
              <a:gd name="connsiteX43-24093" fmla="*/ 1339274 w 4071816"/>
              <a:gd name="connsiteY43-24094" fmla="*/ 533451 h 5073670"/>
              <a:gd name="connsiteX44-24095" fmla="*/ 1356207 w 4071816"/>
              <a:gd name="connsiteY44-24096" fmla="*/ 558851 h 5073670"/>
              <a:gd name="connsiteX45-24097" fmla="*/ 1364674 w 4071816"/>
              <a:gd name="connsiteY45-24098" fmla="*/ 584251 h 5073670"/>
              <a:gd name="connsiteX46-24099" fmla="*/ 1415474 w 4071816"/>
              <a:gd name="connsiteY46-24100" fmla="*/ 635051 h 5073670"/>
              <a:gd name="connsiteX47-24101" fmla="*/ 1440874 w 4071816"/>
              <a:gd name="connsiteY47-24102" fmla="*/ 660451 h 5073670"/>
              <a:gd name="connsiteX48-24103" fmla="*/ 1474741 w 4071816"/>
              <a:gd name="connsiteY48-24104" fmla="*/ 668918 h 5073670"/>
              <a:gd name="connsiteX49-24105" fmla="*/ 1500141 w 4071816"/>
              <a:gd name="connsiteY49-24106" fmla="*/ 694318 h 5073670"/>
              <a:gd name="connsiteX50-24107" fmla="*/ 1550941 w 4071816"/>
              <a:gd name="connsiteY50-24108" fmla="*/ 728184 h 5073670"/>
              <a:gd name="connsiteX51-24109" fmla="*/ 1593274 w 4071816"/>
              <a:gd name="connsiteY51-24110" fmla="*/ 770518 h 5073670"/>
              <a:gd name="connsiteX52-24111" fmla="*/ 1652541 w 4071816"/>
              <a:gd name="connsiteY52-24112" fmla="*/ 821318 h 5073670"/>
              <a:gd name="connsiteX53-24113" fmla="*/ 1703341 w 4071816"/>
              <a:gd name="connsiteY53-24114" fmla="*/ 855184 h 5073670"/>
              <a:gd name="connsiteX54-24115" fmla="*/ 1771074 w 4071816"/>
              <a:gd name="connsiteY54-24116" fmla="*/ 905984 h 5073670"/>
              <a:gd name="connsiteX55-24117" fmla="*/ 1796474 w 4071816"/>
              <a:gd name="connsiteY55-24118" fmla="*/ 914451 h 5073670"/>
              <a:gd name="connsiteX56-24119" fmla="*/ 1821874 w 4071816"/>
              <a:gd name="connsiteY56-24120" fmla="*/ 931384 h 5073670"/>
              <a:gd name="connsiteX57-24121" fmla="*/ 1889607 w 4071816"/>
              <a:gd name="connsiteY57-24122" fmla="*/ 948318 h 5073670"/>
              <a:gd name="connsiteX58-24123" fmla="*/ 1915007 w 4071816"/>
              <a:gd name="connsiteY58-24124" fmla="*/ 965251 h 5073670"/>
              <a:gd name="connsiteX59-24125" fmla="*/ 1931941 w 4071816"/>
              <a:gd name="connsiteY59-24126" fmla="*/ 1016051 h 5073670"/>
              <a:gd name="connsiteX60-24127" fmla="*/ 1948874 w 4071816"/>
              <a:gd name="connsiteY60-24128" fmla="*/ 1041451 h 5073670"/>
              <a:gd name="connsiteX61-24129" fmla="*/ 1965807 w 4071816"/>
              <a:gd name="connsiteY61-24130" fmla="*/ 1100718 h 5073670"/>
              <a:gd name="connsiteX62-24131" fmla="*/ 1982741 w 4071816"/>
              <a:gd name="connsiteY62-24132" fmla="*/ 1151518 h 5073670"/>
              <a:gd name="connsiteX63-24133" fmla="*/ 1991207 w 4071816"/>
              <a:gd name="connsiteY63-24134" fmla="*/ 1193851 h 5073670"/>
              <a:gd name="connsiteX64-24135" fmla="*/ 1999674 w 4071816"/>
              <a:gd name="connsiteY64-24136" fmla="*/ 1219251 h 5073670"/>
              <a:gd name="connsiteX65-24137" fmla="*/ 2008141 w 4071816"/>
              <a:gd name="connsiteY65-24138" fmla="*/ 1253118 h 5073670"/>
              <a:gd name="connsiteX66-24139" fmla="*/ 2033541 w 4071816"/>
              <a:gd name="connsiteY66-24140" fmla="*/ 1329318 h 5073670"/>
              <a:gd name="connsiteX67-24141" fmla="*/ 2042007 w 4071816"/>
              <a:gd name="connsiteY67-24142" fmla="*/ 1354718 h 5073670"/>
              <a:gd name="connsiteX68-24143" fmla="*/ 2050474 w 4071816"/>
              <a:gd name="connsiteY68-24144" fmla="*/ 1405518 h 5073670"/>
              <a:gd name="connsiteX69-24145" fmla="*/ 2084341 w 4071816"/>
              <a:gd name="connsiteY69-24146" fmla="*/ 1447851 h 5073670"/>
              <a:gd name="connsiteX70-24147" fmla="*/ 2101274 w 4071816"/>
              <a:gd name="connsiteY70-24148" fmla="*/ 1498651 h 5073670"/>
              <a:gd name="connsiteX71-24149" fmla="*/ 2109741 w 4071816"/>
              <a:gd name="connsiteY71-24150" fmla="*/ 1532518 h 5073670"/>
              <a:gd name="connsiteX72-24151" fmla="*/ 2126674 w 4071816"/>
              <a:gd name="connsiteY72-24152" fmla="*/ 1557918 h 5073670"/>
              <a:gd name="connsiteX73-24153" fmla="*/ 2135141 w 4071816"/>
              <a:gd name="connsiteY73-24154" fmla="*/ 1583318 h 5073670"/>
              <a:gd name="connsiteX74-24155" fmla="*/ 2169007 w 4071816"/>
              <a:gd name="connsiteY74-24156" fmla="*/ 1634118 h 5073670"/>
              <a:gd name="connsiteX75-24157" fmla="*/ 2185941 w 4071816"/>
              <a:gd name="connsiteY75-24158" fmla="*/ 1659518 h 5073670"/>
              <a:gd name="connsiteX76-24159" fmla="*/ 2211341 w 4071816"/>
              <a:gd name="connsiteY76-24160" fmla="*/ 1676451 h 5073670"/>
              <a:gd name="connsiteX77-24161" fmla="*/ 2236741 w 4071816"/>
              <a:gd name="connsiteY77-24162" fmla="*/ 1701851 h 5073670"/>
              <a:gd name="connsiteX78-24163" fmla="*/ 2287541 w 4071816"/>
              <a:gd name="connsiteY78-24164" fmla="*/ 1727251 h 5073670"/>
              <a:gd name="connsiteX79-24165" fmla="*/ 2312941 w 4071816"/>
              <a:gd name="connsiteY79-24166" fmla="*/ 1710318 h 5073670"/>
              <a:gd name="connsiteX80-24167" fmla="*/ 2338341 w 4071816"/>
              <a:gd name="connsiteY80-24168" fmla="*/ 1718784 h 5073670"/>
              <a:gd name="connsiteX81-24169" fmla="*/ 2389141 w 4071816"/>
              <a:gd name="connsiteY81-24170" fmla="*/ 1761118 h 5073670"/>
              <a:gd name="connsiteX82-24171" fmla="*/ 2397607 w 4071816"/>
              <a:gd name="connsiteY82-24172" fmla="*/ 1794984 h 5073670"/>
              <a:gd name="connsiteX83-24173" fmla="*/ 2439941 w 4071816"/>
              <a:gd name="connsiteY83-24174" fmla="*/ 1837318 h 5073670"/>
              <a:gd name="connsiteX84-24175" fmla="*/ 2465341 w 4071816"/>
              <a:gd name="connsiteY84-24176" fmla="*/ 1862718 h 5073670"/>
              <a:gd name="connsiteX85-24177" fmla="*/ 2566941 w 4071816"/>
              <a:gd name="connsiteY85-24178" fmla="*/ 1879651 h 5073670"/>
              <a:gd name="connsiteX86-24179" fmla="*/ 2592341 w 4071816"/>
              <a:gd name="connsiteY86-24180" fmla="*/ 1905051 h 5073670"/>
              <a:gd name="connsiteX87-24181" fmla="*/ 2617741 w 4071816"/>
              <a:gd name="connsiteY87-24182" fmla="*/ 1913518 h 5073670"/>
              <a:gd name="connsiteX88-24183" fmla="*/ 2744741 w 4071816"/>
              <a:gd name="connsiteY88-24184" fmla="*/ 1930451 h 5073670"/>
              <a:gd name="connsiteX89-24185" fmla="*/ 2770141 w 4071816"/>
              <a:gd name="connsiteY89-24186" fmla="*/ 1955851 h 5073670"/>
              <a:gd name="connsiteX90-24187" fmla="*/ 2837874 w 4071816"/>
              <a:gd name="connsiteY90-24188" fmla="*/ 1972784 h 5073670"/>
              <a:gd name="connsiteX91-24189" fmla="*/ 2905607 w 4071816"/>
              <a:gd name="connsiteY91-24190" fmla="*/ 1964318 h 5073670"/>
              <a:gd name="connsiteX92-24191" fmla="*/ 3007207 w 4071816"/>
              <a:gd name="connsiteY92-24192" fmla="*/ 1955851 h 5073670"/>
              <a:gd name="connsiteX93-24193" fmla="*/ 3041074 w 4071816"/>
              <a:gd name="connsiteY93-24194" fmla="*/ 1938918 h 5073670"/>
              <a:gd name="connsiteX94-24195" fmla="*/ 3066474 w 4071816"/>
              <a:gd name="connsiteY94-24196" fmla="*/ 1947384 h 5073670"/>
              <a:gd name="connsiteX95-24197" fmla="*/ 3117274 w 4071816"/>
              <a:gd name="connsiteY95-24198" fmla="*/ 2006651 h 5073670"/>
              <a:gd name="connsiteX96-24199" fmla="*/ 3100341 w 4071816"/>
              <a:gd name="connsiteY96-24200" fmla="*/ 2032051 h 5073670"/>
              <a:gd name="connsiteX97-24201" fmla="*/ 3074941 w 4071816"/>
              <a:gd name="connsiteY97-24202" fmla="*/ 2040518 h 5073670"/>
              <a:gd name="connsiteX98-24203" fmla="*/ 3058007 w 4071816"/>
              <a:gd name="connsiteY98-24204" fmla="*/ 2057451 h 5073670"/>
              <a:gd name="connsiteX99-24205" fmla="*/ 3015674 w 4071816"/>
              <a:gd name="connsiteY99-24206" fmla="*/ 2133651 h 5073670"/>
              <a:gd name="connsiteX100-24207" fmla="*/ 2990274 w 4071816"/>
              <a:gd name="connsiteY100-24208" fmla="*/ 2150584 h 5073670"/>
              <a:gd name="connsiteX101-24209" fmla="*/ 3007207 w 4071816"/>
              <a:gd name="connsiteY101-24210" fmla="*/ 2175984 h 5073670"/>
              <a:gd name="connsiteX102-24211" fmla="*/ 3032607 w 4071816"/>
              <a:gd name="connsiteY102-24212" fmla="*/ 2184451 h 5073670"/>
              <a:gd name="connsiteX103-24213" fmla="*/ 3058007 w 4071816"/>
              <a:gd name="connsiteY103-24214" fmla="*/ 2201384 h 5073670"/>
              <a:gd name="connsiteX104-24215" fmla="*/ 3074941 w 4071816"/>
              <a:gd name="connsiteY104-24216" fmla="*/ 2218318 h 5073670"/>
              <a:gd name="connsiteX105-24217" fmla="*/ 3125741 w 4071816"/>
              <a:gd name="connsiteY105-24218" fmla="*/ 2235251 h 5073670"/>
              <a:gd name="connsiteX106-24219" fmla="*/ 3151141 w 4071816"/>
              <a:gd name="connsiteY106-24220" fmla="*/ 2243718 h 5073670"/>
              <a:gd name="connsiteX107-24221" fmla="*/ 3201941 w 4071816"/>
              <a:gd name="connsiteY107-24222" fmla="*/ 2269118 h 5073670"/>
              <a:gd name="connsiteX108-24223" fmla="*/ 3252741 w 4071816"/>
              <a:gd name="connsiteY108-24224" fmla="*/ 2294518 h 5073670"/>
              <a:gd name="connsiteX109-24225" fmla="*/ 3278141 w 4071816"/>
              <a:gd name="connsiteY109-24226" fmla="*/ 2319918 h 5073670"/>
              <a:gd name="connsiteX110-24227" fmla="*/ 3405141 w 4071816"/>
              <a:gd name="connsiteY110-24228" fmla="*/ 2345318 h 5073670"/>
              <a:gd name="connsiteX111-24229" fmla="*/ 3464407 w 4071816"/>
              <a:gd name="connsiteY111-24230" fmla="*/ 2362251 h 5073670"/>
              <a:gd name="connsiteX112-24231" fmla="*/ 3489807 w 4071816"/>
              <a:gd name="connsiteY112-24232" fmla="*/ 2370718 h 5073670"/>
              <a:gd name="connsiteX113-24233" fmla="*/ 3506741 w 4071816"/>
              <a:gd name="connsiteY113-24234" fmla="*/ 2387651 h 5073670"/>
              <a:gd name="connsiteX114-24235" fmla="*/ 3582941 w 4071816"/>
              <a:gd name="connsiteY114-24236" fmla="*/ 2429984 h 5073670"/>
              <a:gd name="connsiteX115-24237" fmla="*/ 3650674 w 4071816"/>
              <a:gd name="connsiteY115-24238" fmla="*/ 2438451 h 5073670"/>
              <a:gd name="connsiteX116-24239" fmla="*/ 3676074 w 4071816"/>
              <a:gd name="connsiteY116-24240" fmla="*/ 2463851 h 5073670"/>
              <a:gd name="connsiteX117-24241" fmla="*/ 3693007 w 4071816"/>
              <a:gd name="connsiteY117-24242" fmla="*/ 2489251 h 5073670"/>
              <a:gd name="connsiteX118-24243" fmla="*/ 3718407 w 4071816"/>
              <a:gd name="connsiteY118-24244" fmla="*/ 2506184 h 5073670"/>
              <a:gd name="connsiteX119-24245" fmla="*/ 3760741 w 4071816"/>
              <a:gd name="connsiteY119-24246" fmla="*/ 2548518 h 5073670"/>
              <a:gd name="connsiteX120-24247" fmla="*/ 3794607 w 4071816"/>
              <a:gd name="connsiteY120-24248" fmla="*/ 2556984 h 5073670"/>
              <a:gd name="connsiteX121-24249" fmla="*/ 3820007 w 4071816"/>
              <a:gd name="connsiteY121-24250" fmla="*/ 2573918 h 5073670"/>
              <a:gd name="connsiteX122-24251" fmla="*/ 3921607 w 4071816"/>
              <a:gd name="connsiteY122-24252" fmla="*/ 2590851 h 5073670"/>
              <a:gd name="connsiteX123-24253" fmla="*/ 3997807 w 4071816"/>
              <a:gd name="connsiteY123-24254" fmla="*/ 2650118 h 5073670"/>
              <a:gd name="connsiteX124-24255" fmla="*/ 4057074 w 4071816"/>
              <a:gd name="connsiteY124-24256" fmla="*/ 2667051 h 5073670"/>
              <a:gd name="connsiteX125-24257" fmla="*/ 4057074 w 4071816"/>
              <a:gd name="connsiteY125-24258" fmla="*/ 2861784 h 5073670"/>
              <a:gd name="connsiteX126-24259" fmla="*/ 4023207 w 4071816"/>
              <a:gd name="connsiteY126-24260" fmla="*/ 2946451 h 5073670"/>
              <a:gd name="connsiteX127-24261" fmla="*/ 4031674 w 4071816"/>
              <a:gd name="connsiteY127-24262" fmla="*/ 3031118 h 5073670"/>
              <a:gd name="connsiteX128-24263" fmla="*/ 4006274 w 4071816"/>
              <a:gd name="connsiteY128-24264" fmla="*/ 3022651 h 5073670"/>
              <a:gd name="connsiteX129-24265" fmla="*/ 3997807 w 4071816"/>
              <a:gd name="connsiteY129-24266" fmla="*/ 2997251 h 5073670"/>
              <a:gd name="connsiteX130-24267" fmla="*/ 3980874 w 4071816"/>
              <a:gd name="connsiteY130-24268" fmla="*/ 2971851 h 5073670"/>
              <a:gd name="connsiteX131-24269" fmla="*/ 3955474 w 4071816"/>
              <a:gd name="connsiteY131-24270" fmla="*/ 2921051 h 5073670"/>
              <a:gd name="connsiteX132-24271" fmla="*/ 3904674 w 4071816"/>
              <a:gd name="connsiteY132-24272" fmla="*/ 2895651 h 5073670"/>
              <a:gd name="connsiteX133-24273" fmla="*/ 3879274 w 4071816"/>
              <a:gd name="connsiteY133-24274" fmla="*/ 2878718 h 5073670"/>
              <a:gd name="connsiteX134-24275" fmla="*/ 3828474 w 4071816"/>
              <a:gd name="connsiteY134-24276" fmla="*/ 2861784 h 5073670"/>
              <a:gd name="connsiteX135-24277" fmla="*/ 3667607 w 4071816"/>
              <a:gd name="connsiteY135-24278" fmla="*/ 2844851 h 5073670"/>
              <a:gd name="connsiteX136-24279" fmla="*/ 3642207 w 4071816"/>
              <a:gd name="connsiteY136-24280" fmla="*/ 2819451 h 5073670"/>
              <a:gd name="connsiteX137-24281" fmla="*/ 3616807 w 4071816"/>
              <a:gd name="connsiteY137-24282" fmla="*/ 2802518 h 5073670"/>
              <a:gd name="connsiteX138-24283" fmla="*/ 3599874 w 4071816"/>
              <a:gd name="connsiteY138-24284" fmla="*/ 2777118 h 5073670"/>
              <a:gd name="connsiteX139-24285" fmla="*/ 3582941 w 4071816"/>
              <a:gd name="connsiteY139-24286" fmla="*/ 2760184 h 5073670"/>
              <a:gd name="connsiteX140-24287" fmla="*/ 3455941 w 4071816"/>
              <a:gd name="connsiteY140-24288" fmla="*/ 2768651 h 5073670"/>
              <a:gd name="connsiteX141-24289" fmla="*/ 3439007 w 4071816"/>
              <a:gd name="connsiteY141-24290" fmla="*/ 2785584 h 5073670"/>
              <a:gd name="connsiteX142-24291" fmla="*/ 3405141 w 4071816"/>
              <a:gd name="connsiteY142-24292" fmla="*/ 2853318 h 5073670"/>
              <a:gd name="connsiteX143-24293" fmla="*/ 3379741 w 4071816"/>
              <a:gd name="connsiteY143-24294" fmla="*/ 2904118 h 5073670"/>
              <a:gd name="connsiteX144-24295" fmla="*/ 3362807 w 4071816"/>
              <a:gd name="connsiteY144-24296" fmla="*/ 2971851 h 5073670"/>
              <a:gd name="connsiteX145-24297" fmla="*/ 3345874 w 4071816"/>
              <a:gd name="connsiteY145-24298" fmla="*/ 2997251 h 5073670"/>
              <a:gd name="connsiteX146-24299" fmla="*/ 3337407 w 4071816"/>
              <a:gd name="connsiteY146-24300" fmla="*/ 3031118 h 5073670"/>
              <a:gd name="connsiteX147-24301" fmla="*/ 3354341 w 4071816"/>
              <a:gd name="connsiteY147-24302" fmla="*/ 3098851 h 5073670"/>
              <a:gd name="connsiteX148-24303" fmla="*/ 3345874 w 4071816"/>
              <a:gd name="connsiteY148-24304" fmla="*/ 3141184 h 5073670"/>
              <a:gd name="connsiteX149-24305" fmla="*/ 3312007 w 4071816"/>
              <a:gd name="connsiteY149-24306" fmla="*/ 3183518 h 5073670"/>
              <a:gd name="connsiteX150-24307" fmla="*/ 3320474 w 4071816"/>
              <a:gd name="connsiteY150-24308" fmla="*/ 3242784 h 5073670"/>
              <a:gd name="connsiteX151-24309" fmla="*/ 3379741 w 4071816"/>
              <a:gd name="connsiteY151-24310" fmla="*/ 3285118 h 5073670"/>
              <a:gd name="connsiteX152-24311" fmla="*/ 3422074 w 4071816"/>
              <a:gd name="connsiteY152-24312" fmla="*/ 3293584 h 5073670"/>
              <a:gd name="connsiteX153-24313" fmla="*/ 3464407 w 4071816"/>
              <a:gd name="connsiteY153-24314" fmla="*/ 3327451 h 5073670"/>
              <a:gd name="connsiteX154-24315" fmla="*/ 3489807 w 4071816"/>
              <a:gd name="connsiteY154-24316" fmla="*/ 3318984 h 5073670"/>
              <a:gd name="connsiteX155-24317" fmla="*/ 3540607 w 4071816"/>
              <a:gd name="connsiteY155-24318" fmla="*/ 3310518 h 5073670"/>
              <a:gd name="connsiteX156-24319" fmla="*/ 3591407 w 4071816"/>
              <a:gd name="connsiteY156-24320" fmla="*/ 3344384 h 5073670"/>
              <a:gd name="connsiteX157-24321" fmla="*/ 3633741 w 4071816"/>
              <a:gd name="connsiteY157-24322" fmla="*/ 3412118 h 5073670"/>
              <a:gd name="connsiteX158-24323" fmla="*/ 3650674 w 4071816"/>
              <a:gd name="connsiteY158-24324" fmla="*/ 3581451 h 5073670"/>
              <a:gd name="connsiteX159-24325" fmla="*/ 3659141 w 4071816"/>
              <a:gd name="connsiteY159-24326" fmla="*/ 3606851 h 5073670"/>
              <a:gd name="connsiteX160-24327" fmla="*/ 3523674 w 4071816"/>
              <a:gd name="connsiteY160-24328" fmla="*/ 3666118 h 5073670"/>
              <a:gd name="connsiteX161-24329" fmla="*/ 3498274 w 4071816"/>
              <a:gd name="connsiteY161-24330" fmla="*/ 3683051 h 5073670"/>
              <a:gd name="connsiteX162-24331" fmla="*/ 3439007 w 4071816"/>
              <a:gd name="connsiteY162-24332" fmla="*/ 3716918 h 5073670"/>
              <a:gd name="connsiteX163-24333" fmla="*/ 3422074 w 4071816"/>
              <a:gd name="connsiteY163-24334" fmla="*/ 3742318 h 5073670"/>
              <a:gd name="connsiteX164-24335" fmla="*/ 3396674 w 4071816"/>
              <a:gd name="connsiteY164-24336" fmla="*/ 3767718 h 5073670"/>
              <a:gd name="connsiteX165-24337" fmla="*/ 3388207 w 4071816"/>
              <a:gd name="connsiteY165-24338" fmla="*/ 3793118 h 5073670"/>
              <a:gd name="connsiteX166-24339" fmla="*/ 3379741 w 4071816"/>
              <a:gd name="connsiteY166-24340" fmla="*/ 3987851 h 5073670"/>
              <a:gd name="connsiteX167-24341" fmla="*/ 3328941 w 4071816"/>
              <a:gd name="connsiteY167-24342" fmla="*/ 4021718 h 5073670"/>
              <a:gd name="connsiteX168-24343" fmla="*/ 3312007 w 4071816"/>
              <a:gd name="connsiteY168-24344" fmla="*/ 4038651 h 5073670"/>
              <a:gd name="connsiteX169-24345" fmla="*/ 3345874 w 4071816"/>
              <a:gd name="connsiteY169-24346" fmla="*/ 4047118 h 5073670"/>
              <a:gd name="connsiteX170-24347" fmla="*/ 3312007 w 4071816"/>
              <a:gd name="connsiteY170-24348" fmla="*/ 4097918 h 5073670"/>
              <a:gd name="connsiteX171-24349" fmla="*/ 3261207 w 4071816"/>
              <a:gd name="connsiteY171-24350" fmla="*/ 4131784 h 5073670"/>
              <a:gd name="connsiteX172-24351" fmla="*/ 3244274 w 4071816"/>
              <a:gd name="connsiteY172-24352" fmla="*/ 4157184 h 5073670"/>
              <a:gd name="connsiteX173-24353" fmla="*/ 3227341 w 4071816"/>
              <a:gd name="connsiteY173-24354" fmla="*/ 4174118 h 5073670"/>
              <a:gd name="connsiteX174-24355" fmla="*/ 3210407 w 4071816"/>
              <a:gd name="connsiteY174-24356" fmla="*/ 4224918 h 5073670"/>
              <a:gd name="connsiteX175-24357" fmla="*/ 3193474 w 4071816"/>
              <a:gd name="connsiteY175-24358" fmla="*/ 4250318 h 5073670"/>
              <a:gd name="connsiteX176-24359" fmla="*/ 3185007 w 4071816"/>
              <a:gd name="connsiteY176-24360" fmla="*/ 4275718 h 5073670"/>
              <a:gd name="connsiteX177-24361" fmla="*/ 3151141 w 4071816"/>
              <a:gd name="connsiteY177-24362" fmla="*/ 4284184 h 5073670"/>
              <a:gd name="connsiteX178-24363" fmla="*/ 3083407 w 4071816"/>
              <a:gd name="connsiteY178-24364" fmla="*/ 4309584 h 5073670"/>
              <a:gd name="connsiteX179-24365" fmla="*/ 3007207 w 4071816"/>
              <a:gd name="connsiteY179-24366" fmla="*/ 4301118 h 5073670"/>
              <a:gd name="connsiteX180-24367" fmla="*/ 2990274 w 4071816"/>
              <a:gd name="connsiteY180-24368" fmla="*/ 4284184 h 5073670"/>
              <a:gd name="connsiteX181-24369" fmla="*/ 2973341 w 4071816"/>
              <a:gd name="connsiteY181-24370" fmla="*/ 4233384 h 5073670"/>
              <a:gd name="connsiteX182-24371" fmla="*/ 2956407 w 4071816"/>
              <a:gd name="connsiteY182-24372" fmla="*/ 4165651 h 5073670"/>
              <a:gd name="connsiteX183-24373" fmla="*/ 2905607 w 4071816"/>
              <a:gd name="connsiteY183-24374" fmla="*/ 4199518 h 5073670"/>
              <a:gd name="connsiteX184-24375" fmla="*/ 2854807 w 4071816"/>
              <a:gd name="connsiteY184-24376" fmla="*/ 4250318 h 5073670"/>
              <a:gd name="connsiteX185-24377" fmla="*/ 2837874 w 4071816"/>
              <a:gd name="connsiteY185-24378" fmla="*/ 4301118 h 5073670"/>
              <a:gd name="connsiteX186-24379" fmla="*/ 2804007 w 4071816"/>
              <a:gd name="connsiteY186-24380" fmla="*/ 4351918 h 5073670"/>
              <a:gd name="connsiteX187-24381" fmla="*/ 2787074 w 4071816"/>
              <a:gd name="connsiteY187-24382" fmla="*/ 4377318 h 5073670"/>
              <a:gd name="connsiteX188-24383" fmla="*/ 2770141 w 4071816"/>
              <a:gd name="connsiteY188-24384" fmla="*/ 4428118 h 5073670"/>
              <a:gd name="connsiteX189-24385" fmla="*/ 2727807 w 4071816"/>
              <a:gd name="connsiteY189-24386" fmla="*/ 4504318 h 5073670"/>
              <a:gd name="connsiteX190-24387" fmla="*/ 2736274 w 4071816"/>
              <a:gd name="connsiteY190-24388" fmla="*/ 4563584 h 5073670"/>
              <a:gd name="connsiteX191-24389" fmla="*/ 2744741 w 4071816"/>
              <a:gd name="connsiteY191-24390" fmla="*/ 4639784 h 5073670"/>
              <a:gd name="connsiteX192-24391" fmla="*/ 2778607 w 4071816"/>
              <a:gd name="connsiteY192-24392" fmla="*/ 4707518 h 5073670"/>
              <a:gd name="connsiteX193-24393" fmla="*/ 2820941 w 4071816"/>
              <a:gd name="connsiteY193-24394" fmla="*/ 4715984 h 5073670"/>
              <a:gd name="connsiteX194-24395" fmla="*/ 2795541 w 4071816"/>
              <a:gd name="connsiteY194-24396" fmla="*/ 4766784 h 5073670"/>
              <a:gd name="connsiteX195-24397" fmla="*/ 2804007 w 4071816"/>
              <a:gd name="connsiteY195-24398" fmla="*/ 4792184 h 5073670"/>
              <a:gd name="connsiteX196-24399" fmla="*/ 2846341 w 4071816"/>
              <a:gd name="connsiteY196-24400" fmla="*/ 4834518 h 5073670"/>
              <a:gd name="connsiteX197-24401" fmla="*/ 2787074 w 4071816"/>
              <a:gd name="connsiteY197-24402" fmla="*/ 4876851 h 5073670"/>
              <a:gd name="connsiteX198-24403" fmla="*/ 2761674 w 4071816"/>
              <a:gd name="connsiteY198-24404" fmla="*/ 4885318 h 5073670"/>
              <a:gd name="connsiteX199-24405" fmla="*/ 2770141 w 4071816"/>
              <a:gd name="connsiteY199-24406" fmla="*/ 5037718 h 5073670"/>
              <a:gd name="connsiteX200-24407" fmla="*/ 2761674 w 4071816"/>
              <a:gd name="connsiteY200-24408" fmla="*/ 5071584 h 5073670"/>
              <a:gd name="connsiteX201-24409" fmla="*/ 2702407 w 4071816"/>
              <a:gd name="connsiteY201-24410" fmla="*/ 5063118 h 5073670"/>
              <a:gd name="connsiteX202-24411" fmla="*/ 2643141 w 4071816"/>
              <a:gd name="connsiteY202-24412" fmla="*/ 5046184 h 5073670"/>
              <a:gd name="connsiteX203-24413" fmla="*/ 2575407 w 4071816"/>
              <a:gd name="connsiteY203-24414" fmla="*/ 5037718 h 5073670"/>
              <a:gd name="connsiteX204-24415" fmla="*/ 2490741 w 4071816"/>
              <a:gd name="connsiteY204-24416" fmla="*/ 5012318 h 5073670"/>
              <a:gd name="connsiteX205-24417" fmla="*/ 2456874 w 4071816"/>
              <a:gd name="connsiteY205-24418" fmla="*/ 5003851 h 5073670"/>
              <a:gd name="connsiteX206-24419" fmla="*/ 2439941 w 4071816"/>
              <a:gd name="connsiteY206-24420" fmla="*/ 4978451 h 5073670"/>
              <a:gd name="connsiteX207-24421" fmla="*/ 2397607 w 4071816"/>
              <a:gd name="connsiteY207-24422" fmla="*/ 4944584 h 5073670"/>
              <a:gd name="connsiteX208-24423" fmla="*/ 2380674 w 4071816"/>
              <a:gd name="connsiteY208-24424" fmla="*/ 4919184 h 5073670"/>
              <a:gd name="connsiteX209-24425" fmla="*/ 2304474 w 4071816"/>
              <a:gd name="connsiteY209-24426" fmla="*/ 4851451 h 5073670"/>
              <a:gd name="connsiteX210-24427" fmla="*/ 2253674 w 4071816"/>
              <a:gd name="connsiteY210-24428" fmla="*/ 4834518 h 5073670"/>
              <a:gd name="connsiteX211-24429" fmla="*/ 2202874 w 4071816"/>
              <a:gd name="connsiteY211-24430" fmla="*/ 4817584 h 5073670"/>
              <a:gd name="connsiteX212-24431" fmla="*/ 2177474 w 4071816"/>
              <a:gd name="connsiteY212-24432" fmla="*/ 4809118 h 5073670"/>
              <a:gd name="connsiteX213-24433" fmla="*/ 2143607 w 4071816"/>
              <a:gd name="connsiteY213-24434" fmla="*/ 4800651 h 5073670"/>
              <a:gd name="connsiteX214-24435" fmla="*/ 2084341 w 4071816"/>
              <a:gd name="connsiteY214-24436" fmla="*/ 4783718 h 5073670"/>
              <a:gd name="connsiteX215-24437" fmla="*/ 2008141 w 4071816"/>
              <a:gd name="connsiteY215-24438" fmla="*/ 4724451 h 5073670"/>
              <a:gd name="connsiteX216-24439" fmla="*/ 1974274 w 4071816"/>
              <a:gd name="connsiteY216-24440" fmla="*/ 4715984 h 5073670"/>
              <a:gd name="connsiteX217-24441" fmla="*/ 1923474 w 4071816"/>
              <a:gd name="connsiteY217-24442" fmla="*/ 4699051 h 5073670"/>
              <a:gd name="connsiteX218-24443" fmla="*/ 1889607 w 4071816"/>
              <a:gd name="connsiteY218-24444" fmla="*/ 4673651 h 5073670"/>
              <a:gd name="connsiteX219-24445" fmla="*/ 1855741 w 4071816"/>
              <a:gd name="connsiteY219-24446" fmla="*/ 4665184 h 5073670"/>
              <a:gd name="connsiteX220-24447" fmla="*/ 1788007 w 4071816"/>
              <a:gd name="connsiteY220-24448" fmla="*/ 4614384 h 5073670"/>
              <a:gd name="connsiteX221-24449" fmla="*/ 1728741 w 4071816"/>
              <a:gd name="connsiteY221-24450" fmla="*/ 4605918 h 5073670"/>
              <a:gd name="connsiteX222-24451" fmla="*/ 1703341 w 4071816"/>
              <a:gd name="connsiteY222-24452" fmla="*/ 4597451 h 5073670"/>
              <a:gd name="connsiteX223-24453" fmla="*/ 1686407 w 4071816"/>
              <a:gd name="connsiteY223-24454" fmla="*/ 4580518 h 5073670"/>
              <a:gd name="connsiteX224-24455" fmla="*/ 1627141 w 4071816"/>
              <a:gd name="connsiteY224-24456" fmla="*/ 4546651 h 5073670"/>
              <a:gd name="connsiteX225-24457" fmla="*/ 1584807 w 4071816"/>
              <a:gd name="connsiteY225-24458" fmla="*/ 4538184 h 5073670"/>
              <a:gd name="connsiteX226-24459" fmla="*/ 1525541 w 4071816"/>
              <a:gd name="connsiteY226-24460" fmla="*/ 4512784 h 5073670"/>
              <a:gd name="connsiteX227-24461" fmla="*/ 1508607 w 4071816"/>
              <a:gd name="connsiteY227-24462" fmla="*/ 4487384 h 5073670"/>
              <a:gd name="connsiteX228-24463" fmla="*/ 1457807 w 4071816"/>
              <a:gd name="connsiteY228-24464" fmla="*/ 4461984 h 5073670"/>
              <a:gd name="connsiteX229-24465" fmla="*/ 1440874 w 4071816"/>
              <a:gd name="connsiteY229-24466" fmla="*/ 4368851 h 5073670"/>
              <a:gd name="connsiteX230-24467" fmla="*/ 1449341 w 4071816"/>
              <a:gd name="connsiteY230-24468" fmla="*/ 4326518 h 5073670"/>
              <a:gd name="connsiteX231-24469" fmla="*/ 1500141 w 4071816"/>
              <a:gd name="connsiteY231-24470" fmla="*/ 4292651 h 5073670"/>
              <a:gd name="connsiteX232-24471" fmla="*/ 1542474 w 4071816"/>
              <a:gd name="connsiteY232-24472" fmla="*/ 4241851 h 5073670"/>
              <a:gd name="connsiteX233-24473" fmla="*/ 1567874 w 4071816"/>
              <a:gd name="connsiteY233-24474" fmla="*/ 4233384 h 5073670"/>
              <a:gd name="connsiteX234-24475" fmla="*/ 1610207 w 4071816"/>
              <a:gd name="connsiteY234-24476" fmla="*/ 4241851 h 5073670"/>
              <a:gd name="connsiteX235-24477" fmla="*/ 1618674 w 4071816"/>
              <a:gd name="connsiteY235-24478" fmla="*/ 4267251 h 5073670"/>
              <a:gd name="connsiteX236-24479" fmla="*/ 1652541 w 4071816"/>
              <a:gd name="connsiteY236-24480" fmla="*/ 4284184 h 5073670"/>
              <a:gd name="connsiteX237-24481" fmla="*/ 1728741 w 4071816"/>
              <a:gd name="connsiteY237-24482" fmla="*/ 4241851 h 5073670"/>
              <a:gd name="connsiteX238-24483" fmla="*/ 1754141 w 4071816"/>
              <a:gd name="connsiteY238-24484" fmla="*/ 4216451 h 5073670"/>
              <a:gd name="connsiteX239-24485" fmla="*/ 1762607 w 4071816"/>
              <a:gd name="connsiteY239-24486" fmla="*/ 4191051 h 5073670"/>
              <a:gd name="connsiteX240-24487" fmla="*/ 1813407 w 4071816"/>
              <a:gd name="connsiteY240-24488" fmla="*/ 4191051 h 5073670"/>
              <a:gd name="connsiteX241-24489" fmla="*/ 1855741 w 4071816"/>
              <a:gd name="connsiteY241-24490" fmla="*/ 4224918 h 5073670"/>
              <a:gd name="connsiteX242-24491" fmla="*/ 1881141 w 4071816"/>
              <a:gd name="connsiteY242-24492" fmla="*/ 4233384 h 5073670"/>
              <a:gd name="connsiteX243-24493" fmla="*/ 1915007 w 4071816"/>
              <a:gd name="connsiteY243-24494" fmla="*/ 4250318 h 5073670"/>
              <a:gd name="connsiteX244-24495" fmla="*/ 1940407 w 4071816"/>
              <a:gd name="connsiteY244-24496" fmla="*/ 4267251 h 5073670"/>
              <a:gd name="connsiteX245-24497" fmla="*/ 1974274 w 4071816"/>
              <a:gd name="connsiteY245-24498" fmla="*/ 4275718 h 5073670"/>
              <a:gd name="connsiteX246-24499" fmla="*/ 1999674 w 4071816"/>
              <a:gd name="connsiteY246-24500" fmla="*/ 4292651 h 5073670"/>
              <a:gd name="connsiteX247-24501" fmla="*/ 2101274 w 4071816"/>
              <a:gd name="connsiteY247-24502" fmla="*/ 4318051 h 5073670"/>
              <a:gd name="connsiteX248-24503" fmla="*/ 2169007 w 4071816"/>
              <a:gd name="connsiteY248-24504" fmla="*/ 4309584 h 5073670"/>
              <a:gd name="connsiteX249-24505" fmla="*/ 2202874 w 4071816"/>
              <a:gd name="connsiteY249-24506" fmla="*/ 4275718 h 5073670"/>
              <a:gd name="connsiteX250-24507" fmla="*/ 2456874 w 4071816"/>
              <a:gd name="connsiteY250-24508" fmla="*/ 4267251 h 5073670"/>
              <a:gd name="connsiteX251-24509" fmla="*/ 2482274 w 4071816"/>
              <a:gd name="connsiteY251-24510" fmla="*/ 4250318 h 5073670"/>
              <a:gd name="connsiteX252-24511" fmla="*/ 2516141 w 4071816"/>
              <a:gd name="connsiteY252-24512" fmla="*/ 4216451 h 5073670"/>
              <a:gd name="connsiteX253-24513" fmla="*/ 2710874 w 4071816"/>
              <a:gd name="connsiteY253-24514" fmla="*/ 4182584 h 5073670"/>
              <a:gd name="connsiteX254-24515" fmla="*/ 2753207 w 4071816"/>
              <a:gd name="connsiteY254-24516" fmla="*/ 4174118 h 5073670"/>
              <a:gd name="connsiteX255-24517" fmla="*/ 2770141 w 4071816"/>
              <a:gd name="connsiteY255-24518" fmla="*/ 4148718 h 5073670"/>
              <a:gd name="connsiteX256-24519" fmla="*/ 2795541 w 4071816"/>
              <a:gd name="connsiteY256-24520" fmla="*/ 4140251 h 5073670"/>
              <a:gd name="connsiteX257-24521" fmla="*/ 2871741 w 4071816"/>
              <a:gd name="connsiteY257-24522" fmla="*/ 4131784 h 5073670"/>
              <a:gd name="connsiteX258-24523" fmla="*/ 2981807 w 4071816"/>
              <a:gd name="connsiteY258-24524" fmla="*/ 4123318 h 5073670"/>
              <a:gd name="connsiteX259-24525" fmla="*/ 3015674 w 4071816"/>
              <a:gd name="connsiteY259-24526" fmla="*/ 4114851 h 5073670"/>
              <a:gd name="connsiteX260-24527" fmla="*/ 3066474 w 4071816"/>
              <a:gd name="connsiteY260-24528" fmla="*/ 4055584 h 5073670"/>
              <a:gd name="connsiteX261-24529" fmla="*/ 3074941 w 4071816"/>
              <a:gd name="connsiteY261-24530" fmla="*/ 4030184 h 5073670"/>
              <a:gd name="connsiteX262-24531" fmla="*/ 3058007 w 4071816"/>
              <a:gd name="connsiteY262-24532" fmla="*/ 3953984 h 5073670"/>
              <a:gd name="connsiteX263-24533" fmla="*/ 3032607 w 4071816"/>
              <a:gd name="connsiteY263-24534" fmla="*/ 3903184 h 5073670"/>
              <a:gd name="connsiteX264-24535" fmla="*/ 3041074 w 4071816"/>
              <a:gd name="connsiteY264-24536" fmla="*/ 3860851 h 5073670"/>
              <a:gd name="connsiteX265-24537" fmla="*/ 3066474 w 4071816"/>
              <a:gd name="connsiteY265-24538" fmla="*/ 3843918 h 5073670"/>
              <a:gd name="connsiteX266-24539" fmla="*/ 3151141 w 4071816"/>
              <a:gd name="connsiteY266-24540" fmla="*/ 3826984 h 5073670"/>
              <a:gd name="connsiteX267-24541" fmla="*/ 3176541 w 4071816"/>
              <a:gd name="connsiteY267-24542" fmla="*/ 3810051 h 5073670"/>
              <a:gd name="connsiteX268-24543" fmla="*/ 3227341 w 4071816"/>
              <a:gd name="connsiteY268-24544" fmla="*/ 3793118 h 5073670"/>
              <a:gd name="connsiteX269-24545" fmla="*/ 3218874 w 4071816"/>
              <a:gd name="connsiteY269-24546" fmla="*/ 3725384 h 5073670"/>
              <a:gd name="connsiteX270-24547" fmla="*/ 3193474 w 4071816"/>
              <a:gd name="connsiteY270-24548" fmla="*/ 3716918 h 5073670"/>
              <a:gd name="connsiteX271-24549" fmla="*/ 3159607 w 4071816"/>
              <a:gd name="connsiteY271-24550" fmla="*/ 3674584 h 5073670"/>
              <a:gd name="connsiteX272-24551" fmla="*/ 3134207 w 4071816"/>
              <a:gd name="connsiteY272-24552" fmla="*/ 3598384 h 5073670"/>
              <a:gd name="connsiteX273-24553" fmla="*/ 3125741 w 4071816"/>
              <a:gd name="connsiteY273-24554" fmla="*/ 3572984 h 5073670"/>
              <a:gd name="connsiteX274-24555" fmla="*/ 3117274 w 4071816"/>
              <a:gd name="connsiteY274-24556" fmla="*/ 3547584 h 5073670"/>
              <a:gd name="connsiteX275-24557" fmla="*/ 3100341 w 4071816"/>
              <a:gd name="connsiteY275-24558" fmla="*/ 3471384 h 5073670"/>
              <a:gd name="connsiteX276-24559" fmla="*/ 3058007 w 4071816"/>
              <a:gd name="connsiteY276-24560" fmla="*/ 3420584 h 5073670"/>
              <a:gd name="connsiteX277-24561" fmla="*/ 3032607 w 4071816"/>
              <a:gd name="connsiteY277-24562" fmla="*/ 3369784 h 5073670"/>
              <a:gd name="connsiteX278-24563" fmla="*/ 3015674 w 4071816"/>
              <a:gd name="connsiteY278-24564" fmla="*/ 3344384 h 5073670"/>
              <a:gd name="connsiteX279-24565" fmla="*/ 2998741 w 4071816"/>
              <a:gd name="connsiteY279-24566" fmla="*/ 3293584 h 5073670"/>
              <a:gd name="connsiteX280-24567" fmla="*/ 2990274 w 4071816"/>
              <a:gd name="connsiteY280-24568" fmla="*/ 3208918 h 5073670"/>
              <a:gd name="connsiteX281-24569" fmla="*/ 2973341 w 4071816"/>
              <a:gd name="connsiteY281-24570" fmla="*/ 3158118 h 5073670"/>
              <a:gd name="connsiteX282-24571" fmla="*/ 2956407 w 4071816"/>
              <a:gd name="connsiteY282-24572" fmla="*/ 3098851 h 5073670"/>
              <a:gd name="connsiteX283-24573" fmla="*/ 2931007 w 4071816"/>
              <a:gd name="connsiteY283-24574" fmla="*/ 3048051 h 5073670"/>
              <a:gd name="connsiteX284-24575" fmla="*/ 2888674 w 4071816"/>
              <a:gd name="connsiteY284-24576" fmla="*/ 3039584 h 5073670"/>
              <a:gd name="connsiteX285-24577" fmla="*/ 2795541 w 4071816"/>
              <a:gd name="connsiteY285-24578" fmla="*/ 3048051 h 5073670"/>
              <a:gd name="connsiteX286-24579" fmla="*/ 2778607 w 4071816"/>
              <a:gd name="connsiteY286-24580" fmla="*/ 3073451 h 5073670"/>
              <a:gd name="connsiteX287-24581" fmla="*/ 2753207 w 4071816"/>
              <a:gd name="connsiteY287-24582" fmla="*/ 3090384 h 5073670"/>
              <a:gd name="connsiteX288-24583" fmla="*/ 2719341 w 4071816"/>
              <a:gd name="connsiteY288-24584" fmla="*/ 3081918 h 5073670"/>
              <a:gd name="connsiteX289-24585" fmla="*/ 2710874 w 4071816"/>
              <a:gd name="connsiteY289-24586" fmla="*/ 3056518 h 5073670"/>
              <a:gd name="connsiteX290-24587" fmla="*/ 2693941 w 4071816"/>
              <a:gd name="connsiteY290-24588" fmla="*/ 3039584 h 5073670"/>
              <a:gd name="connsiteX291-24589" fmla="*/ 2685474 w 4071816"/>
              <a:gd name="connsiteY291-24590" fmla="*/ 3005718 h 5073670"/>
              <a:gd name="connsiteX292-24591" fmla="*/ 2668541 w 4071816"/>
              <a:gd name="connsiteY292-24592" fmla="*/ 2988784 h 5073670"/>
              <a:gd name="connsiteX293-24593" fmla="*/ 2592341 w 4071816"/>
              <a:gd name="connsiteY293-24594" fmla="*/ 2963384 h 5073670"/>
              <a:gd name="connsiteX294-24595" fmla="*/ 2566941 w 4071816"/>
              <a:gd name="connsiteY294-24596" fmla="*/ 2946451 h 5073670"/>
              <a:gd name="connsiteX295-24597" fmla="*/ 2558474 w 4071816"/>
              <a:gd name="connsiteY295-24598" fmla="*/ 2921051 h 5073670"/>
              <a:gd name="connsiteX296-24599" fmla="*/ 2550007 w 4071816"/>
              <a:gd name="connsiteY296-24600" fmla="*/ 2810984 h 5073670"/>
              <a:gd name="connsiteX297-24601" fmla="*/ 2507674 w 4071816"/>
              <a:gd name="connsiteY297-24602" fmla="*/ 2760184 h 5073670"/>
              <a:gd name="connsiteX298-24603" fmla="*/ 2456874 w 4071816"/>
              <a:gd name="connsiteY298-24604" fmla="*/ 2726318 h 5073670"/>
              <a:gd name="connsiteX299-24605" fmla="*/ 2304474 w 4071816"/>
              <a:gd name="connsiteY299-24606" fmla="*/ 2734784 h 5073670"/>
              <a:gd name="connsiteX300-24607" fmla="*/ 2253674 w 4071816"/>
              <a:gd name="connsiteY300-24608" fmla="*/ 2751718 h 5073670"/>
              <a:gd name="connsiteX301-24609" fmla="*/ 2270607 w 4071816"/>
              <a:gd name="connsiteY301-24610" fmla="*/ 2709384 h 5073670"/>
              <a:gd name="connsiteX302-24611" fmla="*/ 2262141 w 4071816"/>
              <a:gd name="connsiteY302-24612" fmla="*/ 2658584 h 5073670"/>
              <a:gd name="connsiteX303-24613" fmla="*/ 2236741 w 4071816"/>
              <a:gd name="connsiteY303-24614" fmla="*/ 2650118 h 5073670"/>
              <a:gd name="connsiteX304-24615" fmla="*/ 2118207 w 4071816"/>
              <a:gd name="connsiteY304-24616" fmla="*/ 2641651 h 5073670"/>
              <a:gd name="connsiteX305-24617" fmla="*/ 2101274 w 4071816"/>
              <a:gd name="connsiteY305-24618" fmla="*/ 2497718 h 5073670"/>
              <a:gd name="connsiteX306-24619" fmla="*/ 2084341 w 4071816"/>
              <a:gd name="connsiteY306-24620" fmla="*/ 2472318 h 5073670"/>
              <a:gd name="connsiteX307-24621" fmla="*/ 2050474 w 4071816"/>
              <a:gd name="connsiteY307-24622" fmla="*/ 2404584 h 5073670"/>
              <a:gd name="connsiteX308-24623" fmla="*/ 2016607 w 4071816"/>
              <a:gd name="connsiteY308-24624" fmla="*/ 2362251 h 5073670"/>
              <a:gd name="connsiteX309-24625" fmla="*/ 1864207 w 4071816"/>
              <a:gd name="connsiteY309-24626" fmla="*/ 2336851 h 5073670"/>
              <a:gd name="connsiteX310-24627" fmla="*/ 1804941 w 4071816"/>
              <a:gd name="connsiteY310-24628" fmla="*/ 2319918 h 5073670"/>
              <a:gd name="connsiteX311-24629" fmla="*/ 1754141 w 4071816"/>
              <a:gd name="connsiteY311-24630" fmla="*/ 2302984 h 5073670"/>
              <a:gd name="connsiteX312-24631" fmla="*/ 1796474 w 4071816"/>
              <a:gd name="connsiteY312-24632" fmla="*/ 2260651 h 5073670"/>
              <a:gd name="connsiteX313-24633" fmla="*/ 1771074 w 4071816"/>
              <a:gd name="connsiteY313-24634" fmla="*/ 2269118 h 5073670"/>
              <a:gd name="connsiteX314-24635" fmla="*/ 1745674 w 4071816"/>
              <a:gd name="connsiteY314-24636" fmla="*/ 2277584 h 5073670"/>
              <a:gd name="connsiteX315-24637" fmla="*/ 1771074 w 4071816"/>
              <a:gd name="connsiteY315-24638" fmla="*/ 2252184 h 5073670"/>
              <a:gd name="connsiteX316-24639" fmla="*/ 1796474 w 4071816"/>
              <a:gd name="connsiteY316-24640" fmla="*/ 2243718 h 5073670"/>
              <a:gd name="connsiteX317-24641" fmla="*/ 1804941 w 4071816"/>
              <a:gd name="connsiteY317-24642" fmla="*/ 2209851 h 5073670"/>
              <a:gd name="connsiteX318-24643" fmla="*/ 1830341 w 4071816"/>
              <a:gd name="connsiteY318-24644" fmla="*/ 2167518 h 5073670"/>
              <a:gd name="connsiteX319-24645" fmla="*/ 1830341 w 4071816"/>
              <a:gd name="connsiteY319-24646" fmla="*/ 2082851 h 5073670"/>
              <a:gd name="connsiteX320-24647" fmla="*/ 1796474 w 4071816"/>
              <a:gd name="connsiteY320-24648" fmla="*/ 2048984 h 5073670"/>
              <a:gd name="connsiteX321-24649" fmla="*/ 1745674 w 4071816"/>
              <a:gd name="connsiteY321-24650" fmla="*/ 2006651 h 5073670"/>
              <a:gd name="connsiteX322-24651" fmla="*/ 1703341 w 4071816"/>
              <a:gd name="connsiteY322-24652" fmla="*/ 1955851 h 5073670"/>
              <a:gd name="connsiteX323-24653" fmla="*/ 1677941 w 4071816"/>
              <a:gd name="connsiteY323-24654" fmla="*/ 1938918 h 5073670"/>
              <a:gd name="connsiteX324-24655" fmla="*/ 1661007 w 4071816"/>
              <a:gd name="connsiteY324-24656" fmla="*/ 1921984 h 5073670"/>
              <a:gd name="connsiteX325-24657" fmla="*/ 1635607 w 4071816"/>
              <a:gd name="connsiteY325-24658" fmla="*/ 1913518 h 5073670"/>
              <a:gd name="connsiteX326-24659" fmla="*/ 1517074 w 4071816"/>
              <a:gd name="connsiteY326-24660" fmla="*/ 1896584 h 5073670"/>
              <a:gd name="connsiteX327-24661" fmla="*/ 1466274 w 4071816"/>
              <a:gd name="connsiteY327-24662" fmla="*/ 1871184 h 5073670"/>
              <a:gd name="connsiteX328-24663" fmla="*/ 1474741 w 4071816"/>
              <a:gd name="connsiteY328-24664" fmla="*/ 1837318 h 5073670"/>
              <a:gd name="connsiteX329-24665" fmla="*/ 1440874 w 4071816"/>
              <a:gd name="connsiteY329-24666" fmla="*/ 1828851 h 5073670"/>
              <a:gd name="connsiteX330-24667" fmla="*/ 1415474 w 4071816"/>
              <a:gd name="connsiteY330-24668" fmla="*/ 1778051 h 5073670"/>
              <a:gd name="connsiteX331-24669" fmla="*/ 1398541 w 4071816"/>
              <a:gd name="connsiteY331-24670" fmla="*/ 1744184 h 5073670"/>
              <a:gd name="connsiteX332-24671" fmla="*/ 1390074 w 4071816"/>
              <a:gd name="connsiteY332-24672" fmla="*/ 1718784 h 5073670"/>
              <a:gd name="connsiteX333-24673" fmla="*/ 1364674 w 4071816"/>
              <a:gd name="connsiteY333-24674" fmla="*/ 1701851 h 5073670"/>
              <a:gd name="connsiteX334-24675" fmla="*/ 1339274 w 4071816"/>
              <a:gd name="connsiteY334-24676" fmla="*/ 1676451 h 5073670"/>
              <a:gd name="connsiteX335-24677" fmla="*/ 1305407 w 4071816"/>
              <a:gd name="connsiteY335-24678" fmla="*/ 1600251 h 5073670"/>
              <a:gd name="connsiteX336-24679" fmla="*/ 1288474 w 4071816"/>
              <a:gd name="connsiteY336-24680" fmla="*/ 1574851 h 5073670"/>
              <a:gd name="connsiteX337-24681" fmla="*/ 1280007 w 4071816"/>
              <a:gd name="connsiteY337-24682" fmla="*/ 1540984 h 5073670"/>
              <a:gd name="connsiteX338-24683" fmla="*/ 1195341 w 4071816"/>
              <a:gd name="connsiteY338-24684" fmla="*/ 1473251 h 5073670"/>
              <a:gd name="connsiteX339-24685" fmla="*/ 1169941 w 4071816"/>
              <a:gd name="connsiteY339-24686" fmla="*/ 1456318 h 5073670"/>
              <a:gd name="connsiteX340-24687" fmla="*/ 1051407 w 4071816"/>
              <a:gd name="connsiteY340-24688" fmla="*/ 1413984 h 5073670"/>
              <a:gd name="connsiteX341-24689" fmla="*/ 1026007 w 4071816"/>
              <a:gd name="connsiteY341-24690" fmla="*/ 1422451 h 5073670"/>
              <a:gd name="connsiteX342-24691" fmla="*/ 1017541 w 4071816"/>
              <a:gd name="connsiteY342-24692" fmla="*/ 1473251 h 5073670"/>
              <a:gd name="connsiteX343-24693" fmla="*/ 1009074 w 4071816"/>
              <a:gd name="connsiteY343-24694" fmla="*/ 1498651 h 5073670"/>
              <a:gd name="connsiteX344-24695" fmla="*/ 966741 w 4071816"/>
              <a:gd name="connsiteY344-24696" fmla="*/ 1540984 h 5073670"/>
              <a:gd name="connsiteX345-24697" fmla="*/ 941341 w 4071816"/>
              <a:gd name="connsiteY345-24698" fmla="*/ 1591784 h 5073670"/>
              <a:gd name="connsiteX346-24699" fmla="*/ 915941 w 4071816"/>
              <a:gd name="connsiteY346-24700" fmla="*/ 1667984 h 5073670"/>
              <a:gd name="connsiteX347-24701" fmla="*/ 907474 w 4071816"/>
              <a:gd name="connsiteY347-24702" fmla="*/ 1693384 h 5073670"/>
              <a:gd name="connsiteX348-24703" fmla="*/ 873607 w 4071816"/>
              <a:gd name="connsiteY348-24704" fmla="*/ 1701851 h 5073670"/>
              <a:gd name="connsiteX349-24705" fmla="*/ 814341 w 4071816"/>
              <a:gd name="connsiteY349-24706" fmla="*/ 1693384 h 5073670"/>
              <a:gd name="connsiteX350-24707" fmla="*/ 788941 w 4071816"/>
              <a:gd name="connsiteY350-24708" fmla="*/ 1684918 h 5073670"/>
              <a:gd name="connsiteX351-24709" fmla="*/ 772007 w 4071816"/>
              <a:gd name="connsiteY351-24710" fmla="*/ 1659518 h 5073670"/>
              <a:gd name="connsiteX352-24711" fmla="*/ 780474 w 4071816"/>
              <a:gd name="connsiteY352-24712" fmla="*/ 1634118 h 5073670"/>
              <a:gd name="connsiteX353-24713" fmla="*/ 755074 w 4071816"/>
              <a:gd name="connsiteY353-24714" fmla="*/ 1540984 h 5073670"/>
              <a:gd name="connsiteX354-24715" fmla="*/ 729674 w 4071816"/>
              <a:gd name="connsiteY354-24716" fmla="*/ 1532518 h 5073670"/>
              <a:gd name="connsiteX355-24717" fmla="*/ 721207 w 4071816"/>
              <a:gd name="connsiteY355-24718" fmla="*/ 1507118 h 5073670"/>
              <a:gd name="connsiteX356-24719" fmla="*/ 670407 w 4071816"/>
              <a:gd name="connsiteY356-24720" fmla="*/ 1447851 h 5073670"/>
              <a:gd name="connsiteX357-24721" fmla="*/ 653474 w 4071816"/>
              <a:gd name="connsiteY357-24722" fmla="*/ 1422451 h 5073670"/>
              <a:gd name="connsiteX358-24723" fmla="*/ 645007 w 4071816"/>
              <a:gd name="connsiteY358-24724" fmla="*/ 1380118 h 5073670"/>
              <a:gd name="connsiteX359-24725" fmla="*/ 636541 w 4071816"/>
              <a:gd name="connsiteY359-24726" fmla="*/ 1354718 h 5073670"/>
              <a:gd name="connsiteX360-24727" fmla="*/ 501074 w 4071816"/>
              <a:gd name="connsiteY360-24728" fmla="*/ 1329318 h 5073670"/>
              <a:gd name="connsiteX361-24729" fmla="*/ 509541 w 4071816"/>
              <a:gd name="connsiteY361-24730" fmla="*/ 1286984 h 5073670"/>
              <a:gd name="connsiteX362-24731" fmla="*/ 543407 w 4071816"/>
              <a:gd name="connsiteY362-24732" fmla="*/ 1236184 h 5073670"/>
              <a:gd name="connsiteX363-24733" fmla="*/ 526474 w 4071816"/>
              <a:gd name="connsiteY363-24734" fmla="*/ 1151518 h 5073670"/>
              <a:gd name="connsiteX364-24735" fmla="*/ 501074 w 4071816"/>
              <a:gd name="connsiteY364-24736" fmla="*/ 1134584 h 5073670"/>
              <a:gd name="connsiteX365-24737" fmla="*/ 475674 w 4071816"/>
              <a:gd name="connsiteY365-24738" fmla="*/ 1066851 h 5073670"/>
              <a:gd name="connsiteX366-24739" fmla="*/ 450274 w 4071816"/>
              <a:gd name="connsiteY366-24740" fmla="*/ 1049918 h 5073670"/>
              <a:gd name="connsiteX367-24741" fmla="*/ 433341 w 4071816"/>
              <a:gd name="connsiteY367-24742" fmla="*/ 999118 h 5073670"/>
              <a:gd name="connsiteX368-24743" fmla="*/ 424874 w 4071816"/>
              <a:gd name="connsiteY368-24744" fmla="*/ 973718 h 5073670"/>
              <a:gd name="connsiteX369-24745" fmla="*/ 416407 w 4071816"/>
              <a:gd name="connsiteY369-24746" fmla="*/ 939851 h 5073670"/>
              <a:gd name="connsiteX370-24747" fmla="*/ 399474 w 4071816"/>
              <a:gd name="connsiteY370-24748" fmla="*/ 889051 h 5073670"/>
              <a:gd name="connsiteX371-24749" fmla="*/ 391007 w 4071816"/>
              <a:gd name="connsiteY371-24750" fmla="*/ 838251 h 5073670"/>
              <a:gd name="connsiteX372-24751" fmla="*/ 382541 w 4071816"/>
              <a:gd name="connsiteY372-24752" fmla="*/ 804384 h 5073670"/>
              <a:gd name="connsiteX0-24753" fmla="*/ 314807 w 4071816"/>
              <a:gd name="connsiteY0-24754" fmla="*/ 651984 h 5073670"/>
              <a:gd name="connsiteX1-24755" fmla="*/ 331741 w 4071816"/>
              <a:gd name="connsiteY1-24756" fmla="*/ 685851 h 5073670"/>
              <a:gd name="connsiteX2-24757" fmla="*/ 357140 w 4071816"/>
              <a:gd name="connsiteY2-24758" fmla="*/ 728183 h 5073670"/>
              <a:gd name="connsiteX3-24759" fmla="*/ 340207 w 4071816"/>
              <a:gd name="connsiteY3-24760" fmla="*/ 643518 h 5073670"/>
              <a:gd name="connsiteX4-24761" fmla="*/ 323274 w 4071816"/>
              <a:gd name="connsiteY4-24762" fmla="*/ 626584 h 5073670"/>
              <a:gd name="connsiteX5-24763" fmla="*/ 289407 w 4071816"/>
              <a:gd name="connsiteY5-24764" fmla="*/ 550384 h 5073670"/>
              <a:gd name="connsiteX6-24765" fmla="*/ 280941 w 4071816"/>
              <a:gd name="connsiteY6-24766" fmla="*/ 524984 h 5073670"/>
              <a:gd name="connsiteX7-24767" fmla="*/ 213207 w 4071816"/>
              <a:gd name="connsiteY7-24768" fmla="*/ 465718 h 5073670"/>
              <a:gd name="connsiteX8-24769" fmla="*/ 120074 w 4071816"/>
              <a:gd name="connsiteY8-24770" fmla="*/ 440318 h 5073670"/>
              <a:gd name="connsiteX9-24771" fmla="*/ 94674 w 4071816"/>
              <a:gd name="connsiteY9-24772" fmla="*/ 431851 h 5073670"/>
              <a:gd name="connsiteX10-24773" fmla="*/ 69274 w 4071816"/>
              <a:gd name="connsiteY10-24774" fmla="*/ 406451 h 5073670"/>
              <a:gd name="connsiteX11-24775" fmla="*/ 60807 w 4071816"/>
              <a:gd name="connsiteY11-24776" fmla="*/ 381051 h 5073670"/>
              <a:gd name="connsiteX12-24777" fmla="*/ 86207 w 4071816"/>
              <a:gd name="connsiteY12-24778" fmla="*/ 245584 h 5073670"/>
              <a:gd name="connsiteX13-24779" fmla="*/ 77741 w 4071816"/>
              <a:gd name="connsiteY13-24780" fmla="*/ 194784 h 5073670"/>
              <a:gd name="connsiteX14-24781" fmla="*/ 35407 w 4071816"/>
              <a:gd name="connsiteY14-24782" fmla="*/ 169384 h 5073670"/>
              <a:gd name="connsiteX15-24783" fmla="*/ 10007 w 4071816"/>
              <a:gd name="connsiteY15-24784" fmla="*/ 152451 h 5073670"/>
              <a:gd name="connsiteX16-24785" fmla="*/ 1541 w 4071816"/>
              <a:gd name="connsiteY16-24786" fmla="*/ 50851 h 5073670"/>
              <a:gd name="connsiteX17-24787" fmla="*/ 10007 w 4071816"/>
              <a:gd name="connsiteY17-24788" fmla="*/ 51 h 5073670"/>
              <a:gd name="connsiteX18-24789" fmla="*/ 153941 w 4071816"/>
              <a:gd name="connsiteY18-24790" fmla="*/ 16984 h 5073670"/>
              <a:gd name="connsiteX19-24791" fmla="*/ 170874 w 4071816"/>
              <a:gd name="connsiteY19-24792" fmla="*/ 33918 h 5073670"/>
              <a:gd name="connsiteX20-24793" fmla="*/ 306341 w 4071816"/>
              <a:gd name="connsiteY20-24794" fmla="*/ 8518 h 5073670"/>
              <a:gd name="connsiteX21-24795" fmla="*/ 340207 w 4071816"/>
              <a:gd name="connsiteY21-24796" fmla="*/ 76251 h 5073670"/>
              <a:gd name="connsiteX22-24797" fmla="*/ 365607 w 4071816"/>
              <a:gd name="connsiteY22-24798" fmla="*/ 84718 h 5073670"/>
              <a:gd name="connsiteX23-24799" fmla="*/ 441807 w 4071816"/>
              <a:gd name="connsiteY23-24800" fmla="*/ 93184 h 5073670"/>
              <a:gd name="connsiteX24-24801" fmla="*/ 484141 w 4071816"/>
              <a:gd name="connsiteY24-24802" fmla="*/ 127051 h 5073670"/>
              <a:gd name="connsiteX25-24803" fmla="*/ 509541 w 4071816"/>
              <a:gd name="connsiteY25-24804" fmla="*/ 143984 h 5073670"/>
              <a:gd name="connsiteX26-24805" fmla="*/ 670407 w 4071816"/>
              <a:gd name="connsiteY26-24806" fmla="*/ 135518 h 5073670"/>
              <a:gd name="connsiteX27-24807" fmla="*/ 687341 w 4071816"/>
              <a:gd name="connsiteY27-24808" fmla="*/ 110118 h 5073670"/>
              <a:gd name="connsiteX28-24809" fmla="*/ 915941 w 4071816"/>
              <a:gd name="connsiteY28-24810" fmla="*/ 127051 h 5073670"/>
              <a:gd name="connsiteX29-24811" fmla="*/ 941341 w 4071816"/>
              <a:gd name="connsiteY29-24812" fmla="*/ 152451 h 5073670"/>
              <a:gd name="connsiteX30-24813" fmla="*/ 1026007 w 4071816"/>
              <a:gd name="connsiteY30-24814" fmla="*/ 152451 h 5073670"/>
              <a:gd name="connsiteX31-24815" fmla="*/ 1051407 w 4071816"/>
              <a:gd name="connsiteY31-24816" fmla="*/ 135518 h 5073670"/>
              <a:gd name="connsiteX32-24817" fmla="*/ 1161474 w 4071816"/>
              <a:gd name="connsiteY32-24818" fmla="*/ 118584 h 5073670"/>
              <a:gd name="connsiteX33-24819" fmla="*/ 1212274 w 4071816"/>
              <a:gd name="connsiteY33-24820" fmla="*/ 93184 h 5073670"/>
              <a:gd name="connsiteX34-24821" fmla="*/ 1263074 w 4071816"/>
              <a:gd name="connsiteY34-24822" fmla="*/ 101651 h 5073670"/>
              <a:gd name="connsiteX35-24823" fmla="*/ 1288474 w 4071816"/>
              <a:gd name="connsiteY35-24824" fmla="*/ 118584 h 5073670"/>
              <a:gd name="connsiteX36-24825" fmla="*/ 1390074 w 4071816"/>
              <a:gd name="connsiteY36-24826" fmla="*/ 118584 h 5073670"/>
              <a:gd name="connsiteX37-24827" fmla="*/ 1398541 w 4071816"/>
              <a:gd name="connsiteY37-24828" fmla="*/ 143984 h 5073670"/>
              <a:gd name="connsiteX38-24829" fmla="*/ 1390074 w 4071816"/>
              <a:gd name="connsiteY38-24830" fmla="*/ 177851 h 5073670"/>
              <a:gd name="connsiteX39-24831" fmla="*/ 1339274 w 4071816"/>
              <a:gd name="connsiteY39-24832" fmla="*/ 203251 h 5073670"/>
              <a:gd name="connsiteX40-24833" fmla="*/ 1313874 w 4071816"/>
              <a:gd name="connsiteY40-24834" fmla="*/ 220184 h 5073670"/>
              <a:gd name="connsiteX41-24835" fmla="*/ 1305407 w 4071816"/>
              <a:gd name="connsiteY41-24836" fmla="*/ 245584 h 5073670"/>
              <a:gd name="connsiteX42-24837" fmla="*/ 1313874 w 4071816"/>
              <a:gd name="connsiteY42-24838" fmla="*/ 457251 h 5073670"/>
              <a:gd name="connsiteX43-24839" fmla="*/ 1330807 w 4071816"/>
              <a:gd name="connsiteY43-24840" fmla="*/ 508051 h 5073670"/>
              <a:gd name="connsiteX44-24841" fmla="*/ 1339274 w 4071816"/>
              <a:gd name="connsiteY44-24842" fmla="*/ 533451 h 5073670"/>
              <a:gd name="connsiteX45-24843" fmla="*/ 1356207 w 4071816"/>
              <a:gd name="connsiteY45-24844" fmla="*/ 558851 h 5073670"/>
              <a:gd name="connsiteX46-24845" fmla="*/ 1364674 w 4071816"/>
              <a:gd name="connsiteY46-24846" fmla="*/ 584251 h 5073670"/>
              <a:gd name="connsiteX47-24847" fmla="*/ 1415474 w 4071816"/>
              <a:gd name="connsiteY47-24848" fmla="*/ 635051 h 5073670"/>
              <a:gd name="connsiteX48-24849" fmla="*/ 1440874 w 4071816"/>
              <a:gd name="connsiteY48-24850" fmla="*/ 660451 h 5073670"/>
              <a:gd name="connsiteX49-24851" fmla="*/ 1474741 w 4071816"/>
              <a:gd name="connsiteY49-24852" fmla="*/ 668918 h 5073670"/>
              <a:gd name="connsiteX50-24853" fmla="*/ 1500141 w 4071816"/>
              <a:gd name="connsiteY50-24854" fmla="*/ 694318 h 5073670"/>
              <a:gd name="connsiteX51-24855" fmla="*/ 1550941 w 4071816"/>
              <a:gd name="connsiteY51-24856" fmla="*/ 728184 h 5073670"/>
              <a:gd name="connsiteX52-24857" fmla="*/ 1593274 w 4071816"/>
              <a:gd name="connsiteY52-24858" fmla="*/ 770518 h 5073670"/>
              <a:gd name="connsiteX53-24859" fmla="*/ 1652541 w 4071816"/>
              <a:gd name="connsiteY53-24860" fmla="*/ 821318 h 5073670"/>
              <a:gd name="connsiteX54-24861" fmla="*/ 1703341 w 4071816"/>
              <a:gd name="connsiteY54-24862" fmla="*/ 855184 h 5073670"/>
              <a:gd name="connsiteX55-24863" fmla="*/ 1771074 w 4071816"/>
              <a:gd name="connsiteY55-24864" fmla="*/ 905984 h 5073670"/>
              <a:gd name="connsiteX56-24865" fmla="*/ 1796474 w 4071816"/>
              <a:gd name="connsiteY56-24866" fmla="*/ 914451 h 5073670"/>
              <a:gd name="connsiteX57-24867" fmla="*/ 1821874 w 4071816"/>
              <a:gd name="connsiteY57-24868" fmla="*/ 931384 h 5073670"/>
              <a:gd name="connsiteX58-24869" fmla="*/ 1889607 w 4071816"/>
              <a:gd name="connsiteY58-24870" fmla="*/ 948318 h 5073670"/>
              <a:gd name="connsiteX59-24871" fmla="*/ 1915007 w 4071816"/>
              <a:gd name="connsiteY59-24872" fmla="*/ 965251 h 5073670"/>
              <a:gd name="connsiteX60-24873" fmla="*/ 1931941 w 4071816"/>
              <a:gd name="connsiteY60-24874" fmla="*/ 1016051 h 5073670"/>
              <a:gd name="connsiteX61-24875" fmla="*/ 1948874 w 4071816"/>
              <a:gd name="connsiteY61-24876" fmla="*/ 1041451 h 5073670"/>
              <a:gd name="connsiteX62-24877" fmla="*/ 1965807 w 4071816"/>
              <a:gd name="connsiteY62-24878" fmla="*/ 1100718 h 5073670"/>
              <a:gd name="connsiteX63-24879" fmla="*/ 1982741 w 4071816"/>
              <a:gd name="connsiteY63-24880" fmla="*/ 1151518 h 5073670"/>
              <a:gd name="connsiteX64-24881" fmla="*/ 1991207 w 4071816"/>
              <a:gd name="connsiteY64-24882" fmla="*/ 1193851 h 5073670"/>
              <a:gd name="connsiteX65-24883" fmla="*/ 1999674 w 4071816"/>
              <a:gd name="connsiteY65-24884" fmla="*/ 1219251 h 5073670"/>
              <a:gd name="connsiteX66-24885" fmla="*/ 2008141 w 4071816"/>
              <a:gd name="connsiteY66-24886" fmla="*/ 1253118 h 5073670"/>
              <a:gd name="connsiteX67-24887" fmla="*/ 2033541 w 4071816"/>
              <a:gd name="connsiteY67-24888" fmla="*/ 1329318 h 5073670"/>
              <a:gd name="connsiteX68-24889" fmla="*/ 2042007 w 4071816"/>
              <a:gd name="connsiteY68-24890" fmla="*/ 1354718 h 5073670"/>
              <a:gd name="connsiteX69-24891" fmla="*/ 2050474 w 4071816"/>
              <a:gd name="connsiteY69-24892" fmla="*/ 1405518 h 5073670"/>
              <a:gd name="connsiteX70-24893" fmla="*/ 2084341 w 4071816"/>
              <a:gd name="connsiteY70-24894" fmla="*/ 1447851 h 5073670"/>
              <a:gd name="connsiteX71-24895" fmla="*/ 2101274 w 4071816"/>
              <a:gd name="connsiteY71-24896" fmla="*/ 1498651 h 5073670"/>
              <a:gd name="connsiteX72-24897" fmla="*/ 2109741 w 4071816"/>
              <a:gd name="connsiteY72-24898" fmla="*/ 1532518 h 5073670"/>
              <a:gd name="connsiteX73-24899" fmla="*/ 2126674 w 4071816"/>
              <a:gd name="connsiteY73-24900" fmla="*/ 1557918 h 5073670"/>
              <a:gd name="connsiteX74-24901" fmla="*/ 2135141 w 4071816"/>
              <a:gd name="connsiteY74-24902" fmla="*/ 1583318 h 5073670"/>
              <a:gd name="connsiteX75-24903" fmla="*/ 2169007 w 4071816"/>
              <a:gd name="connsiteY75-24904" fmla="*/ 1634118 h 5073670"/>
              <a:gd name="connsiteX76-24905" fmla="*/ 2185941 w 4071816"/>
              <a:gd name="connsiteY76-24906" fmla="*/ 1659518 h 5073670"/>
              <a:gd name="connsiteX77-24907" fmla="*/ 2211341 w 4071816"/>
              <a:gd name="connsiteY77-24908" fmla="*/ 1676451 h 5073670"/>
              <a:gd name="connsiteX78-24909" fmla="*/ 2236741 w 4071816"/>
              <a:gd name="connsiteY78-24910" fmla="*/ 1701851 h 5073670"/>
              <a:gd name="connsiteX79-24911" fmla="*/ 2287541 w 4071816"/>
              <a:gd name="connsiteY79-24912" fmla="*/ 1727251 h 5073670"/>
              <a:gd name="connsiteX80-24913" fmla="*/ 2312941 w 4071816"/>
              <a:gd name="connsiteY80-24914" fmla="*/ 1710318 h 5073670"/>
              <a:gd name="connsiteX81-24915" fmla="*/ 2338341 w 4071816"/>
              <a:gd name="connsiteY81-24916" fmla="*/ 1718784 h 5073670"/>
              <a:gd name="connsiteX82-24917" fmla="*/ 2389141 w 4071816"/>
              <a:gd name="connsiteY82-24918" fmla="*/ 1761118 h 5073670"/>
              <a:gd name="connsiteX83-24919" fmla="*/ 2397607 w 4071816"/>
              <a:gd name="connsiteY83-24920" fmla="*/ 1794984 h 5073670"/>
              <a:gd name="connsiteX84-24921" fmla="*/ 2439941 w 4071816"/>
              <a:gd name="connsiteY84-24922" fmla="*/ 1837318 h 5073670"/>
              <a:gd name="connsiteX85-24923" fmla="*/ 2465341 w 4071816"/>
              <a:gd name="connsiteY85-24924" fmla="*/ 1862718 h 5073670"/>
              <a:gd name="connsiteX86-24925" fmla="*/ 2566941 w 4071816"/>
              <a:gd name="connsiteY86-24926" fmla="*/ 1879651 h 5073670"/>
              <a:gd name="connsiteX87-24927" fmla="*/ 2592341 w 4071816"/>
              <a:gd name="connsiteY87-24928" fmla="*/ 1905051 h 5073670"/>
              <a:gd name="connsiteX88-24929" fmla="*/ 2617741 w 4071816"/>
              <a:gd name="connsiteY88-24930" fmla="*/ 1913518 h 5073670"/>
              <a:gd name="connsiteX89-24931" fmla="*/ 2744741 w 4071816"/>
              <a:gd name="connsiteY89-24932" fmla="*/ 1930451 h 5073670"/>
              <a:gd name="connsiteX90-24933" fmla="*/ 2770141 w 4071816"/>
              <a:gd name="connsiteY90-24934" fmla="*/ 1955851 h 5073670"/>
              <a:gd name="connsiteX91-24935" fmla="*/ 2837874 w 4071816"/>
              <a:gd name="connsiteY91-24936" fmla="*/ 1972784 h 5073670"/>
              <a:gd name="connsiteX92-24937" fmla="*/ 2905607 w 4071816"/>
              <a:gd name="connsiteY92-24938" fmla="*/ 1964318 h 5073670"/>
              <a:gd name="connsiteX93-24939" fmla="*/ 3007207 w 4071816"/>
              <a:gd name="connsiteY93-24940" fmla="*/ 1955851 h 5073670"/>
              <a:gd name="connsiteX94-24941" fmla="*/ 3041074 w 4071816"/>
              <a:gd name="connsiteY94-24942" fmla="*/ 1938918 h 5073670"/>
              <a:gd name="connsiteX95-24943" fmla="*/ 3066474 w 4071816"/>
              <a:gd name="connsiteY95-24944" fmla="*/ 1947384 h 5073670"/>
              <a:gd name="connsiteX96-24945" fmla="*/ 3117274 w 4071816"/>
              <a:gd name="connsiteY96-24946" fmla="*/ 2006651 h 5073670"/>
              <a:gd name="connsiteX97-24947" fmla="*/ 3100341 w 4071816"/>
              <a:gd name="connsiteY97-24948" fmla="*/ 2032051 h 5073670"/>
              <a:gd name="connsiteX98-24949" fmla="*/ 3074941 w 4071816"/>
              <a:gd name="connsiteY98-24950" fmla="*/ 2040518 h 5073670"/>
              <a:gd name="connsiteX99-24951" fmla="*/ 3058007 w 4071816"/>
              <a:gd name="connsiteY99-24952" fmla="*/ 2057451 h 5073670"/>
              <a:gd name="connsiteX100-24953" fmla="*/ 3015674 w 4071816"/>
              <a:gd name="connsiteY100-24954" fmla="*/ 2133651 h 5073670"/>
              <a:gd name="connsiteX101-24955" fmla="*/ 2990274 w 4071816"/>
              <a:gd name="connsiteY101-24956" fmla="*/ 2150584 h 5073670"/>
              <a:gd name="connsiteX102-24957" fmla="*/ 3007207 w 4071816"/>
              <a:gd name="connsiteY102-24958" fmla="*/ 2175984 h 5073670"/>
              <a:gd name="connsiteX103-24959" fmla="*/ 3032607 w 4071816"/>
              <a:gd name="connsiteY103-24960" fmla="*/ 2184451 h 5073670"/>
              <a:gd name="connsiteX104-24961" fmla="*/ 3058007 w 4071816"/>
              <a:gd name="connsiteY104-24962" fmla="*/ 2201384 h 5073670"/>
              <a:gd name="connsiteX105-24963" fmla="*/ 3074941 w 4071816"/>
              <a:gd name="connsiteY105-24964" fmla="*/ 2218318 h 5073670"/>
              <a:gd name="connsiteX106-24965" fmla="*/ 3125741 w 4071816"/>
              <a:gd name="connsiteY106-24966" fmla="*/ 2235251 h 5073670"/>
              <a:gd name="connsiteX107-24967" fmla="*/ 3151141 w 4071816"/>
              <a:gd name="connsiteY107-24968" fmla="*/ 2243718 h 5073670"/>
              <a:gd name="connsiteX108-24969" fmla="*/ 3201941 w 4071816"/>
              <a:gd name="connsiteY108-24970" fmla="*/ 2269118 h 5073670"/>
              <a:gd name="connsiteX109-24971" fmla="*/ 3252741 w 4071816"/>
              <a:gd name="connsiteY109-24972" fmla="*/ 2294518 h 5073670"/>
              <a:gd name="connsiteX110-24973" fmla="*/ 3278141 w 4071816"/>
              <a:gd name="connsiteY110-24974" fmla="*/ 2319918 h 5073670"/>
              <a:gd name="connsiteX111-24975" fmla="*/ 3405141 w 4071816"/>
              <a:gd name="connsiteY111-24976" fmla="*/ 2345318 h 5073670"/>
              <a:gd name="connsiteX112-24977" fmla="*/ 3464407 w 4071816"/>
              <a:gd name="connsiteY112-24978" fmla="*/ 2362251 h 5073670"/>
              <a:gd name="connsiteX113-24979" fmla="*/ 3489807 w 4071816"/>
              <a:gd name="connsiteY113-24980" fmla="*/ 2370718 h 5073670"/>
              <a:gd name="connsiteX114-24981" fmla="*/ 3506741 w 4071816"/>
              <a:gd name="connsiteY114-24982" fmla="*/ 2387651 h 5073670"/>
              <a:gd name="connsiteX115-24983" fmla="*/ 3582941 w 4071816"/>
              <a:gd name="connsiteY115-24984" fmla="*/ 2429984 h 5073670"/>
              <a:gd name="connsiteX116-24985" fmla="*/ 3650674 w 4071816"/>
              <a:gd name="connsiteY116-24986" fmla="*/ 2438451 h 5073670"/>
              <a:gd name="connsiteX117-24987" fmla="*/ 3676074 w 4071816"/>
              <a:gd name="connsiteY117-24988" fmla="*/ 2463851 h 5073670"/>
              <a:gd name="connsiteX118-24989" fmla="*/ 3693007 w 4071816"/>
              <a:gd name="connsiteY118-24990" fmla="*/ 2489251 h 5073670"/>
              <a:gd name="connsiteX119-24991" fmla="*/ 3718407 w 4071816"/>
              <a:gd name="connsiteY119-24992" fmla="*/ 2506184 h 5073670"/>
              <a:gd name="connsiteX120-24993" fmla="*/ 3760741 w 4071816"/>
              <a:gd name="connsiteY120-24994" fmla="*/ 2548518 h 5073670"/>
              <a:gd name="connsiteX121-24995" fmla="*/ 3794607 w 4071816"/>
              <a:gd name="connsiteY121-24996" fmla="*/ 2556984 h 5073670"/>
              <a:gd name="connsiteX122-24997" fmla="*/ 3820007 w 4071816"/>
              <a:gd name="connsiteY122-24998" fmla="*/ 2573918 h 5073670"/>
              <a:gd name="connsiteX123-24999" fmla="*/ 3921607 w 4071816"/>
              <a:gd name="connsiteY123-25000" fmla="*/ 2590851 h 5073670"/>
              <a:gd name="connsiteX124-25001" fmla="*/ 3997807 w 4071816"/>
              <a:gd name="connsiteY124-25002" fmla="*/ 2650118 h 5073670"/>
              <a:gd name="connsiteX125-25003" fmla="*/ 4057074 w 4071816"/>
              <a:gd name="connsiteY125-25004" fmla="*/ 2667051 h 5073670"/>
              <a:gd name="connsiteX126-25005" fmla="*/ 4057074 w 4071816"/>
              <a:gd name="connsiteY126-25006" fmla="*/ 2861784 h 5073670"/>
              <a:gd name="connsiteX127-25007" fmla="*/ 4023207 w 4071816"/>
              <a:gd name="connsiteY127-25008" fmla="*/ 2946451 h 5073670"/>
              <a:gd name="connsiteX128-25009" fmla="*/ 4031674 w 4071816"/>
              <a:gd name="connsiteY128-25010" fmla="*/ 3031118 h 5073670"/>
              <a:gd name="connsiteX129-25011" fmla="*/ 4006274 w 4071816"/>
              <a:gd name="connsiteY129-25012" fmla="*/ 3022651 h 5073670"/>
              <a:gd name="connsiteX130-25013" fmla="*/ 3997807 w 4071816"/>
              <a:gd name="connsiteY130-25014" fmla="*/ 2997251 h 5073670"/>
              <a:gd name="connsiteX131-25015" fmla="*/ 3980874 w 4071816"/>
              <a:gd name="connsiteY131-25016" fmla="*/ 2971851 h 5073670"/>
              <a:gd name="connsiteX132-25017" fmla="*/ 3955474 w 4071816"/>
              <a:gd name="connsiteY132-25018" fmla="*/ 2921051 h 5073670"/>
              <a:gd name="connsiteX133-25019" fmla="*/ 3904674 w 4071816"/>
              <a:gd name="connsiteY133-25020" fmla="*/ 2895651 h 5073670"/>
              <a:gd name="connsiteX134-25021" fmla="*/ 3879274 w 4071816"/>
              <a:gd name="connsiteY134-25022" fmla="*/ 2878718 h 5073670"/>
              <a:gd name="connsiteX135-25023" fmla="*/ 3828474 w 4071816"/>
              <a:gd name="connsiteY135-25024" fmla="*/ 2861784 h 5073670"/>
              <a:gd name="connsiteX136-25025" fmla="*/ 3667607 w 4071816"/>
              <a:gd name="connsiteY136-25026" fmla="*/ 2844851 h 5073670"/>
              <a:gd name="connsiteX137-25027" fmla="*/ 3642207 w 4071816"/>
              <a:gd name="connsiteY137-25028" fmla="*/ 2819451 h 5073670"/>
              <a:gd name="connsiteX138-25029" fmla="*/ 3616807 w 4071816"/>
              <a:gd name="connsiteY138-25030" fmla="*/ 2802518 h 5073670"/>
              <a:gd name="connsiteX139-25031" fmla="*/ 3599874 w 4071816"/>
              <a:gd name="connsiteY139-25032" fmla="*/ 2777118 h 5073670"/>
              <a:gd name="connsiteX140-25033" fmla="*/ 3582941 w 4071816"/>
              <a:gd name="connsiteY140-25034" fmla="*/ 2760184 h 5073670"/>
              <a:gd name="connsiteX141-25035" fmla="*/ 3455941 w 4071816"/>
              <a:gd name="connsiteY141-25036" fmla="*/ 2768651 h 5073670"/>
              <a:gd name="connsiteX142-25037" fmla="*/ 3439007 w 4071816"/>
              <a:gd name="connsiteY142-25038" fmla="*/ 2785584 h 5073670"/>
              <a:gd name="connsiteX143-25039" fmla="*/ 3405141 w 4071816"/>
              <a:gd name="connsiteY143-25040" fmla="*/ 2853318 h 5073670"/>
              <a:gd name="connsiteX144-25041" fmla="*/ 3379741 w 4071816"/>
              <a:gd name="connsiteY144-25042" fmla="*/ 2904118 h 5073670"/>
              <a:gd name="connsiteX145-25043" fmla="*/ 3362807 w 4071816"/>
              <a:gd name="connsiteY145-25044" fmla="*/ 2971851 h 5073670"/>
              <a:gd name="connsiteX146-25045" fmla="*/ 3345874 w 4071816"/>
              <a:gd name="connsiteY146-25046" fmla="*/ 2997251 h 5073670"/>
              <a:gd name="connsiteX147-25047" fmla="*/ 3337407 w 4071816"/>
              <a:gd name="connsiteY147-25048" fmla="*/ 3031118 h 5073670"/>
              <a:gd name="connsiteX148-25049" fmla="*/ 3354341 w 4071816"/>
              <a:gd name="connsiteY148-25050" fmla="*/ 3098851 h 5073670"/>
              <a:gd name="connsiteX149-25051" fmla="*/ 3345874 w 4071816"/>
              <a:gd name="connsiteY149-25052" fmla="*/ 3141184 h 5073670"/>
              <a:gd name="connsiteX150-25053" fmla="*/ 3312007 w 4071816"/>
              <a:gd name="connsiteY150-25054" fmla="*/ 3183518 h 5073670"/>
              <a:gd name="connsiteX151-25055" fmla="*/ 3320474 w 4071816"/>
              <a:gd name="connsiteY151-25056" fmla="*/ 3242784 h 5073670"/>
              <a:gd name="connsiteX152-25057" fmla="*/ 3379741 w 4071816"/>
              <a:gd name="connsiteY152-25058" fmla="*/ 3285118 h 5073670"/>
              <a:gd name="connsiteX153-25059" fmla="*/ 3422074 w 4071816"/>
              <a:gd name="connsiteY153-25060" fmla="*/ 3293584 h 5073670"/>
              <a:gd name="connsiteX154-25061" fmla="*/ 3464407 w 4071816"/>
              <a:gd name="connsiteY154-25062" fmla="*/ 3327451 h 5073670"/>
              <a:gd name="connsiteX155-25063" fmla="*/ 3489807 w 4071816"/>
              <a:gd name="connsiteY155-25064" fmla="*/ 3318984 h 5073670"/>
              <a:gd name="connsiteX156-25065" fmla="*/ 3540607 w 4071816"/>
              <a:gd name="connsiteY156-25066" fmla="*/ 3310518 h 5073670"/>
              <a:gd name="connsiteX157-25067" fmla="*/ 3591407 w 4071816"/>
              <a:gd name="connsiteY157-25068" fmla="*/ 3344384 h 5073670"/>
              <a:gd name="connsiteX158-25069" fmla="*/ 3633741 w 4071816"/>
              <a:gd name="connsiteY158-25070" fmla="*/ 3412118 h 5073670"/>
              <a:gd name="connsiteX159-25071" fmla="*/ 3650674 w 4071816"/>
              <a:gd name="connsiteY159-25072" fmla="*/ 3581451 h 5073670"/>
              <a:gd name="connsiteX160-25073" fmla="*/ 3659141 w 4071816"/>
              <a:gd name="connsiteY160-25074" fmla="*/ 3606851 h 5073670"/>
              <a:gd name="connsiteX161-25075" fmla="*/ 3523674 w 4071816"/>
              <a:gd name="connsiteY161-25076" fmla="*/ 3666118 h 5073670"/>
              <a:gd name="connsiteX162-25077" fmla="*/ 3498274 w 4071816"/>
              <a:gd name="connsiteY162-25078" fmla="*/ 3683051 h 5073670"/>
              <a:gd name="connsiteX163-25079" fmla="*/ 3439007 w 4071816"/>
              <a:gd name="connsiteY163-25080" fmla="*/ 3716918 h 5073670"/>
              <a:gd name="connsiteX164-25081" fmla="*/ 3422074 w 4071816"/>
              <a:gd name="connsiteY164-25082" fmla="*/ 3742318 h 5073670"/>
              <a:gd name="connsiteX165-25083" fmla="*/ 3396674 w 4071816"/>
              <a:gd name="connsiteY165-25084" fmla="*/ 3767718 h 5073670"/>
              <a:gd name="connsiteX166-25085" fmla="*/ 3388207 w 4071816"/>
              <a:gd name="connsiteY166-25086" fmla="*/ 3793118 h 5073670"/>
              <a:gd name="connsiteX167-25087" fmla="*/ 3379741 w 4071816"/>
              <a:gd name="connsiteY167-25088" fmla="*/ 3987851 h 5073670"/>
              <a:gd name="connsiteX168-25089" fmla="*/ 3328941 w 4071816"/>
              <a:gd name="connsiteY168-25090" fmla="*/ 4021718 h 5073670"/>
              <a:gd name="connsiteX169-25091" fmla="*/ 3312007 w 4071816"/>
              <a:gd name="connsiteY169-25092" fmla="*/ 4038651 h 5073670"/>
              <a:gd name="connsiteX170-25093" fmla="*/ 3345874 w 4071816"/>
              <a:gd name="connsiteY170-25094" fmla="*/ 4047118 h 5073670"/>
              <a:gd name="connsiteX171-25095" fmla="*/ 3312007 w 4071816"/>
              <a:gd name="connsiteY171-25096" fmla="*/ 4097918 h 5073670"/>
              <a:gd name="connsiteX172-25097" fmla="*/ 3261207 w 4071816"/>
              <a:gd name="connsiteY172-25098" fmla="*/ 4131784 h 5073670"/>
              <a:gd name="connsiteX173-25099" fmla="*/ 3244274 w 4071816"/>
              <a:gd name="connsiteY173-25100" fmla="*/ 4157184 h 5073670"/>
              <a:gd name="connsiteX174-25101" fmla="*/ 3227341 w 4071816"/>
              <a:gd name="connsiteY174-25102" fmla="*/ 4174118 h 5073670"/>
              <a:gd name="connsiteX175-25103" fmla="*/ 3210407 w 4071816"/>
              <a:gd name="connsiteY175-25104" fmla="*/ 4224918 h 5073670"/>
              <a:gd name="connsiteX176-25105" fmla="*/ 3193474 w 4071816"/>
              <a:gd name="connsiteY176-25106" fmla="*/ 4250318 h 5073670"/>
              <a:gd name="connsiteX177-25107" fmla="*/ 3185007 w 4071816"/>
              <a:gd name="connsiteY177-25108" fmla="*/ 4275718 h 5073670"/>
              <a:gd name="connsiteX178-25109" fmla="*/ 3151141 w 4071816"/>
              <a:gd name="connsiteY178-25110" fmla="*/ 4284184 h 5073670"/>
              <a:gd name="connsiteX179-25111" fmla="*/ 3083407 w 4071816"/>
              <a:gd name="connsiteY179-25112" fmla="*/ 4309584 h 5073670"/>
              <a:gd name="connsiteX180-25113" fmla="*/ 3007207 w 4071816"/>
              <a:gd name="connsiteY180-25114" fmla="*/ 4301118 h 5073670"/>
              <a:gd name="connsiteX181-25115" fmla="*/ 2990274 w 4071816"/>
              <a:gd name="connsiteY181-25116" fmla="*/ 4284184 h 5073670"/>
              <a:gd name="connsiteX182-25117" fmla="*/ 2973341 w 4071816"/>
              <a:gd name="connsiteY182-25118" fmla="*/ 4233384 h 5073670"/>
              <a:gd name="connsiteX183-25119" fmla="*/ 2956407 w 4071816"/>
              <a:gd name="connsiteY183-25120" fmla="*/ 4165651 h 5073670"/>
              <a:gd name="connsiteX184-25121" fmla="*/ 2905607 w 4071816"/>
              <a:gd name="connsiteY184-25122" fmla="*/ 4199518 h 5073670"/>
              <a:gd name="connsiteX185-25123" fmla="*/ 2854807 w 4071816"/>
              <a:gd name="connsiteY185-25124" fmla="*/ 4250318 h 5073670"/>
              <a:gd name="connsiteX186-25125" fmla="*/ 2837874 w 4071816"/>
              <a:gd name="connsiteY186-25126" fmla="*/ 4301118 h 5073670"/>
              <a:gd name="connsiteX187-25127" fmla="*/ 2804007 w 4071816"/>
              <a:gd name="connsiteY187-25128" fmla="*/ 4351918 h 5073670"/>
              <a:gd name="connsiteX188-25129" fmla="*/ 2787074 w 4071816"/>
              <a:gd name="connsiteY188-25130" fmla="*/ 4377318 h 5073670"/>
              <a:gd name="connsiteX189-25131" fmla="*/ 2770141 w 4071816"/>
              <a:gd name="connsiteY189-25132" fmla="*/ 4428118 h 5073670"/>
              <a:gd name="connsiteX190-25133" fmla="*/ 2727807 w 4071816"/>
              <a:gd name="connsiteY190-25134" fmla="*/ 4504318 h 5073670"/>
              <a:gd name="connsiteX191-25135" fmla="*/ 2736274 w 4071816"/>
              <a:gd name="connsiteY191-25136" fmla="*/ 4563584 h 5073670"/>
              <a:gd name="connsiteX192-25137" fmla="*/ 2744741 w 4071816"/>
              <a:gd name="connsiteY192-25138" fmla="*/ 4639784 h 5073670"/>
              <a:gd name="connsiteX193-25139" fmla="*/ 2778607 w 4071816"/>
              <a:gd name="connsiteY193-25140" fmla="*/ 4707518 h 5073670"/>
              <a:gd name="connsiteX194-25141" fmla="*/ 2820941 w 4071816"/>
              <a:gd name="connsiteY194-25142" fmla="*/ 4715984 h 5073670"/>
              <a:gd name="connsiteX195-25143" fmla="*/ 2795541 w 4071816"/>
              <a:gd name="connsiteY195-25144" fmla="*/ 4766784 h 5073670"/>
              <a:gd name="connsiteX196-25145" fmla="*/ 2804007 w 4071816"/>
              <a:gd name="connsiteY196-25146" fmla="*/ 4792184 h 5073670"/>
              <a:gd name="connsiteX197-25147" fmla="*/ 2846341 w 4071816"/>
              <a:gd name="connsiteY197-25148" fmla="*/ 4834518 h 5073670"/>
              <a:gd name="connsiteX198-25149" fmla="*/ 2787074 w 4071816"/>
              <a:gd name="connsiteY198-25150" fmla="*/ 4876851 h 5073670"/>
              <a:gd name="connsiteX199-25151" fmla="*/ 2761674 w 4071816"/>
              <a:gd name="connsiteY199-25152" fmla="*/ 4885318 h 5073670"/>
              <a:gd name="connsiteX200-25153" fmla="*/ 2770141 w 4071816"/>
              <a:gd name="connsiteY200-25154" fmla="*/ 5037718 h 5073670"/>
              <a:gd name="connsiteX201-25155" fmla="*/ 2761674 w 4071816"/>
              <a:gd name="connsiteY201-25156" fmla="*/ 5071584 h 5073670"/>
              <a:gd name="connsiteX202-25157" fmla="*/ 2702407 w 4071816"/>
              <a:gd name="connsiteY202-25158" fmla="*/ 5063118 h 5073670"/>
              <a:gd name="connsiteX203-25159" fmla="*/ 2643141 w 4071816"/>
              <a:gd name="connsiteY203-25160" fmla="*/ 5046184 h 5073670"/>
              <a:gd name="connsiteX204-25161" fmla="*/ 2575407 w 4071816"/>
              <a:gd name="connsiteY204-25162" fmla="*/ 5037718 h 5073670"/>
              <a:gd name="connsiteX205-25163" fmla="*/ 2490741 w 4071816"/>
              <a:gd name="connsiteY205-25164" fmla="*/ 5012318 h 5073670"/>
              <a:gd name="connsiteX206-25165" fmla="*/ 2456874 w 4071816"/>
              <a:gd name="connsiteY206-25166" fmla="*/ 5003851 h 5073670"/>
              <a:gd name="connsiteX207-25167" fmla="*/ 2439941 w 4071816"/>
              <a:gd name="connsiteY207-25168" fmla="*/ 4978451 h 5073670"/>
              <a:gd name="connsiteX208-25169" fmla="*/ 2397607 w 4071816"/>
              <a:gd name="connsiteY208-25170" fmla="*/ 4944584 h 5073670"/>
              <a:gd name="connsiteX209-25171" fmla="*/ 2380674 w 4071816"/>
              <a:gd name="connsiteY209-25172" fmla="*/ 4919184 h 5073670"/>
              <a:gd name="connsiteX210-25173" fmla="*/ 2304474 w 4071816"/>
              <a:gd name="connsiteY210-25174" fmla="*/ 4851451 h 5073670"/>
              <a:gd name="connsiteX211-25175" fmla="*/ 2253674 w 4071816"/>
              <a:gd name="connsiteY211-25176" fmla="*/ 4834518 h 5073670"/>
              <a:gd name="connsiteX212-25177" fmla="*/ 2202874 w 4071816"/>
              <a:gd name="connsiteY212-25178" fmla="*/ 4817584 h 5073670"/>
              <a:gd name="connsiteX213-25179" fmla="*/ 2177474 w 4071816"/>
              <a:gd name="connsiteY213-25180" fmla="*/ 4809118 h 5073670"/>
              <a:gd name="connsiteX214-25181" fmla="*/ 2143607 w 4071816"/>
              <a:gd name="connsiteY214-25182" fmla="*/ 4800651 h 5073670"/>
              <a:gd name="connsiteX215-25183" fmla="*/ 2084341 w 4071816"/>
              <a:gd name="connsiteY215-25184" fmla="*/ 4783718 h 5073670"/>
              <a:gd name="connsiteX216-25185" fmla="*/ 2008141 w 4071816"/>
              <a:gd name="connsiteY216-25186" fmla="*/ 4724451 h 5073670"/>
              <a:gd name="connsiteX217-25187" fmla="*/ 1974274 w 4071816"/>
              <a:gd name="connsiteY217-25188" fmla="*/ 4715984 h 5073670"/>
              <a:gd name="connsiteX218-25189" fmla="*/ 1923474 w 4071816"/>
              <a:gd name="connsiteY218-25190" fmla="*/ 4699051 h 5073670"/>
              <a:gd name="connsiteX219-25191" fmla="*/ 1889607 w 4071816"/>
              <a:gd name="connsiteY219-25192" fmla="*/ 4673651 h 5073670"/>
              <a:gd name="connsiteX220-25193" fmla="*/ 1855741 w 4071816"/>
              <a:gd name="connsiteY220-25194" fmla="*/ 4665184 h 5073670"/>
              <a:gd name="connsiteX221-25195" fmla="*/ 1788007 w 4071816"/>
              <a:gd name="connsiteY221-25196" fmla="*/ 4614384 h 5073670"/>
              <a:gd name="connsiteX222-25197" fmla="*/ 1728741 w 4071816"/>
              <a:gd name="connsiteY222-25198" fmla="*/ 4605918 h 5073670"/>
              <a:gd name="connsiteX223-25199" fmla="*/ 1703341 w 4071816"/>
              <a:gd name="connsiteY223-25200" fmla="*/ 4597451 h 5073670"/>
              <a:gd name="connsiteX224-25201" fmla="*/ 1686407 w 4071816"/>
              <a:gd name="connsiteY224-25202" fmla="*/ 4580518 h 5073670"/>
              <a:gd name="connsiteX225-25203" fmla="*/ 1627141 w 4071816"/>
              <a:gd name="connsiteY225-25204" fmla="*/ 4546651 h 5073670"/>
              <a:gd name="connsiteX226-25205" fmla="*/ 1584807 w 4071816"/>
              <a:gd name="connsiteY226-25206" fmla="*/ 4538184 h 5073670"/>
              <a:gd name="connsiteX227-25207" fmla="*/ 1525541 w 4071816"/>
              <a:gd name="connsiteY227-25208" fmla="*/ 4512784 h 5073670"/>
              <a:gd name="connsiteX228-25209" fmla="*/ 1508607 w 4071816"/>
              <a:gd name="connsiteY228-25210" fmla="*/ 4487384 h 5073670"/>
              <a:gd name="connsiteX229-25211" fmla="*/ 1457807 w 4071816"/>
              <a:gd name="connsiteY229-25212" fmla="*/ 4461984 h 5073670"/>
              <a:gd name="connsiteX230-25213" fmla="*/ 1440874 w 4071816"/>
              <a:gd name="connsiteY230-25214" fmla="*/ 4368851 h 5073670"/>
              <a:gd name="connsiteX231-25215" fmla="*/ 1449341 w 4071816"/>
              <a:gd name="connsiteY231-25216" fmla="*/ 4326518 h 5073670"/>
              <a:gd name="connsiteX232-25217" fmla="*/ 1500141 w 4071816"/>
              <a:gd name="connsiteY232-25218" fmla="*/ 4292651 h 5073670"/>
              <a:gd name="connsiteX233-25219" fmla="*/ 1542474 w 4071816"/>
              <a:gd name="connsiteY233-25220" fmla="*/ 4241851 h 5073670"/>
              <a:gd name="connsiteX234-25221" fmla="*/ 1567874 w 4071816"/>
              <a:gd name="connsiteY234-25222" fmla="*/ 4233384 h 5073670"/>
              <a:gd name="connsiteX235-25223" fmla="*/ 1610207 w 4071816"/>
              <a:gd name="connsiteY235-25224" fmla="*/ 4241851 h 5073670"/>
              <a:gd name="connsiteX236-25225" fmla="*/ 1618674 w 4071816"/>
              <a:gd name="connsiteY236-25226" fmla="*/ 4267251 h 5073670"/>
              <a:gd name="connsiteX237-25227" fmla="*/ 1652541 w 4071816"/>
              <a:gd name="connsiteY237-25228" fmla="*/ 4284184 h 5073670"/>
              <a:gd name="connsiteX238-25229" fmla="*/ 1728741 w 4071816"/>
              <a:gd name="connsiteY238-25230" fmla="*/ 4241851 h 5073670"/>
              <a:gd name="connsiteX239-25231" fmla="*/ 1754141 w 4071816"/>
              <a:gd name="connsiteY239-25232" fmla="*/ 4216451 h 5073670"/>
              <a:gd name="connsiteX240-25233" fmla="*/ 1762607 w 4071816"/>
              <a:gd name="connsiteY240-25234" fmla="*/ 4191051 h 5073670"/>
              <a:gd name="connsiteX241-25235" fmla="*/ 1813407 w 4071816"/>
              <a:gd name="connsiteY241-25236" fmla="*/ 4191051 h 5073670"/>
              <a:gd name="connsiteX242-25237" fmla="*/ 1855741 w 4071816"/>
              <a:gd name="connsiteY242-25238" fmla="*/ 4224918 h 5073670"/>
              <a:gd name="connsiteX243-25239" fmla="*/ 1881141 w 4071816"/>
              <a:gd name="connsiteY243-25240" fmla="*/ 4233384 h 5073670"/>
              <a:gd name="connsiteX244-25241" fmla="*/ 1915007 w 4071816"/>
              <a:gd name="connsiteY244-25242" fmla="*/ 4250318 h 5073670"/>
              <a:gd name="connsiteX245-25243" fmla="*/ 1940407 w 4071816"/>
              <a:gd name="connsiteY245-25244" fmla="*/ 4267251 h 5073670"/>
              <a:gd name="connsiteX246-25245" fmla="*/ 1974274 w 4071816"/>
              <a:gd name="connsiteY246-25246" fmla="*/ 4275718 h 5073670"/>
              <a:gd name="connsiteX247-25247" fmla="*/ 1999674 w 4071816"/>
              <a:gd name="connsiteY247-25248" fmla="*/ 4292651 h 5073670"/>
              <a:gd name="connsiteX248-25249" fmla="*/ 2101274 w 4071816"/>
              <a:gd name="connsiteY248-25250" fmla="*/ 4318051 h 5073670"/>
              <a:gd name="connsiteX249-25251" fmla="*/ 2169007 w 4071816"/>
              <a:gd name="connsiteY249-25252" fmla="*/ 4309584 h 5073670"/>
              <a:gd name="connsiteX250-25253" fmla="*/ 2202874 w 4071816"/>
              <a:gd name="connsiteY250-25254" fmla="*/ 4275718 h 5073670"/>
              <a:gd name="connsiteX251-25255" fmla="*/ 2456874 w 4071816"/>
              <a:gd name="connsiteY251-25256" fmla="*/ 4267251 h 5073670"/>
              <a:gd name="connsiteX252-25257" fmla="*/ 2482274 w 4071816"/>
              <a:gd name="connsiteY252-25258" fmla="*/ 4250318 h 5073670"/>
              <a:gd name="connsiteX253-25259" fmla="*/ 2516141 w 4071816"/>
              <a:gd name="connsiteY253-25260" fmla="*/ 4216451 h 5073670"/>
              <a:gd name="connsiteX254-25261" fmla="*/ 2710874 w 4071816"/>
              <a:gd name="connsiteY254-25262" fmla="*/ 4182584 h 5073670"/>
              <a:gd name="connsiteX255-25263" fmla="*/ 2753207 w 4071816"/>
              <a:gd name="connsiteY255-25264" fmla="*/ 4174118 h 5073670"/>
              <a:gd name="connsiteX256-25265" fmla="*/ 2770141 w 4071816"/>
              <a:gd name="connsiteY256-25266" fmla="*/ 4148718 h 5073670"/>
              <a:gd name="connsiteX257-25267" fmla="*/ 2795541 w 4071816"/>
              <a:gd name="connsiteY257-25268" fmla="*/ 4140251 h 5073670"/>
              <a:gd name="connsiteX258-25269" fmla="*/ 2871741 w 4071816"/>
              <a:gd name="connsiteY258-25270" fmla="*/ 4131784 h 5073670"/>
              <a:gd name="connsiteX259-25271" fmla="*/ 2981807 w 4071816"/>
              <a:gd name="connsiteY259-25272" fmla="*/ 4123318 h 5073670"/>
              <a:gd name="connsiteX260-25273" fmla="*/ 3015674 w 4071816"/>
              <a:gd name="connsiteY260-25274" fmla="*/ 4114851 h 5073670"/>
              <a:gd name="connsiteX261-25275" fmla="*/ 3066474 w 4071816"/>
              <a:gd name="connsiteY261-25276" fmla="*/ 4055584 h 5073670"/>
              <a:gd name="connsiteX262-25277" fmla="*/ 3074941 w 4071816"/>
              <a:gd name="connsiteY262-25278" fmla="*/ 4030184 h 5073670"/>
              <a:gd name="connsiteX263-25279" fmla="*/ 3058007 w 4071816"/>
              <a:gd name="connsiteY263-25280" fmla="*/ 3953984 h 5073670"/>
              <a:gd name="connsiteX264-25281" fmla="*/ 3032607 w 4071816"/>
              <a:gd name="connsiteY264-25282" fmla="*/ 3903184 h 5073670"/>
              <a:gd name="connsiteX265-25283" fmla="*/ 3041074 w 4071816"/>
              <a:gd name="connsiteY265-25284" fmla="*/ 3860851 h 5073670"/>
              <a:gd name="connsiteX266-25285" fmla="*/ 3066474 w 4071816"/>
              <a:gd name="connsiteY266-25286" fmla="*/ 3843918 h 5073670"/>
              <a:gd name="connsiteX267-25287" fmla="*/ 3151141 w 4071816"/>
              <a:gd name="connsiteY267-25288" fmla="*/ 3826984 h 5073670"/>
              <a:gd name="connsiteX268-25289" fmla="*/ 3176541 w 4071816"/>
              <a:gd name="connsiteY268-25290" fmla="*/ 3810051 h 5073670"/>
              <a:gd name="connsiteX269-25291" fmla="*/ 3227341 w 4071816"/>
              <a:gd name="connsiteY269-25292" fmla="*/ 3793118 h 5073670"/>
              <a:gd name="connsiteX270-25293" fmla="*/ 3218874 w 4071816"/>
              <a:gd name="connsiteY270-25294" fmla="*/ 3725384 h 5073670"/>
              <a:gd name="connsiteX271-25295" fmla="*/ 3193474 w 4071816"/>
              <a:gd name="connsiteY271-25296" fmla="*/ 3716918 h 5073670"/>
              <a:gd name="connsiteX272-25297" fmla="*/ 3159607 w 4071816"/>
              <a:gd name="connsiteY272-25298" fmla="*/ 3674584 h 5073670"/>
              <a:gd name="connsiteX273-25299" fmla="*/ 3134207 w 4071816"/>
              <a:gd name="connsiteY273-25300" fmla="*/ 3598384 h 5073670"/>
              <a:gd name="connsiteX274-25301" fmla="*/ 3125741 w 4071816"/>
              <a:gd name="connsiteY274-25302" fmla="*/ 3572984 h 5073670"/>
              <a:gd name="connsiteX275-25303" fmla="*/ 3117274 w 4071816"/>
              <a:gd name="connsiteY275-25304" fmla="*/ 3547584 h 5073670"/>
              <a:gd name="connsiteX276-25305" fmla="*/ 3100341 w 4071816"/>
              <a:gd name="connsiteY276-25306" fmla="*/ 3471384 h 5073670"/>
              <a:gd name="connsiteX277-25307" fmla="*/ 3058007 w 4071816"/>
              <a:gd name="connsiteY277-25308" fmla="*/ 3420584 h 5073670"/>
              <a:gd name="connsiteX278-25309" fmla="*/ 3032607 w 4071816"/>
              <a:gd name="connsiteY278-25310" fmla="*/ 3369784 h 5073670"/>
              <a:gd name="connsiteX279-25311" fmla="*/ 3015674 w 4071816"/>
              <a:gd name="connsiteY279-25312" fmla="*/ 3344384 h 5073670"/>
              <a:gd name="connsiteX280-25313" fmla="*/ 2998741 w 4071816"/>
              <a:gd name="connsiteY280-25314" fmla="*/ 3293584 h 5073670"/>
              <a:gd name="connsiteX281-25315" fmla="*/ 2990274 w 4071816"/>
              <a:gd name="connsiteY281-25316" fmla="*/ 3208918 h 5073670"/>
              <a:gd name="connsiteX282-25317" fmla="*/ 2973341 w 4071816"/>
              <a:gd name="connsiteY282-25318" fmla="*/ 3158118 h 5073670"/>
              <a:gd name="connsiteX283-25319" fmla="*/ 2956407 w 4071816"/>
              <a:gd name="connsiteY283-25320" fmla="*/ 3098851 h 5073670"/>
              <a:gd name="connsiteX284-25321" fmla="*/ 2931007 w 4071816"/>
              <a:gd name="connsiteY284-25322" fmla="*/ 3048051 h 5073670"/>
              <a:gd name="connsiteX285-25323" fmla="*/ 2888674 w 4071816"/>
              <a:gd name="connsiteY285-25324" fmla="*/ 3039584 h 5073670"/>
              <a:gd name="connsiteX286-25325" fmla="*/ 2795541 w 4071816"/>
              <a:gd name="connsiteY286-25326" fmla="*/ 3048051 h 5073670"/>
              <a:gd name="connsiteX287-25327" fmla="*/ 2778607 w 4071816"/>
              <a:gd name="connsiteY287-25328" fmla="*/ 3073451 h 5073670"/>
              <a:gd name="connsiteX288-25329" fmla="*/ 2753207 w 4071816"/>
              <a:gd name="connsiteY288-25330" fmla="*/ 3090384 h 5073670"/>
              <a:gd name="connsiteX289-25331" fmla="*/ 2719341 w 4071816"/>
              <a:gd name="connsiteY289-25332" fmla="*/ 3081918 h 5073670"/>
              <a:gd name="connsiteX290-25333" fmla="*/ 2710874 w 4071816"/>
              <a:gd name="connsiteY290-25334" fmla="*/ 3056518 h 5073670"/>
              <a:gd name="connsiteX291-25335" fmla="*/ 2693941 w 4071816"/>
              <a:gd name="connsiteY291-25336" fmla="*/ 3039584 h 5073670"/>
              <a:gd name="connsiteX292-25337" fmla="*/ 2685474 w 4071816"/>
              <a:gd name="connsiteY292-25338" fmla="*/ 3005718 h 5073670"/>
              <a:gd name="connsiteX293-25339" fmla="*/ 2668541 w 4071816"/>
              <a:gd name="connsiteY293-25340" fmla="*/ 2988784 h 5073670"/>
              <a:gd name="connsiteX294-25341" fmla="*/ 2592341 w 4071816"/>
              <a:gd name="connsiteY294-25342" fmla="*/ 2963384 h 5073670"/>
              <a:gd name="connsiteX295-25343" fmla="*/ 2566941 w 4071816"/>
              <a:gd name="connsiteY295-25344" fmla="*/ 2946451 h 5073670"/>
              <a:gd name="connsiteX296-25345" fmla="*/ 2558474 w 4071816"/>
              <a:gd name="connsiteY296-25346" fmla="*/ 2921051 h 5073670"/>
              <a:gd name="connsiteX297-25347" fmla="*/ 2550007 w 4071816"/>
              <a:gd name="connsiteY297-25348" fmla="*/ 2810984 h 5073670"/>
              <a:gd name="connsiteX298-25349" fmla="*/ 2507674 w 4071816"/>
              <a:gd name="connsiteY298-25350" fmla="*/ 2760184 h 5073670"/>
              <a:gd name="connsiteX299-25351" fmla="*/ 2456874 w 4071816"/>
              <a:gd name="connsiteY299-25352" fmla="*/ 2726318 h 5073670"/>
              <a:gd name="connsiteX300-25353" fmla="*/ 2304474 w 4071816"/>
              <a:gd name="connsiteY300-25354" fmla="*/ 2734784 h 5073670"/>
              <a:gd name="connsiteX301-25355" fmla="*/ 2253674 w 4071816"/>
              <a:gd name="connsiteY301-25356" fmla="*/ 2751718 h 5073670"/>
              <a:gd name="connsiteX302-25357" fmla="*/ 2270607 w 4071816"/>
              <a:gd name="connsiteY302-25358" fmla="*/ 2709384 h 5073670"/>
              <a:gd name="connsiteX303-25359" fmla="*/ 2262141 w 4071816"/>
              <a:gd name="connsiteY303-25360" fmla="*/ 2658584 h 5073670"/>
              <a:gd name="connsiteX304-25361" fmla="*/ 2236741 w 4071816"/>
              <a:gd name="connsiteY304-25362" fmla="*/ 2650118 h 5073670"/>
              <a:gd name="connsiteX305-25363" fmla="*/ 2118207 w 4071816"/>
              <a:gd name="connsiteY305-25364" fmla="*/ 2641651 h 5073670"/>
              <a:gd name="connsiteX306-25365" fmla="*/ 2101274 w 4071816"/>
              <a:gd name="connsiteY306-25366" fmla="*/ 2497718 h 5073670"/>
              <a:gd name="connsiteX307-25367" fmla="*/ 2084341 w 4071816"/>
              <a:gd name="connsiteY307-25368" fmla="*/ 2472318 h 5073670"/>
              <a:gd name="connsiteX308-25369" fmla="*/ 2050474 w 4071816"/>
              <a:gd name="connsiteY308-25370" fmla="*/ 2404584 h 5073670"/>
              <a:gd name="connsiteX309-25371" fmla="*/ 2016607 w 4071816"/>
              <a:gd name="connsiteY309-25372" fmla="*/ 2362251 h 5073670"/>
              <a:gd name="connsiteX310-25373" fmla="*/ 1864207 w 4071816"/>
              <a:gd name="connsiteY310-25374" fmla="*/ 2336851 h 5073670"/>
              <a:gd name="connsiteX311-25375" fmla="*/ 1804941 w 4071816"/>
              <a:gd name="connsiteY311-25376" fmla="*/ 2319918 h 5073670"/>
              <a:gd name="connsiteX312-25377" fmla="*/ 1754141 w 4071816"/>
              <a:gd name="connsiteY312-25378" fmla="*/ 2302984 h 5073670"/>
              <a:gd name="connsiteX313-25379" fmla="*/ 1796474 w 4071816"/>
              <a:gd name="connsiteY313-25380" fmla="*/ 2260651 h 5073670"/>
              <a:gd name="connsiteX314-25381" fmla="*/ 1771074 w 4071816"/>
              <a:gd name="connsiteY314-25382" fmla="*/ 2269118 h 5073670"/>
              <a:gd name="connsiteX315-25383" fmla="*/ 1745674 w 4071816"/>
              <a:gd name="connsiteY315-25384" fmla="*/ 2277584 h 5073670"/>
              <a:gd name="connsiteX316-25385" fmla="*/ 1771074 w 4071816"/>
              <a:gd name="connsiteY316-25386" fmla="*/ 2252184 h 5073670"/>
              <a:gd name="connsiteX317-25387" fmla="*/ 1796474 w 4071816"/>
              <a:gd name="connsiteY317-25388" fmla="*/ 2243718 h 5073670"/>
              <a:gd name="connsiteX318-25389" fmla="*/ 1804941 w 4071816"/>
              <a:gd name="connsiteY318-25390" fmla="*/ 2209851 h 5073670"/>
              <a:gd name="connsiteX319-25391" fmla="*/ 1830341 w 4071816"/>
              <a:gd name="connsiteY319-25392" fmla="*/ 2167518 h 5073670"/>
              <a:gd name="connsiteX320-25393" fmla="*/ 1830341 w 4071816"/>
              <a:gd name="connsiteY320-25394" fmla="*/ 2082851 h 5073670"/>
              <a:gd name="connsiteX321-25395" fmla="*/ 1796474 w 4071816"/>
              <a:gd name="connsiteY321-25396" fmla="*/ 2048984 h 5073670"/>
              <a:gd name="connsiteX322-25397" fmla="*/ 1745674 w 4071816"/>
              <a:gd name="connsiteY322-25398" fmla="*/ 2006651 h 5073670"/>
              <a:gd name="connsiteX323-25399" fmla="*/ 1703341 w 4071816"/>
              <a:gd name="connsiteY323-25400" fmla="*/ 1955851 h 5073670"/>
              <a:gd name="connsiteX324-25401" fmla="*/ 1677941 w 4071816"/>
              <a:gd name="connsiteY324-25402" fmla="*/ 1938918 h 5073670"/>
              <a:gd name="connsiteX325-25403" fmla="*/ 1661007 w 4071816"/>
              <a:gd name="connsiteY325-25404" fmla="*/ 1921984 h 5073670"/>
              <a:gd name="connsiteX326-25405" fmla="*/ 1635607 w 4071816"/>
              <a:gd name="connsiteY326-25406" fmla="*/ 1913518 h 5073670"/>
              <a:gd name="connsiteX327-25407" fmla="*/ 1517074 w 4071816"/>
              <a:gd name="connsiteY327-25408" fmla="*/ 1896584 h 5073670"/>
              <a:gd name="connsiteX328-25409" fmla="*/ 1466274 w 4071816"/>
              <a:gd name="connsiteY328-25410" fmla="*/ 1871184 h 5073670"/>
              <a:gd name="connsiteX329-25411" fmla="*/ 1474741 w 4071816"/>
              <a:gd name="connsiteY329-25412" fmla="*/ 1837318 h 5073670"/>
              <a:gd name="connsiteX330-25413" fmla="*/ 1440874 w 4071816"/>
              <a:gd name="connsiteY330-25414" fmla="*/ 1828851 h 5073670"/>
              <a:gd name="connsiteX331-25415" fmla="*/ 1415474 w 4071816"/>
              <a:gd name="connsiteY331-25416" fmla="*/ 1778051 h 5073670"/>
              <a:gd name="connsiteX332-25417" fmla="*/ 1398541 w 4071816"/>
              <a:gd name="connsiteY332-25418" fmla="*/ 1744184 h 5073670"/>
              <a:gd name="connsiteX333-25419" fmla="*/ 1390074 w 4071816"/>
              <a:gd name="connsiteY333-25420" fmla="*/ 1718784 h 5073670"/>
              <a:gd name="connsiteX334-25421" fmla="*/ 1364674 w 4071816"/>
              <a:gd name="connsiteY334-25422" fmla="*/ 1701851 h 5073670"/>
              <a:gd name="connsiteX335-25423" fmla="*/ 1339274 w 4071816"/>
              <a:gd name="connsiteY335-25424" fmla="*/ 1676451 h 5073670"/>
              <a:gd name="connsiteX336-25425" fmla="*/ 1305407 w 4071816"/>
              <a:gd name="connsiteY336-25426" fmla="*/ 1600251 h 5073670"/>
              <a:gd name="connsiteX337-25427" fmla="*/ 1288474 w 4071816"/>
              <a:gd name="connsiteY337-25428" fmla="*/ 1574851 h 5073670"/>
              <a:gd name="connsiteX338-25429" fmla="*/ 1280007 w 4071816"/>
              <a:gd name="connsiteY338-25430" fmla="*/ 1540984 h 5073670"/>
              <a:gd name="connsiteX339-25431" fmla="*/ 1195341 w 4071816"/>
              <a:gd name="connsiteY339-25432" fmla="*/ 1473251 h 5073670"/>
              <a:gd name="connsiteX340-25433" fmla="*/ 1169941 w 4071816"/>
              <a:gd name="connsiteY340-25434" fmla="*/ 1456318 h 5073670"/>
              <a:gd name="connsiteX341-25435" fmla="*/ 1051407 w 4071816"/>
              <a:gd name="connsiteY341-25436" fmla="*/ 1413984 h 5073670"/>
              <a:gd name="connsiteX342-25437" fmla="*/ 1026007 w 4071816"/>
              <a:gd name="connsiteY342-25438" fmla="*/ 1422451 h 5073670"/>
              <a:gd name="connsiteX343-25439" fmla="*/ 1017541 w 4071816"/>
              <a:gd name="connsiteY343-25440" fmla="*/ 1473251 h 5073670"/>
              <a:gd name="connsiteX344-25441" fmla="*/ 1009074 w 4071816"/>
              <a:gd name="connsiteY344-25442" fmla="*/ 1498651 h 5073670"/>
              <a:gd name="connsiteX345-25443" fmla="*/ 966741 w 4071816"/>
              <a:gd name="connsiteY345-25444" fmla="*/ 1540984 h 5073670"/>
              <a:gd name="connsiteX346-25445" fmla="*/ 941341 w 4071816"/>
              <a:gd name="connsiteY346-25446" fmla="*/ 1591784 h 5073670"/>
              <a:gd name="connsiteX347-25447" fmla="*/ 915941 w 4071816"/>
              <a:gd name="connsiteY347-25448" fmla="*/ 1667984 h 5073670"/>
              <a:gd name="connsiteX348-25449" fmla="*/ 907474 w 4071816"/>
              <a:gd name="connsiteY348-25450" fmla="*/ 1693384 h 5073670"/>
              <a:gd name="connsiteX349-25451" fmla="*/ 873607 w 4071816"/>
              <a:gd name="connsiteY349-25452" fmla="*/ 1701851 h 5073670"/>
              <a:gd name="connsiteX350-25453" fmla="*/ 814341 w 4071816"/>
              <a:gd name="connsiteY350-25454" fmla="*/ 1693384 h 5073670"/>
              <a:gd name="connsiteX351-25455" fmla="*/ 788941 w 4071816"/>
              <a:gd name="connsiteY351-25456" fmla="*/ 1684918 h 5073670"/>
              <a:gd name="connsiteX352-25457" fmla="*/ 772007 w 4071816"/>
              <a:gd name="connsiteY352-25458" fmla="*/ 1659518 h 5073670"/>
              <a:gd name="connsiteX353-25459" fmla="*/ 780474 w 4071816"/>
              <a:gd name="connsiteY353-25460" fmla="*/ 1634118 h 5073670"/>
              <a:gd name="connsiteX354-25461" fmla="*/ 755074 w 4071816"/>
              <a:gd name="connsiteY354-25462" fmla="*/ 1540984 h 5073670"/>
              <a:gd name="connsiteX355-25463" fmla="*/ 729674 w 4071816"/>
              <a:gd name="connsiteY355-25464" fmla="*/ 1532518 h 5073670"/>
              <a:gd name="connsiteX356-25465" fmla="*/ 721207 w 4071816"/>
              <a:gd name="connsiteY356-25466" fmla="*/ 1507118 h 5073670"/>
              <a:gd name="connsiteX357-25467" fmla="*/ 670407 w 4071816"/>
              <a:gd name="connsiteY357-25468" fmla="*/ 1447851 h 5073670"/>
              <a:gd name="connsiteX358-25469" fmla="*/ 653474 w 4071816"/>
              <a:gd name="connsiteY358-25470" fmla="*/ 1422451 h 5073670"/>
              <a:gd name="connsiteX359-25471" fmla="*/ 645007 w 4071816"/>
              <a:gd name="connsiteY359-25472" fmla="*/ 1380118 h 5073670"/>
              <a:gd name="connsiteX360-25473" fmla="*/ 636541 w 4071816"/>
              <a:gd name="connsiteY360-25474" fmla="*/ 1354718 h 5073670"/>
              <a:gd name="connsiteX361-25475" fmla="*/ 501074 w 4071816"/>
              <a:gd name="connsiteY361-25476" fmla="*/ 1329318 h 5073670"/>
              <a:gd name="connsiteX362-25477" fmla="*/ 509541 w 4071816"/>
              <a:gd name="connsiteY362-25478" fmla="*/ 1286984 h 5073670"/>
              <a:gd name="connsiteX363-25479" fmla="*/ 543407 w 4071816"/>
              <a:gd name="connsiteY363-25480" fmla="*/ 1236184 h 5073670"/>
              <a:gd name="connsiteX364-25481" fmla="*/ 526474 w 4071816"/>
              <a:gd name="connsiteY364-25482" fmla="*/ 1151518 h 5073670"/>
              <a:gd name="connsiteX365-25483" fmla="*/ 501074 w 4071816"/>
              <a:gd name="connsiteY365-25484" fmla="*/ 1134584 h 5073670"/>
              <a:gd name="connsiteX366-25485" fmla="*/ 475674 w 4071816"/>
              <a:gd name="connsiteY366-25486" fmla="*/ 1066851 h 5073670"/>
              <a:gd name="connsiteX367-25487" fmla="*/ 450274 w 4071816"/>
              <a:gd name="connsiteY367-25488" fmla="*/ 1049918 h 5073670"/>
              <a:gd name="connsiteX368-25489" fmla="*/ 433341 w 4071816"/>
              <a:gd name="connsiteY368-25490" fmla="*/ 999118 h 5073670"/>
              <a:gd name="connsiteX369-25491" fmla="*/ 424874 w 4071816"/>
              <a:gd name="connsiteY369-25492" fmla="*/ 973718 h 5073670"/>
              <a:gd name="connsiteX370-25493" fmla="*/ 416407 w 4071816"/>
              <a:gd name="connsiteY370-25494" fmla="*/ 939851 h 5073670"/>
              <a:gd name="connsiteX371-25495" fmla="*/ 399474 w 4071816"/>
              <a:gd name="connsiteY371-25496" fmla="*/ 889051 h 5073670"/>
              <a:gd name="connsiteX372-25497" fmla="*/ 391007 w 4071816"/>
              <a:gd name="connsiteY372-25498" fmla="*/ 838251 h 5073670"/>
              <a:gd name="connsiteX373-25499" fmla="*/ 382541 w 4071816"/>
              <a:gd name="connsiteY373-25500" fmla="*/ 804384 h 5073670"/>
            </a:gdLst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  <a:cxn ang="0">
                <a:pos x="connsiteX26-53" y="connsiteY26-54"/>
              </a:cxn>
              <a:cxn ang="0">
                <a:pos x="connsiteX27-55" y="connsiteY27-56"/>
              </a:cxn>
              <a:cxn ang="0">
                <a:pos x="connsiteX28-57" y="connsiteY28-58"/>
              </a:cxn>
              <a:cxn ang="0">
                <a:pos x="connsiteX29-59" y="connsiteY29-60"/>
              </a:cxn>
              <a:cxn ang="0">
                <a:pos x="connsiteX30-61" y="connsiteY30-62"/>
              </a:cxn>
              <a:cxn ang="0">
                <a:pos x="connsiteX31-63" y="connsiteY31-64"/>
              </a:cxn>
              <a:cxn ang="0">
                <a:pos x="connsiteX32-65" y="connsiteY32-66"/>
              </a:cxn>
              <a:cxn ang="0">
                <a:pos x="connsiteX33-67" y="connsiteY33-68"/>
              </a:cxn>
              <a:cxn ang="0">
                <a:pos x="connsiteX34-69" y="connsiteY34-70"/>
              </a:cxn>
              <a:cxn ang="0">
                <a:pos x="connsiteX35-71" y="connsiteY35-72"/>
              </a:cxn>
              <a:cxn ang="0">
                <a:pos x="connsiteX36-73" y="connsiteY36-74"/>
              </a:cxn>
              <a:cxn ang="0">
                <a:pos x="connsiteX37-75" y="connsiteY37-76"/>
              </a:cxn>
              <a:cxn ang="0">
                <a:pos x="connsiteX38-77" y="connsiteY38-78"/>
              </a:cxn>
              <a:cxn ang="0">
                <a:pos x="connsiteX39-79" y="connsiteY39-80"/>
              </a:cxn>
              <a:cxn ang="0">
                <a:pos x="connsiteX40-81" y="connsiteY40-82"/>
              </a:cxn>
              <a:cxn ang="0">
                <a:pos x="connsiteX41-83" y="connsiteY41-84"/>
              </a:cxn>
              <a:cxn ang="0">
                <a:pos x="connsiteX42-85" y="connsiteY42-86"/>
              </a:cxn>
              <a:cxn ang="0">
                <a:pos x="connsiteX43-87" y="connsiteY43-88"/>
              </a:cxn>
              <a:cxn ang="0">
                <a:pos x="connsiteX44-89" y="connsiteY44-90"/>
              </a:cxn>
              <a:cxn ang="0">
                <a:pos x="connsiteX45-91" y="connsiteY45-92"/>
              </a:cxn>
              <a:cxn ang="0">
                <a:pos x="connsiteX46-93" y="connsiteY46-94"/>
              </a:cxn>
              <a:cxn ang="0">
                <a:pos x="connsiteX47-95" y="connsiteY47-96"/>
              </a:cxn>
              <a:cxn ang="0">
                <a:pos x="connsiteX48-97" y="connsiteY48-98"/>
              </a:cxn>
              <a:cxn ang="0">
                <a:pos x="connsiteX49-99" y="connsiteY49-100"/>
              </a:cxn>
              <a:cxn ang="0">
                <a:pos x="connsiteX50-101" y="connsiteY50-102"/>
              </a:cxn>
              <a:cxn ang="0">
                <a:pos x="connsiteX51-103" y="connsiteY51-104"/>
              </a:cxn>
              <a:cxn ang="0">
                <a:pos x="connsiteX52-105" y="connsiteY52-106"/>
              </a:cxn>
              <a:cxn ang="0">
                <a:pos x="connsiteX53-107" y="connsiteY53-108"/>
              </a:cxn>
              <a:cxn ang="0">
                <a:pos x="connsiteX54-109" y="connsiteY54-110"/>
              </a:cxn>
              <a:cxn ang="0">
                <a:pos x="connsiteX55-111" y="connsiteY55-112"/>
              </a:cxn>
              <a:cxn ang="0">
                <a:pos x="connsiteX56-113" y="connsiteY56-114"/>
              </a:cxn>
              <a:cxn ang="0">
                <a:pos x="connsiteX57-115" y="connsiteY57-116"/>
              </a:cxn>
              <a:cxn ang="0">
                <a:pos x="connsiteX58-117" y="connsiteY58-118"/>
              </a:cxn>
              <a:cxn ang="0">
                <a:pos x="connsiteX59-119" y="connsiteY59-120"/>
              </a:cxn>
              <a:cxn ang="0">
                <a:pos x="connsiteX60-121" y="connsiteY60-122"/>
              </a:cxn>
              <a:cxn ang="0">
                <a:pos x="connsiteX61-123" y="connsiteY61-124"/>
              </a:cxn>
              <a:cxn ang="0">
                <a:pos x="connsiteX62-125" y="connsiteY62-126"/>
              </a:cxn>
              <a:cxn ang="0">
                <a:pos x="connsiteX63-127" y="connsiteY63-128"/>
              </a:cxn>
              <a:cxn ang="0">
                <a:pos x="connsiteX64-129" y="connsiteY64-130"/>
              </a:cxn>
              <a:cxn ang="0">
                <a:pos x="connsiteX65-131" y="connsiteY65-132"/>
              </a:cxn>
              <a:cxn ang="0">
                <a:pos x="connsiteX66-133" y="connsiteY66-134"/>
              </a:cxn>
              <a:cxn ang="0">
                <a:pos x="connsiteX67-135" y="connsiteY67-136"/>
              </a:cxn>
              <a:cxn ang="0">
                <a:pos x="connsiteX68-137" y="connsiteY68-138"/>
              </a:cxn>
              <a:cxn ang="0">
                <a:pos x="connsiteX69-139" y="connsiteY69-140"/>
              </a:cxn>
              <a:cxn ang="0">
                <a:pos x="connsiteX70-141" y="connsiteY70-142"/>
              </a:cxn>
              <a:cxn ang="0">
                <a:pos x="connsiteX71-143" y="connsiteY71-144"/>
              </a:cxn>
              <a:cxn ang="0">
                <a:pos x="connsiteX72-145" y="connsiteY72-146"/>
              </a:cxn>
              <a:cxn ang="0">
                <a:pos x="connsiteX73-147" y="connsiteY73-148"/>
              </a:cxn>
              <a:cxn ang="0">
                <a:pos x="connsiteX74-149" y="connsiteY74-150"/>
              </a:cxn>
              <a:cxn ang="0">
                <a:pos x="connsiteX75-151" y="connsiteY75-152"/>
              </a:cxn>
              <a:cxn ang="0">
                <a:pos x="connsiteX76-153" y="connsiteY76-154"/>
              </a:cxn>
              <a:cxn ang="0">
                <a:pos x="connsiteX77-155" y="connsiteY77-156"/>
              </a:cxn>
              <a:cxn ang="0">
                <a:pos x="connsiteX78-157" y="connsiteY78-158"/>
              </a:cxn>
              <a:cxn ang="0">
                <a:pos x="connsiteX79-159" y="connsiteY79-160"/>
              </a:cxn>
              <a:cxn ang="0">
                <a:pos x="connsiteX80-161" y="connsiteY80-162"/>
              </a:cxn>
              <a:cxn ang="0">
                <a:pos x="connsiteX81-163" y="connsiteY81-164"/>
              </a:cxn>
              <a:cxn ang="0">
                <a:pos x="connsiteX82-165" y="connsiteY82-166"/>
              </a:cxn>
              <a:cxn ang="0">
                <a:pos x="connsiteX83-167" y="connsiteY83-168"/>
              </a:cxn>
              <a:cxn ang="0">
                <a:pos x="connsiteX84-169" y="connsiteY84-170"/>
              </a:cxn>
              <a:cxn ang="0">
                <a:pos x="connsiteX85-171" y="connsiteY85-172"/>
              </a:cxn>
              <a:cxn ang="0">
                <a:pos x="connsiteX86-173" y="connsiteY86-174"/>
              </a:cxn>
              <a:cxn ang="0">
                <a:pos x="connsiteX87-175" y="connsiteY87-176"/>
              </a:cxn>
              <a:cxn ang="0">
                <a:pos x="connsiteX88-177" y="connsiteY88-178"/>
              </a:cxn>
              <a:cxn ang="0">
                <a:pos x="connsiteX89-179" y="connsiteY89-180"/>
              </a:cxn>
              <a:cxn ang="0">
                <a:pos x="connsiteX90-181" y="connsiteY90-182"/>
              </a:cxn>
              <a:cxn ang="0">
                <a:pos x="connsiteX91-183" y="connsiteY91-184"/>
              </a:cxn>
              <a:cxn ang="0">
                <a:pos x="connsiteX92-185" y="connsiteY92-186"/>
              </a:cxn>
              <a:cxn ang="0">
                <a:pos x="connsiteX93-187" y="connsiteY93-188"/>
              </a:cxn>
              <a:cxn ang="0">
                <a:pos x="connsiteX94-189" y="connsiteY94-190"/>
              </a:cxn>
              <a:cxn ang="0">
                <a:pos x="connsiteX95-191" y="connsiteY95-192"/>
              </a:cxn>
              <a:cxn ang="0">
                <a:pos x="connsiteX96-193" y="connsiteY96-194"/>
              </a:cxn>
              <a:cxn ang="0">
                <a:pos x="connsiteX97-195" y="connsiteY97-196"/>
              </a:cxn>
              <a:cxn ang="0">
                <a:pos x="connsiteX98-197" y="connsiteY98-198"/>
              </a:cxn>
              <a:cxn ang="0">
                <a:pos x="connsiteX99-199" y="connsiteY99-200"/>
              </a:cxn>
              <a:cxn ang="0">
                <a:pos x="connsiteX100-201" y="connsiteY100-202"/>
              </a:cxn>
              <a:cxn ang="0">
                <a:pos x="connsiteX101-203" y="connsiteY101-204"/>
              </a:cxn>
              <a:cxn ang="0">
                <a:pos x="connsiteX102-205" y="connsiteY102-206"/>
              </a:cxn>
              <a:cxn ang="0">
                <a:pos x="connsiteX103-207" y="connsiteY103-208"/>
              </a:cxn>
              <a:cxn ang="0">
                <a:pos x="connsiteX104-209" y="connsiteY104-210"/>
              </a:cxn>
              <a:cxn ang="0">
                <a:pos x="connsiteX105-211" y="connsiteY105-212"/>
              </a:cxn>
              <a:cxn ang="0">
                <a:pos x="connsiteX106-213" y="connsiteY106-214"/>
              </a:cxn>
              <a:cxn ang="0">
                <a:pos x="connsiteX107-215" y="connsiteY107-216"/>
              </a:cxn>
              <a:cxn ang="0">
                <a:pos x="connsiteX108-217" y="connsiteY108-218"/>
              </a:cxn>
              <a:cxn ang="0">
                <a:pos x="connsiteX109-219" y="connsiteY109-220"/>
              </a:cxn>
              <a:cxn ang="0">
                <a:pos x="connsiteX110-221" y="connsiteY110-222"/>
              </a:cxn>
              <a:cxn ang="0">
                <a:pos x="connsiteX111-223" y="connsiteY111-224"/>
              </a:cxn>
              <a:cxn ang="0">
                <a:pos x="connsiteX112-225" y="connsiteY112-226"/>
              </a:cxn>
              <a:cxn ang="0">
                <a:pos x="connsiteX113-227" y="connsiteY113-228"/>
              </a:cxn>
              <a:cxn ang="0">
                <a:pos x="connsiteX114-229" y="connsiteY114-230"/>
              </a:cxn>
              <a:cxn ang="0">
                <a:pos x="connsiteX115-231" y="connsiteY115-232"/>
              </a:cxn>
              <a:cxn ang="0">
                <a:pos x="connsiteX116-233" y="connsiteY116-234"/>
              </a:cxn>
              <a:cxn ang="0">
                <a:pos x="connsiteX117-235" y="connsiteY117-236"/>
              </a:cxn>
              <a:cxn ang="0">
                <a:pos x="connsiteX118-237" y="connsiteY118-238"/>
              </a:cxn>
              <a:cxn ang="0">
                <a:pos x="connsiteX119-239" y="connsiteY119-240"/>
              </a:cxn>
              <a:cxn ang="0">
                <a:pos x="connsiteX120-241" y="connsiteY120-242"/>
              </a:cxn>
              <a:cxn ang="0">
                <a:pos x="connsiteX121-243" y="connsiteY121-244"/>
              </a:cxn>
              <a:cxn ang="0">
                <a:pos x="connsiteX122-245" y="connsiteY122-246"/>
              </a:cxn>
              <a:cxn ang="0">
                <a:pos x="connsiteX123-247" y="connsiteY123-248"/>
              </a:cxn>
              <a:cxn ang="0">
                <a:pos x="connsiteX124-249" y="connsiteY124-250"/>
              </a:cxn>
              <a:cxn ang="0">
                <a:pos x="connsiteX125-251" y="connsiteY125-252"/>
              </a:cxn>
              <a:cxn ang="0">
                <a:pos x="connsiteX126-253" y="connsiteY126-254"/>
              </a:cxn>
              <a:cxn ang="0">
                <a:pos x="connsiteX127-255" y="connsiteY127-256"/>
              </a:cxn>
              <a:cxn ang="0">
                <a:pos x="connsiteX128-257" y="connsiteY128-258"/>
              </a:cxn>
              <a:cxn ang="0">
                <a:pos x="connsiteX129-259" y="connsiteY129-260"/>
              </a:cxn>
              <a:cxn ang="0">
                <a:pos x="connsiteX130-261" y="connsiteY130-262"/>
              </a:cxn>
              <a:cxn ang="0">
                <a:pos x="connsiteX131-263" y="connsiteY131-264"/>
              </a:cxn>
              <a:cxn ang="0">
                <a:pos x="connsiteX132-265" y="connsiteY132-266"/>
              </a:cxn>
              <a:cxn ang="0">
                <a:pos x="connsiteX133-267" y="connsiteY133-268"/>
              </a:cxn>
              <a:cxn ang="0">
                <a:pos x="connsiteX134-269" y="connsiteY134-270"/>
              </a:cxn>
              <a:cxn ang="0">
                <a:pos x="connsiteX135-271" y="connsiteY135-272"/>
              </a:cxn>
              <a:cxn ang="0">
                <a:pos x="connsiteX136-273" y="connsiteY136-274"/>
              </a:cxn>
              <a:cxn ang="0">
                <a:pos x="connsiteX137-275" y="connsiteY137-276"/>
              </a:cxn>
              <a:cxn ang="0">
                <a:pos x="connsiteX138-277" y="connsiteY138-278"/>
              </a:cxn>
              <a:cxn ang="0">
                <a:pos x="connsiteX139-279" y="connsiteY139-280"/>
              </a:cxn>
              <a:cxn ang="0">
                <a:pos x="connsiteX140-281" y="connsiteY140-282"/>
              </a:cxn>
              <a:cxn ang="0">
                <a:pos x="connsiteX141-283" y="connsiteY141-284"/>
              </a:cxn>
              <a:cxn ang="0">
                <a:pos x="connsiteX142-285" y="connsiteY142-286"/>
              </a:cxn>
              <a:cxn ang="0">
                <a:pos x="connsiteX143-287" y="connsiteY143-288"/>
              </a:cxn>
              <a:cxn ang="0">
                <a:pos x="connsiteX144-289" y="connsiteY144-290"/>
              </a:cxn>
              <a:cxn ang="0">
                <a:pos x="connsiteX145-291" y="connsiteY145-292"/>
              </a:cxn>
              <a:cxn ang="0">
                <a:pos x="connsiteX146-293" y="connsiteY146-294"/>
              </a:cxn>
              <a:cxn ang="0">
                <a:pos x="connsiteX147-295" y="connsiteY147-296"/>
              </a:cxn>
              <a:cxn ang="0">
                <a:pos x="connsiteX148-297" y="connsiteY148-298"/>
              </a:cxn>
              <a:cxn ang="0">
                <a:pos x="connsiteX149-299" y="connsiteY149-300"/>
              </a:cxn>
              <a:cxn ang="0">
                <a:pos x="connsiteX150-301" y="connsiteY150-302"/>
              </a:cxn>
              <a:cxn ang="0">
                <a:pos x="connsiteX151-303" y="connsiteY151-304"/>
              </a:cxn>
              <a:cxn ang="0">
                <a:pos x="connsiteX152-305" y="connsiteY152-306"/>
              </a:cxn>
              <a:cxn ang="0">
                <a:pos x="connsiteX153-307" y="connsiteY153-308"/>
              </a:cxn>
              <a:cxn ang="0">
                <a:pos x="connsiteX154-309" y="connsiteY154-310"/>
              </a:cxn>
              <a:cxn ang="0">
                <a:pos x="connsiteX155-311" y="connsiteY155-312"/>
              </a:cxn>
              <a:cxn ang="0">
                <a:pos x="connsiteX156-313" y="connsiteY156-314"/>
              </a:cxn>
              <a:cxn ang="0">
                <a:pos x="connsiteX157-315" y="connsiteY157-316"/>
              </a:cxn>
              <a:cxn ang="0">
                <a:pos x="connsiteX158-317" y="connsiteY158-318"/>
              </a:cxn>
              <a:cxn ang="0">
                <a:pos x="connsiteX159-319" y="connsiteY159-320"/>
              </a:cxn>
              <a:cxn ang="0">
                <a:pos x="connsiteX160-321" y="connsiteY160-322"/>
              </a:cxn>
              <a:cxn ang="0">
                <a:pos x="connsiteX161-323" y="connsiteY161-324"/>
              </a:cxn>
              <a:cxn ang="0">
                <a:pos x="connsiteX162-325" y="connsiteY162-326"/>
              </a:cxn>
              <a:cxn ang="0">
                <a:pos x="connsiteX163-327" y="connsiteY163-328"/>
              </a:cxn>
              <a:cxn ang="0">
                <a:pos x="connsiteX164-329" y="connsiteY164-330"/>
              </a:cxn>
              <a:cxn ang="0">
                <a:pos x="connsiteX165-331" y="connsiteY165-332"/>
              </a:cxn>
              <a:cxn ang="0">
                <a:pos x="connsiteX166-333" y="connsiteY166-334"/>
              </a:cxn>
              <a:cxn ang="0">
                <a:pos x="connsiteX167-335" y="connsiteY167-336"/>
              </a:cxn>
              <a:cxn ang="0">
                <a:pos x="connsiteX168-337" y="connsiteY168-338"/>
              </a:cxn>
              <a:cxn ang="0">
                <a:pos x="connsiteX169-339" y="connsiteY169-340"/>
              </a:cxn>
              <a:cxn ang="0">
                <a:pos x="connsiteX170-341" y="connsiteY170-342"/>
              </a:cxn>
              <a:cxn ang="0">
                <a:pos x="connsiteX171-343" y="connsiteY171-344"/>
              </a:cxn>
              <a:cxn ang="0">
                <a:pos x="connsiteX172-345" y="connsiteY172-346"/>
              </a:cxn>
              <a:cxn ang="0">
                <a:pos x="connsiteX173-347" y="connsiteY173-348"/>
              </a:cxn>
              <a:cxn ang="0">
                <a:pos x="connsiteX174-349" y="connsiteY174-350"/>
              </a:cxn>
              <a:cxn ang="0">
                <a:pos x="connsiteX175-351" y="connsiteY175-352"/>
              </a:cxn>
              <a:cxn ang="0">
                <a:pos x="connsiteX176-353" y="connsiteY176-354"/>
              </a:cxn>
              <a:cxn ang="0">
                <a:pos x="connsiteX177-355" y="connsiteY177-356"/>
              </a:cxn>
              <a:cxn ang="0">
                <a:pos x="connsiteX178-357" y="connsiteY178-358"/>
              </a:cxn>
              <a:cxn ang="0">
                <a:pos x="connsiteX179-359" y="connsiteY179-360"/>
              </a:cxn>
              <a:cxn ang="0">
                <a:pos x="connsiteX180-361" y="connsiteY180-362"/>
              </a:cxn>
              <a:cxn ang="0">
                <a:pos x="connsiteX181-363" y="connsiteY181-364"/>
              </a:cxn>
              <a:cxn ang="0">
                <a:pos x="connsiteX182-365" y="connsiteY182-366"/>
              </a:cxn>
              <a:cxn ang="0">
                <a:pos x="connsiteX183-367" y="connsiteY183-368"/>
              </a:cxn>
              <a:cxn ang="0">
                <a:pos x="connsiteX184-369" y="connsiteY184-370"/>
              </a:cxn>
              <a:cxn ang="0">
                <a:pos x="connsiteX185-371" y="connsiteY185-372"/>
              </a:cxn>
              <a:cxn ang="0">
                <a:pos x="connsiteX186-373" y="connsiteY186-374"/>
              </a:cxn>
              <a:cxn ang="0">
                <a:pos x="connsiteX187-375" y="connsiteY187-376"/>
              </a:cxn>
              <a:cxn ang="0">
                <a:pos x="connsiteX188-377" y="connsiteY188-378"/>
              </a:cxn>
              <a:cxn ang="0">
                <a:pos x="connsiteX189-379" y="connsiteY189-380"/>
              </a:cxn>
              <a:cxn ang="0">
                <a:pos x="connsiteX190-381" y="connsiteY190-382"/>
              </a:cxn>
              <a:cxn ang="0">
                <a:pos x="connsiteX191-383" y="connsiteY191-384"/>
              </a:cxn>
              <a:cxn ang="0">
                <a:pos x="connsiteX192-385" y="connsiteY192-386"/>
              </a:cxn>
              <a:cxn ang="0">
                <a:pos x="connsiteX193-387" y="connsiteY193-388"/>
              </a:cxn>
              <a:cxn ang="0">
                <a:pos x="connsiteX194-389" y="connsiteY194-390"/>
              </a:cxn>
              <a:cxn ang="0">
                <a:pos x="connsiteX195-391" y="connsiteY195-392"/>
              </a:cxn>
              <a:cxn ang="0">
                <a:pos x="connsiteX196-393" y="connsiteY196-394"/>
              </a:cxn>
              <a:cxn ang="0">
                <a:pos x="connsiteX197-395" y="connsiteY197-396"/>
              </a:cxn>
              <a:cxn ang="0">
                <a:pos x="connsiteX198-397" y="connsiteY198-398"/>
              </a:cxn>
              <a:cxn ang="0">
                <a:pos x="connsiteX199-399" y="connsiteY199-400"/>
              </a:cxn>
              <a:cxn ang="0">
                <a:pos x="connsiteX200-401" y="connsiteY200-402"/>
              </a:cxn>
              <a:cxn ang="0">
                <a:pos x="connsiteX201-403" y="connsiteY201-404"/>
              </a:cxn>
              <a:cxn ang="0">
                <a:pos x="connsiteX202-405" y="connsiteY202-406"/>
              </a:cxn>
              <a:cxn ang="0">
                <a:pos x="connsiteX203-407" y="connsiteY203-408"/>
              </a:cxn>
              <a:cxn ang="0">
                <a:pos x="connsiteX204-409" y="connsiteY204-410"/>
              </a:cxn>
              <a:cxn ang="0">
                <a:pos x="connsiteX205-411" y="connsiteY205-412"/>
              </a:cxn>
              <a:cxn ang="0">
                <a:pos x="connsiteX206-413" y="connsiteY206-414"/>
              </a:cxn>
              <a:cxn ang="0">
                <a:pos x="connsiteX207-415" y="connsiteY207-416"/>
              </a:cxn>
              <a:cxn ang="0">
                <a:pos x="connsiteX208-417" y="connsiteY208-418"/>
              </a:cxn>
              <a:cxn ang="0">
                <a:pos x="connsiteX209-419" y="connsiteY209-420"/>
              </a:cxn>
              <a:cxn ang="0">
                <a:pos x="connsiteX210-421" y="connsiteY210-422"/>
              </a:cxn>
              <a:cxn ang="0">
                <a:pos x="connsiteX211-423" y="connsiteY211-424"/>
              </a:cxn>
              <a:cxn ang="0">
                <a:pos x="connsiteX212-425" y="connsiteY212-426"/>
              </a:cxn>
              <a:cxn ang="0">
                <a:pos x="connsiteX213-427" y="connsiteY213-428"/>
              </a:cxn>
              <a:cxn ang="0">
                <a:pos x="connsiteX214-429" y="connsiteY214-430"/>
              </a:cxn>
              <a:cxn ang="0">
                <a:pos x="connsiteX215-431" y="connsiteY215-432"/>
              </a:cxn>
              <a:cxn ang="0">
                <a:pos x="connsiteX216-433" y="connsiteY216-434"/>
              </a:cxn>
              <a:cxn ang="0">
                <a:pos x="connsiteX217-435" y="connsiteY217-436"/>
              </a:cxn>
              <a:cxn ang="0">
                <a:pos x="connsiteX218-437" y="connsiteY218-438"/>
              </a:cxn>
              <a:cxn ang="0">
                <a:pos x="connsiteX219-439" y="connsiteY219-440"/>
              </a:cxn>
              <a:cxn ang="0">
                <a:pos x="connsiteX220-441" y="connsiteY220-442"/>
              </a:cxn>
              <a:cxn ang="0">
                <a:pos x="connsiteX221-443" y="connsiteY221-444"/>
              </a:cxn>
              <a:cxn ang="0">
                <a:pos x="connsiteX222-445" y="connsiteY222-446"/>
              </a:cxn>
              <a:cxn ang="0">
                <a:pos x="connsiteX223-447" y="connsiteY223-448"/>
              </a:cxn>
              <a:cxn ang="0">
                <a:pos x="connsiteX224-449" y="connsiteY224-450"/>
              </a:cxn>
              <a:cxn ang="0">
                <a:pos x="connsiteX225-451" y="connsiteY225-452"/>
              </a:cxn>
              <a:cxn ang="0">
                <a:pos x="connsiteX226-453" y="connsiteY226-454"/>
              </a:cxn>
              <a:cxn ang="0">
                <a:pos x="connsiteX227-455" y="connsiteY227-456"/>
              </a:cxn>
              <a:cxn ang="0">
                <a:pos x="connsiteX228-457" y="connsiteY228-458"/>
              </a:cxn>
              <a:cxn ang="0">
                <a:pos x="connsiteX229-459" y="connsiteY229-460"/>
              </a:cxn>
              <a:cxn ang="0">
                <a:pos x="connsiteX230-461" y="connsiteY230-462"/>
              </a:cxn>
              <a:cxn ang="0">
                <a:pos x="connsiteX231-463" y="connsiteY231-464"/>
              </a:cxn>
              <a:cxn ang="0">
                <a:pos x="connsiteX232-465" y="connsiteY232-466"/>
              </a:cxn>
              <a:cxn ang="0">
                <a:pos x="connsiteX233-467" y="connsiteY233-468"/>
              </a:cxn>
              <a:cxn ang="0">
                <a:pos x="connsiteX234-469" y="connsiteY234-470"/>
              </a:cxn>
              <a:cxn ang="0">
                <a:pos x="connsiteX235-471" y="connsiteY235-472"/>
              </a:cxn>
              <a:cxn ang="0">
                <a:pos x="connsiteX236-473" y="connsiteY236-474"/>
              </a:cxn>
              <a:cxn ang="0">
                <a:pos x="connsiteX237-475" y="connsiteY237-476"/>
              </a:cxn>
              <a:cxn ang="0">
                <a:pos x="connsiteX238-477" y="connsiteY238-478"/>
              </a:cxn>
              <a:cxn ang="0">
                <a:pos x="connsiteX239-479" y="connsiteY239-480"/>
              </a:cxn>
              <a:cxn ang="0">
                <a:pos x="connsiteX240-481" y="connsiteY240-482"/>
              </a:cxn>
              <a:cxn ang="0">
                <a:pos x="connsiteX241-483" y="connsiteY241-484"/>
              </a:cxn>
              <a:cxn ang="0">
                <a:pos x="connsiteX242-485" y="connsiteY242-486"/>
              </a:cxn>
              <a:cxn ang="0">
                <a:pos x="connsiteX243-487" y="connsiteY243-488"/>
              </a:cxn>
              <a:cxn ang="0">
                <a:pos x="connsiteX244-489" y="connsiteY244-490"/>
              </a:cxn>
              <a:cxn ang="0">
                <a:pos x="connsiteX245-491" y="connsiteY245-492"/>
              </a:cxn>
              <a:cxn ang="0">
                <a:pos x="connsiteX246-493" y="connsiteY246-494"/>
              </a:cxn>
              <a:cxn ang="0">
                <a:pos x="connsiteX247-495" y="connsiteY247-496"/>
              </a:cxn>
              <a:cxn ang="0">
                <a:pos x="connsiteX248-497" y="connsiteY248-498"/>
              </a:cxn>
              <a:cxn ang="0">
                <a:pos x="connsiteX249-499" y="connsiteY249-500"/>
              </a:cxn>
              <a:cxn ang="0">
                <a:pos x="connsiteX250-501" y="connsiteY250-502"/>
              </a:cxn>
              <a:cxn ang="0">
                <a:pos x="connsiteX251-503" y="connsiteY251-504"/>
              </a:cxn>
              <a:cxn ang="0">
                <a:pos x="connsiteX252-505" y="connsiteY252-506"/>
              </a:cxn>
              <a:cxn ang="0">
                <a:pos x="connsiteX253-507" y="connsiteY253-508"/>
              </a:cxn>
              <a:cxn ang="0">
                <a:pos x="connsiteX254-509" y="connsiteY254-510"/>
              </a:cxn>
              <a:cxn ang="0">
                <a:pos x="connsiteX255-511" y="connsiteY255-512"/>
              </a:cxn>
              <a:cxn ang="0">
                <a:pos x="connsiteX256-513" y="connsiteY256-514"/>
              </a:cxn>
              <a:cxn ang="0">
                <a:pos x="connsiteX257-515" y="connsiteY257-516"/>
              </a:cxn>
              <a:cxn ang="0">
                <a:pos x="connsiteX258-517" y="connsiteY258-518"/>
              </a:cxn>
              <a:cxn ang="0">
                <a:pos x="connsiteX259-519" y="connsiteY259-520"/>
              </a:cxn>
              <a:cxn ang="0">
                <a:pos x="connsiteX260-521" y="connsiteY260-522"/>
              </a:cxn>
              <a:cxn ang="0">
                <a:pos x="connsiteX261-523" y="connsiteY261-524"/>
              </a:cxn>
              <a:cxn ang="0">
                <a:pos x="connsiteX262-525" y="connsiteY262-526"/>
              </a:cxn>
              <a:cxn ang="0">
                <a:pos x="connsiteX263-527" y="connsiteY263-528"/>
              </a:cxn>
              <a:cxn ang="0">
                <a:pos x="connsiteX264-529" y="connsiteY264-530"/>
              </a:cxn>
              <a:cxn ang="0">
                <a:pos x="connsiteX265-531" y="connsiteY265-532"/>
              </a:cxn>
              <a:cxn ang="0">
                <a:pos x="connsiteX266-533" y="connsiteY266-534"/>
              </a:cxn>
              <a:cxn ang="0">
                <a:pos x="connsiteX267-535" y="connsiteY267-536"/>
              </a:cxn>
              <a:cxn ang="0">
                <a:pos x="connsiteX268-537" y="connsiteY268-538"/>
              </a:cxn>
              <a:cxn ang="0">
                <a:pos x="connsiteX269-539" y="connsiteY269-540"/>
              </a:cxn>
              <a:cxn ang="0">
                <a:pos x="connsiteX270-541" y="connsiteY270-542"/>
              </a:cxn>
              <a:cxn ang="0">
                <a:pos x="connsiteX271-543" y="connsiteY271-544"/>
              </a:cxn>
              <a:cxn ang="0">
                <a:pos x="connsiteX272-545" y="connsiteY272-546"/>
              </a:cxn>
              <a:cxn ang="0">
                <a:pos x="connsiteX273-547" y="connsiteY273-548"/>
              </a:cxn>
              <a:cxn ang="0">
                <a:pos x="connsiteX274-549" y="connsiteY274-550"/>
              </a:cxn>
              <a:cxn ang="0">
                <a:pos x="connsiteX275-551" y="connsiteY275-552"/>
              </a:cxn>
              <a:cxn ang="0">
                <a:pos x="connsiteX276-553" y="connsiteY276-554"/>
              </a:cxn>
              <a:cxn ang="0">
                <a:pos x="connsiteX277-555" y="connsiteY277-556"/>
              </a:cxn>
              <a:cxn ang="0">
                <a:pos x="connsiteX278-557" y="connsiteY278-558"/>
              </a:cxn>
              <a:cxn ang="0">
                <a:pos x="connsiteX279-559" y="connsiteY279-560"/>
              </a:cxn>
              <a:cxn ang="0">
                <a:pos x="connsiteX280-561" y="connsiteY280-562"/>
              </a:cxn>
              <a:cxn ang="0">
                <a:pos x="connsiteX281-563" y="connsiteY281-564"/>
              </a:cxn>
              <a:cxn ang="0">
                <a:pos x="connsiteX282-565" y="connsiteY282-566"/>
              </a:cxn>
              <a:cxn ang="0">
                <a:pos x="connsiteX283-567" y="connsiteY283-568"/>
              </a:cxn>
              <a:cxn ang="0">
                <a:pos x="connsiteX284-569" y="connsiteY284-570"/>
              </a:cxn>
              <a:cxn ang="0">
                <a:pos x="connsiteX285-571" y="connsiteY285-572"/>
              </a:cxn>
              <a:cxn ang="0">
                <a:pos x="connsiteX286-573" y="connsiteY286-574"/>
              </a:cxn>
              <a:cxn ang="0">
                <a:pos x="connsiteX287-575" y="connsiteY287-576"/>
              </a:cxn>
              <a:cxn ang="0">
                <a:pos x="connsiteX288-577" y="connsiteY288-578"/>
              </a:cxn>
              <a:cxn ang="0">
                <a:pos x="connsiteX289-579" y="connsiteY289-580"/>
              </a:cxn>
              <a:cxn ang="0">
                <a:pos x="connsiteX290-581" y="connsiteY290-582"/>
              </a:cxn>
              <a:cxn ang="0">
                <a:pos x="connsiteX291-583" y="connsiteY291-584"/>
              </a:cxn>
              <a:cxn ang="0">
                <a:pos x="connsiteX292-585" y="connsiteY292-586"/>
              </a:cxn>
              <a:cxn ang="0">
                <a:pos x="connsiteX293-587" y="connsiteY293-588"/>
              </a:cxn>
              <a:cxn ang="0">
                <a:pos x="connsiteX294-589" y="connsiteY294-590"/>
              </a:cxn>
              <a:cxn ang="0">
                <a:pos x="connsiteX295-591" y="connsiteY295-592"/>
              </a:cxn>
              <a:cxn ang="0">
                <a:pos x="connsiteX296-593" y="connsiteY296-594"/>
              </a:cxn>
              <a:cxn ang="0">
                <a:pos x="connsiteX297-595" y="connsiteY297-596"/>
              </a:cxn>
              <a:cxn ang="0">
                <a:pos x="connsiteX298-597" y="connsiteY298-598"/>
              </a:cxn>
              <a:cxn ang="0">
                <a:pos x="connsiteX299-599" y="connsiteY299-600"/>
              </a:cxn>
              <a:cxn ang="0">
                <a:pos x="connsiteX300-601" y="connsiteY300-602"/>
              </a:cxn>
              <a:cxn ang="0">
                <a:pos x="connsiteX301-603" y="connsiteY301-604"/>
              </a:cxn>
              <a:cxn ang="0">
                <a:pos x="connsiteX302-605" y="connsiteY302-606"/>
              </a:cxn>
              <a:cxn ang="0">
                <a:pos x="connsiteX303-607" y="connsiteY303-608"/>
              </a:cxn>
              <a:cxn ang="0">
                <a:pos x="connsiteX304-609" y="connsiteY304-610"/>
              </a:cxn>
              <a:cxn ang="0">
                <a:pos x="connsiteX305-611" y="connsiteY305-612"/>
              </a:cxn>
              <a:cxn ang="0">
                <a:pos x="connsiteX306-613" y="connsiteY306-614"/>
              </a:cxn>
              <a:cxn ang="0">
                <a:pos x="connsiteX307-615" y="connsiteY307-616"/>
              </a:cxn>
              <a:cxn ang="0">
                <a:pos x="connsiteX308-617" y="connsiteY308-618"/>
              </a:cxn>
              <a:cxn ang="0">
                <a:pos x="connsiteX309-619" y="connsiteY309-620"/>
              </a:cxn>
              <a:cxn ang="0">
                <a:pos x="connsiteX310-621" y="connsiteY310-622"/>
              </a:cxn>
              <a:cxn ang="0">
                <a:pos x="connsiteX311-623" y="connsiteY311-624"/>
              </a:cxn>
              <a:cxn ang="0">
                <a:pos x="connsiteX312-625" y="connsiteY312-626"/>
              </a:cxn>
              <a:cxn ang="0">
                <a:pos x="connsiteX313-627" y="connsiteY313-628"/>
              </a:cxn>
              <a:cxn ang="0">
                <a:pos x="connsiteX314-629" y="connsiteY314-630"/>
              </a:cxn>
              <a:cxn ang="0">
                <a:pos x="connsiteX315-631" y="connsiteY315-632"/>
              </a:cxn>
              <a:cxn ang="0">
                <a:pos x="connsiteX316-633" y="connsiteY316-634"/>
              </a:cxn>
              <a:cxn ang="0">
                <a:pos x="connsiteX317-635" y="connsiteY317-636"/>
              </a:cxn>
              <a:cxn ang="0">
                <a:pos x="connsiteX318-637" y="connsiteY318-638"/>
              </a:cxn>
              <a:cxn ang="0">
                <a:pos x="connsiteX319-639" y="connsiteY319-640"/>
              </a:cxn>
              <a:cxn ang="0">
                <a:pos x="connsiteX320-641" y="connsiteY320-642"/>
              </a:cxn>
              <a:cxn ang="0">
                <a:pos x="connsiteX321-643" y="connsiteY321-644"/>
              </a:cxn>
              <a:cxn ang="0">
                <a:pos x="connsiteX322-645" y="connsiteY322-646"/>
              </a:cxn>
              <a:cxn ang="0">
                <a:pos x="connsiteX323-647" y="connsiteY323-648"/>
              </a:cxn>
              <a:cxn ang="0">
                <a:pos x="connsiteX324-649" y="connsiteY324-650"/>
              </a:cxn>
              <a:cxn ang="0">
                <a:pos x="connsiteX325-651" y="connsiteY325-652"/>
              </a:cxn>
              <a:cxn ang="0">
                <a:pos x="connsiteX326-653" y="connsiteY326-654"/>
              </a:cxn>
              <a:cxn ang="0">
                <a:pos x="connsiteX327-655" y="connsiteY327-656"/>
              </a:cxn>
              <a:cxn ang="0">
                <a:pos x="connsiteX328-657" y="connsiteY328-658"/>
              </a:cxn>
              <a:cxn ang="0">
                <a:pos x="connsiteX329-659" y="connsiteY329-660"/>
              </a:cxn>
              <a:cxn ang="0">
                <a:pos x="connsiteX330-661" y="connsiteY330-662"/>
              </a:cxn>
              <a:cxn ang="0">
                <a:pos x="connsiteX331-663" y="connsiteY331-664"/>
              </a:cxn>
              <a:cxn ang="0">
                <a:pos x="connsiteX332-665" y="connsiteY332-666"/>
              </a:cxn>
              <a:cxn ang="0">
                <a:pos x="connsiteX333-667" y="connsiteY333-668"/>
              </a:cxn>
              <a:cxn ang="0">
                <a:pos x="connsiteX334-669" y="connsiteY334-670"/>
              </a:cxn>
              <a:cxn ang="0">
                <a:pos x="connsiteX335-671" y="connsiteY335-672"/>
              </a:cxn>
              <a:cxn ang="0">
                <a:pos x="connsiteX336-673" y="connsiteY336-674"/>
              </a:cxn>
              <a:cxn ang="0">
                <a:pos x="connsiteX337-675" y="connsiteY337-676"/>
              </a:cxn>
              <a:cxn ang="0">
                <a:pos x="connsiteX338-677" y="connsiteY338-678"/>
              </a:cxn>
              <a:cxn ang="0">
                <a:pos x="connsiteX339-679" y="connsiteY339-680"/>
              </a:cxn>
              <a:cxn ang="0">
                <a:pos x="connsiteX340-681" y="connsiteY340-682"/>
              </a:cxn>
              <a:cxn ang="0">
                <a:pos x="connsiteX341-683" y="connsiteY341-684"/>
              </a:cxn>
              <a:cxn ang="0">
                <a:pos x="connsiteX342-685" y="connsiteY342-686"/>
              </a:cxn>
              <a:cxn ang="0">
                <a:pos x="connsiteX343-687" y="connsiteY343-688"/>
              </a:cxn>
              <a:cxn ang="0">
                <a:pos x="connsiteX344-689" y="connsiteY344-690"/>
              </a:cxn>
              <a:cxn ang="0">
                <a:pos x="connsiteX345-691" y="connsiteY345-692"/>
              </a:cxn>
              <a:cxn ang="0">
                <a:pos x="connsiteX346-693" y="connsiteY346-694"/>
              </a:cxn>
              <a:cxn ang="0">
                <a:pos x="connsiteX347-695" y="connsiteY347-696"/>
              </a:cxn>
              <a:cxn ang="0">
                <a:pos x="connsiteX348-697" y="connsiteY348-698"/>
              </a:cxn>
              <a:cxn ang="0">
                <a:pos x="connsiteX349-699" y="connsiteY349-700"/>
              </a:cxn>
              <a:cxn ang="0">
                <a:pos x="connsiteX350-701" y="connsiteY350-702"/>
              </a:cxn>
              <a:cxn ang="0">
                <a:pos x="connsiteX351-703" y="connsiteY351-704"/>
              </a:cxn>
              <a:cxn ang="0">
                <a:pos x="connsiteX352-705" y="connsiteY352-706"/>
              </a:cxn>
              <a:cxn ang="0">
                <a:pos x="connsiteX353-707" y="connsiteY353-708"/>
              </a:cxn>
              <a:cxn ang="0">
                <a:pos x="connsiteX354-709" y="connsiteY354-710"/>
              </a:cxn>
              <a:cxn ang="0">
                <a:pos x="connsiteX355-711" y="connsiteY355-712"/>
              </a:cxn>
              <a:cxn ang="0">
                <a:pos x="connsiteX356-713" y="connsiteY356-714"/>
              </a:cxn>
              <a:cxn ang="0">
                <a:pos x="connsiteX357-715" y="connsiteY357-716"/>
              </a:cxn>
              <a:cxn ang="0">
                <a:pos x="connsiteX358-717" y="connsiteY358-718"/>
              </a:cxn>
              <a:cxn ang="0">
                <a:pos x="connsiteX359-719" y="connsiteY359-720"/>
              </a:cxn>
              <a:cxn ang="0">
                <a:pos x="connsiteX360-721" y="connsiteY360-722"/>
              </a:cxn>
              <a:cxn ang="0">
                <a:pos x="connsiteX361-723" y="connsiteY361-724"/>
              </a:cxn>
              <a:cxn ang="0">
                <a:pos x="connsiteX362-725" y="connsiteY362-726"/>
              </a:cxn>
              <a:cxn ang="0">
                <a:pos x="connsiteX363-727" y="connsiteY363-728"/>
              </a:cxn>
              <a:cxn ang="0">
                <a:pos x="connsiteX364-729" y="connsiteY364-730"/>
              </a:cxn>
              <a:cxn ang="0">
                <a:pos x="connsiteX365-731" y="connsiteY365-732"/>
              </a:cxn>
              <a:cxn ang="0">
                <a:pos x="connsiteX366-733" y="connsiteY366-734"/>
              </a:cxn>
              <a:cxn ang="0">
                <a:pos x="connsiteX367-735" y="connsiteY367-736"/>
              </a:cxn>
              <a:cxn ang="0">
                <a:pos x="connsiteX368-737" y="connsiteY368-738"/>
              </a:cxn>
              <a:cxn ang="0">
                <a:pos x="connsiteX369-739" y="connsiteY369-740"/>
              </a:cxn>
              <a:cxn ang="0">
                <a:pos x="connsiteX370-741" y="connsiteY370-742"/>
              </a:cxn>
              <a:cxn ang="0">
                <a:pos x="connsiteX371-743" y="connsiteY371-744"/>
              </a:cxn>
              <a:cxn ang="0">
                <a:pos x="connsiteX372-745" y="connsiteY372-746"/>
              </a:cxn>
              <a:cxn ang="0">
                <a:pos x="connsiteX373-747" y="connsiteY373-748"/>
              </a:cxn>
            </a:cxnLst>
            <a:rect l="l" t="t" r="r" b="b"/>
            <a:pathLst>
              <a:path w="4071815" h="5073670">
                <a:moveTo>
                  <a:pt x="314807" y="651984"/>
                </a:moveTo>
                <a:cubicBezTo>
                  <a:pt x="392418" y="678795"/>
                  <a:pt x="327508" y="687262"/>
                  <a:pt x="331741" y="685851"/>
                </a:cubicBezTo>
                <a:cubicBezTo>
                  <a:pt x="338796" y="698551"/>
                  <a:pt x="355729" y="735239"/>
                  <a:pt x="357140" y="728183"/>
                </a:cubicBezTo>
                <a:cubicBezTo>
                  <a:pt x="358551" y="721128"/>
                  <a:pt x="345851" y="660451"/>
                  <a:pt x="340207" y="643518"/>
                </a:cubicBezTo>
                <a:cubicBezTo>
                  <a:pt x="339078" y="635616"/>
                  <a:pt x="326844" y="633724"/>
                  <a:pt x="323274" y="626584"/>
                </a:cubicBezTo>
                <a:cubicBezTo>
                  <a:pt x="262831" y="505695"/>
                  <a:pt x="339213" y="625089"/>
                  <a:pt x="289407" y="550384"/>
                </a:cubicBezTo>
                <a:cubicBezTo>
                  <a:pt x="286585" y="541917"/>
                  <a:pt x="286296" y="532124"/>
                  <a:pt x="280941" y="524984"/>
                </a:cubicBezTo>
                <a:cubicBezTo>
                  <a:pt x="270580" y="511169"/>
                  <a:pt x="235240" y="475511"/>
                  <a:pt x="213207" y="465718"/>
                </a:cubicBezTo>
                <a:cubicBezTo>
                  <a:pt x="166492" y="444956"/>
                  <a:pt x="165610" y="451702"/>
                  <a:pt x="120074" y="440318"/>
                </a:cubicBezTo>
                <a:cubicBezTo>
                  <a:pt x="111416" y="438153"/>
                  <a:pt x="103141" y="434673"/>
                  <a:pt x="94674" y="431851"/>
                </a:cubicBezTo>
                <a:cubicBezTo>
                  <a:pt x="86207" y="423384"/>
                  <a:pt x="75916" y="416414"/>
                  <a:pt x="69274" y="406451"/>
                </a:cubicBezTo>
                <a:cubicBezTo>
                  <a:pt x="64323" y="399025"/>
                  <a:pt x="60807" y="389976"/>
                  <a:pt x="60807" y="381051"/>
                </a:cubicBezTo>
                <a:cubicBezTo>
                  <a:pt x="60807" y="263592"/>
                  <a:pt x="43086" y="288708"/>
                  <a:pt x="86207" y="245584"/>
                </a:cubicBezTo>
                <a:cubicBezTo>
                  <a:pt x="83385" y="228651"/>
                  <a:pt x="83769" y="210858"/>
                  <a:pt x="77741" y="194784"/>
                </a:cubicBezTo>
                <a:cubicBezTo>
                  <a:pt x="70109" y="174432"/>
                  <a:pt x="50924" y="177143"/>
                  <a:pt x="35407" y="169384"/>
                </a:cubicBezTo>
                <a:cubicBezTo>
                  <a:pt x="26306" y="164833"/>
                  <a:pt x="18474" y="158095"/>
                  <a:pt x="10007" y="152451"/>
                </a:cubicBezTo>
                <a:cubicBezTo>
                  <a:pt x="7185" y="118584"/>
                  <a:pt x="1541" y="84835"/>
                  <a:pt x="1541" y="50851"/>
                </a:cubicBezTo>
                <a:cubicBezTo>
                  <a:pt x="1541" y="33684"/>
                  <a:pt x="-5348" y="7728"/>
                  <a:pt x="10007" y="51"/>
                </a:cubicBezTo>
                <a:cubicBezTo>
                  <a:pt x="12200" y="-1046"/>
                  <a:pt x="146873" y="16101"/>
                  <a:pt x="153941" y="16984"/>
                </a:cubicBezTo>
                <a:cubicBezTo>
                  <a:pt x="159585" y="22629"/>
                  <a:pt x="162909" y="33387"/>
                  <a:pt x="170874" y="33918"/>
                </a:cubicBezTo>
                <a:cubicBezTo>
                  <a:pt x="267547" y="40363"/>
                  <a:pt x="256833" y="41523"/>
                  <a:pt x="306341" y="8518"/>
                </a:cubicBezTo>
                <a:cubicBezTo>
                  <a:pt x="369602" y="50691"/>
                  <a:pt x="290291" y="-11104"/>
                  <a:pt x="340207" y="76251"/>
                </a:cubicBezTo>
                <a:cubicBezTo>
                  <a:pt x="344635" y="84000"/>
                  <a:pt x="356804" y="83251"/>
                  <a:pt x="365607" y="84718"/>
                </a:cubicBezTo>
                <a:cubicBezTo>
                  <a:pt x="390816" y="88919"/>
                  <a:pt x="416407" y="90362"/>
                  <a:pt x="441807" y="93184"/>
                </a:cubicBezTo>
                <a:cubicBezTo>
                  <a:pt x="520000" y="145314"/>
                  <a:pt x="423808" y="78786"/>
                  <a:pt x="484141" y="127051"/>
                </a:cubicBezTo>
                <a:cubicBezTo>
                  <a:pt x="492087" y="133408"/>
                  <a:pt x="501074" y="138340"/>
                  <a:pt x="509541" y="143984"/>
                </a:cubicBezTo>
                <a:cubicBezTo>
                  <a:pt x="563163" y="141162"/>
                  <a:pt x="617659" y="145565"/>
                  <a:pt x="670407" y="135518"/>
                </a:cubicBezTo>
                <a:cubicBezTo>
                  <a:pt x="680403" y="133614"/>
                  <a:pt x="677221" y="111183"/>
                  <a:pt x="687341" y="110118"/>
                </a:cubicBezTo>
                <a:cubicBezTo>
                  <a:pt x="721900" y="106480"/>
                  <a:pt x="864709" y="121928"/>
                  <a:pt x="915941" y="127051"/>
                </a:cubicBezTo>
                <a:cubicBezTo>
                  <a:pt x="924408" y="135518"/>
                  <a:pt x="931378" y="145809"/>
                  <a:pt x="941341" y="152451"/>
                </a:cubicBezTo>
                <a:cubicBezTo>
                  <a:pt x="967419" y="169837"/>
                  <a:pt x="998722" y="156349"/>
                  <a:pt x="1026007" y="152451"/>
                </a:cubicBezTo>
                <a:cubicBezTo>
                  <a:pt x="1034474" y="146807"/>
                  <a:pt x="1042306" y="140069"/>
                  <a:pt x="1051407" y="135518"/>
                </a:cubicBezTo>
                <a:cubicBezTo>
                  <a:pt x="1081921" y="120261"/>
                  <a:pt x="1137187" y="121013"/>
                  <a:pt x="1161474" y="118584"/>
                </a:cubicBezTo>
                <a:cubicBezTo>
                  <a:pt x="1174315" y="110023"/>
                  <a:pt x="1194748" y="93184"/>
                  <a:pt x="1212274" y="93184"/>
                </a:cubicBezTo>
                <a:cubicBezTo>
                  <a:pt x="1229441" y="93184"/>
                  <a:pt x="1246141" y="98829"/>
                  <a:pt x="1263074" y="101651"/>
                </a:cubicBezTo>
                <a:cubicBezTo>
                  <a:pt x="1271541" y="107295"/>
                  <a:pt x="1278946" y="115011"/>
                  <a:pt x="1288474" y="118584"/>
                </a:cubicBezTo>
                <a:cubicBezTo>
                  <a:pt x="1329458" y="133953"/>
                  <a:pt x="1345569" y="124942"/>
                  <a:pt x="1390074" y="118584"/>
                </a:cubicBezTo>
                <a:cubicBezTo>
                  <a:pt x="1392896" y="127051"/>
                  <a:pt x="1398541" y="135059"/>
                  <a:pt x="1398541" y="143984"/>
                </a:cubicBezTo>
                <a:cubicBezTo>
                  <a:pt x="1398541" y="155620"/>
                  <a:pt x="1396529" y="168169"/>
                  <a:pt x="1390074" y="177851"/>
                </a:cubicBezTo>
                <a:cubicBezTo>
                  <a:pt x="1377943" y="196048"/>
                  <a:pt x="1356177" y="194800"/>
                  <a:pt x="1339274" y="203251"/>
                </a:cubicBezTo>
                <a:cubicBezTo>
                  <a:pt x="1330173" y="207802"/>
                  <a:pt x="1322341" y="214540"/>
                  <a:pt x="1313874" y="220184"/>
                </a:cubicBezTo>
                <a:cubicBezTo>
                  <a:pt x="1311052" y="228651"/>
                  <a:pt x="1305407" y="236659"/>
                  <a:pt x="1305407" y="245584"/>
                </a:cubicBezTo>
                <a:cubicBezTo>
                  <a:pt x="1305407" y="316196"/>
                  <a:pt x="1307072" y="386967"/>
                  <a:pt x="1313874" y="457251"/>
                </a:cubicBezTo>
                <a:cubicBezTo>
                  <a:pt x="1315593" y="475017"/>
                  <a:pt x="1325163" y="491118"/>
                  <a:pt x="1330807" y="508051"/>
                </a:cubicBezTo>
                <a:cubicBezTo>
                  <a:pt x="1333629" y="516518"/>
                  <a:pt x="1334324" y="526025"/>
                  <a:pt x="1339274" y="533451"/>
                </a:cubicBezTo>
                <a:cubicBezTo>
                  <a:pt x="1344918" y="541918"/>
                  <a:pt x="1351656" y="549750"/>
                  <a:pt x="1356207" y="558851"/>
                </a:cubicBezTo>
                <a:cubicBezTo>
                  <a:pt x="1360198" y="566833"/>
                  <a:pt x="1359195" y="577206"/>
                  <a:pt x="1364674" y="584251"/>
                </a:cubicBezTo>
                <a:cubicBezTo>
                  <a:pt x="1379376" y="603154"/>
                  <a:pt x="1398541" y="618118"/>
                  <a:pt x="1415474" y="635051"/>
                </a:cubicBezTo>
                <a:cubicBezTo>
                  <a:pt x="1423941" y="643518"/>
                  <a:pt x="1429258" y="657547"/>
                  <a:pt x="1440874" y="660451"/>
                </a:cubicBezTo>
                <a:lnTo>
                  <a:pt x="1474741" y="668918"/>
                </a:lnTo>
                <a:cubicBezTo>
                  <a:pt x="1483208" y="677385"/>
                  <a:pt x="1490690" y="686967"/>
                  <a:pt x="1500141" y="694318"/>
                </a:cubicBezTo>
                <a:cubicBezTo>
                  <a:pt x="1516205" y="706812"/>
                  <a:pt x="1550941" y="728184"/>
                  <a:pt x="1550941" y="728184"/>
                </a:cubicBezTo>
                <a:cubicBezTo>
                  <a:pt x="1581984" y="774749"/>
                  <a:pt x="1550942" y="735241"/>
                  <a:pt x="1593274" y="770518"/>
                </a:cubicBezTo>
                <a:cubicBezTo>
                  <a:pt x="1659041" y="825324"/>
                  <a:pt x="1573282" y="765837"/>
                  <a:pt x="1652541" y="821318"/>
                </a:cubicBezTo>
                <a:cubicBezTo>
                  <a:pt x="1669213" y="832989"/>
                  <a:pt x="1688951" y="840793"/>
                  <a:pt x="1703341" y="855184"/>
                </a:cubicBezTo>
                <a:cubicBezTo>
                  <a:pt x="1723400" y="875244"/>
                  <a:pt x="1742349" y="896409"/>
                  <a:pt x="1771074" y="905984"/>
                </a:cubicBezTo>
                <a:cubicBezTo>
                  <a:pt x="1779541" y="908806"/>
                  <a:pt x="1788492" y="910460"/>
                  <a:pt x="1796474" y="914451"/>
                </a:cubicBezTo>
                <a:cubicBezTo>
                  <a:pt x="1805575" y="919002"/>
                  <a:pt x="1812311" y="927907"/>
                  <a:pt x="1821874" y="931384"/>
                </a:cubicBezTo>
                <a:cubicBezTo>
                  <a:pt x="1843745" y="939337"/>
                  <a:pt x="1889607" y="948318"/>
                  <a:pt x="1889607" y="948318"/>
                </a:cubicBezTo>
                <a:cubicBezTo>
                  <a:pt x="1898074" y="953962"/>
                  <a:pt x="1909614" y="956622"/>
                  <a:pt x="1915007" y="965251"/>
                </a:cubicBezTo>
                <a:cubicBezTo>
                  <a:pt x="1924467" y="980387"/>
                  <a:pt x="1922040" y="1001199"/>
                  <a:pt x="1931941" y="1016051"/>
                </a:cubicBezTo>
                <a:cubicBezTo>
                  <a:pt x="1937585" y="1024518"/>
                  <a:pt x="1944323" y="1032350"/>
                  <a:pt x="1948874" y="1041451"/>
                </a:cubicBezTo>
                <a:cubicBezTo>
                  <a:pt x="1955990" y="1055684"/>
                  <a:pt x="1961735" y="1087146"/>
                  <a:pt x="1965807" y="1100718"/>
                </a:cubicBezTo>
                <a:cubicBezTo>
                  <a:pt x="1970936" y="1117815"/>
                  <a:pt x="1979241" y="1134015"/>
                  <a:pt x="1982741" y="1151518"/>
                </a:cubicBezTo>
                <a:cubicBezTo>
                  <a:pt x="1985563" y="1165629"/>
                  <a:pt x="1987717" y="1179890"/>
                  <a:pt x="1991207" y="1193851"/>
                </a:cubicBezTo>
                <a:cubicBezTo>
                  <a:pt x="1993372" y="1202509"/>
                  <a:pt x="1997222" y="1210670"/>
                  <a:pt x="1999674" y="1219251"/>
                </a:cubicBezTo>
                <a:cubicBezTo>
                  <a:pt x="2002871" y="1230440"/>
                  <a:pt x="2004797" y="1241972"/>
                  <a:pt x="2008141" y="1253118"/>
                </a:cubicBezTo>
                <a:cubicBezTo>
                  <a:pt x="2008156" y="1253168"/>
                  <a:pt x="2029300" y="1316593"/>
                  <a:pt x="2033541" y="1329318"/>
                </a:cubicBezTo>
                <a:cubicBezTo>
                  <a:pt x="2036363" y="1337785"/>
                  <a:pt x="2040540" y="1345915"/>
                  <a:pt x="2042007" y="1354718"/>
                </a:cubicBezTo>
                <a:cubicBezTo>
                  <a:pt x="2044829" y="1371651"/>
                  <a:pt x="2045045" y="1389232"/>
                  <a:pt x="2050474" y="1405518"/>
                </a:cubicBezTo>
                <a:cubicBezTo>
                  <a:pt x="2055815" y="1421541"/>
                  <a:pt x="2072779" y="1436289"/>
                  <a:pt x="2084341" y="1447851"/>
                </a:cubicBezTo>
                <a:cubicBezTo>
                  <a:pt x="2089985" y="1464784"/>
                  <a:pt x="2096945" y="1481335"/>
                  <a:pt x="2101274" y="1498651"/>
                </a:cubicBezTo>
                <a:cubicBezTo>
                  <a:pt x="2104096" y="1509940"/>
                  <a:pt x="2105157" y="1521822"/>
                  <a:pt x="2109741" y="1532518"/>
                </a:cubicBezTo>
                <a:cubicBezTo>
                  <a:pt x="2113749" y="1541871"/>
                  <a:pt x="2122123" y="1548817"/>
                  <a:pt x="2126674" y="1557918"/>
                </a:cubicBezTo>
                <a:cubicBezTo>
                  <a:pt x="2130665" y="1565900"/>
                  <a:pt x="2130807" y="1575516"/>
                  <a:pt x="2135141" y="1583318"/>
                </a:cubicBezTo>
                <a:cubicBezTo>
                  <a:pt x="2145024" y="1601108"/>
                  <a:pt x="2157718" y="1617185"/>
                  <a:pt x="2169007" y="1634118"/>
                </a:cubicBezTo>
                <a:cubicBezTo>
                  <a:pt x="2174652" y="1642585"/>
                  <a:pt x="2177474" y="1653874"/>
                  <a:pt x="2185941" y="1659518"/>
                </a:cubicBezTo>
                <a:cubicBezTo>
                  <a:pt x="2194408" y="1665162"/>
                  <a:pt x="2203524" y="1669937"/>
                  <a:pt x="2211341" y="1676451"/>
                </a:cubicBezTo>
                <a:cubicBezTo>
                  <a:pt x="2220539" y="1684116"/>
                  <a:pt x="2227543" y="1694186"/>
                  <a:pt x="2236741" y="1701851"/>
                </a:cubicBezTo>
                <a:cubicBezTo>
                  <a:pt x="2258624" y="1720087"/>
                  <a:pt x="2262085" y="1718765"/>
                  <a:pt x="2287541" y="1727251"/>
                </a:cubicBezTo>
                <a:cubicBezTo>
                  <a:pt x="2296008" y="1721607"/>
                  <a:pt x="2302904" y="1711991"/>
                  <a:pt x="2312941" y="1710318"/>
                </a:cubicBezTo>
                <a:cubicBezTo>
                  <a:pt x="2321744" y="1708851"/>
                  <a:pt x="2330359" y="1714793"/>
                  <a:pt x="2338341" y="1718784"/>
                </a:cubicBezTo>
                <a:cubicBezTo>
                  <a:pt x="2361914" y="1730571"/>
                  <a:pt x="2370418" y="1742395"/>
                  <a:pt x="2389141" y="1761118"/>
                </a:cubicBezTo>
                <a:cubicBezTo>
                  <a:pt x="2391963" y="1772407"/>
                  <a:pt x="2391152" y="1785302"/>
                  <a:pt x="2397607" y="1794984"/>
                </a:cubicBezTo>
                <a:cubicBezTo>
                  <a:pt x="2408677" y="1811589"/>
                  <a:pt x="2425830" y="1823207"/>
                  <a:pt x="2439941" y="1837318"/>
                </a:cubicBezTo>
                <a:cubicBezTo>
                  <a:pt x="2448408" y="1845785"/>
                  <a:pt x="2453982" y="1858932"/>
                  <a:pt x="2465341" y="1862718"/>
                </a:cubicBezTo>
                <a:cubicBezTo>
                  <a:pt x="2514986" y="1879265"/>
                  <a:pt x="2481871" y="1870198"/>
                  <a:pt x="2566941" y="1879651"/>
                </a:cubicBezTo>
                <a:cubicBezTo>
                  <a:pt x="2575408" y="1888118"/>
                  <a:pt x="2582378" y="1898409"/>
                  <a:pt x="2592341" y="1905051"/>
                </a:cubicBezTo>
                <a:cubicBezTo>
                  <a:pt x="2599767" y="1910002"/>
                  <a:pt x="2609160" y="1911066"/>
                  <a:pt x="2617741" y="1913518"/>
                </a:cubicBezTo>
                <a:cubicBezTo>
                  <a:pt x="2670092" y="1928475"/>
                  <a:pt x="2671517" y="1923794"/>
                  <a:pt x="2744741" y="1930451"/>
                </a:cubicBezTo>
                <a:cubicBezTo>
                  <a:pt x="2753208" y="1938918"/>
                  <a:pt x="2759241" y="1950896"/>
                  <a:pt x="2770141" y="1955851"/>
                </a:cubicBezTo>
                <a:cubicBezTo>
                  <a:pt x="2791328" y="1965481"/>
                  <a:pt x="2837874" y="1972784"/>
                  <a:pt x="2837874" y="1972784"/>
                </a:cubicBezTo>
                <a:cubicBezTo>
                  <a:pt x="2860452" y="1969962"/>
                  <a:pt x="2882967" y="1966582"/>
                  <a:pt x="2905607" y="1964318"/>
                </a:cubicBezTo>
                <a:cubicBezTo>
                  <a:pt x="2939422" y="1960937"/>
                  <a:pt x="2973805" y="1962114"/>
                  <a:pt x="3007207" y="1955851"/>
                </a:cubicBezTo>
                <a:cubicBezTo>
                  <a:pt x="3019612" y="1953525"/>
                  <a:pt x="3029785" y="1944562"/>
                  <a:pt x="3041074" y="1938918"/>
                </a:cubicBezTo>
                <a:cubicBezTo>
                  <a:pt x="3049541" y="1941740"/>
                  <a:pt x="3059212" y="1942197"/>
                  <a:pt x="3066474" y="1947384"/>
                </a:cubicBezTo>
                <a:cubicBezTo>
                  <a:pt x="3092605" y="1966049"/>
                  <a:pt x="3101002" y="1982243"/>
                  <a:pt x="3117274" y="2006651"/>
                </a:cubicBezTo>
                <a:cubicBezTo>
                  <a:pt x="3111630" y="2015118"/>
                  <a:pt x="3108287" y="2025694"/>
                  <a:pt x="3100341" y="2032051"/>
                </a:cubicBezTo>
                <a:cubicBezTo>
                  <a:pt x="3093372" y="2037626"/>
                  <a:pt x="3082594" y="2035926"/>
                  <a:pt x="3074941" y="2040518"/>
                </a:cubicBezTo>
                <a:cubicBezTo>
                  <a:pt x="3068096" y="2044625"/>
                  <a:pt x="3063652" y="2051807"/>
                  <a:pt x="3058007" y="2057451"/>
                </a:cubicBezTo>
                <a:cubicBezTo>
                  <a:pt x="3041648" y="2106530"/>
                  <a:pt x="3050771" y="2104404"/>
                  <a:pt x="3015674" y="2133651"/>
                </a:cubicBezTo>
                <a:cubicBezTo>
                  <a:pt x="3007857" y="2140165"/>
                  <a:pt x="2998741" y="2144940"/>
                  <a:pt x="2990274" y="2150584"/>
                </a:cubicBezTo>
                <a:cubicBezTo>
                  <a:pt x="2995918" y="2159051"/>
                  <a:pt x="2999261" y="2169627"/>
                  <a:pt x="3007207" y="2175984"/>
                </a:cubicBezTo>
                <a:cubicBezTo>
                  <a:pt x="3014176" y="2181559"/>
                  <a:pt x="3024625" y="2180460"/>
                  <a:pt x="3032607" y="2184451"/>
                </a:cubicBezTo>
                <a:cubicBezTo>
                  <a:pt x="3041708" y="2189002"/>
                  <a:pt x="3050061" y="2195027"/>
                  <a:pt x="3058007" y="2201384"/>
                </a:cubicBezTo>
                <a:cubicBezTo>
                  <a:pt x="3064241" y="2206371"/>
                  <a:pt x="3067801" y="2214748"/>
                  <a:pt x="3074941" y="2218318"/>
                </a:cubicBezTo>
                <a:cubicBezTo>
                  <a:pt x="3090906" y="2226300"/>
                  <a:pt x="3108808" y="2229607"/>
                  <a:pt x="3125741" y="2235251"/>
                </a:cubicBezTo>
                <a:cubicBezTo>
                  <a:pt x="3134208" y="2238073"/>
                  <a:pt x="3143715" y="2238768"/>
                  <a:pt x="3151141" y="2243718"/>
                </a:cubicBezTo>
                <a:cubicBezTo>
                  <a:pt x="3223933" y="2292245"/>
                  <a:pt x="3131834" y="2234065"/>
                  <a:pt x="3201941" y="2269118"/>
                </a:cubicBezTo>
                <a:cubicBezTo>
                  <a:pt x="3267593" y="2301944"/>
                  <a:pt x="3188897" y="2273236"/>
                  <a:pt x="3252741" y="2294518"/>
                </a:cubicBezTo>
                <a:cubicBezTo>
                  <a:pt x="3261208" y="2302985"/>
                  <a:pt x="3268943" y="2312253"/>
                  <a:pt x="3278141" y="2319918"/>
                </a:cubicBezTo>
                <a:cubicBezTo>
                  <a:pt x="3319889" y="2354708"/>
                  <a:pt x="3333240" y="2339326"/>
                  <a:pt x="3405141" y="2345318"/>
                </a:cubicBezTo>
                <a:cubicBezTo>
                  <a:pt x="3466062" y="2365623"/>
                  <a:pt x="3389963" y="2340980"/>
                  <a:pt x="3464407" y="2362251"/>
                </a:cubicBezTo>
                <a:cubicBezTo>
                  <a:pt x="3472988" y="2364703"/>
                  <a:pt x="3481340" y="2367896"/>
                  <a:pt x="3489807" y="2370718"/>
                </a:cubicBezTo>
                <a:cubicBezTo>
                  <a:pt x="3495452" y="2376362"/>
                  <a:pt x="3500355" y="2382862"/>
                  <a:pt x="3506741" y="2387651"/>
                </a:cubicBezTo>
                <a:cubicBezTo>
                  <a:pt x="3529246" y="2404529"/>
                  <a:pt x="3553898" y="2424704"/>
                  <a:pt x="3582941" y="2429984"/>
                </a:cubicBezTo>
                <a:cubicBezTo>
                  <a:pt x="3605327" y="2434054"/>
                  <a:pt x="3628096" y="2435629"/>
                  <a:pt x="3650674" y="2438451"/>
                </a:cubicBezTo>
                <a:cubicBezTo>
                  <a:pt x="3659141" y="2446918"/>
                  <a:pt x="3668409" y="2454653"/>
                  <a:pt x="3676074" y="2463851"/>
                </a:cubicBezTo>
                <a:cubicBezTo>
                  <a:pt x="3682588" y="2471668"/>
                  <a:pt x="3685812" y="2482056"/>
                  <a:pt x="3693007" y="2489251"/>
                </a:cubicBezTo>
                <a:cubicBezTo>
                  <a:pt x="3700202" y="2496446"/>
                  <a:pt x="3710749" y="2499483"/>
                  <a:pt x="3718407" y="2506184"/>
                </a:cubicBezTo>
                <a:cubicBezTo>
                  <a:pt x="3733426" y="2519325"/>
                  <a:pt x="3741380" y="2543678"/>
                  <a:pt x="3760741" y="2548518"/>
                </a:cubicBezTo>
                <a:lnTo>
                  <a:pt x="3794607" y="2556984"/>
                </a:lnTo>
                <a:cubicBezTo>
                  <a:pt x="3803074" y="2562629"/>
                  <a:pt x="3810654" y="2569910"/>
                  <a:pt x="3820007" y="2573918"/>
                </a:cubicBezTo>
                <a:cubicBezTo>
                  <a:pt x="3843037" y="2583788"/>
                  <a:pt x="3906681" y="2588985"/>
                  <a:pt x="3921607" y="2590851"/>
                </a:cubicBezTo>
                <a:cubicBezTo>
                  <a:pt x="3941536" y="2610780"/>
                  <a:pt x="3970803" y="2643368"/>
                  <a:pt x="3997807" y="2650118"/>
                </a:cubicBezTo>
                <a:cubicBezTo>
                  <a:pt x="4040332" y="2660748"/>
                  <a:pt x="4020635" y="2654904"/>
                  <a:pt x="4057074" y="2667051"/>
                </a:cubicBezTo>
                <a:cubicBezTo>
                  <a:pt x="4082859" y="2744402"/>
                  <a:pt x="4069498" y="2694070"/>
                  <a:pt x="4057074" y="2861784"/>
                </a:cubicBezTo>
                <a:cubicBezTo>
                  <a:pt x="4052197" y="2927621"/>
                  <a:pt x="4059548" y="2910110"/>
                  <a:pt x="4023207" y="2946451"/>
                </a:cubicBezTo>
                <a:cubicBezTo>
                  <a:pt x="4026029" y="2974673"/>
                  <a:pt x="4037827" y="3003430"/>
                  <a:pt x="4031674" y="3031118"/>
                </a:cubicBezTo>
                <a:cubicBezTo>
                  <a:pt x="4029738" y="3039830"/>
                  <a:pt x="4012585" y="3028962"/>
                  <a:pt x="4006274" y="3022651"/>
                </a:cubicBezTo>
                <a:cubicBezTo>
                  <a:pt x="3999963" y="3016340"/>
                  <a:pt x="4001798" y="3005233"/>
                  <a:pt x="3997807" y="2997251"/>
                </a:cubicBezTo>
                <a:cubicBezTo>
                  <a:pt x="3993256" y="2988150"/>
                  <a:pt x="3985425" y="2980952"/>
                  <a:pt x="3980874" y="2971851"/>
                </a:cubicBezTo>
                <a:cubicBezTo>
                  <a:pt x="3967103" y="2944308"/>
                  <a:pt x="3979736" y="2945313"/>
                  <a:pt x="3955474" y="2921051"/>
                </a:cubicBezTo>
                <a:cubicBezTo>
                  <a:pt x="3931212" y="2896789"/>
                  <a:pt x="3932217" y="2909422"/>
                  <a:pt x="3904674" y="2895651"/>
                </a:cubicBezTo>
                <a:cubicBezTo>
                  <a:pt x="3895573" y="2891100"/>
                  <a:pt x="3888573" y="2882851"/>
                  <a:pt x="3879274" y="2878718"/>
                </a:cubicBezTo>
                <a:cubicBezTo>
                  <a:pt x="3862963" y="2871469"/>
                  <a:pt x="3845407" y="2867428"/>
                  <a:pt x="3828474" y="2861784"/>
                </a:cubicBezTo>
                <a:cubicBezTo>
                  <a:pt x="3760158" y="2839012"/>
                  <a:pt x="3811948" y="2853873"/>
                  <a:pt x="3667607" y="2844851"/>
                </a:cubicBezTo>
                <a:cubicBezTo>
                  <a:pt x="3659140" y="2836384"/>
                  <a:pt x="3651405" y="2827116"/>
                  <a:pt x="3642207" y="2819451"/>
                </a:cubicBezTo>
                <a:cubicBezTo>
                  <a:pt x="3634390" y="2812937"/>
                  <a:pt x="3624002" y="2809713"/>
                  <a:pt x="3616807" y="2802518"/>
                </a:cubicBezTo>
                <a:cubicBezTo>
                  <a:pt x="3609612" y="2795323"/>
                  <a:pt x="3606231" y="2785064"/>
                  <a:pt x="3599874" y="2777118"/>
                </a:cubicBezTo>
                <a:cubicBezTo>
                  <a:pt x="3594887" y="2770885"/>
                  <a:pt x="3588585" y="2765829"/>
                  <a:pt x="3582941" y="2760184"/>
                </a:cubicBezTo>
                <a:cubicBezTo>
                  <a:pt x="3540608" y="2763006"/>
                  <a:pt x="3497723" y="2761278"/>
                  <a:pt x="3455941" y="2768651"/>
                </a:cubicBezTo>
                <a:cubicBezTo>
                  <a:pt x="3448080" y="2770038"/>
                  <a:pt x="3442577" y="2778444"/>
                  <a:pt x="3439007" y="2785584"/>
                </a:cubicBezTo>
                <a:cubicBezTo>
                  <a:pt x="3400089" y="2863419"/>
                  <a:pt x="3443398" y="2815059"/>
                  <a:pt x="3405141" y="2853318"/>
                </a:cubicBezTo>
                <a:cubicBezTo>
                  <a:pt x="3383859" y="2917162"/>
                  <a:pt x="3412567" y="2838466"/>
                  <a:pt x="3379741" y="2904118"/>
                </a:cubicBezTo>
                <a:cubicBezTo>
                  <a:pt x="3364072" y="2935457"/>
                  <a:pt x="3377300" y="2933204"/>
                  <a:pt x="3362807" y="2971851"/>
                </a:cubicBezTo>
                <a:cubicBezTo>
                  <a:pt x="3359234" y="2981379"/>
                  <a:pt x="3351518" y="2988784"/>
                  <a:pt x="3345874" y="2997251"/>
                </a:cubicBezTo>
                <a:cubicBezTo>
                  <a:pt x="3343052" y="3008540"/>
                  <a:pt x="3337407" y="3019482"/>
                  <a:pt x="3337407" y="3031118"/>
                </a:cubicBezTo>
                <a:cubicBezTo>
                  <a:pt x="3337407" y="3051552"/>
                  <a:pt x="3347660" y="3078808"/>
                  <a:pt x="3354341" y="3098851"/>
                </a:cubicBezTo>
                <a:cubicBezTo>
                  <a:pt x="3351519" y="3112962"/>
                  <a:pt x="3350927" y="3127710"/>
                  <a:pt x="3345874" y="3141184"/>
                </a:cubicBezTo>
                <a:cubicBezTo>
                  <a:pt x="3339465" y="3158274"/>
                  <a:pt x="3324406" y="3171119"/>
                  <a:pt x="3312007" y="3183518"/>
                </a:cubicBezTo>
                <a:cubicBezTo>
                  <a:pt x="3314829" y="3203273"/>
                  <a:pt x="3312216" y="3224617"/>
                  <a:pt x="3320474" y="3242784"/>
                </a:cubicBezTo>
                <a:cubicBezTo>
                  <a:pt x="3332827" y="3269960"/>
                  <a:pt x="3354750" y="3278870"/>
                  <a:pt x="3379741" y="3285118"/>
                </a:cubicBezTo>
                <a:cubicBezTo>
                  <a:pt x="3393702" y="3288608"/>
                  <a:pt x="3407963" y="3290762"/>
                  <a:pt x="3422074" y="3293584"/>
                </a:cubicBezTo>
                <a:cubicBezTo>
                  <a:pt x="3431122" y="3302632"/>
                  <a:pt x="3451589" y="3325315"/>
                  <a:pt x="3464407" y="3327451"/>
                </a:cubicBezTo>
                <a:cubicBezTo>
                  <a:pt x="3473210" y="3328918"/>
                  <a:pt x="3481340" y="3321806"/>
                  <a:pt x="3489807" y="3318984"/>
                </a:cubicBezTo>
                <a:cubicBezTo>
                  <a:pt x="3510212" y="3298580"/>
                  <a:pt x="3505932" y="3293180"/>
                  <a:pt x="3540607" y="3310518"/>
                </a:cubicBezTo>
                <a:cubicBezTo>
                  <a:pt x="3558810" y="3319619"/>
                  <a:pt x="3591407" y="3344384"/>
                  <a:pt x="3591407" y="3344384"/>
                </a:cubicBezTo>
                <a:cubicBezTo>
                  <a:pt x="3611559" y="3404838"/>
                  <a:pt x="3593490" y="3385283"/>
                  <a:pt x="3633741" y="3412118"/>
                </a:cubicBezTo>
                <a:cubicBezTo>
                  <a:pt x="3659074" y="3488122"/>
                  <a:pt x="3632691" y="3401632"/>
                  <a:pt x="3650674" y="3581451"/>
                </a:cubicBezTo>
                <a:cubicBezTo>
                  <a:pt x="3651562" y="3590331"/>
                  <a:pt x="3656319" y="3598384"/>
                  <a:pt x="3659141" y="3606851"/>
                </a:cubicBezTo>
                <a:cubicBezTo>
                  <a:pt x="3642699" y="3705499"/>
                  <a:pt x="3670274" y="3641685"/>
                  <a:pt x="3523674" y="3666118"/>
                </a:cubicBezTo>
                <a:cubicBezTo>
                  <a:pt x="3513637" y="3667791"/>
                  <a:pt x="3507109" y="3678003"/>
                  <a:pt x="3498274" y="3683051"/>
                </a:cubicBezTo>
                <a:cubicBezTo>
                  <a:pt x="3423093" y="3726011"/>
                  <a:pt x="3500880" y="3675668"/>
                  <a:pt x="3439007" y="3716918"/>
                </a:cubicBezTo>
                <a:cubicBezTo>
                  <a:pt x="3433363" y="3725385"/>
                  <a:pt x="3428588" y="3734501"/>
                  <a:pt x="3422074" y="3742318"/>
                </a:cubicBezTo>
                <a:cubicBezTo>
                  <a:pt x="3414409" y="3751516"/>
                  <a:pt x="3403316" y="3757755"/>
                  <a:pt x="3396674" y="3767718"/>
                </a:cubicBezTo>
                <a:cubicBezTo>
                  <a:pt x="3391723" y="3775144"/>
                  <a:pt x="3391029" y="3784651"/>
                  <a:pt x="3388207" y="3793118"/>
                </a:cubicBezTo>
                <a:cubicBezTo>
                  <a:pt x="3385385" y="3858029"/>
                  <a:pt x="3396046" y="3924958"/>
                  <a:pt x="3379741" y="3987851"/>
                </a:cubicBezTo>
                <a:cubicBezTo>
                  <a:pt x="3374634" y="4007551"/>
                  <a:pt x="3343332" y="4007328"/>
                  <a:pt x="3328941" y="4021718"/>
                </a:cubicBezTo>
                <a:lnTo>
                  <a:pt x="3312007" y="4038651"/>
                </a:lnTo>
                <a:cubicBezTo>
                  <a:pt x="3323296" y="4041473"/>
                  <a:pt x="3345874" y="4035482"/>
                  <a:pt x="3345874" y="4047118"/>
                </a:cubicBezTo>
                <a:cubicBezTo>
                  <a:pt x="3345874" y="4067469"/>
                  <a:pt x="3328940" y="4086629"/>
                  <a:pt x="3312007" y="4097918"/>
                </a:cubicBezTo>
                <a:lnTo>
                  <a:pt x="3261207" y="4131784"/>
                </a:lnTo>
                <a:cubicBezTo>
                  <a:pt x="3255563" y="4140251"/>
                  <a:pt x="3250631" y="4149238"/>
                  <a:pt x="3244274" y="4157184"/>
                </a:cubicBezTo>
                <a:cubicBezTo>
                  <a:pt x="3239287" y="4163417"/>
                  <a:pt x="3230911" y="4166978"/>
                  <a:pt x="3227341" y="4174118"/>
                </a:cubicBezTo>
                <a:cubicBezTo>
                  <a:pt x="3219359" y="4190083"/>
                  <a:pt x="3220308" y="4210066"/>
                  <a:pt x="3210407" y="4224918"/>
                </a:cubicBezTo>
                <a:cubicBezTo>
                  <a:pt x="3204763" y="4233385"/>
                  <a:pt x="3198025" y="4241217"/>
                  <a:pt x="3193474" y="4250318"/>
                </a:cubicBezTo>
                <a:cubicBezTo>
                  <a:pt x="3189483" y="4258300"/>
                  <a:pt x="3191976" y="4270143"/>
                  <a:pt x="3185007" y="4275718"/>
                </a:cubicBezTo>
                <a:cubicBezTo>
                  <a:pt x="3175921" y="4282987"/>
                  <a:pt x="3162430" y="4281362"/>
                  <a:pt x="3151141" y="4284184"/>
                </a:cubicBezTo>
                <a:cubicBezTo>
                  <a:pt x="3131871" y="4293819"/>
                  <a:pt x="3106466" y="4309584"/>
                  <a:pt x="3083407" y="4309584"/>
                </a:cubicBezTo>
                <a:cubicBezTo>
                  <a:pt x="3057851" y="4309584"/>
                  <a:pt x="3032607" y="4303940"/>
                  <a:pt x="3007207" y="4301118"/>
                </a:cubicBezTo>
                <a:cubicBezTo>
                  <a:pt x="3001563" y="4295473"/>
                  <a:pt x="2993844" y="4291324"/>
                  <a:pt x="2990274" y="4284184"/>
                </a:cubicBezTo>
                <a:cubicBezTo>
                  <a:pt x="2982292" y="4268219"/>
                  <a:pt x="2978985" y="4250317"/>
                  <a:pt x="2973341" y="4233384"/>
                </a:cubicBezTo>
                <a:cubicBezTo>
                  <a:pt x="2960322" y="4194328"/>
                  <a:pt x="2966626" y="4216742"/>
                  <a:pt x="2956407" y="4165651"/>
                </a:cubicBezTo>
                <a:cubicBezTo>
                  <a:pt x="2872182" y="4182497"/>
                  <a:pt x="2939178" y="4156355"/>
                  <a:pt x="2905607" y="4199518"/>
                </a:cubicBezTo>
                <a:cubicBezTo>
                  <a:pt x="2890905" y="4218421"/>
                  <a:pt x="2854807" y="4250318"/>
                  <a:pt x="2854807" y="4250318"/>
                </a:cubicBezTo>
                <a:cubicBezTo>
                  <a:pt x="2849163" y="4267251"/>
                  <a:pt x="2847775" y="4286267"/>
                  <a:pt x="2837874" y="4301118"/>
                </a:cubicBezTo>
                <a:lnTo>
                  <a:pt x="2804007" y="4351918"/>
                </a:lnTo>
                <a:cubicBezTo>
                  <a:pt x="2798363" y="4360385"/>
                  <a:pt x="2790292" y="4367665"/>
                  <a:pt x="2787074" y="4377318"/>
                </a:cubicBezTo>
                <a:cubicBezTo>
                  <a:pt x="2781430" y="4394251"/>
                  <a:pt x="2780042" y="4413267"/>
                  <a:pt x="2770141" y="4428118"/>
                </a:cubicBezTo>
                <a:cubicBezTo>
                  <a:pt x="2731323" y="4486344"/>
                  <a:pt x="2742710" y="4459611"/>
                  <a:pt x="2727807" y="4504318"/>
                </a:cubicBezTo>
                <a:cubicBezTo>
                  <a:pt x="2730629" y="4524073"/>
                  <a:pt x="2733799" y="4543782"/>
                  <a:pt x="2736274" y="4563584"/>
                </a:cubicBezTo>
                <a:cubicBezTo>
                  <a:pt x="2739444" y="4588943"/>
                  <a:pt x="2739729" y="4614724"/>
                  <a:pt x="2744741" y="4639784"/>
                </a:cubicBezTo>
                <a:cubicBezTo>
                  <a:pt x="2747425" y="4653202"/>
                  <a:pt x="2756555" y="4698067"/>
                  <a:pt x="2778607" y="4707518"/>
                </a:cubicBezTo>
                <a:cubicBezTo>
                  <a:pt x="2791834" y="4713187"/>
                  <a:pt x="2806830" y="4713162"/>
                  <a:pt x="2820941" y="4715984"/>
                </a:cubicBezTo>
                <a:cubicBezTo>
                  <a:pt x="2812378" y="4728828"/>
                  <a:pt x="2795541" y="4749255"/>
                  <a:pt x="2795541" y="4766784"/>
                </a:cubicBezTo>
                <a:cubicBezTo>
                  <a:pt x="2795541" y="4775709"/>
                  <a:pt x="2798652" y="4785044"/>
                  <a:pt x="2804007" y="4792184"/>
                </a:cubicBezTo>
                <a:cubicBezTo>
                  <a:pt x="2815981" y="4808149"/>
                  <a:pt x="2846341" y="4834518"/>
                  <a:pt x="2846341" y="4834518"/>
                </a:cubicBezTo>
                <a:cubicBezTo>
                  <a:pt x="2832229" y="4876851"/>
                  <a:pt x="2846341" y="4857095"/>
                  <a:pt x="2787074" y="4876851"/>
                </a:cubicBezTo>
                <a:lnTo>
                  <a:pt x="2761674" y="4885318"/>
                </a:lnTo>
                <a:cubicBezTo>
                  <a:pt x="2764496" y="4936118"/>
                  <a:pt x="2770141" y="4986840"/>
                  <a:pt x="2770141" y="5037718"/>
                </a:cubicBezTo>
                <a:cubicBezTo>
                  <a:pt x="2770141" y="5049354"/>
                  <a:pt x="2772569" y="5067498"/>
                  <a:pt x="2761674" y="5071584"/>
                </a:cubicBezTo>
                <a:cubicBezTo>
                  <a:pt x="2742988" y="5078591"/>
                  <a:pt x="2722163" y="5065940"/>
                  <a:pt x="2702407" y="5063118"/>
                </a:cubicBezTo>
                <a:cubicBezTo>
                  <a:pt x="2682278" y="5056408"/>
                  <a:pt x="2664401" y="5049727"/>
                  <a:pt x="2643141" y="5046184"/>
                </a:cubicBezTo>
                <a:cubicBezTo>
                  <a:pt x="2620697" y="5042443"/>
                  <a:pt x="2597985" y="5040540"/>
                  <a:pt x="2575407" y="5037718"/>
                </a:cubicBezTo>
                <a:cubicBezTo>
                  <a:pt x="2497345" y="5018201"/>
                  <a:pt x="2593813" y="5043239"/>
                  <a:pt x="2490741" y="5012318"/>
                </a:cubicBezTo>
                <a:cubicBezTo>
                  <a:pt x="2479595" y="5008974"/>
                  <a:pt x="2468163" y="5006673"/>
                  <a:pt x="2456874" y="5003851"/>
                </a:cubicBezTo>
                <a:cubicBezTo>
                  <a:pt x="2451230" y="4995384"/>
                  <a:pt x="2447136" y="4985646"/>
                  <a:pt x="2439941" y="4978451"/>
                </a:cubicBezTo>
                <a:cubicBezTo>
                  <a:pt x="2395933" y="4934443"/>
                  <a:pt x="2431123" y="4986480"/>
                  <a:pt x="2397607" y="4944584"/>
                </a:cubicBezTo>
                <a:cubicBezTo>
                  <a:pt x="2391250" y="4936638"/>
                  <a:pt x="2387434" y="4926789"/>
                  <a:pt x="2380674" y="4919184"/>
                </a:cubicBezTo>
                <a:cubicBezTo>
                  <a:pt x="2368161" y="4905106"/>
                  <a:pt x="2330474" y="4863006"/>
                  <a:pt x="2304474" y="4851451"/>
                </a:cubicBezTo>
                <a:cubicBezTo>
                  <a:pt x="2288163" y="4844202"/>
                  <a:pt x="2270607" y="4840162"/>
                  <a:pt x="2253674" y="4834518"/>
                </a:cubicBezTo>
                <a:lnTo>
                  <a:pt x="2202874" y="4817584"/>
                </a:lnTo>
                <a:cubicBezTo>
                  <a:pt x="2194407" y="4814762"/>
                  <a:pt x="2186132" y="4811283"/>
                  <a:pt x="2177474" y="4809118"/>
                </a:cubicBezTo>
                <a:cubicBezTo>
                  <a:pt x="2166185" y="4806296"/>
                  <a:pt x="2154796" y="4803848"/>
                  <a:pt x="2143607" y="4800651"/>
                </a:cubicBezTo>
                <a:cubicBezTo>
                  <a:pt x="2058613" y="4776366"/>
                  <a:pt x="2190172" y="4810174"/>
                  <a:pt x="2084341" y="4783718"/>
                </a:cubicBezTo>
                <a:cubicBezTo>
                  <a:pt x="2049437" y="4748814"/>
                  <a:pt x="2049514" y="4739966"/>
                  <a:pt x="2008141" y="4724451"/>
                </a:cubicBezTo>
                <a:cubicBezTo>
                  <a:pt x="1997245" y="4720365"/>
                  <a:pt x="1985420" y="4719328"/>
                  <a:pt x="1974274" y="4715984"/>
                </a:cubicBezTo>
                <a:cubicBezTo>
                  <a:pt x="1957177" y="4710855"/>
                  <a:pt x="1923474" y="4699051"/>
                  <a:pt x="1923474" y="4699051"/>
                </a:cubicBezTo>
                <a:cubicBezTo>
                  <a:pt x="1912185" y="4690584"/>
                  <a:pt x="1902228" y="4679962"/>
                  <a:pt x="1889607" y="4673651"/>
                </a:cubicBezTo>
                <a:cubicBezTo>
                  <a:pt x="1879199" y="4668447"/>
                  <a:pt x="1865423" y="4671639"/>
                  <a:pt x="1855741" y="4665184"/>
                </a:cubicBezTo>
                <a:cubicBezTo>
                  <a:pt x="1800678" y="4628476"/>
                  <a:pt x="1835209" y="4623824"/>
                  <a:pt x="1788007" y="4614384"/>
                </a:cubicBezTo>
                <a:cubicBezTo>
                  <a:pt x="1768439" y="4610470"/>
                  <a:pt x="1748496" y="4608740"/>
                  <a:pt x="1728741" y="4605918"/>
                </a:cubicBezTo>
                <a:cubicBezTo>
                  <a:pt x="1720274" y="4603096"/>
                  <a:pt x="1710994" y="4602043"/>
                  <a:pt x="1703341" y="4597451"/>
                </a:cubicBezTo>
                <a:cubicBezTo>
                  <a:pt x="1696496" y="4593344"/>
                  <a:pt x="1692640" y="4585505"/>
                  <a:pt x="1686407" y="4580518"/>
                </a:cubicBezTo>
                <a:cubicBezTo>
                  <a:pt x="1673133" y="4569899"/>
                  <a:pt x="1642043" y="4551618"/>
                  <a:pt x="1627141" y="4546651"/>
                </a:cubicBezTo>
                <a:cubicBezTo>
                  <a:pt x="1613489" y="4542100"/>
                  <a:pt x="1598768" y="4541674"/>
                  <a:pt x="1584807" y="4538184"/>
                </a:cubicBezTo>
                <a:cubicBezTo>
                  <a:pt x="1559887" y="4531954"/>
                  <a:pt x="1549778" y="4524903"/>
                  <a:pt x="1525541" y="4512784"/>
                </a:cubicBezTo>
                <a:cubicBezTo>
                  <a:pt x="1519896" y="4504317"/>
                  <a:pt x="1515802" y="4494579"/>
                  <a:pt x="1508607" y="4487384"/>
                </a:cubicBezTo>
                <a:cubicBezTo>
                  <a:pt x="1492194" y="4470972"/>
                  <a:pt x="1478465" y="4468870"/>
                  <a:pt x="1457807" y="4461984"/>
                </a:cubicBezTo>
                <a:cubicBezTo>
                  <a:pt x="1445901" y="4426265"/>
                  <a:pt x="1440874" y="4416715"/>
                  <a:pt x="1440874" y="4368851"/>
                </a:cubicBezTo>
                <a:cubicBezTo>
                  <a:pt x="1440874" y="4354461"/>
                  <a:pt x="1440506" y="4337877"/>
                  <a:pt x="1449341" y="4326518"/>
                </a:cubicBezTo>
                <a:cubicBezTo>
                  <a:pt x="1461836" y="4310454"/>
                  <a:pt x="1500141" y="4292651"/>
                  <a:pt x="1500141" y="4292651"/>
                </a:cubicBezTo>
                <a:cubicBezTo>
                  <a:pt x="1512636" y="4273908"/>
                  <a:pt x="1522916" y="4254890"/>
                  <a:pt x="1542474" y="4241851"/>
                </a:cubicBezTo>
                <a:cubicBezTo>
                  <a:pt x="1549900" y="4236900"/>
                  <a:pt x="1559407" y="4236206"/>
                  <a:pt x="1567874" y="4233384"/>
                </a:cubicBezTo>
                <a:cubicBezTo>
                  <a:pt x="1581985" y="4236206"/>
                  <a:pt x="1598233" y="4233869"/>
                  <a:pt x="1610207" y="4241851"/>
                </a:cubicBezTo>
                <a:cubicBezTo>
                  <a:pt x="1617633" y="4246802"/>
                  <a:pt x="1612363" y="4260940"/>
                  <a:pt x="1618674" y="4267251"/>
                </a:cubicBezTo>
                <a:cubicBezTo>
                  <a:pt x="1627599" y="4276176"/>
                  <a:pt x="1641252" y="4278540"/>
                  <a:pt x="1652541" y="4284184"/>
                </a:cubicBezTo>
                <a:cubicBezTo>
                  <a:pt x="1710529" y="4272587"/>
                  <a:pt x="1684698" y="4285894"/>
                  <a:pt x="1728741" y="4241851"/>
                </a:cubicBezTo>
                <a:lnTo>
                  <a:pt x="1754141" y="4216451"/>
                </a:lnTo>
                <a:cubicBezTo>
                  <a:pt x="1756963" y="4207984"/>
                  <a:pt x="1756296" y="4197362"/>
                  <a:pt x="1762607" y="4191051"/>
                </a:cubicBezTo>
                <a:cubicBezTo>
                  <a:pt x="1779540" y="4174117"/>
                  <a:pt x="1796474" y="4185406"/>
                  <a:pt x="1813407" y="4191051"/>
                </a:cubicBezTo>
                <a:cubicBezTo>
                  <a:pt x="1829156" y="4206799"/>
                  <a:pt x="1834383" y="4214239"/>
                  <a:pt x="1855741" y="4224918"/>
                </a:cubicBezTo>
                <a:cubicBezTo>
                  <a:pt x="1863723" y="4228909"/>
                  <a:pt x="1872938" y="4229868"/>
                  <a:pt x="1881141" y="4233384"/>
                </a:cubicBezTo>
                <a:cubicBezTo>
                  <a:pt x="1892742" y="4238356"/>
                  <a:pt x="1904049" y="4244056"/>
                  <a:pt x="1915007" y="4250318"/>
                </a:cubicBezTo>
                <a:cubicBezTo>
                  <a:pt x="1923842" y="4255367"/>
                  <a:pt x="1931054" y="4263243"/>
                  <a:pt x="1940407" y="4267251"/>
                </a:cubicBezTo>
                <a:cubicBezTo>
                  <a:pt x="1951103" y="4271835"/>
                  <a:pt x="1962985" y="4272896"/>
                  <a:pt x="1974274" y="4275718"/>
                </a:cubicBezTo>
                <a:cubicBezTo>
                  <a:pt x="1982741" y="4281362"/>
                  <a:pt x="1990375" y="4288518"/>
                  <a:pt x="1999674" y="4292651"/>
                </a:cubicBezTo>
                <a:cubicBezTo>
                  <a:pt x="2039925" y="4310540"/>
                  <a:pt x="2058677" y="4310951"/>
                  <a:pt x="2101274" y="4318051"/>
                </a:cubicBezTo>
                <a:cubicBezTo>
                  <a:pt x="2123852" y="4315229"/>
                  <a:pt x="2148215" y="4318825"/>
                  <a:pt x="2169007" y="4309584"/>
                </a:cubicBezTo>
                <a:cubicBezTo>
                  <a:pt x="2231394" y="4281856"/>
                  <a:pt x="2117911" y="4280867"/>
                  <a:pt x="2202874" y="4275718"/>
                </a:cubicBezTo>
                <a:cubicBezTo>
                  <a:pt x="2287433" y="4270593"/>
                  <a:pt x="2372207" y="4270073"/>
                  <a:pt x="2456874" y="4267251"/>
                </a:cubicBezTo>
                <a:cubicBezTo>
                  <a:pt x="2465341" y="4261607"/>
                  <a:pt x="2474548" y="4256940"/>
                  <a:pt x="2482274" y="4250318"/>
                </a:cubicBezTo>
                <a:cubicBezTo>
                  <a:pt x="2494396" y="4239928"/>
                  <a:pt x="2516141" y="4216451"/>
                  <a:pt x="2516141" y="4216451"/>
                </a:cubicBezTo>
                <a:cubicBezTo>
                  <a:pt x="2544534" y="4131265"/>
                  <a:pt x="2513783" y="4197183"/>
                  <a:pt x="2710874" y="4182584"/>
                </a:cubicBezTo>
                <a:cubicBezTo>
                  <a:pt x="2725225" y="4181521"/>
                  <a:pt x="2739096" y="4176940"/>
                  <a:pt x="2753207" y="4174118"/>
                </a:cubicBezTo>
                <a:cubicBezTo>
                  <a:pt x="2758852" y="4165651"/>
                  <a:pt x="2762195" y="4155075"/>
                  <a:pt x="2770141" y="4148718"/>
                </a:cubicBezTo>
                <a:cubicBezTo>
                  <a:pt x="2777110" y="4143143"/>
                  <a:pt x="2786738" y="4141718"/>
                  <a:pt x="2795541" y="4140251"/>
                </a:cubicBezTo>
                <a:cubicBezTo>
                  <a:pt x="2820750" y="4136049"/>
                  <a:pt x="2846290" y="4134098"/>
                  <a:pt x="2871741" y="4131784"/>
                </a:cubicBezTo>
                <a:cubicBezTo>
                  <a:pt x="2908387" y="4128453"/>
                  <a:pt x="2945118" y="4126140"/>
                  <a:pt x="2981807" y="4123318"/>
                </a:cubicBezTo>
                <a:cubicBezTo>
                  <a:pt x="2993096" y="4120496"/>
                  <a:pt x="3005571" y="4120624"/>
                  <a:pt x="3015674" y="4114851"/>
                </a:cubicBezTo>
                <a:cubicBezTo>
                  <a:pt x="3031152" y="4106006"/>
                  <a:pt x="3057342" y="4067760"/>
                  <a:pt x="3066474" y="4055584"/>
                </a:cubicBezTo>
                <a:cubicBezTo>
                  <a:pt x="3069296" y="4047117"/>
                  <a:pt x="3074941" y="4039109"/>
                  <a:pt x="3074941" y="4030184"/>
                </a:cubicBezTo>
                <a:cubicBezTo>
                  <a:pt x="3074941" y="4017175"/>
                  <a:pt x="3066738" y="3971447"/>
                  <a:pt x="3058007" y="3953984"/>
                </a:cubicBezTo>
                <a:cubicBezTo>
                  <a:pt x="3025181" y="3888332"/>
                  <a:pt x="3053889" y="3967028"/>
                  <a:pt x="3032607" y="3903184"/>
                </a:cubicBezTo>
                <a:cubicBezTo>
                  <a:pt x="3035429" y="3889073"/>
                  <a:pt x="3033934" y="3873345"/>
                  <a:pt x="3041074" y="3860851"/>
                </a:cubicBezTo>
                <a:cubicBezTo>
                  <a:pt x="3046123" y="3852016"/>
                  <a:pt x="3057373" y="3848469"/>
                  <a:pt x="3066474" y="3843918"/>
                </a:cubicBezTo>
                <a:cubicBezTo>
                  <a:pt x="3090119" y="3832095"/>
                  <a:pt x="3129297" y="3830105"/>
                  <a:pt x="3151141" y="3826984"/>
                </a:cubicBezTo>
                <a:cubicBezTo>
                  <a:pt x="3159608" y="3821340"/>
                  <a:pt x="3167242" y="3814184"/>
                  <a:pt x="3176541" y="3810051"/>
                </a:cubicBezTo>
                <a:cubicBezTo>
                  <a:pt x="3192852" y="3802802"/>
                  <a:pt x="3227341" y="3793118"/>
                  <a:pt x="3227341" y="3793118"/>
                </a:cubicBezTo>
                <a:cubicBezTo>
                  <a:pt x="3224519" y="3770540"/>
                  <a:pt x="3228115" y="3746177"/>
                  <a:pt x="3218874" y="3725384"/>
                </a:cubicBezTo>
                <a:cubicBezTo>
                  <a:pt x="3215249" y="3717229"/>
                  <a:pt x="3201127" y="3721510"/>
                  <a:pt x="3193474" y="3716918"/>
                </a:cubicBezTo>
                <a:cubicBezTo>
                  <a:pt x="3180072" y="3708877"/>
                  <a:pt x="3167296" y="3686117"/>
                  <a:pt x="3159607" y="3674584"/>
                </a:cubicBezTo>
                <a:lnTo>
                  <a:pt x="3134207" y="3598384"/>
                </a:lnTo>
                <a:lnTo>
                  <a:pt x="3125741" y="3572984"/>
                </a:lnTo>
                <a:cubicBezTo>
                  <a:pt x="3122919" y="3564517"/>
                  <a:pt x="3118741" y="3556387"/>
                  <a:pt x="3117274" y="3547584"/>
                </a:cubicBezTo>
                <a:cubicBezTo>
                  <a:pt x="3114023" y="3528081"/>
                  <a:pt x="3110761" y="3492223"/>
                  <a:pt x="3100341" y="3471384"/>
                </a:cubicBezTo>
                <a:cubicBezTo>
                  <a:pt x="3084576" y="3439854"/>
                  <a:pt x="3081411" y="3448669"/>
                  <a:pt x="3058007" y="3420584"/>
                </a:cubicBezTo>
                <a:cubicBezTo>
                  <a:pt x="3027679" y="3384190"/>
                  <a:pt x="3051698" y="3407967"/>
                  <a:pt x="3032607" y="3369784"/>
                </a:cubicBezTo>
                <a:cubicBezTo>
                  <a:pt x="3028056" y="3360683"/>
                  <a:pt x="3019807" y="3353683"/>
                  <a:pt x="3015674" y="3344384"/>
                </a:cubicBezTo>
                <a:cubicBezTo>
                  <a:pt x="3008425" y="3328073"/>
                  <a:pt x="2998741" y="3293584"/>
                  <a:pt x="2998741" y="3293584"/>
                </a:cubicBezTo>
                <a:cubicBezTo>
                  <a:pt x="2995919" y="3265362"/>
                  <a:pt x="2995501" y="3236795"/>
                  <a:pt x="2990274" y="3208918"/>
                </a:cubicBezTo>
                <a:cubicBezTo>
                  <a:pt x="2986985" y="3191374"/>
                  <a:pt x="2977670" y="3175434"/>
                  <a:pt x="2973341" y="3158118"/>
                </a:cubicBezTo>
                <a:cubicBezTo>
                  <a:pt x="2946859" y="3052191"/>
                  <a:pt x="2980711" y="3183917"/>
                  <a:pt x="2956407" y="3098851"/>
                </a:cubicBezTo>
                <a:cubicBezTo>
                  <a:pt x="2951134" y="3080396"/>
                  <a:pt x="2952651" y="3057327"/>
                  <a:pt x="2931007" y="3048051"/>
                </a:cubicBezTo>
                <a:cubicBezTo>
                  <a:pt x="2917780" y="3042382"/>
                  <a:pt x="2902785" y="3042406"/>
                  <a:pt x="2888674" y="3039584"/>
                </a:cubicBezTo>
                <a:cubicBezTo>
                  <a:pt x="2857630" y="3042406"/>
                  <a:pt x="2825335" y="3038884"/>
                  <a:pt x="2795541" y="3048051"/>
                </a:cubicBezTo>
                <a:cubicBezTo>
                  <a:pt x="2785815" y="3051044"/>
                  <a:pt x="2785802" y="3066256"/>
                  <a:pt x="2778607" y="3073451"/>
                </a:cubicBezTo>
                <a:cubicBezTo>
                  <a:pt x="2771412" y="3080646"/>
                  <a:pt x="2761674" y="3084740"/>
                  <a:pt x="2753207" y="3090384"/>
                </a:cubicBezTo>
                <a:cubicBezTo>
                  <a:pt x="2741918" y="3087562"/>
                  <a:pt x="2728427" y="3089187"/>
                  <a:pt x="2719341" y="3081918"/>
                </a:cubicBezTo>
                <a:cubicBezTo>
                  <a:pt x="2712372" y="3076343"/>
                  <a:pt x="2715466" y="3064171"/>
                  <a:pt x="2710874" y="3056518"/>
                </a:cubicBezTo>
                <a:cubicBezTo>
                  <a:pt x="2706767" y="3049673"/>
                  <a:pt x="2699585" y="3045229"/>
                  <a:pt x="2693941" y="3039584"/>
                </a:cubicBezTo>
                <a:cubicBezTo>
                  <a:pt x="2691119" y="3028295"/>
                  <a:pt x="2690678" y="3016126"/>
                  <a:pt x="2685474" y="3005718"/>
                </a:cubicBezTo>
                <a:cubicBezTo>
                  <a:pt x="2681904" y="2998578"/>
                  <a:pt x="2674774" y="2993771"/>
                  <a:pt x="2668541" y="2988784"/>
                </a:cubicBezTo>
                <a:cubicBezTo>
                  <a:pt x="2637213" y="2963721"/>
                  <a:pt x="2639081" y="2971174"/>
                  <a:pt x="2592341" y="2963384"/>
                </a:cubicBezTo>
                <a:cubicBezTo>
                  <a:pt x="2583874" y="2957740"/>
                  <a:pt x="2573298" y="2954397"/>
                  <a:pt x="2566941" y="2946451"/>
                </a:cubicBezTo>
                <a:cubicBezTo>
                  <a:pt x="2561366" y="2939482"/>
                  <a:pt x="2559581" y="2929907"/>
                  <a:pt x="2558474" y="2921051"/>
                </a:cubicBezTo>
                <a:cubicBezTo>
                  <a:pt x="2553910" y="2884538"/>
                  <a:pt x="2556788" y="2847151"/>
                  <a:pt x="2550007" y="2810984"/>
                </a:cubicBezTo>
                <a:cubicBezTo>
                  <a:pt x="2547621" y="2798257"/>
                  <a:pt x="2515337" y="2766144"/>
                  <a:pt x="2507674" y="2760184"/>
                </a:cubicBezTo>
                <a:cubicBezTo>
                  <a:pt x="2491610" y="2747690"/>
                  <a:pt x="2456874" y="2726318"/>
                  <a:pt x="2456874" y="2726318"/>
                </a:cubicBezTo>
                <a:cubicBezTo>
                  <a:pt x="2406074" y="2729140"/>
                  <a:pt x="2354959" y="2728473"/>
                  <a:pt x="2304474" y="2734784"/>
                </a:cubicBezTo>
                <a:cubicBezTo>
                  <a:pt x="2286762" y="2736998"/>
                  <a:pt x="2253674" y="2751718"/>
                  <a:pt x="2253674" y="2751718"/>
                </a:cubicBezTo>
                <a:cubicBezTo>
                  <a:pt x="2228280" y="2675538"/>
                  <a:pt x="2253412" y="2778160"/>
                  <a:pt x="2270607" y="2709384"/>
                </a:cubicBezTo>
                <a:cubicBezTo>
                  <a:pt x="2274771" y="2692730"/>
                  <a:pt x="2270658" y="2673489"/>
                  <a:pt x="2262141" y="2658584"/>
                </a:cubicBezTo>
                <a:cubicBezTo>
                  <a:pt x="2257713" y="2650835"/>
                  <a:pt x="2245604" y="2651161"/>
                  <a:pt x="2236741" y="2650118"/>
                </a:cubicBezTo>
                <a:cubicBezTo>
                  <a:pt x="2197400" y="2645490"/>
                  <a:pt x="2157718" y="2644473"/>
                  <a:pt x="2118207" y="2641651"/>
                </a:cubicBezTo>
                <a:cubicBezTo>
                  <a:pt x="2116869" y="2622911"/>
                  <a:pt x="2120519" y="2536207"/>
                  <a:pt x="2101274" y="2497718"/>
                </a:cubicBezTo>
                <a:cubicBezTo>
                  <a:pt x="2096723" y="2488617"/>
                  <a:pt x="2088474" y="2481617"/>
                  <a:pt x="2084341" y="2472318"/>
                </a:cubicBezTo>
                <a:cubicBezTo>
                  <a:pt x="2033768" y="2358531"/>
                  <a:pt x="2093943" y="2458922"/>
                  <a:pt x="2050474" y="2404584"/>
                </a:cubicBezTo>
                <a:cubicBezTo>
                  <a:pt x="2044540" y="2397166"/>
                  <a:pt x="2028634" y="2367062"/>
                  <a:pt x="2016607" y="2362251"/>
                </a:cubicBezTo>
                <a:cubicBezTo>
                  <a:pt x="1968983" y="2343202"/>
                  <a:pt x="1913989" y="2341829"/>
                  <a:pt x="1864207" y="2336851"/>
                </a:cubicBezTo>
                <a:cubicBezTo>
                  <a:pt x="1844452" y="2331207"/>
                  <a:pt x="1824578" y="2325960"/>
                  <a:pt x="1804941" y="2319918"/>
                </a:cubicBezTo>
                <a:cubicBezTo>
                  <a:pt x="1787881" y="2314669"/>
                  <a:pt x="1754141" y="2302984"/>
                  <a:pt x="1754141" y="2302984"/>
                </a:cubicBezTo>
                <a:cubicBezTo>
                  <a:pt x="1740030" y="2260651"/>
                  <a:pt x="1737207" y="2280405"/>
                  <a:pt x="1796474" y="2260651"/>
                </a:cubicBezTo>
                <a:lnTo>
                  <a:pt x="1771074" y="2269118"/>
                </a:lnTo>
                <a:lnTo>
                  <a:pt x="1745674" y="2277584"/>
                </a:lnTo>
                <a:cubicBezTo>
                  <a:pt x="1754141" y="2269117"/>
                  <a:pt x="1761111" y="2258826"/>
                  <a:pt x="1771074" y="2252184"/>
                </a:cubicBezTo>
                <a:cubicBezTo>
                  <a:pt x="1778500" y="2247234"/>
                  <a:pt x="1790899" y="2250687"/>
                  <a:pt x="1796474" y="2243718"/>
                </a:cubicBezTo>
                <a:cubicBezTo>
                  <a:pt x="1803743" y="2234632"/>
                  <a:pt x="1801744" y="2221040"/>
                  <a:pt x="1804941" y="2209851"/>
                </a:cubicBezTo>
                <a:cubicBezTo>
                  <a:pt x="1813734" y="2179075"/>
                  <a:pt x="1809061" y="2188796"/>
                  <a:pt x="1830341" y="2167518"/>
                </a:cubicBezTo>
                <a:cubicBezTo>
                  <a:pt x="1838280" y="2135760"/>
                  <a:pt x="1847639" y="2117448"/>
                  <a:pt x="1830341" y="2082851"/>
                </a:cubicBezTo>
                <a:cubicBezTo>
                  <a:pt x="1823201" y="2068571"/>
                  <a:pt x="1807763" y="2060273"/>
                  <a:pt x="1796474" y="2048984"/>
                </a:cubicBezTo>
                <a:cubicBezTo>
                  <a:pt x="1763879" y="2016389"/>
                  <a:pt x="1781037" y="2030226"/>
                  <a:pt x="1745674" y="2006651"/>
                </a:cubicBezTo>
                <a:cubicBezTo>
                  <a:pt x="1729024" y="1981676"/>
                  <a:pt x="1727788" y="1976223"/>
                  <a:pt x="1703341" y="1955851"/>
                </a:cubicBezTo>
                <a:cubicBezTo>
                  <a:pt x="1695524" y="1949337"/>
                  <a:pt x="1685887" y="1945275"/>
                  <a:pt x="1677941" y="1938918"/>
                </a:cubicBezTo>
                <a:cubicBezTo>
                  <a:pt x="1671707" y="1933931"/>
                  <a:pt x="1667852" y="1926091"/>
                  <a:pt x="1661007" y="1921984"/>
                </a:cubicBezTo>
                <a:cubicBezTo>
                  <a:pt x="1653354" y="1917392"/>
                  <a:pt x="1644265" y="1915682"/>
                  <a:pt x="1635607" y="1913518"/>
                </a:cubicBezTo>
                <a:cubicBezTo>
                  <a:pt x="1592471" y="1902734"/>
                  <a:pt x="1564499" y="1901854"/>
                  <a:pt x="1517074" y="1896584"/>
                </a:cubicBezTo>
                <a:cubicBezTo>
                  <a:pt x="1507211" y="1893296"/>
                  <a:pt x="1470378" y="1883495"/>
                  <a:pt x="1466274" y="1871184"/>
                </a:cubicBezTo>
                <a:cubicBezTo>
                  <a:pt x="1462594" y="1860145"/>
                  <a:pt x="1471919" y="1848607"/>
                  <a:pt x="1474741" y="1837318"/>
                </a:cubicBezTo>
                <a:cubicBezTo>
                  <a:pt x="1463452" y="1834496"/>
                  <a:pt x="1450556" y="1835306"/>
                  <a:pt x="1440874" y="1828851"/>
                </a:cubicBezTo>
                <a:cubicBezTo>
                  <a:pt x="1424605" y="1818005"/>
                  <a:pt x="1422235" y="1793827"/>
                  <a:pt x="1415474" y="1778051"/>
                </a:cubicBezTo>
                <a:cubicBezTo>
                  <a:pt x="1410502" y="1766450"/>
                  <a:pt x="1403513" y="1755785"/>
                  <a:pt x="1398541" y="1744184"/>
                </a:cubicBezTo>
                <a:cubicBezTo>
                  <a:pt x="1395025" y="1735981"/>
                  <a:pt x="1395649" y="1725753"/>
                  <a:pt x="1390074" y="1718784"/>
                </a:cubicBezTo>
                <a:cubicBezTo>
                  <a:pt x="1383717" y="1710838"/>
                  <a:pt x="1372491" y="1708365"/>
                  <a:pt x="1364674" y="1701851"/>
                </a:cubicBezTo>
                <a:cubicBezTo>
                  <a:pt x="1355476" y="1694186"/>
                  <a:pt x="1346939" y="1685649"/>
                  <a:pt x="1339274" y="1676451"/>
                </a:cubicBezTo>
                <a:cubicBezTo>
                  <a:pt x="1281842" y="1607532"/>
                  <a:pt x="1379232" y="1710990"/>
                  <a:pt x="1305407" y="1600251"/>
                </a:cubicBezTo>
                <a:lnTo>
                  <a:pt x="1288474" y="1574851"/>
                </a:lnTo>
                <a:cubicBezTo>
                  <a:pt x="1285652" y="1563562"/>
                  <a:pt x="1286680" y="1550517"/>
                  <a:pt x="1280007" y="1540984"/>
                </a:cubicBezTo>
                <a:cubicBezTo>
                  <a:pt x="1241404" y="1485836"/>
                  <a:pt x="1239495" y="1498481"/>
                  <a:pt x="1195341" y="1473251"/>
                </a:cubicBezTo>
                <a:cubicBezTo>
                  <a:pt x="1186506" y="1468203"/>
                  <a:pt x="1179350" y="1460192"/>
                  <a:pt x="1169941" y="1456318"/>
                </a:cubicBezTo>
                <a:cubicBezTo>
                  <a:pt x="1131146" y="1440343"/>
                  <a:pt x="1051407" y="1413984"/>
                  <a:pt x="1051407" y="1413984"/>
                </a:cubicBezTo>
                <a:cubicBezTo>
                  <a:pt x="1042940" y="1416806"/>
                  <a:pt x="1030435" y="1414702"/>
                  <a:pt x="1026007" y="1422451"/>
                </a:cubicBezTo>
                <a:cubicBezTo>
                  <a:pt x="1017490" y="1437356"/>
                  <a:pt x="1021265" y="1456493"/>
                  <a:pt x="1017541" y="1473251"/>
                </a:cubicBezTo>
                <a:cubicBezTo>
                  <a:pt x="1015605" y="1481963"/>
                  <a:pt x="1013065" y="1490669"/>
                  <a:pt x="1009074" y="1498651"/>
                </a:cubicBezTo>
                <a:cubicBezTo>
                  <a:pt x="994963" y="1526874"/>
                  <a:pt x="992142" y="1524051"/>
                  <a:pt x="966741" y="1540984"/>
                </a:cubicBezTo>
                <a:cubicBezTo>
                  <a:pt x="935862" y="1633618"/>
                  <a:pt x="985109" y="1493307"/>
                  <a:pt x="941341" y="1591784"/>
                </a:cubicBezTo>
                <a:cubicBezTo>
                  <a:pt x="941330" y="1591809"/>
                  <a:pt x="920179" y="1655271"/>
                  <a:pt x="915941" y="1667984"/>
                </a:cubicBezTo>
                <a:cubicBezTo>
                  <a:pt x="913119" y="1676451"/>
                  <a:pt x="916132" y="1691219"/>
                  <a:pt x="907474" y="1693384"/>
                </a:cubicBezTo>
                <a:lnTo>
                  <a:pt x="873607" y="1701851"/>
                </a:lnTo>
                <a:cubicBezTo>
                  <a:pt x="853852" y="1699029"/>
                  <a:pt x="833909" y="1697298"/>
                  <a:pt x="814341" y="1693384"/>
                </a:cubicBezTo>
                <a:cubicBezTo>
                  <a:pt x="805590" y="1691634"/>
                  <a:pt x="795910" y="1690493"/>
                  <a:pt x="788941" y="1684918"/>
                </a:cubicBezTo>
                <a:cubicBezTo>
                  <a:pt x="780995" y="1678561"/>
                  <a:pt x="777652" y="1667985"/>
                  <a:pt x="772007" y="1659518"/>
                </a:cubicBezTo>
                <a:cubicBezTo>
                  <a:pt x="774829" y="1651051"/>
                  <a:pt x="780474" y="1643043"/>
                  <a:pt x="780474" y="1634118"/>
                </a:cubicBezTo>
                <a:cubicBezTo>
                  <a:pt x="780474" y="1600426"/>
                  <a:pt x="787157" y="1560234"/>
                  <a:pt x="755074" y="1540984"/>
                </a:cubicBezTo>
                <a:cubicBezTo>
                  <a:pt x="747421" y="1536392"/>
                  <a:pt x="738141" y="1535340"/>
                  <a:pt x="729674" y="1532518"/>
                </a:cubicBezTo>
                <a:cubicBezTo>
                  <a:pt x="726852" y="1524051"/>
                  <a:pt x="725198" y="1515100"/>
                  <a:pt x="721207" y="1507118"/>
                </a:cubicBezTo>
                <a:cubicBezTo>
                  <a:pt x="695032" y="1454768"/>
                  <a:pt x="712075" y="1510354"/>
                  <a:pt x="670407" y="1447851"/>
                </a:cubicBezTo>
                <a:lnTo>
                  <a:pt x="653474" y="1422451"/>
                </a:lnTo>
                <a:cubicBezTo>
                  <a:pt x="650652" y="1408340"/>
                  <a:pt x="648497" y="1394079"/>
                  <a:pt x="645007" y="1380118"/>
                </a:cubicBezTo>
                <a:cubicBezTo>
                  <a:pt x="642843" y="1371460"/>
                  <a:pt x="643803" y="1359905"/>
                  <a:pt x="636541" y="1354718"/>
                </a:cubicBezTo>
                <a:cubicBezTo>
                  <a:pt x="607023" y="1333633"/>
                  <a:pt x="526928" y="1331903"/>
                  <a:pt x="501074" y="1329318"/>
                </a:cubicBezTo>
                <a:cubicBezTo>
                  <a:pt x="503896" y="1315207"/>
                  <a:pt x="503586" y="1300085"/>
                  <a:pt x="509541" y="1286984"/>
                </a:cubicBezTo>
                <a:cubicBezTo>
                  <a:pt x="517962" y="1268457"/>
                  <a:pt x="543407" y="1236184"/>
                  <a:pt x="543407" y="1236184"/>
                </a:cubicBezTo>
                <a:cubicBezTo>
                  <a:pt x="537763" y="1207962"/>
                  <a:pt x="545834" y="1172814"/>
                  <a:pt x="526474" y="1151518"/>
                </a:cubicBezTo>
                <a:cubicBezTo>
                  <a:pt x="505970" y="1128964"/>
                  <a:pt x="397528" y="1155294"/>
                  <a:pt x="501074" y="1134584"/>
                </a:cubicBezTo>
                <a:cubicBezTo>
                  <a:pt x="495016" y="1104297"/>
                  <a:pt x="497475" y="1088652"/>
                  <a:pt x="475674" y="1066851"/>
                </a:cubicBezTo>
                <a:cubicBezTo>
                  <a:pt x="468479" y="1059656"/>
                  <a:pt x="458741" y="1055562"/>
                  <a:pt x="450274" y="1049918"/>
                </a:cubicBezTo>
                <a:lnTo>
                  <a:pt x="433341" y="999118"/>
                </a:lnTo>
                <a:cubicBezTo>
                  <a:pt x="430519" y="990651"/>
                  <a:pt x="427039" y="982376"/>
                  <a:pt x="424874" y="973718"/>
                </a:cubicBezTo>
                <a:cubicBezTo>
                  <a:pt x="422052" y="962429"/>
                  <a:pt x="419751" y="950997"/>
                  <a:pt x="416407" y="939851"/>
                </a:cubicBezTo>
                <a:cubicBezTo>
                  <a:pt x="411278" y="922754"/>
                  <a:pt x="402409" y="906657"/>
                  <a:pt x="399474" y="889051"/>
                </a:cubicBezTo>
                <a:cubicBezTo>
                  <a:pt x="396652" y="872118"/>
                  <a:pt x="394374" y="855085"/>
                  <a:pt x="391007" y="838251"/>
                </a:cubicBezTo>
                <a:cubicBezTo>
                  <a:pt x="388725" y="826841"/>
                  <a:pt x="635130" y="951140"/>
                  <a:pt x="382541" y="804384"/>
                </a:cubicBezTo>
              </a:path>
            </a:pathLst>
          </a:custGeom>
          <a:solidFill>
            <a:srgbClr val="F7B68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89" rIns="68580" bIns="34289" numCol="1" spcCol="0" rtlCol="0" fromWordArt="0" anchor="ctr" anchorCtr="0" forceAA="0" compatLnSpc="1">
            <a:noAutofit/>
          </a:bodyPr>
          <a:lstStyle/>
          <a:p>
            <a:pPr algn="ctr" fontAlgn="base"/>
            <a:endParaRPr lang="zh-CN" altLang="en-US" sz="135" strike="noStrike" noProof="1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2" name="任意多边形: 形状 21"/>
          <p:cNvSpPr/>
          <p:nvPr/>
        </p:nvSpPr>
        <p:spPr>
          <a:xfrm>
            <a:off x="2626833" y="3512221"/>
            <a:ext cx="401015" cy="520087"/>
          </a:xfrm>
          <a:custGeom>
            <a:gdLst>
              <a:gd name="connsiteX0" fmla="*/ 397934 w 940318"/>
              <a:gd name="connsiteY0" fmla="*/ 609600 h 922867"/>
              <a:gd name="connsiteX1" fmla="*/ 355600 w 940318"/>
              <a:gd name="connsiteY1" fmla="*/ 575734 h 922867"/>
              <a:gd name="connsiteX2" fmla="*/ 338667 w 940318"/>
              <a:gd name="connsiteY2" fmla="*/ 524934 h 922867"/>
              <a:gd name="connsiteX3" fmla="*/ 321734 w 940318"/>
              <a:gd name="connsiteY3" fmla="*/ 508000 h 922867"/>
              <a:gd name="connsiteX4" fmla="*/ 287867 w 940318"/>
              <a:gd name="connsiteY4" fmla="*/ 457200 h 922867"/>
              <a:gd name="connsiteX5" fmla="*/ 211667 w 940318"/>
              <a:gd name="connsiteY5" fmla="*/ 431800 h 922867"/>
              <a:gd name="connsiteX6" fmla="*/ 186267 w 940318"/>
              <a:gd name="connsiteY6" fmla="*/ 423334 h 922867"/>
              <a:gd name="connsiteX7" fmla="*/ 169334 w 940318"/>
              <a:gd name="connsiteY7" fmla="*/ 397934 h 922867"/>
              <a:gd name="connsiteX8" fmla="*/ 160867 w 940318"/>
              <a:gd name="connsiteY8" fmla="*/ 372534 h 922867"/>
              <a:gd name="connsiteX9" fmla="*/ 110067 w 940318"/>
              <a:gd name="connsiteY9" fmla="*/ 304800 h 922867"/>
              <a:gd name="connsiteX10" fmla="*/ 101600 w 940318"/>
              <a:gd name="connsiteY10" fmla="*/ 279400 h 922867"/>
              <a:gd name="connsiteX11" fmla="*/ 50800 w 940318"/>
              <a:gd name="connsiteY11" fmla="*/ 228600 h 922867"/>
              <a:gd name="connsiteX12" fmla="*/ 0 w 940318"/>
              <a:gd name="connsiteY12" fmla="*/ 211667 h 922867"/>
              <a:gd name="connsiteX13" fmla="*/ 8467 w 940318"/>
              <a:gd name="connsiteY13" fmla="*/ 177800 h 922867"/>
              <a:gd name="connsiteX14" fmla="*/ 42334 w 940318"/>
              <a:gd name="connsiteY14" fmla="*/ 169334 h 922867"/>
              <a:gd name="connsiteX15" fmla="*/ 59267 w 940318"/>
              <a:gd name="connsiteY15" fmla="*/ 152400 h 922867"/>
              <a:gd name="connsiteX16" fmla="*/ 93134 w 940318"/>
              <a:gd name="connsiteY16" fmla="*/ 101600 h 922867"/>
              <a:gd name="connsiteX17" fmla="*/ 110067 w 940318"/>
              <a:gd name="connsiteY17" fmla="*/ 76200 h 922867"/>
              <a:gd name="connsiteX18" fmla="*/ 135467 w 940318"/>
              <a:gd name="connsiteY18" fmla="*/ 59267 h 922867"/>
              <a:gd name="connsiteX19" fmla="*/ 211667 w 940318"/>
              <a:gd name="connsiteY19" fmla="*/ 0 h 922867"/>
              <a:gd name="connsiteX20" fmla="*/ 279400 w 940318"/>
              <a:gd name="connsiteY20" fmla="*/ 8467 h 922867"/>
              <a:gd name="connsiteX21" fmla="*/ 330200 w 940318"/>
              <a:gd name="connsiteY21" fmla="*/ 25400 h 922867"/>
              <a:gd name="connsiteX22" fmla="*/ 355600 w 940318"/>
              <a:gd name="connsiteY22" fmla="*/ 42334 h 922867"/>
              <a:gd name="connsiteX23" fmla="*/ 381000 w 940318"/>
              <a:gd name="connsiteY23" fmla="*/ 50800 h 922867"/>
              <a:gd name="connsiteX24" fmla="*/ 397934 w 940318"/>
              <a:gd name="connsiteY24" fmla="*/ 110067 h 922867"/>
              <a:gd name="connsiteX25" fmla="*/ 423334 w 940318"/>
              <a:gd name="connsiteY25" fmla="*/ 160867 h 922867"/>
              <a:gd name="connsiteX26" fmla="*/ 448734 w 940318"/>
              <a:gd name="connsiteY26" fmla="*/ 203200 h 922867"/>
              <a:gd name="connsiteX27" fmla="*/ 465667 w 940318"/>
              <a:gd name="connsiteY27" fmla="*/ 228600 h 922867"/>
              <a:gd name="connsiteX28" fmla="*/ 499534 w 940318"/>
              <a:gd name="connsiteY28" fmla="*/ 262467 h 922867"/>
              <a:gd name="connsiteX29" fmla="*/ 516467 w 940318"/>
              <a:gd name="connsiteY29" fmla="*/ 287867 h 922867"/>
              <a:gd name="connsiteX30" fmla="*/ 541867 w 940318"/>
              <a:gd name="connsiteY30" fmla="*/ 355600 h 922867"/>
              <a:gd name="connsiteX31" fmla="*/ 558800 w 940318"/>
              <a:gd name="connsiteY31" fmla="*/ 372534 h 922867"/>
              <a:gd name="connsiteX32" fmla="*/ 575734 w 940318"/>
              <a:gd name="connsiteY32" fmla="*/ 397934 h 922867"/>
              <a:gd name="connsiteX33" fmla="*/ 601134 w 940318"/>
              <a:gd name="connsiteY33" fmla="*/ 448734 h 922867"/>
              <a:gd name="connsiteX34" fmla="*/ 677334 w 940318"/>
              <a:gd name="connsiteY34" fmla="*/ 482600 h 922867"/>
              <a:gd name="connsiteX35" fmla="*/ 745067 w 940318"/>
              <a:gd name="connsiteY35" fmla="*/ 499534 h 922867"/>
              <a:gd name="connsiteX36" fmla="*/ 821267 w 940318"/>
              <a:gd name="connsiteY36" fmla="*/ 541867 h 922867"/>
              <a:gd name="connsiteX37" fmla="*/ 872067 w 940318"/>
              <a:gd name="connsiteY37" fmla="*/ 601134 h 922867"/>
              <a:gd name="connsiteX38" fmla="*/ 897467 w 940318"/>
              <a:gd name="connsiteY38" fmla="*/ 626534 h 922867"/>
              <a:gd name="connsiteX39" fmla="*/ 931334 w 940318"/>
              <a:gd name="connsiteY39" fmla="*/ 677334 h 922867"/>
              <a:gd name="connsiteX40" fmla="*/ 931334 w 940318"/>
              <a:gd name="connsiteY40" fmla="*/ 745067 h 922867"/>
              <a:gd name="connsiteX41" fmla="*/ 905934 w 940318"/>
              <a:gd name="connsiteY41" fmla="*/ 753534 h 922867"/>
              <a:gd name="connsiteX42" fmla="*/ 855134 w 940318"/>
              <a:gd name="connsiteY42" fmla="*/ 778934 h 922867"/>
              <a:gd name="connsiteX43" fmla="*/ 838200 w 940318"/>
              <a:gd name="connsiteY43" fmla="*/ 795867 h 922867"/>
              <a:gd name="connsiteX44" fmla="*/ 855134 w 940318"/>
              <a:gd name="connsiteY44" fmla="*/ 855134 h 922867"/>
              <a:gd name="connsiteX45" fmla="*/ 846667 w 940318"/>
              <a:gd name="connsiteY45" fmla="*/ 905934 h 922867"/>
              <a:gd name="connsiteX46" fmla="*/ 787400 w 940318"/>
              <a:gd name="connsiteY46" fmla="*/ 914400 h 922867"/>
              <a:gd name="connsiteX47" fmla="*/ 762000 w 940318"/>
              <a:gd name="connsiteY47" fmla="*/ 922867 h 922867"/>
              <a:gd name="connsiteX48" fmla="*/ 736600 w 940318"/>
              <a:gd name="connsiteY48" fmla="*/ 897467 h 922867"/>
              <a:gd name="connsiteX49" fmla="*/ 711200 w 940318"/>
              <a:gd name="connsiteY49" fmla="*/ 838200 h 922867"/>
              <a:gd name="connsiteX50" fmla="*/ 660400 w 940318"/>
              <a:gd name="connsiteY50" fmla="*/ 821267 h 922867"/>
              <a:gd name="connsiteX51" fmla="*/ 635000 w 940318"/>
              <a:gd name="connsiteY51" fmla="*/ 812800 h 922867"/>
              <a:gd name="connsiteX52" fmla="*/ 609600 w 940318"/>
              <a:gd name="connsiteY52" fmla="*/ 795867 h 922867"/>
              <a:gd name="connsiteX53" fmla="*/ 575734 w 940318"/>
              <a:gd name="connsiteY53" fmla="*/ 787400 h 922867"/>
              <a:gd name="connsiteX54" fmla="*/ 550334 w 940318"/>
              <a:gd name="connsiteY54" fmla="*/ 778934 h 922867"/>
              <a:gd name="connsiteX55" fmla="*/ 524934 w 940318"/>
              <a:gd name="connsiteY55" fmla="*/ 736600 h 922867"/>
              <a:gd name="connsiteX56" fmla="*/ 516467 w 940318"/>
              <a:gd name="connsiteY56" fmla="*/ 711200 h 922867"/>
              <a:gd name="connsiteX57" fmla="*/ 508000 w 940318"/>
              <a:gd name="connsiteY57" fmla="*/ 677334 h 922867"/>
              <a:gd name="connsiteX58" fmla="*/ 414867 w 940318"/>
              <a:gd name="connsiteY58" fmla="*/ 618067 h 922867"/>
              <a:gd name="connsiteX59" fmla="*/ 397934 w 940318"/>
              <a:gd name="connsiteY59" fmla="*/ 609600 h 922867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940318" h="922867">
                <a:moveTo>
                  <a:pt x="397934" y="609600"/>
                </a:moveTo>
                <a:cubicBezTo>
                  <a:pt x="383823" y="598311"/>
                  <a:pt x="365963" y="590538"/>
                  <a:pt x="355600" y="575734"/>
                </a:cubicBezTo>
                <a:cubicBezTo>
                  <a:pt x="345364" y="561111"/>
                  <a:pt x="351288" y="537556"/>
                  <a:pt x="338667" y="524934"/>
                </a:cubicBezTo>
                <a:cubicBezTo>
                  <a:pt x="333023" y="519289"/>
                  <a:pt x="326523" y="514386"/>
                  <a:pt x="321734" y="508000"/>
                </a:cubicBezTo>
                <a:cubicBezTo>
                  <a:pt x="309523" y="491719"/>
                  <a:pt x="307174" y="463636"/>
                  <a:pt x="287867" y="457200"/>
                </a:cubicBezTo>
                <a:lnTo>
                  <a:pt x="211667" y="431800"/>
                </a:lnTo>
                <a:lnTo>
                  <a:pt x="186267" y="423334"/>
                </a:lnTo>
                <a:cubicBezTo>
                  <a:pt x="180623" y="414867"/>
                  <a:pt x="173885" y="407035"/>
                  <a:pt x="169334" y="397934"/>
                </a:cubicBezTo>
                <a:cubicBezTo>
                  <a:pt x="165343" y="389952"/>
                  <a:pt x="165459" y="380187"/>
                  <a:pt x="160867" y="372534"/>
                </a:cubicBezTo>
                <a:cubicBezTo>
                  <a:pt x="130780" y="322388"/>
                  <a:pt x="145210" y="410225"/>
                  <a:pt x="110067" y="304800"/>
                </a:cubicBezTo>
                <a:cubicBezTo>
                  <a:pt x="107245" y="296333"/>
                  <a:pt x="107079" y="286445"/>
                  <a:pt x="101600" y="279400"/>
                </a:cubicBezTo>
                <a:cubicBezTo>
                  <a:pt x="86898" y="260497"/>
                  <a:pt x="73518" y="236173"/>
                  <a:pt x="50800" y="228600"/>
                </a:cubicBezTo>
                <a:lnTo>
                  <a:pt x="0" y="211667"/>
                </a:lnTo>
                <a:cubicBezTo>
                  <a:pt x="2822" y="200378"/>
                  <a:pt x="239" y="186028"/>
                  <a:pt x="8467" y="177800"/>
                </a:cubicBezTo>
                <a:cubicBezTo>
                  <a:pt x="16695" y="169572"/>
                  <a:pt x="31926" y="174538"/>
                  <a:pt x="42334" y="169334"/>
                </a:cubicBezTo>
                <a:cubicBezTo>
                  <a:pt x="49474" y="165764"/>
                  <a:pt x="54478" y="158786"/>
                  <a:pt x="59267" y="152400"/>
                </a:cubicBezTo>
                <a:cubicBezTo>
                  <a:pt x="71478" y="136119"/>
                  <a:pt x="81845" y="118533"/>
                  <a:pt x="93134" y="101600"/>
                </a:cubicBezTo>
                <a:cubicBezTo>
                  <a:pt x="98778" y="93133"/>
                  <a:pt x="101600" y="81844"/>
                  <a:pt x="110067" y="76200"/>
                </a:cubicBezTo>
                <a:cubicBezTo>
                  <a:pt x="118534" y="70556"/>
                  <a:pt x="127862" y="66027"/>
                  <a:pt x="135467" y="59267"/>
                </a:cubicBezTo>
                <a:cubicBezTo>
                  <a:pt x="204001" y="-1652"/>
                  <a:pt x="159292" y="17459"/>
                  <a:pt x="211667" y="0"/>
                </a:cubicBezTo>
                <a:cubicBezTo>
                  <a:pt x="234245" y="2822"/>
                  <a:pt x="257152" y="3699"/>
                  <a:pt x="279400" y="8467"/>
                </a:cubicBezTo>
                <a:cubicBezTo>
                  <a:pt x="296853" y="12207"/>
                  <a:pt x="330200" y="25400"/>
                  <a:pt x="330200" y="25400"/>
                </a:cubicBezTo>
                <a:cubicBezTo>
                  <a:pt x="338667" y="31045"/>
                  <a:pt x="346498" y="37783"/>
                  <a:pt x="355600" y="42334"/>
                </a:cubicBezTo>
                <a:cubicBezTo>
                  <a:pt x="363582" y="46325"/>
                  <a:pt x="374689" y="44489"/>
                  <a:pt x="381000" y="50800"/>
                </a:cubicBezTo>
                <a:cubicBezTo>
                  <a:pt x="385060" y="54860"/>
                  <a:pt x="397846" y="109759"/>
                  <a:pt x="397934" y="110067"/>
                </a:cubicBezTo>
                <a:cubicBezTo>
                  <a:pt x="406698" y="140741"/>
                  <a:pt x="404779" y="133035"/>
                  <a:pt x="423334" y="160867"/>
                </a:cubicBezTo>
                <a:cubicBezTo>
                  <a:pt x="438037" y="204979"/>
                  <a:pt x="422168" y="169994"/>
                  <a:pt x="448734" y="203200"/>
                </a:cubicBezTo>
                <a:cubicBezTo>
                  <a:pt x="455091" y="211146"/>
                  <a:pt x="459045" y="220874"/>
                  <a:pt x="465667" y="228600"/>
                </a:cubicBezTo>
                <a:cubicBezTo>
                  <a:pt x="476057" y="240722"/>
                  <a:pt x="490678" y="249183"/>
                  <a:pt x="499534" y="262467"/>
                </a:cubicBezTo>
                <a:cubicBezTo>
                  <a:pt x="505178" y="270934"/>
                  <a:pt x="511916" y="278766"/>
                  <a:pt x="516467" y="287867"/>
                </a:cubicBezTo>
                <a:cubicBezTo>
                  <a:pt x="547161" y="349255"/>
                  <a:pt x="491954" y="268250"/>
                  <a:pt x="541867" y="355600"/>
                </a:cubicBezTo>
                <a:cubicBezTo>
                  <a:pt x="545827" y="362531"/>
                  <a:pt x="553813" y="366301"/>
                  <a:pt x="558800" y="372534"/>
                </a:cubicBezTo>
                <a:cubicBezTo>
                  <a:pt x="565157" y="380480"/>
                  <a:pt x="570089" y="389467"/>
                  <a:pt x="575734" y="397934"/>
                </a:cubicBezTo>
                <a:cubicBezTo>
                  <a:pt x="582620" y="418594"/>
                  <a:pt x="584719" y="432320"/>
                  <a:pt x="601134" y="448734"/>
                </a:cubicBezTo>
                <a:cubicBezTo>
                  <a:pt x="618870" y="466470"/>
                  <a:pt x="656375" y="478408"/>
                  <a:pt x="677334" y="482600"/>
                </a:cubicBezTo>
                <a:cubicBezTo>
                  <a:pt x="689064" y="484946"/>
                  <a:pt x="730422" y="491398"/>
                  <a:pt x="745067" y="499534"/>
                </a:cubicBezTo>
                <a:cubicBezTo>
                  <a:pt x="832406" y="548055"/>
                  <a:pt x="763793" y="522708"/>
                  <a:pt x="821267" y="541867"/>
                </a:cubicBezTo>
                <a:cubicBezTo>
                  <a:pt x="847056" y="580551"/>
                  <a:pt x="831005" y="560072"/>
                  <a:pt x="872067" y="601134"/>
                </a:cubicBezTo>
                <a:cubicBezTo>
                  <a:pt x="880534" y="609601"/>
                  <a:pt x="890825" y="616571"/>
                  <a:pt x="897467" y="626534"/>
                </a:cubicBezTo>
                <a:lnTo>
                  <a:pt x="931334" y="677334"/>
                </a:lnTo>
                <a:cubicBezTo>
                  <a:pt x="936709" y="698836"/>
                  <a:pt x="948535" y="723565"/>
                  <a:pt x="931334" y="745067"/>
                </a:cubicBezTo>
                <a:cubicBezTo>
                  <a:pt x="925759" y="752036"/>
                  <a:pt x="913916" y="749543"/>
                  <a:pt x="905934" y="753534"/>
                </a:cubicBezTo>
                <a:cubicBezTo>
                  <a:pt x="840282" y="786360"/>
                  <a:pt x="918978" y="757652"/>
                  <a:pt x="855134" y="778934"/>
                </a:cubicBezTo>
                <a:cubicBezTo>
                  <a:pt x="849489" y="784578"/>
                  <a:pt x="839512" y="787993"/>
                  <a:pt x="838200" y="795867"/>
                </a:cubicBezTo>
                <a:cubicBezTo>
                  <a:pt x="837019" y="802955"/>
                  <a:pt x="852047" y="845874"/>
                  <a:pt x="855134" y="855134"/>
                </a:cubicBezTo>
                <a:cubicBezTo>
                  <a:pt x="852312" y="872067"/>
                  <a:pt x="859587" y="894630"/>
                  <a:pt x="846667" y="905934"/>
                </a:cubicBezTo>
                <a:cubicBezTo>
                  <a:pt x="831648" y="919075"/>
                  <a:pt x="806969" y="910486"/>
                  <a:pt x="787400" y="914400"/>
                </a:cubicBezTo>
                <a:cubicBezTo>
                  <a:pt x="778649" y="916150"/>
                  <a:pt x="770467" y="920045"/>
                  <a:pt x="762000" y="922867"/>
                </a:cubicBezTo>
                <a:cubicBezTo>
                  <a:pt x="753533" y="914400"/>
                  <a:pt x="742540" y="907863"/>
                  <a:pt x="736600" y="897467"/>
                </a:cubicBezTo>
                <a:cubicBezTo>
                  <a:pt x="724597" y="876461"/>
                  <a:pt x="735524" y="853402"/>
                  <a:pt x="711200" y="838200"/>
                </a:cubicBezTo>
                <a:cubicBezTo>
                  <a:pt x="696064" y="828740"/>
                  <a:pt x="677333" y="826911"/>
                  <a:pt x="660400" y="821267"/>
                </a:cubicBezTo>
                <a:cubicBezTo>
                  <a:pt x="651933" y="818445"/>
                  <a:pt x="642426" y="817750"/>
                  <a:pt x="635000" y="812800"/>
                </a:cubicBezTo>
                <a:cubicBezTo>
                  <a:pt x="626533" y="807156"/>
                  <a:pt x="618953" y="799875"/>
                  <a:pt x="609600" y="795867"/>
                </a:cubicBezTo>
                <a:cubicBezTo>
                  <a:pt x="598905" y="791283"/>
                  <a:pt x="586922" y="790597"/>
                  <a:pt x="575734" y="787400"/>
                </a:cubicBezTo>
                <a:cubicBezTo>
                  <a:pt x="567153" y="784948"/>
                  <a:pt x="558801" y="781756"/>
                  <a:pt x="550334" y="778934"/>
                </a:cubicBezTo>
                <a:cubicBezTo>
                  <a:pt x="526348" y="706980"/>
                  <a:pt x="559800" y="794711"/>
                  <a:pt x="524934" y="736600"/>
                </a:cubicBezTo>
                <a:cubicBezTo>
                  <a:pt x="520342" y="728947"/>
                  <a:pt x="518919" y="719781"/>
                  <a:pt x="516467" y="711200"/>
                </a:cubicBezTo>
                <a:cubicBezTo>
                  <a:pt x="513270" y="700012"/>
                  <a:pt x="514455" y="687016"/>
                  <a:pt x="508000" y="677334"/>
                </a:cubicBezTo>
                <a:cubicBezTo>
                  <a:pt x="488688" y="648366"/>
                  <a:pt x="452720" y="618067"/>
                  <a:pt x="414867" y="618067"/>
                </a:cubicBezTo>
                <a:lnTo>
                  <a:pt x="397934" y="609600"/>
                </a:lnTo>
                <a:close/>
              </a:path>
            </a:pathLst>
          </a:custGeom>
          <a:solidFill>
            <a:srgbClr val="92D050"/>
          </a:soli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" strike="noStrike" noProof="1"/>
          </a:p>
        </p:txBody>
      </p:sp>
      <p:sp>
        <p:nvSpPr>
          <p:cNvPr id="23" name="任意多边形: 形状 22"/>
          <p:cNvSpPr/>
          <p:nvPr/>
        </p:nvSpPr>
        <p:spPr>
          <a:xfrm>
            <a:off x="2037160" y="4022725"/>
            <a:ext cx="307181" cy="738188"/>
          </a:xfrm>
          <a:custGeom>
            <a:gdLst>
              <a:gd name="connsiteX0" fmla="*/ 165991 w 773806"/>
              <a:gd name="connsiteY0" fmla="*/ 804231 h 1424209"/>
              <a:gd name="connsiteX1" fmla="*/ 110907 w 773806"/>
              <a:gd name="connsiteY1" fmla="*/ 793215 h 1424209"/>
              <a:gd name="connsiteX2" fmla="*/ 132940 w 773806"/>
              <a:gd name="connsiteY2" fmla="*/ 760164 h 1424209"/>
              <a:gd name="connsiteX3" fmla="*/ 154974 w 773806"/>
              <a:gd name="connsiteY3" fmla="*/ 661012 h 1424209"/>
              <a:gd name="connsiteX4" fmla="*/ 143957 w 773806"/>
              <a:gd name="connsiteY4" fmla="*/ 550844 h 1424209"/>
              <a:gd name="connsiteX5" fmla="*/ 110907 w 773806"/>
              <a:gd name="connsiteY5" fmla="*/ 517793 h 1424209"/>
              <a:gd name="connsiteX6" fmla="*/ 99890 w 773806"/>
              <a:gd name="connsiteY6" fmla="*/ 418641 h 1424209"/>
              <a:gd name="connsiteX7" fmla="*/ 11755 w 773806"/>
              <a:gd name="connsiteY7" fmla="*/ 407624 h 1424209"/>
              <a:gd name="connsiteX8" fmla="*/ 738 w 773806"/>
              <a:gd name="connsiteY8" fmla="*/ 374574 h 1424209"/>
              <a:gd name="connsiteX9" fmla="*/ 44806 w 773806"/>
              <a:gd name="connsiteY9" fmla="*/ 308472 h 1424209"/>
              <a:gd name="connsiteX10" fmla="*/ 33789 w 773806"/>
              <a:gd name="connsiteY10" fmla="*/ 275422 h 1424209"/>
              <a:gd name="connsiteX11" fmla="*/ 66839 w 773806"/>
              <a:gd name="connsiteY11" fmla="*/ 121186 h 1424209"/>
              <a:gd name="connsiteX12" fmla="*/ 77856 w 773806"/>
              <a:gd name="connsiteY12" fmla="*/ 88135 h 1424209"/>
              <a:gd name="connsiteX13" fmla="*/ 110907 w 773806"/>
              <a:gd name="connsiteY13" fmla="*/ 77118 h 1424209"/>
              <a:gd name="connsiteX14" fmla="*/ 99890 w 773806"/>
              <a:gd name="connsiteY14" fmla="*/ 143219 h 1424209"/>
              <a:gd name="connsiteX15" fmla="*/ 77856 w 773806"/>
              <a:gd name="connsiteY15" fmla="*/ 176270 h 1424209"/>
              <a:gd name="connsiteX16" fmla="*/ 121924 w 773806"/>
              <a:gd name="connsiteY16" fmla="*/ 242371 h 1424209"/>
              <a:gd name="connsiteX17" fmla="*/ 298193 w 773806"/>
              <a:gd name="connsiteY17" fmla="*/ 231354 h 1424209"/>
              <a:gd name="connsiteX18" fmla="*/ 276160 w 773806"/>
              <a:gd name="connsiteY18" fmla="*/ 198304 h 1424209"/>
              <a:gd name="connsiteX19" fmla="*/ 309210 w 773806"/>
              <a:gd name="connsiteY19" fmla="*/ 187287 h 1424209"/>
              <a:gd name="connsiteX20" fmla="*/ 353278 w 773806"/>
              <a:gd name="connsiteY20" fmla="*/ 176270 h 1424209"/>
              <a:gd name="connsiteX21" fmla="*/ 408362 w 773806"/>
              <a:gd name="connsiteY21" fmla="*/ 110169 h 1424209"/>
              <a:gd name="connsiteX22" fmla="*/ 441413 w 773806"/>
              <a:gd name="connsiteY22" fmla="*/ 99152 h 1424209"/>
              <a:gd name="connsiteX23" fmla="*/ 507514 w 773806"/>
              <a:gd name="connsiteY23" fmla="*/ 44068 h 1424209"/>
              <a:gd name="connsiteX24" fmla="*/ 518531 w 773806"/>
              <a:gd name="connsiteY24" fmla="*/ 0 h 1424209"/>
              <a:gd name="connsiteX25" fmla="*/ 551581 w 773806"/>
              <a:gd name="connsiteY25" fmla="*/ 22034 h 1424209"/>
              <a:gd name="connsiteX26" fmla="*/ 595649 w 773806"/>
              <a:gd name="connsiteY26" fmla="*/ 33051 h 1424209"/>
              <a:gd name="connsiteX27" fmla="*/ 617683 w 773806"/>
              <a:gd name="connsiteY27" fmla="*/ 66101 h 1424209"/>
              <a:gd name="connsiteX28" fmla="*/ 683784 w 773806"/>
              <a:gd name="connsiteY28" fmla="*/ 132203 h 1424209"/>
              <a:gd name="connsiteX29" fmla="*/ 694801 w 773806"/>
              <a:gd name="connsiteY29" fmla="*/ 264405 h 1424209"/>
              <a:gd name="connsiteX30" fmla="*/ 760902 w 773806"/>
              <a:gd name="connsiteY30" fmla="*/ 308472 h 1424209"/>
              <a:gd name="connsiteX31" fmla="*/ 760902 w 773806"/>
              <a:gd name="connsiteY31" fmla="*/ 627962 h 1424209"/>
              <a:gd name="connsiteX32" fmla="*/ 727851 w 773806"/>
              <a:gd name="connsiteY32" fmla="*/ 638978 h 1424209"/>
              <a:gd name="connsiteX33" fmla="*/ 694801 w 773806"/>
              <a:gd name="connsiteY33" fmla="*/ 661012 h 1424209"/>
              <a:gd name="connsiteX34" fmla="*/ 738868 w 773806"/>
              <a:gd name="connsiteY34" fmla="*/ 771181 h 1424209"/>
              <a:gd name="connsiteX35" fmla="*/ 727851 w 773806"/>
              <a:gd name="connsiteY35" fmla="*/ 1013552 h 1424209"/>
              <a:gd name="connsiteX36" fmla="*/ 716834 w 773806"/>
              <a:gd name="connsiteY36" fmla="*/ 1046603 h 1424209"/>
              <a:gd name="connsiteX37" fmla="*/ 694801 w 773806"/>
              <a:gd name="connsiteY37" fmla="*/ 1123721 h 1424209"/>
              <a:gd name="connsiteX38" fmla="*/ 672767 w 773806"/>
              <a:gd name="connsiteY38" fmla="*/ 1244906 h 1424209"/>
              <a:gd name="connsiteX39" fmla="*/ 628700 w 773806"/>
              <a:gd name="connsiteY39" fmla="*/ 1311007 h 1424209"/>
              <a:gd name="connsiteX40" fmla="*/ 584632 w 773806"/>
              <a:gd name="connsiteY40" fmla="*/ 1299991 h 1424209"/>
              <a:gd name="connsiteX41" fmla="*/ 518531 w 773806"/>
              <a:gd name="connsiteY41" fmla="*/ 1255923 h 1424209"/>
              <a:gd name="connsiteX42" fmla="*/ 386328 w 773806"/>
              <a:gd name="connsiteY42" fmla="*/ 1266940 h 1424209"/>
              <a:gd name="connsiteX43" fmla="*/ 375312 w 773806"/>
              <a:gd name="connsiteY43" fmla="*/ 1399142 h 1424209"/>
              <a:gd name="connsiteX44" fmla="*/ 309210 w 773806"/>
              <a:gd name="connsiteY44" fmla="*/ 1421176 h 1424209"/>
              <a:gd name="connsiteX45" fmla="*/ 165991 w 773806"/>
              <a:gd name="connsiteY45" fmla="*/ 1410159 h 1424209"/>
              <a:gd name="connsiteX46" fmla="*/ 154974 w 773806"/>
              <a:gd name="connsiteY46" fmla="*/ 1322024 h 1424209"/>
              <a:gd name="connsiteX47" fmla="*/ 88873 w 773806"/>
              <a:gd name="connsiteY47" fmla="*/ 1344058 h 1424209"/>
              <a:gd name="connsiteX48" fmla="*/ 77856 w 773806"/>
              <a:gd name="connsiteY48" fmla="*/ 1311007 h 1424209"/>
              <a:gd name="connsiteX49" fmla="*/ 55822 w 773806"/>
              <a:gd name="connsiteY49" fmla="*/ 1277957 h 1424209"/>
              <a:gd name="connsiteX50" fmla="*/ 88873 w 773806"/>
              <a:gd name="connsiteY50" fmla="*/ 1211856 h 1424209"/>
              <a:gd name="connsiteX51" fmla="*/ 88873 w 773806"/>
              <a:gd name="connsiteY51" fmla="*/ 1024569 h 1424209"/>
              <a:gd name="connsiteX52" fmla="*/ 99890 w 773806"/>
              <a:gd name="connsiteY52" fmla="*/ 991518 h 1424209"/>
              <a:gd name="connsiteX53" fmla="*/ 121924 w 773806"/>
              <a:gd name="connsiteY53" fmla="*/ 958468 h 1424209"/>
              <a:gd name="connsiteX54" fmla="*/ 143957 w 773806"/>
              <a:gd name="connsiteY54" fmla="*/ 892366 h 1424209"/>
              <a:gd name="connsiteX55" fmla="*/ 154974 w 773806"/>
              <a:gd name="connsiteY55" fmla="*/ 859316 h 1424209"/>
              <a:gd name="connsiteX56" fmla="*/ 165991 w 773806"/>
              <a:gd name="connsiteY56" fmla="*/ 804231 h 142420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773806" h="1424209">
                <a:moveTo>
                  <a:pt x="165991" y="804231"/>
                </a:moveTo>
                <a:cubicBezTo>
                  <a:pt x="147630" y="800559"/>
                  <a:pt x="122142" y="808195"/>
                  <a:pt x="110907" y="793215"/>
                </a:cubicBezTo>
                <a:cubicBezTo>
                  <a:pt x="102963" y="782623"/>
                  <a:pt x="127019" y="772007"/>
                  <a:pt x="132940" y="760164"/>
                </a:cubicBezTo>
                <a:cubicBezTo>
                  <a:pt x="146501" y="733042"/>
                  <a:pt x="150742" y="686402"/>
                  <a:pt x="154974" y="661012"/>
                </a:cubicBezTo>
                <a:cubicBezTo>
                  <a:pt x="151302" y="624289"/>
                  <a:pt x="154810" y="586118"/>
                  <a:pt x="143957" y="550844"/>
                </a:cubicBezTo>
                <a:cubicBezTo>
                  <a:pt x="139375" y="535953"/>
                  <a:pt x="115834" y="532574"/>
                  <a:pt x="110907" y="517793"/>
                </a:cubicBezTo>
                <a:cubicBezTo>
                  <a:pt x="100391" y="486245"/>
                  <a:pt x="122136" y="443359"/>
                  <a:pt x="99890" y="418641"/>
                </a:cubicBezTo>
                <a:cubicBezTo>
                  <a:pt x="80084" y="396634"/>
                  <a:pt x="41133" y="411296"/>
                  <a:pt x="11755" y="407624"/>
                </a:cubicBezTo>
                <a:cubicBezTo>
                  <a:pt x="8083" y="396607"/>
                  <a:pt x="-2934" y="385591"/>
                  <a:pt x="738" y="374574"/>
                </a:cubicBezTo>
                <a:cubicBezTo>
                  <a:pt x="9112" y="349451"/>
                  <a:pt x="44806" y="308472"/>
                  <a:pt x="44806" y="308472"/>
                </a:cubicBezTo>
                <a:cubicBezTo>
                  <a:pt x="41134" y="297455"/>
                  <a:pt x="33789" y="287035"/>
                  <a:pt x="33789" y="275422"/>
                </a:cubicBezTo>
                <a:cubicBezTo>
                  <a:pt x="33789" y="205936"/>
                  <a:pt x="46346" y="182666"/>
                  <a:pt x="66839" y="121186"/>
                </a:cubicBezTo>
                <a:cubicBezTo>
                  <a:pt x="70511" y="110169"/>
                  <a:pt x="66839" y="91807"/>
                  <a:pt x="77856" y="88135"/>
                </a:cubicBezTo>
                <a:lnTo>
                  <a:pt x="110907" y="77118"/>
                </a:lnTo>
                <a:cubicBezTo>
                  <a:pt x="107235" y="99152"/>
                  <a:pt x="106954" y="122028"/>
                  <a:pt x="99890" y="143219"/>
                </a:cubicBezTo>
                <a:cubicBezTo>
                  <a:pt x="95703" y="155780"/>
                  <a:pt x="79729" y="163162"/>
                  <a:pt x="77856" y="176270"/>
                </a:cubicBezTo>
                <a:cubicBezTo>
                  <a:pt x="71670" y="219574"/>
                  <a:pt x="94126" y="223840"/>
                  <a:pt x="121924" y="242371"/>
                </a:cubicBezTo>
                <a:cubicBezTo>
                  <a:pt x="180680" y="238699"/>
                  <a:pt x="241587" y="247527"/>
                  <a:pt x="298193" y="231354"/>
                </a:cubicBezTo>
                <a:cubicBezTo>
                  <a:pt x="310924" y="227717"/>
                  <a:pt x="272949" y="211149"/>
                  <a:pt x="276160" y="198304"/>
                </a:cubicBezTo>
                <a:cubicBezTo>
                  <a:pt x="278977" y="187038"/>
                  <a:pt x="298044" y="190477"/>
                  <a:pt x="309210" y="187287"/>
                </a:cubicBezTo>
                <a:cubicBezTo>
                  <a:pt x="323769" y="183127"/>
                  <a:pt x="338589" y="179942"/>
                  <a:pt x="353278" y="176270"/>
                </a:cubicBezTo>
                <a:cubicBezTo>
                  <a:pt x="369536" y="151883"/>
                  <a:pt x="382915" y="127134"/>
                  <a:pt x="408362" y="110169"/>
                </a:cubicBezTo>
                <a:cubicBezTo>
                  <a:pt x="418025" y="103727"/>
                  <a:pt x="430396" y="102824"/>
                  <a:pt x="441413" y="99152"/>
                </a:cubicBezTo>
                <a:cubicBezTo>
                  <a:pt x="462471" y="85113"/>
                  <a:pt x="494465" y="66903"/>
                  <a:pt x="507514" y="44068"/>
                </a:cubicBezTo>
                <a:cubicBezTo>
                  <a:pt x="515026" y="30922"/>
                  <a:pt x="514859" y="14689"/>
                  <a:pt x="518531" y="0"/>
                </a:cubicBezTo>
                <a:cubicBezTo>
                  <a:pt x="529548" y="7345"/>
                  <a:pt x="539411" y="16818"/>
                  <a:pt x="551581" y="22034"/>
                </a:cubicBezTo>
                <a:cubicBezTo>
                  <a:pt x="565498" y="27999"/>
                  <a:pt x="583050" y="24652"/>
                  <a:pt x="595649" y="33051"/>
                </a:cubicBezTo>
                <a:cubicBezTo>
                  <a:pt x="606666" y="40395"/>
                  <a:pt x="608321" y="56739"/>
                  <a:pt x="617683" y="66101"/>
                </a:cubicBezTo>
                <a:cubicBezTo>
                  <a:pt x="699670" y="148088"/>
                  <a:pt x="631858" y="54314"/>
                  <a:pt x="683784" y="132203"/>
                </a:cubicBezTo>
                <a:cubicBezTo>
                  <a:pt x="687456" y="176270"/>
                  <a:pt x="677077" y="223892"/>
                  <a:pt x="694801" y="264405"/>
                </a:cubicBezTo>
                <a:cubicBezTo>
                  <a:pt x="705415" y="288666"/>
                  <a:pt x="760902" y="308472"/>
                  <a:pt x="760902" y="308472"/>
                </a:cubicBezTo>
                <a:cubicBezTo>
                  <a:pt x="769820" y="415484"/>
                  <a:pt x="784829" y="520291"/>
                  <a:pt x="760902" y="627962"/>
                </a:cubicBezTo>
                <a:cubicBezTo>
                  <a:pt x="758383" y="639298"/>
                  <a:pt x="738868" y="635306"/>
                  <a:pt x="727851" y="638978"/>
                </a:cubicBezTo>
                <a:cubicBezTo>
                  <a:pt x="716834" y="646323"/>
                  <a:pt x="697673" y="648087"/>
                  <a:pt x="694801" y="661012"/>
                </a:cubicBezTo>
                <a:cubicBezTo>
                  <a:pt x="680380" y="725911"/>
                  <a:pt x="704042" y="736354"/>
                  <a:pt x="738868" y="771181"/>
                </a:cubicBezTo>
                <a:cubicBezTo>
                  <a:pt x="735196" y="851971"/>
                  <a:pt x="734300" y="932936"/>
                  <a:pt x="727851" y="1013552"/>
                </a:cubicBezTo>
                <a:cubicBezTo>
                  <a:pt x="726925" y="1025128"/>
                  <a:pt x="720024" y="1035437"/>
                  <a:pt x="716834" y="1046603"/>
                </a:cubicBezTo>
                <a:cubicBezTo>
                  <a:pt x="689168" y="1143437"/>
                  <a:pt x="721216" y="1044475"/>
                  <a:pt x="694801" y="1123721"/>
                </a:cubicBezTo>
                <a:cubicBezTo>
                  <a:pt x="692400" y="1142931"/>
                  <a:pt x="689203" y="1215322"/>
                  <a:pt x="672767" y="1244906"/>
                </a:cubicBezTo>
                <a:cubicBezTo>
                  <a:pt x="659907" y="1268055"/>
                  <a:pt x="628700" y="1311007"/>
                  <a:pt x="628700" y="1311007"/>
                </a:cubicBezTo>
                <a:cubicBezTo>
                  <a:pt x="614011" y="1307335"/>
                  <a:pt x="597778" y="1307503"/>
                  <a:pt x="584632" y="1299991"/>
                </a:cubicBezTo>
                <a:cubicBezTo>
                  <a:pt x="469088" y="1233967"/>
                  <a:pt x="621727" y="1290323"/>
                  <a:pt x="518531" y="1255923"/>
                </a:cubicBezTo>
                <a:cubicBezTo>
                  <a:pt x="474463" y="1259595"/>
                  <a:pt x="417597" y="1235671"/>
                  <a:pt x="386328" y="1266940"/>
                </a:cubicBezTo>
                <a:cubicBezTo>
                  <a:pt x="355060" y="1298208"/>
                  <a:pt x="395088" y="1359590"/>
                  <a:pt x="375312" y="1399142"/>
                </a:cubicBezTo>
                <a:cubicBezTo>
                  <a:pt x="364925" y="1419916"/>
                  <a:pt x="309210" y="1421176"/>
                  <a:pt x="309210" y="1421176"/>
                </a:cubicBezTo>
                <a:cubicBezTo>
                  <a:pt x="261470" y="1417504"/>
                  <a:pt x="206267" y="1436051"/>
                  <a:pt x="165991" y="1410159"/>
                </a:cubicBezTo>
                <a:cubicBezTo>
                  <a:pt x="141086" y="1394149"/>
                  <a:pt x="177453" y="1341292"/>
                  <a:pt x="154974" y="1322024"/>
                </a:cubicBezTo>
                <a:cubicBezTo>
                  <a:pt x="137340" y="1306909"/>
                  <a:pt x="88873" y="1344058"/>
                  <a:pt x="88873" y="1344058"/>
                </a:cubicBezTo>
                <a:cubicBezTo>
                  <a:pt x="85201" y="1333041"/>
                  <a:pt x="83050" y="1321394"/>
                  <a:pt x="77856" y="1311007"/>
                </a:cubicBezTo>
                <a:cubicBezTo>
                  <a:pt x="71935" y="1299164"/>
                  <a:pt x="57999" y="1291017"/>
                  <a:pt x="55822" y="1277957"/>
                </a:cubicBezTo>
                <a:cubicBezTo>
                  <a:pt x="52781" y="1259712"/>
                  <a:pt x="81199" y="1223366"/>
                  <a:pt x="88873" y="1211856"/>
                </a:cubicBezTo>
                <a:cubicBezTo>
                  <a:pt x="62833" y="1133736"/>
                  <a:pt x="71364" y="1173394"/>
                  <a:pt x="88873" y="1024569"/>
                </a:cubicBezTo>
                <a:cubicBezTo>
                  <a:pt x="90230" y="1013036"/>
                  <a:pt x="94696" y="1001905"/>
                  <a:pt x="99890" y="991518"/>
                </a:cubicBezTo>
                <a:cubicBezTo>
                  <a:pt x="105811" y="979675"/>
                  <a:pt x="114579" y="969485"/>
                  <a:pt x="121924" y="958468"/>
                </a:cubicBezTo>
                <a:lnTo>
                  <a:pt x="143957" y="892366"/>
                </a:lnTo>
                <a:cubicBezTo>
                  <a:pt x="147629" y="881349"/>
                  <a:pt x="149781" y="869703"/>
                  <a:pt x="154974" y="859316"/>
                </a:cubicBezTo>
                <a:lnTo>
                  <a:pt x="165991" y="804231"/>
                </a:lnTo>
                <a:close/>
              </a:path>
            </a:pathLst>
          </a:custGeom>
          <a:solidFill>
            <a:srgbClr val="F7B68C"/>
          </a:solidFill>
          <a:ln w="28575">
            <a:solidFill>
              <a:srgbClr val="FF170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" strike="noStrike" noProof="1"/>
          </a:p>
        </p:txBody>
      </p:sp>
      <p:sp>
        <p:nvSpPr>
          <p:cNvPr id="27" name="文本框 26"/>
          <p:cNvSpPr txBox="1"/>
          <p:nvPr/>
        </p:nvSpPr>
        <p:spPr>
          <a:xfrm>
            <a:off x="4504135" y="1220789"/>
            <a:ext cx="3438762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1859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年   从奥地利收复</a:t>
            </a:r>
          </a:p>
        </p:txBody>
      </p:sp>
      <p:cxnSp>
        <p:nvCxnSpPr>
          <p:cNvPr id="29" name="Straight Connector 14"/>
          <p:cNvCxnSpPr/>
          <p:nvPr>
            <p:custDataLst>
              <p:tags r:id="rId3"/>
            </p:custDataLst>
          </p:nvPr>
        </p:nvCxnSpPr>
        <p:spPr>
          <a:xfrm flipV="1">
            <a:off x="1702594" y="1557340"/>
            <a:ext cx="2653904" cy="31751"/>
          </a:xfrm>
          <a:prstGeom prst="line">
            <a:avLst/>
          </a:prstGeom>
          <a:ln w="12700">
            <a:solidFill>
              <a:srgbClr val="000000"/>
            </a:solidFill>
            <a:headEnd type="none"/>
            <a:tailEnd type="oval"/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</p:cxnSp>
      <p:cxnSp>
        <p:nvCxnSpPr>
          <p:cNvPr id="36" name="Straight Connector 14"/>
          <p:cNvCxnSpPr/>
          <p:nvPr>
            <p:custDataLst>
              <p:tags r:id="rId4"/>
            </p:custDataLst>
          </p:nvPr>
        </p:nvCxnSpPr>
        <p:spPr>
          <a:xfrm flipV="1">
            <a:off x="2650332" y="2741614"/>
            <a:ext cx="1423988" cy="9525"/>
          </a:xfrm>
          <a:prstGeom prst="line">
            <a:avLst/>
          </a:prstGeom>
          <a:ln w="12700">
            <a:solidFill>
              <a:srgbClr val="000000"/>
            </a:solidFill>
            <a:headEnd type="none"/>
            <a:tailEnd type="oval"/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</p:cxnSp>
      <p:sp>
        <p:nvSpPr>
          <p:cNvPr id="38" name="文本框 37"/>
          <p:cNvSpPr txBox="1"/>
          <p:nvPr/>
        </p:nvSpPr>
        <p:spPr>
          <a:xfrm>
            <a:off x="4391025" y="2560640"/>
            <a:ext cx="3438762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1860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年   并入撒丁王国</a:t>
            </a:r>
          </a:p>
        </p:txBody>
      </p:sp>
      <p:cxnSp>
        <p:nvCxnSpPr>
          <p:cNvPr id="39" name="Straight Connector 14"/>
          <p:cNvCxnSpPr/>
          <p:nvPr>
            <p:custDataLst>
              <p:tags r:id="rId5"/>
            </p:custDataLst>
          </p:nvPr>
        </p:nvCxnSpPr>
        <p:spPr>
          <a:xfrm>
            <a:off x="2156222" y="1825626"/>
            <a:ext cx="2200275" cy="19051"/>
          </a:xfrm>
          <a:prstGeom prst="line">
            <a:avLst/>
          </a:prstGeom>
          <a:ln w="12700">
            <a:solidFill>
              <a:srgbClr val="000000"/>
            </a:solidFill>
            <a:headEnd type="none"/>
            <a:tailEnd type="oval"/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</p:cxnSp>
      <p:cxnSp>
        <p:nvCxnSpPr>
          <p:cNvPr id="44" name="Straight Connector 14"/>
          <p:cNvCxnSpPr/>
          <p:nvPr>
            <p:custDataLst>
              <p:tags r:id="rId6"/>
            </p:custDataLst>
          </p:nvPr>
        </p:nvCxnSpPr>
        <p:spPr>
          <a:xfrm flipV="1">
            <a:off x="2627710" y="3852864"/>
            <a:ext cx="1446610" cy="7939"/>
          </a:xfrm>
          <a:prstGeom prst="line">
            <a:avLst/>
          </a:prstGeom>
          <a:ln w="12700">
            <a:solidFill>
              <a:srgbClr val="000000"/>
            </a:solidFill>
            <a:headEnd type="none"/>
            <a:tailEnd type="oval"/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</p:cxnSp>
      <p:sp>
        <p:nvSpPr>
          <p:cNvPr id="47" name="文本框 46"/>
          <p:cNvSpPr txBox="1"/>
          <p:nvPr/>
        </p:nvSpPr>
        <p:spPr>
          <a:xfrm>
            <a:off x="4504135" y="1630364"/>
            <a:ext cx="3055144" cy="83099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1866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年    统一威尼斯</a:t>
            </a:r>
          </a:p>
        </p:txBody>
      </p:sp>
      <p:sp>
        <p:nvSpPr>
          <p:cNvPr id="49" name="矩形 48"/>
          <p:cNvSpPr/>
          <p:nvPr/>
        </p:nvSpPr>
        <p:spPr>
          <a:xfrm>
            <a:off x="4096941" y="3681414"/>
            <a:ext cx="3903633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1870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年    并入意大利王国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4774406" y="4330701"/>
            <a:ext cx="2040943" cy="461665"/>
          </a:xfrm>
          <a:prstGeom prst="rect">
            <a:avLst/>
          </a:prstGeom>
          <a:noFill/>
          <a:ln w="9525" cap="flat" cmpd="sng">
            <a:solidFill>
              <a:srgbClr val="FF170C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实现国家统一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5230893" y="3159761"/>
            <a:ext cx="1602581" cy="954107"/>
          </a:xfrm>
          <a:prstGeom prst="rect">
            <a:avLst/>
          </a:prstGeom>
          <a:noFill/>
          <a:ln w="9525" cap="flat" cmpd="sng">
            <a:solidFill>
              <a:srgbClr val="FF170C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君主立宪制</a:t>
            </a:r>
          </a:p>
        </p:txBody>
      </p:sp>
      <p:sp>
        <p:nvSpPr>
          <p:cNvPr id="2" name="文本框 1"/>
          <p:cNvSpPr txBox="1"/>
          <p:nvPr/>
        </p:nvSpPr>
        <p:spPr>
          <a:xfrm rot="21092528">
            <a:off x="1849186" y="2525873"/>
            <a:ext cx="507831" cy="212840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100" noProof="1">
                <a:ln>
                  <a:solidFill>
                    <a:srgbClr val="0000CC"/>
                  </a:solidFill>
                </a:ln>
                <a:solidFill>
                  <a:srgbClr val="0000CC"/>
                </a:solidFill>
                <a:latin typeface="楷体" panose="02010609060101010101" charset="-122"/>
                <a:ea typeface="楷体" panose="02010609060101010101" charset="-122"/>
                <a:cs typeface="+mn-cs"/>
              </a:rPr>
              <a:t>撒  丁  王  国</a:t>
            </a:r>
            <a:endParaRPr lang="zh-CN" altLang="en-US" sz="2100" noProof="1">
              <a:ln>
                <a:solidFill>
                  <a:srgbClr val="0000CC"/>
                </a:solidFill>
              </a:ln>
              <a:solidFill>
                <a:srgbClr val="0000CC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8" name="矩形 47"/>
          <p:cNvSpPr/>
          <p:nvPr/>
        </p:nvSpPr>
        <p:spPr>
          <a:xfrm rot="-2855220">
            <a:off x="2692450" y="2870200"/>
            <a:ext cx="646331" cy="1419225"/>
          </a:xfrm>
          <a:prstGeom prst="rect">
            <a:avLst/>
          </a:prstGeom>
          <a:solidFill>
            <a:srgbClr val="FFFF00">
              <a:alpha val="43999"/>
            </a:srgbClr>
          </a:solidFill>
          <a:ln w="9525">
            <a:noFill/>
          </a:ln>
        </p:spPr>
        <p:txBody>
          <a:bodyPr vert="eaVert" wrap="square" anchor="t">
            <a:spAutoFit/>
          </a:bodyPr>
          <a:lstStyle/>
          <a:p>
            <a:r>
              <a:rPr lang="en-US" altLang="zh-CN" sz="15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1861</a:t>
            </a:r>
            <a:r>
              <a:rPr lang="zh-CN" altLang="en-US" sz="15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  意大利王国</a:t>
            </a:r>
          </a:p>
        </p:txBody>
      </p:sp>
      <p:sp>
        <p:nvSpPr>
          <p:cNvPr id="4" name="矩形 3"/>
          <p:cNvSpPr/>
          <p:nvPr/>
        </p:nvSpPr>
        <p:spPr>
          <a:xfrm>
            <a:off x="4278392" y="360681"/>
            <a:ext cx="4717958" cy="5847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id-ID" sz="3200" b="1">
                <a:latin typeface="黑体" panose="02010609060101010101" pitchFamily="2" charset="-122"/>
                <a:ea typeface="黑体" panose="02010609060101010101" pitchFamily="2" charset="-122"/>
              </a:rPr>
              <a:t>19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世纪中期处于分裂状态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70999" y="237491"/>
            <a:ext cx="3788217" cy="707886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4000" b="1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3.</a:t>
            </a:r>
            <a:r>
              <a:rPr lang="zh-CN" altLang="en-US" sz="4000" b="1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意大利的统一</a:t>
            </a:r>
          </a:p>
        </p:txBody>
      </p:sp>
      <p:pic>
        <p:nvPicPr>
          <p:cNvPr id="37895" name="Picture 2" descr="https://gss0.bdstatic.com/94o3dSag_xI4khGkpoWK1HF6hhy/baike/c0%3Dbaike72%2C5%2C5%2C72%2C24/sign=d325ba820823dd54357eaf3ab060d8bb/b21bb051f81986182e4c29624bed2e738ad4e6c9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04234" y="943611"/>
            <a:ext cx="1628775" cy="2738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5"/>
          <p:cNvSpPr txBox="1"/>
          <p:nvPr/>
        </p:nvSpPr>
        <p:spPr>
          <a:xfrm>
            <a:off x="7312342" y="3728085"/>
            <a:ext cx="1901483" cy="369332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b="1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朱塞佩</a:t>
            </a:r>
            <a:r>
              <a:rPr lang="en-US" altLang="zh-CN" b="1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·</a:t>
            </a:r>
            <a:r>
              <a:rPr lang="zh-CN" altLang="en-US" b="1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加里波第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966210" y="4997451"/>
            <a:ext cx="4758690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defRPr/>
            </a:pP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根本原因：</a:t>
            </a:r>
            <a:r>
              <a:rPr lang="zh-CN" altLang="en-US" sz="2800" b="1">
                <a:latin typeface="微软雅黑" panose="020b0503020204020204" charset="-122"/>
                <a:ea typeface="华文新魏" panose="02010800040101010101" pitchFamily="2" charset="-122"/>
                <a:sym typeface="+mn-ea"/>
              </a:rPr>
              <a:t>拿破仑统治激发了意大利的民族意识；发展资本主义的要求呼唤着统一。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356360" y="5857240"/>
            <a:ext cx="2249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/>
              <a:t>意大利统一形势图</a:t>
            </a:r>
          </a:p>
        </p:txBody>
      </p:sp>
    </p:spTree>
    <p:extLst>
      <p:ext uri="{BB962C8B-B14F-4D97-AF65-F5344CB8AC3E}">
        <p14:creationId xmlns:p14="http://schemas.microsoft.com/office/powerpoint/2010/main" val="1477101914"/>
      </p:ext>
    </p:extLst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7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3" dur="50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4" dur="50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50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50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50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50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  <p:cond evt="onBegin" delay="0">
                          <p:tn val="30"/>
                        </p:cond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  <p:cond evt="onBegin" delay="0">
                          <p:tn val="43"/>
                        </p:cond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  <p:cond evt="onBegin" delay="0">
                          <p:tn val="56"/>
                        </p:cond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  <p:cond evt="onBegin" delay="0">
                          <p:tn val="68"/>
                        </p:cond>
                      </p:stCondLst>
                      <p:childTnLst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7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  <p:cond evt="onBegin" delay="0">
                          <p:tn val="81"/>
                        </p:cond>
                      </p:stCondLst>
                      <p:childTnLst>
                        <p:par>
                          <p:cTn id="8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  <p:cond evt="onBegin" delay="0">
                          <p:tn val="98"/>
                        </p:cond>
                      </p:stCondLst>
                      <p:childTnLst>
                        <p:par>
                          <p:cTn id="10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  <p:bldP spid="19" grpId="0"/>
      <p:bldP spid="20" grpId="0"/>
      <p:bldP spid="21" grpId="0"/>
      <p:bldP spid="22" grpId="0"/>
      <p:bldP spid="23" grpId="0"/>
      <p:bldP spid="23" grpId="1"/>
      <p:bldP spid="27" grpId="0"/>
      <p:bldP spid="38" grpId="0"/>
      <p:bldP spid="47" grpId="0"/>
      <p:bldP spid="49" grpId="0"/>
      <p:bldP spid="50" grpId="0"/>
      <p:bldP spid="51" grpId="0"/>
      <p:bldP spid="2" grpId="0"/>
      <p:bldP spid="2" grpId="1"/>
      <p:bldP spid="48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815210" y="633044"/>
            <a:ext cx="233349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b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4</a:t>
            </a:r>
            <a:r>
              <a:rPr lang="zh-CN" altLang="zh-CN" sz="2800" b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、德意志的统一</a:t>
            </a:r>
          </a:p>
        </p:txBody>
      </p:sp>
      <p:sp>
        <p:nvSpPr>
          <p:cNvPr id="2" name="矩形 1"/>
          <p:cNvSpPr/>
          <p:nvPr/>
        </p:nvSpPr>
        <p:spPr>
          <a:xfrm>
            <a:off x="3282792" y="563881"/>
            <a:ext cx="445651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lnSpc>
                <a:spcPct val="125000"/>
              </a:lnSpc>
            </a:pPr>
            <a:r>
              <a:rPr lang="zh-CN" altLang="en-US" sz="2600" b="1" strike="noStrike" noProof="1">
                <a:solidFill>
                  <a:srgbClr val="FF0000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国家分裂越严重阻碍资本主义经济发展。</a:t>
            </a:r>
            <a:endParaRPr lang="zh-CN" altLang="en-US" sz="2600" b="1" strike="noStrike" noProof="1">
              <a:solidFill>
                <a:srgbClr val="FF0000"/>
              </a:solidFill>
              <a:uFillTx/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50177" name="Picture 2" descr="德意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837" y="1397000"/>
            <a:ext cx="3807619" cy="4064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8245" name="Text Box 5"/>
          <p:cNvSpPr txBox="1"/>
          <p:nvPr/>
        </p:nvSpPr>
        <p:spPr>
          <a:xfrm>
            <a:off x="1145382" y="1651953"/>
            <a:ext cx="2137172" cy="830997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1.1864</a:t>
            </a:r>
            <a:r>
              <a:rPr lang="zh-CN" altLang="en-US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普奥对丹麦</a:t>
            </a:r>
          </a:p>
        </p:txBody>
      </p:sp>
      <p:sp>
        <p:nvSpPr>
          <p:cNvPr id="138247" name="Text Box 7"/>
          <p:cNvSpPr txBox="1"/>
          <p:nvPr/>
        </p:nvSpPr>
        <p:spPr>
          <a:xfrm>
            <a:off x="1396604" y="2845754"/>
            <a:ext cx="1885950" cy="830997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2.1866</a:t>
            </a:r>
            <a:r>
              <a:rPr lang="zh-CN" altLang="en-US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普奥战争</a:t>
            </a:r>
          </a:p>
        </p:txBody>
      </p:sp>
      <p:sp>
        <p:nvSpPr>
          <p:cNvPr id="138250" name="Text Box 10"/>
          <p:cNvSpPr txBox="1"/>
          <p:nvPr/>
        </p:nvSpPr>
        <p:spPr>
          <a:xfrm>
            <a:off x="213599" y="3913188"/>
            <a:ext cx="2001440" cy="830997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3.1870</a:t>
            </a:r>
            <a:r>
              <a:rPr lang="zh-CN" altLang="en-US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普法战争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858679" y="1396365"/>
            <a:ext cx="2596991" cy="3949700"/>
            <a:chOff x="1803" y="2199"/>
            <a:chExt cx="5453" cy="6220"/>
          </a:xfrm>
        </p:grpSpPr>
        <p:sp>
          <p:nvSpPr>
            <p:cNvPr id="23" name="任意多边形: 形状 22"/>
            <p:cNvSpPr/>
            <p:nvPr/>
          </p:nvSpPr>
          <p:spPr>
            <a:xfrm>
              <a:off x="1803" y="2199"/>
              <a:ext cx="5453" cy="6220"/>
            </a:xfrm>
            <a:custGeom>
              <a:gdLst>
                <a:gd name="connsiteX0" fmla="*/ 5669651 w 6401555"/>
                <a:gd name="connsiteY0" fmla="*/ 4083 h 5369298"/>
                <a:gd name="connsiteX1" fmla="*/ 5724735 w 6401555"/>
                <a:gd name="connsiteY1" fmla="*/ 37134 h 5369298"/>
                <a:gd name="connsiteX2" fmla="*/ 5757785 w 6401555"/>
                <a:gd name="connsiteY2" fmla="*/ 59167 h 5369298"/>
                <a:gd name="connsiteX3" fmla="*/ 5768802 w 6401555"/>
                <a:gd name="connsiteY3" fmla="*/ 114252 h 5369298"/>
                <a:gd name="connsiteX4" fmla="*/ 5779819 w 6401555"/>
                <a:gd name="connsiteY4" fmla="*/ 158319 h 5369298"/>
                <a:gd name="connsiteX5" fmla="*/ 5834904 w 6401555"/>
                <a:gd name="connsiteY5" fmla="*/ 213404 h 5369298"/>
                <a:gd name="connsiteX6" fmla="*/ 5878971 w 6401555"/>
                <a:gd name="connsiteY6" fmla="*/ 279505 h 5369298"/>
                <a:gd name="connsiteX7" fmla="*/ 5912022 w 6401555"/>
                <a:gd name="connsiteY7" fmla="*/ 301538 h 5369298"/>
                <a:gd name="connsiteX8" fmla="*/ 5978123 w 6401555"/>
                <a:gd name="connsiteY8" fmla="*/ 323572 h 5369298"/>
                <a:gd name="connsiteX9" fmla="*/ 6011173 w 6401555"/>
                <a:gd name="connsiteY9" fmla="*/ 334589 h 5369298"/>
                <a:gd name="connsiteX10" fmla="*/ 6066258 w 6401555"/>
                <a:gd name="connsiteY10" fmla="*/ 345606 h 5369298"/>
                <a:gd name="connsiteX11" fmla="*/ 6099308 w 6401555"/>
                <a:gd name="connsiteY11" fmla="*/ 356623 h 5369298"/>
                <a:gd name="connsiteX12" fmla="*/ 6143376 w 6401555"/>
                <a:gd name="connsiteY12" fmla="*/ 367640 h 5369298"/>
                <a:gd name="connsiteX13" fmla="*/ 6209477 w 6401555"/>
                <a:gd name="connsiteY13" fmla="*/ 389673 h 5369298"/>
                <a:gd name="connsiteX14" fmla="*/ 6242528 w 6401555"/>
                <a:gd name="connsiteY14" fmla="*/ 422724 h 5369298"/>
                <a:gd name="connsiteX15" fmla="*/ 6264561 w 6401555"/>
                <a:gd name="connsiteY15" fmla="*/ 455775 h 5369298"/>
                <a:gd name="connsiteX16" fmla="*/ 6297612 w 6401555"/>
                <a:gd name="connsiteY16" fmla="*/ 466791 h 5369298"/>
                <a:gd name="connsiteX17" fmla="*/ 6319646 w 6401555"/>
                <a:gd name="connsiteY17" fmla="*/ 499842 h 5369298"/>
                <a:gd name="connsiteX18" fmla="*/ 6352696 w 6401555"/>
                <a:gd name="connsiteY18" fmla="*/ 532893 h 5369298"/>
                <a:gd name="connsiteX19" fmla="*/ 6319646 w 6401555"/>
                <a:gd name="connsiteY19" fmla="*/ 610011 h 5369298"/>
                <a:gd name="connsiteX20" fmla="*/ 6330663 w 6401555"/>
                <a:gd name="connsiteY20" fmla="*/ 775264 h 5369298"/>
                <a:gd name="connsiteX21" fmla="*/ 6352696 w 6401555"/>
                <a:gd name="connsiteY21" fmla="*/ 841365 h 5369298"/>
                <a:gd name="connsiteX22" fmla="*/ 6341679 w 6401555"/>
                <a:gd name="connsiteY22" fmla="*/ 874416 h 5369298"/>
                <a:gd name="connsiteX23" fmla="*/ 6308629 w 6401555"/>
                <a:gd name="connsiteY23" fmla="*/ 885432 h 5369298"/>
                <a:gd name="connsiteX24" fmla="*/ 6275578 w 6401555"/>
                <a:gd name="connsiteY24" fmla="*/ 907466 h 5369298"/>
                <a:gd name="connsiteX25" fmla="*/ 6319646 w 6401555"/>
                <a:gd name="connsiteY25" fmla="*/ 973567 h 5369298"/>
                <a:gd name="connsiteX26" fmla="*/ 6341679 w 6401555"/>
                <a:gd name="connsiteY26" fmla="*/ 1039669 h 5369298"/>
                <a:gd name="connsiteX27" fmla="*/ 6352696 w 6401555"/>
                <a:gd name="connsiteY27" fmla="*/ 1072719 h 5369298"/>
                <a:gd name="connsiteX28" fmla="*/ 6385747 w 6401555"/>
                <a:gd name="connsiteY28" fmla="*/ 1105770 h 5369298"/>
                <a:gd name="connsiteX29" fmla="*/ 6385747 w 6401555"/>
                <a:gd name="connsiteY29" fmla="*/ 1237972 h 5369298"/>
                <a:gd name="connsiteX30" fmla="*/ 6352696 w 6401555"/>
                <a:gd name="connsiteY30" fmla="*/ 1271023 h 5369298"/>
                <a:gd name="connsiteX31" fmla="*/ 6330663 w 6401555"/>
                <a:gd name="connsiteY31" fmla="*/ 1304073 h 5369298"/>
                <a:gd name="connsiteX32" fmla="*/ 6198460 w 6401555"/>
                <a:gd name="connsiteY32" fmla="*/ 1414242 h 5369298"/>
                <a:gd name="connsiteX33" fmla="*/ 6154393 w 6401555"/>
                <a:gd name="connsiteY33" fmla="*/ 1425259 h 5369298"/>
                <a:gd name="connsiteX34" fmla="*/ 6110325 w 6401555"/>
                <a:gd name="connsiteY34" fmla="*/ 1458310 h 5369298"/>
                <a:gd name="connsiteX35" fmla="*/ 6011173 w 6401555"/>
                <a:gd name="connsiteY35" fmla="*/ 1469326 h 5369298"/>
                <a:gd name="connsiteX36" fmla="*/ 5967106 w 6401555"/>
                <a:gd name="connsiteY36" fmla="*/ 1480343 h 5369298"/>
                <a:gd name="connsiteX37" fmla="*/ 5934055 w 6401555"/>
                <a:gd name="connsiteY37" fmla="*/ 1513394 h 5369298"/>
                <a:gd name="connsiteX38" fmla="*/ 5867954 w 6401555"/>
                <a:gd name="connsiteY38" fmla="*/ 1535428 h 5369298"/>
                <a:gd name="connsiteX39" fmla="*/ 5834904 w 6401555"/>
                <a:gd name="connsiteY39" fmla="*/ 1546445 h 5369298"/>
                <a:gd name="connsiteX40" fmla="*/ 5768802 w 6401555"/>
                <a:gd name="connsiteY40" fmla="*/ 1568478 h 5369298"/>
                <a:gd name="connsiteX41" fmla="*/ 5735752 w 6401555"/>
                <a:gd name="connsiteY41" fmla="*/ 1579495 h 5369298"/>
                <a:gd name="connsiteX42" fmla="*/ 5581516 w 6401555"/>
                <a:gd name="connsiteY42" fmla="*/ 1590512 h 5369298"/>
                <a:gd name="connsiteX43" fmla="*/ 5570499 w 6401555"/>
                <a:gd name="connsiteY43" fmla="*/ 1700681 h 5369298"/>
                <a:gd name="connsiteX44" fmla="*/ 5482364 w 6401555"/>
                <a:gd name="connsiteY44" fmla="*/ 1656613 h 5369298"/>
                <a:gd name="connsiteX45" fmla="*/ 5427279 w 6401555"/>
                <a:gd name="connsiteY45" fmla="*/ 1667630 h 5369298"/>
                <a:gd name="connsiteX46" fmla="*/ 5394229 w 6401555"/>
                <a:gd name="connsiteY46" fmla="*/ 1700681 h 5369298"/>
                <a:gd name="connsiteX47" fmla="*/ 5361178 w 6401555"/>
                <a:gd name="connsiteY47" fmla="*/ 1711698 h 5369298"/>
                <a:gd name="connsiteX48" fmla="*/ 5206942 w 6401555"/>
                <a:gd name="connsiteY48" fmla="*/ 1700681 h 5369298"/>
                <a:gd name="connsiteX49" fmla="*/ 5173892 w 6401555"/>
                <a:gd name="connsiteY49" fmla="*/ 1689664 h 5369298"/>
                <a:gd name="connsiteX50" fmla="*/ 5107790 w 6401555"/>
                <a:gd name="connsiteY50" fmla="*/ 1700681 h 5369298"/>
                <a:gd name="connsiteX51" fmla="*/ 5041689 w 6401555"/>
                <a:gd name="connsiteY51" fmla="*/ 1744748 h 5369298"/>
                <a:gd name="connsiteX52" fmla="*/ 4997622 w 6401555"/>
                <a:gd name="connsiteY52" fmla="*/ 1799832 h 5369298"/>
                <a:gd name="connsiteX53" fmla="*/ 4964571 w 6401555"/>
                <a:gd name="connsiteY53" fmla="*/ 1876951 h 5369298"/>
                <a:gd name="connsiteX54" fmla="*/ 4953554 w 6401555"/>
                <a:gd name="connsiteY54" fmla="*/ 1943052 h 5369298"/>
                <a:gd name="connsiteX55" fmla="*/ 4920504 w 6401555"/>
                <a:gd name="connsiteY55" fmla="*/ 1976102 h 5369298"/>
                <a:gd name="connsiteX56" fmla="*/ 4909487 w 6401555"/>
                <a:gd name="connsiteY56" fmla="*/ 2009153 h 5369298"/>
                <a:gd name="connsiteX57" fmla="*/ 4887453 w 6401555"/>
                <a:gd name="connsiteY57" fmla="*/ 2097288 h 5369298"/>
                <a:gd name="connsiteX58" fmla="*/ 4876436 w 6401555"/>
                <a:gd name="connsiteY58" fmla="*/ 2130338 h 5369298"/>
                <a:gd name="connsiteX59" fmla="*/ 4733217 w 6401555"/>
                <a:gd name="connsiteY59" fmla="*/ 2163389 h 5369298"/>
                <a:gd name="connsiteX60" fmla="*/ 4689149 w 6401555"/>
                <a:gd name="connsiteY60" fmla="*/ 2185423 h 5369298"/>
                <a:gd name="connsiteX61" fmla="*/ 4678132 w 6401555"/>
                <a:gd name="connsiteY61" fmla="*/ 2306608 h 5369298"/>
                <a:gd name="connsiteX62" fmla="*/ 4667116 w 6401555"/>
                <a:gd name="connsiteY62" fmla="*/ 2339659 h 5369298"/>
                <a:gd name="connsiteX63" fmla="*/ 4634065 w 6401555"/>
                <a:gd name="connsiteY63" fmla="*/ 2317625 h 5369298"/>
                <a:gd name="connsiteX64" fmla="*/ 4589998 w 6401555"/>
                <a:gd name="connsiteY64" fmla="*/ 2361693 h 5369298"/>
                <a:gd name="connsiteX65" fmla="*/ 4523896 w 6401555"/>
                <a:gd name="connsiteY65" fmla="*/ 2394743 h 5369298"/>
                <a:gd name="connsiteX66" fmla="*/ 4556947 w 6401555"/>
                <a:gd name="connsiteY66" fmla="*/ 2416777 h 5369298"/>
                <a:gd name="connsiteX67" fmla="*/ 4612031 w 6401555"/>
                <a:gd name="connsiteY67" fmla="*/ 2361693 h 5369298"/>
                <a:gd name="connsiteX68" fmla="*/ 4645082 w 6401555"/>
                <a:gd name="connsiteY68" fmla="*/ 2383726 h 5369298"/>
                <a:gd name="connsiteX69" fmla="*/ 4689149 w 6401555"/>
                <a:gd name="connsiteY69" fmla="*/ 2482878 h 5369298"/>
                <a:gd name="connsiteX70" fmla="*/ 4711183 w 6401555"/>
                <a:gd name="connsiteY70" fmla="*/ 2593047 h 5369298"/>
                <a:gd name="connsiteX71" fmla="*/ 4777284 w 6401555"/>
                <a:gd name="connsiteY71" fmla="*/ 2648131 h 5369298"/>
                <a:gd name="connsiteX72" fmla="*/ 4788301 w 6401555"/>
                <a:gd name="connsiteY72" fmla="*/ 2703216 h 5369298"/>
                <a:gd name="connsiteX73" fmla="*/ 4799318 w 6401555"/>
                <a:gd name="connsiteY73" fmla="*/ 2747283 h 5369298"/>
                <a:gd name="connsiteX74" fmla="*/ 4810335 w 6401555"/>
                <a:gd name="connsiteY74" fmla="*/ 2901519 h 5369298"/>
                <a:gd name="connsiteX75" fmla="*/ 4821352 w 6401555"/>
                <a:gd name="connsiteY75" fmla="*/ 2934570 h 5369298"/>
                <a:gd name="connsiteX76" fmla="*/ 4832369 w 6401555"/>
                <a:gd name="connsiteY76" fmla="*/ 2978637 h 5369298"/>
                <a:gd name="connsiteX77" fmla="*/ 4931520 w 6401555"/>
                <a:gd name="connsiteY77" fmla="*/ 3022705 h 5369298"/>
                <a:gd name="connsiteX78" fmla="*/ 4964571 w 6401555"/>
                <a:gd name="connsiteY78" fmla="*/ 3033722 h 5369298"/>
                <a:gd name="connsiteX79" fmla="*/ 4997622 w 6401555"/>
                <a:gd name="connsiteY79" fmla="*/ 3044738 h 5369298"/>
                <a:gd name="connsiteX80" fmla="*/ 5019655 w 6401555"/>
                <a:gd name="connsiteY80" fmla="*/ 3077789 h 5369298"/>
                <a:gd name="connsiteX81" fmla="*/ 5030672 w 6401555"/>
                <a:gd name="connsiteY81" fmla="*/ 3154907 h 5369298"/>
                <a:gd name="connsiteX82" fmla="*/ 5107790 w 6401555"/>
                <a:gd name="connsiteY82" fmla="*/ 3165924 h 5369298"/>
                <a:gd name="connsiteX83" fmla="*/ 5162875 w 6401555"/>
                <a:gd name="connsiteY83" fmla="*/ 3232025 h 5369298"/>
                <a:gd name="connsiteX84" fmla="*/ 5173892 w 6401555"/>
                <a:gd name="connsiteY84" fmla="*/ 3265076 h 5369298"/>
                <a:gd name="connsiteX85" fmla="*/ 5184908 w 6401555"/>
                <a:gd name="connsiteY85" fmla="*/ 3452363 h 5369298"/>
                <a:gd name="connsiteX86" fmla="*/ 5217959 w 6401555"/>
                <a:gd name="connsiteY86" fmla="*/ 3463379 h 5369298"/>
                <a:gd name="connsiteX87" fmla="*/ 5251010 w 6401555"/>
                <a:gd name="connsiteY87" fmla="*/ 3496430 h 5369298"/>
                <a:gd name="connsiteX88" fmla="*/ 5262026 w 6401555"/>
                <a:gd name="connsiteY88" fmla="*/ 3529481 h 5369298"/>
                <a:gd name="connsiteX89" fmla="*/ 5273043 w 6401555"/>
                <a:gd name="connsiteY89" fmla="*/ 3617616 h 5369298"/>
                <a:gd name="connsiteX90" fmla="*/ 5239993 w 6401555"/>
                <a:gd name="connsiteY90" fmla="*/ 3628632 h 5369298"/>
                <a:gd name="connsiteX91" fmla="*/ 5173892 w 6401555"/>
                <a:gd name="connsiteY91" fmla="*/ 3672700 h 5369298"/>
                <a:gd name="connsiteX92" fmla="*/ 5140841 w 6401555"/>
                <a:gd name="connsiteY92" fmla="*/ 3683717 h 5369298"/>
                <a:gd name="connsiteX93" fmla="*/ 5074740 w 6401555"/>
                <a:gd name="connsiteY93" fmla="*/ 3727784 h 5369298"/>
                <a:gd name="connsiteX94" fmla="*/ 4942537 w 6401555"/>
                <a:gd name="connsiteY94" fmla="*/ 3738801 h 5369298"/>
                <a:gd name="connsiteX95" fmla="*/ 4821352 w 6401555"/>
                <a:gd name="connsiteY95" fmla="*/ 3727784 h 5369298"/>
                <a:gd name="connsiteX96" fmla="*/ 4788301 w 6401555"/>
                <a:gd name="connsiteY96" fmla="*/ 3705751 h 5369298"/>
                <a:gd name="connsiteX97" fmla="*/ 4722200 w 6401555"/>
                <a:gd name="connsiteY97" fmla="*/ 3683717 h 5369298"/>
                <a:gd name="connsiteX98" fmla="*/ 4656099 w 6401555"/>
                <a:gd name="connsiteY98" fmla="*/ 3617616 h 5369298"/>
                <a:gd name="connsiteX99" fmla="*/ 4667116 w 6401555"/>
                <a:gd name="connsiteY99" fmla="*/ 3573548 h 5369298"/>
                <a:gd name="connsiteX100" fmla="*/ 4479829 w 6401555"/>
                <a:gd name="connsiteY100" fmla="*/ 3518464 h 5369298"/>
                <a:gd name="connsiteX101" fmla="*/ 4446778 w 6401555"/>
                <a:gd name="connsiteY101" fmla="*/ 3485413 h 5369298"/>
                <a:gd name="connsiteX102" fmla="*/ 4358643 w 6401555"/>
                <a:gd name="connsiteY102" fmla="*/ 3441346 h 5369298"/>
                <a:gd name="connsiteX103" fmla="*/ 4347626 w 6401555"/>
                <a:gd name="connsiteY103" fmla="*/ 3529481 h 5369298"/>
                <a:gd name="connsiteX104" fmla="*/ 4380677 w 6401555"/>
                <a:gd name="connsiteY104" fmla="*/ 3551514 h 5369298"/>
                <a:gd name="connsiteX105" fmla="*/ 4347626 w 6401555"/>
                <a:gd name="connsiteY105" fmla="*/ 3584565 h 5369298"/>
                <a:gd name="connsiteX106" fmla="*/ 4259492 w 6401555"/>
                <a:gd name="connsiteY106" fmla="*/ 3584565 h 5369298"/>
                <a:gd name="connsiteX107" fmla="*/ 4226441 w 6401555"/>
                <a:gd name="connsiteY107" fmla="*/ 3551514 h 5369298"/>
                <a:gd name="connsiteX108" fmla="*/ 4193390 w 6401555"/>
                <a:gd name="connsiteY108" fmla="*/ 3540498 h 5369298"/>
                <a:gd name="connsiteX109" fmla="*/ 4127289 w 6401555"/>
                <a:gd name="connsiteY109" fmla="*/ 3474396 h 5369298"/>
                <a:gd name="connsiteX110" fmla="*/ 4127289 w 6401555"/>
                <a:gd name="connsiteY110" fmla="*/ 3397278 h 5369298"/>
                <a:gd name="connsiteX111" fmla="*/ 4160340 w 6401555"/>
                <a:gd name="connsiteY111" fmla="*/ 3386261 h 5369298"/>
                <a:gd name="connsiteX112" fmla="*/ 4171357 w 6401555"/>
                <a:gd name="connsiteY112" fmla="*/ 3353211 h 5369298"/>
                <a:gd name="connsiteX113" fmla="*/ 4160340 w 6401555"/>
                <a:gd name="connsiteY113" fmla="*/ 3287110 h 5369298"/>
                <a:gd name="connsiteX114" fmla="*/ 4127289 w 6401555"/>
                <a:gd name="connsiteY114" fmla="*/ 3265076 h 5369298"/>
                <a:gd name="connsiteX115" fmla="*/ 3962036 w 6401555"/>
                <a:gd name="connsiteY115" fmla="*/ 3254059 h 5369298"/>
                <a:gd name="connsiteX116" fmla="*/ 3895935 w 6401555"/>
                <a:gd name="connsiteY116" fmla="*/ 3232025 h 5369298"/>
                <a:gd name="connsiteX117" fmla="*/ 3862884 w 6401555"/>
                <a:gd name="connsiteY117" fmla="*/ 3221008 h 5369298"/>
                <a:gd name="connsiteX118" fmla="*/ 3829834 w 6401555"/>
                <a:gd name="connsiteY118" fmla="*/ 3198975 h 5369298"/>
                <a:gd name="connsiteX119" fmla="*/ 3763732 w 6401555"/>
                <a:gd name="connsiteY119" fmla="*/ 3176941 h 5369298"/>
                <a:gd name="connsiteX120" fmla="*/ 3730682 w 6401555"/>
                <a:gd name="connsiteY120" fmla="*/ 3165924 h 5369298"/>
                <a:gd name="connsiteX121" fmla="*/ 3631530 w 6401555"/>
                <a:gd name="connsiteY121" fmla="*/ 3110840 h 5369298"/>
                <a:gd name="connsiteX122" fmla="*/ 3609496 w 6401555"/>
                <a:gd name="connsiteY122" fmla="*/ 3143890 h 5369298"/>
                <a:gd name="connsiteX123" fmla="*/ 3598479 w 6401555"/>
                <a:gd name="connsiteY123" fmla="*/ 3198975 h 5369298"/>
                <a:gd name="connsiteX124" fmla="*/ 3565429 w 6401555"/>
                <a:gd name="connsiteY124" fmla="*/ 3209991 h 5369298"/>
                <a:gd name="connsiteX125" fmla="*/ 3510345 w 6401555"/>
                <a:gd name="connsiteY125" fmla="*/ 3198975 h 5369298"/>
                <a:gd name="connsiteX126" fmla="*/ 3499328 w 6401555"/>
                <a:gd name="connsiteY126" fmla="*/ 3165924 h 5369298"/>
                <a:gd name="connsiteX127" fmla="*/ 3477294 w 6401555"/>
                <a:gd name="connsiteY127" fmla="*/ 3132873 h 5369298"/>
                <a:gd name="connsiteX128" fmla="*/ 3411193 w 6401555"/>
                <a:gd name="connsiteY128" fmla="*/ 3077789 h 5369298"/>
                <a:gd name="connsiteX129" fmla="*/ 3345092 w 6401555"/>
                <a:gd name="connsiteY129" fmla="*/ 3088806 h 5369298"/>
                <a:gd name="connsiteX130" fmla="*/ 3378142 w 6401555"/>
                <a:gd name="connsiteY130" fmla="*/ 3110840 h 5369298"/>
                <a:gd name="connsiteX131" fmla="*/ 3356108 w 6401555"/>
                <a:gd name="connsiteY131" fmla="*/ 3187958 h 5369298"/>
                <a:gd name="connsiteX132" fmla="*/ 3290007 w 6401555"/>
                <a:gd name="connsiteY132" fmla="*/ 3232025 h 5369298"/>
                <a:gd name="connsiteX133" fmla="*/ 3256957 w 6401555"/>
                <a:gd name="connsiteY133" fmla="*/ 3254059 h 5369298"/>
                <a:gd name="connsiteX134" fmla="*/ 3223906 w 6401555"/>
                <a:gd name="connsiteY134" fmla="*/ 3265076 h 5369298"/>
                <a:gd name="connsiteX135" fmla="*/ 3157805 w 6401555"/>
                <a:gd name="connsiteY135" fmla="*/ 3298126 h 5369298"/>
                <a:gd name="connsiteX136" fmla="*/ 3124754 w 6401555"/>
                <a:gd name="connsiteY136" fmla="*/ 3331177 h 5369298"/>
                <a:gd name="connsiteX137" fmla="*/ 3014585 w 6401555"/>
                <a:gd name="connsiteY137" fmla="*/ 3452363 h 5369298"/>
                <a:gd name="connsiteX138" fmla="*/ 2926451 w 6401555"/>
                <a:gd name="connsiteY138" fmla="*/ 3518464 h 5369298"/>
                <a:gd name="connsiteX139" fmla="*/ 3036619 w 6401555"/>
                <a:gd name="connsiteY139" fmla="*/ 3507447 h 5369298"/>
                <a:gd name="connsiteX140" fmla="*/ 3091704 w 6401555"/>
                <a:gd name="connsiteY140" fmla="*/ 3463379 h 5369298"/>
                <a:gd name="connsiteX141" fmla="*/ 3102720 w 6401555"/>
                <a:gd name="connsiteY141" fmla="*/ 3430329 h 5369298"/>
                <a:gd name="connsiteX142" fmla="*/ 3091704 w 6401555"/>
                <a:gd name="connsiteY142" fmla="*/ 3309143 h 5369298"/>
                <a:gd name="connsiteX143" fmla="*/ 3047636 w 6401555"/>
                <a:gd name="connsiteY143" fmla="*/ 3331177 h 5369298"/>
                <a:gd name="connsiteX144" fmla="*/ 2981535 w 6401555"/>
                <a:gd name="connsiteY144" fmla="*/ 3397278 h 5369298"/>
                <a:gd name="connsiteX145" fmla="*/ 2871366 w 6401555"/>
                <a:gd name="connsiteY145" fmla="*/ 3419312 h 5369298"/>
                <a:gd name="connsiteX146" fmla="*/ 2816282 w 6401555"/>
                <a:gd name="connsiteY146" fmla="*/ 3485413 h 5369298"/>
                <a:gd name="connsiteX147" fmla="*/ 2783231 w 6401555"/>
                <a:gd name="connsiteY147" fmla="*/ 3496430 h 5369298"/>
                <a:gd name="connsiteX148" fmla="*/ 2684079 w 6401555"/>
                <a:gd name="connsiteY148" fmla="*/ 3496430 h 5369298"/>
                <a:gd name="connsiteX149" fmla="*/ 2662046 w 6401555"/>
                <a:gd name="connsiteY149" fmla="*/ 3529481 h 5369298"/>
                <a:gd name="connsiteX150" fmla="*/ 2628995 w 6401555"/>
                <a:gd name="connsiteY150" fmla="*/ 3551514 h 5369298"/>
                <a:gd name="connsiteX151" fmla="*/ 2496793 w 6401555"/>
                <a:gd name="connsiteY151" fmla="*/ 3573548 h 5369298"/>
                <a:gd name="connsiteX152" fmla="*/ 2507810 w 6401555"/>
                <a:gd name="connsiteY152" fmla="*/ 3672700 h 5369298"/>
                <a:gd name="connsiteX153" fmla="*/ 2518826 w 6401555"/>
                <a:gd name="connsiteY153" fmla="*/ 3705751 h 5369298"/>
                <a:gd name="connsiteX154" fmla="*/ 2551877 w 6401555"/>
                <a:gd name="connsiteY154" fmla="*/ 3738801 h 5369298"/>
                <a:gd name="connsiteX155" fmla="*/ 2595945 w 6401555"/>
                <a:gd name="connsiteY155" fmla="*/ 3804902 h 5369298"/>
                <a:gd name="connsiteX156" fmla="*/ 2640012 w 6401555"/>
                <a:gd name="connsiteY156" fmla="*/ 3992189 h 5369298"/>
                <a:gd name="connsiteX157" fmla="*/ 2673063 w 6401555"/>
                <a:gd name="connsiteY157" fmla="*/ 4003206 h 5369298"/>
                <a:gd name="connsiteX158" fmla="*/ 2739164 w 6401555"/>
                <a:gd name="connsiteY158" fmla="*/ 4058290 h 5369298"/>
                <a:gd name="connsiteX159" fmla="*/ 2750181 w 6401555"/>
                <a:gd name="connsiteY159" fmla="*/ 4091341 h 5369298"/>
                <a:gd name="connsiteX160" fmla="*/ 2761198 w 6401555"/>
                <a:gd name="connsiteY160" fmla="*/ 4135408 h 5369298"/>
                <a:gd name="connsiteX161" fmla="*/ 2816282 w 6401555"/>
                <a:gd name="connsiteY161" fmla="*/ 4146425 h 5369298"/>
                <a:gd name="connsiteX162" fmla="*/ 2882383 w 6401555"/>
                <a:gd name="connsiteY162" fmla="*/ 4245577 h 5369298"/>
                <a:gd name="connsiteX163" fmla="*/ 2904417 w 6401555"/>
                <a:gd name="connsiteY163" fmla="*/ 4278628 h 5369298"/>
                <a:gd name="connsiteX164" fmla="*/ 3014585 w 6401555"/>
                <a:gd name="connsiteY164" fmla="*/ 4300661 h 5369298"/>
                <a:gd name="connsiteX165" fmla="*/ 3036619 w 6401555"/>
                <a:gd name="connsiteY165" fmla="*/ 4333712 h 5369298"/>
                <a:gd name="connsiteX166" fmla="*/ 3102720 w 6401555"/>
                <a:gd name="connsiteY166" fmla="*/ 4399813 h 5369298"/>
                <a:gd name="connsiteX167" fmla="*/ 3146788 w 6401555"/>
                <a:gd name="connsiteY167" fmla="*/ 4465914 h 5369298"/>
                <a:gd name="connsiteX168" fmla="*/ 3168822 w 6401555"/>
                <a:gd name="connsiteY168" fmla="*/ 4498965 h 5369298"/>
                <a:gd name="connsiteX169" fmla="*/ 3179838 w 6401555"/>
                <a:gd name="connsiteY169" fmla="*/ 4532016 h 5369298"/>
                <a:gd name="connsiteX170" fmla="*/ 3047636 w 6401555"/>
                <a:gd name="connsiteY170" fmla="*/ 4620151 h 5369298"/>
                <a:gd name="connsiteX171" fmla="*/ 3036619 w 6401555"/>
                <a:gd name="connsiteY171" fmla="*/ 4653201 h 5369298"/>
                <a:gd name="connsiteX172" fmla="*/ 2981535 w 6401555"/>
                <a:gd name="connsiteY172" fmla="*/ 4763370 h 5369298"/>
                <a:gd name="connsiteX173" fmla="*/ 2915434 w 6401555"/>
                <a:gd name="connsiteY173" fmla="*/ 4785404 h 5369298"/>
                <a:gd name="connsiteX174" fmla="*/ 2838316 w 6401555"/>
                <a:gd name="connsiteY174" fmla="*/ 4807437 h 5369298"/>
                <a:gd name="connsiteX175" fmla="*/ 2827299 w 6401555"/>
                <a:gd name="connsiteY175" fmla="*/ 4840488 h 5369298"/>
                <a:gd name="connsiteX176" fmla="*/ 2794248 w 6401555"/>
                <a:gd name="connsiteY176" fmla="*/ 4862522 h 5369298"/>
                <a:gd name="connsiteX177" fmla="*/ 2761198 w 6401555"/>
                <a:gd name="connsiteY177" fmla="*/ 4895572 h 5369298"/>
                <a:gd name="connsiteX178" fmla="*/ 2772214 w 6401555"/>
                <a:gd name="connsiteY178" fmla="*/ 5016758 h 5369298"/>
                <a:gd name="connsiteX179" fmla="*/ 2805265 w 6401555"/>
                <a:gd name="connsiteY179" fmla="*/ 5049808 h 5369298"/>
                <a:gd name="connsiteX180" fmla="*/ 2816282 w 6401555"/>
                <a:gd name="connsiteY180" fmla="*/ 5137943 h 5369298"/>
                <a:gd name="connsiteX181" fmla="*/ 2882383 w 6401555"/>
                <a:gd name="connsiteY181" fmla="*/ 5170994 h 5369298"/>
                <a:gd name="connsiteX182" fmla="*/ 2838316 w 6401555"/>
                <a:gd name="connsiteY182" fmla="*/ 5248112 h 5369298"/>
                <a:gd name="connsiteX183" fmla="*/ 2827299 w 6401555"/>
                <a:gd name="connsiteY183" fmla="*/ 5292179 h 5369298"/>
                <a:gd name="connsiteX184" fmla="*/ 2794248 w 6401555"/>
                <a:gd name="connsiteY184" fmla="*/ 5281163 h 5369298"/>
                <a:gd name="connsiteX185" fmla="*/ 2783231 w 6401555"/>
                <a:gd name="connsiteY185" fmla="*/ 5248112 h 5369298"/>
                <a:gd name="connsiteX186" fmla="*/ 2706113 w 6401555"/>
                <a:gd name="connsiteY186" fmla="*/ 5159977 h 5369298"/>
                <a:gd name="connsiteX187" fmla="*/ 2485776 w 6401555"/>
                <a:gd name="connsiteY187" fmla="*/ 5170994 h 5369298"/>
                <a:gd name="connsiteX188" fmla="*/ 2452725 w 6401555"/>
                <a:gd name="connsiteY188" fmla="*/ 5182011 h 5369298"/>
                <a:gd name="connsiteX189" fmla="*/ 2287472 w 6401555"/>
                <a:gd name="connsiteY189" fmla="*/ 5193028 h 5369298"/>
                <a:gd name="connsiteX190" fmla="*/ 2243405 w 6401555"/>
                <a:gd name="connsiteY190" fmla="*/ 5237095 h 5369298"/>
                <a:gd name="connsiteX191" fmla="*/ 2155270 w 6401555"/>
                <a:gd name="connsiteY191" fmla="*/ 5303196 h 5369298"/>
                <a:gd name="connsiteX192" fmla="*/ 2100185 w 6401555"/>
                <a:gd name="connsiteY192" fmla="*/ 5281163 h 5369298"/>
                <a:gd name="connsiteX193" fmla="*/ 1956966 w 6401555"/>
                <a:gd name="connsiteY193" fmla="*/ 5270146 h 5369298"/>
                <a:gd name="connsiteX194" fmla="*/ 1912899 w 6401555"/>
                <a:gd name="connsiteY194" fmla="*/ 5226078 h 5369298"/>
                <a:gd name="connsiteX195" fmla="*/ 1824764 w 6401555"/>
                <a:gd name="connsiteY195" fmla="*/ 5204045 h 5369298"/>
                <a:gd name="connsiteX196" fmla="*/ 1791713 w 6401555"/>
                <a:gd name="connsiteY196" fmla="*/ 5182011 h 5369298"/>
                <a:gd name="connsiteX197" fmla="*/ 1769679 w 6401555"/>
                <a:gd name="connsiteY197" fmla="*/ 5248112 h 5369298"/>
                <a:gd name="connsiteX198" fmla="*/ 1747646 w 6401555"/>
                <a:gd name="connsiteY198" fmla="*/ 5347264 h 5369298"/>
                <a:gd name="connsiteX199" fmla="*/ 1714595 w 6401555"/>
                <a:gd name="connsiteY199" fmla="*/ 5369298 h 5369298"/>
                <a:gd name="connsiteX200" fmla="*/ 1648494 w 6401555"/>
                <a:gd name="connsiteY200" fmla="*/ 5358281 h 5369298"/>
                <a:gd name="connsiteX201" fmla="*/ 1604426 w 6401555"/>
                <a:gd name="connsiteY201" fmla="*/ 5292179 h 5369298"/>
                <a:gd name="connsiteX202" fmla="*/ 1593410 w 6401555"/>
                <a:gd name="connsiteY202" fmla="*/ 5259129 h 5369298"/>
                <a:gd name="connsiteX203" fmla="*/ 1494258 w 6401555"/>
                <a:gd name="connsiteY203" fmla="*/ 5215061 h 5369298"/>
                <a:gd name="connsiteX204" fmla="*/ 1461207 w 6401555"/>
                <a:gd name="connsiteY204" fmla="*/ 5204045 h 5369298"/>
                <a:gd name="connsiteX205" fmla="*/ 1428157 w 6401555"/>
                <a:gd name="connsiteY205" fmla="*/ 5182011 h 5369298"/>
                <a:gd name="connsiteX206" fmla="*/ 1163752 w 6401555"/>
                <a:gd name="connsiteY206" fmla="*/ 5126926 h 5369298"/>
                <a:gd name="connsiteX207" fmla="*/ 1130701 w 6401555"/>
                <a:gd name="connsiteY207" fmla="*/ 5115910 h 5369298"/>
                <a:gd name="connsiteX208" fmla="*/ 1064600 w 6401555"/>
                <a:gd name="connsiteY208" fmla="*/ 5104893 h 5369298"/>
                <a:gd name="connsiteX209" fmla="*/ 1031549 w 6401555"/>
                <a:gd name="connsiteY209" fmla="*/ 5071842 h 5369298"/>
                <a:gd name="connsiteX210" fmla="*/ 998499 w 6401555"/>
                <a:gd name="connsiteY210" fmla="*/ 5060825 h 5369298"/>
                <a:gd name="connsiteX211" fmla="*/ 943414 w 6401555"/>
                <a:gd name="connsiteY211" fmla="*/ 5071842 h 5369298"/>
                <a:gd name="connsiteX212" fmla="*/ 965448 w 6401555"/>
                <a:gd name="connsiteY212" fmla="*/ 5104893 h 5369298"/>
                <a:gd name="connsiteX213" fmla="*/ 932398 w 6401555"/>
                <a:gd name="connsiteY213" fmla="*/ 5137943 h 5369298"/>
                <a:gd name="connsiteX214" fmla="*/ 634942 w 6401555"/>
                <a:gd name="connsiteY214" fmla="*/ 5137943 h 5369298"/>
                <a:gd name="connsiteX215" fmla="*/ 568841 w 6401555"/>
                <a:gd name="connsiteY215" fmla="*/ 5204045 h 5369298"/>
                <a:gd name="connsiteX216" fmla="*/ 502740 w 6401555"/>
                <a:gd name="connsiteY216" fmla="*/ 5226078 h 5369298"/>
                <a:gd name="connsiteX217" fmla="*/ 469689 w 6401555"/>
                <a:gd name="connsiteY217" fmla="*/ 5237095 h 5369298"/>
                <a:gd name="connsiteX218" fmla="*/ 403588 w 6401555"/>
                <a:gd name="connsiteY218" fmla="*/ 5193028 h 5369298"/>
                <a:gd name="connsiteX219" fmla="*/ 392571 w 6401555"/>
                <a:gd name="connsiteY219" fmla="*/ 5159977 h 5369298"/>
                <a:gd name="connsiteX220" fmla="*/ 348504 w 6401555"/>
                <a:gd name="connsiteY220" fmla="*/ 5093876 h 5369298"/>
                <a:gd name="connsiteX221" fmla="*/ 326470 w 6401555"/>
                <a:gd name="connsiteY221" fmla="*/ 5027775 h 5369298"/>
                <a:gd name="connsiteX222" fmla="*/ 337487 w 6401555"/>
                <a:gd name="connsiteY222" fmla="*/ 4829471 h 5369298"/>
                <a:gd name="connsiteX223" fmla="*/ 370537 w 6401555"/>
                <a:gd name="connsiteY223" fmla="*/ 4796420 h 5369298"/>
                <a:gd name="connsiteX224" fmla="*/ 392571 w 6401555"/>
                <a:gd name="connsiteY224" fmla="*/ 4763370 h 5369298"/>
                <a:gd name="connsiteX225" fmla="*/ 403588 w 6401555"/>
                <a:gd name="connsiteY225" fmla="*/ 4730319 h 5369298"/>
                <a:gd name="connsiteX226" fmla="*/ 414605 w 6401555"/>
                <a:gd name="connsiteY226" fmla="*/ 4675235 h 5369298"/>
                <a:gd name="connsiteX227" fmla="*/ 436638 w 6401555"/>
                <a:gd name="connsiteY227" fmla="*/ 4642184 h 5369298"/>
                <a:gd name="connsiteX228" fmla="*/ 414605 w 6401555"/>
                <a:gd name="connsiteY228" fmla="*/ 4554049 h 5369298"/>
                <a:gd name="connsiteX229" fmla="*/ 359520 w 6401555"/>
                <a:gd name="connsiteY229" fmla="*/ 4487948 h 5369298"/>
                <a:gd name="connsiteX230" fmla="*/ 304436 w 6401555"/>
                <a:gd name="connsiteY230" fmla="*/ 4432864 h 5369298"/>
                <a:gd name="connsiteX231" fmla="*/ 282402 w 6401555"/>
                <a:gd name="connsiteY231" fmla="*/ 4399813 h 5369298"/>
                <a:gd name="connsiteX232" fmla="*/ 315453 w 6401555"/>
                <a:gd name="connsiteY232" fmla="*/ 4388796 h 5369298"/>
                <a:gd name="connsiteX233" fmla="*/ 238335 w 6401555"/>
                <a:gd name="connsiteY233" fmla="*/ 4377779 h 5369298"/>
                <a:gd name="connsiteX234" fmla="*/ 205284 w 6401555"/>
                <a:gd name="connsiteY234" fmla="*/ 4366763 h 5369298"/>
                <a:gd name="connsiteX235" fmla="*/ 183251 w 6401555"/>
                <a:gd name="connsiteY235" fmla="*/ 4333712 h 5369298"/>
                <a:gd name="connsiteX236" fmla="*/ 139183 w 6401555"/>
                <a:gd name="connsiteY236" fmla="*/ 4289645 h 5369298"/>
                <a:gd name="connsiteX237" fmla="*/ 117149 w 6401555"/>
                <a:gd name="connsiteY237" fmla="*/ 4256594 h 5369298"/>
                <a:gd name="connsiteX238" fmla="*/ 17998 w 6401555"/>
                <a:gd name="connsiteY238" fmla="*/ 4201510 h 5369298"/>
                <a:gd name="connsiteX239" fmla="*/ 17998 w 6401555"/>
                <a:gd name="connsiteY239" fmla="*/ 4014223 h 5369298"/>
                <a:gd name="connsiteX240" fmla="*/ 40031 w 6401555"/>
                <a:gd name="connsiteY240" fmla="*/ 3981172 h 5369298"/>
                <a:gd name="connsiteX241" fmla="*/ 51048 w 6401555"/>
                <a:gd name="connsiteY241" fmla="*/ 3948122 h 5369298"/>
                <a:gd name="connsiteX242" fmla="*/ 128166 w 6401555"/>
                <a:gd name="connsiteY242" fmla="*/ 3926088 h 5369298"/>
                <a:gd name="connsiteX243" fmla="*/ 161217 w 6401555"/>
                <a:gd name="connsiteY243" fmla="*/ 3904054 h 5369298"/>
                <a:gd name="connsiteX244" fmla="*/ 172234 w 6401555"/>
                <a:gd name="connsiteY244" fmla="*/ 3871004 h 5369298"/>
                <a:gd name="connsiteX245" fmla="*/ 216301 w 6401555"/>
                <a:gd name="connsiteY245" fmla="*/ 3804902 h 5369298"/>
                <a:gd name="connsiteX246" fmla="*/ 238335 w 6401555"/>
                <a:gd name="connsiteY246" fmla="*/ 3771852 h 5369298"/>
                <a:gd name="connsiteX247" fmla="*/ 227318 w 6401555"/>
                <a:gd name="connsiteY247" fmla="*/ 3716767 h 5369298"/>
                <a:gd name="connsiteX248" fmla="*/ 161217 w 6401555"/>
                <a:gd name="connsiteY248" fmla="*/ 3650666 h 5369298"/>
                <a:gd name="connsiteX249" fmla="*/ 172234 w 6401555"/>
                <a:gd name="connsiteY249" fmla="*/ 3617616 h 5369298"/>
                <a:gd name="connsiteX250" fmla="*/ 161217 w 6401555"/>
                <a:gd name="connsiteY250" fmla="*/ 3595582 h 5369298"/>
                <a:gd name="connsiteX251" fmla="*/ 117149 w 6401555"/>
                <a:gd name="connsiteY251" fmla="*/ 3496430 h 5369298"/>
                <a:gd name="connsiteX252" fmla="*/ 106132 w 6401555"/>
                <a:gd name="connsiteY252" fmla="*/ 3452363 h 5369298"/>
                <a:gd name="connsiteX253" fmla="*/ 106132 w 6401555"/>
                <a:gd name="connsiteY253" fmla="*/ 3331177 h 5369298"/>
                <a:gd name="connsiteX254" fmla="*/ 139183 w 6401555"/>
                <a:gd name="connsiteY254" fmla="*/ 3320160 h 5369298"/>
                <a:gd name="connsiteX255" fmla="*/ 150200 w 6401555"/>
                <a:gd name="connsiteY255" fmla="*/ 3287110 h 5369298"/>
                <a:gd name="connsiteX256" fmla="*/ 172234 w 6401555"/>
                <a:gd name="connsiteY256" fmla="*/ 3254059 h 5369298"/>
                <a:gd name="connsiteX257" fmla="*/ 150200 w 6401555"/>
                <a:gd name="connsiteY257" fmla="*/ 3132873 h 5369298"/>
                <a:gd name="connsiteX258" fmla="*/ 161217 w 6401555"/>
                <a:gd name="connsiteY258" fmla="*/ 3088806 h 5369298"/>
                <a:gd name="connsiteX259" fmla="*/ 172234 w 6401555"/>
                <a:gd name="connsiteY259" fmla="*/ 3011688 h 5369298"/>
                <a:gd name="connsiteX260" fmla="*/ 139183 w 6401555"/>
                <a:gd name="connsiteY260" fmla="*/ 2989654 h 5369298"/>
                <a:gd name="connsiteX261" fmla="*/ 128166 w 6401555"/>
                <a:gd name="connsiteY261" fmla="*/ 2956604 h 5369298"/>
                <a:gd name="connsiteX262" fmla="*/ 194267 w 6401555"/>
                <a:gd name="connsiteY262" fmla="*/ 2901519 h 5369298"/>
                <a:gd name="connsiteX263" fmla="*/ 216301 w 6401555"/>
                <a:gd name="connsiteY263" fmla="*/ 2868469 h 5369298"/>
                <a:gd name="connsiteX264" fmla="*/ 238335 w 6401555"/>
                <a:gd name="connsiteY264" fmla="*/ 2758300 h 5369298"/>
                <a:gd name="connsiteX265" fmla="*/ 260369 w 6401555"/>
                <a:gd name="connsiteY265" fmla="*/ 2714232 h 5369298"/>
                <a:gd name="connsiteX266" fmla="*/ 271385 w 6401555"/>
                <a:gd name="connsiteY266" fmla="*/ 2681182 h 5369298"/>
                <a:gd name="connsiteX267" fmla="*/ 260369 w 6401555"/>
                <a:gd name="connsiteY267" fmla="*/ 2604064 h 5369298"/>
                <a:gd name="connsiteX268" fmla="*/ 183251 w 6401555"/>
                <a:gd name="connsiteY268" fmla="*/ 2515929 h 5369298"/>
                <a:gd name="connsiteX269" fmla="*/ 172234 w 6401555"/>
                <a:gd name="connsiteY269" fmla="*/ 2449828 h 5369298"/>
                <a:gd name="connsiteX270" fmla="*/ 216301 w 6401555"/>
                <a:gd name="connsiteY270" fmla="*/ 2438811 h 5369298"/>
                <a:gd name="connsiteX271" fmla="*/ 304436 w 6401555"/>
                <a:gd name="connsiteY271" fmla="*/ 2449828 h 5369298"/>
                <a:gd name="connsiteX272" fmla="*/ 403588 w 6401555"/>
                <a:gd name="connsiteY272" fmla="*/ 2471861 h 5369298"/>
                <a:gd name="connsiteX273" fmla="*/ 436638 w 6401555"/>
                <a:gd name="connsiteY273" fmla="*/ 2427794 h 5369298"/>
                <a:gd name="connsiteX274" fmla="*/ 469689 w 6401555"/>
                <a:gd name="connsiteY274" fmla="*/ 2460845 h 5369298"/>
                <a:gd name="connsiteX275" fmla="*/ 480706 w 6401555"/>
                <a:gd name="connsiteY275" fmla="*/ 2372710 h 5369298"/>
                <a:gd name="connsiteX276" fmla="*/ 601892 w 6401555"/>
                <a:gd name="connsiteY276" fmla="*/ 2328642 h 5369298"/>
                <a:gd name="connsiteX277" fmla="*/ 579858 w 6401555"/>
                <a:gd name="connsiteY277" fmla="*/ 2295591 h 5369298"/>
                <a:gd name="connsiteX278" fmla="*/ 612908 w 6401555"/>
                <a:gd name="connsiteY278" fmla="*/ 2196440 h 5369298"/>
                <a:gd name="connsiteX279" fmla="*/ 557824 w 6401555"/>
                <a:gd name="connsiteY279" fmla="*/ 2152372 h 5369298"/>
                <a:gd name="connsiteX280" fmla="*/ 469689 w 6401555"/>
                <a:gd name="connsiteY280" fmla="*/ 2130338 h 5369298"/>
                <a:gd name="connsiteX281" fmla="*/ 546807 w 6401555"/>
                <a:gd name="connsiteY281" fmla="*/ 2053220 h 5369298"/>
                <a:gd name="connsiteX282" fmla="*/ 579858 w 6401555"/>
                <a:gd name="connsiteY282" fmla="*/ 2042204 h 5369298"/>
                <a:gd name="connsiteX283" fmla="*/ 612908 w 6401555"/>
                <a:gd name="connsiteY283" fmla="*/ 2031187 h 5369298"/>
                <a:gd name="connsiteX284" fmla="*/ 634942 w 6401555"/>
                <a:gd name="connsiteY284" fmla="*/ 1998136 h 5369298"/>
                <a:gd name="connsiteX285" fmla="*/ 656976 w 6401555"/>
                <a:gd name="connsiteY285" fmla="*/ 1921018 h 5369298"/>
                <a:gd name="connsiteX286" fmla="*/ 679010 w 6401555"/>
                <a:gd name="connsiteY286" fmla="*/ 1854917 h 5369298"/>
                <a:gd name="connsiteX287" fmla="*/ 690026 w 6401555"/>
                <a:gd name="connsiteY287" fmla="*/ 1689664 h 5369298"/>
                <a:gd name="connsiteX288" fmla="*/ 712060 w 6401555"/>
                <a:gd name="connsiteY288" fmla="*/ 1656613 h 5369298"/>
                <a:gd name="connsiteX289" fmla="*/ 679010 w 6401555"/>
                <a:gd name="connsiteY289" fmla="*/ 1568478 h 5369298"/>
                <a:gd name="connsiteX290" fmla="*/ 656976 w 6401555"/>
                <a:gd name="connsiteY290" fmla="*/ 1502377 h 5369298"/>
                <a:gd name="connsiteX291" fmla="*/ 667993 w 6401555"/>
                <a:gd name="connsiteY291" fmla="*/ 1403225 h 5369298"/>
                <a:gd name="connsiteX292" fmla="*/ 767145 w 6401555"/>
                <a:gd name="connsiteY292" fmla="*/ 1348141 h 5369298"/>
                <a:gd name="connsiteX293" fmla="*/ 877313 w 6401555"/>
                <a:gd name="connsiteY293" fmla="*/ 1326107 h 5369298"/>
                <a:gd name="connsiteX294" fmla="*/ 1020532 w 6401555"/>
                <a:gd name="connsiteY294" fmla="*/ 1304073 h 5369298"/>
                <a:gd name="connsiteX295" fmla="*/ 1042566 w 6401555"/>
                <a:gd name="connsiteY295" fmla="*/ 1337124 h 5369298"/>
                <a:gd name="connsiteX296" fmla="*/ 1053583 w 6401555"/>
                <a:gd name="connsiteY296" fmla="*/ 1381191 h 5369298"/>
                <a:gd name="connsiteX297" fmla="*/ 1086634 w 6401555"/>
                <a:gd name="connsiteY297" fmla="*/ 1403225 h 5369298"/>
                <a:gd name="connsiteX298" fmla="*/ 1174769 w 6401555"/>
                <a:gd name="connsiteY298" fmla="*/ 1480343 h 5369298"/>
                <a:gd name="connsiteX299" fmla="*/ 1207819 w 6401555"/>
                <a:gd name="connsiteY299" fmla="*/ 1469326 h 5369298"/>
                <a:gd name="connsiteX300" fmla="*/ 1207819 w 6401555"/>
                <a:gd name="connsiteY300" fmla="*/ 1337124 h 5369298"/>
                <a:gd name="connsiteX301" fmla="*/ 1240870 w 6401555"/>
                <a:gd name="connsiteY301" fmla="*/ 1315090 h 5369298"/>
                <a:gd name="connsiteX302" fmla="*/ 1439173 w 6401555"/>
                <a:gd name="connsiteY302" fmla="*/ 1293057 h 5369298"/>
                <a:gd name="connsiteX303" fmla="*/ 1428157 w 6401555"/>
                <a:gd name="connsiteY303" fmla="*/ 1237972 h 5369298"/>
                <a:gd name="connsiteX304" fmla="*/ 1362055 w 6401555"/>
                <a:gd name="connsiteY304" fmla="*/ 1204922 h 5369298"/>
                <a:gd name="connsiteX305" fmla="*/ 1295954 w 6401555"/>
                <a:gd name="connsiteY305" fmla="*/ 1149837 h 5369298"/>
                <a:gd name="connsiteX306" fmla="*/ 1284937 w 6401555"/>
                <a:gd name="connsiteY306" fmla="*/ 1105770 h 5369298"/>
                <a:gd name="connsiteX307" fmla="*/ 1262904 w 6401555"/>
                <a:gd name="connsiteY307" fmla="*/ 1072719 h 5369298"/>
                <a:gd name="connsiteX308" fmla="*/ 1273920 w 6401555"/>
                <a:gd name="connsiteY308" fmla="*/ 951534 h 5369298"/>
                <a:gd name="connsiteX309" fmla="*/ 1306971 w 6401555"/>
                <a:gd name="connsiteY309" fmla="*/ 929500 h 5369298"/>
                <a:gd name="connsiteX310" fmla="*/ 1317988 w 6401555"/>
                <a:gd name="connsiteY310" fmla="*/ 896449 h 5369298"/>
                <a:gd name="connsiteX311" fmla="*/ 1273920 w 6401555"/>
                <a:gd name="connsiteY311" fmla="*/ 830348 h 5369298"/>
                <a:gd name="connsiteX312" fmla="*/ 1262904 w 6401555"/>
                <a:gd name="connsiteY312" fmla="*/ 797298 h 5369298"/>
                <a:gd name="connsiteX313" fmla="*/ 1229853 w 6401555"/>
                <a:gd name="connsiteY313" fmla="*/ 764247 h 5369298"/>
                <a:gd name="connsiteX314" fmla="*/ 1207819 w 6401555"/>
                <a:gd name="connsiteY314" fmla="*/ 731196 h 5369298"/>
                <a:gd name="connsiteX315" fmla="*/ 1218836 w 6401555"/>
                <a:gd name="connsiteY315" fmla="*/ 521876 h 5369298"/>
                <a:gd name="connsiteX316" fmla="*/ 1240870 w 6401555"/>
                <a:gd name="connsiteY316" fmla="*/ 477808 h 5369298"/>
                <a:gd name="connsiteX317" fmla="*/ 1251887 w 6401555"/>
                <a:gd name="connsiteY317" fmla="*/ 444758 h 5369298"/>
                <a:gd name="connsiteX318" fmla="*/ 1395106 w 6401555"/>
                <a:gd name="connsiteY318" fmla="*/ 411707 h 5369298"/>
                <a:gd name="connsiteX319" fmla="*/ 1406123 w 6401555"/>
                <a:gd name="connsiteY319" fmla="*/ 367640 h 5369298"/>
                <a:gd name="connsiteX320" fmla="*/ 1505275 w 6401555"/>
                <a:gd name="connsiteY320" fmla="*/ 367640 h 5369298"/>
                <a:gd name="connsiteX321" fmla="*/ 1527308 w 6401555"/>
                <a:gd name="connsiteY321" fmla="*/ 400690 h 5369298"/>
                <a:gd name="connsiteX322" fmla="*/ 1659511 w 6401555"/>
                <a:gd name="connsiteY322" fmla="*/ 444758 h 5369298"/>
                <a:gd name="connsiteX323" fmla="*/ 1703578 w 6401555"/>
                <a:gd name="connsiteY323" fmla="*/ 565943 h 5369298"/>
                <a:gd name="connsiteX324" fmla="*/ 1780696 w 6401555"/>
                <a:gd name="connsiteY324" fmla="*/ 576960 h 5369298"/>
                <a:gd name="connsiteX325" fmla="*/ 1813747 w 6401555"/>
                <a:gd name="connsiteY325" fmla="*/ 587977 h 5369298"/>
                <a:gd name="connsiteX326" fmla="*/ 1824764 w 6401555"/>
                <a:gd name="connsiteY326" fmla="*/ 687129 h 5369298"/>
                <a:gd name="connsiteX327" fmla="*/ 1780696 w 6401555"/>
                <a:gd name="connsiteY327" fmla="*/ 698146 h 5369298"/>
                <a:gd name="connsiteX328" fmla="*/ 1681545 w 6401555"/>
                <a:gd name="connsiteY328" fmla="*/ 720179 h 5369298"/>
                <a:gd name="connsiteX329" fmla="*/ 1769679 w 6401555"/>
                <a:gd name="connsiteY329" fmla="*/ 753230 h 5369298"/>
                <a:gd name="connsiteX330" fmla="*/ 1780696 w 6401555"/>
                <a:gd name="connsiteY330" fmla="*/ 819331 h 5369298"/>
                <a:gd name="connsiteX331" fmla="*/ 1824764 w 6401555"/>
                <a:gd name="connsiteY331" fmla="*/ 918483 h 5369298"/>
                <a:gd name="connsiteX332" fmla="*/ 1857814 w 6401555"/>
                <a:gd name="connsiteY332" fmla="*/ 951534 h 5369298"/>
                <a:gd name="connsiteX333" fmla="*/ 1879848 w 6401555"/>
                <a:gd name="connsiteY333" fmla="*/ 984584 h 5369298"/>
                <a:gd name="connsiteX334" fmla="*/ 1990017 w 6401555"/>
                <a:gd name="connsiteY334" fmla="*/ 995601 h 5369298"/>
                <a:gd name="connsiteX335" fmla="*/ 2023067 w 6401555"/>
                <a:gd name="connsiteY335" fmla="*/ 1017635 h 5369298"/>
                <a:gd name="connsiteX336" fmla="*/ 2056118 w 6401555"/>
                <a:gd name="connsiteY336" fmla="*/ 1050685 h 5369298"/>
                <a:gd name="connsiteX337" fmla="*/ 2089169 w 6401555"/>
                <a:gd name="connsiteY337" fmla="*/ 1028652 h 5369298"/>
                <a:gd name="connsiteX338" fmla="*/ 2122219 w 6401555"/>
                <a:gd name="connsiteY338" fmla="*/ 984584 h 5369298"/>
                <a:gd name="connsiteX339" fmla="*/ 2133236 w 6401555"/>
                <a:gd name="connsiteY339" fmla="*/ 951534 h 5369298"/>
                <a:gd name="connsiteX340" fmla="*/ 2166287 w 6401555"/>
                <a:gd name="connsiteY340" fmla="*/ 940517 h 5369298"/>
                <a:gd name="connsiteX341" fmla="*/ 2243405 w 6401555"/>
                <a:gd name="connsiteY341" fmla="*/ 984584 h 5369298"/>
                <a:gd name="connsiteX342" fmla="*/ 2232388 w 6401555"/>
                <a:gd name="connsiteY342" fmla="*/ 1017635 h 5369298"/>
                <a:gd name="connsiteX343" fmla="*/ 2210354 w 6401555"/>
                <a:gd name="connsiteY343" fmla="*/ 1061702 h 5369298"/>
                <a:gd name="connsiteX344" fmla="*/ 2188320 w 6401555"/>
                <a:gd name="connsiteY344" fmla="*/ 1127804 h 5369298"/>
                <a:gd name="connsiteX345" fmla="*/ 2133236 w 6401555"/>
                <a:gd name="connsiteY345" fmla="*/ 1193905 h 5369298"/>
                <a:gd name="connsiteX346" fmla="*/ 2100185 w 6401555"/>
                <a:gd name="connsiteY346" fmla="*/ 1215938 h 5369298"/>
                <a:gd name="connsiteX347" fmla="*/ 2298489 w 6401555"/>
                <a:gd name="connsiteY347" fmla="*/ 1226955 h 5369298"/>
                <a:gd name="connsiteX348" fmla="*/ 2364590 w 6401555"/>
                <a:gd name="connsiteY348" fmla="*/ 1138820 h 5369298"/>
                <a:gd name="connsiteX349" fmla="*/ 2397641 w 6401555"/>
                <a:gd name="connsiteY349" fmla="*/ 1127804 h 5369298"/>
                <a:gd name="connsiteX350" fmla="*/ 2584928 w 6401555"/>
                <a:gd name="connsiteY350" fmla="*/ 1116787 h 5369298"/>
                <a:gd name="connsiteX351" fmla="*/ 2640012 w 6401555"/>
                <a:gd name="connsiteY351" fmla="*/ 1017635 h 5369298"/>
                <a:gd name="connsiteX352" fmla="*/ 2651029 w 6401555"/>
                <a:gd name="connsiteY352" fmla="*/ 929500 h 5369298"/>
                <a:gd name="connsiteX353" fmla="*/ 2816282 w 6401555"/>
                <a:gd name="connsiteY353" fmla="*/ 962551 h 5369298"/>
                <a:gd name="connsiteX354" fmla="*/ 2860349 w 6401555"/>
                <a:gd name="connsiteY354" fmla="*/ 841365 h 5369298"/>
                <a:gd name="connsiteX355" fmla="*/ 2937467 w 6401555"/>
                <a:gd name="connsiteY355" fmla="*/ 808314 h 5369298"/>
                <a:gd name="connsiteX356" fmla="*/ 3080687 w 6401555"/>
                <a:gd name="connsiteY356" fmla="*/ 819331 h 5369298"/>
                <a:gd name="connsiteX357" fmla="*/ 3091704 w 6401555"/>
                <a:gd name="connsiteY357" fmla="*/ 874416 h 5369298"/>
                <a:gd name="connsiteX358" fmla="*/ 3124754 w 6401555"/>
                <a:gd name="connsiteY358" fmla="*/ 951534 h 5369298"/>
                <a:gd name="connsiteX359" fmla="*/ 3157805 w 6401555"/>
                <a:gd name="connsiteY359" fmla="*/ 1094753 h 5369298"/>
                <a:gd name="connsiteX360" fmla="*/ 3168822 w 6401555"/>
                <a:gd name="connsiteY360" fmla="*/ 1127804 h 5369298"/>
                <a:gd name="connsiteX361" fmla="*/ 3201872 w 6401555"/>
                <a:gd name="connsiteY361" fmla="*/ 1138820 h 5369298"/>
                <a:gd name="connsiteX362" fmla="*/ 3256957 w 6401555"/>
                <a:gd name="connsiteY362" fmla="*/ 1149837 h 5369298"/>
                <a:gd name="connsiteX363" fmla="*/ 3179838 w 6401555"/>
                <a:gd name="connsiteY363" fmla="*/ 1160854 h 5369298"/>
                <a:gd name="connsiteX364" fmla="*/ 3212889 w 6401555"/>
                <a:gd name="connsiteY364" fmla="*/ 1171871 h 5369298"/>
                <a:gd name="connsiteX365" fmla="*/ 3245940 w 6401555"/>
                <a:gd name="connsiteY365" fmla="*/ 1193905 h 5369298"/>
                <a:gd name="connsiteX366" fmla="*/ 3267973 w 6401555"/>
                <a:gd name="connsiteY366" fmla="*/ 1226955 h 5369298"/>
                <a:gd name="connsiteX367" fmla="*/ 3290007 w 6401555"/>
                <a:gd name="connsiteY367" fmla="*/ 1271023 h 5369298"/>
                <a:gd name="connsiteX368" fmla="*/ 3323058 w 6401555"/>
                <a:gd name="connsiteY368" fmla="*/ 1293057 h 5369298"/>
                <a:gd name="connsiteX369" fmla="*/ 3356108 w 6401555"/>
                <a:gd name="connsiteY369" fmla="*/ 1282040 h 5369298"/>
                <a:gd name="connsiteX370" fmla="*/ 3466277 w 6401555"/>
                <a:gd name="connsiteY370" fmla="*/ 1193905 h 5369298"/>
                <a:gd name="connsiteX371" fmla="*/ 3620513 w 6401555"/>
                <a:gd name="connsiteY371" fmla="*/ 1160854 h 5369298"/>
                <a:gd name="connsiteX372" fmla="*/ 3730682 w 6401555"/>
                <a:gd name="connsiteY372" fmla="*/ 1116787 h 5369298"/>
                <a:gd name="connsiteX373" fmla="*/ 3818817 w 6401555"/>
                <a:gd name="connsiteY373" fmla="*/ 1094753 h 5369298"/>
                <a:gd name="connsiteX374" fmla="*/ 3928985 w 6401555"/>
                <a:gd name="connsiteY374" fmla="*/ 1050685 h 5369298"/>
                <a:gd name="connsiteX375" fmla="*/ 4006104 w 6401555"/>
                <a:gd name="connsiteY375" fmla="*/ 1017635 h 5369298"/>
                <a:gd name="connsiteX376" fmla="*/ 4061188 w 6401555"/>
                <a:gd name="connsiteY376" fmla="*/ 962551 h 5369298"/>
                <a:gd name="connsiteX377" fmla="*/ 4127289 w 6401555"/>
                <a:gd name="connsiteY377" fmla="*/ 907466 h 5369298"/>
                <a:gd name="connsiteX378" fmla="*/ 4149323 w 6401555"/>
                <a:gd name="connsiteY378" fmla="*/ 874416 h 5369298"/>
                <a:gd name="connsiteX379" fmla="*/ 4182373 w 6401555"/>
                <a:gd name="connsiteY379" fmla="*/ 852382 h 5369298"/>
                <a:gd name="connsiteX380" fmla="*/ 4226441 w 6401555"/>
                <a:gd name="connsiteY380" fmla="*/ 819331 h 5369298"/>
                <a:gd name="connsiteX381" fmla="*/ 4303559 w 6401555"/>
                <a:gd name="connsiteY381" fmla="*/ 786281 h 5369298"/>
                <a:gd name="connsiteX382" fmla="*/ 4369660 w 6401555"/>
                <a:gd name="connsiteY382" fmla="*/ 775264 h 5369298"/>
                <a:gd name="connsiteX383" fmla="*/ 4424745 w 6401555"/>
                <a:gd name="connsiteY383" fmla="*/ 753230 h 5369298"/>
                <a:gd name="connsiteX384" fmla="*/ 4457795 w 6401555"/>
                <a:gd name="connsiteY384" fmla="*/ 742213 h 5369298"/>
                <a:gd name="connsiteX385" fmla="*/ 4523896 w 6401555"/>
                <a:gd name="connsiteY385" fmla="*/ 698146 h 5369298"/>
                <a:gd name="connsiteX386" fmla="*/ 4623048 w 6401555"/>
                <a:gd name="connsiteY386" fmla="*/ 676112 h 5369298"/>
                <a:gd name="connsiteX387" fmla="*/ 4755251 w 6401555"/>
                <a:gd name="connsiteY387" fmla="*/ 709163 h 5369298"/>
                <a:gd name="connsiteX388" fmla="*/ 4777284 w 6401555"/>
                <a:gd name="connsiteY388" fmla="*/ 742213 h 5369298"/>
                <a:gd name="connsiteX389" fmla="*/ 4810335 w 6401555"/>
                <a:gd name="connsiteY389" fmla="*/ 753230 h 5369298"/>
                <a:gd name="connsiteX390" fmla="*/ 4909487 w 6401555"/>
                <a:gd name="connsiteY390" fmla="*/ 764247 h 5369298"/>
                <a:gd name="connsiteX391" fmla="*/ 4942537 w 6401555"/>
                <a:gd name="connsiteY391" fmla="*/ 830348 h 5369298"/>
                <a:gd name="connsiteX392" fmla="*/ 4931520 w 6401555"/>
                <a:gd name="connsiteY392" fmla="*/ 863399 h 5369298"/>
                <a:gd name="connsiteX393" fmla="*/ 4909487 w 6401555"/>
                <a:gd name="connsiteY393" fmla="*/ 830348 h 5369298"/>
                <a:gd name="connsiteX394" fmla="*/ 4810335 w 6401555"/>
                <a:gd name="connsiteY394" fmla="*/ 797298 h 5369298"/>
                <a:gd name="connsiteX395" fmla="*/ 4777284 w 6401555"/>
                <a:gd name="connsiteY395" fmla="*/ 808314 h 5369298"/>
                <a:gd name="connsiteX396" fmla="*/ 4777284 w 6401555"/>
                <a:gd name="connsiteY396" fmla="*/ 874416 h 5369298"/>
                <a:gd name="connsiteX397" fmla="*/ 4854402 w 6401555"/>
                <a:gd name="connsiteY397" fmla="*/ 918483 h 5369298"/>
                <a:gd name="connsiteX398" fmla="*/ 5206942 w 6401555"/>
                <a:gd name="connsiteY398" fmla="*/ 863399 h 5369298"/>
                <a:gd name="connsiteX399" fmla="*/ 5239993 w 6401555"/>
                <a:gd name="connsiteY399" fmla="*/ 841365 h 5369298"/>
                <a:gd name="connsiteX400" fmla="*/ 5284060 w 6401555"/>
                <a:gd name="connsiteY400" fmla="*/ 775264 h 5369298"/>
                <a:gd name="connsiteX401" fmla="*/ 5339145 w 6401555"/>
                <a:gd name="connsiteY401" fmla="*/ 510859 h 5369298"/>
                <a:gd name="connsiteX402" fmla="*/ 5416263 w 6401555"/>
                <a:gd name="connsiteY402" fmla="*/ 466791 h 5369298"/>
                <a:gd name="connsiteX403" fmla="*/ 5581516 w 6401555"/>
                <a:gd name="connsiteY403" fmla="*/ 433741 h 5369298"/>
                <a:gd name="connsiteX404" fmla="*/ 5647617 w 6401555"/>
                <a:gd name="connsiteY404" fmla="*/ 433741 h 5369298"/>
                <a:gd name="connsiteX405" fmla="*/ 5658634 w 6401555"/>
                <a:gd name="connsiteY405" fmla="*/ 499842 h 5369298"/>
                <a:gd name="connsiteX406" fmla="*/ 5735752 w 6401555"/>
                <a:gd name="connsiteY406" fmla="*/ 521876 h 5369298"/>
                <a:gd name="connsiteX407" fmla="*/ 5746769 w 6401555"/>
                <a:gd name="connsiteY407" fmla="*/ 477808 h 5369298"/>
                <a:gd name="connsiteX408" fmla="*/ 5735752 w 6401555"/>
                <a:gd name="connsiteY408" fmla="*/ 444758 h 5369298"/>
                <a:gd name="connsiteX409" fmla="*/ 5724735 w 6401555"/>
                <a:gd name="connsiteY409" fmla="*/ 378657 h 5369298"/>
                <a:gd name="connsiteX410" fmla="*/ 5702701 w 6401555"/>
                <a:gd name="connsiteY410" fmla="*/ 202387 h 5369298"/>
                <a:gd name="connsiteX411" fmla="*/ 5669651 w 6401555"/>
                <a:gd name="connsiteY411" fmla="*/ 136285 h 5369298"/>
                <a:gd name="connsiteX412" fmla="*/ 5669651 w 6401555"/>
                <a:gd name="connsiteY412" fmla="*/ 4083 h 5369298"/>
                <a:gd name="connsiteX0-1" fmla="*/ 5669651 w 6401555"/>
                <a:gd name="connsiteY0-2" fmla="*/ 4083 h 5369298"/>
                <a:gd name="connsiteX1-3" fmla="*/ 5724735 w 6401555"/>
                <a:gd name="connsiteY1-4" fmla="*/ 37134 h 5369298"/>
                <a:gd name="connsiteX2-5" fmla="*/ 5757785 w 6401555"/>
                <a:gd name="connsiteY2-6" fmla="*/ 59167 h 5369298"/>
                <a:gd name="connsiteX3-7" fmla="*/ 5768802 w 6401555"/>
                <a:gd name="connsiteY3-8" fmla="*/ 114252 h 5369298"/>
                <a:gd name="connsiteX4-9" fmla="*/ 5779819 w 6401555"/>
                <a:gd name="connsiteY4-10" fmla="*/ 158319 h 5369298"/>
                <a:gd name="connsiteX5-11" fmla="*/ 5834904 w 6401555"/>
                <a:gd name="connsiteY5-12" fmla="*/ 213404 h 5369298"/>
                <a:gd name="connsiteX6-13" fmla="*/ 5878971 w 6401555"/>
                <a:gd name="connsiteY6-14" fmla="*/ 279505 h 5369298"/>
                <a:gd name="connsiteX7-15" fmla="*/ 5912022 w 6401555"/>
                <a:gd name="connsiteY7-16" fmla="*/ 301538 h 5369298"/>
                <a:gd name="connsiteX8-17" fmla="*/ 5978123 w 6401555"/>
                <a:gd name="connsiteY8-18" fmla="*/ 323572 h 5369298"/>
                <a:gd name="connsiteX9-19" fmla="*/ 6011173 w 6401555"/>
                <a:gd name="connsiteY9-20" fmla="*/ 334589 h 5369298"/>
                <a:gd name="connsiteX10-21" fmla="*/ 6066258 w 6401555"/>
                <a:gd name="connsiteY10-22" fmla="*/ 345606 h 5369298"/>
                <a:gd name="connsiteX11-23" fmla="*/ 6099308 w 6401555"/>
                <a:gd name="connsiteY11-24" fmla="*/ 356623 h 5369298"/>
                <a:gd name="connsiteX12-25" fmla="*/ 6143376 w 6401555"/>
                <a:gd name="connsiteY12-26" fmla="*/ 367640 h 5369298"/>
                <a:gd name="connsiteX13-27" fmla="*/ 6209477 w 6401555"/>
                <a:gd name="connsiteY13-28" fmla="*/ 389673 h 5369298"/>
                <a:gd name="connsiteX14-29" fmla="*/ 6242528 w 6401555"/>
                <a:gd name="connsiteY14-30" fmla="*/ 422724 h 5369298"/>
                <a:gd name="connsiteX15-31" fmla="*/ 6264561 w 6401555"/>
                <a:gd name="connsiteY15-32" fmla="*/ 455775 h 5369298"/>
                <a:gd name="connsiteX16-33" fmla="*/ 6297612 w 6401555"/>
                <a:gd name="connsiteY16-34" fmla="*/ 466791 h 5369298"/>
                <a:gd name="connsiteX17-35" fmla="*/ 6319646 w 6401555"/>
                <a:gd name="connsiteY17-36" fmla="*/ 499842 h 5369298"/>
                <a:gd name="connsiteX18-37" fmla="*/ 6352696 w 6401555"/>
                <a:gd name="connsiteY18-38" fmla="*/ 532893 h 5369298"/>
                <a:gd name="connsiteX19-39" fmla="*/ 6319646 w 6401555"/>
                <a:gd name="connsiteY19-40" fmla="*/ 610011 h 5369298"/>
                <a:gd name="connsiteX20-41" fmla="*/ 6330663 w 6401555"/>
                <a:gd name="connsiteY20-42" fmla="*/ 775264 h 5369298"/>
                <a:gd name="connsiteX21-43" fmla="*/ 6352696 w 6401555"/>
                <a:gd name="connsiteY21-44" fmla="*/ 841365 h 5369298"/>
                <a:gd name="connsiteX22-45" fmla="*/ 6341679 w 6401555"/>
                <a:gd name="connsiteY22-46" fmla="*/ 874416 h 5369298"/>
                <a:gd name="connsiteX23-47" fmla="*/ 6308629 w 6401555"/>
                <a:gd name="connsiteY23-48" fmla="*/ 885432 h 5369298"/>
                <a:gd name="connsiteX24-49" fmla="*/ 6275578 w 6401555"/>
                <a:gd name="connsiteY24-50" fmla="*/ 907466 h 5369298"/>
                <a:gd name="connsiteX25-51" fmla="*/ 6319646 w 6401555"/>
                <a:gd name="connsiteY25-52" fmla="*/ 973567 h 5369298"/>
                <a:gd name="connsiteX26-53" fmla="*/ 6341679 w 6401555"/>
                <a:gd name="connsiteY26-54" fmla="*/ 1039669 h 5369298"/>
                <a:gd name="connsiteX27-55" fmla="*/ 6352696 w 6401555"/>
                <a:gd name="connsiteY27-56" fmla="*/ 1072719 h 5369298"/>
                <a:gd name="connsiteX28-57" fmla="*/ 6385747 w 6401555"/>
                <a:gd name="connsiteY28-58" fmla="*/ 1105770 h 5369298"/>
                <a:gd name="connsiteX29-59" fmla="*/ 6385747 w 6401555"/>
                <a:gd name="connsiteY29-60" fmla="*/ 1237972 h 5369298"/>
                <a:gd name="connsiteX30-61" fmla="*/ 6352696 w 6401555"/>
                <a:gd name="connsiteY30-62" fmla="*/ 1271023 h 5369298"/>
                <a:gd name="connsiteX31-63" fmla="*/ 6330663 w 6401555"/>
                <a:gd name="connsiteY31-64" fmla="*/ 1304073 h 5369298"/>
                <a:gd name="connsiteX32-65" fmla="*/ 6198460 w 6401555"/>
                <a:gd name="connsiteY32-66" fmla="*/ 1414242 h 5369298"/>
                <a:gd name="connsiteX33-67" fmla="*/ 6154393 w 6401555"/>
                <a:gd name="connsiteY33-68" fmla="*/ 1425259 h 5369298"/>
                <a:gd name="connsiteX34-69" fmla="*/ 6110325 w 6401555"/>
                <a:gd name="connsiteY34-70" fmla="*/ 1458310 h 5369298"/>
                <a:gd name="connsiteX35-71" fmla="*/ 6011173 w 6401555"/>
                <a:gd name="connsiteY35-72" fmla="*/ 1469326 h 5369298"/>
                <a:gd name="connsiteX36-73" fmla="*/ 5967106 w 6401555"/>
                <a:gd name="connsiteY36-74" fmla="*/ 1480343 h 5369298"/>
                <a:gd name="connsiteX37-75" fmla="*/ 5934055 w 6401555"/>
                <a:gd name="connsiteY37-76" fmla="*/ 1513394 h 5369298"/>
                <a:gd name="connsiteX38-77" fmla="*/ 5867954 w 6401555"/>
                <a:gd name="connsiteY38-78" fmla="*/ 1535428 h 5369298"/>
                <a:gd name="connsiteX39-79" fmla="*/ 5834904 w 6401555"/>
                <a:gd name="connsiteY39-80" fmla="*/ 1546445 h 5369298"/>
                <a:gd name="connsiteX40-81" fmla="*/ 5768802 w 6401555"/>
                <a:gd name="connsiteY40-82" fmla="*/ 1568478 h 5369298"/>
                <a:gd name="connsiteX41-83" fmla="*/ 5735752 w 6401555"/>
                <a:gd name="connsiteY41-84" fmla="*/ 1579495 h 5369298"/>
                <a:gd name="connsiteX42-85" fmla="*/ 5581516 w 6401555"/>
                <a:gd name="connsiteY42-86" fmla="*/ 1590512 h 5369298"/>
                <a:gd name="connsiteX43-87" fmla="*/ 5570499 w 6401555"/>
                <a:gd name="connsiteY43-88" fmla="*/ 1700681 h 5369298"/>
                <a:gd name="connsiteX44-89" fmla="*/ 5482364 w 6401555"/>
                <a:gd name="connsiteY44-90" fmla="*/ 1656613 h 5369298"/>
                <a:gd name="connsiteX45-91" fmla="*/ 5427279 w 6401555"/>
                <a:gd name="connsiteY45-92" fmla="*/ 1667630 h 5369298"/>
                <a:gd name="connsiteX46-93" fmla="*/ 5394229 w 6401555"/>
                <a:gd name="connsiteY46-94" fmla="*/ 1700681 h 5369298"/>
                <a:gd name="connsiteX47-95" fmla="*/ 5361178 w 6401555"/>
                <a:gd name="connsiteY47-96" fmla="*/ 1711698 h 5369298"/>
                <a:gd name="connsiteX48-97" fmla="*/ 5206942 w 6401555"/>
                <a:gd name="connsiteY48-98" fmla="*/ 1700681 h 5369298"/>
                <a:gd name="connsiteX49-99" fmla="*/ 5173892 w 6401555"/>
                <a:gd name="connsiteY49-100" fmla="*/ 1689664 h 5369298"/>
                <a:gd name="connsiteX50-101" fmla="*/ 5107790 w 6401555"/>
                <a:gd name="connsiteY50-102" fmla="*/ 1700681 h 5369298"/>
                <a:gd name="connsiteX51-103" fmla="*/ 5041689 w 6401555"/>
                <a:gd name="connsiteY51-104" fmla="*/ 1744748 h 5369298"/>
                <a:gd name="connsiteX52-105" fmla="*/ 4997622 w 6401555"/>
                <a:gd name="connsiteY52-106" fmla="*/ 1799832 h 5369298"/>
                <a:gd name="connsiteX53-107" fmla="*/ 4964571 w 6401555"/>
                <a:gd name="connsiteY53-108" fmla="*/ 1876951 h 5369298"/>
                <a:gd name="connsiteX54-109" fmla="*/ 4953554 w 6401555"/>
                <a:gd name="connsiteY54-110" fmla="*/ 1943052 h 5369298"/>
                <a:gd name="connsiteX55-111" fmla="*/ 4920504 w 6401555"/>
                <a:gd name="connsiteY55-112" fmla="*/ 1976102 h 5369298"/>
                <a:gd name="connsiteX56-113" fmla="*/ 4909487 w 6401555"/>
                <a:gd name="connsiteY56-114" fmla="*/ 2009153 h 5369298"/>
                <a:gd name="connsiteX57-115" fmla="*/ 4887453 w 6401555"/>
                <a:gd name="connsiteY57-116" fmla="*/ 2097288 h 5369298"/>
                <a:gd name="connsiteX58-117" fmla="*/ 4876436 w 6401555"/>
                <a:gd name="connsiteY58-118" fmla="*/ 2130338 h 5369298"/>
                <a:gd name="connsiteX59-119" fmla="*/ 4733217 w 6401555"/>
                <a:gd name="connsiteY59-120" fmla="*/ 2163389 h 5369298"/>
                <a:gd name="connsiteX60-121" fmla="*/ 4689149 w 6401555"/>
                <a:gd name="connsiteY60-122" fmla="*/ 2185423 h 5369298"/>
                <a:gd name="connsiteX61-123" fmla="*/ 4678132 w 6401555"/>
                <a:gd name="connsiteY61-124" fmla="*/ 2306608 h 5369298"/>
                <a:gd name="connsiteX62-125" fmla="*/ 4667116 w 6401555"/>
                <a:gd name="connsiteY62-126" fmla="*/ 2339659 h 5369298"/>
                <a:gd name="connsiteX63-127" fmla="*/ 4634065 w 6401555"/>
                <a:gd name="connsiteY63-128" fmla="*/ 2317625 h 5369298"/>
                <a:gd name="connsiteX64-129" fmla="*/ 4589998 w 6401555"/>
                <a:gd name="connsiteY64-130" fmla="*/ 2361693 h 5369298"/>
                <a:gd name="connsiteX65-131" fmla="*/ 4523896 w 6401555"/>
                <a:gd name="connsiteY65-132" fmla="*/ 2394743 h 5369298"/>
                <a:gd name="connsiteX66-133" fmla="*/ 4556947 w 6401555"/>
                <a:gd name="connsiteY66-134" fmla="*/ 2416777 h 5369298"/>
                <a:gd name="connsiteX67-135" fmla="*/ 4612031 w 6401555"/>
                <a:gd name="connsiteY67-136" fmla="*/ 2361693 h 5369298"/>
                <a:gd name="connsiteX68-137" fmla="*/ 4645082 w 6401555"/>
                <a:gd name="connsiteY68-138" fmla="*/ 2383726 h 5369298"/>
                <a:gd name="connsiteX69-139" fmla="*/ 4689149 w 6401555"/>
                <a:gd name="connsiteY69-140" fmla="*/ 2482878 h 5369298"/>
                <a:gd name="connsiteX70-141" fmla="*/ 4711183 w 6401555"/>
                <a:gd name="connsiteY70-142" fmla="*/ 2593047 h 5369298"/>
                <a:gd name="connsiteX71-143" fmla="*/ 4777284 w 6401555"/>
                <a:gd name="connsiteY71-144" fmla="*/ 2648131 h 5369298"/>
                <a:gd name="connsiteX72-145" fmla="*/ 4788301 w 6401555"/>
                <a:gd name="connsiteY72-146" fmla="*/ 2703216 h 5369298"/>
                <a:gd name="connsiteX73-147" fmla="*/ 4799318 w 6401555"/>
                <a:gd name="connsiteY73-148" fmla="*/ 2747283 h 5369298"/>
                <a:gd name="connsiteX74-149" fmla="*/ 4810335 w 6401555"/>
                <a:gd name="connsiteY74-150" fmla="*/ 2901519 h 5369298"/>
                <a:gd name="connsiteX75-151" fmla="*/ 4821352 w 6401555"/>
                <a:gd name="connsiteY75-152" fmla="*/ 2934570 h 5369298"/>
                <a:gd name="connsiteX76-153" fmla="*/ 4832369 w 6401555"/>
                <a:gd name="connsiteY76-154" fmla="*/ 2978637 h 5369298"/>
                <a:gd name="connsiteX77-155" fmla="*/ 4931520 w 6401555"/>
                <a:gd name="connsiteY77-156" fmla="*/ 3022705 h 5369298"/>
                <a:gd name="connsiteX78-157" fmla="*/ 4964571 w 6401555"/>
                <a:gd name="connsiteY78-158" fmla="*/ 3033722 h 5369298"/>
                <a:gd name="connsiteX79-159" fmla="*/ 4997622 w 6401555"/>
                <a:gd name="connsiteY79-160" fmla="*/ 3044738 h 5369298"/>
                <a:gd name="connsiteX80-161" fmla="*/ 5019655 w 6401555"/>
                <a:gd name="connsiteY80-162" fmla="*/ 3077789 h 5369298"/>
                <a:gd name="connsiteX81-163" fmla="*/ 5030672 w 6401555"/>
                <a:gd name="connsiteY81-164" fmla="*/ 3154907 h 5369298"/>
                <a:gd name="connsiteX82-165" fmla="*/ 5107790 w 6401555"/>
                <a:gd name="connsiteY82-166" fmla="*/ 3165924 h 5369298"/>
                <a:gd name="connsiteX83-167" fmla="*/ 5162875 w 6401555"/>
                <a:gd name="connsiteY83-168" fmla="*/ 3232025 h 5369298"/>
                <a:gd name="connsiteX84-169" fmla="*/ 5173892 w 6401555"/>
                <a:gd name="connsiteY84-170" fmla="*/ 3265076 h 5369298"/>
                <a:gd name="connsiteX85-171" fmla="*/ 5184908 w 6401555"/>
                <a:gd name="connsiteY85-172" fmla="*/ 3452363 h 5369298"/>
                <a:gd name="connsiteX86-173" fmla="*/ 5217959 w 6401555"/>
                <a:gd name="connsiteY86-174" fmla="*/ 3463379 h 5369298"/>
                <a:gd name="connsiteX87-175" fmla="*/ 5251010 w 6401555"/>
                <a:gd name="connsiteY87-176" fmla="*/ 3496430 h 5369298"/>
                <a:gd name="connsiteX88-177" fmla="*/ 5262026 w 6401555"/>
                <a:gd name="connsiteY88-178" fmla="*/ 3529481 h 5369298"/>
                <a:gd name="connsiteX89-179" fmla="*/ 5273043 w 6401555"/>
                <a:gd name="connsiteY89-180" fmla="*/ 3617616 h 5369298"/>
                <a:gd name="connsiteX90-181" fmla="*/ 5239993 w 6401555"/>
                <a:gd name="connsiteY90-182" fmla="*/ 3628632 h 5369298"/>
                <a:gd name="connsiteX91-183" fmla="*/ 5173892 w 6401555"/>
                <a:gd name="connsiteY91-184" fmla="*/ 3672700 h 5369298"/>
                <a:gd name="connsiteX92-185" fmla="*/ 5140841 w 6401555"/>
                <a:gd name="connsiteY92-186" fmla="*/ 3683717 h 5369298"/>
                <a:gd name="connsiteX93-187" fmla="*/ 5074740 w 6401555"/>
                <a:gd name="connsiteY93-188" fmla="*/ 3727784 h 5369298"/>
                <a:gd name="connsiteX94-189" fmla="*/ 4942537 w 6401555"/>
                <a:gd name="connsiteY94-190" fmla="*/ 3738801 h 5369298"/>
                <a:gd name="connsiteX95-191" fmla="*/ 4821352 w 6401555"/>
                <a:gd name="connsiteY95-192" fmla="*/ 3727784 h 5369298"/>
                <a:gd name="connsiteX96-193" fmla="*/ 4788301 w 6401555"/>
                <a:gd name="connsiteY96-194" fmla="*/ 3705751 h 5369298"/>
                <a:gd name="connsiteX97-195" fmla="*/ 4722200 w 6401555"/>
                <a:gd name="connsiteY97-196" fmla="*/ 3683717 h 5369298"/>
                <a:gd name="connsiteX98-197" fmla="*/ 4656099 w 6401555"/>
                <a:gd name="connsiteY98-198" fmla="*/ 3617616 h 5369298"/>
                <a:gd name="connsiteX99-199" fmla="*/ 4667116 w 6401555"/>
                <a:gd name="connsiteY99-200" fmla="*/ 3573548 h 5369298"/>
                <a:gd name="connsiteX100-201" fmla="*/ 4479829 w 6401555"/>
                <a:gd name="connsiteY100-202" fmla="*/ 3518464 h 5369298"/>
                <a:gd name="connsiteX101-203" fmla="*/ 4446778 w 6401555"/>
                <a:gd name="connsiteY101-204" fmla="*/ 3485413 h 5369298"/>
                <a:gd name="connsiteX102-205" fmla="*/ 4358643 w 6401555"/>
                <a:gd name="connsiteY102-206" fmla="*/ 3441346 h 5369298"/>
                <a:gd name="connsiteX103-207" fmla="*/ 4347626 w 6401555"/>
                <a:gd name="connsiteY103-208" fmla="*/ 3529481 h 5369298"/>
                <a:gd name="connsiteX104-209" fmla="*/ 4380677 w 6401555"/>
                <a:gd name="connsiteY104-210" fmla="*/ 3551514 h 5369298"/>
                <a:gd name="connsiteX105-211" fmla="*/ 4347626 w 6401555"/>
                <a:gd name="connsiteY105-212" fmla="*/ 3584565 h 5369298"/>
                <a:gd name="connsiteX106-213" fmla="*/ 4259492 w 6401555"/>
                <a:gd name="connsiteY106-214" fmla="*/ 3584565 h 5369298"/>
                <a:gd name="connsiteX107-215" fmla="*/ 4226441 w 6401555"/>
                <a:gd name="connsiteY107-216" fmla="*/ 3551514 h 5369298"/>
                <a:gd name="connsiteX108-217" fmla="*/ 4193390 w 6401555"/>
                <a:gd name="connsiteY108-218" fmla="*/ 3540498 h 5369298"/>
                <a:gd name="connsiteX109-219" fmla="*/ 4127289 w 6401555"/>
                <a:gd name="connsiteY109-220" fmla="*/ 3474396 h 5369298"/>
                <a:gd name="connsiteX110-221" fmla="*/ 4127289 w 6401555"/>
                <a:gd name="connsiteY110-222" fmla="*/ 3397278 h 5369298"/>
                <a:gd name="connsiteX111-223" fmla="*/ 4160340 w 6401555"/>
                <a:gd name="connsiteY111-224" fmla="*/ 3386261 h 5369298"/>
                <a:gd name="connsiteX112-225" fmla="*/ 4171357 w 6401555"/>
                <a:gd name="connsiteY112-226" fmla="*/ 3353211 h 5369298"/>
                <a:gd name="connsiteX113-227" fmla="*/ 4160340 w 6401555"/>
                <a:gd name="connsiteY113-228" fmla="*/ 3287110 h 5369298"/>
                <a:gd name="connsiteX114-229" fmla="*/ 3962036 w 6401555"/>
                <a:gd name="connsiteY114-230" fmla="*/ 3254059 h 5369298"/>
                <a:gd name="connsiteX115-231" fmla="*/ 3895935 w 6401555"/>
                <a:gd name="connsiteY115-232" fmla="*/ 3232025 h 5369298"/>
                <a:gd name="connsiteX116-233" fmla="*/ 3862884 w 6401555"/>
                <a:gd name="connsiteY116-234" fmla="*/ 3221008 h 5369298"/>
                <a:gd name="connsiteX117-235" fmla="*/ 3829834 w 6401555"/>
                <a:gd name="connsiteY117-236" fmla="*/ 3198975 h 5369298"/>
                <a:gd name="connsiteX118-237" fmla="*/ 3763732 w 6401555"/>
                <a:gd name="connsiteY118-238" fmla="*/ 3176941 h 5369298"/>
                <a:gd name="connsiteX119-239" fmla="*/ 3730682 w 6401555"/>
                <a:gd name="connsiteY119-240" fmla="*/ 3165924 h 5369298"/>
                <a:gd name="connsiteX120-241" fmla="*/ 3631530 w 6401555"/>
                <a:gd name="connsiteY120-242" fmla="*/ 3110840 h 5369298"/>
                <a:gd name="connsiteX121-243" fmla="*/ 3609496 w 6401555"/>
                <a:gd name="connsiteY121-244" fmla="*/ 3143890 h 5369298"/>
                <a:gd name="connsiteX122-245" fmla="*/ 3598479 w 6401555"/>
                <a:gd name="connsiteY122-246" fmla="*/ 3198975 h 5369298"/>
                <a:gd name="connsiteX123-247" fmla="*/ 3565429 w 6401555"/>
                <a:gd name="connsiteY123-248" fmla="*/ 3209991 h 5369298"/>
                <a:gd name="connsiteX124-249" fmla="*/ 3510345 w 6401555"/>
                <a:gd name="connsiteY124-250" fmla="*/ 3198975 h 5369298"/>
                <a:gd name="connsiteX125-251" fmla="*/ 3499328 w 6401555"/>
                <a:gd name="connsiteY125-252" fmla="*/ 3165924 h 5369298"/>
                <a:gd name="connsiteX126-253" fmla="*/ 3477294 w 6401555"/>
                <a:gd name="connsiteY126-254" fmla="*/ 3132873 h 5369298"/>
                <a:gd name="connsiteX127-255" fmla="*/ 3411193 w 6401555"/>
                <a:gd name="connsiteY127-256" fmla="*/ 3077789 h 5369298"/>
                <a:gd name="connsiteX128-257" fmla="*/ 3345092 w 6401555"/>
                <a:gd name="connsiteY128-258" fmla="*/ 3088806 h 5369298"/>
                <a:gd name="connsiteX129-259" fmla="*/ 3378142 w 6401555"/>
                <a:gd name="connsiteY129-260" fmla="*/ 3110840 h 5369298"/>
                <a:gd name="connsiteX130-261" fmla="*/ 3356108 w 6401555"/>
                <a:gd name="connsiteY130-262" fmla="*/ 3187958 h 5369298"/>
                <a:gd name="connsiteX131-263" fmla="*/ 3290007 w 6401555"/>
                <a:gd name="connsiteY131-264" fmla="*/ 3232025 h 5369298"/>
                <a:gd name="connsiteX132-265" fmla="*/ 3256957 w 6401555"/>
                <a:gd name="connsiteY132-266" fmla="*/ 3254059 h 5369298"/>
                <a:gd name="connsiteX133-267" fmla="*/ 3223906 w 6401555"/>
                <a:gd name="connsiteY133-268" fmla="*/ 3265076 h 5369298"/>
                <a:gd name="connsiteX134-269" fmla="*/ 3157805 w 6401555"/>
                <a:gd name="connsiteY134-270" fmla="*/ 3298126 h 5369298"/>
                <a:gd name="connsiteX135-271" fmla="*/ 3124754 w 6401555"/>
                <a:gd name="connsiteY135-272" fmla="*/ 3331177 h 5369298"/>
                <a:gd name="connsiteX136-273" fmla="*/ 3014585 w 6401555"/>
                <a:gd name="connsiteY136-274" fmla="*/ 3452363 h 5369298"/>
                <a:gd name="connsiteX137-275" fmla="*/ 2926451 w 6401555"/>
                <a:gd name="connsiteY137-276" fmla="*/ 3518464 h 5369298"/>
                <a:gd name="connsiteX138-277" fmla="*/ 3036619 w 6401555"/>
                <a:gd name="connsiteY138-278" fmla="*/ 3507447 h 5369298"/>
                <a:gd name="connsiteX139-279" fmla="*/ 3091704 w 6401555"/>
                <a:gd name="connsiteY139-280" fmla="*/ 3463379 h 5369298"/>
                <a:gd name="connsiteX140-281" fmla="*/ 3102720 w 6401555"/>
                <a:gd name="connsiteY140-282" fmla="*/ 3430329 h 5369298"/>
                <a:gd name="connsiteX141-283" fmla="*/ 3091704 w 6401555"/>
                <a:gd name="connsiteY141-284" fmla="*/ 3309143 h 5369298"/>
                <a:gd name="connsiteX142-285" fmla="*/ 3047636 w 6401555"/>
                <a:gd name="connsiteY142-286" fmla="*/ 3331177 h 5369298"/>
                <a:gd name="connsiteX143-287" fmla="*/ 2981535 w 6401555"/>
                <a:gd name="connsiteY143-288" fmla="*/ 3397278 h 5369298"/>
                <a:gd name="connsiteX144-289" fmla="*/ 2871366 w 6401555"/>
                <a:gd name="connsiteY144-290" fmla="*/ 3419312 h 5369298"/>
                <a:gd name="connsiteX145-291" fmla="*/ 2816282 w 6401555"/>
                <a:gd name="connsiteY145-292" fmla="*/ 3485413 h 5369298"/>
                <a:gd name="connsiteX146-293" fmla="*/ 2783231 w 6401555"/>
                <a:gd name="connsiteY146-294" fmla="*/ 3496430 h 5369298"/>
                <a:gd name="connsiteX147-295" fmla="*/ 2684079 w 6401555"/>
                <a:gd name="connsiteY147-296" fmla="*/ 3496430 h 5369298"/>
                <a:gd name="connsiteX148-297" fmla="*/ 2662046 w 6401555"/>
                <a:gd name="connsiteY148-298" fmla="*/ 3529481 h 5369298"/>
                <a:gd name="connsiteX149-299" fmla="*/ 2628995 w 6401555"/>
                <a:gd name="connsiteY149-300" fmla="*/ 3551514 h 5369298"/>
                <a:gd name="connsiteX150-301" fmla="*/ 2496793 w 6401555"/>
                <a:gd name="connsiteY150-302" fmla="*/ 3573548 h 5369298"/>
                <a:gd name="connsiteX151-303" fmla="*/ 2507810 w 6401555"/>
                <a:gd name="connsiteY151-304" fmla="*/ 3672700 h 5369298"/>
                <a:gd name="connsiteX152-305" fmla="*/ 2518826 w 6401555"/>
                <a:gd name="connsiteY152-306" fmla="*/ 3705751 h 5369298"/>
                <a:gd name="connsiteX153-307" fmla="*/ 2551877 w 6401555"/>
                <a:gd name="connsiteY153-308" fmla="*/ 3738801 h 5369298"/>
                <a:gd name="connsiteX154-309" fmla="*/ 2595945 w 6401555"/>
                <a:gd name="connsiteY154-310" fmla="*/ 3804902 h 5369298"/>
                <a:gd name="connsiteX155-311" fmla="*/ 2640012 w 6401555"/>
                <a:gd name="connsiteY155-312" fmla="*/ 3992189 h 5369298"/>
                <a:gd name="connsiteX156-313" fmla="*/ 2673063 w 6401555"/>
                <a:gd name="connsiteY156-314" fmla="*/ 4003206 h 5369298"/>
                <a:gd name="connsiteX157-315" fmla="*/ 2739164 w 6401555"/>
                <a:gd name="connsiteY157-316" fmla="*/ 4058290 h 5369298"/>
                <a:gd name="connsiteX158-317" fmla="*/ 2750181 w 6401555"/>
                <a:gd name="connsiteY158-318" fmla="*/ 4091341 h 5369298"/>
                <a:gd name="connsiteX159-319" fmla="*/ 2761198 w 6401555"/>
                <a:gd name="connsiteY159-320" fmla="*/ 4135408 h 5369298"/>
                <a:gd name="connsiteX160-321" fmla="*/ 2816282 w 6401555"/>
                <a:gd name="connsiteY160-322" fmla="*/ 4146425 h 5369298"/>
                <a:gd name="connsiteX161-323" fmla="*/ 2882383 w 6401555"/>
                <a:gd name="connsiteY161-324" fmla="*/ 4245577 h 5369298"/>
                <a:gd name="connsiteX162-325" fmla="*/ 2904417 w 6401555"/>
                <a:gd name="connsiteY162-326" fmla="*/ 4278628 h 5369298"/>
                <a:gd name="connsiteX163-327" fmla="*/ 3014585 w 6401555"/>
                <a:gd name="connsiteY163-328" fmla="*/ 4300661 h 5369298"/>
                <a:gd name="connsiteX164-329" fmla="*/ 3036619 w 6401555"/>
                <a:gd name="connsiteY164-330" fmla="*/ 4333712 h 5369298"/>
                <a:gd name="connsiteX165-331" fmla="*/ 3102720 w 6401555"/>
                <a:gd name="connsiteY165-332" fmla="*/ 4399813 h 5369298"/>
                <a:gd name="connsiteX166-333" fmla="*/ 3146788 w 6401555"/>
                <a:gd name="connsiteY166-334" fmla="*/ 4465914 h 5369298"/>
                <a:gd name="connsiteX167-335" fmla="*/ 3168822 w 6401555"/>
                <a:gd name="connsiteY167-336" fmla="*/ 4498965 h 5369298"/>
                <a:gd name="connsiteX168-337" fmla="*/ 3179838 w 6401555"/>
                <a:gd name="connsiteY168-338" fmla="*/ 4532016 h 5369298"/>
                <a:gd name="connsiteX169-339" fmla="*/ 3047636 w 6401555"/>
                <a:gd name="connsiteY169-340" fmla="*/ 4620151 h 5369298"/>
                <a:gd name="connsiteX170-341" fmla="*/ 3036619 w 6401555"/>
                <a:gd name="connsiteY170-342" fmla="*/ 4653201 h 5369298"/>
                <a:gd name="connsiteX171-343" fmla="*/ 2981535 w 6401555"/>
                <a:gd name="connsiteY171-344" fmla="*/ 4763370 h 5369298"/>
                <a:gd name="connsiteX172-345" fmla="*/ 2915434 w 6401555"/>
                <a:gd name="connsiteY172-346" fmla="*/ 4785404 h 5369298"/>
                <a:gd name="connsiteX173-347" fmla="*/ 2838316 w 6401555"/>
                <a:gd name="connsiteY173-348" fmla="*/ 4807437 h 5369298"/>
                <a:gd name="connsiteX174-349" fmla="*/ 2827299 w 6401555"/>
                <a:gd name="connsiteY174-350" fmla="*/ 4840488 h 5369298"/>
                <a:gd name="connsiteX175-351" fmla="*/ 2794248 w 6401555"/>
                <a:gd name="connsiteY175-352" fmla="*/ 4862522 h 5369298"/>
                <a:gd name="connsiteX176-353" fmla="*/ 2761198 w 6401555"/>
                <a:gd name="connsiteY176-354" fmla="*/ 4895572 h 5369298"/>
                <a:gd name="connsiteX177-355" fmla="*/ 2772214 w 6401555"/>
                <a:gd name="connsiteY177-356" fmla="*/ 5016758 h 5369298"/>
                <a:gd name="connsiteX178-357" fmla="*/ 2805265 w 6401555"/>
                <a:gd name="connsiteY178-358" fmla="*/ 5049808 h 5369298"/>
                <a:gd name="connsiteX179-359" fmla="*/ 2816282 w 6401555"/>
                <a:gd name="connsiteY179-360" fmla="*/ 5137943 h 5369298"/>
                <a:gd name="connsiteX180-361" fmla="*/ 2882383 w 6401555"/>
                <a:gd name="connsiteY180-362" fmla="*/ 5170994 h 5369298"/>
                <a:gd name="connsiteX181-363" fmla="*/ 2838316 w 6401555"/>
                <a:gd name="connsiteY181-364" fmla="*/ 5248112 h 5369298"/>
                <a:gd name="connsiteX182-365" fmla="*/ 2827299 w 6401555"/>
                <a:gd name="connsiteY182-366" fmla="*/ 5292179 h 5369298"/>
                <a:gd name="connsiteX183-367" fmla="*/ 2794248 w 6401555"/>
                <a:gd name="connsiteY183-368" fmla="*/ 5281163 h 5369298"/>
                <a:gd name="connsiteX184-369" fmla="*/ 2783231 w 6401555"/>
                <a:gd name="connsiteY184-370" fmla="*/ 5248112 h 5369298"/>
                <a:gd name="connsiteX185-371" fmla="*/ 2706113 w 6401555"/>
                <a:gd name="connsiteY185-372" fmla="*/ 5159977 h 5369298"/>
                <a:gd name="connsiteX186-373" fmla="*/ 2485776 w 6401555"/>
                <a:gd name="connsiteY186-374" fmla="*/ 5170994 h 5369298"/>
                <a:gd name="connsiteX187-375" fmla="*/ 2452725 w 6401555"/>
                <a:gd name="connsiteY187-376" fmla="*/ 5182011 h 5369298"/>
                <a:gd name="connsiteX188-377" fmla="*/ 2287472 w 6401555"/>
                <a:gd name="connsiteY188-378" fmla="*/ 5193028 h 5369298"/>
                <a:gd name="connsiteX189-379" fmla="*/ 2243405 w 6401555"/>
                <a:gd name="connsiteY189-380" fmla="*/ 5237095 h 5369298"/>
                <a:gd name="connsiteX190-381" fmla="*/ 2155270 w 6401555"/>
                <a:gd name="connsiteY190-382" fmla="*/ 5303196 h 5369298"/>
                <a:gd name="connsiteX191-383" fmla="*/ 2100185 w 6401555"/>
                <a:gd name="connsiteY191-384" fmla="*/ 5281163 h 5369298"/>
                <a:gd name="connsiteX192-385" fmla="*/ 1956966 w 6401555"/>
                <a:gd name="connsiteY192-386" fmla="*/ 5270146 h 5369298"/>
                <a:gd name="connsiteX193-387" fmla="*/ 1912899 w 6401555"/>
                <a:gd name="connsiteY193-388" fmla="*/ 5226078 h 5369298"/>
                <a:gd name="connsiteX194-389" fmla="*/ 1824764 w 6401555"/>
                <a:gd name="connsiteY194-390" fmla="*/ 5204045 h 5369298"/>
                <a:gd name="connsiteX195-391" fmla="*/ 1791713 w 6401555"/>
                <a:gd name="connsiteY195-392" fmla="*/ 5182011 h 5369298"/>
                <a:gd name="connsiteX196-393" fmla="*/ 1769679 w 6401555"/>
                <a:gd name="connsiteY196-394" fmla="*/ 5248112 h 5369298"/>
                <a:gd name="connsiteX197-395" fmla="*/ 1747646 w 6401555"/>
                <a:gd name="connsiteY197-396" fmla="*/ 5347264 h 5369298"/>
                <a:gd name="connsiteX198-397" fmla="*/ 1714595 w 6401555"/>
                <a:gd name="connsiteY198-398" fmla="*/ 5369298 h 5369298"/>
                <a:gd name="connsiteX199-399" fmla="*/ 1648494 w 6401555"/>
                <a:gd name="connsiteY199-400" fmla="*/ 5358281 h 5369298"/>
                <a:gd name="connsiteX200-401" fmla="*/ 1604426 w 6401555"/>
                <a:gd name="connsiteY200-402" fmla="*/ 5292179 h 5369298"/>
                <a:gd name="connsiteX201-403" fmla="*/ 1593410 w 6401555"/>
                <a:gd name="connsiteY201-404" fmla="*/ 5259129 h 5369298"/>
                <a:gd name="connsiteX202-405" fmla="*/ 1494258 w 6401555"/>
                <a:gd name="connsiteY202-406" fmla="*/ 5215061 h 5369298"/>
                <a:gd name="connsiteX203-407" fmla="*/ 1461207 w 6401555"/>
                <a:gd name="connsiteY203-408" fmla="*/ 5204045 h 5369298"/>
                <a:gd name="connsiteX204-409" fmla="*/ 1428157 w 6401555"/>
                <a:gd name="connsiteY204-410" fmla="*/ 5182011 h 5369298"/>
                <a:gd name="connsiteX205-411" fmla="*/ 1163752 w 6401555"/>
                <a:gd name="connsiteY205-412" fmla="*/ 5126926 h 5369298"/>
                <a:gd name="connsiteX206-413" fmla="*/ 1130701 w 6401555"/>
                <a:gd name="connsiteY206-414" fmla="*/ 5115910 h 5369298"/>
                <a:gd name="connsiteX207-415" fmla="*/ 1064600 w 6401555"/>
                <a:gd name="connsiteY207-416" fmla="*/ 5104893 h 5369298"/>
                <a:gd name="connsiteX208-417" fmla="*/ 1031549 w 6401555"/>
                <a:gd name="connsiteY208-418" fmla="*/ 5071842 h 5369298"/>
                <a:gd name="connsiteX209-419" fmla="*/ 998499 w 6401555"/>
                <a:gd name="connsiteY209-420" fmla="*/ 5060825 h 5369298"/>
                <a:gd name="connsiteX210-421" fmla="*/ 943414 w 6401555"/>
                <a:gd name="connsiteY210-422" fmla="*/ 5071842 h 5369298"/>
                <a:gd name="connsiteX211-423" fmla="*/ 965448 w 6401555"/>
                <a:gd name="connsiteY211-424" fmla="*/ 5104893 h 5369298"/>
                <a:gd name="connsiteX212-425" fmla="*/ 932398 w 6401555"/>
                <a:gd name="connsiteY212-426" fmla="*/ 5137943 h 5369298"/>
                <a:gd name="connsiteX213-427" fmla="*/ 634942 w 6401555"/>
                <a:gd name="connsiteY213-428" fmla="*/ 5137943 h 5369298"/>
                <a:gd name="connsiteX214-429" fmla="*/ 568841 w 6401555"/>
                <a:gd name="connsiteY214-430" fmla="*/ 5204045 h 5369298"/>
                <a:gd name="connsiteX215-431" fmla="*/ 502740 w 6401555"/>
                <a:gd name="connsiteY215-432" fmla="*/ 5226078 h 5369298"/>
                <a:gd name="connsiteX216-433" fmla="*/ 469689 w 6401555"/>
                <a:gd name="connsiteY216-434" fmla="*/ 5237095 h 5369298"/>
                <a:gd name="connsiteX217-435" fmla="*/ 403588 w 6401555"/>
                <a:gd name="connsiteY217-436" fmla="*/ 5193028 h 5369298"/>
                <a:gd name="connsiteX218-437" fmla="*/ 392571 w 6401555"/>
                <a:gd name="connsiteY218-438" fmla="*/ 5159977 h 5369298"/>
                <a:gd name="connsiteX219-439" fmla="*/ 348504 w 6401555"/>
                <a:gd name="connsiteY219-440" fmla="*/ 5093876 h 5369298"/>
                <a:gd name="connsiteX220-441" fmla="*/ 326470 w 6401555"/>
                <a:gd name="connsiteY220-442" fmla="*/ 5027775 h 5369298"/>
                <a:gd name="connsiteX221-443" fmla="*/ 337487 w 6401555"/>
                <a:gd name="connsiteY221-444" fmla="*/ 4829471 h 5369298"/>
                <a:gd name="connsiteX222-445" fmla="*/ 370537 w 6401555"/>
                <a:gd name="connsiteY222-446" fmla="*/ 4796420 h 5369298"/>
                <a:gd name="connsiteX223-447" fmla="*/ 392571 w 6401555"/>
                <a:gd name="connsiteY223-448" fmla="*/ 4763370 h 5369298"/>
                <a:gd name="connsiteX224-449" fmla="*/ 403588 w 6401555"/>
                <a:gd name="connsiteY224-450" fmla="*/ 4730319 h 5369298"/>
                <a:gd name="connsiteX225-451" fmla="*/ 414605 w 6401555"/>
                <a:gd name="connsiteY225-452" fmla="*/ 4675235 h 5369298"/>
                <a:gd name="connsiteX226-453" fmla="*/ 436638 w 6401555"/>
                <a:gd name="connsiteY226-454" fmla="*/ 4642184 h 5369298"/>
                <a:gd name="connsiteX227-455" fmla="*/ 414605 w 6401555"/>
                <a:gd name="connsiteY227-456" fmla="*/ 4554049 h 5369298"/>
                <a:gd name="connsiteX228-457" fmla="*/ 359520 w 6401555"/>
                <a:gd name="connsiteY228-458" fmla="*/ 4487948 h 5369298"/>
                <a:gd name="connsiteX229-459" fmla="*/ 304436 w 6401555"/>
                <a:gd name="connsiteY229-460" fmla="*/ 4432864 h 5369298"/>
                <a:gd name="connsiteX230-461" fmla="*/ 282402 w 6401555"/>
                <a:gd name="connsiteY230-462" fmla="*/ 4399813 h 5369298"/>
                <a:gd name="connsiteX231-463" fmla="*/ 315453 w 6401555"/>
                <a:gd name="connsiteY231-464" fmla="*/ 4388796 h 5369298"/>
                <a:gd name="connsiteX232-465" fmla="*/ 238335 w 6401555"/>
                <a:gd name="connsiteY232-466" fmla="*/ 4377779 h 5369298"/>
                <a:gd name="connsiteX233-467" fmla="*/ 205284 w 6401555"/>
                <a:gd name="connsiteY233-468" fmla="*/ 4366763 h 5369298"/>
                <a:gd name="connsiteX234-469" fmla="*/ 183251 w 6401555"/>
                <a:gd name="connsiteY234-470" fmla="*/ 4333712 h 5369298"/>
                <a:gd name="connsiteX235-471" fmla="*/ 139183 w 6401555"/>
                <a:gd name="connsiteY235-472" fmla="*/ 4289645 h 5369298"/>
                <a:gd name="connsiteX236-473" fmla="*/ 117149 w 6401555"/>
                <a:gd name="connsiteY236-474" fmla="*/ 4256594 h 5369298"/>
                <a:gd name="connsiteX237-475" fmla="*/ 17998 w 6401555"/>
                <a:gd name="connsiteY237-476" fmla="*/ 4201510 h 5369298"/>
                <a:gd name="connsiteX238-477" fmla="*/ 17998 w 6401555"/>
                <a:gd name="connsiteY238-478" fmla="*/ 4014223 h 5369298"/>
                <a:gd name="connsiteX239-479" fmla="*/ 40031 w 6401555"/>
                <a:gd name="connsiteY239-480" fmla="*/ 3981172 h 5369298"/>
                <a:gd name="connsiteX240-481" fmla="*/ 51048 w 6401555"/>
                <a:gd name="connsiteY240-482" fmla="*/ 3948122 h 5369298"/>
                <a:gd name="connsiteX241-483" fmla="*/ 128166 w 6401555"/>
                <a:gd name="connsiteY241-484" fmla="*/ 3926088 h 5369298"/>
                <a:gd name="connsiteX242-485" fmla="*/ 161217 w 6401555"/>
                <a:gd name="connsiteY242-486" fmla="*/ 3904054 h 5369298"/>
                <a:gd name="connsiteX243-487" fmla="*/ 172234 w 6401555"/>
                <a:gd name="connsiteY243-488" fmla="*/ 3871004 h 5369298"/>
                <a:gd name="connsiteX244-489" fmla="*/ 216301 w 6401555"/>
                <a:gd name="connsiteY244-490" fmla="*/ 3804902 h 5369298"/>
                <a:gd name="connsiteX245-491" fmla="*/ 238335 w 6401555"/>
                <a:gd name="connsiteY245-492" fmla="*/ 3771852 h 5369298"/>
                <a:gd name="connsiteX246-493" fmla="*/ 227318 w 6401555"/>
                <a:gd name="connsiteY246-494" fmla="*/ 3716767 h 5369298"/>
                <a:gd name="connsiteX247-495" fmla="*/ 161217 w 6401555"/>
                <a:gd name="connsiteY247-496" fmla="*/ 3650666 h 5369298"/>
                <a:gd name="connsiteX248-497" fmla="*/ 172234 w 6401555"/>
                <a:gd name="connsiteY248-498" fmla="*/ 3617616 h 5369298"/>
                <a:gd name="connsiteX249-499" fmla="*/ 161217 w 6401555"/>
                <a:gd name="connsiteY249-500" fmla="*/ 3595582 h 5369298"/>
                <a:gd name="connsiteX250-501" fmla="*/ 117149 w 6401555"/>
                <a:gd name="connsiteY250-502" fmla="*/ 3496430 h 5369298"/>
                <a:gd name="connsiteX251-503" fmla="*/ 106132 w 6401555"/>
                <a:gd name="connsiteY251-504" fmla="*/ 3452363 h 5369298"/>
                <a:gd name="connsiteX252-505" fmla="*/ 106132 w 6401555"/>
                <a:gd name="connsiteY252-506" fmla="*/ 3331177 h 5369298"/>
                <a:gd name="connsiteX253-507" fmla="*/ 139183 w 6401555"/>
                <a:gd name="connsiteY253-508" fmla="*/ 3320160 h 5369298"/>
                <a:gd name="connsiteX254-509" fmla="*/ 150200 w 6401555"/>
                <a:gd name="connsiteY254-510" fmla="*/ 3287110 h 5369298"/>
                <a:gd name="connsiteX255-511" fmla="*/ 172234 w 6401555"/>
                <a:gd name="connsiteY255-512" fmla="*/ 3254059 h 5369298"/>
                <a:gd name="connsiteX256-513" fmla="*/ 150200 w 6401555"/>
                <a:gd name="connsiteY256-514" fmla="*/ 3132873 h 5369298"/>
                <a:gd name="connsiteX257-515" fmla="*/ 161217 w 6401555"/>
                <a:gd name="connsiteY257-516" fmla="*/ 3088806 h 5369298"/>
                <a:gd name="connsiteX258-517" fmla="*/ 172234 w 6401555"/>
                <a:gd name="connsiteY258-518" fmla="*/ 3011688 h 5369298"/>
                <a:gd name="connsiteX259-519" fmla="*/ 139183 w 6401555"/>
                <a:gd name="connsiteY259-520" fmla="*/ 2989654 h 5369298"/>
                <a:gd name="connsiteX260-521" fmla="*/ 128166 w 6401555"/>
                <a:gd name="connsiteY260-522" fmla="*/ 2956604 h 5369298"/>
                <a:gd name="connsiteX261-523" fmla="*/ 194267 w 6401555"/>
                <a:gd name="connsiteY261-524" fmla="*/ 2901519 h 5369298"/>
                <a:gd name="connsiteX262-525" fmla="*/ 216301 w 6401555"/>
                <a:gd name="connsiteY262-526" fmla="*/ 2868469 h 5369298"/>
                <a:gd name="connsiteX263-527" fmla="*/ 238335 w 6401555"/>
                <a:gd name="connsiteY263-528" fmla="*/ 2758300 h 5369298"/>
                <a:gd name="connsiteX264-529" fmla="*/ 260369 w 6401555"/>
                <a:gd name="connsiteY264-530" fmla="*/ 2714232 h 5369298"/>
                <a:gd name="connsiteX265-531" fmla="*/ 271385 w 6401555"/>
                <a:gd name="connsiteY265-532" fmla="*/ 2681182 h 5369298"/>
                <a:gd name="connsiteX266-533" fmla="*/ 260369 w 6401555"/>
                <a:gd name="connsiteY266-534" fmla="*/ 2604064 h 5369298"/>
                <a:gd name="connsiteX267-535" fmla="*/ 183251 w 6401555"/>
                <a:gd name="connsiteY267-536" fmla="*/ 2515929 h 5369298"/>
                <a:gd name="connsiteX268-537" fmla="*/ 172234 w 6401555"/>
                <a:gd name="connsiteY268-538" fmla="*/ 2449828 h 5369298"/>
                <a:gd name="connsiteX269-539" fmla="*/ 216301 w 6401555"/>
                <a:gd name="connsiteY269-540" fmla="*/ 2438811 h 5369298"/>
                <a:gd name="connsiteX270-541" fmla="*/ 304436 w 6401555"/>
                <a:gd name="connsiteY270-542" fmla="*/ 2449828 h 5369298"/>
                <a:gd name="connsiteX271-543" fmla="*/ 403588 w 6401555"/>
                <a:gd name="connsiteY271-544" fmla="*/ 2471861 h 5369298"/>
                <a:gd name="connsiteX272-545" fmla="*/ 436638 w 6401555"/>
                <a:gd name="connsiteY272-546" fmla="*/ 2427794 h 5369298"/>
                <a:gd name="connsiteX273-547" fmla="*/ 469689 w 6401555"/>
                <a:gd name="connsiteY273-548" fmla="*/ 2460845 h 5369298"/>
                <a:gd name="connsiteX274-549" fmla="*/ 480706 w 6401555"/>
                <a:gd name="connsiteY274-550" fmla="*/ 2372710 h 5369298"/>
                <a:gd name="connsiteX275-551" fmla="*/ 601892 w 6401555"/>
                <a:gd name="connsiteY275-552" fmla="*/ 2328642 h 5369298"/>
                <a:gd name="connsiteX276-553" fmla="*/ 579858 w 6401555"/>
                <a:gd name="connsiteY276-554" fmla="*/ 2295591 h 5369298"/>
                <a:gd name="connsiteX277-555" fmla="*/ 612908 w 6401555"/>
                <a:gd name="connsiteY277-556" fmla="*/ 2196440 h 5369298"/>
                <a:gd name="connsiteX278-557" fmla="*/ 557824 w 6401555"/>
                <a:gd name="connsiteY278-558" fmla="*/ 2152372 h 5369298"/>
                <a:gd name="connsiteX279-559" fmla="*/ 469689 w 6401555"/>
                <a:gd name="connsiteY279-560" fmla="*/ 2130338 h 5369298"/>
                <a:gd name="connsiteX280-561" fmla="*/ 546807 w 6401555"/>
                <a:gd name="connsiteY280-562" fmla="*/ 2053220 h 5369298"/>
                <a:gd name="connsiteX281-563" fmla="*/ 579858 w 6401555"/>
                <a:gd name="connsiteY281-564" fmla="*/ 2042204 h 5369298"/>
                <a:gd name="connsiteX282-565" fmla="*/ 612908 w 6401555"/>
                <a:gd name="connsiteY282-566" fmla="*/ 2031187 h 5369298"/>
                <a:gd name="connsiteX283-567" fmla="*/ 634942 w 6401555"/>
                <a:gd name="connsiteY283-568" fmla="*/ 1998136 h 5369298"/>
                <a:gd name="connsiteX284-569" fmla="*/ 656976 w 6401555"/>
                <a:gd name="connsiteY284-570" fmla="*/ 1921018 h 5369298"/>
                <a:gd name="connsiteX285-571" fmla="*/ 679010 w 6401555"/>
                <a:gd name="connsiteY285-572" fmla="*/ 1854917 h 5369298"/>
                <a:gd name="connsiteX286-573" fmla="*/ 690026 w 6401555"/>
                <a:gd name="connsiteY286-574" fmla="*/ 1689664 h 5369298"/>
                <a:gd name="connsiteX287-575" fmla="*/ 712060 w 6401555"/>
                <a:gd name="connsiteY287-576" fmla="*/ 1656613 h 5369298"/>
                <a:gd name="connsiteX288-577" fmla="*/ 679010 w 6401555"/>
                <a:gd name="connsiteY288-578" fmla="*/ 1568478 h 5369298"/>
                <a:gd name="connsiteX289-579" fmla="*/ 656976 w 6401555"/>
                <a:gd name="connsiteY289-580" fmla="*/ 1502377 h 5369298"/>
                <a:gd name="connsiteX290-581" fmla="*/ 667993 w 6401555"/>
                <a:gd name="connsiteY290-582" fmla="*/ 1403225 h 5369298"/>
                <a:gd name="connsiteX291-583" fmla="*/ 767145 w 6401555"/>
                <a:gd name="connsiteY291-584" fmla="*/ 1348141 h 5369298"/>
                <a:gd name="connsiteX292-585" fmla="*/ 877313 w 6401555"/>
                <a:gd name="connsiteY292-586" fmla="*/ 1326107 h 5369298"/>
                <a:gd name="connsiteX293-587" fmla="*/ 1020532 w 6401555"/>
                <a:gd name="connsiteY293-588" fmla="*/ 1304073 h 5369298"/>
                <a:gd name="connsiteX294-589" fmla="*/ 1042566 w 6401555"/>
                <a:gd name="connsiteY294-590" fmla="*/ 1337124 h 5369298"/>
                <a:gd name="connsiteX295-591" fmla="*/ 1053583 w 6401555"/>
                <a:gd name="connsiteY295-592" fmla="*/ 1381191 h 5369298"/>
                <a:gd name="connsiteX296-593" fmla="*/ 1086634 w 6401555"/>
                <a:gd name="connsiteY296-594" fmla="*/ 1403225 h 5369298"/>
                <a:gd name="connsiteX297-595" fmla="*/ 1174769 w 6401555"/>
                <a:gd name="connsiteY297-596" fmla="*/ 1480343 h 5369298"/>
                <a:gd name="connsiteX298-597" fmla="*/ 1207819 w 6401555"/>
                <a:gd name="connsiteY298-598" fmla="*/ 1469326 h 5369298"/>
                <a:gd name="connsiteX299-599" fmla="*/ 1207819 w 6401555"/>
                <a:gd name="connsiteY299-600" fmla="*/ 1337124 h 5369298"/>
                <a:gd name="connsiteX300-601" fmla="*/ 1240870 w 6401555"/>
                <a:gd name="connsiteY300-602" fmla="*/ 1315090 h 5369298"/>
                <a:gd name="connsiteX301-603" fmla="*/ 1439173 w 6401555"/>
                <a:gd name="connsiteY301-604" fmla="*/ 1293057 h 5369298"/>
                <a:gd name="connsiteX302-605" fmla="*/ 1428157 w 6401555"/>
                <a:gd name="connsiteY302-606" fmla="*/ 1237972 h 5369298"/>
                <a:gd name="connsiteX303-607" fmla="*/ 1362055 w 6401555"/>
                <a:gd name="connsiteY303-608" fmla="*/ 1204922 h 5369298"/>
                <a:gd name="connsiteX304-609" fmla="*/ 1295954 w 6401555"/>
                <a:gd name="connsiteY304-610" fmla="*/ 1149837 h 5369298"/>
                <a:gd name="connsiteX305-611" fmla="*/ 1284937 w 6401555"/>
                <a:gd name="connsiteY305-612" fmla="*/ 1105770 h 5369298"/>
                <a:gd name="connsiteX306-613" fmla="*/ 1262904 w 6401555"/>
                <a:gd name="connsiteY306-614" fmla="*/ 1072719 h 5369298"/>
                <a:gd name="connsiteX307-615" fmla="*/ 1273920 w 6401555"/>
                <a:gd name="connsiteY307-616" fmla="*/ 951534 h 5369298"/>
                <a:gd name="connsiteX308-617" fmla="*/ 1306971 w 6401555"/>
                <a:gd name="connsiteY308-618" fmla="*/ 929500 h 5369298"/>
                <a:gd name="connsiteX309-619" fmla="*/ 1317988 w 6401555"/>
                <a:gd name="connsiteY309-620" fmla="*/ 896449 h 5369298"/>
                <a:gd name="connsiteX310-621" fmla="*/ 1273920 w 6401555"/>
                <a:gd name="connsiteY310-622" fmla="*/ 830348 h 5369298"/>
                <a:gd name="connsiteX311-623" fmla="*/ 1262904 w 6401555"/>
                <a:gd name="connsiteY311-624" fmla="*/ 797298 h 5369298"/>
                <a:gd name="connsiteX312-625" fmla="*/ 1229853 w 6401555"/>
                <a:gd name="connsiteY312-626" fmla="*/ 764247 h 5369298"/>
                <a:gd name="connsiteX313-627" fmla="*/ 1207819 w 6401555"/>
                <a:gd name="connsiteY313-628" fmla="*/ 731196 h 5369298"/>
                <a:gd name="connsiteX314-629" fmla="*/ 1218836 w 6401555"/>
                <a:gd name="connsiteY314-630" fmla="*/ 521876 h 5369298"/>
                <a:gd name="connsiteX315-631" fmla="*/ 1240870 w 6401555"/>
                <a:gd name="connsiteY315-632" fmla="*/ 477808 h 5369298"/>
                <a:gd name="connsiteX316-633" fmla="*/ 1251887 w 6401555"/>
                <a:gd name="connsiteY316-634" fmla="*/ 444758 h 5369298"/>
                <a:gd name="connsiteX317-635" fmla="*/ 1395106 w 6401555"/>
                <a:gd name="connsiteY317-636" fmla="*/ 411707 h 5369298"/>
                <a:gd name="connsiteX318-637" fmla="*/ 1406123 w 6401555"/>
                <a:gd name="connsiteY318-638" fmla="*/ 367640 h 5369298"/>
                <a:gd name="connsiteX319-639" fmla="*/ 1505275 w 6401555"/>
                <a:gd name="connsiteY319-640" fmla="*/ 367640 h 5369298"/>
                <a:gd name="connsiteX320-641" fmla="*/ 1527308 w 6401555"/>
                <a:gd name="connsiteY320-642" fmla="*/ 400690 h 5369298"/>
                <a:gd name="connsiteX321-643" fmla="*/ 1659511 w 6401555"/>
                <a:gd name="connsiteY321-644" fmla="*/ 444758 h 5369298"/>
                <a:gd name="connsiteX322-645" fmla="*/ 1703578 w 6401555"/>
                <a:gd name="connsiteY322-646" fmla="*/ 565943 h 5369298"/>
                <a:gd name="connsiteX323-647" fmla="*/ 1780696 w 6401555"/>
                <a:gd name="connsiteY323-648" fmla="*/ 576960 h 5369298"/>
                <a:gd name="connsiteX324-649" fmla="*/ 1813747 w 6401555"/>
                <a:gd name="connsiteY324-650" fmla="*/ 587977 h 5369298"/>
                <a:gd name="connsiteX325-651" fmla="*/ 1824764 w 6401555"/>
                <a:gd name="connsiteY325-652" fmla="*/ 687129 h 5369298"/>
                <a:gd name="connsiteX326-653" fmla="*/ 1780696 w 6401555"/>
                <a:gd name="connsiteY326-654" fmla="*/ 698146 h 5369298"/>
                <a:gd name="connsiteX327-655" fmla="*/ 1681545 w 6401555"/>
                <a:gd name="connsiteY327-656" fmla="*/ 720179 h 5369298"/>
                <a:gd name="connsiteX328-657" fmla="*/ 1769679 w 6401555"/>
                <a:gd name="connsiteY328-658" fmla="*/ 753230 h 5369298"/>
                <a:gd name="connsiteX329-659" fmla="*/ 1780696 w 6401555"/>
                <a:gd name="connsiteY329-660" fmla="*/ 819331 h 5369298"/>
                <a:gd name="connsiteX330-661" fmla="*/ 1824764 w 6401555"/>
                <a:gd name="connsiteY330-662" fmla="*/ 918483 h 5369298"/>
                <a:gd name="connsiteX331-663" fmla="*/ 1857814 w 6401555"/>
                <a:gd name="connsiteY331-664" fmla="*/ 951534 h 5369298"/>
                <a:gd name="connsiteX332-665" fmla="*/ 1879848 w 6401555"/>
                <a:gd name="connsiteY332-666" fmla="*/ 984584 h 5369298"/>
                <a:gd name="connsiteX333-667" fmla="*/ 1990017 w 6401555"/>
                <a:gd name="connsiteY333-668" fmla="*/ 995601 h 5369298"/>
                <a:gd name="connsiteX334-669" fmla="*/ 2023067 w 6401555"/>
                <a:gd name="connsiteY334-670" fmla="*/ 1017635 h 5369298"/>
                <a:gd name="connsiteX335-671" fmla="*/ 2056118 w 6401555"/>
                <a:gd name="connsiteY335-672" fmla="*/ 1050685 h 5369298"/>
                <a:gd name="connsiteX336-673" fmla="*/ 2089169 w 6401555"/>
                <a:gd name="connsiteY336-674" fmla="*/ 1028652 h 5369298"/>
                <a:gd name="connsiteX337-675" fmla="*/ 2122219 w 6401555"/>
                <a:gd name="connsiteY337-676" fmla="*/ 984584 h 5369298"/>
                <a:gd name="connsiteX338-677" fmla="*/ 2133236 w 6401555"/>
                <a:gd name="connsiteY338-678" fmla="*/ 951534 h 5369298"/>
                <a:gd name="connsiteX339-679" fmla="*/ 2166287 w 6401555"/>
                <a:gd name="connsiteY339-680" fmla="*/ 940517 h 5369298"/>
                <a:gd name="connsiteX340-681" fmla="*/ 2243405 w 6401555"/>
                <a:gd name="connsiteY340-682" fmla="*/ 984584 h 5369298"/>
                <a:gd name="connsiteX341-683" fmla="*/ 2232388 w 6401555"/>
                <a:gd name="connsiteY341-684" fmla="*/ 1017635 h 5369298"/>
                <a:gd name="connsiteX342-685" fmla="*/ 2210354 w 6401555"/>
                <a:gd name="connsiteY342-686" fmla="*/ 1061702 h 5369298"/>
                <a:gd name="connsiteX343-687" fmla="*/ 2188320 w 6401555"/>
                <a:gd name="connsiteY343-688" fmla="*/ 1127804 h 5369298"/>
                <a:gd name="connsiteX344-689" fmla="*/ 2133236 w 6401555"/>
                <a:gd name="connsiteY344-690" fmla="*/ 1193905 h 5369298"/>
                <a:gd name="connsiteX345-691" fmla="*/ 2100185 w 6401555"/>
                <a:gd name="connsiteY345-692" fmla="*/ 1215938 h 5369298"/>
                <a:gd name="connsiteX346-693" fmla="*/ 2298489 w 6401555"/>
                <a:gd name="connsiteY346-694" fmla="*/ 1226955 h 5369298"/>
                <a:gd name="connsiteX347-695" fmla="*/ 2364590 w 6401555"/>
                <a:gd name="connsiteY347-696" fmla="*/ 1138820 h 5369298"/>
                <a:gd name="connsiteX348-697" fmla="*/ 2397641 w 6401555"/>
                <a:gd name="connsiteY348-698" fmla="*/ 1127804 h 5369298"/>
                <a:gd name="connsiteX349-699" fmla="*/ 2584928 w 6401555"/>
                <a:gd name="connsiteY349-700" fmla="*/ 1116787 h 5369298"/>
                <a:gd name="connsiteX350-701" fmla="*/ 2640012 w 6401555"/>
                <a:gd name="connsiteY350-702" fmla="*/ 1017635 h 5369298"/>
                <a:gd name="connsiteX351-703" fmla="*/ 2651029 w 6401555"/>
                <a:gd name="connsiteY351-704" fmla="*/ 929500 h 5369298"/>
                <a:gd name="connsiteX352-705" fmla="*/ 2816282 w 6401555"/>
                <a:gd name="connsiteY352-706" fmla="*/ 962551 h 5369298"/>
                <a:gd name="connsiteX353-707" fmla="*/ 2860349 w 6401555"/>
                <a:gd name="connsiteY353-708" fmla="*/ 841365 h 5369298"/>
                <a:gd name="connsiteX354-709" fmla="*/ 2937467 w 6401555"/>
                <a:gd name="connsiteY354-710" fmla="*/ 808314 h 5369298"/>
                <a:gd name="connsiteX355-711" fmla="*/ 3080687 w 6401555"/>
                <a:gd name="connsiteY355-712" fmla="*/ 819331 h 5369298"/>
                <a:gd name="connsiteX356-713" fmla="*/ 3091704 w 6401555"/>
                <a:gd name="connsiteY356-714" fmla="*/ 874416 h 5369298"/>
                <a:gd name="connsiteX357-715" fmla="*/ 3124754 w 6401555"/>
                <a:gd name="connsiteY357-716" fmla="*/ 951534 h 5369298"/>
                <a:gd name="connsiteX358-717" fmla="*/ 3157805 w 6401555"/>
                <a:gd name="connsiteY358-718" fmla="*/ 1094753 h 5369298"/>
                <a:gd name="connsiteX359-719" fmla="*/ 3168822 w 6401555"/>
                <a:gd name="connsiteY359-720" fmla="*/ 1127804 h 5369298"/>
                <a:gd name="connsiteX360-721" fmla="*/ 3201872 w 6401555"/>
                <a:gd name="connsiteY360-722" fmla="*/ 1138820 h 5369298"/>
                <a:gd name="connsiteX361-723" fmla="*/ 3256957 w 6401555"/>
                <a:gd name="connsiteY361-724" fmla="*/ 1149837 h 5369298"/>
                <a:gd name="connsiteX362-725" fmla="*/ 3179838 w 6401555"/>
                <a:gd name="connsiteY362-726" fmla="*/ 1160854 h 5369298"/>
                <a:gd name="connsiteX363-727" fmla="*/ 3212889 w 6401555"/>
                <a:gd name="connsiteY363-728" fmla="*/ 1171871 h 5369298"/>
                <a:gd name="connsiteX364-729" fmla="*/ 3245940 w 6401555"/>
                <a:gd name="connsiteY364-730" fmla="*/ 1193905 h 5369298"/>
                <a:gd name="connsiteX365-731" fmla="*/ 3267973 w 6401555"/>
                <a:gd name="connsiteY365-732" fmla="*/ 1226955 h 5369298"/>
                <a:gd name="connsiteX366-733" fmla="*/ 3290007 w 6401555"/>
                <a:gd name="connsiteY366-734" fmla="*/ 1271023 h 5369298"/>
                <a:gd name="connsiteX367-735" fmla="*/ 3323058 w 6401555"/>
                <a:gd name="connsiteY367-736" fmla="*/ 1293057 h 5369298"/>
                <a:gd name="connsiteX368-737" fmla="*/ 3356108 w 6401555"/>
                <a:gd name="connsiteY368-738" fmla="*/ 1282040 h 5369298"/>
                <a:gd name="connsiteX369-739" fmla="*/ 3466277 w 6401555"/>
                <a:gd name="connsiteY369-740" fmla="*/ 1193905 h 5369298"/>
                <a:gd name="connsiteX370-741" fmla="*/ 3620513 w 6401555"/>
                <a:gd name="connsiteY370-742" fmla="*/ 1160854 h 5369298"/>
                <a:gd name="connsiteX371-743" fmla="*/ 3730682 w 6401555"/>
                <a:gd name="connsiteY371-744" fmla="*/ 1116787 h 5369298"/>
                <a:gd name="connsiteX372-745" fmla="*/ 3818817 w 6401555"/>
                <a:gd name="connsiteY372-746" fmla="*/ 1094753 h 5369298"/>
                <a:gd name="connsiteX373-747" fmla="*/ 3928985 w 6401555"/>
                <a:gd name="connsiteY373-748" fmla="*/ 1050685 h 5369298"/>
                <a:gd name="connsiteX374-749" fmla="*/ 4006104 w 6401555"/>
                <a:gd name="connsiteY374-750" fmla="*/ 1017635 h 5369298"/>
                <a:gd name="connsiteX375-751" fmla="*/ 4061188 w 6401555"/>
                <a:gd name="connsiteY375-752" fmla="*/ 962551 h 5369298"/>
                <a:gd name="connsiteX376-753" fmla="*/ 4127289 w 6401555"/>
                <a:gd name="connsiteY376-754" fmla="*/ 907466 h 5369298"/>
                <a:gd name="connsiteX377-755" fmla="*/ 4149323 w 6401555"/>
                <a:gd name="connsiteY377-756" fmla="*/ 874416 h 5369298"/>
                <a:gd name="connsiteX378-757" fmla="*/ 4182373 w 6401555"/>
                <a:gd name="connsiteY378-758" fmla="*/ 852382 h 5369298"/>
                <a:gd name="connsiteX379-759" fmla="*/ 4226441 w 6401555"/>
                <a:gd name="connsiteY379-760" fmla="*/ 819331 h 5369298"/>
                <a:gd name="connsiteX380-761" fmla="*/ 4303559 w 6401555"/>
                <a:gd name="connsiteY380-762" fmla="*/ 786281 h 5369298"/>
                <a:gd name="connsiteX381-763" fmla="*/ 4369660 w 6401555"/>
                <a:gd name="connsiteY381-764" fmla="*/ 775264 h 5369298"/>
                <a:gd name="connsiteX382-765" fmla="*/ 4424745 w 6401555"/>
                <a:gd name="connsiteY382-766" fmla="*/ 753230 h 5369298"/>
                <a:gd name="connsiteX383-767" fmla="*/ 4457795 w 6401555"/>
                <a:gd name="connsiteY383-768" fmla="*/ 742213 h 5369298"/>
                <a:gd name="connsiteX384-769" fmla="*/ 4523896 w 6401555"/>
                <a:gd name="connsiteY384-770" fmla="*/ 698146 h 5369298"/>
                <a:gd name="connsiteX385-771" fmla="*/ 4623048 w 6401555"/>
                <a:gd name="connsiteY385-772" fmla="*/ 676112 h 5369298"/>
                <a:gd name="connsiteX386-773" fmla="*/ 4755251 w 6401555"/>
                <a:gd name="connsiteY386-774" fmla="*/ 709163 h 5369298"/>
                <a:gd name="connsiteX387-775" fmla="*/ 4777284 w 6401555"/>
                <a:gd name="connsiteY387-776" fmla="*/ 742213 h 5369298"/>
                <a:gd name="connsiteX388-777" fmla="*/ 4810335 w 6401555"/>
                <a:gd name="connsiteY388-778" fmla="*/ 753230 h 5369298"/>
                <a:gd name="connsiteX389-779" fmla="*/ 4909487 w 6401555"/>
                <a:gd name="connsiteY389-780" fmla="*/ 764247 h 5369298"/>
                <a:gd name="connsiteX390-781" fmla="*/ 4942537 w 6401555"/>
                <a:gd name="connsiteY390-782" fmla="*/ 830348 h 5369298"/>
                <a:gd name="connsiteX391-783" fmla="*/ 4931520 w 6401555"/>
                <a:gd name="connsiteY391-784" fmla="*/ 863399 h 5369298"/>
                <a:gd name="connsiteX392-785" fmla="*/ 4909487 w 6401555"/>
                <a:gd name="connsiteY392-786" fmla="*/ 830348 h 5369298"/>
                <a:gd name="connsiteX393-787" fmla="*/ 4810335 w 6401555"/>
                <a:gd name="connsiteY393-788" fmla="*/ 797298 h 5369298"/>
                <a:gd name="connsiteX394-789" fmla="*/ 4777284 w 6401555"/>
                <a:gd name="connsiteY394-790" fmla="*/ 808314 h 5369298"/>
                <a:gd name="connsiteX395-791" fmla="*/ 4777284 w 6401555"/>
                <a:gd name="connsiteY395-792" fmla="*/ 874416 h 5369298"/>
                <a:gd name="connsiteX396-793" fmla="*/ 4854402 w 6401555"/>
                <a:gd name="connsiteY396-794" fmla="*/ 918483 h 5369298"/>
                <a:gd name="connsiteX397-795" fmla="*/ 5206942 w 6401555"/>
                <a:gd name="connsiteY397-796" fmla="*/ 863399 h 5369298"/>
                <a:gd name="connsiteX398-797" fmla="*/ 5239993 w 6401555"/>
                <a:gd name="connsiteY398-798" fmla="*/ 841365 h 5369298"/>
                <a:gd name="connsiteX399-799" fmla="*/ 5284060 w 6401555"/>
                <a:gd name="connsiteY399-800" fmla="*/ 775264 h 5369298"/>
                <a:gd name="connsiteX400-801" fmla="*/ 5339145 w 6401555"/>
                <a:gd name="connsiteY400-802" fmla="*/ 510859 h 5369298"/>
                <a:gd name="connsiteX401-803" fmla="*/ 5416263 w 6401555"/>
                <a:gd name="connsiteY401-804" fmla="*/ 466791 h 5369298"/>
                <a:gd name="connsiteX402-805" fmla="*/ 5581516 w 6401555"/>
                <a:gd name="connsiteY402-806" fmla="*/ 433741 h 5369298"/>
                <a:gd name="connsiteX403-807" fmla="*/ 5647617 w 6401555"/>
                <a:gd name="connsiteY403-808" fmla="*/ 433741 h 5369298"/>
                <a:gd name="connsiteX404-809" fmla="*/ 5658634 w 6401555"/>
                <a:gd name="connsiteY404-810" fmla="*/ 499842 h 5369298"/>
                <a:gd name="connsiteX405-811" fmla="*/ 5735752 w 6401555"/>
                <a:gd name="connsiteY405-812" fmla="*/ 521876 h 5369298"/>
                <a:gd name="connsiteX406-813" fmla="*/ 5746769 w 6401555"/>
                <a:gd name="connsiteY406-814" fmla="*/ 477808 h 5369298"/>
                <a:gd name="connsiteX407-815" fmla="*/ 5735752 w 6401555"/>
                <a:gd name="connsiteY407-816" fmla="*/ 444758 h 5369298"/>
                <a:gd name="connsiteX408-817" fmla="*/ 5724735 w 6401555"/>
                <a:gd name="connsiteY408-818" fmla="*/ 378657 h 5369298"/>
                <a:gd name="connsiteX409-819" fmla="*/ 5702701 w 6401555"/>
                <a:gd name="connsiteY409-820" fmla="*/ 202387 h 5369298"/>
                <a:gd name="connsiteX410-821" fmla="*/ 5669651 w 6401555"/>
                <a:gd name="connsiteY410-822" fmla="*/ 136285 h 5369298"/>
                <a:gd name="connsiteX411-823" fmla="*/ 5669651 w 6401555"/>
                <a:gd name="connsiteY411-824" fmla="*/ 4083 h 5369298"/>
                <a:gd name="connsiteX0-825" fmla="*/ 5669651 w 6401555"/>
                <a:gd name="connsiteY0-826" fmla="*/ 4083 h 5369298"/>
                <a:gd name="connsiteX1-827" fmla="*/ 5724735 w 6401555"/>
                <a:gd name="connsiteY1-828" fmla="*/ 37134 h 5369298"/>
                <a:gd name="connsiteX2-829" fmla="*/ 5757785 w 6401555"/>
                <a:gd name="connsiteY2-830" fmla="*/ 59167 h 5369298"/>
                <a:gd name="connsiteX3-831" fmla="*/ 5768802 w 6401555"/>
                <a:gd name="connsiteY3-832" fmla="*/ 114252 h 5369298"/>
                <a:gd name="connsiteX4-833" fmla="*/ 5779819 w 6401555"/>
                <a:gd name="connsiteY4-834" fmla="*/ 158319 h 5369298"/>
                <a:gd name="connsiteX5-835" fmla="*/ 5834904 w 6401555"/>
                <a:gd name="connsiteY5-836" fmla="*/ 213404 h 5369298"/>
                <a:gd name="connsiteX6-837" fmla="*/ 5878971 w 6401555"/>
                <a:gd name="connsiteY6-838" fmla="*/ 279505 h 5369298"/>
                <a:gd name="connsiteX7-839" fmla="*/ 5912022 w 6401555"/>
                <a:gd name="connsiteY7-840" fmla="*/ 301538 h 5369298"/>
                <a:gd name="connsiteX8-841" fmla="*/ 5978123 w 6401555"/>
                <a:gd name="connsiteY8-842" fmla="*/ 323572 h 5369298"/>
                <a:gd name="connsiteX9-843" fmla="*/ 6011173 w 6401555"/>
                <a:gd name="connsiteY9-844" fmla="*/ 334589 h 5369298"/>
                <a:gd name="connsiteX10-845" fmla="*/ 6066258 w 6401555"/>
                <a:gd name="connsiteY10-846" fmla="*/ 345606 h 5369298"/>
                <a:gd name="connsiteX11-847" fmla="*/ 6099308 w 6401555"/>
                <a:gd name="connsiteY11-848" fmla="*/ 356623 h 5369298"/>
                <a:gd name="connsiteX12-849" fmla="*/ 6143376 w 6401555"/>
                <a:gd name="connsiteY12-850" fmla="*/ 367640 h 5369298"/>
                <a:gd name="connsiteX13-851" fmla="*/ 6209477 w 6401555"/>
                <a:gd name="connsiteY13-852" fmla="*/ 389673 h 5369298"/>
                <a:gd name="connsiteX14-853" fmla="*/ 6242528 w 6401555"/>
                <a:gd name="connsiteY14-854" fmla="*/ 422724 h 5369298"/>
                <a:gd name="connsiteX15-855" fmla="*/ 6264561 w 6401555"/>
                <a:gd name="connsiteY15-856" fmla="*/ 455775 h 5369298"/>
                <a:gd name="connsiteX16-857" fmla="*/ 6297612 w 6401555"/>
                <a:gd name="connsiteY16-858" fmla="*/ 466791 h 5369298"/>
                <a:gd name="connsiteX17-859" fmla="*/ 6319646 w 6401555"/>
                <a:gd name="connsiteY17-860" fmla="*/ 499842 h 5369298"/>
                <a:gd name="connsiteX18-861" fmla="*/ 6352696 w 6401555"/>
                <a:gd name="connsiteY18-862" fmla="*/ 532893 h 5369298"/>
                <a:gd name="connsiteX19-863" fmla="*/ 6319646 w 6401555"/>
                <a:gd name="connsiteY19-864" fmla="*/ 610011 h 5369298"/>
                <a:gd name="connsiteX20-865" fmla="*/ 6330663 w 6401555"/>
                <a:gd name="connsiteY20-866" fmla="*/ 775264 h 5369298"/>
                <a:gd name="connsiteX21-867" fmla="*/ 6352696 w 6401555"/>
                <a:gd name="connsiteY21-868" fmla="*/ 841365 h 5369298"/>
                <a:gd name="connsiteX22-869" fmla="*/ 6341679 w 6401555"/>
                <a:gd name="connsiteY22-870" fmla="*/ 874416 h 5369298"/>
                <a:gd name="connsiteX23-871" fmla="*/ 6308629 w 6401555"/>
                <a:gd name="connsiteY23-872" fmla="*/ 885432 h 5369298"/>
                <a:gd name="connsiteX24-873" fmla="*/ 6275578 w 6401555"/>
                <a:gd name="connsiteY24-874" fmla="*/ 907466 h 5369298"/>
                <a:gd name="connsiteX25-875" fmla="*/ 6319646 w 6401555"/>
                <a:gd name="connsiteY25-876" fmla="*/ 973567 h 5369298"/>
                <a:gd name="connsiteX26-877" fmla="*/ 6341679 w 6401555"/>
                <a:gd name="connsiteY26-878" fmla="*/ 1039669 h 5369298"/>
                <a:gd name="connsiteX27-879" fmla="*/ 6352696 w 6401555"/>
                <a:gd name="connsiteY27-880" fmla="*/ 1072719 h 5369298"/>
                <a:gd name="connsiteX28-881" fmla="*/ 6385747 w 6401555"/>
                <a:gd name="connsiteY28-882" fmla="*/ 1105770 h 5369298"/>
                <a:gd name="connsiteX29-883" fmla="*/ 6385747 w 6401555"/>
                <a:gd name="connsiteY29-884" fmla="*/ 1237972 h 5369298"/>
                <a:gd name="connsiteX30-885" fmla="*/ 6352696 w 6401555"/>
                <a:gd name="connsiteY30-886" fmla="*/ 1271023 h 5369298"/>
                <a:gd name="connsiteX31-887" fmla="*/ 6330663 w 6401555"/>
                <a:gd name="connsiteY31-888" fmla="*/ 1304073 h 5369298"/>
                <a:gd name="connsiteX32-889" fmla="*/ 6198460 w 6401555"/>
                <a:gd name="connsiteY32-890" fmla="*/ 1414242 h 5369298"/>
                <a:gd name="connsiteX33-891" fmla="*/ 6154393 w 6401555"/>
                <a:gd name="connsiteY33-892" fmla="*/ 1425259 h 5369298"/>
                <a:gd name="connsiteX34-893" fmla="*/ 6110325 w 6401555"/>
                <a:gd name="connsiteY34-894" fmla="*/ 1458310 h 5369298"/>
                <a:gd name="connsiteX35-895" fmla="*/ 6011173 w 6401555"/>
                <a:gd name="connsiteY35-896" fmla="*/ 1469326 h 5369298"/>
                <a:gd name="connsiteX36-897" fmla="*/ 5967106 w 6401555"/>
                <a:gd name="connsiteY36-898" fmla="*/ 1480343 h 5369298"/>
                <a:gd name="connsiteX37-899" fmla="*/ 5934055 w 6401555"/>
                <a:gd name="connsiteY37-900" fmla="*/ 1513394 h 5369298"/>
                <a:gd name="connsiteX38-901" fmla="*/ 5867954 w 6401555"/>
                <a:gd name="connsiteY38-902" fmla="*/ 1535428 h 5369298"/>
                <a:gd name="connsiteX39-903" fmla="*/ 5834904 w 6401555"/>
                <a:gd name="connsiteY39-904" fmla="*/ 1546445 h 5369298"/>
                <a:gd name="connsiteX40-905" fmla="*/ 5768802 w 6401555"/>
                <a:gd name="connsiteY40-906" fmla="*/ 1568478 h 5369298"/>
                <a:gd name="connsiteX41-907" fmla="*/ 5735752 w 6401555"/>
                <a:gd name="connsiteY41-908" fmla="*/ 1579495 h 5369298"/>
                <a:gd name="connsiteX42-909" fmla="*/ 5581516 w 6401555"/>
                <a:gd name="connsiteY42-910" fmla="*/ 1590512 h 5369298"/>
                <a:gd name="connsiteX43-911" fmla="*/ 5570499 w 6401555"/>
                <a:gd name="connsiteY43-912" fmla="*/ 1700681 h 5369298"/>
                <a:gd name="connsiteX44-913" fmla="*/ 5482364 w 6401555"/>
                <a:gd name="connsiteY44-914" fmla="*/ 1656613 h 5369298"/>
                <a:gd name="connsiteX45-915" fmla="*/ 5427279 w 6401555"/>
                <a:gd name="connsiteY45-916" fmla="*/ 1667630 h 5369298"/>
                <a:gd name="connsiteX46-917" fmla="*/ 5394229 w 6401555"/>
                <a:gd name="connsiteY46-918" fmla="*/ 1700681 h 5369298"/>
                <a:gd name="connsiteX47-919" fmla="*/ 5361178 w 6401555"/>
                <a:gd name="connsiteY47-920" fmla="*/ 1711698 h 5369298"/>
                <a:gd name="connsiteX48-921" fmla="*/ 5206942 w 6401555"/>
                <a:gd name="connsiteY48-922" fmla="*/ 1700681 h 5369298"/>
                <a:gd name="connsiteX49-923" fmla="*/ 5173892 w 6401555"/>
                <a:gd name="connsiteY49-924" fmla="*/ 1689664 h 5369298"/>
                <a:gd name="connsiteX50-925" fmla="*/ 5107790 w 6401555"/>
                <a:gd name="connsiteY50-926" fmla="*/ 1700681 h 5369298"/>
                <a:gd name="connsiteX51-927" fmla="*/ 5041689 w 6401555"/>
                <a:gd name="connsiteY51-928" fmla="*/ 1744748 h 5369298"/>
                <a:gd name="connsiteX52-929" fmla="*/ 4997622 w 6401555"/>
                <a:gd name="connsiteY52-930" fmla="*/ 1799832 h 5369298"/>
                <a:gd name="connsiteX53-931" fmla="*/ 4964571 w 6401555"/>
                <a:gd name="connsiteY53-932" fmla="*/ 1876951 h 5369298"/>
                <a:gd name="connsiteX54-933" fmla="*/ 4953554 w 6401555"/>
                <a:gd name="connsiteY54-934" fmla="*/ 1943052 h 5369298"/>
                <a:gd name="connsiteX55-935" fmla="*/ 4920504 w 6401555"/>
                <a:gd name="connsiteY55-936" fmla="*/ 1976102 h 5369298"/>
                <a:gd name="connsiteX56-937" fmla="*/ 4909487 w 6401555"/>
                <a:gd name="connsiteY56-938" fmla="*/ 2009153 h 5369298"/>
                <a:gd name="connsiteX57-939" fmla="*/ 4887453 w 6401555"/>
                <a:gd name="connsiteY57-940" fmla="*/ 2097288 h 5369298"/>
                <a:gd name="connsiteX58-941" fmla="*/ 4876436 w 6401555"/>
                <a:gd name="connsiteY58-942" fmla="*/ 2130338 h 5369298"/>
                <a:gd name="connsiteX59-943" fmla="*/ 4733217 w 6401555"/>
                <a:gd name="connsiteY59-944" fmla="*/ 2163389 h 5369298"/>
                <a:gd name="connsiteX60-945" fmla="*/ 4689149 w 6401555"/>
                <a:gd name="connsiteY60-946" fmla="*/ 2185423 h 5369298"/>
                <a:gd name="connsiteX61-947" fmla="*/ 4678132 w 6401555"/>
                <a:gd name="connsiteY61-948" fmla="*/ 2306608 h 5369298"/>
                <a:gd name="connsiteX62-949" fmla="*/ 4667116 w 6401555"/>
                <a:gd name="connsiteY62-950" fmla="*/ 2339659 h 5369298"/>
                <a:gd name="connsiteX63-951" fmla="*/ 4634065 w 6401555"/>
                <a:gd name="connsiteY63-952" fmla="*/ 2317625 h 5369298"/>
                <a:gd name="connsiteX64-953" fmla="*/ 4589998 w 6401555"/>
                <a:gd name="connsiteY64-954" fmla="*/ 2361693 h 5369298"/>
                <a:gd name="connsiteX65-955" fmla="*/ 4523896 w 6401555"/>
                <a:gd name="connsiteY65-956" fmla="*/ 2394743 h 5369298"/>
                <a:gd name="connsiteX66-957" fmla="*/ 4556947 w 6401555"/>
                <a:gd name="connsiteY66-958" fmla="*/ 2416777 h 5369298"/>
                <a:gd name="connsiteX67-959" fmla="*/ 4612031 w 6401555"/>
                <a:gd name="connsiteY67-960" fmla="*/ 2361693 h 5369298"/>
                <a:gd name="connsiteX68-961" fmla="*/ 4645082 w 6401555"/>
                <a:gd name="connsiteY68-962" fmla="*/ 2383726 h 5369298"/>
                <a:gd name="connsiteX69-963" fmla="*/ 4689149 w 6401555"/>
                <a:gd name="connsiteY69-964" fmla="*/ 2482878 h 5369298"/>
                <a:gd name="connsiteX70-965" fmla="*/ 4711183 w 6401555"/>
                <a:gd name="connsiteY70-966" fmla="*/ 2593047 h 5369298"/>
                <a:gd name="connsiteX71-967" fmla="*/ 4777284 w 6401555"/>
                <a:gd name="connsiteY71-968" fmla="*/ 2648131 h 5369298"/>
                <a:gd name="connsiteX72-969" fmla="*/ 4788301 w 6401555"/>
                <a:gd name="connsiteY72-970" fmla="*/ 2703216 h 5369298"/>
                <a:gd name="connsiteX73-971" fmla="*/ 4799318 w 6401555"/>
                <a:gd name="connsiteY73-972" fmla="*/ 2747283 h 5369298"/>
                <a:gd name="connsiteX74-973" fmla="*/ 4810335 w 6401555"/>
                <a:gd name="connsiteY74-974" fmla="*/ 2901519 h 5369298"/>
                <a:gd name="connsiteX75-975" fmla="*/ 4821352 w 6401555"/>
                <a:gd name="connsiteY75-976" fmla="*/ 2934570 h 5369298"/>
                <a:gd name="connsiteX76-977" fmla="*/ 4832369 w 6401555"/>
                <a:gd name="connsiteY76-978" fmla="*/ 2978637 h 5369298"/>
                <a:gd name="connsiteX77-979" fmla="*/ 4931520 w 6401555"/>
                <a:gd name="connsiteY77-980" fmla="*/ 3022705 h 5369298"/>
                <a:gd name="connsiteX78-981" fmla="*/ 4964571 w 6401555"/>
                <a:gd name="connsiteY78-982" fmla="*/ 3033722 h 5369298"/>
                <a:gd name="connsiteX79-983" fmla="*/ 4997622 w 6401555"/>
                <a:gd name="connsiteY79-984" fmla="*/ 3044738 h 5369298"/>
                <a:gd name="connsiteX80-985" fmla="*/ 5019655 w 6401555"/>
                <a:gd name="connsiteY80-986" fmla="*/ 3077789 h 5369298"/>
                <a:gd name="connsiteX81-987" fmla="*/ 5030672 w 6401555"/>
                <a:gd name="connsiteY81-988" fmla="*/ 3154907 h 5369298"/>
                <a:gd name="connsiteX82-989" fmla="*/ 5107790 w 6401555"/>
                <a:gd name="connsiteY82-990" fmla="*/ 3165924 h 5369298"/>
                <a:gd name="connsiteX83-991" fmla="*/ 5162875 w 6401555"/>
                <a:gd name="connsiteY83-992" fmla="*/ 3232025 h 5369298"/>
                <a:gd name="connsiteX84-993" fmla="*/ 5173892 w 6401555"/>
                <a:gd name="connsiteY84-994" fmla="*/ 3265076 h 5369298"/>
                <a:gd name="connsiteX85-995" fmla="*/ 5184908 w 6401555"/>
                <a:gd name="connsiteY85-996" fmla="*/ 3452363 h 5369298"/>
                <a:gd name="connsiteX86-997" fmla="*/ 5217959 w 6401555"/>
                <a:gd name="connsiteY86-998" fmla="*/ 3463379 h 5369298"/>
                <a:gd name="connsiteX87-999" fmla="*/ 5251010 w 6401555"/>
                <a:gd name="connsiteY87-1000" fmla="*/ 3496430 h 5369298"/>
                <a:gd name="connsiteX88-1001" fmla="*/ 5262026 w 6401555"/>
                <a:gd name="connsiteY88-1002" fmla="*/ 3529481 h 5369298"/>
                <a:gd name="connsiteX89-1003" fmla="*/ 5273043 w 6401555"/>
                <a:gd name="connsiteY89-1004" fmla="*/ 3617616 h 5369298"/>
                <a:gd name="connsiteX90-1005" fmla="*/ 5239993 w 6401555"/>
                <a:gd name="connsiteY90-1006" fmla="*/ 3628632 h 5369298"/>
                <a:gd name="connsiteX91-1007" fmla="*/ 5173892 w 6401555"/>
                <a:gd name="connsiteY91-1008" fmla="*/ 3672700 h 5369298"/>
                <a:gd name="connsiteX92-1009" fmla="*/ 5140841 w 6401555"/>
                <a:gd name="connsiteY92-1010" fmla="*/ 3683717 h 5369298"/>
                <a:gd name="connsiteX93-1011" fmla="*/ 5074740 w 6401555"/>
                <a:gd name="connsiteY93-1012" fmla="*/ 3727784 h 5369298"/>
                <a:gd name="connsiteX94-1013" fmla="*/ 4942537 w 6401555"/>
                <a:gd name="connsiteY94-1014" fmla="*/ 3738801 h 5369298"/>
                <a:gd name="connsiteX95-1015" fmla="*/ 4821352 w 6401555"/>
                <a:gd name="connsiteY95-1016" fmla="*/ 3727784 h 5369298"/>
                <a:gd name="connsiteX96-1017" fmla="*/ 4788301 w 6401555"/>
                <a:gd name="connsiteY96-1018" fmla="*/ 3705751 h 5369298"/>
                <a:gd name="connsiteX97-1019" fmla="*/ 4722200 w 6401555"/>
                <a:gd name="connsiteY97-1020" fmla="*/ 3683717 h 5369298"/>
                <a:gd name="connsiteX98-1021" fmla="*/ 4656099 w 6401555"/>
                <a:gd name="connsiteY98-1022" fmla="*/ 3617616 h 5369298"/>
                <a:gd name="connsiteX99-1023" fmla="*/ 4667116 w 6401555"/>
                <a:gd name="connsiteY99-1024" fmla="*/ 3573548 h 5369298"/>
                <a:gd name="connsiteX100-1025" fmla="*/ 4479829 w 6401555"/>
                <a:gd name="connsiteY100-1026" fmla="*/ 3518464 h 5369298"/>
                <a:gd name="connsiteX101-1027" fmla="*/ 4446778 w 6401555"/>
                <a:gd name="connsiteY101-1028" fmla="*/ 3485413 h 5369298"/>
                <a:gd name="connsiteX102-1029" fmla="*/ 4358643 w 6401555"/>
                <a:gd name="connsiteY102-1030" fmla="*/ 3441346 h 5369298"/>
                <a:gd name="connsiteX103-1031" fmla="*/ 4347626 w 6401555"/>
                <a:gd name="connsiteY103-1032" fmla="*/ 3529481 h 5369298"/>
                <a:gd name="connsiteX104-1033" fmla="*/ 4380677 w 6401555"/>
                <a:gd name="connsiteY104-1034" fmla="*/ 3551514 h 5369298"/>
                <a:gd name="connsiteX105-1035" fmla="*/ 4347626 w 6401555"/>
                <a:gd name="connsiteY105-1036" fmla="*/ 3584565 h 5369298"/>
                <a:gd name="connsiteX106-1037" fmla="*/ 4259492 w 6401555"/>
                <a:gd name="connsiteY106-1038" fmla="*/ 3584565 h 5369298"/>
                <a:gd name="connsiteX107-1039" fmla="*/ 4226441 w 6401555"/>
                <a:gd name="connsiteY107-1040" fmla="*/ 3551514 h 5369298"/>
                <a:gd name="connsiteX108-1041" fmla="*/ 4193390 w 6401555"/>
                <a:gd name="connsiteY108-1042" fmla="*/ 3540498 h 5369298"/>
                <a:gd name="connsiteX109-1043" fmla="*/ 4127289 w 6401555"/>
                <a:gd name="connsiteY109-1044" fmla="*/ 3474396 h 5369298"/>
                <a:gd name="connsiteX110-1045" fmla="*/ 4127289 w 6401555"/>
                <a:gd name="connsiteY110-1046" fmla="*/ 3397278 h 5369298"/>
                <a:gd name="connsiteX111-1047" fmla="*/ 4160340 w 6401555"/>
                <a:gd name="connsiteY111-1048" fmla="*/ 3386261 h 5369298"/>
                <a:gd name="connsiteX112-1049" fmla="*/ 4171357 w 6401555"/>
                <a:gd name="connsiteY112-1050" fmla="*/ 3353211 h 5369298"/>
                <a:gd name="connsiteX113-1051" fmla="*/ 3962036 w 6401555"/>
                <a:gd name="connsiteY113-1052" fmla="*/ 3254059 h 5369298"/>
                <a:gd name="connsiteX114-1053" fmla="*/ 3895935 w 6401555"/>
                <a:gd name="connsiteY114-1054" fmla="*/ 3232025 h 5369298"/>
                <a:gd name="connsiteX115-1055" fmla="*/ 3862884 w 6401555"/>
                <a:gd name="connsiteY115-1056" fmla="*/ 3221008 h 5369298"/>
                <a:gd name="connsiteX116-1057" fmla="*/ 3829834 w 6401555"/>
                <a:gd name="connsiteY116-1058" fmla="*/ 3198975 h 5369298"/>
                <a:gd name="connsiteX117-1059" fmla="*/ 3763732 w 6401555"/>
                <a:gd name="connsiteY117-1060" fmla="*/ 3176941 h 5369298"/>
                <a:gd name="connsiteX118-1061" fmla="*/ 3730682 w 6401555"/>
                <a:gd name="connsiteY118-1062" fmla="*/ 3165924 h 5369298"/>
                <a:gd name="connsiteX119-1063" fmla="*/ 3631530 w 6401555"/>
                <a:gd name="connsiteY119-1064" fmla="*/ 3110840 h 5369298"/>
                <a:gd name="connsiteX120-1065" fmla="*/ 3609496 w 6401555"/>
                <a:gd name="connsiteY120-1066" fmla="*/ 3143890 h 5369298"/>
                <a:gd name="connsiteX121-1067" fmla="*/ 3598479 w 6401555"/>
                <a:gd name="connsiteY121-1068" fmla="*/ 3198975 h 5369298"/>
                <a:gd name="connsiteX122-1069" fmla="*/ 3565429 w 6401555"/>
                <a:gd name="connsiteY122-1070" fmla="*/ 3209991 h 5369298"/>
                <a:gd name="connsiteX123-1071" fmla="*/ 3510345 w 6401555"/>
                <a:gd name="connsiteY123-1072" fmla="*/ 3198975 h 5369298"/>
                <a:gd name="connsiteX124-1073" fmla="*/ 3499328 w 6401555"/>
                <a:gd name="connsiteY124-1074" fmla="*/ 3165924 h 5369298"/>
                <a:gd name="connsiteX125-1075" fmla="*/ 3477294 w 6401555"/>
                <a:gd name="connsiteY125-1076" fmla="*/ 3132873 h 5369298"/>
                <a:gd name="connsiteX126-1077" fmla="*/ 3411193 w 6401555"/>
                <a:gd name="connsiteY126-1078" fmla="*/ 3077789 h 5369298"/>
                <a:gd name="connsiteX127-1079" fmla="*/ 3345092 w 6401555"/>
                <a:gd name="connsiteY127-1080" fmla="*/ 3088806 h 5369298"/>
                <a:gd name="connsiteX128-1081" fmla="*/ 3378142 w 6401555"/>
                <a:gd name="connsiteY128-1082" fmla="*/ 3110840 h 5369298"/>
                <a:gd name="connsiteX129-1083" fmla="*/ 3356108 w 6401555"/>
                <a:gd name="connsiteY129-1084" fmla="*/ 3187958 h 5369298"/>
                <a:gd name="connsiteX130-1085" fmla="*/ 3290007 w 6401555"/>
                <a:gd name="connsiteY130-1086" fmla="*/ 3232025 h 5369298"/>
                <a:gd name="connsiteX131-1087" fmla="*/ 3256957 w 6401555"/>
                <a:gd name="connsiteY131-1088" fmla="*/ 3254059 h 5369298"/>
                <a:gd name="connsiteX132-1089" fmla="*/ 3223906 w 6401555"/>
                <a:gd name="connsiteY132-1090" fmla="*/ 3265076 h 5369298"/>
                <a:gd name="connsiteX133-1091" fmla="*/ 3157805 w 6401555"/>
                <a:gd name="connsiteY133-1092" fmla="*/ 3298126 h 5369298"/>
                <a:gd name="connsiteX134-1093" fmla="*/ 3124754 w 6401555"/>
                <a:gd name="connsiteY134-1094" fmla="*/ 3331177 h 5369298"/>
                <a:gd name="connsiteX135-1095" fmla="*/ 3014585 w 6401555"/>
                <a:gd name="connsiteY135-1096" fmla="*/ 3452363 h 5369298"/>
                <a:gd name="connsiteX136-1097" fmla="*/ 2926451 w 6401555"/>
                <a:gd name="connsiteY136-1098" fmla="*/ 3518464 h 5369298"/>
                <a:gd name="connsiteX137-1099" fmla="*/ 3036619 w 6401555"/>
                <a:gd name="connsiteY137-1100" fmla="*/ 3507447 h 5369298"/>
                <a:gd name="connsiteX138-1101" fmla="*/ 3091704 w 6401555"/>
                <a:gd name="connsiteY138-1102" fmla="*/ 3463379 h 5369298"/>
                <a:gd name="connsiteX139-1103" fmla="*/ 3102720 w 6401555"/>
                <a:gd name="connsiteY139-1104" fmla="*/ 3430329 h 5369298"/>
                <a:gd name="connsiteX140-1105" fmla="*/ 3091704 w 6401555"/>
                <a:gd name="connsiteY140-1106" fmla="*/ 3309143 h 5369298"/>
                <a:gd name="connsiteX141-1107" fmla="*/ 3047636 w 6401555"/>
                <a:gd name="connsiteY141-1108" fmla="*/ 3331177 h 5369298"/>
                <a:gd name="connsiteX142-1109" fmla="*/ 2981535 w 6401555"/>
                <a:gd name="connsiteY142-1110" fmla="*/ 3397278 h 5369298"/>
                <a:gd name="connsiteX143-1111" fmla="*/ 2871366 w 6401555"/>
                <a:gd name="connsiteY143-1112" fmla="*/ 3419312 h 5369298"/>
                <a:gd name="connsiteX144-1113" fmla="*/ 2816282 w 6401555"/>
                <a:gd name="connsiteY144-1114" fmla="*/ 3485413 h 5369298"/>
                <a:gd name="connsiteX145-1115" fmla="*/ 2783231 w 6401555"/>
                <a:gd name="connsiteY145-1116" fmla="*/ 3496430 h 5369298"/>
                <a:gd name="connsiteX146-1117" fmla="*/ 2684079 w 6401555"/>
                <a:gd name="connsiteY146-1118" fmla="*/ 3496430 h 5369298"/>
                <a:gd name="connsiteX147-1119" fmla="*/ 2662046 w 6401555"/>
                <a:gd name="connsiteY147-1120" fmla="*/ 3529481 h 5369298"/>
                <a:gd name="connsiteX148-1121" fmla="*/ 2628995 w 6401555"/>
                <a:gd name="connsiteY148-1122" fmla="*/ 3551514 h 5369298"/>
                <a:gd name="connsiteX149-1123" fmla="*/ 2496793 w 6401555"/>
                <a:gd name="connsiteY149-1124" fmla="*/ 3573548 h 5369298"/>
                <a:gd name="connsiteX150-1125" fmla="*/ 2507810 w 6401555"/>
                <a:gd name="connsiteY150-1126" fmla="*/ 3672700 h 5369298"/>
                <a:gd name="connsiteX151-1127" fmla="*/ 2518826 w 6401555"/>
                <a:gd name="connsiteY151-1128" fmla="*/ 3705751 h 5369298"/>
                <a:gd name="connsiteX152-1129" fmla="*/ 2551877 w 6401555"/>
                <a:gd name="connsiteY152-1130" fmla="*/ 3738801 h 5369298"/>
                <a:gd name="connsiteX153-1131" fmla="*/ 2595945 w 6401555"/>
                <a:gd name="connsiteY153-1132" fmla="*/ 3804902 h 5369298"/>
                <a:gd name="connsiteX154-1133" fmla="*/ 2640012 w 6401555"/>
                <a:gd name="connsiteY154-1134" fmla="*/ 3992189 h 5369298"/>
                <a:gd name="connsiteX155-1135" fmla="*/ 2673063 w 6401555"/>
                <a:gd name="connsiteY155-1136" fmla="*/ 4003206 h 5369298"/>
                <a:gd name="connsiteX156-1137" fmla="*/ 2739164 w 6401555"/>
                <a:gd name="connsiteY156-1138" fmla="*/ 4058290 h 5369298"/>
                <a:gd name="connsiteX157-1139" fmla="*/ 2750181 w 6401555"/>
                <a:gd name="connsiteY157-1140" fmla="*/ 4091341 h 5369298"/>
                <a:gd name="connsiteX158-1141" fmla="*/ 2761198 w 6401555"/>
                <a:gd name="connsiteY158-1142" fmla="*/ 4135408 h 5369298"/>
                <a:gd name="connsiteX159-1143" fmla="*/ 2816282 w 6401555"/>
                <a:gd name="connsiteY159-1144" fmla="*/ 4146425 h 5369298"/>
                <a:gd name="connsiteX160-1145" fmla="*/ 2882383 w 6401555"/>
                <a:gd name="connsiteY160-1146" fmla="*/ 4245577 h 5369298"/>
                <a:gd name="connsiteX161-1147" fmla="*/ 2904417 w 6401555"/>
                <a:gd name="connsiteY161-1148" fmla="*/ 4278628 h 5369298"/>
                <a:gd name="connsiteX162-1149" fmla="*/ 3014585 w 6401555"/>
                <a:gd name="connsiteY162-1150" fmla="*/ 4300661 h 5369298"/>
                <a:gd name="connsiteX163-1151" fmla="*/ 3036619 w 6401555"/>
                <a:gd name="connsiteY163-1152" fmla="*/ 4333712 h 5369298"/>
                <a:gd name="connsiteX164-1153" fmla="*/ 3102720 w 6401555"/>
                <a:gd name="connsiteY164-1154" fmla="*/ 4399813 h 5369298"/>
                <a:gd name="connsiteX165-1155" fmla="*/ 3146788 w 6401555"/>
                <a:gd name="connsiteY165-1156" fmla="*/ 4465914 h 5369298"/>
                <a:gd name="connsiteX166-1157" fmla="*/ 3168822 w 6401555"/>
                <a:gd name="connsiteY166-1158" fmla="*/ 4498965 h 5369298"/>
                <a:gd name="connsiteX167-1159" fmla="*/ 3179838 w 6401555"/>
                <a:gd name="connsiteY167-1160" fmla="*/ 4532016 h 5369298"/>
                <a:gd name="connsiteX168-1161" fmla="*/ 3047636 w 6401555"/>
                <a:gd name="connsiteY168-1162" fmla="*/ 4620151 h 5369298"/>
                <a:gd name="connsiteX169-1163" fmla="*/ 3036619 w 6401555"/>
                <a:gd name="connsiteY169-1164" fmla="*/ 4653201 h 5369298"/>
                <a:gd name="connsiteX170-1165" fmla="*/ 2981535 w 6401555"/>
                <a:gd name="connsiteY170-1166" fmla="*/ 4763370 h 5369298"/>
                <a:gd name="connsiteX171-1167" fmla="*/ 2915434 w 6401555"/>
                <a:gd name="connsiteY171-1168" fmla="*/ 4785404 h 5369298"/>
                <a:gd name="connsiteX172-1169" fmla="*/ 2838316 w 6401555"/>
                <a:gd name="connsiteY172-1170" fmla="*/ 4807437 h 5369298"/>
                <a:gd name="connsiteX173-1171" fmla="*/ 2827299 w 6401555"/>
                <a:gd name="connsiteY173-1172" fmla="*/ 4840488 h 5369298"/>
                <a:gd name="connsiteX174-1173" fmla="*/ 2794248 w 6401555"/>
                <a:gd name="connsiteY174-1174" fmla="*/ 4862522 h 5369298"/>
                <a:gd name="connsiteX175-1175" fmla="*/ 2761198 w 6401555"/>
                <a:gd name="connsiteY175-1176" fmla="*/ 4895572 h 5369298"/>
                <a:gd name="connsiteX176-1177" fmla="*/ 2772214 w 6401555"/>
                <a:gd name="connsiteY176-1178" fmla="*/ 5016758 h 5369298"/>
                <a:gd name="connsiteX177-1179" fmla="*/ 2805265 w 6401555"/>
                <a:gd name="connsiteY177-1180" fmla="*/ 5049808 h 5369298"/>
                <a:gd name="connsiteX178-1181" fmla="*/ 2816282 w 6401555"/>
                <a:gd name="connsiteY178-1182" fmla="*/ 5137943 h 5369298"/>
                <a:gd name="connsiteX179-1183" fmla="*/ 2882383 w 6401555"/>
                <a:gd name="connsiteY179-1184" fmla="*/ 5170994 h 5369298"/>
                <a:gd name="connsiteX180-1185" fmla="*/ 2838316 w 6401555"/>
                <a:gd name="connsiteY180-1186" fmla="*/ 5248112 h 5369298"/>
                <a:gd name="connsiteX181-1187" fmla="*/ 2827299 w 6401555"/>
                <a:gd name="connsiteY181-1188" fmla="*/ 5292179 h 5369298"/>
                <a:gd name="connsiteX182-1189" fmla="*/ 2794248 w 6401555"/>
                <a:gd name="connsiteY182-1190" fmla="*/ 5281163 h 5369298"/>
                <a:gd name="connsiteX183-1191" fmla="*/ 2783231 w 6401555"/>
                <a:gd name="connsiteY183-1192" fmla="*/ 5248112 h 5369298"/>
                <a:gd name="connsiteX184-1193" fmla="*/ 2706113 w 6401555"/>
                <a:gd name="connsiteY184-1194" fmla="*/ 5159977 h 5369298"/>
                <a:gd name="connsiteX185-1195" fmla="*/ 2485776 w 6401555"/>
                <a:gd name="connsiteY185-1196" fmla="*/ 5170994 h 5369298"/>
                <a:gd name="connsiteX186-1197" fmla="*/ 2452725 w 6401555"/>
                <a:gd name="connsiteY186-1198" fmla="*/ 5182011 h 5369298"/>
                <a:gd name="connsiteX187-1199" fmla="*/ 2287472 w 6401555"/>
                <a:gd name="connsiteY187-1200" fmla="*/ 5193028 h 5369298"/>
                <a:gd name="connsiteX188-1201" fmla="*/ 2243405 w 6401555"/>
                <a:gd name="connsiteY188-1202" fmla="*/ 5237095 h 5369298"/>
                <a:gd name="connsiteX189-1203" fmla="*/ 2155270 w 6401555"/>
                <a:gd name="connsiteY189-1204" fmla="*/ 5303196 h 5369298"/>
                <a:gd name="connsiteX190-1205" fmla="*/ 2100185 w 6401555"/>
                <a:gd name="connsiteY190-1206" fmla="*/ 5281163 h 5369298"/>
                <a:gd name="connsiteX191-1207" fmla="*/ 1956966 w 6401555"/>
                <a:gd name="connsiteY191-1208" fmla="*/ 5270146 h 5369298"/>
                <a:gd name="connsiteX192-1209" fmla="*/ 1912899 w 6401555"/>
                <a:gd name="connsiteY192-1210" fmla="*/ 5226078 h 5369298"/>
                <a:gd name="connsiteX193-1211" fmla="*/ 1824764 w 6401555"/>
                <a:gd name="connsiteY193-1212" fmla="*/ 5204045 h 5369298"/>
                <a:gd name="connsiteX194-1213" fmla="*/ 1791713 w 6401555"/>
                <a:gd name="connsiteY194-1214" fmla="*/ 5182011 h 5369298"/>
                <a:gd name="connsiteX195-1215" fmla="*/ 1769679 w 6401555"/>
                <a:gd name="connsiteY195-1216" fmla="*/ 5248112 h 5369298"/>
                <a:gd name="connsiteX196-1217" fmla="*/ 1747646 w 6401555"/>
                <a:gd name="connsiteY196-1218" fmla="*/ 5347264 h 5369298"/>
                <a:gd name="connsiteX197-1219" fmla="*/ 1714595 w 6401555"/>
                <a:gd name="connsiteY197-1220" fmla="*/ 5369298 h 5369298"/>
                <a:gd name="connsiteX198-1221" fmla="*/ 1648494 w 6401555"/>
                <a:gd name="connsiteY198-1222" fmla="*/ 5358281 h 5369298"/>
                <a:gd name="connsiteX199-1223" fmla="*/ 1604426 w 6401555"/>
                <a:gd name="connsiteY199-1224" fmla="*/ 5292179 h 5369298"/>
                <a:gd name="connsiteX200-1225" fmla="*/ 1593410 w 6401555"/>
                <a:gd name="connsiteY200-1226" fmla="*/ 5259129 h 5369298"/>
                <a:gd name="connsiteX201-1227" fmla="*/ 1494258 w 6401555"/>
                <a:gd name="connsiteY201-1228" fmla="*/ 5215061 h 5369298"/>
                <a:gd name="connsiteX202-1229" fmla="*/ 1461207 w 6401555"/>
                <a:gd name="connsiteY202-1230" fmla="*/ 5204045 h 5369298"/>
                <a:gd name="connsiteX203-1231" fmla="*/ 1428157 w 6401555"/>
                <a:gd name="connsiteY203-1232" fmla="*/ 5182011 h 5369298"/>
                <a:gd name="connsiteX204-1233" fmla="*/ 1163752 w 6401555"/>
                <a:gd name="connsiteY204-1234" fmla="*/ 5126926 h 5369298"/>
                <a:gd name="connsiteX205-1235" fmla="*/ 1130701 w 6401555"/>
                <a:gd name="connsiteY205-1236" fmla="*/ 5115910 h 5369298"/>
                <a:gd name="connsiteX206-1237" fmla="*/ 1064600 w 6401555"/>
                <a:gd name="connsiteY206-1238" fmla="*/ 5104893 h 5369298"/>
                <a:gd name="connsiteX207-1239" fmla="*/ 1031549 w 6401555"/>
                <a:gd name="connsiteY207-1240" fmla="*/ 5071842 h 5369298"/>
                <a:gd name="connsiteX208-1241" fmla="*/ 998499 w 6401555"/>
                <a:gd name="connsiteY208-1242" fmla="*/ 5060825 h 5369298"/>
                <a:gd name="connsiteX209-1243" fmla="*/ 943414 w 6401555"/>
                <a:gd name="connsiteY209-1244" fmla="*/ 5071842 h 5369298"/>
                <a:gd name="connsiteX210-1245" fmla="*/ 965448 w 6401555"/>
                <a:gd name="connsiteY210-1246" fmla="*/ 5104893 h 5369298"/>
                <a:gd name="connsiteX211-1247" fmla="*/ 932398 w 6401555"/>
                <a:gd name="connsiteY211-1248" fmla="*/ 5137943 h 5369298"/>
                <a:gd name="connsiteX212-1249" fmla="*/ 634942 w 6401555"/>
                <a:gd name="connsiteY212-1250" fmla="*/ 5137943 h 5369298"/>
                <a:gd name="connsiteX213-1251" fmla="*/ 568841 w 6401555"/>
                <a:gd name="connsiteY213-1252" fmla="*/ 5204045 h 5369298"/>
                <a:gd name="connsiteX214-1253" fmla="*/ 502740 w 6401555"/>
                <a:gd name="connsiteY214-1254" fmla="*/ 5226078 h 5369298"/>
                <a:gd name="connsiteX215-1255" fmla="*/ 469689 w 6401555"/>
                <a:gd name="connsiteY215-1256" fmla="*/ 5237095 h 5369298"/>
                <a:gd name="connsiteX216-1257" fmla="*/ 403588 w 6401555"/>
                <a:gd name="connsiteY216-1258" fmla="*/ 5193028 h 5369298"/>
                <a:gd name="connsiteX217-1259" fmla="*/ 392571 w 6401555"/>
                <a:gd name="connsiteY217-1260" fmla="*/ 5159977 h 5369298"/>
                <a:gd name="connsiteX218-1261" fmla="*/ 348504 w 6401555"/>
                <a:gd name="connsiteY218-1262" fmla="*/ 5093876 h 5369298"/>
                <a:gd name="connsiteX219-1263" fmla="*/ 326470 w 6401555"/>
                <a:gd name="connsiteY219-1264" fmla="*/ 5027775 h 5369298"/>
                <a:gd name="connsiteX220-1265" fmla="*/ 337487 w 6401555"/>
                <a:gd name="connsiteY220-1266" fmla="*/ 4829471 h 5369298"/>
                <a:gd name="connsiteX221-1267" fmla="*/ 370537 w 6401555"/>
                <a:gd name="connsiteY221-1268" fmla="*/ 4796420 h 5369298"/>
                <a:gd name="connsiteX222-1269" fmla="*/ 392571 w 6401555"/>
                <a:gd name="connsiteY222-1270" fmla="*/ 4763370 h 5369298"/>
                <a:gd name="connsiteX223-1271" fmla="*/ 403588 w 6401555"/>
                <a:gd name="connsiteY223-1272" fmla="*/ 4730319 h 5369298"/>
                <a:gd name="connsiteX224-1273" fmla="*/ 414605 w 6401555"/>
                <a:gd name="connsiteY224-1274" fmla="*/ 4675235 h 5369298"/>
                <a:gd name="connsiteX225-1275" fmla="*/ 436638 w 6401555"/>
                <a:gd name="connsiteY225-1276" fmla="*/ 4642184 h 5369298"/>
                <a:gd name="connsiteX226-1277" fmla="*/ 414605 w 6401555"/>
                <a:gd name="connsiteY226-1278" fmla="*/ 4554049 h 5369298"/>
                <a:gd name="connsiteX227-1279" fmla="*/ 359520 w 6401555"/>
                <a:gd name="connsiteY227-1280" fmla="*/ 4487948 h 5369298"/>
                <a:gd name="connsiteX228-1281" fmla="*/ 304436 w 6401555"/>
                <a:gd name="connsiteY228-1282" fmla="*/ 4432864 h 5369298"/>
                <a:gd name="connsiteX229-1283" fmla="*/ 282402 w 6401555"/>
                <a:gd name="connsiteY229-1284" fmla="*/ 4399813 h 5369298"/>
                <a:gd name="connsiteX230-1285" fmla="*/ 315453 w 6401555"/>
                <a:gd name="connsiteY230-1286" fmla="*/ 4388796 h 5369298"/>
                <a:gd name="connsiteX231-1287" fmla="*/ 238335 w 6401555"/>
                <a:gd name="connsiteY231-1288" fmla="*/ 4377779 h 5369298"/>
                <a:gd name="connsiteX232-1289" fmla="*/ 205284 w 6401555"/>
                <a:gd name="connsiteY232-1290" fmla="*/ 4366763 h 5369298"/>
                <a:gd name="connsiteX233-1291" fmla="*/ 183251 w 6401555"/>
                <a:gd name="connsiteY233-1292" fmla="*/ 4333712 h 5369298"/>
                <a:gd name="connsiteX234-1293" fmla="*/ 139183 w 6401555"/>
                <a:gd name="connsiteY234-1294" fmla="*/ 4289645 h 5369298"/>
                <a:gd name="connsiteX235-1295" fmla="*/ 117149 w 6401555"/>
                <a:gd name="connsiteY235-1296" fmla="*/ 4256594 h 5369298"/>
                <a:gd name="connsiteX236-1297" fmla="*/ 17998 w 6401555"/>
                <a:gd name="connsiteY236-1298" fmla="*/ 4201510 h 5369298"/>
                <a:gd name="connsiteX237-1299" fmla="*/ 17998 w 6401555"/>
                <a:gd name="connsiteY237-1300" fmla="*/ 4014223 h 5369298"/>
                <a:gd name="connsiteX238-1301" fmla="*/ 40031 w 6401555"/>
                <a:gd name="connsiteY238-1302" fmla="*/ 3981172 h 5369298"/>
                <a:gd name="connsiteX239-1303" fmla="*/ 51048 w 6401555"/>
                <a:gd name="connsiteY239-1304" fmla="*/ 3948122 h 5369298"/>
                <a:gd name="connsiteX240-1305" fmla="*/ 128166 w 6401555"/>
                <a:gd name="connsiteY240-1306" fmla="*/ 3926088 h 5369298"/>
                <a:gd name="connsiteX241-1307" fmla="*/ 161217 w 6401555"/>
                <a:gd name="connsiteY241-1308" fmla="*/ 3904054 h 5369298"/>
                <a:gd name="connsiteX242-1309" fmla="*/ 172234 w 6401555"/>
                <a:gd name="connsiteY242-1310" fmla="*/ 3871004 h 5369298"/>
                <a:gd name="connsiteX243-1311" fmla="*/ 216301 w 6401555"/>
                <a:gd name="connsiteY243-1312" fmla="*/ 3804902 h 5369298"/>
                <a:gd name="connsiteX244-1313" fmla="*/ 238335 w 6401555"/>
                <a:gd name="connsiteY244-1314" fmla="*/ 3771852 h 5369298"/>
                <a:gd name="connsiteX245-1315" fmla="*/ 227318 w 6401555"/>
                <a:gd name="connsiteY245-1316" fmla="*/ 3716767 h 5369298"/>
                <a:gd name="connsiteX246-1317" fmla="*/ 161217 w 6401555"/>
                <a:gd name="connsiteY246-1318" fmla="*/ 3650666 h 5369298"/>
                <a:gd name="connsiteX247-1319" fmla="*/ 172234 w 6401555"/>
                <a:gd name="connsiteY247-1320" fmla="*/ 3617616 h 5369298"/>
                <a:gd name="connsiteX248-1321" fmla="*/ 161217 w 6401555"/>
                <a:gd name="connsiteY248-1322" fmla="*/ 3595582 h 5369298"/>
                <a:gd name="connsiteX249-1323" fmla="*/ 117149 w 6401555"/>
                <a:gd name="connsiteY249-1324" fmla="*/ 3496430 h 5369298"/>
                <a:gd name="connsiteX250-1325" fmla="*/ 106132 w 6401555"/>
                <a:gd name="connsiteY250-1326" fmla="*/ 3452363 h 5369298"/>
                <a:gd name="connsiteX251-1327" fmla="*/ 106132 w 6401555"/>
                <a:gd name="connsiteY251-1328" fmla="*/ 3331177 h 5369298"/>
                <a:gd name="connsiteX252-1329" fmla="*/ 139183 w 6401555"/>
                <a:gd name="connsiteY252-1330" fmla="*/ 3320160 h 5369298"/>
                <a:gd name="connsiteX253-1331" fmla="*/ 150200 w 6401555"/>
                <a:gd name="connsiteY253-1332" fmla="*/ 3287110 h 5369298"/>
                <a:gd name="connsiteX254-1333" fmla="*/ 172234 w 6401555"/>
                <a:gd name="connsiteY254-1334" fmla="*/ 3254059 h 5369298"/>
                <a:gd name="connsiteX255-1335" fmla="*/ 150200 w 6401555"/>
                <a:gd name="connsiteY255-1336" fmla="*/ 3132873 h 5369298"/>
                <a:gd name="connsiteX256-1337" fmla="*/ 161217 w 6401555"/>
                <a:gd name="connsiteY256-1338" fmla="*/ 3088806 h 5369298"/>
                <a:gd name="connsiteX257-1339" fmla="*/ 172234 w 6401555"/>
                <a:gd name="connsiteY257-1340" fmla="*/ 3011688 h 5369298"/>
                <a:gd name="connsiteX258-1341" fmla="*/ 139183 w 6401555"/>
                <a:gd name="connsiteY258-1342" fmla="*/ 2989654 h 5369298"/>
                <a:gd name="connsiteX259-1343" fmla="*/ 128166 w 6401555"/>
                <a:gd name="connsiteY259-1344" fmla="*/ 2956604 h 5369298"/>
                <a:gd name="connsiteX260-1345" fmla="*/ 194267 w 6401555"/>
                <a:gd name="connsiteY260-1346" fmla="*/ 2901519 h 5369298"/>
                <a:gd name="connsiteX261-1347" fmla="*/ 216301 w 6401555"/>
                <a:gd name="connsiteY261-1348" fmla="*/ 2868469 h 5369298"/>
                <a:gd name="connsiteX262-1349" fmla="*/ 238335 w 6401555"/>
                <a:gd name="connsiteY262-1350" fmla="*/ 2758300 h 5369298"/>
                <a:gd name="connsiteX263-1351" fmla="*/ 260369 w 6401555"/>
                <a:gd name="connsiteY263-1352" fmla="*/ 2714232 h 5369298"/>
                <a:gd name="connsiteX264-1353" fmla="*/ 271385 w 6401555"/>
                <a:gd name="connsiteY264-1354" fmla="*/ 2681182 h 5369298"/>
                <a:gd name="connsiteX265-1355" fmla="*/ 260369 w 6401555"/>
                <a:gd name="connsiteY265-1356" fmla="*/ 2604064 h 5369298"/>
                <a:gd name="connsiteX266-1357" fmla="*/ 183251 w 6401555"/>
                <a:gd name="connsiteY266-1358" fmla="*/ 2515929 h 5369298"/>
                <a:gd name="connsiteX267-1359" fmla="*/ 172234 w 6401555"/>
                <a:gd name="connsiteY267-1360" fmla="*/ 2449828 h 5369298"/>
                <a:gd name="connsiteX268-1361" fmla="*/ 216301 w 6401555"/>
                <a:gd name="connsiteY268-1362" fmla="*/ 2438811 h 5369298"/>
                <a:gd name="connsiteX269-1363" fmla="*/ 304436 w 6401555"/>
                <a:gd name="connsiteY269-1364" fmla="*/ 2449828 h 5369298"/>
                <a:gd name="connsiteX270-1365" fmla="*/ 403588 w 6401555"/>
                <a:gd name="connsiteY270-1366" fmla="*/ 2471861 h 5369298"/>
                <a:gd name="connsiteX271-1367" fmla="*/ 436638 w 6401555"/>
                <a:gd name="connsiteY271-1368" fmla="*/ 2427794 h 5369298"/>
                <a:gd name="connsiteX272-1369" fmla="*/ 469689 w 6401555"/>
                <a:gd name="connsiteY272-1370" fmla="*/ 2460845 h 5369298"/>
                <a:gd name="connsiteX273-1371" fmla="*/ 480706 w 6401555"/>
                <a:gd name="connsiteY273-1372" fmla="*/ 2372710 h 5369298"/>
                <a:gd name="connsiteX274-1373" fmla="*/ 601892 w 6401555"/>
                <a:gd name="connsiteY274-1374" fmla="*/ 2328642 h 5369298"/>
                <a:gd name="connsiteX275-1375" fmla="*/ 579858 w 6401555"/>
                <a:gd name="connsiteY275-1376" fmla="*/ 2295591 h 5369298"/>
                <a:gd name="connsiteX276-1377" fmla="*/ 612908 w 6401555"/>
                <a:gd name="connsiteY276-1378" fmla="*/ 2196440 h 5369298"/>
                <a:gd name="connsiteX277-1379" fmla="*/ 557824 w 6401555"/>
                <a:gd name="connsiteY277-1380" fmla="*/ 2152372 h 5369298"/>
                <a:gd name="connsiteX278-1381" fmla="*/ 469689 w 6401555"/>
                <a:gd name="connsiteY278-1382" fmla="*/ 2130338 h 5369298"/>
                <a:gd name="connsiteX279-1383" fmla="*/ 546807 w 6401555"/>
                <a:gd name="connsiteY279-1384" fmla="*/ 2053220 h 5369298"/>
                <a:gd name="connsiteX280-1385" fmla="*/ 579858 w 6401555"/>
                <a:gd name="connsiteY280-1386" fmla="*/ 2042204 h 5369298"/>
                <a:gd name="connsiteX281-1387" fmla="*/ 612908 w 6401555"/>
                <a:gd name="connsiteY281-1388" fmla="*/ 2031187 h 5369298"/>
                <a:gd name="connsiteX282-1389" fmla="*/ 634942 w 6401555"/>
                <a:gd name="connsiteY282-1390" fmla="*/ 1998136 h 5369298"/>
                <a:gd name="connsiteX283-1391" fmla="*/ 656976 w 6401555"/>
                <a:gd name="connsiteY283-1392" fmla="*/ 1921018 h 5369298"/>
                <a:gd name="connsiteX284-1393" fmla="*/ 679010 w 6401555"/>
                <a:gd name="connsiteY284-1394" fmla="*/ 1854917 h 5369298"/>
                <a:gd name="connsiteX285-1395" fmla="*/ 690026 w 6401555"/>
                <a:gd name="connsiteY285-1396" fmla="*/ 1689664 h 5369298"/>
                <a:gd name="connsiteX286-1397" fmla="*/ 712060 w 6401555"/>
                <a:gd name="connsiteY286-1398" fmla="*/ 1656613 h 5369298"/>
                <a:gd name="connsiteX287-1399" fmla="*/ 679010 w 6401555"/>
                <a:gd name="connsiteY287-1400" fmla="*/ 1568478 h 5369298"/>
                <a:gd name="connsiteX288-1401" fmla="*/ 656976 w 6401555"/>
                <a:gd name="connsiteY288-1402" fmla="*/ 1502377 h 5369298"/>
                <a:gd name="connsiteX289-1403" fmla="*/ 667993 w 6401555"/>
                <a:gd name="connsiteY289-1404" fmla="*/ 1403225 h 5369298"/>
                <a:gd name="connsiteX290-1405" fmla="*/ 767145 w 6401555"/>
                <a:gd name="connsiteY290-1406" fmla="*/ 1348141 h 5369298"/>
                <a:gd name="connsiteX291-1407" fmla="*/ 877313 w 6401555"/>
                <a:gd name="connsiteY291-1408" fmla="*/ 1326107 h 5369298"/>
                <a:gd name="connsiteX292-1409" fmla="*/ 1020532 w 6401555"/>
                <a:gd name="connsiteY292-1410" fmla="*/ 1304073 h 5369298"/>
                <a:gd name="connsiteX293-1411" fmla="*/ 1042566 w 6401555"/>
                <a:gd name="connsiteY293-1412" fmla="*/ 1337124 h 5369298"/>
                <a:gd name="connsiteX294-1413" fmla="*/ 1053583 w 6401555"/>
                <a:gd name="connsiteY294-1414" fmla="*/ 1381191 h 5369298"/>
                <a:gd name="connsiteX295-1415" fmla="*/ 1086634 w 6401555"/>
                <a:gd name="connsiteY295-1416" fmla="*/ 1403225 h 5369298"/>
                <a:gd name="connsiteX296-1417" fmla="*/ 1174769 w 6401555"/>
                <a:gd name="connsiteY296-1418" fmla="*/ 1480343 h 5369298"/>
                <a:gd name="connsiteX297-1419" fmla="*/ 1207819 w 6401555"/>
                <a:gd name="connsiteY297-1420" fmla="*/ 1469326 h 5369298"/>
                <a:gd name="connsiteX298-1421" fmla="*/ 1207819 w 6401555"/>
                <a:gd name="connsiteY298-1422" fmla="*/ 1337124 h 5369298"/>
                <a:gd name="connsiteX299-1423" fmla="*/ 1240870 w 6401555"/>
                <a:gd name="connsiteY299-1424" fmla="*/ 1315090 h 5369298"/>
                <a:gd name="connsiteX300-1425" fmla="*/ 1439173 w 6401555"/>
                <a:gd name="connsiteY300-1426" fmla="*/ 1293057 h 5369298"/>
                <a:gd name="connsiteX301-1427" fmla="*/ 1428157 w 6401555"/>
                <a:gd name="connsiteY301-1428" fmla="*/ 1237972 h 5369298"/>
                <a:gd name="connsiteX302-1429" fmla="*/ 1362055 w 6401555"/>
                <a:gd name="connsiteY302-1430" fmla="*/ 1204922 h 5369298"/>
                <a:gd name="connsiteX303-1431" fmla="*/ 1295954 w 6401555"/>
                <a:gd name="connsiteY303-1432" fmla="*/ 1149837 h 5369298"/>
                <a:gd name="connsiteX304-1433" fmla="*/ 1284937 w 6401555"/>
                <a:gd name="connsiteY304-1434" fmla="*/ 1105770 h 5369298"/>
                <a:gd name="connsiteX305-1435" fmla="*/ 1262904 w 6401555"/>
                <a:gd name="connsiteY305-1436" fmla="*/ 1072719 h 5369298"/>
                <a:gd name="connsiteX306-1437" fmla="*/ 1273920 w 6401555"/>
                <a:gd name="connsiteY306-1438" fmla="*/ 951534 h 5369298"/>
                <a:gd name="connsiteX307-1439" fmla="*/ 1306971 w 6401555"/>
                <a:gd name="connsiteY307-1440" fmla="*/ 929500 h 5369298"/>
                <a:gd name="connsiteX308-1441" fmla="*/ 1317988 w 6401555"/>
                <a:gd name="connsiteY308-1442" fmla="*/ 896449 h 5369298"/>
                <a:gd name="connsiteX309-1443" fmla="*/ 1273920 w 6401555"/>
                <a:gd name="connsiteY309-1444" fmla="*/ 830348 h 5369298"/>
                <a:gd name="connsiteX310-1445" fmla="*/ 1262904 w 6401555"/>
                <a:gd name="connsiteY310-1446" fmla="*/ 797298 h 5369298"/>
                <a:gd name="connsiteX311-1447" fmla="*/ 1229853 w 6401555"/>
                <a:gd name="connsiteY311-1448" fmla="*/ 764247 h 5369298"/>
                <a:gd name="connsiteX312-1449" fmla="*/ 1207819 w 6401555"/>
                <a:gd name="connsiteY312-1450" fmla="*/ 731196 h 5369298"/>
                <a:gd name="connsiteX313-1451" fmla="*/ 1218836 w 6401555"/>
                <a:gd name="connsiteY313-1452" fmla="*/ 521876 h 5369298"/>
                <a:gd name="connsiteX314-1453" fmla="*/ 1240870 w 6401555"/>
                <a:gd name="connsiteY314-1454" fmla="*/ 477808 h 5369298"/>
                <a:gd name="connsiteX315-1455" fmla="*/ 1251887 w 6401555"/>
                <a:gd name="connsiteY315-1456" fmla="*/ 444758 h 5369298"/>
                <a:gd name="connsiteX316-1457" fmla="*/ 1395106 w 6401555"/>
                <a:gd name="connsiteY316-1458" fmla="*/ 411707 h 5369298"/>
                <a:gd name="connsiteX317-1459" fmla="*/ 1406123 w 6401555"/>
                <a:gd name="connsiteY317-1460" fmla="*/ 367640 h 5369298"/>
                <a:gd name="connsiteX318-1461" fmla="*/ 1505275 w 6401555"/>
                <a:gd name="connsiteY318-1462" fmla="*/ 367640 h 5369298"/>
                <a:gd name="connsiteX319-1463" fmla="*/ 1527308 w 6401555"/>
                <a:gd name="connsiteY319-1464" fmla="*/ 400690 h 5369298"/>
                <a:gd name="connsiteX320-1465" fmla="*/ 1659511 w 6401555"/>
                <a:gd name="connsiteY320-1466" fmla="*/ 444758 h 5369298"/>
                <a:gd name="connsiteX321-1467" fmla="*/ 1703578 w 6401555"/>
                <a:gd name="connsiteY321-1468" fmla="*/ 565943 h 5369298"/>
                <a:gd name="connsiteX322-1469" fmla="*/ 1780696 w 6401555"/>
                <a:gd name="connsiteY322-1470" fmla="*/ 576960 h 5369298"/>
                <a:gd name="connsiteX323-1471" fmla="*/ 1813747 w 6401555"/>
                <a:gd name="connsiteY323-1472" fmla="*/ 587977 h 5369298"/>
                <a:gd name="connsiteX324-1473" fmla="*/ 1824764 w 6401555"/>
                <a:gd name="connsiteY324-1474" fmla="*/ 687129 h 5369298"/>
                <a:gd name="connsiteX325-1475" fmla="*/ 1780696 w 6401555"/>
                <a:gd name="connsiteY325-1476" fmla="*/ 698146 h 5369298"/>
                <a:gd name="connsiteX326-1477" fmla="*/ 1681545 w 6401555"/>
                <a:gd name="connsiteY326-1478" fmla="*/ 720179 h 5369298"/>
                <a:gd name="connsiteX327-1479" fmla="*/ 1769679 w 6401555"/>
                <a:gd name="connsiteY327-1480" fmla="*/ 753230 h 5369298"/>
                <a:gd name="connsiteX328-1481" fmla="*/ 1780696 w 6401555"/>
                <a:gd name="connsiteY328-1482" fmla="*/ 819331 h 5369298"/>
                <a:gd name="connsiteX329-1483" fmla="*/ 1824764 w 6401555"/>
                <a:gd name="connsiteY329-1484" fmla="*/ 918483 h 5369298"/>
                <a:gd name="connsiteX330-1485" fmla="*/ 1857814 w 6401555"/>
                <a:gd name="connsiteY330-1486" fmla="*/ 951534 h 5369298"/>
                <a:gd name="connsiteX331-1487" fmla="*/ 1879848 w 6401555"/>
                <a:gd name="connsiteY331-1488" fmla="*/ 984584 h 5369298"/>
                <a:gd name="connsiteX332-1489" fmla="*/ 1990017 w 6401555"/>
                <a:gd name="connsiteY332-1490" fmla="*/ 995601 h 5369298"/>
                <a:gd name="connsiteX333-1491" fmla="*/ 2023067 w 6401555"/>
                <a:gd name="connsiteY333-1492" fmla="*/ 1017635 h 5369298"/>
                <a:gd name="connsiteX334-1493" fmla="*/ 2056118 w 6401555"/>
                <a:gd name="connsiteY334-1494" fmla="*/ 1050685 h 5369298"/>
                <a:gd name="connsiteX335-1495" fmla="*/ 2089169 w 6401555"/>
                <a:gd name="connsiteY335-1496" fmla="*/ 1028652 h 5369298"/>
                <a:gd name="connsiteX336-1497" fmla="*/ 2122219 w 6401555"/>
                <a:gd name="connsiteY336-1498" fmla="*/ 984584 h 5369298"/>
                <a:gd name="connsiteX337-1499" fmla="*/ 2133236 w 6401555"/>
                <a:gd name="connsiteY337-1500" fmla="*/ 951534 h 5369298"/>
                <a:gd name="connsiteX338-1501" fmla="*/ 2166287 w 6401555"/>
                <a:gd name="connsiteY338-1502" fmla="*/ 940517 h 5369298"/>
                <a:gd name="connsiteX339-1503" fmla="*/ 2243405 w 6401555"/>
                <a:gd name="connsiteY339-1504" fmla="*/ 984584 h 5369298"/>
                <a:gd name="connsiteX340-1505" fmla="*/ 2232388 w 6401555"/>
                <a:gd name="connsiteY340-1506" fmla="*/ 1017635 h 5369298"/>
                <a:gd name="connsiteX341-1507" fmla="*/ 2210354 w 6401555"/>
                <a:gd name="connsiteY341-1508" fmla="*/ 1061702 h 5369298"/>
                <a:gd name="connsiteX342-1509" fmla="*/ 2188320 w 6401555"/>
                <a:gd name="connsiteY342-1510" fmla="*/ 1127804 h 5369298"/>
                <a:gd name="connsiteX343-1511" fmla="*/ 2133236 w 6401555"/>
                <a:gd name="connsiteY343-1512" fmla="*/ 1193905 h 5369298"/>
                <a:gd name="connsiteX344-1513" fmla="*/ 2100185 w 6401555"/>
                <a:gd name="connsiteY344-1514" fmla="*/ 1215938 h 5369298"/>
                <a:gd name="connsiteX345-1515" fmla="*/ 2298489 w 6401555"/>
                <a:gd name="connsiteY345-1516" fmla="*/ 1226955 h 5369298"/>
                <a:gd name="connsiteX346-1517" fmla="*/ 2364590 w 6401555"/>
                <a:gd name="connsiteY346-1518" fmla="*/ 1138820 h 5369298"/>
                <a:gd name="connsiteX347-1519" fmla="*/ 2397641 w 6401555"/>
                <a:gd name="connsiteY347-1520" fmla="*/ 1127804 h 5369298"/>
                <a:gd name="connsiteX348-1521" fmla="*/ 2584928 w 6401555"/>
                <a:gd name="connsiteY348-1522" fmla="*/ 1116787 h 5369298"/>
                <a:gd name="connsiteX349-1523" fmla="*/ 2640012 w 6401555"/>
                <a:gd name="connsiteY349-1524" fmla="*/ 1017635 h 5369298"/>
                <a:gd name="connsiteX350-1525" fmla="*/ 2651029 w 6401555"/>
                <a:gd name="connsiteY350-1526" fmla="*/ 929500 h 5369298"/>
                <a:gd name="connsiteX351-1527" fmla="*/ 2816282 w 6401555"/>
                <a:gd name="connsiteY351-1528" fmla="*/ 962551 h 5369298"/>
                <a:gd name="connsiteX352-1529" fmla="*/ 2860349 w 6401555"/>
                <a:gd name="connsiteY352-1530" fmla="*/ 841365 h 5369298"/>
                <a:gd name="connsiteX353-1531" fmla="*/ 2937467 w 6401555"/>
                <a:gd name="connsiteY353-1532" fmla="*/ 808314 h 5369298"/>
                <a:gd name="connsiteX354-1533" fmla="*/ 3080687 w 6401555"/>
                <a:gd name="connsiteY354-1534" fmla="*/ 819331 h 5369298"/>
                <a:gd name="connsiteX355-1535" fmla="*/ 3091704 w 6401555"/>
                <a:gd name="connsiteY355-1536" fmla="*/ 874416 h 5369298"/>
                <a:gd name="connsiteX356-1537" fmla="*/ 3124754 w 6401555"/>
                <a:gd name="connsiteY356-1538" fmla="*/ 951534 h 5369298"/>
                <a:gd name="connsiteX357-1539" fmla="*/ 3157805 w 6401555"/>
                <a:gd name="connsiteY357-1540" fmla="*/ 1094753 h 5369298"/>
                <a:gd name="connsiteX358-1541" fmla="*/ 3168822 w 6401555"/>
                <a:gd name="connsiteY358-1542" fmla="*/ 1127804 h 5369298"/>
                <a:gd name="connsiteX359-1543" fmla="*/ 3201872 w 6401555"/>
                <a:gd name="connsiteY359-1544" fmla="*/ 1138820 h 5369298"/>
                <a:gd name="connsiteX360-1545" fmla="*/ 3256957 w 6401555"/>
                <a:gd name="connsiteY360-1546" fmla="*/ 1149837 h 5369298"/>
                <a:gd name="connsiteX361-1547" fmla="*/ 3179838 w 6401555"/>
                <a:gd name="connsiteY361-1548" fmla="*/ 1160854 h 5369298"/>
                <a:gd name="connsiteX362-1549" fmla="*/ 3212889 w 6401555"/>
                <a:gd name="connsiteY362-1550" fmla="*/ 1171871 h 5369298"/>
                <a:gd name="connsiteX363-1551" fmla="*/ 3245940 w 6401555"/>
                <a:gd name="connsiteY363-1552" fmla="*/ 1193905 h 5369298"/>
                <a:gd name="connsiteX364-1553" fmla="*/ 3267973 w 6401555"/>
                <a:gd name="connsiteY364-1554" fmla="*/ 1226955 h 5369298"/>
                <a:gd name="connsiteX365-1555" fmla="*/ 3290007 w 6401555"/>
                <a:gd name="connsiteY365-1556" fmla="*/ 1271023 h 5369298"/>
                <a:gd name="connsiteX366-1557" fmla="*/ 3323058 w 6401555"/>
                <a:gd name="connsiteY366-1558" fmla="*/ 1293057 h 5369298"/>
                <a:gd name="connsiteX367-1559" fmla="*/ 3356108 w 6401555"/>
                <a:gd name="connsiteY367-1560" fmla="*/ 1282040 h 5369298"/>
                <a:gd name="connsiteX368-1561" fmla="*/ 3466277 w 6401555"/>
                <a:gd name="connsiteY368-1562" fmla="*/ 1193905 h 5369298"/>
                <a:gd name="connsiteX369-1563" fmla="*/ 3620513 w 6401555"/>
                <a:gd name="connsiteY369-1564" fmla="*/ 1160854 h 5369298"/>
                <a:gd name="connsiteX370-1565" fmla="*/ 3730682 w 6401555"/>
                <a:gd name="connsiteY370-1566" fmla="*/ 1116787 h 5369298"/>
                <a:gd name="connsiteX371-1567" fmla="*/ 3818817 w 6401555"/>
                <a:gd name="connsiteY371-1568" fmla="*/ 1094753 h 5369298"/>
                <a:gd name="connsiteX372-1569" fmla="*/ 3928985 w 6401555"/>
                <a:gd name="connsiteY372-1570" fmla="*/ 1050685 h 5369298"/>
                <a:gd name="connsiteX373-1571" fmla="*/ 4006104 w 6401555"/>
                <a:gd name="connsiteY373-1572" fmla="*/ 1017635 h 5369298"/>
                <a:gd name="connsiteX374-1573" fmla="*/ 4061188 w 6401555"/>
                <a:gd name="connsiteY374-1574" fmla="*/ 962551 h 5369298"/>
                <a:gd name="connsiteX375-1575" fmla="*/ 4127289 w 6401555"/>
                <a:gd name="connsiteY375-1576" fmla="*/ 907466 h 5369298"/>
                <a:gd name="connsiteX376-1577" fmla="*/ 4149323 w 6401555"/>
                <a:gd name="connsiteY376-1578" fmla="*/ 874416 h 5369298"/>
                <a:gd name="connsiteX377-1579" fmla="*/ 4182373 w 6401555"/>
                <a:gd name="connsiteY377-1580" fmla="*/ 852382 h 5369298"/>
                <a:gd name="connsiteX378-1581" fmla="*/ 4226441 w 6401555"/>
                <a:gd name="connsiteY378-1582" fmla="*/ 819331 h 5369298"/>
                <a:gd name="connsiteX379-1583" fmla="*/ 4303559 w 6401555"/>
                <a:gd name="connsiteY379-1584" fmla="*/ 786281 h 5369298"/>
                <a:gd name="connsiteX380-1585" fmla="*/ 4369660 w 6401555"/>
                <a:gd name="connsiteY380-1586" fmla="*/ 775264 h 5369298"/>
                <a:gd name="connsiteX381-1587" fmla="*/ 4424745 w 6401555"/>
                <a:gd name="connsiteY381-1588" fmla="*/ 753230 h 5369298"/>
                <a:gd name="connsiteX382-1589" fmla="*/ 4457795 w 6401555"/>
                <a:gd name="connsiteY382-1590" fmla="*/ 742213 h 5369298"/>
                <a:gd name="connsiteX383-1591" fmla="*/ 4523896 w 6401555"/>
                <a:gd name="connsiteY383-1592" fmla="*/ 698146 h 5369298"/>
                <a:gd name="connsiteX384-1593" fmla="*/ 4623048 w 6401555"/>
                <a:gd name="connsiteY384-1594" fmla="*/ 676112 h 5369298"/>
                <a:gd name="connsiteX385-1595" fmla="*/ 4755251 w 6401555"/>
                <a:gd name="connsiteY385-1596" fmla="*/ 709163 h 5369298"/>
                <a:gd name="connsiteX386-1597" fmla="*/ 4777284 w 6401555"/>
                <a:gd name="connsiteY386-1598" fmla="*/ 742213 h 5369298"/>
                <a:gd name="connsiteX387-1599" fmla="*/ 4810335 w 6401555"/>
                <a:gd name="connsiteY387-1600" fmla="*/ 753230 h 5369298"/>
                <a:gd name="connsiteX388-1601" fmla="*/ 4909487 w 6401555"/>
                <a:gd name="connsiteY388-1602" fmla="*/ 764247 h 5369298"/>
                <a:gd name="connsiteX389-1603" fmla="*/ 4942537 w 6401555"/>
                <a:gd name="connsiteY389-1604" fmla="*/ 830348 h 5369298"/>
                <a:gd name="connsiteX390-1605" fmla="*/ 4931520 w 6401555"/>
                <a:gd name="connsiteY390-1606" fmla="*/ 863399 h 5369298"/>
                <a:gd name="connsiteX391-1607" fmla="*/ 4909487 w 6401555"/>
                <a:gd name="connsiteY391-1608" fmla="*/ 830348 h 5369298"/>
                <a:gd name="connsiteX392-1609" fmla="*/ 4810335 w 6401555"/>
                <a:gd name="connsiteY392-1610" fmla="*/ 797298 h 5369298"/>
                <a:gd name="connsiteX393-1611" fmla="*/ 4777284 w 6401555"/>
                <a:gd name="connsiteY393-1612" fmla="*/ 808314 h 5369298"/>
                <a:gd name="connsiteX394-1613" fmla="*/ 4777284 w 6401555"/>
                <a:gd name="connsiteY394-1614" fmla="*/ 874416 h 5369298"/>
                <a:gd name="connsiteX395-1615" fmla="*/ 4854402 w 6401555"/>
                <a:gd name="connsiteY395-1616" fmla="*/ 918483 h 5369298"/>
                <a:gd name="connsiteX396-1617" fmla="*/ 5206942 w 6401555"/>
                <a:gd name="connsiteY396-1618" fmla="*/ 863399 h 5369298"/>
                <a:gd name="connsiteX397-1619" fmla="*/ 5239993 w 6401555"/>
                <a:gd name="connsiteY397-1620" fmla="*/ 841365 h 5369298"/>
                <a:gd name="connsiteX398-1621" fmla="*/ 5284060 w 6401555"/>
                <a:gd name="connsiteY398-1622" fmla="*/ 775264 h 5369298"/>
                <a:gd name="connsiteX399-1623" fmla="*/ 5339145 w 6401555"/>
                <a:gd name="connsiteY399-1624" fmla="*/ 510859 h 5369298"/>
                <a:gd name="connsiteX400-1625" fmla="*/ 5416263 w 6401555"/>
                <a:gd name="connsiteY400-1626" fmla="*/ 466791 h 5369298"/>
                <a:gd name="connsiteX401-1627" fmla="*/ 5581516 w 6401555"/>
                <a:gd name="connsiteY401-1628" fmla="*/ 433741 h 5369298"/>
                <a:gd name="connsiteX402-1629" fmla="*/ 5647617 w 6401555"/>
                <a:gd name="connsiteY402-1630" fmla="*/ 433741 h 5369298"/>
                <a:gd name="connsiteX403-1631" fmla="*/ 5658634 w 6401555"/>
                <a:gd name="connsiteY403-1632" fmla="*/ 499842 h 5369298"/>
                <a:gd name="connsiteX404-1633" fmla="*/ 5735752 w 6401555"/>
                <a:gd name="connsiteY404-1634" fmla="*/ 521876 h 5369298"/>
                <a:gd name="connsiteX405-1635" fmla="*/ 5746769 w 6401555"/>
                <a:gd name="connsiteY405-1636" fmla="*/ 477808 h 5369298"/>
                <a:gd name="connsiteX406-1637" fmla="*/ 5735752 w 6401555"/>
                <a:gd name="connsiteY406-1638" fmla="*/ 444758 h 5369298"/>
                <a:gd name="connsiteX407-1639" fmla="*/ 5724735 w 6401555"/>
                <a:gd name="connsiteY407-1640" fmla="*/ 378657 h 5369298"/>
                <a:gd name="connsiteX408-1641" fmla="*/ 5702701 w 6401555"/>
                <a:gd name="connsiteY408-1642" fmla="*/ 202387 h 5369298"/>
                <a:gd name="connsiteX409-1643" fmla="*/ 5669651 w 6401555"/>
                <a:gd name="connsiteY409-1644" fmla="*/ 136285 h 5369298"/>
                <a:gd name="connsiteX410-1645" fmla="*/ 5669651 w 6401555"/>
                <a:gd name="connsiteY410-1646" fmla="*/ 4083 h 5369298"/>
                <a:gd name="connsiteX0-1647" fmla="*/ 5669651 w 6401555"/>
                <a:gd name="connsiteY0-1648" fmla="*/ 4083 h 5369298"/>
                <a:gd name="connsiteX1-1649" fmla="*/ 5724735 w 6401555"/>
                <a:gd name="connsiteY1-1650" fmla="*/ 37134 h 5369298"/>
                <a:gd name="connsiteX2-1651" fmla="*/ 5757785 w 6401555"/>
                <a:gd name="connsiteY2-1652" fmla="*/ 59167 h 5369298"/>
                <a:gd name="connsiteX3-1653" fmla="*/ 5768802 w 6401555"/>
                <a:gd name="connsiteY3-1654" fmla="*/ 114252 h 5369298"/>
                <a:gd name="connsiteX4-1655" fmla="*/ 5779819 w 6401555"/>
                <a:gd name="connsiteY4-1656" fmla="*/ 158319 h 5369298"/>
                <a:gd name="connsiteX5-1657" fmla="*/ 5834904 w 6401555"/>
                <a:gd name="connsiteY5-1658" fmla="*/ 213404 h 5369298"/>
                <a:gd name="connsiteX6-1659" fmla="*/ 5878971 w 6401555"/>
                <a:gd name="connsiteY6-1660" fmla="*/ 279505 h 5369298"/>
                <a:gd name="connsiteX7-1661" fmla="*/ 5912022 w 6401555"/>
                <a:gd name="connsiteY7-1662" fmla="*/ 301538 h 5369298"/>
                <a:gd name="connsiteX8-1663" fmla="*/ 5978123 w 6401555"/>
                <a:gd name="connsiteY8-1664" fmla="*/ 323572 h 5369298"/>
                <a:gd name="connsiteX9-1665" fmla="*/ 6011173 w 6401555"/>
                <a:gd name="connsiteY9-1666" fmla="*/ 334589 h 5369298"/>
                <a:gd name="connsiteX10-1667" fmla="*/ 6066258 w 6401555"/>
                <a:gd name="connsiteY10-1668" fmla="*/ 345606 h 5369298"/>
                <a:gd name="connsiteX11-1669" fmla="*/ 6099308 w 6401555"/>
                <a:gd name="connsiteY11-1670" fmla="*/ 356623 h 5369298"/>
                <a:gd name="connsiteX12-1671" fmla="*/ 6143376 w 6401555"/>
                <a:gd name="connsiteY12-1672" fmla="*/ 367640 h 5369298"/>
                <a:gd name="connsiteX13-1673" fmla="*/ 6209477 w 6401555"/>
                <a:gd name="connsiteY13-1674" fmla="*/ 389673 h 5369298"/>
                <a:gd name="connsiteX14-1675" fmla="*/ 6242528 w 6401555"/>
                <a:gd name="connsiteY14-1676" fmla="*/ 422724 h 5369298"/>
                <a:gd name="connsiteX15-1677" fmla="*/ 6264561 w 6401555"/>
                <a:gd name="connsiteY15-1678" fmla="*/ 455775 h 5369298"/>
                <a:gd name="connsiteX16-1679" fmla="*/ 6297612 w 6401555"/>
                <a:gd name="connsiteY16-1680" fmla="*/ 466791 h 5369298"/>
                <a:gd name="connsiteX17-1681" fmla="*/ 6319646 w 6401555"/>
                <a:gd name="connsiteY17-1682" fmla="*/ 499842 h 5369298"/>
                <a:gd name="connsiteX18-1683" fmla="*/ 6352696 w 6401555"/>
                <a:gd name="connsiteY18-1684" fmla="*/ 532893 h 5369298"/>
                <a:gd name="connsiteX19-1685" fmla="*/ 6319646 w 6401555"/>
                <a:gd name="connsiteY19-1686" fmla="*/ 610011 h 5369298"/>
                <a:gd name="connsiteX20-1687" fmla="*/ 6330663 w 6401555"/>
                <a:gd name="connsiteY20-1688" fmla="*/ 775264 h 5369298"/>
                <a:gd name="connsiteX21-1689" fmla="*/ 6352696 w 6401555"/>
                <a:gd name="connsiteY21-1690" fmla="*/ 841365 h 5369298"/>
                <a:gd name="connsiteX22-1691" fmla="*/ 6341679 w 6401555"/>
                <a:gd name="connsiteY22-1692" fmla="*/ 874416 h 5369298"/>
                <a:gd name="connsiteX23-1693" fmla="*/ 6308629 w 6401555"/>
                <a:gd name="connsiteY23-1694" fmla="*/ 885432 h 5369298"/>
                <a:gd name="connsiteX24-1695" fmla="*/ 6275578 w 6401555"/>
                <a:gd name="connsiteY24-1696" fmla="*/ 907466 h 5369298"/>
                <a:gd name="connsiteX25-1697" fmla="*/ 6319646 w 6401555"/>
                <a:gd name="connsiteY25-1698" fmla="*/ 973567 h 5369298"/>
                <a:gd name="connsiteX26-1699" fmla="*/ 6341679 w 6401555"/>
                <a:gd name="connsiteY26-1700" fmla="*/ 1039669 h 5369298"/>
                <a:gd name="connsiteX27-1701" fmla="*/ 6352696 w 6401555"/>
                <a:gd name="connsiteY27-1702" fmla="*/ 1072719 h 5369298"/>
                <a:gd name="connsiteX28-1703" fmla="*/ 6385747 w 6401555"/>
                <a:gd name="connsiteY28-1704" fmla="*/ 1105770 h 5369298"/>
                <a:gd name="connsiteX29-1705" fmla="*/ 6385747 w 6401555"/>
                <a:gd name="connsiteY29-1706" fmla="*/ 1237972 h 5369298"/>
                <a:gd name="connsiteX30-1707" fmla="*/ 6352696 w 6401555"/>
                <a:gd name="connsiteY30-1708" fmla="*/ 1271023 h 5369298"/>
                <a:gd name="connsiteX31-1709" fmla="*/ 6330663 w 6401555"/>
                <a:gd name="connsiteY31-1710" fmla="*/ 1304073 h 5369298"/>
                <a:gd name="connsiteX32-1711" fmla="*/ 6198460 w 6401555"/>
                <a:gd name="connsiteY32-1712" fmla="*/ 1414242 h 5369298"/>
                <a:gd name="connsiteX33-1713" fmla="*/ 6154393 w 6401555"/>
                <a:gd name="connsiteY33-1714" fmla="*/ 1425259 h 5369298"/>
                <a:gd name="connsiteX34-1715" fmla="*/ 6110325 w 6401555"/>
                <a:gd name="connsiteY34-1716" fmla="*/ 1458310 h 5369298"/>
                <a:gd name="connsiteX35-1717" fmla="*/ 6011173 w 6401555"/>
                <a:gd name="connsiteY35-1718" fmla="*/ 1469326 h 5369298"/>
                <a:gd name="connsiteX36-1719" fmla="*/ 5967106 w 6401555"/>
                <a:gd name="connsiteY36-1720" fmla="*/ 1480343 h 5369298"/>
                <a:gd name="connsiteX37-1721" fmla="*/ 5934055 w 6401555"/>
                <a:gd name="connsiteY37-1722" fmla="*/ 1513394 h 5369298"/>
                <a:gd name="connsiteX38-1723" fmla="*/ 5867954 w 6401555"/>
                <a:gd name="connsiteY38-1724" fmla="*/ 1535428 h 5369298"/>
                <a:gd name="connsiteX39-1725" fmla="*/ 5834904 w 6401555"/>
                <a:gd name="connsiteY39-1726" fmla="*/ 1546445 h 5369298"/>
                <a:gd name="connsiteX40-1727" fmla="*/ 5768802 w 6401555"/>
                <a:gd name="connsiteY40-1728" fmla="*/ 1568478 h 5369298"/>
                <a:gd name="connsiteX41-1729" fmla="*/ 5735752 w 6401555"/>
                <a:gd name="connsiteY41-1730" fmla="*/ 1579495 h 5369298"/>
                <a:gd name="connsiteX42-1731" fmla="*/ 5581516 w 6401555"/>
                <a:gd name="connsiteY42-1732" fmla="*/ 1590512 h 5369298"/>
                <a:gd name="connsiteX43-1733" fmla="*/ 5570499 w 6401555"/>
                <a:gd name="connsiteY43-1734" fmla="*/ 1700681 h 5369298"/>
                <a:gd name="connsiteX44-1735" fmla="*/ 5482364 w 6401555"/>
                <a:gd name="connsiteY44-1736" fmla="*/ 1656613 h 5369298"/>
                <a:gd name="connsiteX45-1737" fmla="*/ 5427279 w 6401555"/>
                <a:gd name="connsiteY45-1738" fmla="*/ 1667630 h 5369298"/>
                <a:gd name="connsiteX46-1739" fmla="*/ 5394229 w 6401555"/>
                <a:gd name="connsiteY46-1740" fmla="*/ 1700681 h 5369298"/>
                <a:gd name="connsiteX47-1741" fmla="*/ 5361178 w 6401555"/>
                <a:gd name="connsiteY47-1742" fmla="*/ 1711698 h 5369298"/>
                <a:gd name="connsiteX48-1743" fmla="*/ 5206942 w 6401555"/>
                <a:gd name="connsiteY48-1744" fmla="*/ 1700681 h 5369298"/>
                <a:gd name="connsiteX49-1745" fmla="*/ 5173892 w 6401555"/>
                <a:gd name="connsiteY49-1746" fmla="*/ 1689664 h 5369298"/>
                <a:gd name="connsiteX50-1747" fmla="*/ 5107790 w 6401555"/>
                <a:gd name="connsiteY50-1748" fmla="*/ 1700681 h 5369298"/>
                <a:gd name="connsiteX51-1749" fmla="*/ 5041689 w 6401555"/>
                <a:gd name="connsiteY51-1750" fmla="*/ 1744748 h 5369298"/>
                <a:gd name="connsiteX52-1751" fmla="*/ 4997622 w 6401555"/>
                <a:gd name="connsiteY52-1752" fmla="*/ 1799832 h 5369298"/>
                <a:gd name="connsiteX53-1753" fmla="*/ 4964571 w 6401555"/>
                <a:gd name="connsiteY53-1754" fmla="*/ 1876951 h 5369298"/>
                <a:gd name="connsiteX54-1755" fmla="*/ 4953554 w 6401555"/>
                <a:gd name="connsiteY54-1756" fmla="*/ 1943052 h 5369298"/>
                <a:gd name="connsiteX55-1757" fmla="*/ 4920504 w 6401555"/>
                <a:gd name="connsiteY55-1758" fmla="*/ 1976102 h 5369298"/>
                <a:gd name="connsiteX56-1759" fmla="*/ 4909487 w 6401555"/>
                <a:gd name="connsiteY56-1760" fmla="*/ 2009153 h 5369298"/>
                <a:gd name="connsiteX57-1761" fmla="*/ 4887453 w 6401555"/>
                <a:gd name="connsiteY57-1762" fmla="*/ 2097288 h 5369298"/>
                <a:gd name="connsiteX58-1763" fmla="*/ 4876436 w 6401555"/>
                <a:gd name="connsiteY58-1764" fmla="*/ 2130338 h 5369298"/>
                <a:gd name="connsiteX59-1765" fmla="*/ 4733217 w 6401555"/>
                <a:gd name="connsiteY59-1766" fmla="*/ 2163389 h 5369298"/>
                <a:gd name="connsiteX60-1767" fmla="*/ 4689149 w 6401555"/>
                <a:gd name="connsiteY60-1768" fmla="*/ 2185423 h 5369298"/>
                <a:gd name="connsiteX61-1769" fmla="*/ 4678132 w 6401555"/>
                <a:gd name="connsiteY61-1770" fmla="*/ 2306608 h 5369298"/>
                <a:gd name="connsiteX62-1771" fmla="*/ 4667116 w 6401555"/>
                <a:gd name="connsiteY62-1772" fmla="*/ 2339659 h 5369298"/>
                <a:gd name="connsiteX63-1773" fmla="*/ 4634065 w 6401555"/>
                <a:gd name="connsiteY63-1774" fmla="*/ 2317625 h 5369298"/>
                <a:gd name="connsiteX64-1775" fmla="*/ 4589998 w 6401555"/>
                <a:gd name="connsiteY64-1776" fmla="*/ 2361693 h 5369298"/>
                <a:gd name="connsiteX65-1777" fmla="*/ 4523896 w 6401555"/>
                <a:gd name="connsiteY65-1778" fmla="*/ 2394743 h 5369298"/>
                <a:gd name="connsiteX66-1779" fmla="*/ 4556947 w 6401555"/>
                <a:gd name="connsiteY66-1780" fmla="*/ 2416777 h 5369298"/>
                <a:gd name="connsiteX67-1781" fmla="*/ 4612031 w 6401555"/>
                <a:gd name="connsiteY67-1782" fmla="*/ 2361693 h 5369298"/>
                <a:gd name="connsiteX68-1783" fmla="*/ 4645082 w 6401555"/>
                <a:gd name="connsiteY68-1784" fmla="*/ 2383726 h 5369298"/>
                <a:gd name="connsiteX69-1785" fmla="*/ 4689149 w 6401555"/>
                <a:gd name="connsiteY69-1786" fmla="*/ 2482878 h 5369298"/>
                <a:gd name="connsiteX70-1787" fmla="*/ 4711183 w 6401555"/>
                <a:gd name="connsiteY70-1788" fmla="*/ 2593047 h 5369298"/>
                <a:gd name="connsiteX71-1789" fmla="*/ 4777284 w 6401555"/>
                <a:gd name="connsiteY71-1790" fmla="*/ 2648131 h 5369298"/>
                <a:gd name="connsiteX72-1791" fmla="*/ 4788301 w 6401555"/>
                <a:gd name="connsiteY72-1792" fmla="*/ 2703216 h 5369298"/>
                <a:gd name="connsiteX73-1793" fmla="*/ 4799318 w 6401555"/>
                <a:gd name="connsiteY73-1794" fmla="*/ 2747283 h 5369298"/>
                <a:gd name="connsiteX74-1795" fmla="*/ 4810335 w 6401555"/>
                <a:gd name="connsiteY74-1796" fmla="*/ 2901519 h 5369298"/>
                <a:gd name="connsiteX75-1797" fmla="*/ 4821352 w 6401555"/>
                <a:gd name="connsiteY75-1798" fmla="*/ 2934570 h 5369298"/>
                <a:gd name="connsiteX76-1799" fmla="*/ 4832369 w 6401555"/>
                <a:gd name="connsiteY76-1800" fmla="*/ 2978637 h 5369298"/>
                <a:gd name="connsiteX77-1801" fmla="*/ 4931520 w 6401555"/>
                <a:gd name="connsiteY77-1802" fmla="*/ 3022705 h 5369298"/>
                <a:gd name="connsiteX78-1803" fmla="*/ 4964571 w 6401555"/>
                <a:gd name="connsiteY78-1804" fmla="*/ 3033722 h 5369298"/>
                <a:gd name="connsiteX79-1805" fmla="*/ 4997622 w 6401555"/>
                <a:gd name="connsiteY79-1806" fmla="*/ 3044738 h 5369298"/>
                <a:gd name="connsiteX80-1807" fmla="*/ 5019655 w 6401555"/>
                <a:gd name="connsiteY80-1808" fmla="*/ 3077789 h 5369298"/>
                <a:gd name="connsiteX81-1809" fmla="*/ 5030672 w 6401555"/>
                <a:gd name="connsiteY81-1810" fmla="*/ 3154907 h 5369298"/>
                <a:gd name="connsiteX82-1811" fmla="*/ 5107790 w 6401555"/>
                <a:gd name="connsiteY82-1812" fmla="*/ 3165924 h 5369298"/>
                <a:gd name="connsiteX83-1813" fmla="*/ 5162875 w 6401555"/>
                <a:gd name="connsiteY83-1814" fmla="*/ 3232025 h 5369298"/>
                <a:gd name="connsiteX84-1815" fmla="*/ 5173892 w 6401555"/>
                <a:gd name="connsiteY84-1816" fmla="*/ 3265076 h 5369298"/>
                <a:gd name="connsiteX85-1817" fmla="*/ 5184908 w 6401555"/>
                <a:gd name="connsiteY85-1818" fmla="*/ 3452363 h 5369298"/>
                <a:gd name="connsiteX86-1819" fmla="*/ 5217959 w 6401555"/>
                <a:gd name="connsiteY86-1820" fmla="*/ 3463379 h 5369298"/>
                <a:gd name="connsiteX87-1821" fmla="*/ 5251010 w 6401555"/>
                <a:gd name="connsiteY87-1822" fmla="*/ 3496430 h 5369298"/>
                <a:gd name="connsiteX88-1823" fmla="*/ 5262026 w 6401555"/>
                <a:gd name="connsiteY88-1824" fmla="*/ 3529481 h 5369298"/>
                <a:gd name="connsiteX89-1825" fmla="*/ 5273043 w 6401555"/>
                <a:gd name="connsiteY89-1826" fmla="*/ 3617616 h 5369298"/>
                <a:gd name="connsiteX90-1827" fmla="*/ 5239993 w 6401555"/>
                <a:gd name="connsiteY90-1828" fmla="*/ 3628632 h 5369298"/>
                <a:gd name="connsiteX91-1829" fmla="*/ 5173892 w 6401555"/>
                <a:gd name="connsiteY91-1830" fmla="*/ 3672700 h 5369298"/>
                <a:gd name="connsiteX92-1831" fmla="*/ 5140841 w 6401555"/>
                <a:gd name="connsiteY92-1832" fmla="*/ 3683717 h 5369298"/>
                <a:gd name="connsiteX93-1833" fmla="*/ 5074740 w 6401555"/>
                <a:gd name="connsiteY93-1834" fmla="*/ 3727784 h 5369298"/>
                <a:gd name="connsiteX94-1835" fmla="*/ 4942537 w 6401555"/>
                <a:gd name="connsiteY94-1836" fmla="*/ 3738801 h 5369298"/>
                <a:gd name="connsiteX95-1837" fmla="*/ 4821352 w 6401555"/>
                <a:gd name="connsiteY95-1838" fmla="*/ 3727784 h 5369298"/>
                <a:gd name="connsiteX96-1839" fmla="*/ 4788301 w 6401555"/>
                <a:gd name="connsiteY96-1840" fmla="*/ 3705751 h 5369298"/>
                <a:gd name="connsiteX97-1841" fmla="*/ 4722200 w 6401555"/>
                <a:gd name="connsiteY97-1842" fmla="*/ 3683717 h 5369298"/>
                <a:gd name="connsiteX98-1843" fmla="*/ 4656099 w 6401555"/>
                <a:gd name="connsiteY98-1844" fmla="*/ 3617616 h 5369298"/>
                <a:gd name="connsiteX99-1845" fmla="*/ 4667116 w 6401555"/>
                <a:gd name="connsiteY99-1846" fmla="*/ 3573548 h 5369298"/>
                <a:gd name="connsiteX100-1847" fmla="*/ 4479829 w 6401555"/>
                <a:gd name="connsiteY100-1848" fmla="*/ 3518464 h 5369298"/>
                <a:gd name="connsiteX101-1849" fmla="*/ 4446778 w 6401555"/>
                <a:gd name="connsiteY101-1850" fmla="*/ 3485413 h 5369298"/>
                <a:gd name="connsiteX102-1851" fmla="*/ 4358643 w 6401555"/>
                <a:gd name="connsiteY102-1852" fmla="*/ 3441346 h 5369298"/>
                <a:gd name="connsiteX103-1853" fmla="*/ 4347626 w 6401555"/>
                <a:gd name="connsiteY103-1854" fmla="*/ 3529481 h 5369298"/>
                <a:gd name="connsiteX104-1855" fmla="*/ 4380677 w 6401555"/>
                <a:gd name="connsiteY104-1856" fmla="*/ 3551514 h 5369298"/>
                <a:gd name="connsiteX105-1857" fmla="*/ 4347626 w 6401555"/>
                <a:gd name="connsiteY105-1858" fmla="*/ 3584565 h 5369298"/>
                <a:gd name="connsiteX106-1859" fmla="*/ 4259492 w 6401555"/>
                <a:gd name="connsiteY106-1860" fmla="*/ 3584565 h 5369298"/>
                <a:gd name="connsiteX107-1861" fmla="*/ 4226441 w 6401555"/>
                <a:gd name="connsiteY107-1862" fmla="*/ 3551514 h 5369298"/>
                <a:gd name="connsiteX108-1863" fmla="*/ 4193390 w 6401555"/>
                <a:gd name="connsiteY108-1864" fmla="*/ 3540498 h 5369298"/>
                <a:gd name="connsiteX109-1865" fmla="*/ 4127289 w 6401555"/>
                <a:gd name="connsiteY109-1866" fmla="*/ 3474396 h 5369298"/>
                <a:gd name="connsiteX110-1867" fmla="*/ 4127289 w 6401555"/>
                <a:gd name="connsiteY110-1868" fmla="*/ 3397278 h 5369298"/>
                <a:gd name="connsiteX111-1869" fmla="*/ 4160340 w 6401555"/>
                <a:gd name="connsiteY111-1870" fmla="*/ 3386261 h 5369298"/>
                <a:gd name="connsiteX112-1871" fmla="*/ 3962036 w 6401555"/>
                <a:gd name="connsiteY112-1872" fmla="*/ 3254059 h 5369298"/>
                <a:gd name="connsiteX113-1873" fmla="*/ 3895935 w 6401555"/>
                <a:gd name="connsiteY113-1874" fmla="*/ 3232025 h 5369298"/>
                <a:gd name="connsiteX114-1875" fmla="*/ 3862884 w 6401555"/>
                <a:gd name="connsiteY114-1876" fmla="*/ 3221008 h 5369298"/>
                <a:gd name="connsiteX115-1877" fmla="*/ 3829834 w 6401555"/>
                <a:gd name="connsiteY115-1878" fmla="*/ 3198975 h 5369298"/>
                <a:gd name="connsiteX116-1879" fmla="*/ 3763732 w 6401555"/>
                <a:gd name="connsiteY116-1880" fmla="*/ 3176941 h 5369298"/>
                <a:gd name="connsiteX117-1881" fmla="*/ 3730682 w 6401555"/>
                <a:gd name="connsiteY117-1882" fmla="*/ 3165924 h 5369298"/>
                <a:gd name="connsiteX118-1883" fmla="*/ 3631530 w 6401555"/>
                <a:gd name="connsiteY118-1884" fmla="*/ 3110840 h 5369298"/>
                <a:gd name="connsiteX119-1885" fmla="*/ 3609496 w 6401555"/>
                <a:gd name="connsiteY119-1886" fmla="*/ 3143890 h 5369298"/>
                <a:gd name="connsiteX120-1887" fmla="*/ 3598479 w 6401555"/>
                <a:gd name="connsiteY120-1888" fmla="*/ 3198975 h 5369298"/>
                <a:gd name="connsiteX121-1889" fmla="*/ 3565429 w 6401555"/>
                <a:gd name="connsiteY121-1890" fmla="*/ 3209991 h 5369298"/>
                <a:gd name="connsiteX122-1891" fmla="*/ 3510345 w 6401555"/>
                <a:gd name="connsiteY122-1892" fmla="*/ 3198975 h 5369298"/>
                <a:gd name="connsiteX123-1893" fmla="*/ 3499328 w 6401555"/>
                <a:gd name="connsiteY123-1894" fmla="*/ 3165924 h 5369298"/>
                <a:gd name="connsiteX124-1895" fmla="*/ 3477294 w 6401555"/>
                <a:gd name="connsiteY124-1896" fmla="*/ 3132873 h 5369298"/>
                <a:gd name="connsiteX125-1897" fmla="*/ 3411193 w 6401555"/>
                <a:gd name="connsiteY125-1898" fmla="*/ 3077789 h 5369298"/>
                <a:gd name="connsiteX126-1899" fmla="*/ 3345092 w 6401555"/>
                <a:gd name="connsiteY126-1900" fmla="*/ 3088806 h 5369298"/>
                <a:gd name="connsiteX127-1901" fmla="*/ 3378142 w 6401555"/>
                <a:gd name="connsiteY127-1902" fmla="*/ 3110840 h 5369298"/>
                <a:gd name="connsiteX128-1903" fmla="*/ 3356108 w 6401555"/>
                <a:gd name="connsiteY128-1904" fmla="*/ 3187958 h 5369298"/>
                <a:gd name="connsiteX129-1905" fmla="*/ 3290007 w 6401555"/>
                <a:gd name="connsiteY129-1906" fmla="*/ 3232025 h 5369298"/>
                <a:gd name="connsiteX130-1907" fmla="*/ 3256957 w 6401555"/>
                <a:gd name="connsiteY130-1908" fmla="*/ 3254059 h 5369298"/>
                <a:gd name="connsiteX131-1909" fmla="*/ 3223906 w 6401555"/>
                <a:gd name="connsiteY131-1910" fmla="*/ 3265076 h 5369298"/>
                <a:gd name="connsiteX132-1911" fmla="*/ 3157805 w 6401555"/>
                <a:gd name="connsiteY132-1912" fmla="*/ 3298126 h 5369298"/>
                <a:gd name="connsiteX133-1913" fmla="*/ 3124754 w 6401555"/>
                <a:gd name="connsiteY133-1914" fmla="*/ 3331177 h 5369298"/>
                <a:gd name="connsiteX134-1915" fmla="*/ 3014585 w 6401555"/>
                <a:gd name="connsiteY134-1916" fmla="*/ 3452363 h 5369298"/>
                <a:gd name="connsiteX135-1917" fmla="*/ 2926451 w 6401555"/>
                <a:gd name="connsiteY135-1918" fmla="*/ 3518464 h 5369298"/>
                <a:gd name="connsiteX136-1919" fmla="*/ 3036619 w 6401555"/>
                <a:gd name="connsiteY136-1920" fmla="*/ 3507447 h 5369298"/>
                <a:gd name="connsiteX137-1921" fmla="*/ 3091704 w 6401555"/>
                <a:gd name="connsiteY137-1922" fmla="*/ 3463379 h 5369298"/>
                <a:gd name="connsiteX138-1923" fmla="*/ 3102720 w 6401555"/>
                <a:gd name="connsiteY138-1924" fmla="*/ 3430329 h 5369298"/>
                <a:gd name="connsiteX139-1925" fmla="*/ 3091704 w 6401555"/>
                <a:gd name="connsiteY139-1926" fmla="*/ 3309143 h 5369298"/>
                <a:gd name="connsiteX140-1927" fmla="*/ 3047636 w 6401555"/>
                <a:gd name="connsiteY140-1928" fmla="*/ 3331177 h 5369298"/>
                <a:gd name="connsiteX141-1929" fmla="*/ 2981535 w 6401555"/>
                <a:gd name="connsiteY141-1930" fmla="*/ 3397278 h 5369298"/>
                <a:gd name="connsiteX142-1931" fmla="*/ 2871366 w 6401555"/>
                <a:gd name="connsiteY142-1932" fmla="*/ 3419312 h 5369298"/>
                <a:gd name="connsiteX143-1933" fmla="*/ 2816282 w 6401555"/>
                <a:gd name="connsiteY143-1934" fmla="*/ 3485413 h 5369298"/>
                <a:gd name="connsiteX144-1935" fmla="*/ 2783231 w 6401555"/>
                <a:gd name="connsiteY144-1936" fmla="*/ 3496430 h 5369298"/>
                <a:gd name="connsiteX145-1937" fmla="*/ 2684079 w 6401555"/>
                <a:gd name="connsiteY145-1938" fmla="*/ 3496430 h 5369298"/>
                <a:gd name="connsiteX146-1939" fmla="*/ 2662046 w 6401555"/>
                <a:gd name="connsiteY146-1940" fmla="*/ 3529481 h 5369298"/>
                <a:gd name="connsiteX147-1941" fmla="*/ 2628995 w 6401555"/>
                <a:gd name="connsiteY147-1942" fmla="*/ 3551514 h 5369298"/>
                <a:gd name="connsiteX148-1943" fmla="*/ 2496793 w 6401555"/>
                <a:gd name="connsiteY148-1944" fmla="*/ 3573548 h 5369298"/>
                <a:gd name="connsiteX149-1945" fmla="*/ 2507810 w 6401555"/>
                <a:gd name="connsiteY149-1946" fmla="*/ 3672700 h 5369298"/>
                <a:gd name="connsiteX150-1947" fmla="*/ 2518826 w 6401555"/>
                <a:gd name="connsiteY150-1948" fmla="*/ 3705751 h 5369298"/>
                <a:gd name="connsiteX151-1949" fmla="*/ 2551877 w 6401555"/>
                <a:gd name="connsiteY151-1950" fmla="*/ 3738801 h 5369298"/>
                <a:gd name="connsiteX152-1951" fmla="*/ 2595945 w 6401555"/>
                <a:gd name="connsiteY152-1952" fmla="*/ 3804902 h 5369298"/>
                <a:gd name="connsiteX153-1953" fmla="*/ 2640012 w 6401555"/>
                <a:gd name="connsiteY153-1954" fmla="*/ 3992189 h 5369298"/>
                <a:gd name="connsiteX154-1955" fmla="*/ 2673063 w 6401555"/>
                <a:gd name="connsiteY154-1956" fmla="*/ 4003206 h 5369298"/>
                <a:gd name="connsiteX155-1957" fmla="*/ 2739164 w 6401555"/>
                <a:gd name="connsiteY155-1958" fmla="*/ 4058290 h 5369298"/>
                <a:gd name="connsiteX156-1959" fmla="*/ 2750181 w 6401555"/>
                <a:gd name="connsiteY156-1960" fmla="*/ 4091341 h 5369298"/>
                <a:gd name="connsiteX157-1961" fmla="*/ 2761198 w 6401555"/>
                <a:gd name="connsiteY157-1962" fmla="*/ 4135408 h 5369298"/>
                <a:gd name="connsiteX158-1963" fmla="*/ 2816282 w 6401555"/>
                <a:gd name="connsiteY158-1964" fmla="*/ 4146425 h 5369298"/>
                <a:gd name="connsiteX159-1965" fmla="*/ 2882383 w 6401555"/>
                <a:gd name="connsiteY159-1966" fmla="*/ 4245577 h 5369298"/>
                <a:gd name="connsiteX160-1967" fmla="*/ 2904417 w 6401555"/>
                <a:gd name="connsiteY160-1968" fmla="*/ 4278628 h 5369298"/>
                <a:gd name="connsiteX161-1969" fmla="*/ 3014585 w 6401555"/>
                <a:gd name="connsiteY161-1970" fmla="*/ 4300661 h 5369298"/>
                <a:gd name="connsiteX162-1971" fmla="*/ 3036619 w 6401555"/>
                <a:gd name="connsiteY162-1972" fmla="*/ 4333712 h 5369298"/>
                <a:gd name="connsiteX163-1973" fmla="*/ 3102720 w 6401555"/>
                <a:gd name="connsiteY163-1974" fmla="*/ 4399813 h 5369298"/>
                <a:gd name="connsiteX164-1975" fmla="*/ 3146788 w 6401555"/>
                <a:gd name="connsiteY164-1976" fmla="*/ 4465914 h 5369298"/>
                <a:gd name="connsiteX165-1977" fmla="*/ 3168822 w 6401555"/>
                <a:gd name="connsiteY165-1978" fmla="*/ 4498965 h 5369298"/>
                <a:gd name="connsiteX166-1979" fmla="*/ 3179838 w 6401555"/>
                <a:gd name="connsiteY166-1980" fmla="*/ 4532016 h 5369298"/>
                <a:gd name="connsiteX167-1981" fmla="*/ 3047636 w 6401555"/>
                <a:gd name="connsiteY167-1982" fmla="*/ 4620151 h 5369298"/>
                <a:gd name="connsiteX168-1983" fmla="*/ 3036619 w 6401555"/>
                <a:gd name="connsiteY168-1984" fmla="*/ 4653201 h 5369298"/>
                <a:gd name="connsiteX169-1985" fmla="*/ 2981535 w 6401555"/>
                <a:gd name="connsiteY169-1986" fmla="*/ 4763370 h 5369298"/>
                <a:gd name="connsiteX170-1987" fmla="*/ 2915434 w 6401555"/>
                <a:gd name="connsiteY170-1988" fmla="*/ 4785404 h 5369298"/>
                <a:gd name="connsiteX171-1989" fmla="*/ 2838316 w 6401555"/>
                <a:gd name="connsiteY171-1990" fmla="*/ 4807437 h 5369298"/>
                <a:gd name="connsiteX172-1991" fmla="*/ 2827299 w 6401555"/>
                <a:gd name="connsiteY172-1992" fmla="*/ 4840488 h 5369298"/>
                <a:gd name="connsiteX173-1993" fmla="*/ 2794248 w 6401555"/>
                <a:gd name="connsiteY173-1994" fmla="*/ 4862522 h 5369298"/>
                <a:gd name="connsiteX174-1995" fmla="*/ 2761198 w 6401555"/>
                <a:gd name="connsiteY174-1996" fmla="*/ 4895572 h 5369298"/>
                <a:gd name="connsiteX175-1997" fmla="*/ 2772214 w 6401555"/>
                <a:gd name="connsiteY175-1998" fmla="*/ 5016758 h 5369298"/>
                <a:gd name="connsiteX176-1999" fmla="*/ 2805265 w 6401555"/>
                <a:gd name="connsiteY176-2000" fmla="*/ 5049808 h 5369298"/>
                <a:gd name="connsiteX177-2001" fmla="*/ 2816282 w 6401555"/>
                <a:gd name="connsiteY177-2002" fmla="*/ 5137943 h 5369298"/>
                <a:gd name="connsiteX178-2003" fmla="*/ 2882383 w 6401555"/>
                <a:gd name="connsiteY178-2004" fmla="*/ 5170994 h 5369298"/>
                <a:gd name="connsiteX179-2005" fmla="*/ 2838316 w 6401555"/>
                <a:gd name="connsiteY179-2006" fmla="*/ 5248112 h 5369298"/>
                <a:gd name="connsiteX180-2007" fmla="*/ 2827299 w 6401555"/>
                <a:gd name="connsiteY180-2008" fmla="*/ 5292179 h 5369298"/>
                <a:gd name="connsiteX181-2009" fmla="*/ 2794248 w 6401555"/>
                <a:gd name="connsiteY181-2010" fmla="*/ 5281163 h 5369298"/>
                <a:gd name="connsiteX182-2011" fmla="*/ 2783231 w 6401555"/>
                <a:gd name="connsiteY182-2012" fmla="*/ 5248112 h 5369298"/>
                <a:gd name="connsiteX183-2013" fmla="*/ 2706113 w 6401555"/>
                <a:gd name="connsiteY183-2014" fmla="*/ 5159977 h 5369298"/>
                <a:gd name="connsiteX184-2015" fmla="*/ 2485776 w 6401555"/>
                <a:gd name="connsiteY184-2016" fmla="*/ 5170994 h 5369298"/>
                <a:gd name="connsiteX185-2017" fmla="*/ 2452725 w 6401555"/>
                <a:gd name="connsiteY185-2018" fmla="*/ 5182011 h 5369298"/>
                <a:gd name="connsiteX186-2019" fmla="*/ 2287472 w 6401555"/>
                <a:gd name="connsiteY186-2020" fmla="*/ 5193028 h 5369298"/>
                <a:gd name="connsiteX187-2021" fmla="*/ 2243405 w 6401555"/>
                <a:gd name="connsiteY187-2022" fmla="*/ 5237095 h 5369298"/>
                <a:gd name="connsiteX188-2023" fmla="*/ 2155270 w 6401555"/>
                <a:gd name="connsiteY188-2024" fmla="*/ 5303196 h 5369298"/>
                <a:gd name="connsiteX189-2025" fmla="*/ 2100185 w 6401555"/>
                <a:gd name="connsiteY189-2026" fmla="*/ 5281163 h 5369298"/>
                <a:gd name="connsiteX190-2027" fmla="*/ 1956966 w 6401555"/>
                <a:gd name="connsiteY190-2028" fmla="*/ 5270146 h 5369298"/>
                <a:gd name="connsiteX191-2029" fmla="*/ 1912899 w 6401555"/>
                <a:gd name="connsiteY191-2030" fmla="*/ 5226078 h 5369298"/>
                <a:gd name="connsiteX192-2031" fmla="*/ 1824764 w 6401555"/>
                <a:gd name="connsiteY192-2032" fmla="*/ 5204045 h 5369298"/>
                <a:gd name="connsiteX193-2033" fmla="*/ 1791713 w 6401555"/>
                <a:gd name="connsiteY193-2034" fmla="*/ 5182011 h 5369298"/>
                <a:gd name="connsiteX194-2035" fmla="*/ 1769679 w 6401555"/>
                <a:gd name="connsiteY194-2036" fmla="*/ 5248112 h 5369298"/>
                <a:gd name="connsiteX195-2037" fmla="*/ 1747646 w 6401555"/>
                <a:gd name="connsiteY195-2038" fmla="*/ 5347264 h 5369298"/>
                <a:gd name="connsiteX196-2039" fmla="*/ 1714595 w 6401555"/>
                <a:gd name="connsiteY196-2040" fmla="*/ 5369298 h 5369298"/>
                <a:gd name="connsiteX197-2041" fmla="*/ 1648494 w 6401555"/>
                <a:gd name="connsiteY197-2042" fmla="*/ 5358281 h 5369298"/>
                <a:gd name="connsiteX198-2043" fmla="*/ 1604426 w 6401555"/>
                <a:gd name="connsiteY198-2044" fmla="*/ 5292179 h 5369298"/>
                <a:gd name="connsiteX199-2045" fmla="*/ 1593410 w 6401555"/>
                <a:gd name="connsiteY199-2046" fmla="*/ 5259129 h 5369298"/>
                <a:gd name="connsiteX200-2047" fmla="*/ 1494258 w 6401555"/>
                <a:gd name="connsiteY200-2048" fmla="*/ 5215061 h 5369298"/>
                <a:gd name="connsiteX201-2049" fmla="*/ 1461207 w 6401555"/>
                <a:gd name="connsiteY201-2050" fmla="*/ 5204045 h 5369298"/>
                <a:gd name="connsiteX202-2051" fmla="*/ 1428157 w 6401555"/>
                <a:gd name="connsiteY202-2052" fmla="*/ 5182011 h 5369298"/>
                <a:gd name="connsiteX203-2053" fmla="*/ 1163752 w 6401555"/>
                <a:gd name="connsiteY203-2054" fmla="*/ 5126926 h 5369298"/>
                <a:gd name="connsiteX204-2055" fmla="*/ 1130701 w 6401555"/>
                <a:gd name="connsiteY204-2056" fmla="*/ 5115910 h 5369298"/>
                <a:gd name="connsiteX205-2057" fmla="*/ 1064600 w 6401555"/>
                <a:gd name="connsiteY205-2058" fmla="*/ 5104893 h 5369298"/>
                <a:gd name="connsiteX206-2059" fmla="*/ 1031549 w 6401555"/>
                <a:gd name="connsiteY206-2060" fmla="*/ 5071842 h 5369298"/>
                <a:gd name="connsiteX207-2061" fmla="*/ 998499 w 6401555"/>
                <a:gd name="connsiteY207-2062" fmla="*/ 5060825 h 5369298"/>
                <a:gd name="connsiteX208-2063" fmla="*/ 943414 w 6401555"/>
                <a:gd name="connsiteY208-2064" fmla="*/ 5071842 h 5369298"/>
                <a:gd name="connsiteX209-2065" fmla="*/ 965448 w 6401555"/>
                <a:gd name="connsiteY209-2066" fmla="*/ 5104893 h 5369298"/>
                <a:gd name="connsiteX210-2067" fmla="*/ 932398 w 6401555"/>
                <a:gd name="connsiteY210-2068" fmla="*/ 5137943 h 5369298"/>
                <a:gd name="connsiteX211-2069" fmla="*/ 634942 w 6401555"/>
                <a:gd name="connsiteY211-2070" fmla="*/ 5137943 h 5369298"/>
                <a:gd name="connsiteX212-2071" fmla="*/ 568841 w 6401555"/>
                <a:gd name="connsiteY212-2072" fmla="*/ 5204045 h 5369298"/>
                <a:gd name="connsiteX213-2073" fmla="*/ 502740 w 6401555"/>
                <a:gd name="connsiteY213-2074" fmla="*/ 5226078 h 5369298"/>
                <a:gd name="connsiteX214-2075" fmla="*/ 469689 w 6401555"/>
                <a:gd name="connsiteY214-2076" fmla="*/ 5237095 h 5369298"/>
                <a:gd name="connsiteX215-2077" fmla="*/ 403588 w 6401555"/>
                <a:gd name="connsiteY215-2078" fmla="*/ 5193028 h 5369298"/>
                <a:gd name="connsiteX216-2079" fmla="*/ 392571 w 6401555"/>
                <a:gd name="connsiteY216-2080" fmla="*/ 5159977 h 5369298"/>
                <a:gd name="connsiteX217-2081" fmla="*/ 348504 w 6401555"/>
                <a:gd name="connsiteY217-2082" fmla="*/ 5093876 h 5369298"/>
                <a:gd name="connsiteX218-2083" fmla="*/ 326470 w 6401555"/>
                <a:gd name="connsiteY218-2084" fmla="*/ 5027775 h 5369298"/>
                <a:gd name="connsiteX219-2085" fmla="*/ 337487 w 6401555"/>
                <a:gd name="connsiteY219-2086" fmla="*/ 4829471 h 5369298"/>
                <a:gd name="connsiteX220-2087" fmla="*/ 370537 w 6401555"/>
                <a:gd name="connsiteY220-2088" fmla="*/ 4796420 h 5369298"/>
                <a:gd name="connsiteX221-2089" fmla="*/ 392571 w 6401555"/>
                <a:gd name="connsiteY221-2090" fmla="*/ 4763370 h 5369298"/>
                <a:gd name="connsiteX222-2091" fmla="*/ 403588 w 6401555"/>
                <a:gd name="connsiteY222-2092" fmla="*/ 4730319 h 5369298"/>
                <a:gd name="connsiteX223-2093" fmla="*/ 414605 w 6401555"/>
                <a:gd name="connsiteY223-2094" fmla="*/ 4675235 h 5369298"/>
                <a:gd name="connsiteX224-2095" fmla="*/ 436638 w 6401555"/>
                <a:gd name="connsiteY224-2096" fmla="*/ 4642184 h 5369298"/>
                <a:gd name="connsiteX225-2097" fmla="*/ 414605 w 6401555"/>
                <a:gd name="connsiteY225-2098" fmla="*/ 4554049 h 5369298"/>
                <a:gd name="connsiteX226-2099" fmla="*/ 359520 w 6401555"/>
                <a:gd name="connsiteY226-2100" fmla="*/ 4487948 h 5369298"/>
                <a:gd name="connsiteX227-2101" fmla="*/ 304436 w 6401555"/>
                <a:gd name="connsiteY227-2102" fmla="*/ 4432864 h 5369298"/>
                <a:gd name="connsiteX228-2103" fmla="*/ 282402 w 6401555"/>
                <a:gd name="connsiteY228-2104" fmla="*/ 4399813 h 5369298"/>
                <a:gd name="connsiteX229-2105" fmla="*/ 315453 w 6401555"/>
                <a:gd name="connsiteY229-2106" fmla="*/ 4388796 h 5369298"/>
                <a:gd name="connsiteX230-2107" fmla="*/ 238335 w 6401555"/>
                <a:gd name="connsiteY230-2108" fmla="*/ 4377779 h 5369298"/>
                <a:gd name="connsiteX231-2109" fmla="*/ 205284 w 6401555"/>
                <a:gd name="connsiteY231-2110" fmla="*/ 4366763 h 5369298"/>
                <a:gd name="connsiteX232-2111" fmla="*/ 183251 w 6401555"/>
                <a:gd name="connsiteY232-2112" fmla="*/ 4333712 h 5369298"/>
                <a:gd name="connsiteX233-2113" fmla="*/ 139183 w 6401555"/>
                <a:gd name="connsiteY233-2114" fmla="*/ 4289645 h 5369298"/>
                <a:gd name="connsiteX234-2115" fmla="*/ 117149 w 6401555"/>
                <a:gd name="connsiteY234-2116" fmla="*/ 4256594 h 5369298"/>
                <a:gd name="connsiteX235-2117" fmla="*/ 17998 w 6401555"/>
                <a:gd name="connsiteY235-2118" fmla="*/ 4201510 h 5369298"/>
                <a:gd name="connsiteX236-2119" fmla="*/ 17998 w 6401555"/>
                <a:gd name="connsiteY236-2120" fmla="*/ 4014223 h 5369298"/>
                <a:gd name="connsiteX237-2121" fmla="*/ 40031 w 6401555"/>
                <a:gd name="connsiteY237-2122" fmla="*/ 3981172 h 5369298"/>
                <a:gd name="connsiteX238-2123" fmla="*/ 51048 w 6401555"/>
                <a:gd name="connsiteY238-2124" fmla="*/ 3948122 h 5369298"/>
                <a:gd name="connsiteX239-2125" fmla="*/ 128166 w 6401555"/>
                <a:gd name="connsiteY239-2126" fmla="*/ 3926088 h 5369298"/>
                <a:gd name="connsiteX240-2127" fmla="*/ 161217 w 6401555"/>
                <a:gd name="connsiteY240-2128" fmla="*/ 3904054 h 5369298"/>
                <a:gd name="connsiteX241-2129" fmla="*/ 172234 w 6401555"/>
                <a:gd name="connsiteY241-2130" fmla="*/ 3871004 h 5369298"/>
                <a:gd name="connsiteX242-2131" fmla="*/ 216301 w 6401555"/>
                <a:gd name="connsiteY242-2132" fmla="*/ 3804902 h 5369298"/>
                <a:gd name="connsiteX243-2133" fmla="*/ 238335 w 6401555"/>
                <a:gd name="connsiteY243-2134" fmla="*/ 3771852 h 5369298"/>
                <a:gd name="connsiteX244-2135" fmla="*/ 227318 w 6401555"/>
                <a:gd name="connsiteY244-2136" fmla="*/ 3716767 h 5369298"/>
                <a:gd name="connsiteX245-2137" fmla="*/ 161217 w 6401555"/>
                <a:gd name="connsiteY245-2138" fmla="*/ 3650666 h 5369298"/>
                <a:gd name="connsiteX246-2139" fmla="*/ 172234 w 6401555"/>
                <a:gd name="connsiteY246-2140" fmla="*/ 3617616 h 5369298"/>
                <a:gd name="connsiteX247-2141" fmla="*/ 161217 w 6401555"/>
                <a:gd name="connsiteY247-2142" fmla="*/ 3595582 h 5369298"/>
                <a:gd name="connsiteX248-2143" fmla="*/ 117149 w 6401555"/>
                <a:gd name="connsiteY248-2144" fmla="*/ 3496430 h 5369298"/>
                <a:gd name="connsiteX249-2145" fmla="*/ 106132 w 6401555"/>
                <a:gd name="connsiteY249-2146" fmla="*/ 3452363 h 5369298"/>
                <a:gd name="connsiteX250-2147" fmla="*/ 106132 w 6401555"/>
                <a:gd name="connsiteY250-2148" fmla="*/ 3331177 h 5369298"/>
                <a:gd name="connsiteX251-2149" fmla="*/ 139183 w 6401555"/>
                <a:gd name="connsiteY251-2150" fmla="*/ 3320160 h 5369298"/>
                <a:gd name="connsiteX252-2151" fmla="*/ 150200 w 6401555"/>
                <a:gd name="connsiteY252-2152" fmla="*/ 3287110 h 5369298"/>
                <a:gd name="connsiteX253-2153" fmla="*/ 172234 w 6401555"/>
                <a:gd name="connsiteY253-2154" fmla="*/ 3254059 h 5369298"/>
                <a:gd name="connsiteX254-2155" fmla="*/ 150200 w 6401555"/>
                <a:gd name="connsiteY254-2156" fmla="*/ 3132873 h 5369298"/>
                <a:gd name="connsiteX255-2157" fmla="*/ 161217 w 6401555"/>
                <a:gd name="connsiteY255-2158" fmla="*/ 3088806 h 5369298"/>
                <a:gd name="connsiteX256-2159" fmla="*/ 172234 w 6401555"/>
                <a:gd name="connsiteY256-2160" fmla="*/ 3011688 h 5369298"/>
                <a:gd name="connsiteX257-2161" fmla="*/ 139183 w 6401555"/>
                <a:gd name="connsiteY257-2162" fmla="*/ 2989654 h 5369298"/>
                <a:gd name="connsiteX258-2163" fmla="*/ 128166 w 6401555"/>
                <a:gd name="connsiteY258-2164" fmla="*/ 2956604 h 5369298"/>
                <a:gd name="connsiteX259-2165" fmla="*/ 194267 w 6401555"/>
                <a:gd name="connsiteY259-2166" fmla="*/ 2901519 h 5369298"/>
                <a:gd name="connsiteX260-2167" fmla="*/ 216301 w 6401555"/>
                <a:gd name="connsiteY260-2168" fmla="*/ 2868469 h 5369298"/>
                <a:gd name="connsiteX261-2169" fmla="*/ 238335 w 6401555"/>
                <a:gd name="connsiteY261-2170" fmla="*/ 2758300 h 5369298"/>
                <a:gd name="connsiteX262-2171" fmla="*/ 260369 w 6401555"/>
                <a:gd name="connsiteY262-2172" fmla="*/ 2714232 h 5369298"/>
                <a:gd name="connsiteX263-2173" fmla="*/ 271385 w 6401555"/>
                <a:gd name="connsiteY263-2174" fmla="*/ 2681182 h 5369298"/>
                <a:gd name="connsiteX264-2175" fmla="*/ 260369 w 6401555"/>
                <a:gd name="connsiteY264-2176" fmla="*/ 2604064 h 5369298"/>
                <a:gd name="connsiteX265-2177" fmla="*/ 183251 w 6401555"/>
                <a:gd name="connsiteY265-2178" fmla="*/ 2515929 h 5369298"/>
                <a:gd name="connsiteX266-2179" fmla="*/ 172234 w 6401555"/>
                <a:gd name="connsiteY266-2180" fmla="*/ 2449828 h 5369298"/>
                <a:gd name="connsiteX267-2181" fmla="*/ 216301 w 6401555"/>
                <a:gd name="connsiteY267-2182" fmla="*/ 2438811 h 5369298"/>
                <a:gd name="connsiteX268-2183" fmla="*/ 304436 w 6401555"/>
                <a:gd name="connsiteY268-2184" fmla="*/ 2449828 h 5369298"/>
                <a:gd name="connsiteX269-2185" fmla="*/ 403588 w 6401555"/>
                <a:gd name="connsiteY269-2186" fmla="*/ 2471861 h 5369298"/>
                <a:gd name="connsiteX270-2187" fmla="*/ 436638 w 6401555"/>
                <a:gd name="connsiteY270-2188" fmla="*/ 2427794 h 5369298"/>
                <a:gd name="connsiteX271-2189" fmla="*/ 469689 w 6401555"/>
                <a:gd name="connsiteY271-2190" fmla="*/ 2460845 h 5369298"/>
                <a:gd name="connsiteX272-2191" fmla="*/ 480706 w 6401555"/>
                <a:gd name="connsiteY272-2192" fmla="*/ 2372710 h 5369298"/>
                <a:gd name="connsiteX273-2193" fmla="*/ 601892 w 6401555"/>
                <a:gd name="connsiteY273-2194" fmla="*/ 2328642 h 5369298"/>
                <a:gd name="connsiteX274-2195" fmla="*/ 579858 w 6401555"/>
                <a:gd name="connsiteY274-2196" fmla="*/ 2295591 h 5369298"/>
                <a:gd name="connsiteX275-2197" fmla="*/ 612908 w 6401555"/>
                <a:gd name="connsiteY275-2198" fmla="*/ 2196440 h 5369298"/>
                <a:gd name="connsiteX276-2199" fmla="*/ 557824 w 6401555"/>
                <a:gd name="connsiteY276-2200" fmla="*/ 2152372 h 5369298"/>
                <a:gd name="connsiteX277-2201" fmla="*/ 469689 w 6401555"/>
                <a:gd name="connsiteY277-2202" fmla="*/ 2130338 h 5369298"/>
                <a:gd name="connsiteX278-2203" fmla="*/ 546807 w 6401555"/>
                <a:gd name="connsiteY278-2204" fmla="*/ 2053220 h 5369298"/>
                <a:gd name="connsiteX279-2205" fmla="*/ 579858 w 6401555"/>
                <a:gd name="connsiteY279-2206" fmla="*/ 2042204 h 5369298"/>
                <a:gd name="connsiteX280-2207" fmla="*/ 612908 w 6401555"/>
                <a:gd name="connsiteY280-2208" fmla="*/ 2031187 h 5369298"/>
                <a:gd name="connsiteX281-2209" fmla="*/ 634942 w 6401555"/>
                <a:gd name="connsiteY281-2210" fmla="*/ 1998136 h 5369298"/>
                <a:gd name="connsiteX282-2211" fmla="*/ 656976 w 6401555"/>
                <a:gd name="connsiteY282-2212" fmla="*/ 1921018 h 5369298"/>
                <a:gd name="connsiteX283-2213" fmla="*/ 679010 w 6401555"/>
                <a:gd name="connsiteY283-2214" fmla="*/ 1854917 h 5369298"/>
                <a:gd name="connsiteX284-2215" fmla="*/ 690026 w 6401555"/>
                <a:gd name="connsiteY284-2216" fmla="*/ 1689664 h 5369298"/>
                <a:gd name="connsiteX285-2217" fmla="*/ 712060 w 6401555"/>
                <a:gd name="connsiteY285-2218" fmla="*/ 1656613 h 5369298"/>
                <a:gd name="connsiteX286-2219" fmla="*/ 679010 w 6401555"/>
                <a:gd name="connsiteY286-2220" fmla="*/ 1568478 h 5369298"/>
                <a:gd name="connsiteX287-2221" fmla="*/ 656976 w 6401555"/>
                <a:gd name="connsiteY287-2222" fmla="*/ 1502377 h 5369298"/>
                <a:gd name="connsiteX288-2223" fmla="*/ 667993 w 6401555"/>
                <a:gd name="connsiteY288-2224" fmla="*/ 1403225 h 5369298"/>
                <a:gd name="connsiteX289-2225" fmla="*/ 767145 w 6401555"/>
                <a:gd name="connsiteY289-2226" fmla="*/ 1348141 h 5369298"/>
                <a:gd name="connsiteX290-2227" fmla="*/ 877313 w 6401555"/>
                <a:gd name="connsiteY290-2228" fmla="*/ 1326107 h 5369298"/>
                <a:gd name="connsiteX291-2229" fmla="*/ 1020532 w 6401555"/>
                <a:gd name="connsiteY291-2230" fmla="*/ 1304073 h 5369298"/>
                <a:gd name="connsiteX292-2231" fmla="*/ 1042566 w 6401555"/>
                <a:gd name="connsiteY292-2232" fmla="*/ 1337124 h 5369298"/>
                <a:gd name="connsiteX293-2233" fmla="*/ 1053583 w 6401555"/>
                <a:gd name="connsiteY293-2234" fmla="*/ 1381191 h 5369298"/>
                <a:gd name="connsiteX294-2235" fmla="*/ 1086634 w 6401555"/>
                <a:gd name="connsiteY294-2236" fmla="*/ 1403225 h 5369298"/>
                <a:gd name="connsiteX295-2237" fmla="*/ 1174769 w 6401555"/>
                <a:gd name="connsiteY295-2238" fmla="*/ 1480343 h 5369298"/>
                <a:gd name="connsiteX296-2239" fmla="*/ 1207819 w 6401555"/>
                <a:gd name="connsiteY296-2240" fmla="*/ 1469326 h 5369298"/>
                <a:gd name="connsiteX297-2241" fmla="*/ 1207819 w 6401555"/>
                <a:gd name="connsiteY297-2242" fmla="*/ 1337124 h 5369298"/>
                <a:gd name="connsiteX298-2243" fmla="*/ 1240870 w 6401555"/>
                <a:gd name="connsiteY298-2244" fmla="*/ 1315090 h 5369298"/>
                <a:gd name="connsiteX299-2245" fmla="*/ 1439173 w 6401555"/>
                <a:gd name="connsiteY299-2246" fmla="*/ 1293057 h 5369298"/>
                <a:gd name="connsiteX300-2247" fmla="*/ 1428157 w 6401555"/>
                <a:gd name="connsiteY300-2248" fmla="*/ 1237972 h 5369298"/>
                <a:gd name="connsiteX301-2249" fmla="*/ 1362055 w 6401555"/>
                <a:gd name="connsiteY301-2250" fmla="*/ 1204922 h 5369298"/>
                <a:gd name="connsiteX302-2251" fmla="*/ 1295954 w 6401555"/>
                <a:gd name="connsiteY302-2252" fmla="*/ 1149837 h 5369298"/>
                <a:gd name="connsiteX303-2253" fmla="*/ 1284937 w 6401555"/>
                <a:gd name="connsiteY303-2254" fmla="*/ 1105770 h 5369298"/>
                <a:gd name="connsiteX304-2255" fmla="*/ 1262904 w 6401555"/>
                <a:gd name="connsiteY304-2256" fmla="*/ 1072719 h 5369298"/>
                <a:gd name="connsiteX305-2257" fmla="*/ 1273920 w 6401555"/>
                <a:gd name="connsiteY305-2258" fmla="*/ 951534 h 5369298"/>
                <a:gd name="connsiteX306-2259" fmla="*/ 1306971 w 6401555"/>
                <a:gd name="connsiteY306-2260" fmla="*/ 929500 h 5369298"/>
                <a:gd name="connsiteX307-2261" fmla="*/ 1317988 w 6401555"/>
                <a:gd name="connsiteY307-2262" fmla="*/ 896449 h 5369298"/>
                <a:gd name="connsiteX308-2263" fmla="*/ 1273920 w 6401555"/>
                <a:gd name="connsiteY308-2264" fmla="*/ 830348 h 5369298"/>
                <a:gd name="connsiteX309-2265" fmla="*/ 1262904 w 6401555"/>
                <a:gd name="connsiteY309-2266" fmla="*/ 797298 h 5369298"/>
                <a:gd name="connsiteX310-2267" fmla="*/ 1229853 w 6401555"/>
                <a:gd name="connsiteY310-2268" fmla="*/ 764247 h 5369298"/>
                <a:gd name="connsiteX311-2269" fmla="*/ 1207819 w 6401555"/>
                <a:gd name="connsiteY311-2270" fmla="*/ 731196 h 5369298"/>
                <a:gd name="connsiteX312-2271" fmla="*/ 1218836 w 6401555"/>
                <a:gd name="connsiteY312-2272" fmla="*/ 521876 h 5369298"/>
                <a:gd name="connsiteX313-2273" fmla="*/ 1240870 w 6401555"/>
                <a:gd name="connsiteY313-2274" fmla="*/ 477808 h 5369298"/>
                <a:gd name="connsiteX314-2275" fmla="*/ 1251887 w 6401555"/>
                <a:gd name="connsiteY314-2276" fmla="*/ 444758 h 5369298"/>
                <a:gd name="connsiteX315-2277" fmla="*/ 1395106 w 6401555"/>
                <a:gd name="connsiteY315-2278" fmla="*/ 411707 h 5369298"/>
                <a:gd name="connsiteX316-2279" fmla="*/ 1406123 w 6401555"/>
                <a:gd name="connsiteY316-2280" fmla="*/ 367640 h 5369298"/>
                <a:gd name="connsiteX317-2281" fmla="*/ 1505275 w 6401555"/>
                <a:gd name="connsiteY317-2282" fmla="*/ 367640 h 5369298"/>
                <a:gd name="connsiteX318-2283" fmla="*/ 1527308 w 6401555"/>
                <a:gd name="connsiteY318-2284" fmla="*/ 400690 h 5369298"/>
                <a:gd name="connsiteX319-2285" fmla="*/ 1659511 w 6401555"/>
                <a:gd name="connsiteY319-2286" fmla="*/ 444758 h 5369298"/>
                <a:gd name="connsiteX320-2287" fmla="*/ 1703578 w 6401555"/>
                <a:gd name="connsiteY320-2288" fmla="*/ 565943 h 5369298"/>
                <a:gd name="connsiteX321-2289" fmla="*/ 1780696 w 6401555"/>
                <a:gd name="connsiteY321-2290" fmla="*/ 576960 h 5369298"/>
                <a:gd name="connsiteX322-2291" fmla="*/ 1813747 w 6401555"/>
                <a:gd name="connsiteY322-2292" fmla="*/ 587977 h 5369298"/>
                <a:gd name="connsiteX323-2293" fmla="*/ 1824764 w 6401555"/>
                <a:gd name="connsiteY323-2294" fmla="*/ 687129 h 5369298"/>
                <a:gd name="connsiteX324-2295" fmla="*/ 1780696 w 6401555"/>
                <a:gd name="connsiteY324-2296" fmla="*/ 698146 h 5369298"/>
                <a:gd name="connsiteX325-2297" fmla="*/ 1681545 w 6401555"/>
                <a:gd name="connsiteY325-2298" fmla="*/ 720179 h 5369298"/>
                <a:gd name="connsiteX326-2299" fmla="*/ 1769679 w 6401555"/>
                <a:gd name="connsiteY326-2300" fmla="*/ 753230 h 5369298"/>
                <a:gd name="connsiteX327-2301" fmla="*/ 1780696 w 6401555"/>
                <a:gd name="connsiteY327-2302" fmla="*/ 819331 h 5369298"/>
                <a:gd name="connsiteX328-2303" fmla="*/ 1824764 w 6401555"/>
                <a:gd name="connsiteY328-2304" fmla="*/ 918483 h 5369298"/>
                <a:gd name="connsiteX329-2305" fmla="*/ 1857814 w 6401555"/>
                <a:gd name="connsiteY329-2306" fmla="*/ 951534 h 5369298"/>
                <a:gd name="connsiteX330-2307" fmla="*/ 1879848 w 6401555"/>
                <a:gd name="connsiteY330-2308" fmla="*/ 984584 h 5369298"/>
                <a:gd name="connsiteX331-2309" fmla="*/ 1990017 w 6401555"/>
                <a:gd name="connsiteY331-2310" fmla="*/ 995601 h 5369298"/>
                <a:gd name="connsiteX332-2311" fmla="*/ 2023067 w 6401555"/>
                <a:gd name="connsiteY332-2312" fmla="*/ 1017635 h 5369298"/>
                <a:gd name="connsiteX333-2313" fmla="*/ 2056118 w 6401555"/>
                <a:gd name="connsiteY333-2314" fmla="*/ 1050685 h 5369298"/>
                <a:gd name="connsiteX334-2315" fmla="*/ 2089169 w 6401555"/>
                <a:gd name="connsiteY334-2316" fmla="*/ 1028652 h 5369298"/>
                <a:gd name="connsiteX335-2317" fmla="*/ 2122219 w 6401555"/>
                <a:gd name="connsiteY335-2318" fmla="*/ 984584 h 5369298"/>
                <a:gd name="connsiteX336-2319" fmla="*/ 2133236 w 6401555"/>
                <a:gd name="connsiteY336-2320" fmla="*/ 951534 h 5369298"/>
                <a:gd name="connsiteX337-2321" fmla="*/ 2166287 w 6401555"/>
                <a:gd name="connsiteY337-2322" fmla="*/ 940517 h 5369298"/>
                <a:gd name="connsiteX338-2323" fmla="*/ 2243405 w 6401555"/>
                <a:gd name="connsiteY338-2324" fmla="*/ 984584 h 5369298"/>
                <a:gd name="connsiteX339-2325" fmla="*/ 2232388 w 6401555"/>
                <a:gd name="connsiteY339-2326" fmla="*/ 1017635 h 5369298"/>
                <a:gd name="connsiteX340-2327" fmla="*/ 2210354 w 6401555"/>
                <a:gd name="connsiteY340-2328" fmla="*/ 1061702 h 5369298"/>
                <a:gd name="connsiteX341-2329" fmla="*/ 2188320 w 6401555"/>
                <a:gd name="connsiteY341-2330" fmla="*/ 1127804 h 5369298"/>
                <a:gd name="connsiteX342-2331" fmla="*/ 2133236 w 6401555"/>
                <a:gd name="connsiteY342-2332" fmla="*/ 1193905 h 5369298"/>
                <a:gd name="connsiteX343-2333" fmla="*/ 2100185 w 6401555"/>
                <a:gd name="connsiteY343-2334" fmla="*/ 1215938 h 5369298"/>
                <a:gd name="connsiteX344-2335" fmla="*/ 2298489 w 6401555"/>
                <a:gd name="connsiteY344-2336" fmla="*/ 1226955 h 5369298"/>
                <a:gd name="connsiteX345-2337" fmla="*/ 2364590 w 6401555"/>
                <a:gd name="connsiteY345-2338" fmla="*/ 1138820 h 5369298"/>
                <a:gd name="connsiteX346-2339" fmla="*/ 2397641 w 6401555"/>
                <a:gd name="connsiteY346-2340" fmla="*/ 1127804 h 5369298"/>
                <a:gd name="connsiteX347-2341" fmla="*/ 2584928 w 6401555"/>
                <a:gd name="connsiteY347-2342" fmla="*/ 1116787 h 5369298"/>
                <a:gd name="connsiteX348-2343" fmla="*/ 2640012 w 6401555"/>
                <a:gd name="connsiteY348-2344" fmla="*/ 1017635 h 5369298"/>
                <a:gd name="connsiteX349-2345" fmla="*/ 2651029 w 6401555"/>
                <a:gd name="connsiteY349-2346" fmla="*/ 929500 h 5369298"/>
                <a:gd name="connsiteX350-2347" fmla="*/ 2816282 w 6401555"/>
                <a:gd name="connsiteY350-2348" fmla="*/ 962551 h 5369298"/>
                <a:gd name="connsiteX351-2349" fmla="*/ 2860349 w 6401555"/>
                <a:gd name="connsiteY351-2350" fmla="*/ 841365 h 5369298"/>
                <a:gd name="connsiteX352-2351" fmla="*/ 2937467 w 6401555"/>
                <a:gd name="connsiteY352-2352" fmla="*/ 808314 h 5369298"/>
                <a:gd name="connsiteX353-2353" fmla="*/ 3080687 w 6401555"/>
                <a:gd name="connsiteY353-2354" fmla="*/ 819331 h 5369298"/>
                <a:gd name="connsiteX354-2355" fmla="*/ 3091704 w 6401555"/>
                <a:gd name="connsiteY354-2356" fmla="*/ 874416 h 5369298"/>
                <a:gd name="connsiteX355-2357" fmla="*/ 3124754 w 6401555"/>
                <a:gd name="connsiteY355-2358" fmla="*/ 951534 h 5369298"/>
                <a:gd name="connsiteX356-2359" fmla="*/ 3157805 w 6401555"/>
                <a:gd name="connsiteY356-2360" fmla="*/ 1094753 h 5369298"/>
                <a:gd name="connsiteX357-2361" fmla="*/ 3168822 w 6401555"/>
                <a:gd name="connsiteY357-2362" fmla="*/ 1127804 h 5369298"/>
                <a:gd name="connsiteX358-2363" fmla="*/ 3201872 w 6401555"/>
                <a:gd name="connsiteY358-2364" fmla="*/ 1138820 h 5369298"/>
                <a:gd name="connsiteX359-2365" fmla="*/ 3256957 w 6401555"/>
                <a:gd name="connsiteY359-2366" fmla="*/ 1149837 h 5369298"/>
                <a:gd name="connsiteX360-2367" fmla="*/ 3179838 w 6401555"/>
                <a:gd name="connsiteY360-2368" fmla="*/ 1160854 h 5369298"/>
                <a:gd name="connsiteX361-2369" fmla="*/ 3212889 w 6401555"/>
                <a:gd name="connsiteY361-2370" fmla="*/ 1171871 h 5369298"/>
                <a:gd name="connsiteX362-2371" fmla="*/ 3245940 w 6401555"/>
                <a:gd name="connsiteY362-2372" fmla="*/ 1193905 h 5369298"/>
                <a:gd name="connsiteX363-2373" fmla="*/ 3267973 w 6401555"/>
                <a:gd name="connsiteY363-2374" fmla="*/ 1226955 h 5369298"/>
                <a:gd name="connsiteX364-2375" fmla="*/ 3290007 w 6401555"/>
                <a:gd name="connsiteY364-2376" fmla="*/ 1271023 h 5369298"/>
                <a:gd name="connsiteX365-2377" fmla="*/ 3323058 w 6401555"/>
                <a:gd name="connsiteY365-2378" fmla="*/ 1293057 h 5369298"/>
                <a:gd name="connsiteX366-2379" fmla="*/ 3356108 w 6401555"/>
                <a:gd name="connsiteY366-2380" fmla="*/ 1282040 h 5369298"/>
                <a:gd name="connsiteX367-2381" fmla="*/ 3466277 w 6401555"/>
                <a:gd name="connsiteY367-2382" fmla="*/ 1193905 h 5369298"/>
                <a:gd name="connsiteX368-2383" fmla="*/ 3620513 w 6401555"/>
                <a:gd name="connsiteY368-2384" fmla="*/ 1160854 h 5369298"/>
                <a:gd name="connsiteX369-2385" fmla="*/ 3730682 w 6401555"/>
                <a:gd name="connsiteY369-2386" fmla="*/ 1116787 h 5369298"/>
                <a:gd name="connsiteX370-2387" fmla="*/ 3818817 w 6401555"/>
                <a:gd name="connsiteY370-2388" fmla="*/ 1094753 h 5369298"/>
                <a:gd name="connsiteX371-2389" fmla="*/ 3928985 w 6401555"/>
                <a:gd name="connsiteY371-2390" fmla="*/ 1050685 h 5369298"/>
                <a:gd name="connsiteX372-2391" fmla="*/ 4006104 w 6401555"/>
                <a:gd name="connsiteY372-2392" fmla="*/ 1017635 h 5369298"/>
                <a:gd name="connsiteX373-2393" fmla="*/ 4061188 w 6401555"/>
                <a:gd name="connsiteY373-2394" fmla="*/ 962551 h 5369298"/>
                <a:gd name="connsiteX374-2395" fmla="*/ 4127289 w 6401555"/>
                <a:gd name="connsiteY374-2396" fmla="*/ 907466 h 5369298"/>
                <a:gd name="connsiteX375-2397" fmla="*/ 4149323 w 6401555"/>
                <a:gd name="connsiteY375-2398" fmla="*/ 874416 h 5369298"/>
                <a:gd name="connsiteX376-2399" fmla="*/ 4182373 w 6401555"/>
                <a:gd name="connsiteY376-2400" fmla="*/ 852382 h 5369298"/>
                <a:gd name="connsiteX377-2401" fmla="*/ 4226441 w 6401555"/>
                <a:gd name="connsiteY377-2402" fmla="*/ 819331 h 5369298"/>
                <a:gd name="connsiteX378-2403" fmla="*/ 4303559 w 6401555"/>
                <a:gd name="connsiteY378-2404" fmla="*/ 786281 h 5369298"/>
                <a:gd name="connsiteX379-2405" fmla="*/ 4369660 w 6401555"/>
                <a:gd name="connsiteY379-2406" fmla="*/ 775264 h 5369298"/>
                <a:gd name="connsiteX380-2407" fmla="*/ 4424745 w 6401555"/>
                <a:gd name="connsiteY380-2408" fmla="*/ 753230 h 5369298"/>
                <a:gd name="connsiteX381-2409" fmla="*/ 4457795 w 6401555"/>
                <a:gd name="connsiteY381-2410" fmla="*/ 742213 h 5369298"/>
                <a:gd name="connsiteX382-2411" fmla="*/ 4523896 w 6401555"/>
                <a:gd name="connsiteY382-2412" fmla="*/ 698146 h 5369298"/>
                <a:gd name="connsiteX383-2413" fmla="*/ 4623048 w 6401555"/>
                <a:gd name="connsiteY383-2414" fmla="*/ 676112 h 5369298"/>
                <a:gd name="connsiteX384-2415" fmla="*/ 4755251 w 6401555"/>
                <a:gd name="connsiteY384-2416" fmla="*/ 709163 h 5369298"/>
                <a:gd name="connsiteX385-2417" fmla="*/ 4777284 w 6401555"/>
                <a:gd name="connsiteY385-2418" fmla="*/ 742213 h 5369298"/>
                <a:gd name="connsiteX386-2419" fmla="*/ 4810335 w 6401555"/>
                <a:gd name="connsiteY386-2420" fmla="*/ 753230 h 5369298"/>
                <a:gd name="connsiteX387-2421" fmla="*/ 4909487 w 6401555"/>
                <a:gd name="connsiteY387-2422" fmla="*/ 764247 h 5369298"/>
                <a:gd name="connsiteX388-2423" fmla="*/ 4942537 w 6401555"/>
                <a:gd name="connsiteY388-2424" fmla="*/ 830348 h 5369298"/>
                <a:gd name="connsiteX389-2425" fmla="*/ 4931520 w 6401555"/>
                <a:gd name="connsiteY389-2426" fmla="*/ 863399 h 5369298"/>
                <a:gd name="connsiteX390-2427" fmla="*/ 4909487 w 6401555"/>
                <a:gd name="connsiteY390-2428" fmla="*/ 830348 h 5369298"/>
                <a:gd name="connsiteX391-2429" fmla="*/ 4810335 w 6401555"/>
                <a:gd name="connsiteY391-2430" fmla="*/ 797298 h 5369298"/>
                <a:gd name="connsiteX392-2431" fmla="*/ 4777284 w 6401555"/>
                <a:gd name="connsiteY392-2432" fmla="*/ 808314 h 5369298"/>
                <a:gd name="connsiteX393-2433" fmla="*/ 4777284 w 6401555"/>
                <a:gd name="connsiteY393-2434" fmla="*/ 874416 h 5369298"/>
                <a:gd name="connsiteX394-2435" fmla="*/ 4854402 w 6401555"/>
                <a:gd name="connsiteY394-2436" fmla="*/ 918483 h 5369298"/>
                <a:gd name="connsiteX395-2437" fmla="*/ 5206942 w 6401555"/>
                <a:gd name="connsiteY395-2438" fmla="*/ 863399 h 5369298"/>
                <a:gd name="connsiteX396-2439" fmla="*/ 5239993 w 6401555"/>
                <a:gd name="connsiteY396-2440" fmla="*/ 841365 h 5369298"/>
                <a:gd name="connsiteX397-2441" fmla="*/ 5284060 w 6401555"/>
                <a:gd name="connsiteY397-2442" fmla="*/ 775264 h 5369298"/>
                <a:gd name="connsiteX398-2443" fmla="*/ 5339145 w 6401555"/>
                <a:gd name="connsiteY398-2444" fmla="*/ 510859 h 5369298"/>
                <a:gd name="connsiteX399-2445" fmla="*/ 5416263 w 6401555"/>
                <a:gd name="connsiteY399-2446" fmla="*/ 466791 h 5369298"/>
                <a:gd name="connsiteX400-2447" fmla="*/ 5581516 w 6401555"/>
                <a:gd name="connsiteY400-2448" fmla="*/ 433741 h 5369298"/>
                <a:gd name="connsiteX401-2449" fmla="*/ 5647617 w 6401555"/>
                <a:gd name="connsiteY401-2450" fmla="*/ 433741 h 5369298"/>
                <a:gd name="connsiteX402-2451" fmla="*/ 5658634 w 6401555"/>
                <a:gd name="connsiteY402-2452" fmla="*/ 499842 h 5369298"/>
                <a:gd name="connsiteX403-2453" fmla="*/ 5735752 w 6401555"/>
                <a:gd name="connsiteY403-2454" fmla="*/ 521876 h 5369298"/>
                <a:gd name="connsiteX404-2455" fmla="*/ 5746769 w 6401555"/>
                <a:gd name="connsiteY404-2456" fmla="*/ 477808 h 5369298"/>
                <a:gd name="connsiteX405-2457" fmla="*/ 5735752 w 6401555"/>
                <a:gd name="connsiteY405-2458" fmla="*/ 444758 h 5369298"/>
                <a:gd name="connsiteX406-2459" fmla="*/ 5724735 w 6401555"/>
                <a:gd name="connsiteY406-2460" fmla="*/ 378657 h 5369298"/>
                <a:gd name="connsiteX407-2461" fmla="*/ 5702701 w 6401555"/>
                <a:gd name="connsiteY407-2462" fmla="*/ 202387 h 5369298"/>
                <a:gd name="connsiteX408-2463" fmla="*/ 5669651 w 6401555"/>
                <a:gd name="connsiteY408-2464" fmla="*/ 136285 h 5369298"/>
                <a:gd name="connsiteX409-2465" fmla="*/ 5669651 w 6401555"/>
                <a:gd name="connsiteY409-2466" fmla="*/ 4083 h 5369298"/>
                <a:gd name="connsiteX0-2467" fmla="*/ 5669651 w 6401555"/>
                <a:gd name="connsiteY0-2468" fmla="*/ 4083 h 5369298"/>
                <a:gd name="connsiteX1-2469" fmla="*/ 5724735 w 6401555"/>
                <a:gd name="connsiteY1-2470" fmla="*/ 37134 h 5369298"/>
                <a:gd name="connsiteX2-2471" fmla="*/ 5757785 w 6401555"/>
                <a:gd name="connsiteY2-2472" fmla="*/ 59167 h 5369298"/>
                <a:gd name="connsiteX3-2473" fmla="*/ 5768802 w 6401555"/>
                <a:gd name="connsiteY3-2474" fmla="*/ 114252 h 5369298"/>
                <a:gd name="connsiteX4-2475" fmla="*/ 5779819 w 6401555"/>
                <a:gd name="connsiteY4-2476" fmla="*/ 158319 h 5369298"/>
                <a:gd name="connsiteX5-2477" fmla="*/ 5834904 w 6401555"/>
                <a:gd name="connsiteY5-2478" fmla="*/ 213404 h 5369298"/>
                <a:gd name="connsiteX6-2479" fmla="*/ 5878971 w 6401555"/>
                <a:gd name="connsiteY6-2480" fmla="*/ 279505 h 5369298"/>
                <a:gd name="connsiteX7-2481" fmla="*/ 5912022 w 6401555"/>
                <a:gd name="connsiteY7-2482" fmla="*/ 301538 h 5369298"/>
                <a:gd name="connsiteX8-2483" fmla="*/ 5978123 w 6401555"/>
                <a:gd name="connsiteY8-2484" fmla="*/ 323572 h 5369298"/>
                <a:gd name="connsiteX9-2485" fmla="*/ 6011173 w 6401555"/>
                <a:gd name="connsiteY9-2486" fmla="*/ 334589 h 5369298"/>
                <a:gd name="connsiteX10-2487" fmla="*/ 6066258 w 6401555"/>
                <a:gd name="connsiteY10-2488" fmla="*/ 345606 h 5369298"/>
                <a:gd name="connsiteX11-2489" fmla="*/ 6099308 w 6401555"/>
                <a:gd name="connsiteY11-2490" fmla="*/ 356623 h 5369298"/>
                <a:gd name="connsiteX12-2491" fmla="*/ 6143376 w 6401555"/>
                <a:gd name="connsiteY12-2492" fmla="*/ 367640 h 5369298"/>
                <a:gd name="connsiteX13-2493" fmla="*/ 6209477 w 6401555"/>
                <a:gd name="connsiteY13-2494" fmla="*/ 389673 h 5369298"/>
                <a:gd name="connsiteX14-2495" fmla="*/ 6242528 w 6401555"/>
                <a:gd name="connsiteY14-2496" fmla="*/ 422724 h 5369298"/>
                <a:gd name="connsiteX15-2497" fmla="*/ 6264561 w 6401555"/>
                <a:gd name="connsiteY15-2498" fmla="*/ 455775 h 5369298"/>
                <a:gd name="connsiteX16-2499" fmla="*/ 6297612 w 6401555"/>
                <a:gd name="connsiteY16-2500" fmla="*/ 466791 h 5369298"/>
                <a:gd name="connsiteX17-2501" fmla="*/ 6319646 w 6401555"/>
                <a:gd name="connsiteY17-2502" fmla="*/ 499842 h 5369298"/>
                <a:gd name="connsiteX18-2503" fmla="*/ 6352696 w 6401555"/>
                <a:gd name="connsiteY18-2504" fmla="*/ 532893 h 5369298"/>
                <a:gd name="connsiteX19-2505" fmla="*/ 6319646 w 6401555"/>
                <a:gd name="connsiteY19-2506" fmla="*/ 610011 h 5369298"/>
                <a:gd name="connsiteX20-2507" fmla="*/ 6330663 w 6401555"/>
                <a:gd name="connsiteY20-2508" fmla="*/ 775264 h 5369298"/>
                <a:gd name="connsiteX21-2509" fmla="*/ 6352696 w 6401555"/>
                <a:gd name="connsiteY21-2510" fmla="*/ 841365 h 5369298"/>
                <a:gd name="connsiteX22-2511" fmla="*/ 6341679 w 6401555"/>
                <a:gd name="connsiteY22-2512" fmla="*/ 874416 h 5369298"/>
                <a:gd name="connsiteX23-2513" fmla="*/ 6308629 w 6401555"/>
                <a:gd name="connsiteY23-2514" fmla="*/ 885432 h 5369298"/>
                <a:gd name="connsiteX24-2515" fmla="*/ 6275578 w 6401555"/>
                <a:gd name="connsiteY24-2516" fmla="*/ 907466 h 5369298"/>
                <a:gd name="connsiteX25-2517" fmla="*/ 6319646 w 6401555"/>
                <a:gd name="connsiteY25-2518" fmla="*/ 973567 h 5369298"/>
                <a:gd name="connsiteX26-2519" fmla="*/ 6341679 w 6401555"/>
                <a:gd name="connsiteY26-2520" fmla="*/ 1039669 h 5369298"/>
                <a:gd name="connsiteX27-2521" fmla="*/ 6352696 w 6401555"/>
                <a:gd name="connsiteY27-2522" fmla="*/ 1072719 h 5369298"/>
                <a:gd name="connsiteX28-2523" fmla="*/ 6385747 w 6401555"/>
                <a:gd name="connsiteY28-2524" fmla="*/ 1105770 h 5369298"/>
                <a:gd name="connsiteX29-2525" fmla="*/ 6385747 w 6401555"/>
                <a:gd name="connsiteY29-2526" fmla="*/ 1237972 h 5369298"/>
                <a:gd name="connsiteX30-2527" fmla="*/ 6352696 w 6401555"/>
                <a:gd name="connsiteY30-2528" fmla="*/ 1271023 h 5369298"/>
                <a:gd name="connsiteX31-2529" fmla="*/ 6330663 w 6401555"/>
                <a:gd name="connsiteY31-2530" fmla="*/ 1304073 h 5369298"/>
                <a:gd name="connsiteX32-2531" fmla="*/ 6198460 w 6401555"/>
                <a:gd name="connsiteY32-2532" fmla="*/ 1414242 h 5369298"/>
                <a:gd name="connsiteX33-2533" fmla="*/ 6154393 w 6401555"/>
                <a:gd name="connsiteY33-2534" fmla="*/ 1425259 h 5369298"/>
                <a:gd name="connsiteX34-2535" fmla="*/ 6110325 w 6401555"/>
                <a:gd name="connsiteY34-2536" fmla="*/ 1458310 h 5369298"/>
                <a:gd name="connsiteX35-2537" fmla="*/ 6011173 w 6401555"/>
                <a:gd name="connsiteY35-2538" fmla="*/ 1469326 h 5369298"/>
                <a:gd name="connsiteX36-2539" fmla="*/ 5967106 w 6401555"/>
                <a:gd name="connsiteY36-2540" fmla="*/ 1480343 h 5369298"/>
                <a:gd name="connsiteX37-2541" fmla="*/ 5934055 w 6401555"/>
                <a:gd name="connsiteY37-2542" fmla="*/ 1513394 h 5369298"/>
                <a:gd name="connsiteX38-2543" fmla="*/ 5867954 w 6401555"/>
                <a:gd name="connsiteY38-2544" fmla="*/ 1535428 h 5369298"/>
                <a:gd name="connsiteX39-2545" fmla="*/ 5834904 w 6401555"/>
                <a:gd name="connsiteY39-2546" fmla="*/ 1546445 h 5369298"/>
                <a:gd name="connsiteX40-2547" fmla="*/ 5768802 w 6401555"/>
                <a:gd name="connsiteY40-2548" fmla="*/ 1568478 h 5369298"/>
                <a:gd name="connsiteX41-2549" fmla="*/ 5735752 w 6401555"/>
                <a:gd name="connsiteY41-2550" fmla="*/ 1579495 h 5369298"/>
                <a:gd name="connsiteX42-2551" fmla="*/ 5581516 w 6401555"/>
                <a:gd name="connsiteY42-2552" fmla="*/ 1590512 h 5369298"/>
                <a:gd name="connsiteX43-2553" fmla="*/ 5570499 w 6401555"/>
                <a:gd name="connsiteY43-2554" fmla="*/ 1700681 h 5369298"/>
                <a:gd name="connsiteX44-2555" fmla="*/ 5482364 w 6401555"/>
                <a:gd name="connsiteY44-2556" fmla="*/ 1656613 h 5369298"/>
                <a:gd name="connsiteX45-2557" fmla="*/ 5427279 w 6401555"/>
                <a:gd name="connsiteY45-2558" fmla="*/ 1667630 h 5369298"/>
                <a:gd name="connsiteX46-2559" fmla="*/ 5394229 w 6401555"/>
                <a:gd name="connsiteY46-2560" fmla="*/ 1700681 h 5369298"/>
                <a:gd name="connsiteX47-2561" fmla="*/ 5361178 w 6401555"/>
                <a:gd name="connsiteY47-2562" fmla="*/ 1711698 h 5369298"/>
                <a:gd name="connsiteX48-2563" fmla="*/ 5206942 w 6401555"/>
                <a:gd name="connsiteY48-2564" fmla="*/ 1700681 h 5369298"/>
                <a:gd name="connsiteX49-2565" fmla="*/ 5173892 w 6401555"/>
                <a:gd name="connsiteY49-2566" fmla="*/ 1689664 h 5369298"/>
                <a:gd name="connsiteX50-2567" fmla="*/ 5107790 w 6401555"/>
                <a:gd name="connsiteY50-2568" fmla="*/ 1700681 h 5369298"/>
                <a:gd name="connsiteX51-2569" fmla="*/ 5041689 w 6401555"/>
                <a:gd name="connsiteY51-2570" fmla="*/ 1744748 h 5369298"/>
                <a:gd name="connsiteX52-2571" fmla="*/ 4997622 w 6401555"/>
                <a:gd name="connsiteY52-2572" fmla="*/ 1799832 h 5369298"/>
                <a:gd name="connsiteX53-2573" fmla="*/ 4964571 w 6401555"/>
                <a:gd name="connsiteY53-2574" fmla="*/ 1876951 h 5369298"/>
                <a:gd name="connsiteX54-2575" fmla="*/ 4953554 w 6401555"/>
                <a:gd name="connsiteY54-2576" fmla="*/ 1943052 h 5369298"/>
                <a:gd name="connsiteX55-2577" fmla="*/ 4920504 w 6401555"/>
                <a:gd name="connsiteY55-2578" fmla="*/ 1976102 h 5369298"/>
                <a:gd name="connsiteX56-2579" fmla="*/ 4909487 w 6401555"/>
                <a:gd name="connsiteY56-2580" fmla="*/ 2009153 h 5369298"/>
                <a:gd name="connsiteX57-2581" fmla="*/ 4887453 w 6401555"/>
                <a:gd name="connsiteY57-2582" fmla="*/ 2097288 h 5369298"/>
                <a:gd name="connsiteX58-2583" fmla="*/ 4876436 w 6401555"/>
                <a:gd name="connsiteY58-2584" fmla="*/ 2130338 h 5369298"/>
                <a:gd name="connsiteX59-2585" fmla="*/ 4733217 w 6401555"/>
                <a:gd name="connsiteY59-2586" fmla="*/ 2163389 h 5369298"/>
                <a:gd name="connsiteX60-2587" fmla="*/ 4689149 w 6401555"/>
                <a:gd name="connsiteY60-2588" fmla="*/ 2185423 h 5369298"/>
                <a:gd name="connsiteX61-2589" fmla="*/ 4678132 w 6401555"/>
                <a:gd name="connsiteY61-2590" fmla="*/ 2306608 h 5369298"/>
                <a:gd name="connsiteX62-2591" fmla="*/ 4667116 w 6401555"/>
                <a:gd name="connsiteY62-2592" fmla="*/ 2339659 h 5369298"/>
                <a:gd name="connsiteX63-2593" fmla="*/ 4634065 w 6401555"/>
                <a:gd name="connsiteY63-2594" fmla="*/ 2317625 h 5369298"/>
                <a:gd name="connsiteX64-2595" fmla="*/ 4589998 w 6401555"/>
                <a:gd name="connsiteY64-2596" fmla="*/ 2361693 h 5369298"/>
                <a:gd name="connsiteX65-2597" fmla="*/ 4523896 w 6401555"/>
                <a:gd name="connsiteY65-2598" fmla="*/ 2394743 h 5369298"/>
                <a:gd name="connsiteX66-2599" fmla="*/ 4556947 w 6401555"/>
                <a:gd name="connsiteY66-2600" fmla="*/ 2416777 h 5369298"/>
                <a:gd name="connsiteX67-2601" fmla="*/ 4612031 w 6401555"/>
                <a:gd name="connsiteY67-2602" fmla="*/ 2361693 h 5369298"/>
                <a:gd name="connsiteX68-2603" fmla="*/ 4645082 w 6401555"/>
                <a:gd name="connsiteY68-2604" fmla="*/ 2383726 h 5369298"/>
                <a:gd name="connsiteX69-2605" fmla="*/ 4689149 w 6401555"/>
                <a:gd name="connsiteY69-2606" fmla="*/ 2482878 h 5369298"/>
                <a:gd name="connsiteX70-2607" fmla="*/ 4711183 w 6401555"/>
                <a:gd name="connsiteY70-2608" fmla="*/ 2593047 h 5369298"/>
                <a:gd name="connsiteX71-2609" fmla="*/ 4777284 w 6401555"/>
                <a:gd name="connsiteY71-2610" fmla="*/ 2648131 h 5369298"/>
                <a:gd name="connsiteX72-2611" fmla="*/ 4788301 w 6401555"/>
                <a:gd name="connsiteY72-2612" fmla="*/ 2703216 h 5369298"/>
                <a:gd name="connsiteX73-2613" fmla="*/ 4799318 w 6401555"/>
                <a:gd name="connsiteY73-2614" fmla="*/ 2747283 h 5369298"/>
                <a:gd name="connsiteX74-2615" fmla="*/ 4810335 w 6401555"/>
                <a:gd name="connsiteY74-2616" fmla="*/ 2901519 h 5369298"/>
                <a:gd name="connsiteX75-2617" fmla="*/ 4821352 w 6401555"/>
                <a:gd name="connsiteY75-2618" fmla="*/ 2934570 h 5369298"/>
                <a:gd name="connsiteX76-2619" fmla="*/ 4832369 w 6401555"/>
                <a:gd name="connsiteY76-2620" fmla="*/ 2978637 h 5369298"/>
                <a:gd name="connsiteX77-2621" fmla="*/ 4931520 w 6401555"/>
                <a:gd name="connsiteY77-2622" fmla="*/ 3022705 h 5369298"/>
                <a:gd name="connsiteX78-2623" fmla="*/ 4964571 w 6401555"/>
                <a:gd name="connsiteY78-2624" fmla="*/ 3033722 h 5369298"/>
                <a:gd name="connsiteX79-2625" fmla="*/ 4997622 w 6401555"/>
                <a:gd name="connsiteY79-2626" fmla="*/ 3044738 h 5369298"/>
                <a:gd name="connsiteX80-2627" fmla="*/ 5019655 w 6401555"/>
                <a:gd name="connsiteY80-2628" fmla="*/ 3077789 h 5369298"/>
                <a:gd name="connsiteX81-2629" fmla="*/ 5030672 w 6401555"/>
                <a:gd name="connsiteY81-2630" fmla="*/ 3154907 h 5369298"/>
                <a:gd name="connsiteX82-2631" fmla="*/ 5107790 w 6401555"/>
                <a:gd name="connsiteY82-2632" fmla="*/ 3165924 h 5369298"/>
                <a:gd name="connsiteX83-2633" fmla="*/ 5162875 w 6401555"/>
                <a:gd name="connsiteY83-2634" fmla="*/ 3232025 h 5369298"/>
                <a:gd name="connsiteX84-2635" fmla="*/ 5173892 w 6401555"/>
                <a:gd name="connsiteY84-2636" fmla="*/ 3265076 h 5369298"/>
                <a:gd name="connsiteX85-2637" fmla="*/ 5184908 w 6401555"/>
                <a:gd name="connsiteY85-2638" fmla="*/ 3452363 h 5369298"/>
                <a:gd name="connsiteX86-2639" fmla="*/ 5217959 w 6401555"/>
                <a:gd name="connsiteY86-2640" fmla="*/ 3463379 h 5369298"/>
                <a:gd name="connsiteX87-2641" fmla="*/ 5251010 w 6401555"/>
                <a:gd name="connsiteY87-2642" fmla="*/ 3496430 h 5369298"/>
                <a:gd name="connsiteX88-2643" fmla="*/ 5262026 w 6401555"/>
                <a:gd name="connsiteY88-2644" fmla="*/ 3529481 h 5369298"/>
                <a:gd name="connsiteX89-2645" fmla="*/ 5273043 w 6401555"/>
                <a:gd name="connsiteY89-2646" fmla="*/ 3617616 h 5369298"/>
                <a:gd name="connsiteX90-2647" fmla="*/ 5239993 w 6401555"/>
                <a:gd name="connsiteY90-2648" fmla="*/ 3628632 h 5369298"/>
                <a:gd name="connsiteX91-2649" fmla="*/ 5173892 w 6401555"/>
                <a:gd name="connsiteY91-2650" fmla="*/ 3672700 h 5369298"/>
                <a:gd name="connsiteX92-2651" fmla="*/ 5140841 w 6401555"/>
                <a:gd name="connsiteY92-2652" fmla="*/ 3683717 h 5369298"/>
                <a:gd name="connsiteX93-2653" fmla="*/ 5074740 w 6401555"/>
                <a:gd name="connsiteY93-2654" fmla="*/ 3727784 h 5369298"/>
                <a:gd name="connsiteX94-2655" fmla="*/ 4942537 w 6401555"/>
                <a:gd name="connsiteY94-2656" fmla="*/ 3738801 h 5369298"/>
                <a:gd name="connsiteX95-2657" fmla="*/ 4821352 w 6401555"/>
                <a:gd name="connsiteY95-2658" fmla="*/ 3727784 h 5369298"/>
                <a:gd name="connsiteX96-2659" fmla="*/ 4788301 w 6401555"/>
                <a:gd name="connsiteY96-2660" fmla="*/ 3705751 h 5369298"/>
                <a:gd name="connsiteX97-2661" fmla="*/ 4722200 w 6401555"/>
                <a:gd name="connsiteY97-2662" fmla="*/ 3683717 h 5369298"/>
                <a:gd name="connsiteX98-2663" fmla="*/ 4656099 w 6401555"/>
                <a:gd name="connsiteY98-2664" fmla="*/ 3617616 h 5369298"/>
                <a:gd name="connsiteX99-2665" fmla="*/ 4667116 w 6401555"/>
                <a:gd name="connsiteY99-2666" fmla="*/ 3573548 h 5369298"/>
                <a:gd name="connsiteX100-2667" fmla="*/ 4479829 w 6401555"/>
                <a:gd name="connsiteY100-2668" fmla="*/ 3518464 h 5369298"/>
                <a:gd name="connsiteX101-2669" fmla="*/ 4446778 w 6401555"/>
                <a:gd name="connsiteY101-2670" fmla="*/ 3485413 h 5369298"/>
                <a:gd name="connsiteX102-2671" fmla="*/ 4358643 w 6401555"/>
                <a:gd name="connsiteY102-2672" fmla="*/ 3441346 h 5369298"/>
                <a:gd name="connsiteX103-2673" fmla="*/ 4347626 w 6401555"/>
                <a:gd name="connsiteY103-2674" fmla="*/ 3529481 h 5369298"/>
                <a:gd name="connsiteX104-2675" fmla="*/ 4380677 w 6401555"/>
                <a:gd name="connsiteY104-2676" fmla="*/ 3551514 h 5369298"/>
                <a:gd name="connsiteX105-2677" fmla="*/ 4347626 w 6401555"/>
                <a:gd name="connsiteY105-2678" fmla="*/ 3584565 h 5369298"/>
                <a:gd name="connsiteX106-2679" fmla="*/ 4259492 w 6401555"/>
                <a:gd name="connsiteY106-2680" fmla="*/ 3584565 h 5369298"/>
                <a:gd name="connsiteX107-2681" fmla="*/ 4226441 w 6401555"/>
                <a:gd name="connsiteY107-2682" fmla="*/ 3551514 h 5369298"/>
                <a:gd name="connsiteX108-2683" fmla="*/ 4193390 w 6401555"/>
                <a:gd name="connsiteY108-2684" fmla="*/ 3540498 h 5369298"/>
                <a:gd name="connsiteX109-2685" fmla="*/ 4127289 w 6401555"/>
                <a:gd name="connsiteY109-2686" fmla="*/ 3474396 h 5369298"/>
                <a:gd name="connsiteX110-2687" fmla="*/ 4127289 w 6401555"/>
                <a:gd name="connsiteY110-2688" fmla="*/ 3397278 h 5369298"/>
                <a:gd name="connsiteX111-2689" fmla="*/ 3962036 w 6401555"/>
                <a:gd name="connsiteY111-2690" fmla="*/ 3254059 h 5369298"/>
                <a:gd name="connsiteX112-2691" fmla="*/ 3895935 w 6401555"/>
                <a:gd name="connsiteY112-2692" fmla="*/ 3232025 h 5369298"/>
                <a:gd name="connsiteX113-2693" fmla="*/ 3862884 w 6401555"/>
                <a:gd name="connsiteY113-2694" fmla="*/ 3221008 h 5369298"/>
                <a:gd name="connsiteX114-2695" fmla="*/ 3829834 w 6401555"/>
                <a:gd name="connsiteY114-2696" fmla="*/ 3198975 h 5369298"/>
                <a:gd name="connsiteX115-2697" fmla="*/ 3763732 w 6401555"/>
                <a:gd name="connsiteY115-2698" fmla="*/ 3176941 h 5369298"/>
                <a:gd name="connsiteX116-2699" fmla="*/ 3730682 w 6401555"/>
                <a:gd name="connsiteY116-2700" fmla="*/ 3165924 h 5369298"/>
                <a:gd name="connsiteX117-2701" fmla="*/ 3631530 w 6401555"/>
                <a:gd name="connsiteY117-2702" fmla="*/ 3110840 h 5369298"/>
                <a:gd name="connsiteX118-2703" fmla="*/ 3609496 w 6401555"/>
                <a:gd name="connsiteY118-2704" fmla="*/ 3143890 h 5369298"/>
                <a:gd name="connsiteX119-2705" fmla="*/ 3598479 w 6401555"/>
                <a:gd name="connsiteY119-2706" fmla="*/ 3198975 h 5369298"/>
                <a:gd name="connsiteX120-2707" fmla="*/ 3565429 w 6401555"/>
                <a:gd name="connsiteY120-2708" fmla="*/ 3209991 h 5369298"/>
                <a:gd name="connsiteX121-2709" fmla="*/ 3510345 w 6401555"/>
                <a:gd name="connsiteY121-2710" fmla="*/ 3198975 h 5369298"/>
                <a:gd name="connsiteX122-2711" fmla="*/ 3499328 w 6401555"/>
                <a:gd name="connsiteY122-2712" fmla="*/ 3165924 h 5369298"/>
                <a:gd name="connsiteX123-2713" fmla="*/ 3477294 w 6401555"/>
                <a:gd name="connsiteY123-2714" fmla="*/ 3132873 h 5369298"/>
                <a:gd name="connsiteX124-2715" fmla="*/ 3411193 w 6401555"/>
                <a:gd name="connsiteY124-2716" fmla="*/ 3077789 h 5369298"/>
                <a:gd name="connsiteX125-2717" fmla="*/ 3345092 w 6401555"/>
                <a:gd name="connsiteY125-2718" fmla="*/ 3088806 h 5369298"/>
                <a:gd name="connsiteX126-2719" fmla="*/ 3378142 w 6401555"/>
                <a:gd name="connsiteY126-2720" fmla="*/ 3110840 h 5369298"/>
                <a:gd name="connsiteX127-2721" fmla="*/ 3356108 w 6401555"/>
                <a:gd name="connsiteY127-2722" fmla="*/ 3187958 h 5369298"/>
                <a:gd name="connsiteX128-2723" fmla="*/ 3290007 w 6401555"/>
                <a:gd name="connsiteY128-2724" fmla="*/ 3232025 h 5369298"/>
                <a:gd name="connsiteX129-2725" fmla="*/ 3256957 w 6401555"/>
                <a:gd name="connsiteY129-2726" fmla="*/ 3254059 h 5369298"/>
                <a:gd name="connsiteX130-2727" fmla="*/ 3223906 w 6401555"/>
                <a:gd name="connsiteY130-2728" fmla="*/ 3265076 h 5369298"/>
                <a:gd name="connsiteX131-2729" fmla="*/ 3157805 w 6401555"/>
                <a:gd name="connsiteY131-2730" fmla="*/ 3298126 h 5369298"/>
                <a:gd name="connsiteX132-2731" fmla="*/ 3124754 w 6401555"/>
                <a:gd name="connsiteY132-2732" fmla="*/ 3331177 h 5369298"/>
                <a:gd name="connsiteX133-2733" fmla="*/ 3014585 w 6401555"/>
                <a:gd name="connsiteY133-2734" fmla="*/ 3452363 h 5369298"/>
                <a:gd name="connsiteX134-2735" fmla="*/ 2926451 w 6401555"/>
                <a:gd name="connsiteY134-2736" fmla="*/ 3518464 h 5369298"/>
                <a:gd name="connsiteX135-2737" fmla="*/ 3036619 w 6401555"/>
                <a:gd name="connsiteY135-2738" fmla="*/ 3507447 h 5369298"/>
                <a:gd name="connsiteX136-2739" fmla="*/ 3091704 w 6401555"/>
                <a:gd name="connsiteY136-2740" fmla="*/ 3463379 h 5369298"/>
                <a:gd name="connsiteX137-2741" fmla="*/ 3102720 w 6401555"/>
                <a:gd name="connsiteY137-2742" fmla="*/ 3430329 h 5369298"/>
                <a:gd name="connsiteX138-2743" fmla="*/ 3091704 w 6401555"/>
                <a:gd name="connsiteY138-2744" fmla="*/ 3309143 h 5369298"/>
                <a:gd name="connsiteX139-2745" fmla="*/ 3047636 w 6401555"/>
                <a:gd name="connsiteY139-2746" fmla="*/ 3331177 h 5369298"/>
                <a:gd name="connsiteX140-2747" fmla="*/ 2981535 w 6401555"/>
                <a:gd name="connsiteY140-2748" fmla="*/ 3397278 h 5369298"/>
                <a:gd name="connsiteX141-2749" fmla="*/ 2871366 w 6401555"/>
                <a:gd name="connsiteY141-2750" fmla="*/ 3419312 h 5369298"/>
                <a:gd name="connsiteX142-2751" fmla="*/ 2816282 w 6401555"/>
                <a:gd name="connsiteY142-2752" fmla="*/ 3485413 h 5369298"/>
                <a:gd name="connsiteX143-2753" fmla="*/ 2783231 w 6401555"/>
                <a:gd name="connsiteY143-2754" fmla="*/ 3496430 h 5369298"/>
                <a:gd name="connsiteX144-2755" fmla="*/ 2684079 w 6401555"/>
                <a:gd name="connsiteY144-2756" fmla="*/ 3496430 h 5369298"/>
                <a:gd name="connsiteX145-2757" fmla="*/ 2662046 w 6401555"/>
                <a:gd name="connsiteY145-2758" fmla="*/ 3529481 h 5369298"/>
                <a:gd name="connsiteX146-2759" fmla="*/ 2628995 w 6401555"/>
                <a:gd name="connsiteY146-2760" fmla="*/ 3551514 h 5369298"/>
                <a:gd name="connsiteX147-2761" fmla="*/ 2496793 w 6401555"/>
                <a:gd name="connsiteY147-2762" fmla="*/ 3573548 h 5369298"/>
                <a:gd name="connsiteX148-2763" fmla="*/ 2507810 w 6401555"/>
                <a:gd name="connsiteY148-2764" fmla="*/ 3672700 h 5369298"/>
                <a:gd name="connsiteX149-2765" fmla="*/ 2518826 w 6401555"/>
                <a:gd name="connsiteY149-2766" fmla="*/ 3705751 h 5369298"/>
                <a:gd name="connsiteX150-2767" fmla="*/ 2551877 w 6401555"/>
                <a:gd name="connsiteY150-2768" fmla="*/ 3738801 h 5369298"/>
                <a:gd name="connsiteX151-2769" fmla="*/ 2595945 w 6401555"/>
                <a:gd name="connsiteY151-2770" fmla="*/ 3804902 h 5369298"/>
                <a:gd name="connsiteX152-2771" fmla="*/ 2640012 w 6401555"/>
                <a:gd name="connsiteY152-2772" fmla="*/ 3992189 h 5369298"/>
                <a:gd name="connsiteX153-2773" fmla="*/ 2673063 w 6401555"/>
                <a:gd name="connsiteY153-2774" fmla="*/ 4003206 h 5369298"/>
                <a:gd name="connsiteX154-2775" fmla="*/ 2739164 w 6401555"/>
                <a:gd name="connsiteY154-2776" fmla="*/ 4058290 h 5369298"/>
                <a:gd name="connsiteX155-2777" fmla="*/ 2750181 w 6401555"/>
                <a:gd name="connsiteY155-2778" fmla="*/ 4091341 h 5369298"/>
                <a:gd name="connsiteX156-2779" fmla="*/ 2761198 w 6401555"/>
                <a:gd name="connsiteY156-2780" fmla="*/ 4135408 h 5369298"/>
                <a:gd name="connsiteX157-2781" fmla="*/ 2816282 w 6401555"/>
                <a:gd name="connsiteY157-2782" fmla="*/ 4146425 h 5369298"/>
                <a:gd name="connsiteX158-2783" fmla="*/ 2882383 w 6401555"/>
                <a:gd name="connsiteY158-2784" fmla="*/ 4245577 h 5369298"/>
                <a:gd name="connsiteX159-2785" fmla="*/ 2904417 w 6401555"/>
                <a:gd name="connsiteY159-2786" fmla="*/ 4278628 h 5369298"/>
                <a:gd name="connsiteX160-2787" fmla="*/ 3014585 w 6401555"/>
                <a:gd name="connsiteY160-2788" fmla="*/ 4300661 h 5369298"/>
                <a:gd name="connsiteX161-2789" fmla="*/ 3036619 w 6401555"/>
                <a:gd name="connsiteY161-2790" fmla="*/ 4333712 h 5369298"/>
                <a:gd name="connsiteX162-2791" fmla="*/ 3102720 w 6401555"/>
                <a:gd name="connsiteY162-2792" fmla="*/ 4399813 h 5369298"/>
                <a:gd name="connsiteX163-2793" fmla="*/ 3146788 w 6401555"/>
                <a:gd name="connsiteY163-2794" fmla="*/ 4465914 h 5369298"/>
                <a:gd name="connsiteX164-2795" fmla="*/ 3168822 w 6401555"/>
                <a:gd name="connsiteY164-2796" fmla="*/ 4498965 h 5369298"/>
                <a:gd name="connsiteX165-2797" fmla="*/ 3179838 w 6401555"/>
                <a:gd name="connsiteY165-2798" fmla="*/ 4532016 h 5369298"/>
                <a:gd name="connsiteX166-2799" fmla="*/ 3047636 w 6401555"/>
                <a:gd name="connsiteY166-2800" fmla="*/ 4620151 h 5369298"/>
                <a:gd name="connsiteX167-2801" fmla="*/ 3036619 w 6401555"/>
                <a:gd name="connsiteY167-2802" fmla="*/ 4653201 h 5369298"/>
                <a:gd name="connsiteX168-2803" fmla="*/ 2981535 w 6401555"/>
                <a:gd name="connsiteY168-2804" fmla="*/ 4763370 h 5369298"/>
                <a:gd name="connsiteX169-2805" fmla="*/ 2915434 w 6401555"/>
                <a:gd name="connsiteY169-2806" fmla="*/ 4785404 h 5369298"/>
                <a:gd name="connsiteX170-2807" fmla="*/ 2838316 w 6401555"/>
                <a:gd name="connsiteY170-2808" fmla="*/ 4807437 h 5369298"/>
                <a:gd name="connsiteX171-2809" fmla="*/ 2827299 w 6401555"/>
                <a:gd name="connsiteY171-2810" fmla="*/ 4840488 h 5369298"/>
                <a:gd name="connsiteX172-2811" fmla="*/ 2794248 w 6401555"/>
                <a:gd name="connsiteY172-2812" fmla="*/ 4862522 h 5369298"/>
                <a:gd name="connsiteX173-2813" fmla="*/ 2761198 w 6401555"/>
                <a:gd name="connsiteY173-2814" fmla="*/ 4895572 h 5369298"/>
                <a:gd name="connsiteX174-2815" fmla="*/ 2772214 w 6401555"/>
                <a:gd name="connsiteY174-2816" fmla="*/ 5016758 h 5369298"/>
                <a:gd name="connsiteX175-2817" fmla="*/ 2805265 w 6401555"/>
                <a:gd name="connsiteY175-2818" fmla="*/ 5049808 h 5369298"/>
                <a:gd name="connsiteX176-2819" fmla="*/ 2816282 w 6401555"/>
                <a:gd name="connsiteY176-2820" fmla="*/ 5137943 h 5369298"/>
                <a:gd name="connsiteX177-2821" fmla="*/ 2882383 w 6401555"/>
                <a:gd name="connsiteY177-2822" fmla="*/ 5170994 h 5369298"/>
                <a:gd name="connsiteX178-2823" fmla="*/ 2838316 w 6401555"/>
                <a:gd name="connsiteY178-2824" fmla="*/ 5248112 h 5369298"/>
                <a:gd name="connsiteX179-2825" fmla="*/ 2827299 w 6401555"/>
                <a:gd name="connsiteY179-2826" fmla="*/ 5292179 h 5369298"/>
                <a:gd name="connsiteX180-2827" fmla="*/ 2794248 w 6401555"/>
                <a:gd name="connsiteY180-2828" fmla="*/ 5281163 h 5369298"/>
                <a:gd name="connsiteX181-2829" fmla="*/ 2783231 w 6401555"/>
                <a:gd name="connsiteY181-2830" fmla="*/ 5248112 h 5369298"/>
                <a:gd name="connsiteX182-2831" fmla="*/ 2706113 w 6401555"/>
                <a:gd name="connsiteY182-2832" fmla="*/ 5159977 h 5369298"/>
                <a:gd name="connsiteX183-2833" fmla="*/ 2485776 w 6401555"/>
                <a:gd name="connsiteY183-2834" fmla="*/ 5170994 h 5369298"/>
                <a:gd name="connsiteX184-2835" fmla="*/ 2452725 w 6401555"/>
                <a:gd name="connsiteY184-2836" fmla="*/ 5182011 h 5369298"/>
                <a:gd name="connsiteX185-2837" fmla="*/ 2287472 w 6401555"/>
                <a:gd name="connsiteY185-2838" fmla="*/ 5193028 h 5369298"/>
                <a:gd name="connsiteX186-2839" fmla="*/ 2243405 w 6401555"/>
                <a:gd name="connsiteY186-2840" fmla="*/ 5237095 h 5369298"/>
                <a:gd name="connsiteX187-2841" fmla="*/ 2155270 w 6401555"/>
                <a:gd name="connsiteY187-2842" fmla="*/ 5303196 h 5369298"/>
                <a:gd name="connsiteX188-2843" fmla="*/ 2100185 w 6401555"/>
                <a:gd name="connsiteY188-2844" fmla="*/ 5281163 h 5369298"/>
                <a:gd name="connsiteX189-2845" fmla="*/ 1956966 w 6401555"/>
                <a:gd name="connsiteY189-2846" fmla="*/ 5270146 h 5369298"/>
                <a:gd name="connsiteX190-2847" fmla="*/ 1912899 w 6401555"/>
                <a:gd name="connsiteY190-2848" fmla="*/ 5226078 h 5369298"/>
                <a:gd name="connsiteX191-2849" fmla="*/ 1824764 w 6401555"/>
                <a:gd name="connsiteY191-2850" fmla="*/ 5204045 h 5369298"/>
                <a:gd name="connsiteX192-2851" fmla="*/ 1791713 w 6401555"/>
                <a:gd name="connsiteY192-2852" fmla="*/ 5182011 h 5369298"/>
                <a:gd name="connsiteX193-2853" fmla="*/ 1769679 w 6401555"/>
                <a:gd name="connsiteY193-2854" fmla="*/ 5248112 h 5369298"/>
                <a:gd name="connsiteX194-2855" fmla="*/ 1747646 w 6401555"/>
                <a:gd name="connsiteY194-2856" fmla="*/ 5347264 h 5369298"/>
                <a:gd name="connsiteX195-2857" fmla="*/ 1714595 w 6401555"/>
                <a:gd name="connsiteY195-2858" fmla="*/ 5369298 h 5369298"/>
                <a:gd name="connsiteX196-2859" fmla="*/ 1648494 w 6401555"/>
                <a:gd name="connsiteY196-2860" fmla="*/ 5358281 h 5369298"/>
                <a:gd name="connsiteX197-2861" fmla="*/ 1604426 w 6401555"/>
                <a:gd name="connsiteY197-2862" fmla="*/ 5292179 h 5369298"/>
                <a:gd name="connsiteX198-2863" fmla="*/ 1593410 w 6401555"/>
                <a:gd name="connsiteY198-2864" fmla="*/ 5259129 h 5369298"/>
                <a:gd name="connsiteX199-2865" fmla="*/ 1494258 w 6401555"/>
                <a:gd name="connsiteY199-2866" fmla="*/ 5215061 h 5369298"/>
                <a:gd name="connsiteX200-2867" fmla="*/ 1461207 w 6401555"/>
                <a:gd name="connsiteY200-2868" fmla="*/ 5204045 h 5369298"/>
                <a:gd name="connsiteX201-2869" fmla="*/ 1428157 w 6401555"/>
                <a:gd name="connsiteY201-2870" fmla="*/ 5182011 h 5369298"/>
                <a:gd name="connsiteX202-2871" fmla="*/ 1163752 w 6401555"/>
                <a:gd name="connsiteY202-2872" fmla="*/ 5126926 h 5369298"/>
                <a:gd name="connsiteX203-2873" fmla="*/ 1130701 w 6401555"/>
                <a:gd name="connsiteY203-2874" fmla="*/ 5115910 h 5369298"/>
                <a:gd name="connsiteX204-2875" fmla="*/ 1064600 w 6401555"/>
                <a:gd name="connsiteY204-2876" fmla="*/ 5104893 h 5369298"/>
                <a:gd name="connsiteX205-2877" fmla="*/ 1031549 w 6401555"/>
                <a:gd name="connsiteY205-2878" fmla="*/ 5071842 h 5369298"/>
                <a:gd name="connsiteX206-2879" fmla="*/ 998499 w 6401555"/>
                <a:gd name="connsiteY206-2880" fmla="*/ 5060825 h 5369298"/>
                <a:gd name="connsiteX207-2881" fmla="*/ 943414 w 6401555"/>
                <a:gd name="connsiteY207-2882" fmla="*/ 5071842 h 5369298"/>
                <a:gd name="connsiteX208-2883" fmla="*/ 965448 w 6401555"/>
                <a:gd name="connsiteY208-2884" fmla="*/ 5104893 h 5369298"/>
                <a:gd name="connsiteX209-2885" fmla="*/ 932398 w 6401555"/>
                <a:gd name="connsiteY209-2886" fmla="*/ 5137943 h 5369298"/>
                <a:gd name="connsiteX210-2887" fmla="*/ 634942 w 6401555"/>
                <a:gd name="connsiteY210-2888" fmla="*/ 5137943 h 5369298"/>
                <a:gd name="connsiteX211-2889" fmla="*/ 568841 w 6401555"/>
                <a:gd name="connsiteY211-2890" fmla="*/ 5204045 h 5369298"/>
                <a:gd name="connsiteX212-2891" fmla="*/ 502740 w 6401555"/>
                <a:gd name="connsiteY212-2892" fmla="*/ 5226078 h 5369298"/>
                <a:gd name="connsiteX213-2893" fmla="*/ 469689 w 6401555"/>
                <a:gd name="connsiteY213-2894" fmla="*/ 5237095 h 5369298"/>
                <a:gd name="connsiteX214-2895" fmla="*/ 403588 w 6401555"/>
                <a:gd name="connsiteY214-2896" fmla="*/ 5193028 h 5369298"/>
                <a:gd name="connsiteX215-2897" fmla="*/ 392571 w 6401555"/>
                <a:gd name="connsiteY215-2898" fmla="*/ 5159977 h 5369298"/>
                <a:gd name="connsiteX216-2899" fmla="*/ 348504 w 6401555"/>
                <a:gd name="connsiteY216-2900" fmla="*/ 5093876 h 5369298"/>
                <a:gd name="connsiteX217-2901" fmla="*/ 326470 w 6401555"/>
                <a:gd name="connsiteY217-2902" fmla="*/ 5027775 h 5369298"/>
                <a:gd name="connsiteX218-2903" fmla="*/ 337487 w 6401555"/>
                <a:gd name="connsiteY218-2904" fmla="*/ 4829471 h 5369298"/>
                <a:gd name="connsiteX219-2905" fmla="*/ 370537 w 6401555"/>
                <a:gd name="connsiteY219-2906" fmla="*/ 4796420 h 5369298"/>
                <a:gd name="connsiteX220-2907" fmla="*/ 392571 w 6401555"/>
                <a:gd name="connsiteY220-2908" fmla="*/ 4763370 h 5369298"/>
                <a:gd name="connsiteX221-2909" fmla="*/ 403588 w 6401555"/>
                <a:gd name="connsiteY221-2910" fmla="*/ 4730319 h 5369298"/>
                <a:gd name="connsiteX222-2911" fmla="*/ 414605 w 6401555"/>
                <a:gd name="connsiteY222-2912" fmla="*/ 4675235 h 5369298"/>
                <a:gd name="connsiteX223-2913" fmla="*/ 436638 w 6401555"/>
                <a:gd name="connsiteY223-2914" fmla="*/ 4642184 h 5369298"/>
                <a:gd name="connsiteX224-2915" fmla="*/ 414605 w 6401555"/>
                <a:gd name="connsiteY224-2916" fmla="*/ 4554049 h 5369298"/>
                <a:gd name="connsiteX225-2917" fmla="*/ 359520 w 6401555"/>
                <a:gd name="connsiteY225-2918" fmla="*/ 4487948 h 5369298"/>
                <a:gd name="connsiteX226-2919" fmla="*/ 304436 w 6401555"/>
                <a:gd name="connsiteY226-2920" fmla="*/ 4432864 h 5369298"/>
                <a:gd name="connsiteX227-2921" fmla="*/ 282402 w 6401555"/>
                <a:gd name="connsiteY227-2922" fmla="*/ 4399813 h 5369298"/>
                <a:gd name="connsiteX228-2923" fmla="*/ 315453 w 6401555"/>
                <a:gd name="connsiteY228-2924" fmla="*/ 4388796 h 5369298"/>
                <a:gd name="connsiteX229-2925" fmla="*/ 238335 w 6401555"/>
                <a:gd name="connsiteY229-2926" fmla="*/ 4377779 h 5369298"/>
                <a:gd name="connsiteX230-2927" fmla="*/ 205284 w 6401555"/>
                <a:gd name="connsiteY230-2928" fmla="*/ 4366763 h 5369298"/>
                <a:gd name="connsiteX231-2929" fmla="*/ 183251 w 6401555"/>
                <a:gd name="connsiteY231-2930" fmla="*/ 4333712 h 5369298"/>
                <a:gd name="connsiteX232-2931" fmla="*/ 139183 w 6401555"/>
                <a:gd name="connsiteY232-2932" fmla="*/ 4289645 h 5369298"/>
                <a:gd name="connsiteX233-2933" fmla="*/ 117149 w 6401555"/>
                <a:gd name="connsiteY233-2934" fmla="*/ 4256594 h 5369298"/>
                <a:gd name="connsiteX234-2935" fmla="*/ 17998 w 6401555"/>
                <a:gd name="connsiteY234-2936" fmla="*/ 4201510 h 5369298"/>
                <a:gd name="connsiteX235-2937" fmla="*/ 17998 w 6401555"/>
                <a:gd name="connsiteY235-2938" fmla="*/ 4014223 h 5369298"/>
                <a:gd name="connsiteX236-2939" fmla="*/ 40031 w 6401555"/>
                <a:gd name="connsiteY236-2940" fmla="*/ 3981172 h 5369298"/>
                <a:gd name="connsiteX237-2941" fmla="*/ 51048 w 6401555"/>
                <a:gd name="connsiteY237-2942" fmla="*/ 3948122 h 5369298"/>
                <a:gd name="connsiteX238-2943" fmla="*/ 128166 w 6401555"/>
                <a:gd name="connsiteY238-2944" fmla="*/ 3926088 h 5369298"/>
                <a:gd name="connsiteX239-2945" fmla="*/ 161217 w 6401555"/>
                <a:gd name="connsiteY239-2946" fmla="*/ 3904054 h 5369298"/>
                <a:gd name="connsiteX240-2947" fmla="*/ 172234 w 6401555"/>
                <a:gd name="connsiteY240-2948" fmla="*/ 3871004 h 5369298"/>
                <a:gd name="connsiteX241-2949" fmla="*/ 216301 w 6401555"/>
                <a:gd name="connsiteY241-2950" fmla="*/ 3804902 h 5369298"/>
                <a:gd name="connsiteX242-2951" fmla="*/ 238335 w 6401555"/>
                <a:gd name="connsiteY242-2952" fmla="*/ 3771852 h 5369298"/>
                <a:gd name="connsiteX243-2953" fmla="*/ 227318 w 6401555"/>
                <a:gd name="connsiteY243-2954" fmla="*/ 3716767 h 5369298"/>
                <a:gd name="connsiteX244-2955" fmla="*/ 161217 w 6401555"/>
                <a:gd name="connsiteY244-2956" fmla="*/ 3650666 h 5369298"/>
                <a:gd name="connsiteX245-2957" fmla="*/ 172234 w 6401555"/>
                <a:gd name="connsiteY245-2958" fmla="*/ 3617616 h 5369298"/>
                <a:gd name="connsiteX246-2959" fmla="*/ 161217 w 6401555"/>
                <a:gd name="connsiteY246-2960" fmla="*/ 3595582 h 5369298"/>
                <a:gd name="connsiteX247-2961" fmla="*/ 117149 w 6401555"/>
                <a:gd name="connsiteY247-2962" fmla="*/ 3496430 h 5369298"/>
                <a:gd name="connsiteX248-2963" fmla="*/ 106132 w 6401555"/>
                <a:gd name="connsiteY248-2964" fmla="*/ 3452363 h 5369298"/>
                <a:gd name="connsiteX249-2965" fmla="*/ 106132 w 6401555"/>
                <a:gd name="connsiteY249-2966" fmla="*/ 3331177 h 5369298"/>
                <a:gd name="connsiteX250-2967" fmla="*/ 139183 w 6401555"/>
                <a:gd name="connsiteY250-2968" fmla="*/ 3320160 h 5369298"/>
                <a:gd name="connsiteX251-2969" fmla="*/ 150200 w 6401555"/>
                <a:gd name="connsiteY251-2970" fmla="*/ 3287110 h 5369298"/>
                <a:gd name="connsiteX252-2971" fmla="*/ 172234 w 6401555"/>
                <a:gd name="connsiteY252-2972" fmla="*/ 3254059 h 5369298"/>
                <a:gd name="connsiteX253-2973" fmla="*/ 150200 w 6401555"/>
                <a:gd name="connsiteY253-2974" fmla="*/ 3132873 h 5369298"/>
                <a:gd name="connsiteX254-2975" fmla="*/ 161217 w 6401555"/>
                <a:gd name="connsiteY254-2976" fmla="*/ 3088806 h 5369298"/>
                <a:gd name="connsiteX255-2977" fmla="*/ 172234 w 6401555"/>
                <a:gd name="connsiteY255-2978" fmla="*/ 3011688 h 5369298"/>
                <a:gd name="connsiteX256-2979" fmla="*/ 139183 w 6401555"/>
                <a:gd name="connsiteY256-2980" fmla="*/ 2989654 h 5369298"/>
                <a:gd name="connsiteX257-2981" fmla="*/ 128166 w 6401555"/>
                <a:gd name="connsiteY257-2982" fmla="*/ 2956604 h 5369298"/>
                <a:gd name="connsiteX258-2983" fmla="*/ 194267 w 6401555"/>
                <a:gd name="connsiteY258-2984" fmla="*/ 2901519 h 5369298"/>
                <a:gd name="connsiteX259-2985" fmla="*/ 216301 w 6401555"/>
                <a:gd name="connsiteY259-2986" fmla="*/ 2868469 h 5369298"/>
                <a:gd name="connsiteX260-2987" fmla="*/ 238335 w 6401555"/>
                <a:gd name="connsiteY260-2988" fmla="*/ 2758300 h 5369298"/>
                <a:gd name="connsiteX261-2989" fmla="*/ 260369 w 6401555"/>
                <a:gd name="connsiteY261-2990" fmla="*/ 2714232 h 5369298"/>
                <a:gd name="connsiteX262-2991" fmla="*/ 271385 w 6401555"/>
                <a:gd name="connsiteY262-2992" fmla="*/ 2681182 h 5369298"/>
                <a:gd name="connsiteX263-2993" fmla="*/ 260369 w 6401555"/>
                <a:gd name="connsiteY263-2994" fmla="*/ 2604064 h 5369298"/>
                <a:gd name="connsiteX264-2995" fmla="*/ 183251 w 6401555"/>
                <a:gd name="connsiteY264-2996" fmla="*/ 2515929 h 5369298"/>
                <a:gd name="connsiteX265-2997" fmla="*/ 172234 w 6401555"/>
                <a:gd name="connsiteY265-2998" fmla="*/ 2449828 h 5369298"/>
                <a:gd name="connsiteX266-2999" fmla="*/ 216301 w 6401555"/>
                <a:gd name="connsiteY266-3000" fmla="*/ 2438811 h 5369298"/>
                <a:gd name="connsiteX267-3001" fmla="*/ 304436 w 6401555"/>
                <a:gd name="connsiteY267-3002" fmla="*/ 2449828 h 5369298"/>
                <a:gd name="connsiteX268-3003" fmla="*/ 403588 w 6401555"/>
                <a:gd name="connsiteY268-3004" fmla="*/ 2471861 h 5369298"/>
                <a:gd name="connsiteX269-3005" fmla="*/ 436638 w 6401555"/>
                <a:gd name="connsiteY269-3006" fmla="*/ 2427794 h 5369298"/>
                <a:gd name="connsiteX270-3007" fmla="*/ 469689 w 6401555"/>
                <a:gd name="connsiteY270-3008" fmla="*/ 2460845 h 5369298"/>
                <a:gd name="connsiteX271-3009" fmla="*/ 480706 w 6401555"/>
                <a:gd name="connsiteY271-3010" fmla="*/ 2372710 h 5369298"/>
                <a:gd name="connsiteX272-3011" fmla="*/ 601892 w 6401555"/>
                <a:gd name="connsiteY272-3012" fmla="*/ 2328642 h 5369298"/>
                <a:gd name="connsiteX273-3013" fmla="*/ 579858 w 6401555"/>
                <a:gd name="connsiteY273-3014" fmla="*/ 2295591 h 5369298"/>
                <a:gd name="connsiteX274-3015" fmla="*/ 612908 w 6401555"/>
                <a:gd name="connsiteY274-3016" fmla="*/ 2196440 h 5369298"/>
                <a:gd name="connsiteX275-3017" fmla="*/ 557824 w 6401555"/>
                <a:gd name="connsiteY275-3018" fmla="*/ 2152372 h 5369298"/>
                <a:gd name="connsiteX276-3019" fmla="*/ 469689 w 6401555"/>
                <a:gd name="connsiteY276-3020" fmla="*/ 2130338 h 5369298"/>
                <a:gd name="connsiteX277-3021" fmla="*/ 546807 w 6401555"/>
                <a:gd name="connsiteY277-3022" fmla="*/ 2053220 h 5369298"/>
                <a:gd name="connsiteX278-3023" fmla="*/ 579858 w 6401555"/>
                <a:gd name="connsiteY278-3024" fmla="*/ 2042204 h 5369298"/>
                <a:gd name="connsiteX279-3025" fmla="*/ 612908 w 6401555"/>
                <a:gd name="connsiteY279-3026" fmla="*/ 2031187 h 5369298"/>
                <a:gd name="connsiteX280-3027" fmla="*/ 634942 w 6401555"/>
                <a:gd name="connsiteY280-3028" fmla="*/ 1998136 h 5369298"/>
                <a:gd name="connsiteX281-3029" fmla="*/ 656976 w 6401555"/>
                <a:gd name="connsiteY281-3030" fmla="*/ 1921018 h 5369298"/>
                <a:gd name="connsiteX282-3031" fmla="*/ 679010 w 6401555"/>
                <a:gd name="connsiteY282-3032" fmla="*/ 1854917 h 5369298"/>
                <a:gd name="connsiteX283-3033" fmla="*/ 690026 w 6401555"/>
                <a:gd name="connsiteY283-3034" fmla="*/ 1689664 h 5369298"/>
                <a:gd name="connsiteX284-3035" fmla="*/ 712060 w 6401555"/>
                <a:gd name="connsiteY284-3036" fmla="*/ 1656613 h 5369298"/>
                <a:gd name="connsiteX285-3037" fmla="*/ 679010 w 6401555"/>
                <a:gd name="connsiteY285-3038" fmla="*/ 1568478 h 5369298"/>
                <a:gd name="connsiteX286-3039" fmla="*/ 656976 w 6401555"/>
                <a:gd name="connsiteY286-3040" fmla="*/ 1502377 h 5369298"/>
                <a:gd name="connsiteX287-3041" fmla="*/ 667993 w 6401555"/>
                <a:gd name="connsiteY287-3042" fmla="*/ 1403225 h 5369298"/>
                <a:gd name="connsiteX288-3043" fmla="*/ 767145 w 6401555"/>
                <a:gd name="connsiteY288-3044" fmla="*/ 1348141 h 5369298"/>
                <a:gd name="connsiteX289-3045" fmla="*/ 877313 w 6401555"/>
                <a:gd name="connsiteY289-3046" fmla="*/ 1326107 h 5369298"/>
                <a:gd name="connsiteX290-3047" fmla="*/ 1020532 w 6401555"/>
                <a:gd name="connsiteY290-3048" fmla="*/ 1304073 h 5369298"/>
                <a:gd name="connsiteX291-3049" fmla="*/ 1042566 w 6401555"/>
                <a:gd name="connsiteY291-3050" fmla="*/ 1337124 h 5369298"/>
                <a:gd name="connsiteX292-3051" fmla="*/ 1053583 w 6401555"/>
                <a:gd name="connsiteY292-3052" fmla="*/ 1381191 h 5369298"/>
                <a:gd name="connsiteX293-3053" fmla="*/ 1086634 w 6401555"/>
                <a:gd name="connsiteY293-3054" fmla="*/ 1403225 h 5369298"/>
                <a:gd name="connsiteX294-3055" fmla="*/ 1174769 w 6401555"/>
                <a:gd name="connsiteY294-3056" fmla="*/ 1480343 h 5369298"/>
                <a:gd name="connsiteX295-3057" fmla="*/ 1207819 w 6401555"/>
                <a:gd name="connsiteY295-3058" fmla="*/ 1469326 h 5369298"/>
                <a:gd name="connsiteX296-3059" fmla="*/ 1207819 w 6401555"/>
                <a:gd name="connsiteY296-3060" fmla="*/ 1337124 h 5369298"/>
                <a:gd name="connsiteX297-3061" fmla="*/ 1240870 w 6401555"/>
                <a:gd name="connsiteY297-3062" fmla="*/ 1315090 h 5369298"/>
                <a:gd name="connsiteX298-3063" fmla="*/ 1439173 w 6401555"/>
                <a:gd name="connsiteY298-3064" fmla="*/ 1293057 h 5369298"/>
                <a:gd name="connsiteX299-3065" fmla="*/ 1428157 w 6401555"/>
                <a:gd name="connsiteY299-3066" fmla="*/ 1237972 h 5369298"/>
                <a:gd name="connsiteX300-3067" fmla="*/ 1362055 w 6401555"/>
                <a:gd name="connsiteY300-3068" fmla="*/ 1204922 h 5369298"/>
                <a:gd name="connsiteX301-3069" fmla="*/ 1295954 w 6401555"/>
                <a:gd name="connsiteY301-3070" fmla="*/ 1149837 h 5369298"/>
                <a:gd name="connsiteX302-3071" fmla="*/ 1284937 w 6401555"/>
                <a:gd name="connsiteY302-3072" fmla="*/ 1105770 h 5369298"/>
                <a:gd name="connsiteX303-3073" fmla="*/ 1262904 w 6401555"/>
                <a:gd name="connsiteY303-3074" fmla="*/ 1072719 h 5369298"/>
                <a:gd name="connsiteX304-3075" fmla="*/ 1273920 w 6401555"/>
                <a:gd name="connsiteY304-3076" fmla="*/ 951534 h 5369298"/>
                <a:gd name="connsiteX305-3077" fmla="*/ 1306971 w 6401555"/>
                <a:gd name="connsiteY305-3078" fmla="*/ 929500 h 5369298"/>
                <a:gd name="connsiteX306-3079" fmla="*/ 1317988 w 6401555"/>
                <a:gd name="connsiteY306-3080" fmla="*/ 896449 h 5369298"/>
                <a:gd name="connsiteX307-3081" fmla="*/ 1273920 w 6401555"/>
                <a:gd name="connsiteY307-3082" fmla="*/ 830348 h 5369298"/>
                <a:gd name="connsiteX308-3083" fmla="*/ 1262904 w 6401555"/>
                <a:gd name="connsiteY308-3084" fmla="*/ 797298 h 5369298"/>
                <a:gd name="connsiteX309-3085" fmla="*/ 1229853 w 6401555"/>
                <a:gd name="connsiteY309-3086" fmla="*/ 764247 h 5369298"/>
                <a:gd name="connsiteX310-3087" fmla="*/ 1207819 w 6401555"/>
                <a:gd name="connsiteY310-3088" fmla="*/ 731196 h 5369298"/>
                <a:gd name="connsiteX311-3089" fmla="*/ 1218836 w 6401555"/>
                <a:gd name="connsiteY311-3090" fmla="*/ 521876 h 5369298"/>
                <a:gd name="connsiteX312-3091" fmla="*/ 1240870 w 6401555"/>
                <a:gd name="connsiteY312-3092" fmla="*/ 477808 h 5369298"/>
                <a:gd name="connsiteX313-3093" fmla="*/ 1251887 w 6401555"/>
                <a:gd name="connsiteY313-3094" fmla="*/ 444758 h 5369298"/>
                <a:gd name="connsiteX314-3095" fmla="*/ 1395106 w 6401555"/>
                <a:gd name="connsiteY314-3096" fmla="*/ 411707 h 5369298"/>
                <a:gd name="connsiteX315-3097" fmla="*/ 1406123 w 6401555"/>
                <a:gd name="connsiteY315-3098" fmla="*/ 367640 h 5369298"/>
                <a:gd name="connsiteX316-3099" fmla="*/ 1505275 w 6401555"/>
                <a:gd name="connsiteY316-3100" fmla="*/ 367640 h 5369298"/>
                <a:gd name="connsiteX317-3101" fmla="*/ 1527308 w 6401555"/>
                <a:gd name="connsiteY317-3102" fmla="*/ 400690 h 5369298"/>
                <a:gd name="connsiteX318-3103" fmla="*/ 1659511 w 6401555"/>
                <a:gd name="connsiteY318-3104" fmla="*/ 444758 h 5369298"/>
                <a:gd name="connsiteX319-3105" fmla="*/ 1703578 w 6401555"/>
                <a:gd name="connsiteY319-3106" fmla="*/ 565943 h 5369298"/>
                <a:gd name="connsiteX320-3107" fmla="*/ 1780696 w 6401555"/>
                <a:gd name="connsiteY320-3108" fmla="*/ 576960 h 5369298"/>
                <a:gd name="connsiteX321-3109" fmla="*/ 1813747 w 6401555"/>
                <a:gd name="connsiteY321-3110" fmla="*/ 587977 h 5369298"/>
                <a:gd name="connsiteX322-3111" fmla="*/ 1824764 w 6401555"/>
                <a:gd name="connsiteY322-3112" fmla="*/ 687129 h 5369298"/>
                <a:gd name="connsiteX323-3113" fmla="*/ 1780696 w 6401555"/>
                <a:gd name="connsiteY323-3114" fmla="*/ 698146 h 5369298"/>
                <a:gd name="connsiteX324-3115" fmla="*/ 1681545 w 6401555"/>
                <a:gd name="connsiteY324-3116" fmla="*/ 720179 h 5369298"/>
                <a:gd name="connsiteX325-3117" fmla="*/ 1769679 w 6401555"/>
                <a:gd name="connsiteY325-3118" fmla="*/ 753230 h 5369298"/>
                <a:gd name="connsiteX326-3119" fmla="*/ 1780696 w 6401555"/>
                <a:gd name="connsiteY326-3120" fmla="*/ 819331 h 5369298"/>
                <a:gd name="connsiteX327-3121" fmla="*/ 1824764 w 6401555"/>
                <a:gd name="connsiteY327-3122" fmla="*/ 918483 h 5369298"/>
                <a:gd name="connsiteX328-3123" fmla="*/ 1857814 w 6401555"/>
                <a:gd name="connsiteY328-3124" fmla="*/ 951534 h 5369298"/>
                <a:gd name="connsiteX329-3125" fmla="*/ 1879848 w 6401555"/>
                <a:gd name="connsiteY329-3126" fmla="*/ 984584 h 5369298"/>
                <a:gd name="connsiteX330-3127" fmla="*/ 1990017 w 6401555"/>
                <a:gd name="connsiteY330-3128" fmla="*/ 995601 h 5369298"/>
                <a:gd name="connsiteX331-3129" fmla="*/ 2023067 w 6401555"/>
                <a:gd name="connsiteY331-3130" fmla="*/ 1017635 h 5369298"/>
                <a:gd name="connsiteX332-3131" fmla="*/ 2056118 w 6401555"/>
                <a:gd name="connsiteY332-3132" fmla="*/ 1050685 h 5369298"/>
                <a:gd name="connsiteX333-3133" fmla="*/ 2089169 w 6401555"/>
                <a:gd name="connsiteY333-3134" fmla="*/ 1028652 h 5369298"/>
                <a:gd name="connsiteX334-3135" fmla="*/ 2122219 w 6401555"/>
                <a:gd name="connsiteY334-3136" fmla="*/ 984584 h 5369298"/>
                <a:gd name="connsiteX335-3137" fmla="*/ 2133236 w 6401555"/>
                <a:gd name="connsiteY335-3138" fmla="*/ 951534 h 5369298"/>
                <a:gd name="connsiteX336-3139" fmla="*/ 2166287 w 6401555"/>
                <a:gd name="connsiteY336-3140" fmla="*/ 940517 h 5369298"/>
                <a:gd name="connsiteX337-3141" fmla="*/ 2243405 w 6401555"/>
                <a:gd name="connsiteY337-3142" fmla="*/ 984584 h 5369298"/>
                <a:gd name="connsiteX338-3143" fmla="*/ 2232388 w 6401555"/>
                <a:gd name="connsiteY338-3144" fmla="*/ 1017635 h 5369298"/>
                <a:gd name="connsiteX339-3145" fmla="*/ 2210354 w 6401555"/>
                <a:gd name="connsiteY339-3146" fmla="*/ 1061702 h 5369298"/>
                <a:gd name="connsiteX340-3147" fmla="*/ 2188320 w 6401555"/>
                <a:gd name="connsiteY340-3148" fmla="*/ 1127804 h 5369298"/>
                <a:gd name="connsiteX341-3149" fmla="*/ 2133236 w 6401555"/>
                <a:gd name="connsiteY341-3150" fmla="*/ 1193905 h 5369298"/>
                <a:gd name="connsiteX342-3151" fmla="*/ 2100185 w 6401555"/>
                <a:gd name="connsiteY342-3152" fmla="*/ 1215938 h 5369298"/>
                <a:gd name="connsiteX343-3153" fmla="*/ 2298489 w 6401555"/>
                <a:gd name="connsiteY343-3154" fmla="*/ 1226955 h 5369298"/>
                <a:gd name="connsiteX344-3155" fmla="*/ 2364590 w 6401555"/>
                <a:gd name="connsiteY344-3156" fmla="*/ 1138820 h 5369298"/>
                <a:gd name="connsiteX345-3157" fmla="*/ 2397641 w 6401555"/>
                <a:gd name="connsiteY345-3158" fmla="*/ 1127804 h 5369298"/>
                <a:gd name="connsiteX346-3159" fmla="*/ 2584928 w 6401555"/>
                <a:gd name="connsiteY346-3160" fmla="*/ 1116787 h 5369298"/>
                <a:gd name="connsiteX347-3161" fmla="*/ 2640012 w 6401555"/>
                <a:gd name="connsiteY347-3162" fmla="*/ 1017635 h 5369298"/>
                <a:gd name="connsiteX348-3163" fmla="*/ 2651029 w 6401555"/>
                <a:gd name="connsiteY348-3164" fmla="*/ 929500 h 5369298"/>
                <a:gd name="connsiteX349-3165" fmla="*/ 2816282 w 6401555"/>
                <a:gd name="connsiteY349-3166" fmla="*/ 962551 h 5369298"/>
                <a:gd name="connsiteX350-3167" fmla="*/ 2860349 w 6401555"/>
                <a:gd name="connsiteY350-3168" fmla="*/ 841365 h 5369298"/>
                <a:gd name="connsiteX351-3169" fmla="*/ 2937467 w 6401555"/>
                <a:gd name="connsiteY351-3170" fmla="*/ 808314 h 5369298"/>
                <a:gd name="connsiteX352-3171" fmla="*/ 3080687 w 6401555"/>
                <a:gd name="connsiteY352-3172" fmla="*/ 819331 h 5369298"/>
                <a:gd name="connsiteX353-3173" fmla="*/ 3091704 w 6401555"/>
                <a:gd name="connsiteY353-3174" fmla="*/ 874416 h 5369298"/>
                <a:gd name="connsiteX354-3175" fmla="*/ 3124754 w 6401555"/>
                <a:gd name="connsiteY354-3176" fmla="*/ 951534 h 5369298"/>
                <a:gd name="connsiteX355-3177" fmla="*/ 3157805 w 6401555"/>
                <a:gd name="connsiteY355-3178" fmla="*/ 1094753 h 5369298"/>
                <a:gd name="connsiteX356-3179" fmla="*/ 3168822 w 6401555"/>
                <a:gd name="connsiteY356-3180" fmla="*/ 1127804 h 5369298"/>
                <a:gd name="connsiteX357-3181" fmla="*/ 3201872 w 6401555"/>
                <a:gd name="connsiteY357-3182" fmla="*/ 1138820 h 5369298"/>
                <a:gd name="connsiteX358-3183" fmla="*/ 3256957 w 6401555"/>
                <a:gd name="connsiteY358-3184" fmla="*/ 1149837 h 5369298"/>
                <a:gd name="connsiteX359-3185" fmla="*/ 3179838 w 6401555"/>
                <a:gd name="connsiteY359-3186" fmla="*/ 1160854 h 5369298"/>
                <a:gd name="connsiteX360-3187" fmla="*/ 3212889 w 6401555"/>
                <a:gd name="connsiteY360-3188" fmla="*/ 1171871 h 5369298"/>
                <a:gd name="connsiteX361-3189" fmla="*/ 3245940 w 6401555"/>
                <a:gd name="connsiteY361-3190" fmla="*/ 1193905 h 5369298"/>
                <a:gd name="connsiteX362-3191" fmla="*/ 3267973 w 6401555"/>
                <a:gd name="connsiteY362-3192" fmla="*/ 1226955 h 5369298"/>
                <a:gd name="connsiteX363-3193" fmla="*/ 3290007 w 6401555"/>
                <a:gd name="connsiteY363-3194" fmla="*/ 1271023 h 5369298"/>
                <a:gd name="connsiteX364-3195" fmla="*/ 3323058 w 6401555"/>
                <a:gd name="connsiteY364-3196" fmla="*/ 1293057 h 5369298"/>
                <a:gd name="connsiteX365-3197" fmla="*/ 3356108 w 6401555"/>
                <a:gd name="connsiteY365-3198" fmla="*/ 1282040 h 5369298"/>
                <a:gd name="connsiteX366-3199" fmla="*/ 3466277 w 6401555"/>
                <a:gd name="connsiteY366-3200" fmla="*/ 1193905 h 5369298"/>
                <a:gd name="connsiteX367-3201" fmla="*/ 3620513 w 6401555"/>
                <a:gd name="connsiteY367-3202" fmla="*/ 1160854 h 5369298"/>
                <a:gd name="connsiteX368-3203" fmla="*/ 3730682 w 6401555"/>
                <a:gd name="connsiteY368-3204" fmla="*/ 1116787 h 5369298"/>
                <a:gd name="connsiteX369-3205" fmla="*/ 3818817 w 6401555"/>
                <a:gd name="connsiteY369-3206" fmla="*/ 1094753 h 5369298"/>
                <a:gd name="connsiteX370-3207" fmla="*/ 3928985 w 6401555"/>
                <a:gd name="connsiteY370-3208" fmla="*/ 1050685 h 5369298"/>
                <a:gd name="connsiteX371-3209" fmla="*/ 4006104 w 6401555"/>
                <a:gd name="connsiteY371-3210" fmla="*/ 1017635 h 5369298"/>
                <a:gd name="connsiteX372-3211" fmla="*/ 4061188 w 6401555"/>
                <a:gd name="connsiteY372-3212" fmla="*/ 962551 h 5369298"/>
                <a:gd name="connsiteX373-3213" fmla="*/ 4127289 w 6401555"/>
                <a:gd name="connsiteY373-3214" fmla="*/ 907466 h 5369298"/>
                <a:gd name="connsiteX374-3215" fmla="*/ 4149323 w 6401555"/>
                <a:gd name="connsiteY374-3216" fmla="*/ 874416 h 5369298"/>
                <a:gd name="connsiteX375-3217" fmla="*/ 4182373 w 6401555"/>
                <a:gd name="connsiteY375-3218" fmla="*/ 852382 h 5369298"/>
                <a:gd name="connsiteX376-3219" fmla="*/ 4226441 w 6401555"/>
                <a:gd name="connsiteY376-3220" fmla="*/ 819331 h 5369298"/>
                <a:gd name="connsiteX377-3221" fmla="*/ 4303559 w 6401555"/>
                <a:gd name="connsiteY377-3222" fmla="*/ 786281 h 5369298"/>
                <a:gd name="connsiteX378-3223" fmla="*/ 4369660 w 6401555"/>
                <a:gd name="connsiteY378-3224" fmla="*/ 775264 h 5369298"/>
                <a:gd name="connsiteX379-3225" fmla="*/ 4424745 w 6401555"/>
                <a:gd name="connsiteY379-3226" fmla="*/ 753230 h 5369298"/>
                <a:gd name="connsiteX380-3227" fmla="*/ 4457795 w 6401555"/>
                <a:gd name="connsiteY380-3228" fmla="*/ 742213 h 5369298"/>
                <a:gd name="connsiteX381-3229" fmla="*/ 4523896 w 6401555"/>
                <a:gd name="connsiteY381-3230" fmla="*/ 698146 h 5369298"/>
                <a:gd name="connsiteX382-3231" fmla="*/ 4623048 w 6401555"/>
                <a:gd name="connsiteY382-3232" fmla="*/ 676112 h 5369298"/>
                <a:gd name="connsiteX383-3233" fmla="*/ 4755251 w 6401555"/>
                <a:gd name="connsiteY383-3234" fmla="*/ 709163 h 5369298"/>
                <a:gd name="connsiteX384-3235" fmla="*/ 4777284 w 6401555"/>
                <a:gd name="connsiteY384-3236" fmla="*/ 742213 h 5369298"/>
                <a:gd name="connsiteX385-3237" fmla="*/ 4810335 w 6401555"/>
                <a:gd name="connsiteY385-3238" fmla="*/ 753230 h 5369298"/>
                <a:gd name="connsiteX386-3239" fmla="*/ 4909487 w 6401555"/>
                <a:gd name="connsiteY386-3240" fmla="*/ 764247 h 5369298"/>
                <a:gd name="connsiteX387-3241" fmla="*/ 4942537 w 6401555"/>
                <a:gd name="connsiteY387-3242" fmla="*/ 830348 h 5369298"/>
                <a:gd name="connsiteX388-3243" fmla="*/ 4931520 w 6401555"/>
                <a:gd name="connsiteY388-3244" fmla="*/ 863399 h 5369298"/>
                <a:gd name="connsiteX389-3245" fmla="*/ 4909487 w 6401555"/>
                <a:gd name="connsiteY389-3246" fmla="*/ 830348 h 5369298"/>
                <a:gd name="connsiteX390-3247" fmla="*/ 4810335 w 6401555"/>
                <a:gd name="connsiteY390-3248" fmla="*/ 797298 h 5369298"/>
                <a:gd name="connsiteX391-3249" fmla="*/ 4777284 w 6401555"/>
                <a:gd name="connsiteY391-3250" fmla="*/ 808314 h 5369298"/>
                <a:gd name="connsiteX392-3251" fmla="*/ 4777284 w 6401555"/>
                <a:gd name="connsiteY392-3252" fmla="*/ 874416 h 5369298"/>
                <a:gd name="connsiteX393-3253" fmla="*/ 4854402 w 6401555"/>
                <a:gd name="connsiteY393-3254" fmla="*/ 918483 h 5369298"/>
                <a:gd name="connsiteX394-3255" fmla="*/ 5206942 w 6401555"/>
                <a:gd name="connsiteY394-3256" fmla="*/ 863399 h 5369298"/>
                <a:gd name="connsiteX395-3257" fmla="*/ 5239993 w 6401555"/>
                <a:gd name="connsiteY395-3258" fmla="*/ 841365 h 5369298"/>
                <a:gd name="connsiteX396-3259" fmla="*/ 5284060 w 6401555"/>
                <a:gd name="connsiteY396-3260" fmla="*/ 775264 h 5369298"/>
                <a:gd name="connsiteX397-3261" fmla="*/ 5339145 w 6401555"/>
                <a:gd name="connsiteY397-3262" fmla="*/ 510859 h 5369298"/>
                <a:gd name="connsiteX398-3263" fmla="*/ 5416263 w 6401555"/>
                <a:gd name="connsiteY398-3264" fmla="*/ 466791 h 5369298"/>
                <a:gd name="connsiteX399-3265" fmla="*/ 5581516 w 6401555"/>
                <a:gd name="connsiteY399-3266" fmla="*/ 433741 h 5369298"/>
                <a:gd name="connsiteX400-3267" fmla="*/ 5647617 w 6401555"/>
                <a:gd name="connsiteY400-3268" fmla="*/ 433741 h 5369298"/>
                <a:gd name="connsiteX401-3269" fmla="*/ 5658634 w 6401555"/>
                <a:gd name="connsiteY401-3270" fmla="*/ 499842 h 5369298"/>
                <a:gd name="connsiteX402-3271" fmla="*/ 5735752 w 6401555"/>
                <a:gd name="connsiteY402-3272" fmla="*/ 521876 h 5369298"/>
                <a:gd name="connsiteX403-3273" fmla="*/ 5746769 w 6401555"/>
                <a:gd name="connsiteY403-3274" fmla="*/ 477808 h 5369298"/>
                <a:gd name="connsiteX404-3275" fmla="*/ 5735752 w 6401555"/>
                <a:gd name="connsiteY404-3276" fmla="*/ 444758 h 5369298"/>
                <a:gd name="connsiteX405-3277" fmla="*/ 5724735 w 6401555"/>
                <a:gd name="connsiteY405-3278" fmla="*/ 378657 h 5369298"/>
                <a:gd name="connsiteX406-3279" fmla="*/ 5702701 w 6401555"/>
                <a:gd name="connsiteY406-3280" fmla="*/ 202387 h 5369298"/>
                <a:gd name="connsiteX407-3281" fmla="*/ 5669651 w 6401555"/>
                <a:gd name="connsiteY407-3282" fmla="*/ 136285 h 5369298"/>
                <a:gd name="connsiteX408-3283" fmla="*/ 5669651 w 6401555"/>
                <a:gd name="connsiteY408-3284" fmla="*/ 4083 h 5369298"/>
                <a:gd name="connsiteX0-3285" fmla="*/ 5669651 w 6401555"/>
                <a:gd name="connsiteY0-3286" fmla="*/ 4083 h 5369298"/>
                <a:gd name="connsiteX1-3287" fmla="*/ 5724735 w 6401555"/>
                <a:gd name="connsiteY1-3288" fmla="*/ 37134 h 5369298"/>
                <a:gd name="connsiteX2-3289" fmla="*/ 5757785 w 6401555"/>
                <a:gd name="connsiteY2-3290" fmla="*/ 59167 h 5369298"/>
                <a:gd name="connsiteX3-3291" fmla="*/ 5768802 w 6401555"/>
                <a:gd name="connsiteY3-3292" fmla="*/ 114252 h 5369298"/>
                <a:gd name="connsiteX4-3293" fmla="*/ 5779819 w 6401555"/>
                <a:gd name="connsiteY4-3294" fmla="*/ 158319 h 5369298"/>
                <a:gd name="connsiteX5-3295" fmla="*/ 5834904 w 6401555"/>
                <a:gd name="connsiteY5-3296" fmla="*/ 213404 h 5369298"/>
                <a:gd name="connsiteX6-3297" fmla="*/ 5878971 w 6401555"/>
                <a:gd name="connsiteY6-3298" fmla="*/ 279505 h 5369298"/>
                <a:gd name="connsiteX7-3299" fmla="*/ 5912022 w 6401555"/>
                <a:gd name="connsiteY7-3300" fmla="*/ 301538 h 5369298"/>
                <a:gd name="connsiteX8-3301" fmla="*/ 5978123 w 6401555"/>
                <a:gd name="connsiteY8-3302" fmla="*/ 323572 h 5369298"/>
                <a:gd name="connsiteX9-3303" fmla="*/ 6011173 w 6401555"/>
                <a:gd name="connsiteY9-3304" fmla="*/ 334589 h 5369298"/>
                <a:gd name="connsiteX10-3305" fmla="*/ 6066258 w 6401555"/>
                <a:gd name="connsiteY10-3306" fmla="*/ 345606 h 5369298"/>
                <a:gd name="connsiteX11-3307" fmla="*/ 6099308 w 6401555"/>
                <a:gd name="connsiteY11-3308" fmla="*/ 356623 h 5369298"/>
                <a:gd name="connsiteX12-3309" fmla="*/ 6143376 w 6401555"/>
                <a:gd name="connsiteY12-3310" fmla="*/ 367640 h 5369298"/>
                <a:gd name="connsiteX13-3311" fmla="*/ 6209477 w 6401555"/>
                <a:gd name="connsiteY13-3312" fmla="*/ 389673 h 5369298"/>
                <a:gd name="connsiteX14-3313" fmla="*/ 6242528 w 6401555"/>
                <a:gd name="connsiteY14-3314" fmla="*/ 422724 h 5369298"/>
                <a:gd name="connsiteX15-3315" fmla="*/ 6264561 w 6401555"/>
                <a:gd name="connsiteY15-3316" fmla="*/ 455775 h 5369298"/>
                <a:gd name="connsiteX16-3317" fmla="*/ 6297612 w 6401555"/>
                <a:gd name="connsiteY16-3318" fmla="*/ 466791 h 5369298"/>
                <a:gd name="connsiteX17-3319" fmla="*/ 6319646 w 6401555"/>
                <a:gd name="connsiteY17-3320" fmla="*/ 499842 h 5369298"/>
                <a:gd name="connsiteX18-3321" fmla="*/ 6352696 w 6401555"/>
                <a:gd name="connsiteY18-3322" fmla="*/ 532893 h 5369298"/>
                <a:gd name="connsiteX19-3323" fmla="*/ 6319646 w 6401555"/>
                <a:gd name="connsiteY19-3324" fmla="*/ 610011 h 5369298"/>
                <a:gd name="connsiteX20-3325" fmla="*/ 6330663 w 6401555"/>
                <a:gd name="connsiteY20-3326" fmla="*/ 775264 h 5369298"/>
                <a:gd name="connsiteX21-3327" fmla="*/ 6352696 w 6401555"/>
                <a:gd name="connsiteY21-3328" fmla="*/ 841365 h 5369298"/>
                <a:gd name="connsiteX22-3329" fmla="*/ 6341679 w 6401555"/>
                <a:gd name="connsiteY22-3330" fmla="*/ 874416 h 5369298"/>
                <a:gd name="connsiteX23-3331" fmla="*/ 6308629 w 6401555"/>
                <a:gd name="connsiteY23-3332" fmla="*/ 885432 h 5369298"/>
                <a:gd name="connsiteX24-3333" fmla="*/ 6275578 w 6401555"/>
                <a:gd name="connsiteY24-3334" fmla="*/ 907466 h 5369298"/>
                <a:gd name="connsiteX25-3335" fmla="*/ 6319646 w 6401555"/>
                <a:gd name="connsiteY25-3336" fmla="*/ 973567 h 5369298"/>
                <a:gd name="connsiteX26-3337" fmla="*/ 6341679 w 6401555"/>
                <a:gd name="connsiteY26-3338" fmla="*/ 1039669 h 5369298"/>
                <a:gd name="connsiteX27-3339" fmla="*/ 6352696 w 6401555"/>
                <a:gd name="connsiteY27-3340" fmla="*/ 1072719 h 5369298"/>
                <a:gd name="connsiteX28-3341" fmla="*/ 6385747 w 6401555"/>
                <a:gd name="connsiteY28-3342" fmla="*/ 1105770 h 5369298"/>
                <a:gd name="connsiteX29-3343" fmla="*/ 6385747 w 6401555"/>
                <a:gd name="connsiteY29-3344" fmla="*/ 1237972 h 5369298"/>
                <a:gd name="connsiteX30-3345" fmla="*/ 6352696 w 6401555"/>
                <a:gd name="connsiteY30-3346" fmla="*/ 1271023 h 5369298"/>
                <a:gd name="connsiteX31-3347" fmla="*/ 6330663 w 6401555"/>
                <a:gd name="connsiteY31-3348" fmla="*/ 1304073 h 5369298"/>
                <a:gd name="connsiteX32-3349" fmla="*/ 6198460 w 6401555"/>
                <a:gd name="connsiteY32-3350" fmla="*/ 1414242 h 5369298"/>
                <a:gd name="connsiteX33-3351" fmla="*/ 6154393 w 6401555"/>
                <a:gd name="connsiteY33-3352" fmla="*/ 1425259 h 5369298"/>
                <a:gd name="connsiteX34-3353" fmla="*/ 6110325 w 6401555"/>
                <a:gd name="connsiteY34-3354" fmla="*/ 1458310 h 5369298"/>
                <a:gd name="connsiteX35-3355" fmla="*/ 6011173 w 6401555"/>
                <a:gd name="connsiteY35-3356" fmla="*/ 1469326 h 5369298"/>
                <a:gd name="connsiteX36-3357" fmla="*/ 5967106 w 6401555"/>
                <a:gd name="connsiteY36-3358" fmla="*/ 1480343 h 5369298"/>
                <a:gd name="connsiteX37-3359" fmla="*/ 5934055 w 6401555"/>
                <a:gd name="connsiteY37-3360" fmla="*/ 1513394 h 5369298"/>
                <a:gd name="connsiteX38-3361" fmla="*/ 5867954 w 6401555"/>
                <a:gd name="connsiteY38-3362" fmla="*/ 1535428 h 5369298"/>
                <a:gd name="connsiteX39-3363" fmla="*/ 5834904 w 6401555"/>
                <a:gd name="connsiteY39-3364" fmla="*/ 1546445 h 5369298"/>
                <a:gd name="connsiteX40-3365" fmla="*/ 5768802 w 6401555"/>
                <a:gd name="connsiteY40-3366" fmla="*/ 1568478 h 5369298"/>
                <a:gd name="connsiteX41-3367" fmla="*/ 5735752 w 6401555"/>
                <a:gd name="connsiteY41-3368" fmla="*/ 1579495 h 5369298"/>
                <a:gd name="connsiteX42-3369" fmla="*/ 5581516 w 6401555"/>
                <a:gd name="connsiteY42-3370" fmla="*/ 1590512 h 5369298"/>
                <a:gd name="connsiteX43-3371" fmla="*/ 5570499 w 6401555"/>
                <a:gd name="connsiteY43-3372" fmla="*/ 1700681 h 5369298"/>
                <a:gd name="connsiteX44-3373" fmla="*/ 5482364 w 6401555"/>
                <a:gd name="connsiteY44-3374" fmla="*/ 1656613 h 5369298"/>
                <a:gd name="connsiteX45-3375" fmla="*/ 5427279 w 6401555"/>
                <a:gd name="connsiteY45-3376" fmla="*/ 1667630 h 5369298"/>
                <a:gd name="connsiteX46-3377" fmla="*/ 5394229 w 6401555"/>
                <a:gd name="connsiteY46-3378" fmla="*/ 1700681 h 5369298"/>
                <a:gd name="connsiteX47-3379" fmla="*/ 5361178 w 6401555"/>
                <a:gd name="connsiteY47-3380" fmla="*/ 1711698 h 5369298"/>
                <a:gd name="connsiteX48-3381" fmla="*/ 5206942 w 6401555"/>
                <a:gd name="connsiteY48-3382" fmla="*/ 1700681 h 5369298"/>
                <a:gd name="connsiteX49-3383" fmla="*/ 5173892 w 6401555"/>
                <a:gd name="connsiteY49-3384" fmla="*/ 1689664 h 5369298"/>
                <a:gd name="connsiteX50-3385" fmla="*/ 5107790 w 6401555"/>
                <a:gd name="connsiteY50-3386" fmla="*/ 1700681 h 5369298"/>
                <a:gd name="connsiteX51-3387" fmla="*/ 5041689 w 6401555"/>
                <a:gd name="connsiteY51-3388" fmla="*/ 1744748 h 5369298"/>
                <a:gd name="connsiteX52-3389" fmla="*/ 4997622 w 6401555"/>
                <a:gd name="connsiteY52-3390" fmla="*/ 1799832 h 5369298"/>
                <a:gd name="connsiteX53-3391" fmla="*/ 4964571 w 6401555"/>
                <a:gd name="connsiteY53-3392" fmla="*/ 1876951 h 5369298"/>
                <a:gd name="connsiteX54-3393" fmla="*/ 4953554 w 6401555"/>
                <a:gd name="connsiteY54-3394" fmla="*/ 1943052 h 5369298"/>
                <a:gd name="connsiteX55-3395" fmla="*/ 4920504 w 6401555"/>
                <a:gd name="connsiteY55-3396" fmla="*/ 1976102 h 5369298"/>
                <a:gd name="connsiteX56-3397" fmla="*/ 4909487 w 6401555"/>
                <a:gd name="connsiteY56-3398" fmla="*/ 2009153 h 5369298"/>
                <a:gd name="connsiteX57-3399" fmla="*/ 4887453 w 6401555"/>
                <a:gd name="connsiteY57-3400" fmla="*/ 2097288 h 5369298"/>
                <a:gd name="connsiteX58-3401" fmla="*/ 4876436 w 6401555"/>
                <a:gd name="connsiteY58-3402" fmla="*/ 2130338 h 5369298"/>
                <a:gd name="connsiteX59-3403" fmla="*/ 4733217 w 6401555"/>
                <a:gd name="connsiteY59-3404" fmla="*/ 2163389 h 5369298"/>
                <a:gd name="connsiteX60-3405" fmla="*/ 4689149 w 6401555"/>
                <a:gd name="connsiteY60-3406" fmla="*/ 2185423 h 5369298"/>
                <a:gd name="connsiteX61-3407" fmla="*/ 4678132 w 6401555"/>
                <a:gd name="connsiteY61-3408" fmla="*/ 2306608 h 5369298"/>
                <a:gd name="connsiteX62-3409" fmla="*/ 4667116 w 6401555"/>
                <a:gd name="connsiteY62-3410" fmla="*/ 2339659 h 5369298"/>
                <a:gd name="connsiteX63-3411" fmla="*/ 4634065 w 6401555"/>
                <a:gd name="connsiteY63-3412" fmla="*/ 2317625 h 5369298"/>
                <a:gd name="connsiteX64-3413" fmla="*/ 4589998 w 6401555"/>
                <a:gd name="connsiteY64-3414" fmla="*/ 2361693 h 5369298"/>
                <a:gd name="connsiteX65-3415" fmla="*/ 4523896 w 6401555"/>
                <a:gd name="connsiteY65-3416" fmla="*/ 2394743 h 5369298"/>
                <a:gd name="connsiteX66-3417" fmla="*/ 4556947 w 6401555"/>
                <a:gd name="connsiteY66-3418" fmla="*/ 2416777 h 5369298"/>
                <a:gd name="connsiteX67-3419" fmla="*/ 4612031 w 6401555"/>
                <a:gd name="connsiteY67-3420" fmla="*/ 2361693 h 5369298"/>
                <a:gd name="connsiteX68-3421" fmla="*/ 4645082 w 6401555"/>
                <a:gd name="connsiteY68-3422" fmla="*/ 2383726 h 5369298"/>
                <a:gd name="connsiteX69-3423" fmla="*/ 4689149 w 6401555"/>
                <a:gd name="connsiteY69-3424" fmla="*/ 2482878 h 5369298"/>
                <a:gd name="connsiteX70-3425" fmla="*/ 4711183 w 6401555"/>
                <a:gd name="connsiteY70-3426" fmla="*/ 2593047 h 5369298"/>
                <a:gd name="connsiteX71-3427" fmla="*/ 4777284 w 6401555"/>
                <a:gd name="connsiteY71-3428" fmla="*/ 2648131 h 5369298"/>
                <a:gd name="connsiteX72-3429" fmla="*/ 4788301 w 6401555"/>
                <a:gd name="connsiteY72-3430" fmla="*/ 2703216 h 5369298"/>
                <a:gd name="connsiteX73-3431" fmla="*/ 4799318 w 6401555"/>
                <a:gd name="connsiteY73-3432" fmla="*/ 2747283 h 5369298"/>
                <a:gd name="connsiteX74-3433" fmla="*/ 4810335 w 6401555"/>
                <a:gd name="connsiteY74-3434" fmla="*/ 2901519 h 5369298"/>
                <a:gd name="connsiteX75-3435" fmla="*/ 4821352 w 6401555"/>
                <a:gd name="connsiteY75-3436" fmla="*/ 2934570 h 5369298"/>
                <a:gd name="connsiteX76-3437" fmla="*/ 4832369 w 6401555"/>
                <a:gd name="connsiteY76-3438" fmla="*/ 2978637 h 5369298"/>
                <a:gd name="connsiteX77-3439" fmla="*/ 4931520 w 6401555"/>
                <a:gd name="connsiteY77-3440" fmla="*/ 3022705 h 5369298"/>
                <a:gd name="connsiteX78-3441" fmla="*/ 4964571 w 6401555"/>
                <a:gd name="connsiteY78-3442" fmla="*/ 3033722 h 5369298"/>
                <a:gd name="connsiteX79-3443" fmla="*/ 4997622 w 6401555"/>
                <a:gd name="connsiteY79-3444" fmla="*/ 3044738 h 5369298"/>
                <a:gd name="connsiteX80-3445" fmla="*/ 5019655 w 6401555"/>
                <a:gd name="connsiteY80-3446" fmla="*/ 3077789 h 5369298"/>
                <a:gd name="connsiteX81-3447" fmla="*/ 5030672 w 6401555"/>
                <a:gd name="connsiteY81-3448" fmla="*/ 3154907 h 5369298"/>
                <a:gd name="connsiteX82-3449" fmla="*/ 5107790 w 6401555"/>
                <a:gd name="connsiteY82-3450" fmla="*/ 3165924 h 5369298"/>
                <a:gd name="connsiteX83-3451" fmla="*/ 5162875 w 6401555"/>
                <a:gd name="connsiteY83-3452" fmla="*/ 3232025 h 5369298"/>
                <a:gd name="connsiteX84-3453" fmla="*/ 5173892 w 6401555"/>
                <a:gd name="connsiteY84-3454" fmla="*/ 3265076 h 5369298"/>
                <a:gd name="connsiteX85-3455" fmla="*/ 5184908 w 6401555"/>
                <a:gd name="connsiteY85-3456" fmla="*/ 3452363 h 5369298"/>
                <a:gd name="connsiteX86-3457" fmla="*/ 5217959 w 6401555"/>
                <a:gd name="connsiteY86-3458" fmla="*/ 3463379 h 5369298"/>
                <a:gd name="connsiteX87-3459" fmla="*/ 5251010 w 6401555"/>
                <a:gd name="connsiteY87-3460" fmla="*/ 3496430 h 5369298"/>
                <a:gd name="connsiteX88-3461" fmla="*/ 5262026 w 6401555"/>
                <a:gd name="connsiteY88-3462" fmla="*/ 3529481 h 5369298"/>
                <a:gd name="connsiteX89-3463" fmla="*/ 5273043 w 6401555"/>
                <a:gd name="connsiteY89-3464" fmla="*/ 3617616 h 5369298"/>
                <a:gd name="connsiteX90-3465" fmla="*/ 5239993 w 6401555"/>
                <a:gd name="connsiteY90-3466" fmla="*/ 3628632 h 5369298"/>
                <a:gd name="connsiteX91-3467" fmla="*/ 5173892 w 6401555"/>
                <a:gd name="connsiteY91-3468" fmla="*/ 3672700 h 5369298"/>
                <a:gd name="connsiteX92-3469" fmla="*/ 5140841 w 6401555"/>
                <a:gd name="connsiteY92-3470" fmla="*/ 3683717 h 5369298"/>
                <a:gd name="connsiteX93-3471" fmla="*/ 5074740 w 6401555"/>
                <a:gd name="connsiteY93-3472" fmla="*/ 3727784 h 5369298"/>
                <a:gd name="connsiteX94-3473" fmla="*/ 4942537 w 6401555"/>
                <a:gd name="connsiteY94-3474" fmla="*/ 3738801 h 5369298"/>
                <a:gd name="connsiteX95-3475" fmla="*/ 4821352 w 6401555"/>
                <a:gd name="connsiteY95-3476" fmla="*/ 3727784 h 5369298"/>
                <a:gd name="connsiteX96-3477" fmla="*/ 4788301 w 6401555"/>
                <a:gd name="connsiteY96-3478" fmla="*/ 3705751 h 5369298"/>
                <a:gd name="connsiteX97-3479" fmla="*/ 4722200 w 6401555"/>
                <a:gd name="connsiteY97-3480" fmla="*/ 3683717 h 5369298"/>
                <a:gd name="connsiteX98-3481" fmla="*/ 4656099 w 6401555"/>
                <a:gd name="connsiteY98-3482" fmla="*/ 3617616 h 5369298"/>
                <a:gd name="connsiteX99-3483" fmla="*/ 4667116 w 6401555"/>
                <a:gd name="connsiteY99-3484" fmla="*/ 3573548 h 5369298"/>
                <a:gd name="connsiteX100-3485" fmla="*/ 4479829 w 6401555"/>
                <a:gd name="connsiteY100-3486" fmla="*/ 3518464 h 5369298"/>
                <a:gd name="connsiteX101-3487" fmla="*/ 4446778 w 6401555"/>
                <a:gd name="connsiteY101-3488" fmla="*/ 3485413 h 5369298"/>
                <a:gd name="connsiteX102-3489" fmla="*/ 4358643 w 6401555"/>
                <a:gd name="connsiteY102-3490" fmla="*/ 3441346 h 5369298"/>
                <a:gd name="connsiteX103-3491" fmla="*/ 4347626 w 6401555"/>
                <a:gd name="connsiteY103-3492" fmla="*/ 3529481 h 5369298"/>
                <a:gd name="connsiteX104-3493" fmla="*/ 4380677 w 6401555"/>
                <a:gd name="connsiteY104-3494" fmla="*/ 3551514 h 5369298"/>
                <a:gd name="connsiteX105-3495" fmla="*/ 4347626 w 6401555"/>
                <a:gd name="connsiteY105-3496" fmla="*/ 3584565 h 5369298"/>
                <a:gd name="connsiteX106-3497" fmla="*/ 4259492 w 6401555"/>
                <a:gd name="connsiteY106-3498" fmla="*/ 3584565 h 5369298"/>
                <a:gd name="connsiteX107-3499" fmla="*/ 4226441 w 6401555"/>
                <a:gd name="connsiteY107-3500" fmla="*/ 3551514 h 5369298"/>
                <a:gd name="connsiteX108-3501" fmla="*/ 4193390 w 6401555"/>
                <a:gd name="connsiteY108-3502" fmla="*/ 3540498 h 5369298"/>
                <a:gd name="connsiteX109-3503" fmla="*/ 4127289 w 6401555"/>
                <a:gd name="connsiteY109-3504" fmla="*/ 3474396 h 5369298"/>
                <a:gd name="connsiteX110-3505" fmla="*/ 3962036 w 6401555"/>
                <a:gd name="connsiteY110-3506" fmla="*/ 3254059 h 5369298"/>
                <a:gd name="connsiteX111-3507" fmla="*/ 3895935 w 6401555"/>
                <a:gd name="connsiteY111-3508" fmla="*/ 3232025 h 5369298"/>
                <a:gd name="connsiteX112-3509" fmla="*/ 3862884 w 6401555"/>
                <a:gd name="connsiteY112-3510" fmla="*/ 3221008 h 5369298"/>
                <a:gd name="connsiteX113-3511" fmla="*/ 3829834 w 6401555"/>
                <a:gd name="connsiteY113-3512" fmla="*/ 3198975 h 5369298"/>
                <a:gd name="connsiteX114-3513" fmla="*/ 3763732 w 6401555"/>
                <a:gd name="connsiteY114-3514" fmla="*/ 3176941 h 5369298"/>
                <a:gd name="connsiteX115-3515" fmla="*/ 3730682 w 6401555"/>
                <a:gd name="connsiteY115-3516" fmla="*/ 3165924 h 5369298"/>
                <a:gd name="connsiteX116-3517" fmla="*/ 3631530 w 6401555"/>
                <a:gd name="connsiteY116-3518" fmla="*/ 3110840 h 5369298"/>
                <a:gd name="connsiteX117-3519" fmla="*/ 3609496 w 6401555"/>
                <a:gd name="connsiteY117-3520" fmla="*/ 3143890 h 5369298"/>
                <a:gd name="connsiteX118-3521" fmla="*/ 3598479 w 6401555"/>
                <a:gd name="connsiteY118-3522" fmla="*/ 3198975 h 5369298"/>
                <a:gd name="connsiteX119-3523" fmla="*/ 3565429 w 6401555"/>
                <a:gd name="connsiteY119-3524" fmla="*/ 3209991 h 5369298"/>
                <a:gd name="connsiteX120-3525" fmla="*/ 3510345 w 6401555"/>
                <a:gd name="connsiteY120-3526" fmla="*/ 3198975 h 5369298"/>
                <a:gd name="connsiteX121-3527" fmla="*/ 3499328 w 6401555"/>
                <a:gd name="connsiteY121-3528" fmla="*/ 3165924 h 5369298"/>
                <a:gd name="connsiteX122-3529" fmla="*/ 3477294 w 6401555"/>
                <a:gd name="connsiteY122-3530" fmla="*/ 3132873 h 5369298"/>
                <a:gd name="connsiteX123-3531" fmla="*/ 3411193 w 6401555"/>
                <a:gd name="connsiteY123-3532" fmla="*/ 3077789 h 5369298"/>
                <a:gd name="connsiteX124-3533" fmla="*/ 3345092 w 6401555"/>
                <a:gd name="connsiteY124-3534" fmla="*/ 3088806 h 5369298"/>
                <a:gd name="connsiteX125-3535" fmla="*/ 3378142 w 6401555"/>
                <a:gd name="connsiteY125-3536" fmla="*/ 3110840 h 5369298"/>
                <a:gd name="connsiteX126-3537" fmla="*/ 3356108 w 6401555"/>
                <a:gd name="connsiteY126-3538" fmla="*/ 3187958 h 5369298"/>
                <a:gd name="connsiteX127-3539" fmla="*/ 3290007 w 6401555"/>
                <a:gd name="connsiteY127-3540" fmla="*/ 3232025 h 5369298"/>
                <a:gd name="connsiteX128-3541" fmla="*/ 3256957 w 6401555"/>
                <a:gd name="connsiteY128-3542" fmla="*/ 3254059 h 5369298"/>
                <a:gd name="connsiteX129-3543" fmla="*/ 3223906 w 6401555"/>
                <a:gd name="connsiteY129-3544" fmla="*/ 3265076 h 5369298"/>
                <a:gd name="connsiteX130-3545" fmla="*/ 3157805 w 6401555"/>
                <a:gd name="connsiteY130-3546" fmla="*/ 3298126 h 5369298"/>
                <a:gd name="connsiteX131-3547" fmla="*/ 3124754 w 6401555"/>
                <a:gd name="connsiteY131-3548" fmla="*/ 3331177 h 5369298"/>
                <a:gd name="connsiteX132-3549" fmla="*/ 3014585 w 6401555"/>
                <a:gd name="connsiteY132-3550" fmla="*/ 3452363 h 5369298"/>
                <a:gd name="connsiteX133-3551" fmla="*/ 2926451 w 6401555"/>
                <a:gd name="connsiteY133-3552" fmla="*/ 3518464 h 5369298"/>
                <a:gd name="connsiteX134-3553" fmla="*/ 3036619 w 6401555"/>
                <a:gd name="connsiteY134-3554" fmla="*/ 3507447 h 5369298"/>
                <a:gd name="connsiteX135-3555" fmla="*/ 3091704 w 6401555"/>
                <a:gd name="connsiteY135-3556" fmla="*/ 3463379 h 5369298"/>
                <a:gd name="connsiteX136-3557" fmla="*/ 3102720 w 6401555"/>
                <a:gd name="connsiteY136-3558" fmla="*/ 3430329 h 5369298"/>
                <a:gd name="connsiteX137-3559" fmla="*/ 3091704 w 6401555"/>
                <a:gd name="connsiteY137-3560" fmla="*/ 3309143 h 5369298"/>
                <a:gd name="connsiteX138-3561" fmla="*/ 3047636 w 6401555"/>
                <a:gd name="connsiteY138-3562" fmla="*/ 3331177 h 5369298"/>
                <a:gd name="connsiteX139-3563" fmla="*/ 2981535 w 6401555"/>
                <a:gd name="connsiteY139-3564" fmla="*/ 3397278 h 5369298"/>
                <a:gd name="connsiteX140-3565" fmla="*/ 2871366 w 6401555"/>
                <a:gd name="connsiteY140-3566" fmla="*/ 3419312 h 5369298"/>
                <a:gd name="connsiteX141-3567" fmla="*/ 2816282 w 6401555"/>
                <a:gd name="connsiteY141-3568" fmla="*/ 3485413 h 5369298"/>
                <a:gd name="connsiteX142-3569" fmla="*/ 2783231 w 6401555"/>
                <a:gd name="connsiteY142-3570" fmla="*/ 3496430 h 5369298"/>
                <a:gd name="connsiteX143-3571" fmla="*/ 2684079 w 6401555"/>
                <a:gd name="connsiteY143-3572" fmla="*/ 3496430 h 5369298"/>
                <a:gd name="connsiteX144-3573" fmla="*/ 2662046 w 6401555"/>
                <a:gd name="connsiteY144-3574" fmla="*/ 3529481 h 5369298"/>
                <a:gd name="connsiteX145-3575" fmla="*/ 2628995 w 6401555"/>
                <a:gd name="connsiteY145-3576" fmla="*/ 3551514 h 5369298"/>
                <a:gd name="connsiteX146-3577" fmla="*/ 2496793 w 6401555"/>
                <a:gd name="connsiteY146-3578" fmla="*/ 3573548 h 5369298"/>
                <a:gd name="connsiteX147-3579" fmla="*/ 2507810 w 6401555"/>
                <a:gd name="connsiteY147-3580" fmla="*/ 3672700 h 5369298"/>
                <a:gd name="connsiteX148-3581" fmla="*/ 2518826 w 6401555"/>
                <a:gd name="connsiteY148-3582" fmla="*/ 3705751 h 5369298"/>
                <a:gd name="connsiteX149-3583" fmla="*/ 2551877 w 6401555"/>
                <a:gd name="connsiteY149-3584" fmla="*/ 3738801 h 5369298"/>
                <a:gd name="connsiteX150-3585" fmla="*/ 2595945 w 6401555"/>
                <a:gd name="connsiteY150-3586" fmla="*/ 3804902 h 5369298"/>
                <a:gd name="connsiteX151-3587" fmla="*/ 2640012 w 6401555"/>
                <a:gd name="connsiteY151-3588" fmla="*/ 3992189 h 5369298"/>
                <a:gd name="connsiteX152-3589" fmla="*/ 2673063 w 6401555"/>
                <a:gd name="connsiteY152-3590" fmla="*/ 4003206 h 5369298"/>
                <a:gd name="connsiteX153-3591" fmla="*/ 2739164 w 6401555"/>
                <a:gd name="connsiteY153-3592" fmla="*/ 4058290 h 5369298"/>
                <a:gd name="connsiteX154-3593" fmla="*/ 2750181 w 6401555"/>
                <a:gd name="connsiteY154-3594" fmla="*/ 4091341 h 5369298"/>
                <a:gd name="connsiteX155-3595" fmla="*/ 2761198 w 6401555"/>
                <a:gd name="connsiteY155-3596" fmla="*/ 4135408 h 5369298"/>
                <a:gd name="connsiteX156-3597" fmla="*/ 2816282 w 6401555"/>
                <a:gd name="connsiteY156-3598" fmla="*/ 4146425 h 5369298"/>
                <a:gd name="connsiteX157-3599" fmla="*/ 2882383 w 6401555"/>
                <a:gd name="connsiteY157-3600" fmla="*/ 4245577 h 5369298"/>
                <a:gd name="connsiteX158-3601" fmla="*/ 2904417 w 6401555"/>
                <a:gd name="connsiteY158-3602" fmla="*/ 4278628 h 5369298"/>
                <a:gd name="connsiteX159-3603" fmla="*/ 3014585 w 6401555"/>
                <a:gd name="connsiteY159-3604" fmla="*/ 4300661 h 5369298"/>
                <a:gd name="connsiteX160-3605" fmla="*/ 3036619 w 6401555"/>
                <a:gd name="connsiteY160-3606" fmla="*/ 4333712 h 5369298"/>
                <a:gd name="connsiteX161-3607" fmla="*/ 3102720 w 6401555"/>
                <a:gd name="connsiteY161-3608" fmla="*/ 4399813 h 5369298"/>
                <a:gd name="connsiteX162-3609" fmla="*/ 3146788 w 6401555"/>
                <a:gd name="connsiteY162-3610" fmla="*/ 4465914 h 5369298"/>
                <a:gd name="connsiteX163-3611" fmla="*/ 3168822 w 6401555"/>
                <a:gd name="connsiteY163-3612" fmla="*/ 4498965 h 5369298"/>
                <a:gd name="connsiteX164-3613" fmla="*/ 3179838 w 6401555"/>
                <a:gd name="connsiteY164-3614" fmla="*/ 4532016 h 5369298"/>
                <a:gd name="connsiteX165-3615" fmla="*/ 3047636 w 6401555"/>
                <a:gd name="connsiteY165-3616" fmla="*/ 4620151 h 5369298"/>
                <a:gd name="connsiteX166-3617" fmla="*/ 3036619 w 6401555"/>
                <a:gd name="connsiteY166-3618" fmla="*/ 4653201 h 5369298"/>
                <a:gd name="connsiteX167-3619" fmla="*/ 2981535 w 6401555"/>
                <a:gd name="connsiteY167-3620" fmla="*/ 4763370 h 5369298"/>
                <a:gd name="connsiteX168-3621" fmla="*/ 2915434 w 6401555"/>
                <a:gd name="connsiteY168-3622" fmla="*/ 4785404 h 5369298"/>
                <a:gd name="connsiteX169-3623" fmla="*/ 2838316 w 6401555"/>
                <a:gd name="connsiteY169-3624" fmla="*/ 4807437 h 5369298"/>
                <a:gd name="connsiteX170-3625" fmla="*/ 2827299 w 6401555"/>
                <a:gd name="connsiteY170-3626" fmla="*/ 4840488 h 5369298"/>
                <a:gd name="connsiteX171-3627" fmla="*/ 2794248 w 6401555"/>
                <a:gd name="connsiteY171-3628" fmla="*/ 4862522 h 5369298"/>
                <a:gd name="connsiteX172-3629" fmla="*/ 2761198 w 6401555"/>
                <a:gd name="connsiteY172-3630" fmla="*/ 4895572 h 5369298"/>
                <a:gd name="connsiteX173-3631" fmla="*/ 2772214 w 6401555"/>
                <a:gd name="connsiteY173-3632" fmla="*/ 5016758 h 5369298"/>
                <a:gd name="connsiteX174-3633" fmla="*/ 2805265 w 6401555"/>
                <a:gd name="connsiteY174-3634" fmla="*/ 5049808 h 5369298"/>
                <a:gd name="connsiteX175-3635" fmla="*/ 2816282 w 6401555"/>
                <a:gd name="connsiteY175-3636" fmla="*/ 5137943 h 5369298"/>
                <a:gd name="connsiteX176-3637" fmla="*/ 2882383 w 6401555"/>
                <a:gd name="connsiteY176-3638" fmla="*/ 5170994 h 5369298"/>
                <a:gd name="connsiteX177-3639" fmla="*/ 2838316 w 6401555"/>
                <a:gd name="connsiteY177-3640" fmla="*/ 5248112 h 5369298"/>
                <a:gd name="connsiteX178-3641" fmla="*/ 2827299 w 6401555"/>
                <a:gd name="connsiteY178-3642" fmla="*/ 5292179 h 5369298"/>
                <a:gd name="connsiteX179-3643" fmla="*/ 2794248 w 6401555"/>
                <a:gd name="connsiteY179-3644" fmla="*/ 5281163 h 5369298"/>
                <a:gd name="connsiteX180-3645" fmla="*/ 2783231 w 6401555"/>
                <a:gd name="connsiteY180-3646" fmla="*/ 5248112 h 5369298"/>
                <a:gd name="connsiteX181-3647" fmla="*/ 2706113 w 6401555"/>
                <a:gd name="connsiteY181-3648" fmla="*/ 5159977 h 5369298"/>
                <a:gd name="connsiteX182-3649" fmla="*/ 2485776 w 6401555"/>
                <a:gd name="connsiteY182-3650" fmla="*/ 5170994 h 5369298"/>
                <a:gd name="connsiteX183-3651" fmla="*/ 2452725 w 6401555"/>
                <a:gd name="connsiteY183-3652" fmla="*/ 5182011 h 5369298"/>
                <a:gd name="connsiteX184-3653" fmla="*/ 2287472 w 6401555"/>
                <a:gd name="connsiteY184-3654" fmla="*/ 5193028 h 5369298"/>
                <a:gd name="connsiteX185-3655" fmla="*/ 2243405 w 6401555"/>
                <a:gd name="connsiteY185-3656" fmla="*/ 5237095 h 5369298"/>
                <a:gd name="connsiteX186-3657" fmla="*/ 2155270 w 6401555"/>
                <a:gd name="connsiteY186-3658" fmla="*/ 5303196 h 5369298"/>
                <a:gd name="connsiteX187-3659" fmla="*/ 2100185 w 6401555"/>
                <a:gd name="connsiteY187-3660" fmla="*/ 5281163 h 5369298"/>
                <a:gd name="connsiteX188-3661" fmla="*/ 1956966 w 6401555"/>
                <a:gd name="connsiteY188-3662" fmla="*/ 5270146 h 5369298"/>
                <a:gd name="connsiteX189-3663" fmla="*/ 1912899 w 6401555"/>
                <a:gd name="connsiteY189-3664" fmla="*/ 5226078 h 5369298"/>
                <a:gd name="connsiteX190-3665" fmla="*/ 1824764 w 6401555"/>
                <a:gd name="connsiteY190-3666" fmla="*/ 5204045 h 5369298"/>
                <a:gd name="connsiteX191-3667" fmla="*/ 1791713 w 6401555"/>
                <a:gd name="connsiteY191-3668" fmla="*/ 5182011 h 5369298"/>
                <a:gd name="connsiteX192-3669" fmla="*/ 1769679 w 6401555"/>
                <a:gd name="connsiteY192-3670" fmla="*/ 5248112 h 5369298"/>
                <a:gd name="connsiteX193-3671" fmla="*/ 1747646 w 6401555"/>
                <a:gd name="connsiteY193-3672" fmla="*/ 5347264 h 5369298"/>
                <a:gd name="connsiteX194-3673" fmla="*/ 1714595 w 6401555"/>
                <a:gd name="connsiteY194-3674" fmla="*/ 5369298 h 5369298"/>
                <a:gd name="connsiteX195-3675" fmla="*/ 1648494 w 6401555"/>
                <a:gd name="connsiteY195-3676" fmla="*/ 5358281 h 5369298"/>
                <a:gd name="connsiteX196-3677" fmla="*/ 1604426 w 6401555"/>
                <a:gd name="connsiteY196-3678" fmla="*/ 5292179 h 5369298"/>
                <a:gd name="connsiteX197-3679" fmla="*/ 1593410 w 6401555"/>
                <a:gd name="connsiteY197-3680" fmla="*/ 5259129 h 5369298"/>
                <a:gd name="connsiteX198-3681" fmla="*/ 1494258 w 6401555"/>
                <a:gd name="connsiteY198-3682" fmla="*/ 5215061 h 5369298"/>
                <a:gd name="connsiteX199-3683" fmla="*/ 1461207 w 6401555"/>
                <a:gd name="connsiteY199-3684" fmla="*/ 5204045 h 5369298"/>
                <a:gd name="connsiteX200-3685" fmla="*/ 1428157 w 6401555"/>
                <a:gd name="connsiteY200-3686" fmla="*/ 5182011 h 5369298"/>
                <a:gd name="connsiteX201-3687" fmla="*/ 1163752 w 6401555"/>
                <a:gd name="connsiteY201-3688" fmla="*/ 5126926 h 5369298"/>
                <a:gd name="connsiteX202-3689" fmla="*/ 1130701 w 6401555"/>
                <a:gd name="connsiteY202-3690" fmla="*/ 5115910 h 5369298"/>
                <a:gd name="connsiteX203-3691" fmla="*/ 1064600 w 6401555"/>
                <a:gd name="connsiteY203-3692" fmla="*/ 5104893 h 5369298"/>
                <a:gd name="connsiteX204-3693" fmla="*/ 1031549 w 6401555"/>
                <a:gd name="connsiteY204-3694" fmla="*/ 5071842 h 5369298"/>
                <a:gd name="connsiteX205-3695" fmla="*/ 998499 w 6401555"/>
                <a:gd name="connsiteY205-3696" fmla="*/ 5060825 h 5369298"/>
                <a:gd name="connsiteX206-3697" fmla="*/ 943414 w 6401555"/>
                <a:gd name="connsiteY206-3698" fmla="*/ 5071842 h 5369298"/>
                <a:gd name="connsiteX207-3699" fmla="*/ 965448 w 6401555"/>
                <a:gd name="connsiteY207-3700" fmla="*/ 5104893 h 5369298"/>
                <a:gd name="connsiteX208-3701" fmla="*/ 932398 w 6401555"/>
                <a:gd name="connsiteY208-3702" fmla="*/ 5137943 h 5369298"/>
                <a:gd name="connsiteX209-3703" fmla="*/ 634942 w 6401555"/>
                <a:gd name="connsiteY209-3704" fmla="*/ 5137943 h 5369298"/>
                <a:gd name="connsiteX210-3705" fmla="*/ 568841 w 6401555"/>
                <a:gd name="connsiteY210-3706" fmla="*/ 5204045 h 5369298"/>
                <a:gd name="connsiteX211-3707" fmla="*/ 502740 w 6401555"/>
                <a:gd name="connsiteY211-3708" fmla="*/ 5226078 h 5369298"/>
                <a:gd name="connsiteX212-3709" fmla="*/ 469689 w 6401555"/>
                <a:gd name="connsiteY212-3710" fmla="*/ 5237095 h 5369298"/>
                <a:gd name="connsiteX213-3711" fmla="*/ 403588 w 6401555"/>
                <a:gd name="connsiteY213-3712" fmla="*/ 5193028 h 5369298"/>
                <a:gd name="connsiteX214-3713" fmla="*/ 392571 w 6401555"/>
                <a:gd name="connsiteY214-3714" fmla="*/ 5159977 h 5369298"/>
                <a:gd name="connsiteX215-3715" fmla="*/ 348504 w 6401555"/>
                <a:gd name="connsiteY215-3716" fmla="*/ 5093876 h 5369298"/>
                <a:gd name="connsiteX216-3717" fmla="*/ 326470 w 6401555"/>
                <a:gd name="connsiteY216-3718" fmla="*/ 5027775 h 5369298"/>
                <a:gd name="connsiteX217-3719" fmla="*/ 337487 w 6401555"/>
                <a:gd name="connsiteY217-3720" fmla="*/ 4829471 h 5369298"/>
                <a:gd name="connsiteX218-3721" fmla="*/ 370537 w 6401555"/>
                <a:gd name="connsiteY218-3722" fmla="*/ 4796420 h 5369298"/>
                <a:gd name="connsiteX219-3723" fmla="*/ 392571 w 6401555"/>
                <a:gd name="connsiteY219-3724" fmla="*/ 4763370 h 5369298"/>
                <a:gd name="connsiteX220-3725" fmla="*/ 403588 w 6401555"/>
                <a:gd name="connsiteY220-3726" fmla="*/ 4730319 h 5369298"/>
                <a:gd name="connsiteX221-3727" fmla="*/ 414605 w 6401555"/>
                <a:gd name="connsiteY221-3728" fmla="*/ 4675235 h 5369298"/>
                <a:gd name="connsiteX222-3729" fmla="*/ 436638 w 6401555"/>
                <a:gd name="connsiteY222-3730" fmla="*/ 4642184 h 5369298"/>
                <a:gd name="connsiteX223-3731" fmla="*/ 414605 w 6401555"/>
                <a:gd name="connsiteY223-3732" fmla="*/ 4554049 h 5369298"/>
                <a:gd name="connsiteX224-3733" fmla="*/ 359520 w 6401555"/>
                <a:gd name="connsiteY224-3734" fmla="*/ 4487948 h 5369298"/>
                <a:gd name="connsiteX225-3735" fmla="*/ 304436 w 6401555"/>
                <a:gd name="connsiteY225-3736" fmla="*/ 4432864 h 5369298"/>
                <a:gd name="connsiteX226-3737" fmla="*/ 282402 w 6401555"/>
                <a:gd name="connsiteY226-3738" fmla="*/ 4399813 h 5369298"/>
                <a:gd name="connsiteX227-3739" fmla="*/ 315453 w 6401555"/>
                <a:gd name="connsiteY227-3740" fmla="*/ 4388796 h 5369298"/>
                <a:gd name="connsiteX228-3741" fmla="*/ 238335 w 6401555"/>
                <a:gd name="connsiteY228-3742" fmla="*/ 4377779 h 5369298"/>
                <a:gd name="connsiteX229-3743" fmla="*/ 205284 w 6401555"/>
                <a:gd name="connsiteY229-3744" fmla="*/ 4366763 h 5369298"/>
                <a:gd name="connsiteX230-3745" fmla="*/ 183251 w 6401555"/>
                <a:gd name="connsiteY230-3746" fmla="*/ 4333712 h 5369298"/>
                <a:gd name="connsiteX231-3747" fmla="*/ 139183 w 6401555"/>
                <a:gd name="connsiteY231-3748" fmla="*/ 4289645 h 5369298"/>
                <a:gd name="connsiteX232-3749" fmla="*/ 117149 w 6401555"/>
                <a:gd name="connsiteY232-3750" fmla="*/ 4256594 h 5369298"/>
                <a:gd name="connsiteX233-3751" fmla="*/ 17998 w 6401555"/>
                <a:gd name="connsiteY233-3752" fmla="*/ 4201510 h 5369298"/>
                <a:gd name="connsiteX234-3753" fmla="*/ 17998 w 6401555"/>
                <a:gd name="connsiteY234-3754" fmla="*/ 4014223 h 5369298"/>
                <a:gd name="connsiteX235-3755" fmla="*/ 40031 w 6401555"/>
                <a:gd name="connsiteY235-3756" fmla="*/ 3981172 h 5369298"/>
                <a:gd name="connsiteX236-3757" fmla="*/ 51048 w 6401555"/>
                <a:gd name="connsiteY236-3758" fmla="*/ 3948122 h 5369298"/>
                <a:gd name="connsiteX237-3759" fmla="*/ 128166 w 6401555"/>
                <a:gd name="connsiteY237-3760" fmla="*/ 3926088 h 5369298"/>
                <a:gd name="connsiteX238-3761" fmla="*/ 161217 w 6401555"/>
                <a:gd name="connsiteY238-3762" fmla="*/ 3904054 h 5369298"/>
                <a:gd name="connsiteX239-3763" fmla="*/ 172234 w 6401555"/>
                <a:gd name="connsiteY239-3764" fmla="*/ 3871004 h 5369298"/>
                <a:gd name="connsiteX240-3765" fmla="*/ 216301 w 6401555"/>
                <a:gd name="connsiteY240-3766" fmla="*/ 3804902 h 5369298"/>
                <a:gd name="connsiteX241-3767" fmla="*/ 238335 w 6401555"/>
                <a:gd name="connsiteY241-3768" fmla="*/ 3771852 h 5369298"/>
                <a:gd name="connsiteX242-3769" fmla="*/ 227318 w 6401555"/>
                <a:gd name="connsiteY242-3770" fmla="*/ 3716767 h 5369298"/>
                <a:gd name="connsiteX243-3771" fmla="*/ 161217 w 6401555"/>
                <a:gd name="connsiteY243-3772" fmla="*/ 3650666 h 5369298"/>
                <a:gd name="connsiteX244-3773" fmla="*/ 172234 w 6401555"/>
                <a:gd name="connsiteY244-3774" fmla="*/ 3617616 h 5369298"/>
                <a:gd name="connsiteX245-3775" fmla="*/ 161217 w 6401555"/>
                <a:gd name="connsiteY245-3776" fmla="*/ 3595582 h 5369298"/>
                <a:gd name="connsiteX246-3777" fmla="*/ 117149 w 6401555"/>
                <a:gd name="connsiteY246-3778" fmla="*/ 3496430 h 5369298"/>
                <a:gd name="connsiteX247-3779" fmla="*/ 106132 w 6401555"/>
                <a:gd name="connsiteY247-3780" fmla="*/ 3452363 h 5369298"/>
                <a:gd name="connsiteX248-3781" fmla="*/ 106132 w 6401555"/>
                <a:gd name="connsiteY248-3782" fmla="*/ 3331177 h 5369298"/>
                <a:gd name="connsiteX249-3783" fmla="*/ 139183 w 6401555"/>
                <a:gd name="connsiteY249-3784" fmla="*/ 3320160 h 5369298"/>
                <a:gd name="connsiteX250-3785" fmla="*/ 150200 w 6401555"/>
                <a:gd name="connsiteY250-3786" fmla="*/ 3287110 h 5369298"/>
                <a:gd name="connsiteX251-3787" fmla="*/ 172234 w 6401555"/>
                <a:gd name="connsiteY251-3788" fmla="*/ 3254059 h 5369298"/>
                <a:gd name="connsiteX252-3789" fmla="*/ 150200 w 6401555"/>
                <a:gd name="connsiteY252-3790" fmla="*/ 3132873 h 5369298"/>
                <a:gd name="connsiteX253-3791" fmla="*/ 161217 w 6401555"/>
                <a:gd name="connsiteY253-3792" fmla="*/ 3088806 h 5369298"/>
                <a:gd name="connsiteX254-3793" fmla="*/ 172234 w 6401555"/>
                <a:gd name="connsiteY254-3794" fmla="*/ 3011688 h 5369298"/>
                <a:gd name="connsiteX255-3795" fmla="*/ 139183 w 6401555"/>
                <a:gd name="connsiteY255-3796" fmla="*/ 2989654 h 5369298"/>
                <a:gd name="connsiteX256-3797" fmla="*/ 128166 w 6401555"/>
                <a:gd name="connsiteY256-3798" fmla="*/ 2956604 h 5369298"/>
                <a:gd name="connsiteX257-3799" fmla="*/ 194267 w 6401555"/>
                <a:gd name="connsiteY257-3800" fmla="*/ 2901519 h 5369298"/>
                <a:gd name="connsiteX258-3801" fmla="*/ 216301 w 6401555"/>
                <a:gd name="connsiteY258-3802" fmla="*/ 2868469 h 5369298"/>
                <a:gd name="connsiteX259-3803" fmla="*/ 238335 w 6401555"/>
                <a:gd name="connsiteY259-3804" fmla="*/ 2758300 h 5369298"/>
                <a:gd name="connsiteX260-3805" fmla="*/ 260369 w 6401555"/>
                <a:gd name="connsiteY260-3806" fmla="*/ 2714232 h 5369298"/>
                <a:gd name="connsiteX261-3807" fmla="*/ 271385 w 6401555"/>
                <a:gd name="connsiteY261-3808" fmla="*/ 2681182 h 5369298"/>
                <a:gd name="connsiteX262-3809" fmla="*/ 260369 w 6401555"/>
                <a:gd name="connsiteY262-3810" fmla="*/ 2604064 h 5369298"/>
                <a:gd name="connsiteX263-3811" fmla="*/ 183251 w 6401555"/>
                <a:gd name="connsiteY263-3812" fmla="*/ 2515929 h 5369298"/>
                <a:gd name="connsiteX264-3813" fmla="*/ 172234 w 6401555"/>
                <a:gd name="connsiteY264-3814" fmla="*/ 2449828 h 5369298"/>
                <a:gd name="connsiteX265-3815" fmla="*/ 216301 w 6401555"/>
                <a:gd name="connsiteY265-3816" fmla="*/ 2438811 h 5369298"/>
                <a:gd name="connsiteX266-3817" fmla="*/ 304436 w 6401555"/>
                <a:gd name="connsiteY266-3818" fmla="*/ 2449828 h 5369298"/>
                <a:gd name="connsiteX267-3819" fmla="*/ 403588 w 6401555"/>
                <a:gd name="connsiteY267-3820" fmla="*/ 2471861 h 5369298"/>
                <a:gd name="connsiteX268-3821" fmla="*/ 436638 w 6401555"/>
                <a:gd name="connsiteY268-3822" fmla="*/ 2427794 h 5369298"/>
                <a:gd name="connsiteX269-3823" fmla="*/ 469689 w 6401555"/>
                <a:gd name="connsiteY269-3824" fmla="*/ 2460845 h 5369298"/>
                <a:gd name="connsiteX270-3825" fmla="*/ 480706 w 6401555"/>
                <a:gd name="connsiteY270-3826" fmla="*/ 2372710 h 5369298"/>
                <a:gd name="connsiteX271-3827" fmla="*/ 601892 w 6401555"/>
                <a:gd name="connsiteY271-3828" fmla="*/ 2328642 h 5369298"/>
                <a:gd name="connsiteX272-3829" fmla="*/ 579858 w 6401555"/>
                <a:gd name="connsiteY272-3830" fmla="*/ 2295591 h 5369298"/>
                <a:gd name="connsiteX273-3831" fmla="*/ 612908 w 6401555"/>
                <a:gd name="connsiteY273-3832" fmla="*/ 2196440 h 5369298"/>
                <a:gd name="connsiteX274-3833" fmla="*/ 557824 w 6401555"/>
                <a:gd name="connsiteY274-3834" fmla="*/ 2152372 h 5369298"/>
                <a:gd name="connsiteX275-3835" fmla="*/ 469689 w 6401555"/>
                <a:gd name="connsiteY275-3836" fmla="*/ 2130338 h 5369298"/>
                <a:gd name="connsiteX276-3837" fmla="*/ 546807 w 6401555"/>
                <a:gd name="connsiteY276-3838" fmla="*/ 2053220 h 5369298"/>
                <a:gd name="connsiteX277-3839" fmla="*/ 579858 w 6401555"/>
                <a:gd name="connsiteY277-3840" fmla="*/ 2042204 h 5369298"/>
                <a:gd name="connsiteX278-3841" fmla="*/ 612908 w 6401555"/>
                <a:gd name="connsiteY278-3842" fmla="*/ 2031187 h 5369298"/>
                <a:gd name="connsiteX279-3843" fmla="*/ 634942 w 6401555"/>
                <a:gd name="connsiteY279-3844" fmla="*/ 1998136 h 5369298"/>
                <a:gd name="connsiteX280-3845" fmla="*/ 656976 w 6401555"/>
                <a:gd name="connsiteY280-3846" fmla="*/ 1921018 h 5369298"/>
                <a:gd name="connsiteX281-3847" fmla="*/ 679010 w 6401555"/>
                <a:gd name="connsiteY281-3848" fmla="*/ 1854917 h 5369298"/>
                <a:gd name="connsiteX282-3849" fmla="*/ 690026 w 6401555"/>
                <a:gd name="connsiteY282-3850" fmla="*/ 1689664 h 5369298"/>
                <a:gd name="connsiteX283-3851" fmla="*/ 712060 w 6401555"/>
                <a:gd name="connsiteY283-3852" fmla="*/ 1656613 h 5369298"/>
                <a:gd name="connsiteX284-3853" fmla="*/ 679010 w 6401555"/>
                <a:gd name="connsiteY284-3854" fmla="*/ 1568478 h 5369298"/>
                <a:gd name="connsiteX285-3855" fmla="*/ 656976 w 6401555"/>
                <a:gd name="connsiteY285-3856" fmla="*/ 1502377 h 5369298"/>
                <a:gd name="connsiteX286-3857" fmla="*/ 667993 w 6401555"/>
                <a:gd name="connsiteY286-3858" fmla="*/ 1403225 h 5369298"/>
                <a:gd name="connsiteX287-3859" fmla="*/ 767145 w 6401555"/>
                <a:gd name="connsiteY287-3860" fmla="*/ 1348141 h 5369298"/>
                <a:gd name="connsiteX288-3861" fmla="*/ 877313 w 6401555"/>
                <a:gd name="connsiteY288-3862" fmla="*/ 1326107 h 5369298"/>
                <a:gd name="connsiteX289-3863" fmla="*/ 1020532 w 6401555"/>
                <a:gd name="connsiteY289-3864" fmla="*/ 1304073 h 5369298"/>
                <a:gd name="connsiteX290-3865" fmla="*/ 1042566 w 6401555"/>
                <a:gd name="connsiteY290-3866" fmla="*/ 1337124 h 5369298"/>
                <a:gd name="connsiteX291-3867" fmla="*/ 1053583 w 6401555"/>
                <a:gd name="connsiteY291-3868" fmla="*/ 1381191 h 5369298"/>
                <a:gd name="connsiteX292-3869" fmla="*/ 1086634 w 6401555"/>
                <a:gd name="connsiteY292-3870" fmla="*/ 1403225 h 5369298"/>
                <a:gd name="connsiteX293-3871" fmla="*/ 1174769 w 6401555"/>
                <a:gd name="connsiteY293-3872" fmla="*/ 1480343 h 5369298"/>
                <a:gd name="connsiteX294-3873" fmla="*/ 1207819 w 6401555"/>
                <a:gd name="connsiteY294-3874" fmla="*/ 1469326 h 5369298"/>
                <a:gd name="connsiteX295-3875" fmla="*/ 1207819 w 6401555"/>
                <a:gd name="connsiteY295-3876" fmla="*/ 1337124 h 5369298"/>
                <a:gd name="connsiteX296-3877" fmla="*/ 1240870 w 6401555"/>
                <a:gd name="connsiteY296-3878" fmla="*/ 1315090 h 5369298"/>
                <a:gd name="connsiteX297-3879" fmla="*/ 1439173 w 6401555"/>
                <a:gd name="connsiteY297-3880" fmla="*/ 1293057 h 5369298"/>
                <a:gd name="connsiteX298-3881" fmla="*/ 1428157 w 6401555"/>
                <a:gd name="connsiteY298-3882" fmla="*/ 1237972 h 5369298"/>
                <a:gd name="connsiteX299-3883" fmla="*/ 1362055 w 6401555"/>
                <a:gd name="connsiteY299-3884" fmla="*/ 1204922 h 5369298"/>
                <a:gd name="connsiteX300-3885" fmla="*/ 1295954 w 6401555"/>
                <a:gd name="connsiteY300-3886" fmla="*/ 1149837 h 5369298"/>
                <a:gd name="connsiteX301-3887" fmla="*/ 1284937 w 6401555"/>
                <a:gd name="connsiteY301-3888" fmla="*/ 1105770 h 5369298"/>
                <a:gd name="connsiteX302-3889" fmla="*/ 1262904 w 6401555"/>
                <a:gd name="connsiteY302-3890" fmla="*/ 1072719 h 5369298"/>
                <a:gd name="connsiteX303-3891" fmla="*/ 1273920 w 6401555"/>
                <a:gd name="connsiteY303-3892" fmla="*/ 951534 h 5369298"/>
                <a:gd name="connsiteX304-3893" fmla="*/ 1306971 w 6401555"/>
                <a:gd name="connsiteY304-3894" fmla="*/ 929500 h 5369298"/>
                <a:gd name="connsiteX305-3895" fmla="*/ 1317988 w 6401555"/>
                <a:gd name="connsiteY305-3896" fmla="*/ 896449 h 5369298"/>
                <a:gd name="connsiteX306-3897" fmla="*/ 1273920 w 6401555"/>
                <a:gd name="connsiteY306-3898" fmla="*/ 830348 h 5369298"/>
                <a:gd name="connsiteX307-3899" fmla="*/ 1262904 w 6401555"/>
                <a:gd name="connsiteY307-3900" fmla="*/ 797298 h 5369298"/>
                <a:gd name="connsiteX308-3901" fmla="*/ 1229853 w 6401555"/>
                <a:gd name="connsiteY308-3902" fmla="*/ 764247 h 5369298"/>
                <a:gd name="connsiteX309-3903" fmla="*/ 1207819 w 6401555"/>
                <a:gd name="connsiteY309-3904" fmla="*/ 731196 h 5369298"/>
                <a:gd name="connsiteX310-3905" fmla="*/ 1218836 w 6401555"/>
                <a:gd name="connsiteY310-3906" fmla="*/ 521876 h 5369298"/>
                <a:gd name="connsiteX311-3907" fmla="*/ 1240870 w 6401555"/>
                <a:gd name="connsiteY311-3908" fmla="*/ 477808 h 5369298"/>
                <a:gd name="connsiteX312-3909" fmla="*/ 1251887 w 6401555"/>
                <a:gd name="connsiteY312-3910" fmla="*/ 444758 h 5369298"/>
                <a:gd name="connsiteX313-3911" fmla="*/ 1395106 w 6401555"/>
                <a:gd name="connsiteY313-3912" fmla="*/ 411707 h 5369298"/>
                <a:gd name="connsiteX314-3913" fmla="*/ 1406123 w 6401555"/>
                <a:gd name="connsiteY314-3914" fmla="*/ 367640 h 5369298"/>
                <a:gd name="connsiteX315-3915" fmla="*/ 1505275 w 6401555"/>
                <a:gd name="connsiteY315-3916" fmla="*/ 367640 h 5369298"/>
                <a:gd name="connsiteX316-3917" fmla="*/ 1527308 w 6401555"/>
                <a:gd name="connsiteY316-3918" fmla="*/ 400690 h 5369298"/>
                <a:gd name="connsiteX317-3919" fmla="*/ 1659511 w 6401555"/>
                <a:gd name="connsiteY317-3920" fmla="*/ 444758 h 5369298"/>
                <a:gd name="connsiteX318-3921" fmla="*/ 1703578 w 6401555"/>
                <a:gd name="connsiteY318-3922" fmla="*/ 565943 h 5369298"/>
                <a:gd name="connsiteX319-3923" fmla="*/ 1780696 w 6401555"/>
                <a:gd name="connsiteY319-3924" fmla="*/ 576960 h 5369298"/>
                <a:gd name="connsiteX320-3925" fmla="*/ 1813747 w 6401555"/>
                <a:gd name="connsiteY320-3926" fmla="*/ 587977 h 5369298"/>
                <a:gd name="connsiteX321-3927" fmla="*/ 1824764 w 6401555"/>
                <a:gd name="connsiteY321-3928" fmla="*/ 687129 h 5369298"/>
                <a:gd name="connsiteX322-3929" fmla="*/ 1780696 w 6401555"/>
                <a:gd name="connsiteY322-3930" fmla="*/ 698146 h 5369298"/>
                <a:gd name="connsiteX323-3931" fmla="*/ 1681545 w 6401555"/>
                <a:gd name="connsiteY323-3932" fmla="*/ 720179 h 5369298"/>
                <a:gd name="connsiteX324-3933" fmla="*/ 1769679 w 6401555"/>
                <a:gd name="connsiteY324-3934" fmla="*/ 753230 h 5369298"/>
                <a:gd name="connsiteX325-3935" fmla="*/ 1780696 w 6401555"/>
                <a:gd name="connsiteY325-3936" fmla="*/ 819331 h 5369298"/>
                <a:gd name="connsiteX326-3937" fmla="*/ 1824764 w 6401555"/>
                <a:gd name="connsiteY326-3938" fmla="*/ 918483 h 5369298"/>
                <a:gd name="connsiteX327-3939" fmla="*/ 1857814 w 6401555"/>
                <a:gd name="connsiteY327-3940" fmla="*/ 951534 h 5369298"/>
                <a:gd name="connsiteX328-3941" fmla="*/ 1879848 w 6401555"/>
                <a:gd name="connsiteY328-3942" fmla="*/ 984584 h 5369298"/>
                <a:gd name="connsiteX329-3943" fmla="*/ 1990017 w 6401555"/>
                <a:gd name="connsiteY329-3944" fmla="*/ 995601 h 5369298"/>
                <a:gd name="connsiteX330-3945" fmla="*/ 2023067 w 6401555"/>
                <a:gd name="connsiteY330-3946" fmla="*/ 1017635 h 5369298"/>
                <a:gd name="connsiteX331-3947" fmla="*/ 2056118 w 6401555"/>
                <a:gd name="connsiteY331-3948" fmla="*/ 1050685 h 5369298"/>
                <a:gd name="connsiteX332-3949" fmla="*/ 2089169 w 6401555"/>
                <a:gd name="connsiteY332-3950" fmla="*/ 1028652 h 5369298"/>
                <a:gd name="connsiteX333-3951" fmla="*/ 2122219 w 6401555"/>
                <a:gd name="connsiteY333-3952" fmla="*/ 984584 h 5369298"/>
                <a:gd name="connsiteX334-3953" fmla="*/ 2133236 w 6401555"/>
                <a:gd name="connsiteY334-3954" fmla="*/ 951534 h 5369298"/>
                <a:gd name="connsiteX335-3955" fmla="*/ 2166287 w 6401555"/>
                <a:gd name="connsiteY335-3956" fmla="*/ 940517 h 5369298"/>
                <a:gd name="connsiteX336-3957" fmla="*/ 2243405 w 6401555"/>
                <a:gd name="connsiteY336-3958" fmla="*/ 984584 h 5369298"/>
                <a:gd name="connsiteX337-3959" fmla="*/ 2232388 w 6401555"/>
                <a:gd name="connsiteY337-3960" fmla="*/ 1017635 h 5369298"/>
                <a:gd name="connsiteX338-3961" fmla="*/ 2210354 w 6401555"/>
                <a:gd name="connsiteY338-3962" fmla="*/ 1061702 h 5369298"/>
                <a:gd name="connsiteX339-3963" fmla="*/ 2188320 w 6401555"/>
                <a:gd name="connsiteY339-3964" fmla="*/ 1127804 h 5369298"/>
                <a:gd name="connsiteX340-3965" fmla="*/ 2133236 w 6401555"/>
                <a:gd name="connsiteY340-3966" fmla="*/ 1193905 h 5369298"/>
                <a:gd name="connsiteX341-3967" fmla="*/ 2100185 w 6401555"/>
                <a:gd name="connsiteY341-3968" fmla="*/ 1215938 h 5369298"/>
                <a:gd name="connsiteX342-3969" fmla="*/ 2298489 w 6401555"/>
                <a:gd name="connsiteY342-3970" fmla="*/ 1226955 h 5369298"/>
                <a:gd name="connsiteX343-3971" fmla="*/ 2364590 w 6401555"/>
                <a:gd name="connsiteY343-3972" fmla="*/ 1138820 h 5369298"/>
                <a:gd name="connsiteX344-3973" fmla="*/ 2397641 w 6401555"/>
                <a:gd name="connsiteY344-3974" fmla="*/ 1127804 h 5369298"/>
                <a:gd name="connsiteX345-3975" fmla="*/ 2584928 w 6401555"/>
                <a:gd name="connsiteY345-3976" fmla="*/ 1116787 h 5369298"/>
                <a:gd name="connsiteX346-3977" fmla="*/ 2640012 w 6401555"/>
                <a:gd name="connsiteY346-3978" fmla="*/ 1017635 h 5369298"/>
                <a:gd name="connsiteX347-3979" fmla="*/ 2651029 w 6401555"/>
                <a:gd name="connsiteY347-3980" fmla="*/ 929500 h 5369298"/>
                <a:gd name="connsiteX348-3981" fmla="*/ 2816282 w 6401555"/>
                <a:gd name="connsiteY348-3982" fmla="*/ 962551 h 5369298"/>
                <a:gd name="connsiteX349-3983" fmla="*/ 2860349 w 6401555"/>
                <a:gd name="connsiteY349-3984" fmla="*/ 841365 h 5369298"/>
                <a:gd name="connsiteX350-3985" fmla="*/ 2937467 w 6401555"/>
                <a:gd name="connsiteY350-3986" fmla="*/ 808314 h 5369298"/>
                <a:gd name="connsiteX351-3987" fmla="*/ 3080687 w 6401555"/>
                <a:gd name="connsiteY351-3988" fmla="*/ 819331 h 5369298"/>
                <a:gd name="connsiteX352-3989" fmla="*/ 3091704 w 6401555"/>
                <a:gd name="connsiteY352-3990" fmla="*/ 874416 h 5369298"/>
                <a:gd name="connsiteX353-3991" fmla="*/ 3124754 w 6401555"/>
                <a:gd name="connsiteY353-3992" fmla="*/ 951534 h 5369298"/>
                <a:gd name="connsiteX354-3993" fmla="*/ 3157805 w 6401555"/>
                <a:gd name="connsiteY354-3994" fmla="*/ 1094753 h 5369298"/>
                <a:gd name="connsiteX355-3995" fmla="*/ 3168822 w 6401555"/>
                <a:gd name="connsiteY355-3996" fmla="*/ 1127804 h 5369298"/>
                <a:gd name="connsiteX356-3997" fmla="*/ 3201872 w 6401555"/>
                <a:gd name="connsiteY356-3998" fmla="*/ 1138820 h 5369298"/>
                <a:gd name="connsiteX357-3999" fmla="*/ 3256957 w 6401555"/>
                <a:gd name="connsiteY357-4000" fmla="*/ 1149837 h 5369298"/>
                <a:gd name="connsiteX358-4001" fmla="*/ 3179838 w 6401555"/>
                <a:gd name="connsiteY358-4002" fmla="*/ 1160854 h 5369298"/>
                <a:gd name="connsiteX359-4003" fmla="*/ 3212889 w 6401555"/>
                <a:gd name="connsiteY359-4004" fmla="*/ 1171871 h 5369298"/>
                <a:gd name="connsiteX360-4005" fmla="*/ 3245940 w 6401555"/>
                <a:gd name="connsiteY360-4006" fmla="*/ 1193905 h 5369298"/>
                <a:gd name="connsiteX361-4007" fmla="*/ 3267973 w 6401555"/>
                <a:gd name="connsiteY361-4008" fmla="*/ 1226955 h 5369298"/>
                <a:gd name="connsiteX362-4009" fmla="*/ 3290007 w 6401555"/>
                <a:gd name="connsiteY362-4010" fmla="*/ 1271023 h 5369298"/>
                <a:gd name="connsiteX363-4011" fmla="*/ 3323058 w 6401555"/>
                <a:gd name="connsiteY363-4012" fmla="*/ 1293057 h 5369298"/>
                <a:gd name="connsiteX364-4013" fmla="*/ 3356108 w 6401555"/>
                <a:gd name="connsiteY364-4014" fmla="*/ 1282040 h 5369298"/>
                <a:gd name="connsiteX365-4015" fmla="*/ 3466277 w 6401555"/>
                <a:gd name="connsiteY365-4016" fmla="*/ 1193905 h 5369298"/>
                <a:gd name="connsiteX366-4017" fmla="*/ 3620513 w 6401555"/>
                <a:gd name="connsiteY366-4018" fmla="*/ 1160854 h 5369298"/>
                <a:gd name="connsiteX367-4019" fmla="*/ 3730682 w 6401555"/>
                <a:gd name="connsiteY367-4020" fmla="*/ 1116787 h 5369298"/>
                <a:gd name="connsiteX368-4021" fmla="*/ 3818817 w 6401555"/>
                <a:gd name="connsiteY368-4022" fmla="*/ 1094753 h 5369298"/>
                <a:gd name="connsiteX369-4023" fmla="*/ 3928985 w 6401555"/>
                <a:gd name="connsiteY369-4024" fmla="*/ 1050685 h 5369298"/>
                <a:gd name="connsiteX370-4025" fmla="*/ 4006104 w 6401555"/>
                <a:gd name="connsiteY370-4026" fmla="*/ 1017635 h 5369298"/>
                <a:gd name="connsiteX371-4027" fmla="*/ 4061188 w 6401555"/>
                <a:gd name="connsiteY371-4028" fmla="*/ 962551 h 5369298"/>
                <a:gd name="connsiteX372-4029" fmla="*/ 4127289 w 6401555"/>
                <a:gd name="connsiteY372-4030" fmla="*/ 907466 h 5369298"/>
                <a:gd name="connsiteX373-4031" fmla="*/ 4149323 w 6401555"/>
                <a:gd name="connsiteY373-4032" fmla="*/ 874416 h 5369298"/>
                <a:gd name="connsiteX374-4033" fmla="*/ 4182373 w 6401555"/>
                <a:gd name="connsiteY374-4034" fmla="*/ 852382 h 5369298"/>
                <a:gd name="connsiteX375-4035" fmla="*/ 4226441 w 6401555"/>
                <a:gd name="connsiteY375-4036" fmla="*/ 819331 h 5369298"/>
                <a:gd name="connsiteX376-4037" fmla="*/ 4303559 w 6401555"/>
                <a:gd name="connsiteY376-4038" fmla="*/ 786281 h 5369298"/>
                <a:gd name="connsiteX377-4039" fmla="*/ 4369660 w 6401555"/>
                <a:gd name="connsiteY377-4040" fmla="*/ 775264 h 5369298"/>
                <a:gd name="connsiteX378-4041" fmla="*/ 4424745 w 6401555"/>
                <a:gd name="connsiteY378-4042" fmla="*/ 753230 h 5369298"/>
                <a:gd name="connsiteX379-4043" fmla="*/ 4457795 w 6401555"/>
                <a:gd name="connsiteY379-4044" fmla="*/ 742213 h 5369298"/>
                <a:gd name="connsiteX380-4045" fmla="*/ 4523896 w 6401555"/>
                <a:gd name="connsiteY380-4046" fmla="*/ 698146 h 5369298"/>
                <a:gd name="connsiteX381-4047" fmla="*/ 4623048 w 6401555"/>
                <a:gd name="connsiteY381-4048" fmla="*/ 676112 h 5369298"/>
                <a:gd name="connsiteX382-4049" fmla="*/ 4755251 w 6401555"/>
                <a:gd name="connsiteY382-4050" fmla="*/ 709163 h 5369298"/>
                <a:gd name="connsiteX383-4051" fmla="*/ 4777284 w 6401555"/>
                <a:gd name="connsiteY383-4052" fmla="*/ 742213 h 5369298"/>
                <a:gd name="connsiteX384-4053" fmla="*/ 4810335 w 6401555"/>
                <a:gd name="connsiteY384-4054" fmla="*/ 753230 h 5369298"/>
                <a:gd name="connsiteX385-4055" fmla="*/ 4909487 w 6401555"/>
                <a:gd name="connsiteY385-4056" fmla="*/ 764247 h 5369298"/>
                <a:gd name="connsiteX386-4057" fmla="*/ 4942537 w 6401555"/>
                <a:gd name="connsiteY386-4058" fmla="*/ 830348 h 5369298"/>
                <a:gd name="connsiteX387-4059" fmla="*/ 4931520 w 6401555"/>
                <a:gd name="connsiteY387-4060" fmla="*/ 863399 h 5369298"/>
                <a:gd name="connsiteX388-4061" fmla="*/ 4909487 w 6401555"/>
                <a:gd name="connsiteY388-4062" fmla="*/ 830348 h 5369298"/>
                <a:gd name="connsiteX389-4063" fmla="*/ 4810335 w 6401555"/>
                <a:gd name="connsiteY389-4064" fmla="*/ 797298 h 5369298"/>
                <a:gd name="connsiteX390-4065" fmla="*/ 4777284 w 6401555"/>
                <a:gd name="connsiteY390-4066" fmla="*/ 808314 h 5369298"/>
                <a:gd name="connsiteX391-4067" fmla="*/ 4777284 w 6401555"/>
                <a:gd name="connsiteY391-4068" fmla="*/ 874416 h 5369298"/>
                <a:gd name="connsiteX392-4069" fmla="*/ 4854402 w 6401555"/>
                <a:gd name="connsiteY392-4070" fmla="*/ 918483 h 5369298"/>
                <a:gd name="connsiteX393-4071" fmla="*/ 5206942 w 6401555"/>
                <a:gd name="connsiteY393-4072" fmla="*/ 863399 h 5369298"/>
                <a:gd name="connsiteX394-4073" fmla="*/ 5239993 w 6401555"/>
                <a:gd name="connsiteY394-4074" fmla="*/ 841365 h 5369298"/>
                <a:gd name="connsiteX395-4075" fmla="*/ 5284060 w 6401555"/>
                <a:gd name="connsiteY395-4076" fmla="*/ 775264 h 5369298"/>
                <a:gd name="connsiteX396-4077" fmla="*/ 5339145 w 6401555"/>
                <a:gd name="connsiteY396-4078" fmla="*/ 510859 h 5369298"/>
                <a:gd name="connsiteX397-4079" fmla="*/ 5416263 w 6401555"/>
                <a:gd name="connsiteY397-4080" fmla="*/ 466791 h 5369298"/>
                <a:gd name="connsiteX398-4081" fmla="*/ 5581516 w 6401555"/>
                <a:gd name="connsiteY398-4082" fmla="*/ 433741 h 5369298"/>
                <a:gd name="connsiteX399-4083" fmla="*/ 5647617 w 6401555"/>
                <a:gd name="connsiteY399-4084" fmla="*/ 433741 h 5369298"/>
                <a:gd name="connsiteX400-4085" fmla="*/ 5658634 w 6401555"/>
                <a:gd name="connsiteY400-4086" fmla="*/ 499842 h 5369298"/>
                <a:gd name="connsiteX401-4087" fmla="*/ 5735752 w 6401555"/>
                <a:gd name="connsiteY401-4088" fmla="*/ 521876 h 5369298"/>
                <a:gd name="connsiteX402-4089" fmla="*/ 5746769 w 6401555"/>
                <a:gd name="connsiteY402-4090" fmla="*/ 477808 h 5369298"/>
                <a:gd name="connsiteX403-4091" fmla="*/ 5735752 w 6401555"/>
                <a:gd name="connsiteY403-4092" fmla="*/ 444758 h 5369298"/>
                <a:gd name="connsiteX404-4093" fmla="*/ 5724735 w 6401555"/>
                <a:gd name="connsiteY404-4094" fmla="*/ 378657 h 5369298"/>
                <a:gd name="connsiteX405-4095" fmla="*/ 5702701 w 6401555"/>
                <a:gd name="connsiteY405-4096" fmla="*/ 202387 h 5369298"/>
                <a:gd name="connsiteX406-4097" fmla="*/ 5669651 w 6401555"/>
                <a:gd name="connsiteY406-4098" fmla="*/ 136285 h 5369298"/>
                <a:gd name="connsiteX407-4099" fmla="*/ 5669651 w 6401555"/>
                <a:gd name="connsiteY407-4100" fmla="*/ 4083 h 5369298"/>
                <a:gd name="connsiteX0-4101" fmla="*/ 5669651 w 6401555"/>
                <a:gd name="connsiteY0-4102" fmla="*/ 4083 h 5369298"/>
                <a:gd name="connsiteX1-4103" fmla="*/ 5724735 w 6401555"/>
                <a:gd name="connsiteY1-4104" fmla="*/ 37134 h 5369298"/>
                <a:gd name="connsiteX2-4105" fmla="*/ 5757785 w 6401555"/>
                <a:gd name="connsiteY2-4106" fmla="*/ 59167 h 5369298"/>
                <a:gd name="connsiteX3-4107" fmla="*/ 5768802 w 6401555"/>
                <a:gd name="connsiteY3-4108" fmla="*/ 114252 h 5369298"/>
                <a:gd name="connsiteX4-4109" fmla="*/ 5779819 w 6401555"/>
                <a:gd name="connsiteY4-4110" fmla="*/ 158319 h 5369298"/>
                <a:gd name="connsiteX5-4111" fmla="*/ 5834904 w 6401555"/>
                <a:gd name="connsiteY5-4112" fmla="*/ 213404 h 5369298"/>
                <a:gd name="connsiteX6-4113" fmla="*/ 5878971 w 6401555"/>
                <a:gd name="connsiteY6-4114" fmla="*/ 279505 h 5369298"/>
                <a:gd name="connsiteX7-4115" fmla="*/ 5912022 w 6401555"/>
                <a:gd name="connsiteY7-4116" fmla="*/ 301538 h 5369298"/>
                <a:gd name="connsiteX8-4117" fmla="*/ 5978123 w 6401555"/>
                <a:gd name="connsiteY8-4118" fmla="*/ 323572 h 5369298"/>
                <a:gd name="connsiteX9-4119" fmla="*/ 6011173 w 6401555"/>
                <a:gd name="connsiteY9-4120" fmla="*/ 334589 h 5369298"/>
                <a:gd name="connsiteX10-4121" fmla="*/ 6066258 w 6401555"/>
                <a:gd name="connsiteY10-4122" fmla="*/ 345606 h 5369298"/>
                <a:gd name="connsiteX11-4123" fmla="*/ 6099308 w 6401555"/>
                <a:gd name="connsiteY11-4124" fmla="*/ 356623 h 5369298"/>
                <a:gd name="connsiteX12-4125" fmla="*/ 6143376 w 6401555"/>
                <a:gd name="connsiteY12-4126" fmla="*/ 367640 h 5369298"/>
                <a:gd name="connsiteX13-4127" fmla="*/ 6209477 w 6401555"/>
                <a:gd name="connsiteY13-4128" fmla="*/ 389673 h 5369298"/>
                <a:gd name="connsiteX14-4129" fmla="*/ 6242528 w 6401555"/>
                <a:gd name="connsiteY14-4130" fmla="*/ 422724 h 5369298"/>
                <a:gd name="connsiteX15-4131" fmla="*/ 6264561 w 6401555"/>
                <a:gd name="connsiteY15-4132" fmla="*/ 455775 h 5369298"/>
                <a:gd name="connsiteX16-4133" fmla="*/ 6297612 w 6401555"/>
                <a:gd name="connsiteY16-4134" fmla="*/ 466791 h 5369298"/>
                <a:gd name="connsiteX17-4135" fmla="*/ 6319646 w 6401555"/>
                <a:gd name="connsiteY17-4136" fmla="*/ 499842 h 5369298"/>
                <a:gd name="connsiteX18-4137" fmla="*/ 6352696 w 6401555"/>
                <a:gd name="connsiteY18-4138" fmla="*/ 532893 h 5369298"/>
                <a:gd name="connsiteX19-4139" fmla="*/ 6319646 w 6401555"/>
                <a:gd name="connsiteY19-4140" fmla="*/ 610011 h 5369298"/>
                <a:gd name="connsiteX20-4141" fmla="*/ 6330663 w 6401555"/>
                <a:gd name="connsiteY20-4142" fmla="*/ 775264 h 5369298"/>
                <a:gd name="connsiteX21-4143" fmla="*/ 6352696 w 6401555"/>
                <a:gd name="connsiteY21-4144" fmla="*/ 841365 h 5369298"/>
                <a:gd name="connsiteX22-4145" fmla="*/ 6341679 w 6401555"/>
                <a:gd name="connsiteY22-4146" fmla="*/ 874416 h 5369298"/>
                <a:gd name="connsiteX23-4147" fmla="*/ 6308629 w 6401555"/>
                <a:gd name="connsiteY23-4148" fmla="*/ 885432 h 5369298"/>
                <a:gd name="connsiteX24-4149" fmla="*/ 6275578 w 6401555"/>
                <a:gd name="connsiteY24-4150" fmla="*/ 907466 h 5369298"/>
                <a:gd name="connsiteX25-4151" fmla="*/ 6319646 w 6401555"/>
                <a:gd name="connsiteY25-4152" fmla="*/ 973567 h 5369298"/>
                <a:gd name="connsiteX26-4153" fmla="*/ 6341679 w 6401555"/>
                <a:gd name="connsiteY26-4154" fmla="*/ 1039669 h 5369298"/>
                <a:gd name="connsiteX27-4155" fmla="*/ 6352696 w 6401555"/>
                <a:gd name="connsiteY27-4156" fmla="*/ 1072719 h 5369298"/>
                <a:gd name="connsiteX28-4157" fmla="*/ 6385747 w 6401555"/>
                <a:gd name="connsiteY28-4158" fmla="*/ 1105770 h 5369298"/>
                <a:gd name="connsiteX29-4159" fmla="*/ 6385747 w 6401555"/>
                <a:gd name="connsiteY29-4160" fmla="*/ 1237972 h 5369298"/>
                <a:gd name="connsiteX30-4161" fmla="*/ 6352696 w 6401555"/>
                <a:gd name="connsiteY30-4162" fmla="*/ 1271023 h 5369298"/>
                <a:gd name="connsiteX31-4163" fmla="*/ 6330663 w 6401555"/>
                <a:gd name="connsiteY31-4164" fmla="*/ 1304073 h 5369298"/>
                <a:gd name="connsiteX32-4165" fmla="*/ 6198460 w 6401555"/>
                <a:gd name="connsiteY32-4166" fmla="*/ 1414242 h 5369298"/>
                <a:gd name="connsiteX33-4167" fmla="*/ 6154393 w 6401555"/>
                <a:gd name="connsiteY33-4168" fmla="*/ 1425259 h 5369298"/>
                <a:gd name="connsiteX34-4169" fmla="*/ 6110325 w 6401555"/>
                <a:gd name="connsiteY34-4170" fmla="*/ 1458310 h 5369298"/>
                <a:gd name="connsiteX35-4171" fmla="*/ 6011173 w 6401555"/>
                <a:gd name="connsiteY35-4172" fmla="*/ 1469326 h 5369298"/>
                <a:gd name="connsiteX36-4173" fmla="*/ 5967106 w 6401555"/>
                <a:gd name="connsiteY36-4174" fmla="*/ 1480343 h 5369298"/>
                <a:gd name="connsiteX37-4175" fmla="*/ 5934055 w 6401555"/>
                <a:gd name="connsiteY37-4176" fmla="*/ 1513394 h 5369298"/>
                <a:gd name="connsiteX38-4177" fmla="*/ 5867954 w 6401555"/>
                <a:gd name="connsiteY38-4178" fmla="*/ 1535428 h 5369298"/>
                <a:gd name="connsiteX39-4179" fmla="*/ 5834904 w 6401555"/>
                <a:gd name="connsiteY39-4180" fmla="*/ 1546445 h 5369298"/>
                <a:gd name="connsiteX40-4181" fmla="*/ 5768802 w 6401555"/>
                <a:gd name="connsiteY40-4182" fmla="*/ 1568478 h 5369298"/>
                <a:gd name="connsiteX41-4183" fmla="*/ 5735752 w 6401555"/>
                <a:gd name="connsiteY41-4184" fmla="*/ 1579495 h 5369298"/>
                <a:gd name="connsiteX42-4185" fmla="*/ 5581516 w 6401555"/>
                <a:gd name="connsiteY42-4186" fmla="*/ 1590512 h 5369298"/>
                <a:gd name="connsiteX43-4187" fmla="*/ 5570499 w 6401555"/>
                <a:gd name="connsiteY43-4188" fmla="*/ 1700681 h 5369298"/>
                <a:gd name="connsiteX44-4189" fmla="*/ 5482364 w 6401555"/>
                <a:gd name="connsiteY44-4190" fmla="*/ 1656613 h 5369298"/>
                <a:gd name="connsiteX45-4191" fmla="*/ 5427279 w 6401555"/>
                <a:gd name="connsiteY45-4192" fmla="*/ 1667630 h 5369298"/>
                <a:gd name="connsiteX46-4193" fmla="*/ 5394229 w 6401555"/>
                <a:gd name="connsiteY46-4194" fmla="*/ 1700681 h 5369298"/>
                <a:gd name="connsiteX47-4195" fmla="*/ 5361178 w 6401555"/>
                <a:gd name="connsiteY47-4196" fmla="*/ 1711698 h 5369298"/>
                <a:gd name="connsiteX48-4197" fmla="*/ 5206942 w 6401555"/>
                <a:gd name="connsiteY48-4198" fmla="*/ 1700681 h 5369298"/>
                <a:gd name="connsiteX49-4199" fmla="*/ 5173892 w 6401555"/>
                <a:gd name="connsiteY49-4200" fmla="*/ 1689664 h 5369298"/>
                <a:gd name="connsiteX50-4201" fmla="*/ 5107790 w 6401555"/>
                <a:gd name="connsiteY50-4202" fmla="*/ 1700681 h 5369298"/>
                <a:gd name="connsiteX51-4203" fmla="*/ 5041689 w 6401555"/>
                <a:gd name="connsiteY51-4204" fmla="*/ 1744748 h 5369298"/>
                <a:gd name="connsiteX52-4205" fmla="*/ 4997622 w 6401555"/>
                <a:gd name="connsiteY52-4206" fmla="*/ 1799832 h 5369298"/>
                <a:gd name="connsiteX53-4207" fmla="*/ 4964571 w 6401555"/>
                <a:gd name="connsiteY53-4208" fmla="*/ 1876951 h 5369298"/>
                <a:gd name="connsiteX54-4209" fmla="*/ 4953554 w 6401555"/>
                <a:gd name="connsiteY54-4210" fmla="*/ 1943052 h 5369298"/>
                <a:gd name="connsiteX55-4211" fmla="*/ 4920504 w 6401555"/>
                <a:gd name="connsiteY55-4212" fmla="*/ 1976102 h 5369298"/>
                <a:gd name="connsiteX56-4213" fmla="*/ 4909487 w 6401555"/>
                <a:gd name="connsiteY56-4214" fmla="*/ 2009153 h 5369298"/>
                <a:gd name="connsiteX57-4215" fmla="*/ 4887453 w 6401555"/>
                <a:gd name="connsiteY57-4216" fmla="*/ 2097288 h 5369298"/>
                <a:gd name="connsiteX58-4217" fmla="*/ 4876436 w 6401555"/>
                <a:gd name="connsiteY58-4218" fmla="*/ 2130338 h 5369298"/>
                <a:gd name="connsiteX59-4219" fmla="*/ 4733217 w 6401555"/>
                <a:gd name="connsiteY59-4220" fmla="*/ 2163389 h 5369298"/>
                <a:gd name="connsiteX60-4221" fmla="*/ 4689149 w 6401555"/>
                <a:gd name="connsiteY60-4222" fmla="*/ 2185423 h 5369298"/>
                <a:gd name="connsiteX61-4223" fmla="*/ 4678132 w 6401555"/>
                <a:gd name="connsiteY61-4224" fmla="*/ 2306608 h 5369298"/>
                <a:gd name="connsiteX62-4225" fmla="*/ 4667116 w 6401555"/>
                <a:gd name="connsiteY62-4226" fmla="*/ 2339659 h 5369298"/>
                <a:gd name="connsiteX63-4227" fmla="*/ 4634065 w 6401555"/>
                <a:gd name="connsiteY63-4228" fmla="*/ 2317625 h 5369298"/>
                <a:gd name="connsiteX64-4229" fmla="*/ 4589998 w 6401555"/>
                <a:gd name="connsiteY64-4230" fmla="*/ 2361693 h 5369298"/>
                <a:gd name="connsiteX65-4231" fmla="*/ 4523896 w 6401555"/>
                <a:gd name="connsiteY65-4232" fmla="*/ 2394743 h 5369298"/>
                <a:gd name="connsiteX66-4233" fmla="*/ 4556947 w 6401555"/>
                <a:gd name="connsiteY66-4234" fmla="*/ 2416777 h 5369298"/>
                <a:gd name="connsiteX67-4235" fmla="*/ 4612031 w 6401555"/>
                <a:gd name="connsiteY67-4236" fmla="*/ 2361693 h 5369298"/>
                <a:gd name="connsiteX68-4237" fmla="*/ 4645082 w 6401555"/>
                <a:gd name="connsiteY68-4238" fmla="*/ 2383726 h 5369298"/>
                <a:gd name="connsiteX69-4239" fmla="*/ 4689149 w 6401555"/>
                <a:gd name="connsiteY69-4240" fmla="*/ 2482878 h 5369298"/>
                <a:gd name="connsiteX70-4241" fmla="*/ 4711183 w 6401555"/>
                <a:gd name="connsiteY70-4242" fmla="*/ 2593047 h 5369298"/>
                <a:gd name="connsiteX71-4243" fmla="*/ 4777284 w 6401555"/>
                <a:gd name="connsiteY71-4244" fmla="*/ 2648131 h 5369298"/>
                <a:gd name="connsiteX72-4245" fmla="*/ 4788301 w 6401555"/>
                <a:gd name="connsiteY72-4246" fmla="*/ 2703216 h 5369298"/>
                <a:gd name="connsiteX73-4247" fmla="*/ 4799318 w 6401555"/>
                <a:gd name="connsiteY73-4248" fmla="*/ 2747283 h 5369298"/>
                <a:gd name="connsiteX74-4249" fmla="*/ 4810335 w 6401555"/>
                <a:gd name="connsiteY74-4250" fmla="*/ 2901519 h 5369298"/>
                <a:gd name="connsiteX75-4251" fmla="*/ 4821352 w 6401555"/>
                <a:gd name="connsiteY75-4252" fmla="*/ 2934570 h 5369298"/>
                <a:gd name="connsiteX76-4253" fmla="*/ 4832369 w 6401555"/>
                <a:gd name="connsiteY76-4254" fmla="*/ 2978637 h 5369298"/>
                <a:gd name="connsiteX77-4255" fmla="*/ 4931520 w 6401555"/>
                <a:gd name="connsiteY77-4256" fmla="*/ 3022705 h 5369298"/>
                <a:gd name="connsiteX78-4257" fmla="*/ 4964571 w 6401555"/>
                <a:gd name="connsiteY78-4258" fmla="*/ 3033722 h 5369298"/>
                <a:gd name="connsiteX79-4259" fmla="*/ 4997622 w 6401555"/>
                <a:gd name="connsiteY79-4260" fmla="*/ 3044738 h 5369298"/>
                <a:gd name="connsiteX80-4261" fmla="*/ 5019655 w 6401555"/>
                <a:gd name="connsiteY80-4262" fmla="*/ 3077789 h 5369298"/>
                <a:gd name="connsiteX81-4263" fmla="*/ 5030672 w 6401555"/>
                <a:gd name="connsiteY81-4264" fmla="*/ 3154907 h 5369298"/>
                <a:gd name="connsiteX82-4265" fmla="*/ 5107790 w 6401555"/>
                <a:gd name="connsiteY82-4266" fmla="*/ 3165924 h 5369298"/>
                <a:gd name="connsiteX83-4267" fmla="*/ 5162875 w 6401555"/>
                <a:gd name="connsiteY83-4268" fmla="*/ 3232025 h 5369298"/>
                <a:gd name="connsiteX84-4269" fmla="*/ 5173892 w 6401555"/>
                <a:gd name="connsiteY84-4270" fmla="*/ 3265076 h 5369298"/>
                <a:gd name="connsiteX85-4271" fmla="*/ 5184908 w 6401555"/>
                <a:gd name="connsiteY85-4272" fmla="*/ 3452363 h 5369298"/>
                <a:gd name="connsiteX86-4273" fmla="*/ 5217959 w 6401555"/>
                <a:gd name="connsiteY86-4274" fmla="*/ 3463379 h 5369298"/>
                <a:gd name="connsiteX87-4275" fmla="*/ 5251010 w 6401555"/>
                <a:gd name="connsiteY87-4276" fmla="*/ 3496430 h 5369298"/>
                <a:gd name="connsiteX88-4277" fmla="*/ 5262026 w 6401555"/>
                <a:gd name="connsiteY88-4278" fmla="*/ 3529481 h 5369298"/>
                <a:gd name="connsiteX89-4279" fmla="*/ 5273043 w 6401555"/>
                <a:gd name="connsiteY89-4280" fmla="*/ 3617616 h 5369298"/>
                <a:gd name="connsiteX90-4281" fmla="*/ 5239993 w 6401555"/>
                <a:gd name="connsiteY90-4282" fmla="*/ 3628632 h 5369298"/>
                <a:gd name="connsiteX91-4283" fmla="*/ 5173892 w 6401555"/>
                <a:gd name="connsiteY91-4284" fmla="*/ 3672700 h 5369298"/>
                <a:gd name="connsiteX92-4285" fmla="*/ 5140841 w 6401555"/>
                <a:gd name="connsiteY92-4286" fmla="*/ 3683717 h 5369298"/>
                <a:gd name="connsiteX93-4287" fmla="*/ 5074740 w 6401555"/>
                <a:gd name="connsiteY93-4288" fmla="*/ 3727784 h 5369298"/>
                <a:gd name="connsiteX94-4289" fmla="*/ 4942537 w 6401555"/>
                <a:gd name="connsiteY94-4290" fmla="*/ 3738801 h 5369298"/>
                <a:gd name="connsiteX95-4291" fmla="*/ 4821352 w 6401555"/>
                <a:gd name="connsiteY95-4292" fmla="*/ 3727784 h 5369298"/>
                <a:gd name="connsiteX96-4293" fmla="*/ 4788301 w 6401555"/>
                <a:gd name="connsiteY96-4294" fmla="*/ 3705751 h 5369298"/>
                <a:gd name="connsiteX97-4295" fmla="*/ 4722200 w 6401555"/>
                <a:gd name="connsiteY97-4296" fmla="*/ 3683717 h 5369298"/>
                <a:gd name="connsiteX98-4297" fmla="*/ 4656099 w 6401555"/>
                <a:gd name="connsiteY98-4298" fmla="*/ 3617616 h 5369298"/>
                <a:gd name="connsiteX99-4299" fmla="*/ 4667116 w 6401555"/>
                <a:gd name="connsiteY99-4300" fmla="*/ 3573548 h 5369298"/>
                <a:gd name="connsiteX100-4301" fmla="*/ 4479829 w 6401555"/>
                <a:gd name="connsiteY100-4302" fmla="*/ 3518464 h 5369298"/>
                <a:gd name="connsiteX101-4303" fmla="*/ 4446778 w 6401555"/>
                <a:gd name="connsiteY101-4304" fmla="*/ 3485413 h 5369298"/>
                <a:gd name="connsiteX102-4305" fmla="*/ 4358643 w 6401555"/>
                <a:gd name="connsiteY102-4306" fmla="*/ 3441346 h 5369298"/>
                <a:gd name="connsiteX103-4307" fmla="*/ 4347626 w 6401555"/>
                <a:gd name="connsiteY103-4308" fmla="*/ 3529481 h 5369298"/>
                <a:gd name="connsiteX104-4309" fmla="*/ 4380677 w 6401555"/>
                <a:gd name="connsiteY104-4310" fmla="*/ 3551514 h 5369298"/>
                <a:gd name="connsiteX105-4311" fmla="*/ 4347626 w 6401555"/>
                <a:gd name="connsiteY105-4312" fmla="*/ 3584565 h 5369298"/>
                <a:gd name="connsiteX106-4313" fmla="*/ 4259492 w 6401555"/>
                <a:gd name="connsiteY106-4314" fmla="*/ 3584565 h 5369298"/>
                <a:gd name="connsiteX107-4315" fmla="*/ 4226441 w 6401555"/>
                <a:gd name="connsiteY107-4316" fmla="*/ 3551514 h 5369298"/>
                <a:gd name="connsiteX108-4317" fmla="*/ 4193390 w 6401555"/>
                <a:gd name="connsiteY108-4318" fmla="*/ 3540498 h 5369298"/>
                <a:gd name="connsiteX109-4319" fmla="*/ 3962036 w 6401555"/>
                <a:gd name="connsiteY109-4320" fmla="*/ 3254059 h 5369298"/>
                <a:gd name="connsiteX110-4321" fmla="*/ 3895935 w 6401555"/>
                <a:gd name="connsiteY110-4322" fmla="*/ 3232025 h 5369298"/>
                <a:gd name="connsiteX111-4323" fmla="*/ 3862884 w 6401555"/>
                <a:gd name="connsiteY111-4324" fmla="*/ 3221008 h 5369298"/>
                <a:gd name="connsiteX112-4325" fmla="*/ 3829834 w 6401555"/>
                <a:gd name="connsiteY112-4326" fmla="*/ 3198975 h 5369298"/>
                <a:gd name="connsiteX113-4327" fmla="*/ 3763732 w 6401555"/>
                <a:gd name="connsiteY113-4328" fmla="*/ 3176941 h 5369298"/>
                <a:gd name="connsiteX114-4329" fmla="*/ 3730682 w 6401555"/>
                <a:gd name="connsiteY114-4330" fmla="*/ 3165924 h 5369298"/>
                <a:gd name="connsiteX115-4331" fmla="*/ 3631530 w 6401555"/>
                <a:gd name="connsiteY115-4332" fmla="*/ 3110840 h 5369298"/>
                <a:gd name="connsiteX116-4333" fmla="*/ 3609496 w 6401555"/>
                <a:gd name="connsiteY116-4334" fmla="*/ 3143890 h 5369298"/>
                <a:gd name="connsiteX117-4335" fmla="*/ 3598479 w 6401555"/>
                <a:gd name="connsiteY117-4336" fmla="*/ 3198975 h 5369298"/>
                <a:gd name="connsiteX118-4337" fmla="*/ 3565429 w 6401555"/>
                <a:gd name="connsiteY118-4338" fmla="*/ 3209991 h 5369298"/>
                <a:gd name="connsiteX119-4339" fmla="*/ 3510345 w 6401555"/>
                <a:gd name="connsiteY119-4340" fmla="*/ 3198975 h 5369298"/>
                <a:gd name="connsiteX120-4341" fmla="*/ 3499328 w 6401555"/>
                <a:gd name="connsiteY120-4342" fmla="*/ 3165924 h 5369298"/>
                <a:gd name="connsiteX121-4343" fmla="*/ 3477294 w 6401555"/>
                <a:gd name="connsiteY121-4344" fmla="*/ 3132873 h 5369298"/>
                <a:gd name="connsiteX122-4345" fmla="*/ 3411193 w 6401555"/>
                <a:gd name="connsiteY122-4346" fmla="*/ 3077789 h 5369298"/>
                <a:gd name="connsiteX123-4347" fmla="*/ 3345092 w 6401555"/>
                <a:gd name="connsiteY123-4348" fmla="*/ 3088806 h 5369298"/>
                <a:gd name="connsiteX124-4349" fmla="*/ 3378142 w 6401555"/>
                <a:gd name="connsiteY124-4350" fmla="*/ 3110840 h 5369298"/>
                <a:gd name="connsiteX125-4351" fmla="*/ 3356108 w 6401555"/>
                <a:gd name="connsiteY125-4352" fmla="*/ 3187958 h 5369298"/>
                <a:gd name="connsiteX126-4353" fmla="*/ 3290007 w 6401555"/>
                <a:gd name="connsiteY126-4354" fmla="*/ 3232025 h 5369298"/>
                <a:gd name="connsiteX127-4355" fmla="*/ 3256957 w 6401555"/>
                <a:gd name="connsiteY127-4356" fmla="*/ 3254059 h 5369298"/>
                <a:gd name="connsiteX128-4357" fmla="*/ 3223906 w 6401555"/>
                <a:gd name="connsiteY128-4358" fmla="*/ 3265076 h 5369298"/>
                <a:gd name="connsiteX129-4359" fmla="*/ 3157805 w 6401555"/>
                <a:gd name="connsiteY129-4360" fmla="*/ 3298126 h 5369298"/>
                <a:gd name="connsiteX130-4361" fmla="*/ 3124754 w 6401555"/>
                <a:gd name="connsiteY130-4362" fmla="*/ 3331177 h 5369298"/>
                <a:gd name="connsiteX131-4363" fmla="*/ 3014585 w 6401555"/>
                <a:gd name="connsiteY131-4364" fmla="*/ 3452363 h 5369298"/>
                <a:gd name="connsiteX132-4365" fmla="*/ 2926451 w 6401555"/>
                <a:gd name="connsiteY132-4366" fmla="*/ 3518464 h 5369298"/>
                <a:gd name="connsiteX133-4367" fmla="*/ 3036619 w 6401555"/>
                <a:gd name="connsiteY133-4368" fmla="*/ 3507447 h 5369298"/>
                <a:gd name="connsiteX134-4369" fmla="*/ 3091704 w 6401555"/>
                <a:gd name="connsiteY134-4370" fmla="*/ 3463379 h 5369298"/>
                <a:gd name="connsiteX135-4371" fmla="*/ 3102720 w 6401555"/>
                <a:gd name="connsiteY135-4372" fmla="*/ 3430329 h 5369298"/>
                <a:gd name="connsiteX136-4373" fmla="*/ 3091704 w 6401555"/>
                <a:gd name="connsiteY136-4374" fmla="*/ 3309143 h 5369298"/>
                <a:gd name="connsiteX137-4375" fmla="*/ 3047636 w 6401555"/>
                <a:gd name="connsiteY137-4376" fmla="*/ 3331177 h 5369298"/>
                <a:gd name="connsiteX138-4377" fmla="*/ 2981535 w 6401555"/>
                <a:gd name="connsiteY138-4378" fmla="*/ 3397278 h 5369298"/>
                <a:gd name="connsiteX139-4379" fmla="*/ 2871366 w 6401555"/>
                <a:gd name="connsiteY139-4380" fmla="*/ 3419312 h 5369298"/>
                <a:gd name="connsiteX140-4381" fmla="*/ 2816282 w 6401555"/>
                <a:gd name="connsiteY140-4382" fmla="*/ 3485413 h 5369298"/>
                <a:gd name="connsiteX141-4383" fmla="*/ 2783231 w 6401555"/>
                <a:gd name="connsiteY141-4384" fmla="*/ 3496430 h 5369298"/>
                <a:gd name="connsiteX142-4385" fmla="*/ 2684079 w 6401555"/>
                <a:gd name="connsiteY142-4386" fmla="*/ 3496430 h 5369298"/>
                <a:gd name="connsiteX143-4387" fmla="*/ 2662046 w 6401555"/>
                <a:gd name="connsiteY143-4388" fmla="*/ 3529481 h 5369298"/>
                <a:gd name="connsiteX144-4389" fmla="*/ 2628995 w 6401555"/>
                <a:gd name="connsiteY144-4390" fmla="*/ 3551514 h 5369298"/>
                <a:gd name="connsiteX145-4391" fmla="*/ 2496793 w 6401555"/>
                <a:gd name="connsiteY145-4392" fmla="*/ 3573548 h 5369298"/>
                <a:gd name="connsiteX146-4393" fmla="*/ 2507810 w 6401555"/>
                <a:gd name="connsiteY146-4394" fmla="*/ 3672700 h 5369298"/>
                <a:gd name="connsiteX147-4395" fmla="*/ 2518826 w 6401555"/>
                <a:gd name="connsiteY147-4396" fmla="*/ 3705751 h 5369298"/>
                <a:gd name="connsiteX148-4397" fmla="*/ 2551877 w 6401555"/>
                <a:gd name="connsiteY148-4398" fmla="*/ 3738801 h 5369298"/>
                <a:gd name="connsiteX149-4399" fmla="*/ 2595945 w 6401555"/>
                <a:gd name="connsiteY149-4400" fmla="*/ 3804902 h 5369298"/>
                <a:gd name="connsiteX150-4401" fmla="*/ 2640012 w 6401555"/>
                <a:gd name="connsiteY150-4402" fmla="*/ 3992189 h 5369298"/>
                <a:gd name="connsiteX151-4403" fmla="*/ 2673063 w 6401555"/>
                <a:gd name="connsiteY151-4404" fmla="*/ 4003206 h 5369298"/>
                <a:gd name="connsiteX152-4405" fmla="*/ 2739164 w 6401555"/>
                <a:gd name="connsiteY152-4406" fmla="*/ 4058290 h 5369298"/>
                <a:gd name="connsiteX153-4407" fmla="*/ 2750181 w 6401555"/>
                <a:gd name="connsiteY153-4408" fmla="*/ 4091341 h 5369298"/>
                <a:gd name="connsiteX154-4409" fmla="*/ 2761198 w 6401555"/>
                <a:gd name="connsiteY154-4410" fmla="*/ 4135408 h 5369298"/>
                <a:gd name="connsiteX155-4411" fmla="*/ 2816282 w 6401555"/>
                <a:gd name="connsiteY155-4412" fmla="*/ 4146425 h 5369298"/>
                <a:gd name="connsiteX156-4413" fmla="*/ 2882383 w 6401555"/>
                <a:gd name="connsiteY156-4414" fmla="*/ 4245577 h 5369298"/>
                <a:gd name="connsiteX157-4415" fmla="*/ 2904417 w 6401555"/>
                <a:gd name="connsiteY157-4416" fmla="*/ 4278628 h 5369298"/>
                <a:gd name="connsiteX158-4417" fmla="*/ 3014585 w 6401555"/>
                <a:gd name="connsiteY158-4418" fmla="*/ 4300661 h 5369298"/>
                <a:gd name="connsiteX159-4419" fmla="*/ 3036619 w 6401555"/>
                <a:gd name="connsiteY159-4420" fmla="*/ 4333712 h 5369298"/>
                <a:gd name="connsiteX160-4421" fmla="*/ 3102720 w 6401555"/>
                <a:gd name="connsiteY160-4422" fmla="*/ 4399813 h 5369298"/>
                <a:gd name="connsiteX161-4423" fmla="*/ 3146788 w 6401555"/>
                <a:gd name="connsiteY161-4424" fmla="*/ 4465914 h 5369298"/>
                <a:gd name="connsiteX162-4425" fmla="*/ 3168822 w 6401555"/>
                <a:gd name="connsiteY162-4426" fmla="*/ 4498965 h 5369298"/>
                <a:gd name="connsiteX163-4427" fmla="*/ 3179838 w 6401555"/>
                <a:gd name="connsiteY163-4428" fmla="*/ 4532016 h 5369298"/>
                <a:gd name="connsiteX164-4429" fmla="*/ 3047636 w 6401555"/>
                <a:gd name="connsiteY164-4430" fmla="*/ 4620151 h 5369298"/>
                <a:gd name="connsiteX165-4431" fmla="*/ 3036619 w 6401555"/>
                <a:gd name="connsiteY165-4432" fmla="*/ 4653201 h 5369298"/>
                <a:gd name="connsiteX166-4433" fmla="*/ 2981535 w 6401555"/>
                <a:gd name="connsiteY166-4434" fmla="*/ 4763370 h 5369298"/>
                <a:gd name="connsiteX167-4435" fmla="*/ 2915434 w 6401555"/>
                <a:gd name="connsiteY167-4436" fmla="*/ 4785404 h 5369298"/>
                <a:gd name="connsiteX168-4437" fmla="*/ 2838316 w 6401555"/>
                <a:gd name="connsiteY168-4438" fmla="*/ 4807437 h 5369298"/>
                <a:gd name="connsiteX169-4439" fmla="*/ 2827299 w 6401555"/>
                <a:gd name="connsiteY169-4440" fmla="*/ 4840488 h 5369298"/>
                <a:gd name="connsiteX170-4441" fmla="*/ 2794248 w 6401555"/>
                <a:gd name="connsiteY170-4442" fmla="*/ 4862522 h 5369298"/>
                <a:gd name="connsiteX171-4443" fmla="*/ 2761198 w 6401555"/>
                <a:gd name="connsiteY171-4444" fmla="*/ 4895572 h 5369298"/>
                <a:gd name="connsiteX172-4445" fmla="*/ 2772214 w 6401555"/>
                <a:gd name="connsiteY172-4446" fmla="*/ 5016758 h 5369298"/>
                <a:gd name="connsiteX173-4447" fmla="*/ 2805265 w 6401555"/>
                <a:gd name="connsiteY173-4448" fmla="*/ 5049808 h 5369298"/>
                <a:gd name="connsiteX174-4449" fmla="*/ 2816282 w 6401555"/>
                <a:gd name="connsiteY174-4450" fmla="*/ 5137943 h 5369298"/>
                <a:gd name="connsiteX175-4451" fmla="*/ 2882383 w 6401555"/>
                <a:gd name="connsiteY175-4452" fmla="*/ 5170994 h 5369298"/>
                <a:gd name="connsiteX176-4453" fmla="*/ 2838316 w 6401555"/>
                <a:gd name="connsiteY176-4454" fmla="*/ 5248112 h 5369298"/>
                <a:gd name="connsiteX177-4455" fmla="*/ 2827299 w 6401555"/>
                <a:gd name="connsiteY177-4456" fmla="*/ 5292179 h 5369298"/>
                <a:gd name="connsiteX178-4457" fmla="*/ 2794248 w 6401555"/>
                <a:gd name="connsiteY178-4458" fmla="*/ 5281163 h 5369298"/>
                <a:gd name="connsiteX179-4459" fmla="*/ 2783231 w 6401555"/>
                <a:gd name="connsiteY179-4460" fmla="*/ 5248112 h 5369298"/>
                <a:gd name="connsiteX180-4461" fmla="*/ 2706113 w 6401555"/>
                <a:gd name="connsiteY180-4462" fmla="*/ 5159977 h 5369298"/>
                <a:gd name="connsiteX181-4463" fmla="*/ 2485776 w 6401555"/>
                <a:gd name="connsiteY181-4464" fmla="*/ 5170994 h 5369298"/>
                <a:gd name="connsiteX182-4465" fmla="*/ 2452725 w 6401555"/>
                <a:gd name="connsiteY182-4466" fmla="*/ 5182011 h 5369298"/>
                <a:gd name="connsiteX183-4467" fmla="*/ 2287472 w 6401555"/>
                <a:gd name="connsiteY183-4468" fmla="*/ 5193028 h 5369298"/>
                <a:gd name="connsiteX184-4469" fmla="*/ 2243405 w 6401555"/>
                <a:gd name="connsiteY184-4470" fmla="*/ 5237095 h 5369298"/>
                <a:gd name="connsiteX185-4471" fmla="*/ 2155270 w 6401555"/>
                <a:gd name="connsiteY185-4472" fmla="*/ 5303196 h 5369298"/>
                <a:gd name="connsiteX186-4473" fmla="*/ 2100185 w 6401555"/>
                <a:gd name="connsiteY186-4474" fmla="*/ 5281163 h 5369298"/>
                <a:gd name="connsiteX187-4475" fmla="*/ 1956966 w 6401555"/>
                <a:gd name="connsiteY187-4476" fmla="*/ 5270146 h 5369298"/>
                <a:gd name="connsiteX188-4477" fmla="*/ 1912899 w 6401555"/>
                <a:gd name="connsiteY188-4478" fmla="*/ 5226078 h 5369298"/>
                <a:gd name="connsiteX189-4479" fmla="*/ 1824764 w 6401555"/>
                <a:gd name="connsiteY189-4480" fmla="*/ 5204045 h 5369298"/>
                <a:gd name="connsiteX190-4481" fmla="*/ 1791713 w 6401555"/>
                <a:gd name="connsiteY190-4482" fmla="*/ 5182011 h 5369298"/>
                <a:gd name="connsiteX191-4483" fmla="*/ 1769679 w 6401555"/>
                <a:gd name="connsiteY191-4484" fmla="*/ 5248112 h 5369298"/>
                <a:gd name="connsiteX192-4485" fmla="*/ 1747646 w 6401555"/>
                <a:gd name="connsiteY192-4486" fmla="*/ 5347264 h 5369298"/>
                <a:gd name="connsiteX193-4487" fmla="*/ 1714595 w 6401555"/>
                <a:gd name="connsiteY193-4488" fmla="*/ 5369298 h 5369298"/>
                <a:gd name="connsiteX194-4489" fmla="*/ 1648494 w 6401555"/>
                <a:gd name="connsiteY194-4490" fmla="*/ 5358281 h 5369298"/>
                <a:gd name="connsiteX195-4491" fmla="*/ 1604426 w 6401555"/>
                <a:gd name="connsiteY195-4492" fmla="*/ 5292179 h 5369298"/>
                <a:gd name="connsiteX196-4493" fmla="*/ 1593410 w 6401555"/>
                <a:gd name="connsiteY196-4494" fmla="*/ 5259129 h 5369298"/>
                <a:gd name="connsiteX197-4495" fmla="*/ 1494258 w 6401555"/>
                <a:gd name="connsiteY197-4496" fmla="*/ 5215061 h 5369298"/>
                <a:gd name="connsiteX198-4497" fmla="*/ 1461207 w 6401555"/>
                <a:gd name="connsiteY198-4498" fmla="*/ 5204045 h 5369298"/>
                <a:gd name="connsiteX199-4499" fmla="*/ 1428157 w 6401555"/>
                <a:gd name="connsiteY199-4500" fmla="*/ 5182011 h 5369298"/>
                <a:gd name="connsiteX200-4501" fmla="*/ 1163752 w 6401555"/>
                <a:gd name="connsiteY200-4502" fmla="*/ 5126926 h 5369298"/>
                <a:gd name="connsiteX201-4503" fmla="*/ 1130701 w 6401555"/>
                <a:gd name="connsiteY201-4504" fmla="*/ 5115910 h 5369298"/>
                <a:gd name="connsiteX202-4505" fmla="*/ 1064600 w 6401555"/>
                <a:gd name="connsiteY202-4506" fmla="*/ 5104893 h 5369298"/>
                <a:gd name="connsiteX203-4507" fmla="*/ 1031549 w 6401555"/>
                <a:gd name="connsiteY203-4508" fmla="*/ 5071842 h 5369298"/>
                <a:gd name="connsiteX204-4509" fmla="*/ 998499 w 6401555"/>
                <a:gd name="connsiteY204-4510" fmla="*/ 5060825 h 5369298"/>
                <a:gd name="connsiteX205-4511" fmla="*/ 943414 w 6401555"/>
                <a:gd name="connsiteY205-4512" fmla="*/ 5071842 h 5369298"/>
                <a:gd name="connsiteX206-4513" fmla="*/ 965448 w 6401555"/>
                <a:gd name="connsiteY206-4514" fmla="*/ 5104893 h 5369298"/>
                <a:gd name="connsiteX207-4515" fmla="*/ 932398 w 6401555"/>
                <a:gd name="connsiteY207-4516" fmla="*/ 5137943 h 5369298"/>
                <a:gd name="connsiteX208-4517" fmla="*/ 634942 w 6401555"/>
                <a:gd name="connsiteY208-4518" fmla="*/ 5137943 h 5369298"/>
                <a:gd name="connsiteX209-4519" fmla="*/ 568841 w 6401555"/>
                <a:gd name="connsiteY209-4520" fmla="*/ 5204045 h 5369298"/>
                <a:gd name="connsiteX210-4521" fmla="*/ 502740 w 6401555"/>
                <a:gd name="connsiteY210-4522" fmla="*/ 5226078 h 5369298"/>
                <a:gd name="connsiteX211-4523" fmla="*/ 469689 w 6401555"/>
                <a:gd name="connsiteY211-4524" fmla="*/ 5237095 h 5369298"/>
                <a:gd name="connsiteX212-4525" fmla="*/ 403588 w 6401555"/>
                <a:gd name="connsiteY212-4526" fmla="*/ 5193028 h 5369298"/>
                <a:gd name="connsiteX213-4527" fmla="*/ 392571 w 6401555"/>
                <a:gd name="connsiteY213-4528" fmla="*/ 5159977 h 5369298"/>
                <a:gd name="connsiteX214-4529" fmla="*/ 348504 w 6401555"/>
                <a:gd name="connsiteY214-4530" fmla="*/ 5093876 h 5369298"/>
                <a:gd name="connsiteX215-4531" fmla="*/ 326470 w 6401555"/>
                <a:gd name="connsiteY215-4532" fmla="*/ 5027775 h 5369298"/>
                <a:gd name="connsiteX216-4533" fmla="*/ 337487 w 6401555"/>
                <a:gd name="connsiteY216-4534" fmla="*/ 4829471 h 5369298"/>
                <a:gd name="connsiteX217-4535" fmla="*/ 370537 w 6401555"/>
                <a:gd name="connsiteY217-4536" fmla="*/ 4796420 h 5369298"/>
                <a:gd name="connsiteX218-4537" fmla="*/ 392571 w 6401555"/>
                <a:gd name="connsiteY218-4538" fmla="*/ 4763370 h 5369298"/>
                <a:gd name="connsiteX219-4539" fmla="*/ 403588 w 6401555"/>
                <a:gd name="connsiteY219-4540" fmla="*/ 4730319 h 5369298"/>
                <a:gd name="connsiteX220-4541" fmla="*/ 414605 w 6401555"/>
                <a:gd name="connsiteY220-4542" fmla="*/ 4675235 h 5369298"/>
                <a:gd name="connsiteX221-4543" fmla="*/ 436638 w 6401555"/>
                <a:gd name="connsiteY221-4544" fmla="*/ 4642184 h 5369298"/>
                <a:gd name="connsiteX222-4545" fmla="*/ 414605 w 6401555"/>
                <a:gd name="connsiteY222-4546" fmla="*/ 4554049 h 5369298"/>
                <a:gd name="connsiteX223-4547" fmla="*/ 359520 w 6401555"/>
                <a:gd name="connsiteY223-4548" fmla="*/ 4487948 h 5369298"/>
                <a:gd name="connsiteX224-4549" fmla="*/ 304436 w 6401555"/>
                <a:gd name="connsiteY224-4550" fmla="*/ 4432864 h 5369298"/>
                <a:gd name="connsiteX225-4551" fmla="*/ 282402 w 6401555"/>
                <a:gd name="connsiteY225-4552" fmla="*/ 4399813 h 5369298"/>
                <a:gd name="connsiteX226-4553" fmla="*/ 315453 w 6401555"/>
                <a:gd name="connsiteY226-4554" fmla="*/ 4388796 h 5369298"/>
                <a:gd name="connsiteX227-4555" fmla="*/ 238335 w 6401555"/>
                <a:gd name="connsiteY227-4556" fmla="*/ 4377779 h 5369298"/>
                <a:gd name="connsiteX228-4557" fmla="*/ 205284 w 6401555"/>
                <a:gd name="connsiteY228-4558" fmla="*/ 4366763 h 5369298"/>
                <a:gd name="connsiteX229-4559" fmla="*/ 183251 w 6401555"/>
                <a:gd name="connsiteY229-4560" fmla="*/ 4333712 h 5369298"/>
                <a:gd name="connsiteX230-4561" fmla="*/ 139183 w 6401555"/>
                <a:gd name="connsiteY230-4562" fmla="*/ 4289645 h 5369298"/>
                <a:gd name="connsiteX231-4563" fmla="*/ 117149 w 6401555"/>
                <a:gd name="connsiteY231-4564" fmla="*/ 4256594 h 5369298"/>
                <a:gd name="connsiteX232-4565" fmla="*/ 17998 w 6401555"/>
                <a:gd name="connsiteY232-4566" fmla="*/ 4201510 h 5369298"/>
                <a:gd name="connsiteX233-4567" fmla="*/ 17998 w 6401555"/>
                <a:gd name="connsiteY233-4568" fmla="*/ 4014223 h 5369298"/>
                <a:gd name="connsiteX234-4569" fmla="*/ 40031 w 6401555"/>
                <a:gd name="connsiteY234-4570" fmla="*/ 3981172 h 5369298"/>
                <a:gd name="connsiteX235-4571" fmla="*/ 51048 w 6401555"/>
                <a:gd name="connsiteY235-4572" fmla="*/ 3948122 h 5369298"/>
                <a:gd name="connsiteX236-4573" fmla="*/ 128166 w 6401555"/>
                <a:gd name="connsiteY236-4574" fmla="*/ 3926088 h 5369298"/>
                <a:gd name="connsiteX237-4575" fmla="*/ 161217 w 6401555"/>
                <a:gd name="connsiteY237-4576" fmla="*/ 3904054 h 5369298"/>
                <a:gd name="connsiteX238-4577" fmla="*/ 172234 w 6401555"/>
                <a:gd name="connsiteY238-4578" fmla="*/ 3871004 h 5369298"/>
                <a:gd name="connsiteX239-4579" fmla="*/ 216301 w 6401555"/>
                <a:gd name="connsiteY239-4580" fmla="*/ 3804902 h 5369298"/>
                <a:gd name="connsiteX240-4581" fmla="*/ 238335 w 6401555"/>
                <a:gd name="connsiteY240-4582" fmla="*/ 3771852 h 5369298"/>
                <a:gd name="connsiteX241-4583" fmla="*/ 227318 w 6401555"/>
                <a:gd name="connsiteY241-4584" fmla="*/ 3716767 h 5369298"/>
                <a:gd name="connsiteX242-4585" fmla="*/ 161217 w 6401555"/>
                <a:gd name="connsiteY242-4586" fmla="*/ 3650666 h 5369298"/>
                <a:gd name="connsiteX243-4587" fmla="*/ 172234 w 6401555"/>
                <a:gd name="connsiteY243-4588" fmla="*/ 3617616 h 5369298"/>
                <a:gd name="connsiteX244-4589" fmla="*/ 161217 w 6401555"/>
                <a:gd name="connsiteY244-4590" fmla="*/ 3595582 h 5369298"/>
                <a:gd name="connsiteX245-4591" fmla="*/ 117149 w 6401555"/>
                <a:gd name="connsiteY245-4592" fmla="*/ 3496430 h 5369298"/>
                <a:gd name="connsiteX246-4593" fmla="*/ 106132 w 6401555"/>
                <a:gd name="connsiteY246-4594" fmla="*/ 3452363 h 5369298"/>
                <a:gd name="connsiteX247-4595" fmla="*/ 106132 w 6401555"/>
                <a:gd name="connsiteY247-4596" fmla="*/ 3331177 h 5369298"/>
                <a:gd name="connsiteX248-4597" fmla="*/ 139183 w 6401555"/>
                <a:gd name="connsiteY248-4598" fmla="*/ 3320160 h 5369298"/>
                <a:gd name="connsiteX249-4599" fmla="*/ 150200 w 6401555"/>
                <a:gd name="connsiteY249-4600" fmla="*/ 3287110 h 5369298"/>
                <a:gd name="connsiteX250-4601" fmla="*/ 172234 w 6401555"/>
                <a:gd name="connsiteY250-4602" fmla="*/ 3254059 h 5369298"/>
                <a:gd name="connsiteX251-4603" fmla="*/ 150200 w 6401555"/>
                <a:gd name="connsiteY251-4604" fmla="*/ 3132873 h 5369298"/>
                <a:gd name="connsiteX252-4605" fmla="*/ 161217 w 6401555"/>
                <a:gd name="connsiteY252-4606" fmla="*/ 3088806 h 5369298"/>
                <a:gd name="connsiteX253-4607" fmla="*/ 172234 w 6401555"/>
                <a:gd name="connsiteY253-4608" fmla="*/ 3011688 h 5369298"/>
                <a:gd name="connsiteX254-4609" fmla="*/ 139183 w 6401555"/>
                <a:gd name="connsiteY254-4610" fmla="*/ 2989654 h 5369298"/>
                <a:gd name="connsiteX255-4611" fmla="*/ 128166 w 6401555"/>
                <a:gd name="connsiteY255-4612" fmla="*/ 2956604 h 5369298"/>
                <a:gd name="connsiteX256-4613" fmla="*/ 194267 w 6401555"/>
                <a:gd name="connsiteY256-4614" fmla="*/ 2901519 h 5369298"/>
                <a:gd name="connsiteX257-4615" fmla="*/ 216301 w 6401555"/>
                <a:gd name="connsiteY257-4616" fmla="*/ 2868469 h 5369298"/>
                <a:gd name="connsiteX258-4617" fmla="*/ 238335 w 6401555"/>
                <a:gd name="connsiteY258-4618" fmla="*/ 2758300 h 5369298"/>
                <a:gd name="connsiteX259-4619" fmla="*/ 260369 w 6401555"/>
                <a:gd name="connsiteY259-4620" fmla="*/ 2714232 h 5369298"/>
                <a:gd name="connsiteX260-4621" fmla="*/ 271385 w 6401555"/>
                <a:gd name="connsiteY260-4622" fmla="*/ 2681182 h 5369298"/>
                <a:gd name="connsiteX261-4623" fmla="*/ 260369 w 6401555"/>
                <a:gd name="connsiteY261-4624" fmla="*/ 2604064 h 5369298"/>
                <a:gd name="connsiteX262-4625" fmla="*/ 183251 w 6401555"/>
                <a:gd name="connsiteY262-4626" fmla="*/ 2515929 h 5369298"/>
                <a:gd name="connsiteX263-4627" fmla="*/ 172234 w 6401555"/>
                <a:gd name="connsiteY263-4628" fmla="*/ 2449828 h 5369298"/>
                <a:gd name="connsiteX264-4629" fmla="*/ 216301 w 6401555"/>
                <a:gd name="connsiteY264-4630" fmla="*/ 2438811 h 5369298"/>
                <a:gd name="connsiteX265-4631" fmla="*/ 304436 w 6401555"/>
                <a:gd name="connsiteY265-4632" fmla="*/ 2449828 h 5369298"/>
                <a:gd name="connsiteX266-4633" fmla="*/ 403588 w 6401555"/>
                <a:gd name="connsiteY266-4634" fmla="*/ 2471861 h 5369298"/>
                <a:gd name="connsiteX267-4635" fmla="*/ 436638 w 6401555"/>
                <a:gd name="connsiteY267-4636" fmla="*/ 2427794 h 5369298"/>
                <a:gd name="connsiteX268-4637" fmla="*/ 469689 w 6401555"/>
                <a:gd name="connsiteY268-4638" fmla="*/ 2460845 h 5369298"/>
                <a:gd name="connsiteX269-4639" fmla="*/ 480706 w 6401555"/>
                <a:gd name="connsiteY269-4640" fmla="*/ 2372710 h 5369298"/>
                <a:gd name="connsiteX270-4641" fmla="*/ 601892 w 6401555"/>
                <a:gd name="connsiteY270-4642" fmla="*/ 2328642 h 5369298"/>
                <a:gd name="connsiteX271-4643" fmla="*/ 579858 w 6401555"/>
                <a:gd name="connsiteY271-4644" fmla="*/ 2295591 h 5369298"/>
                <a:gd name="connsiteX272-4645" fmla="*/ 612908 w 6401555"/>
                <a:gd name="connsiteY272-4646" fmla="*/ 2196440 h 5369298"/>
                <a:gd name="connsiteX273-4647" fmla="*/ 557824 w 6401555"/>
                <a:gd name="connsiteY273-4648" fmla="*/ 2152372 h 5369298"/>
                <a:gd name="connsiteX274-4649" fmla="*/ 469689 w 6401555"/>
                <a:gd name="connsiteY274-4650" fmla="*/ 2130338 h 5369298"/>
                <a:gd name="connsiteX275-4651" fmla="*/ 546807 w 6401555"/>
                <a:gd name="connsiteY275-4652" fmla="*/ 2053220 h 5369298"/>
                <a:gd name="connsiteX276-4653" fmla="*/ 579858 w 6401555"/>
                <a:gd name="connsiteY276-4654" fmla="*/ 2042204 h 5369298"/>
                <a:gd name="connsiteX277-4655" fmla="*/ 612908 w 6401555"/>
                <a:gd name="connsiteY277-4656" fmla="*/ 2031187 h 5369298"/>
                <a:gd name="connsiteX278-4657" fmla="*/ 634942 w 6401555"/>
                <a:gd name="connsiteY278-4658" fmla="*/ 1998136 h 5369298"/>
                <a:gd name="connsiteX279-4659" fmla="*/ 656976 w 6401555"/>
                <a:gd name="connsiteY279-4660" fmla="*/ 1921018 h 5369298"/>
                <a:gd name="connsiteX280-4661" fmla="*/ 679010 w 6401555"/>
                <a:gd name="connsiteY280-4662" fmla="*/ 1854917 h 5369298"/>
                <a:gd name="connsiteX281-4663" fmla="*/ 690026 w 6401555"/>
                <a:gd name="connsiteY281-4664" fmla="*/ 1689664 h 5369298"/>
                <a:gd name="connsiteX282-4665" fmla="*/ 712060 w 6401555"/>
                <a:gd name="connsiteY282-4666" fmla="*/ 1656613 h 5369298"/>
                <a:gd name="connsiteX283-4667" fmla="*/ 679010 w 6401555"/>
                <a:gd name="connsiteY283-4668" fmla="*/ 1568478 h 5369298"/>
                <a:gd name="connsiteX284-4669" fmla="*/ 656976 w 6401555"/>
                <a:gd name="connsiteY284-4670" fmla="*/ 1502377 h 5369298"/>
                <a:gd name="connsiteX285-4671" fmla="*/ 667993 w 6401555"/>
                <a:gd name="connsiteY285-4672" fmla="*/ 1403225 h 5369298"/>
                <a:gd name="connsiteX286-4673" fmla="*/ 767145 w 6401555"/>
                <a:gd name="connsiteY286-4674" fmla="*/ 1348141 h 5369298"/>
                <a:gd name="connsiteX287-4675" fmla="*/ 877313 w 6401555"/>
                <a:gd name="connsiteY287-4676" fmla="*/ 1326107 h 5369298"/>
                <a:gd name="connsiteX288-4677" fmla="*/ 1020532 w 6401555"/>
                <a:gd name="connsiteY288-4678" fmla="*/ 1304073 h 5369298"/>
                <a:gd name="connsiteX289-4679" fmla="*/ 1042566 w 6401555"/>
                <a:gd name="connsiteY289-4680" fmla="*/ 1337124 h 5369298"/>
                <a:gd name="connsiteX290-4681" fmla="*/ 1053583 w 6401555"/>
                <a:gd name="connsiteY290-4682" fmla="*/ 1381191 h 5369298"/>
                <a:gd name="connsiteX291-4683" fmla="*/ 1086634 w 6401555"/>
                <a:gd name="connsiteY291-4684" fmla="*/ 1403225 h 5369298"/>
                <a:gd name="connsiteX292-4685" fmla="*/ 1174769 w 6401555"/>
                <a:gd name="connsiteY292-4686" fmla="*/ 1480343 h 5369298"/>
                <a:gd name="connsiteX293-4687" fmla="*/ 1207819 w 6401555"/>
                <a:gd name="connsiteY293-4688" fmla="*/ 1469326 h 5369298"/>
                <a:gd name="connsiteX294-4689" fmla="*/ 1207819 w 6401555"/>
                <a:gd name="connsiteY294-4690" fmla="*/ 1337124 h 5369298"/>
                <a:gd name="connsiteX295-4691" fmla="*/ 1240870 w 6401555"/>
                <a:gd name="connsiteY295-4692" fmla="*/ 1315090 h 5369298"/>
                <a:gd name="connsiteX296-4693" fmla="*/ 1439173 w 6401555"/>
                <a:gd name="connsiteY296-4694" fmla="*/ 1293057 h 5369298"/>
                <a:gd name="connsiteX297-4695" fmla="*/ 1428157 w 6401555"/>
                <a:gd name="connsiteY297-4696" fmla="*/ 1237972 h 5369298"/>
                <a:gd name="connsiteX298-4697" fmla="*/ 1362055 w 6401555"/>
                <a:gd name="connsiteY298-4698" fmla="*/ 1204922 h 5369298"/>
                <a:gd name="connsiteX299-4699" fmla="*/ 1295954 w 6401555"/>
                <a:gd name="connsiteY299-4700" fmla="*/ 1149837 h 5369298"/>
                <a:gd name="connsiteX300-4701" fmla="*/ 1284937 w 6401555"/>
                <a:gd name="connsiteY300-4702" fmla="*/ 1105770 h 5369298"/>
                <a:gd name="connsiteX301-4703" fmla="*/ 1262904 w 6401555"/>
                <a:gd name="connsiteY301-4704" fmla="*/ 1072719 h 5369298"/>
                <a:gd name="connsiteX302-4705" fmla="*/ 1273920 w 6401555"/>
                <a:gd name="connsiteY302-4706" fmla="*/ 951534 h 5369298"/>
                <a:gd name="connsiteX303-4707" fmla="*/ 1306971 w 6401555"/>
                <a:gd name="connsiteY303-4708" fmla="*/ 929500 h 5369298"/>
                <a:gd name="connsiteX304-4709" fmla="*/ 1317988 w 6401555"/>
                <a:gd name="connsiteY304-4710" fmla="*/ 896449 h 5369298"/>
                <a:gd name="connsiteX305-4711" fmla="*/ 1273920 w 6401555"/>
                <a:gd name="connsiteY305-4712" fmla="*/ 830348 h 5369298"/>
                <a:gd name="connsiteX306-4713" fmla="*/ 1262904 w 6401555"/>
                <a:gd name="connsiteY306-4714" fmla="*/ 797298 h 5369298"/>
                <a:gd name="connsiteX307-4715" fmla="*/ 1229853 w 6401555"/>
                <a:gd name="connsiteY307-4716" fmla="*/ 764247 h 5369298"/>
                <a:gd name="connsiteX308-4717" fmla="*/ 1207819 w 6401555"/>
                <a:gd name="connsiteY308-4718" fmla="*/ 731196 h 5369298"/>
                <a:gd name="connsiteX309-4719" fmla="*/ 1218836 w 6401555"/>
                <a:gd name="connsiteY309-4720" fmla="*/ 521876 h 5369298"/>
                <a:gd name="connsiteX310-4721" fmla="*/ 1240870 w 6401555"/>
                <a:gd name="connsiteY310-4722" fmla="*/ 477808 h 5369298"/>
                <a:gd name="connsiteX311-4723" fmla="*/ 1251887 w 6401555"/>
                <a:gd name="connsiteY311-4724" fmla="*/ 444758 h 5369298"/>
                <a:gd name="connsiteX312-4725" fmla="*/ 1395106 w 6401555"/>
                <a:gd name="connsiteY312-4726" fmla="*/ 411707 h 5369298"/>
                <a:gd name="connsiteX313-4727" fmla="*/ 1406123 w 6401555"/>
                <a:gd name="connsiteY313-4728" fmla="*/ 367640 h 5369298"/>
                <a:gd name="connsiteX314-4729" fmla="*/ 1505275 w 6401555"/>
                <a:gd name="connsiteY314-4730" fmla="*/ 367640 h 5369298"/>
                <a:gd name="connsiteX315-4731" fmla="*/ 1527308 w 6401555"/>
                <a:gd name="connsiteY315-4732" fmla="*/ 400690 h 5369298"/>
                <a:gd name="connsiteX316-4733" fmla="*/ 1659511 w 6401555"/>
                <a:gd name="connsiteY316-4734" fmla="*/ 444758 h 5369298"/>
                <a:gd name="connsiteX317-4735" fmla="*/ 1703578 w 6401555"/>
                <a:gd name="connsiteY317-4736" fmla="*/ 565943 h 5369298"/>
                <a:gd name="connsiteX318-4737" fmla="*/ 1780696 w 6401555"/>
                <a:gd name="connsiteY318-4738" fmla="*/ 576960 h 5369298"/>
                <a:gd name="connsiteX319-4739" fmla="*/ 1813747 w 6401555"/>
                <a:gd name="connsiteY319-4740" fmla="*/ 587977 h 5369298"/>
                <a:gd name="connsiteX320-4741" fmla="*/ 1824764 w 6401555"/>
                <a:gd name="connsiteY320-4742" fmla="*/ 687129 h 5369298"/>
                <a:gd name="connsiteX321-4743" fmla="*/ 1780696 w 6401555"/>
                <a:gd name="connsiteY321-4744" fmla="*/ 698146 h 5369298"/>
                <a:gd name="connsiteX322-4745" fmla="*/ 1681545 w 6401555"/>
                <a:gd name="connsiteY322-4746" fmla="*/ 720179 h 5369298"/>
                <a:gd name="connsiteX323-4747" fmla="*/ 1769679 w 6401555"/>
                <a:gd name="connsiteY323-4748" fmla="*/ 753230 h 5369298"/>
                <a:gd name="connsiteX324-4749" fmla="*/ 1780696 w 6401555"/>
                <a:gd name="connsiteY324-4750" fmla="*/ 819331 h 5369298"/>
                <a:gd name="connsiteX325-4751" fmla="*/ 1824764 w 6401555"/>
                <a:gd name="connsiteY325-4752" fmla="*/ 918483 h 5369298"/>
                <a:gd name="connsiteX326-4753" fmla="*/ 1857814 w 6401555"/>
                <a:gd name="connsiteY326-4754" fmla="*/ 951534 h 5369298"/>
                <a:gd name="connsiteX327-4755" fmla="*/ 1879848 w 6401555"/>
                <a:gd name="connsiteY327-4756" fmla="*/ 984584 h 5369298"/>
                <a:gd name="connsiteX328-4757" fmla="*/ 1990017 w 6401555"/>
                <a:gd name="connsiteY328-4758" fmla="*/ 995601 h 5369298"/>
                <a:gd name="connsiteX329-4759" fmla="*/ 2023067 w 6401555"/>
                <a:gd name="connsiteY329-4760" fmla="*/ 1017635 h 5369298"/>
                <a:gd name="connsiteX330-4761" fmla="*/ 2056118 w 6401555"/>
                <a:gd name="connsiteY330-4762" fmla="*/ 1050685 h 5369298"/>
                <a:gd name="connsiteX331-4763" fmla="*/ 2089169 w 6401555"/>
                <a:gd name="connsiteY331-4764" fmla="*/ 1028652 h 5369298"/>
                <a:gd name="connsiteX332-4765" fmla="*/ 2122219 w 6401555"/>
                <a:gd name="connsiteY332-4766" fmla="*/ 984584 h 5369298"/>
                <a:gd name="connsiteX333-4767" fmla="*/ 2133236 w 6401555"/>
                <a:gd name="connsiteY333-4768" fmla="*/ 951534 h 5369298"/>
                <a:gd name="connsiteX334-4769" fmla="*/ 2166287 w 6401555"/>
                <a:gd name="connsiteY334-4770" fmla="*/ 940517 h 5369298"/>
                <a:gd name="connsiteX335-4771" fmla="*/ 2243405 w 6401555"/>
                <a:gd name="connsiteY335-4772" fmla="*/ 984584 h 5369298"/>
                <a:gd name="connsiteX336-4773" fmla="*/ 2232388 w 6401555"/>
                <a:gd name="connsiteY336-4774" fmla="*/ 1017635 h 5369298"/>
                <a:gd name="connsiteX337-4775" fmla="*/ 2210354 w 6401555"/>
                <a:gd name="connsiteY337-4776" fmla="*/ 1061702 h 5369298"/>
                <a:gd name="connsiteX338-4777" fmla="*/ 2188320 w 6401555"/>
                <a:gd name="connsiteY338-4778" fmla="*/ 1127804 h 5369298"/>
                <a:gd name="connsiteX339-4779" fmla="*/ 2133236 w 6401555"/>
                <a:gd name="connsiteY339-4780" fmla="*/ 1193905 h 5369298"/>
                <a:gd name="connsiteX340-4781" fmla="*/ 2100185 w 6401555"/>
                <a:gd name="connsiteY340-4782" fmla="*/ 1215938 h 5369298"/>
                <a:gd name="connsiteX341-4783" fmla="*/ 2298489 w 6401555"/>
                <a:gd name="connsiteY341-4784" fmla="*/ 1226955 h 5369298"/>
                <a:gd name="connsiteX342-4785" fmla="*/ 2364590 w 6401555"/>
                <a:gd name="connsiteY342-4786" fmla="*/ 1138820 h 5369298"/>
                <a:gd name="connsiteX343-4787" fmla="*/ 2397641 w 6401555"/>
                <a:gd name="connsiteY343-4788" fmla="*/ 1127804 h 5369298"/>
                <a:gd name="connsiteX344-4789" fmla="*/ 2584928 w 6401555"/>
                <a:gd name="connsiteY344-4790" fmla="*/ 1116787 h 5369298"/>
                <a:gd name="connsiteX345-4791" fmla="*/ 2640012 w 6401555"/>
                <a:gd name="connsiteY345-4792" fmla="*/ 1017635 h 5369298"/>
                <a:gd name="connsiteX346-4793" fmla="*/ 2651029 w 6401555"/>
                <a:gd name="connsiteY346-4794" fmla="*/ 929500 h 5369298"/>
                <a:gd name="connsiteX347-4795" fmla="*/ 2816282 w 6401555"/>
                <a:gd name="connsiteY347-4796" fmla="*/ 962551 h 5369298"/>
                <a:gd name="connsiteX348-4797" fmla="*/ 2860349 w 6401555"/>
                <a:gd name="connsiteY348-4798" fmla="*/ 841365 h 5369298"/>
                <a:gd name="connsiteX349-4799" fmla="*/ 2937467 w 6401555"/>
                <a:gd name="connsiteY349-4800" fmla="*/ 808314 h 5369298"/>
                <a:gd name="connsiteX350-4801" fmla="*/ 3080687 w 6401555"/>
                <a:gd name="connsiteY350-4802" fmla="*/ 819331 h 5369298"/>
                <a:gd name="connsiteX351-4803" fmla="*/ 3091704 w 6401555"/>
                <a:gd name="connsiteY351-4804" fmla="*/ 874416 h 5369298"/>
                <a:gd name="connsiteX352-4805" fmla="*/ 3124754 w 6401555"/>
                <a:gd name="connsiteY352-4806" fmla="*/ 951534 h 5369298"/>
                <a:gd name="connsiteX353-4807" fmla="*/ 3157805 w 6401555"/>
                <a:gd name="connsiteY353-4808" fmla="*/ 1094753 h 5369298"/>
                <a:gd name="connsiteX354-4809" fmla="*/ 3168822 w 6401555"/>
                <a:gd name="connsiteY354-4810" fmla="*/ 1127804 h 5369298"/>
                <a:gd name="connsiteX355-4811" fmla="*/ 3201872 w 6401555"/>
                <a:gd name="connsiteY355-4812" fmla="*/ 1138820 h 5369298"/>
                <a:gd name="connsiteX356-4813" fmla="*/ 3256957 w 6401555"/>
                <a:gd name="connsiteY356-4814" fmla="*/ 1149837 h 5369298"/>
                <a:gd name="connsiteX357-4815" fmla="*/ 3179838 w 6401555"/>
                <a:gd name="connsiteY357-4816" fmla="*/ 1160854 h 5369298"/>
                <a:gd name="connsiteX358-4817" fmla="*/ 3212889 w 6401555"/>
                <a:gd name="connsiteY358-4818" fmla="*/ 1171871 h 5369298"/>
                <a:gd name="connsiteX359-4819" fmla="*/ 3245940 w 6401555"/>
                <a:gd name="connsiteY359-4820" fmla="*/ 1193905 h 5369298"/>
                <a:gd name="connsiteX360-4821" fmla="*/ 3267973 w 6401555"/>
                <a:gd name="connsiteY360-4822" fmla="*/ 1226955 h 5369298"/>
                <a:gd name="connsiteX361-4823" fmla="*/ 3290007 w 6401555"/>
                <a:gd name="connsiteY361-4824" fmla="*/ 1271023 h 5369298"/>
                <a:gd name="connsiteX362-4825" fmla="*/ 3323058 w 6401555"/>
                <a:gd name="connsiteY362-4826" fmla="*/ 1293057 h 5369298"/>
                <a:gd name="connsiteX363-4827" fmla="*/ 3356108 w 6401555"/>
                <a:gd name="connsiteY363-4828" fmla="*/ 1282040 h 5369298"/>
                <a:gd name="connsiteX364-4829" fmla="*/ 3466277 w 6401555"/>
                <a:gd name="connsiteY364-4830" fmla="*/ 1193905 h 5369298"/>
                <a:gd name="connsiteX365-4831" fmla="*/ 3620513 w 6401555"/>
                <a:gd name="connsiteY365-4832" fmla="*/ 1160854 h 5369298"/>
                <a:gd name="connsiteX366-4833" fmla="*/ 3730682 w 6401555"/>
                <a:gd name="connsiteY366-4834" fmla="*/ 1116787 h 5369298"/>
                <a:gd name="connsiteX367-4835" fmla="*/ 3818817 w 6401555"/>
                <a:gd name="connsiteY367-4836" fmla="*/ 1094753 h 5369298"/>
                <a:gd name="connsiteX368-4837" fmla="*/ 3928985 w 6401555"/>
                <a:gd name="connsiteY368-4838" fmla="*/ 1050685 h 5369298"/>
                <a:gd name="connsiteX369-4839" fmla="*/ 4006104 w 6401555"/>
                <a:gd name="connsiteY369-4840" fmla="*/ 1017635 h 5369298"/>
                <a:gd name="connsiteX370-4841" fmla="*/ 4061188 w 6401555"/>
                <a:gd name="connsiteY370-4842" fmla="*/ 962551 h 5369298"/>
                <a:gd name="connsiteX371-4843" fmla="*/ 4127289 w 6401555"/>
                <a:gd name="connsiteY371-4844" fmla="*/ 907466 h 5369298"/>
                <a:gd name="connsiteX372-4845" fmla="*/ 4149323 w 6401555"/>
                <a:gd name="connsiteY372-4846" fmla="*/ 874416 h 5369298"/>
                <a:gd name="connsiteX373-4847" fmla="*/ 4182373 w 6401555"/>
                <a:gd name="connsiteY373-4848" fmla="*/ 852382 h 5369298"/>
                <a:gd name="connsiteX374-4849" fmla="*/ 4226441 w 6401555"/>
                <a:gd name="connsiteY374-4850" fmla="*/ 819331 h 5369298"/>
                <a:gd name="connsiteX375-4851" fmla="*/ 4303559 w 6401555"/>
                <a:gd name="connsiteY375-4852" fmla="*/ 786281 h 5369298"/>
                <a:gd name="connsiteX376-4853" fmla="*/ 4369660 w 6401555"/>
                <a:gd name="connsiteY376-4854" fmla="*/ 775264 h 5369298"/>
                <a:gd name="connsiteX377-4855" fmla="*/ 4424745 w 6401555"/>
                <a:gd name="connsiteY377-4856" fmla="*/ 753230 h 5369298"/>
                <a:gd name="connsiteX378-4857" fmla="*/ 4457795 w 6401555"/>
                <a:gd name="connsiteY378-4858" fmla="*/ 742213 h 5369298"/>
                <a:gd name="connsiteX379-4859" fmla="*/ 4523896 w 6401555"/>
                <a:gd name="connsiteY379-4860" fmla="*/ 698146 h 5369298"/>
                <a:gd name="connsiteX380-4861" fmla="*/ 4623048 w 6401555"/>
                <a:gd name="connsiteY380-4862" fmla="*/ 676112 h 5369298"/>
                <a:gd name="connsiteX381-4863" fmla="*/ 4755251 w 6401555"/>
                <a:gd name="connsiteY381-4864" fmla="*/ 709163 h 5369298"/>
                <a:gd name="connsiteX382-4865" fmla="*/ 4777284 w 6401555"/>
                <a:gd name="connsiteY382-4866" fmla="*/ 742213 h 5369298"/>
                <a:gd name="connsiteX383-4867" fmla="*/ 4810335 w 6401555"/>
                <a:gd name="connsiteY383-4868" fmla="*/ 753230 h 5369298"/>
                <a:gd name="connsiteX384-4869" fmla="*/ 4909487 w 6401555"/>
                <a:gd name="connsiteY384-4870" fmla="*/ 764247 h 5369298"/>
                <a:gd name="connsiteX385-4871" fmla="*/ 4942537 w 6401555"/>
                <a:gd name="connsiteY385-4872" fmla="*/ 830348 h 5369298"/>
                <a:gd name="connsiteX386-4873" fmla="*/ 4931520 w 6401555"/>
                <a:gd name="connsiteY386-4874" fmla="*/ 863399 h 5369298"/>
                <a:gd name="connsiteX387-4875" fmla="*/ 4909487 w 6401555"/>
                <a:gd name="connsiteY387-4876" fmla="*/ 830348 h 5369298"/>
                <a:gd name="connsiteX388-4877" fmla="*/ 4810335 w 6401555"/>
                <a:gd name="connsiteY388-4878" fmla="*/ 797298 h 5369298"/>
                <a:gd name="connsiteX389-4879" fmla="*/ 4777284 w 6401555"/>
                <a:gd name="connsiteY389-4880" fmla="*/ 808314 h 5369298"/>
                <a:gd name="connsiteX390-4881" fmla="*/ 4777284 w 6401555"/>
                <a:gd name="connsiteY390-4882" fmla="*/ 874416 h 5369298"/>
                <a:gd name="connsiteX391-4883" fmla="*/ 4854402 w 6401555"/>
                <a:gd name="connsiteY391-4884" fmla="*/ 918483 h 5369298"/>
                <a:gd name="connsiteX392-4885" fmla="*/ 5206942 w 6401555"/>
                <a:gd name="connsiteY392-4886" fmla="*/ 863399 h 5369298"/>
                <a:gd name="connsiteX393-4887" fmla="*/ 5239993 w 6401555"/>
                <a:gd name="connsiteY393-4888" fmla="*/ 841365 h 5369298"/>
                <a:gd name="connsiteX394-4889" fmla="*/ 5284060 w 6401555"/>
                <a:gd name="connsiteY394-4890" fmla="*/ 775264 h 5369298"/>
                <a:gd name="connsiteX395-4891" fmla="*/ 5339145 w 6401555"/>
                <a:gd name="connsiteY395-4892" fmla="*/ 510859 h 5369298"/>
                <a:gd name="connsiteX396-4893" fmla="*/ 5416263 w 6401555"/>
                <a:gd name="connsiteY396-4894" fmla="*/ 466791 h 5369298"/>
                <a:gd name="connsiteX397-4895" fmla="*/ 5581516 w 6401555"/>
                <a:gd name="connsiteY397-4896" fmla="*/ 433741 h 5369298"/>
                <a:gd name="connsiteX398-4897" fmla="*/ 5647617 w 6401555"/>
                <a:gd name="connsiteY398-4898" fmla="*/ 433741 h 5369298"/>
                <a:gd name="connsiteX399-4899" fmla="*/ 5658634 w 6401555"/>
                <a:gd name="connsiteY399-4900" fmla="*/ 499842 h 5369298"/>
                <a:gd name="connsiteX400-4901" fmla="*/ 5735752 w 6401555"/>
                <a:gd name="connsiteY400-4902" fmla="*/ 521876 h 5369298"/>
                <a:gd name="connsiteX401-4903" fmla="*/ 5746769 w 6401555"/>
                <a:gd name="connsiteY401-4904" fmla="*/ 477808 h 5369298"/>
                <a:gd name="connsiteX402-4905" fmla="*/ 5735752 w 6401555"/>
                <a:gd name="connsiteY402-4906" fmla="*/ 444758 h 5369298"/>
                <a:gd name="connsiteX403-4907" fmla="*/ 5724735 w 6401555"/>
                <a:gd name="connsiteY403-4908" fmla="*/ 378657 h 5369298"/>
                <a:gd name="connsiteX404-4909" fmla="*/ 5702701 w 6401555"/>
                <a:gd name="connsiteY404-4910" fmla="*/ 202387 h 5369298"/>
                <a:gd name="connsiteX405-4911" fmla="*/ 5669651 w 6401555"/>
                <a:gd name="connsiteY405-4912" fmla="*/ 136285 h 5369298"/>
                <a:gd name="connsiteX406-4913" fmla="*/ 5669651 w 6401555"/>
                <a:gd name="connsiteY406-4914" fmla="*/ 4083 h 5369298"/>
                <a:gd name="connsiteX0-4915" fmla="*/ 5669651 w 6401555"/>
                <a:gd name="connsiteY0-4916" fmla="*/ 4083 h 5369298"/>
                <a:gd name="connsiteX1-4917" fmla="*/ 5724735 w 6401555"/>
                <a:gd name="connsiteY1-4918" fmla="*/ 37134 h 5369298"/>
                <a:gd name="connsiteX2-4919" fmla="*/ 5757785 w 6401555"/>
                <a:gd name="connsiteY2-4920" fmla="*/ 59167 h 5369298"/>
                <a:gd name="connsiteX3-4921" fmla="*/ 5768802 w 6401555"/>
                <a:gd name="connsiteY3-4922" fmla="*/ 114252 h 5369298"/>
                <a:gd name="connsiteX4-4923" fmla="*/ 5779819 w 6401555"/>
                <a:gd name="connsiteY4-4924" fmla="*/ 158319 h 5369298"/>
                <a:gd name="connsiteX5-4925" fmla="*/ 5834904 w 6401555"/>
                <a:gd name="connsiteY5-4926" fmla="*/ 213404 h 5369298"/>
                <a:gd name="connsiteX6-4927" fmla="*/ 5878971 w 6401555"/>
                <a:gd name="connsiteY6-4928" fmla="*/ 279505 h 5369298"/>
                <a:gd name="connsiteX7-4929" fmla="*/ 5912022 w 6401555"/>
                <a:gd name="connsiteY7-4930" fmla="*/ 301538 h 5369298"/>
                <a:gd name="connsiteX8-4931" fmla="*/ 5978123 w 6401555"/>
                <a:gd name="connsiteY8-4932" fmla="*/ 323572 h 5369298"/>
                <a:gd name="connsiteX9-4933" fmla="*/ 6011173 w 6401555"/>
                <a:gd name="connsiteY9-4934" fmla="*/ 334589 h 5369298"/>
                <a:gd name="connsiteX10-4935" fmla="*/ 6066258 w 6401555"/>
                <a:gd name="connsiteY10-4936" fmla="*/ 345606 h 5369298"/>
                <a:gd name="connsiteX11-4937" fmla="*/ 6099308 w 6401555"/>
                <a:gd name="connsiteY11-4938" fmla="*/ 356623 h 5369298"/>
                <a:gd name="connsiteX12-4939" fmla="*/ 6143376 w 6401555"/>
                <a:gd name="connsiteY12-4940" fmla="*/ 367640 h 5369298"/>
                <a:gd name="connsiteX13-4941" fmla="*/ 6209477 w 6401555"/>
                <a:gd name="connsiteY13-4942" fmla="*/ 389673 h 5369298"/>
                <a:gd name="connsiteX14-4943" fmla="*/ 6242528 w 6401555"/>
                <a:gd name="connsiteY14-4944" fmla="*/ 422724 h 5369298"/>
                <a:gd name="connsiteX15-4945" fmla="*/ 6264561 w 6401555"/>
                <a:gd name="connsiteY15-4946" fmla="*/ 455775 h 5369298"/>
                <a:gd name="connsiteX16-4947" fmla="*/ 6297612 w 6401555"/>
                <a:gd name="connsiteY16-4948" fmla="*/ 466791 h 5369298"/>
                <a:gd name="connsiteX17-4949" fmla="*/ 6319646 w 6401555"/>
                <a:gd name="connsiteY17-4950" fmla="*/ 499842 h 5369298"/>
                <a:gd name="connsiteX18-4951" fmla="*/ 6352696 w 6401555"/>
                <a:gd name="connsiteY18-4952" fmla="*/ 532893 h 5369298"/>
                <a:gd name="connsiteX19-4953" fmla="*/ 6319646 w 6401555"/>
                <a:gd name="connsiteY19-4954" fmla="*/ 610011 h 5369298"/>
                <a:gd name="connsiteX20-4955" fmla="*/ 6330663 w 6401555"/>
                <a:gd name="connsiteY20-4956" fmla="*/ 775264 h 5369298"/>
                <a:gd name="connsiteX21-4957" fmla="*/ 6352696 w 6401555"/>
                <a:gd name="connsiteY21-4958" fmla="*/ 841365 h 5369298"/>
                <a:gd name="connsiteX22-4959" fmla="*/ 6341679 w 6401555"/>
                <a:gd name="connsiteY22-4960" fmla="*/ 874416 h 5369298"/>
                <a:gd name="connsiteX23-4961" fmla="*/ 6308629 w 6401555"/>
                <a:gd name="connsiteY23-4962" fmla="*/ 885432 h 5369298"/>
                <a:gd name="connsiteX24-4963" fmla="*/ 6275578 w 6401555"/>
                <a:gd name="connsiteY24-4964" fmla="*/ 907466 h 5369298"/>
                <a:gd name="connsiteX25-4965" fmla="*/ 6319646 w 6401555"/>
                <a:gd name="connsiteY25-4966" fmla="*/ 973567 h 5369298"/>
                <a:gd name="connsiteX26-4967" fmla="*/ 6341679 w 6401555"/>
                <a:gd name="connsiteY26-4968" fmla="*/ 1039669 h 5369298"/>
                <a:gd name="connsiteX27-4969" fmla="*/ 6352696 w 6401555"/>
                <a:gd name="connsiteY27-4970" fmla="*/ 1072719 h 5369298"/>
                <a:gd name="connsiteX28-4971" fmla="*/ 6385747 w 6401555"/>
                <a:gd name="connsiteY28-4972" fmla="*/ 1105770 h 5369298"/>
                <a:gd name="connsiteX29-4973" fmla="*/ 6385747 w 6401555"/>
                <a:gd name="connsiteY29-4974" fmla="*/ 1237972 h 5369298"/>
                <a:gd name="connsiteX30-4975" fmla="*/ 6352696 w 6401555"/>
                <a:gd name="connsiteY30-4976" fmla="*/ 1271023 h 5369298"/>
                <a:gd name="connsiteX31-4977" fmla="*/ 6330663 w 6401555"/>
                <a:gd name="connsiteY31-4978" fmla="*/ 1304073 h 5369298"/>
                <a:gd name="connsiteX32-4979" fmla="*/ 6198460 w 6401555"/>
                <a:gd name="connsiteY32-4980" fmla="*/ 1414242 h 5369298"/>
                <a:gd name="connsiteX33-4981" fmla="*/ 6154393 w 6401555"/>
                <a:gd name="connsiteY33-4982" fmla="*/ 1425259 h 5369298"/>
                <a:gd name="connsiteX34-4983" fmla="*/ 6110325 w 6401555"/>
                <a:gd name="connsiteY34-4984" fmla="*/ 1458310 h 5369298"/>
                <a:gd name="connsiteX35-4985" fmla="*/ 6011173 w 6401555"/>
                <a:gd name="connsiteY35-4986" fmla="*/ 1469326 h 5369298"/>
                <a:gd name="connsiteX36-4987" fmla="*/ 5967106 w 6401555"/>
                <a:gd name="connsiteY36-4988" fmla="*/ 1480343 h 5369298"/>
                <a:gd name="connsiteX37-4989" fmla="*/ 5934055 w 6401555"/>
                <a:gd name="connsiteY37-4990" fmla="*/ 1513394 h 5369298"/>
                <a:gd name="connsiteX38-4991" fmla="*/ 5867954 w 6401555"/>
                <a:gd name="connsiteY38-4992" fmla="*/ 1535428 h 5369298"/>
                <a:gd name="connsiteX39-4993" fmla="*/ 5834904 w 6401555"/>
                <a:gd name="connsiteY39-4994" fmla="*/ 1546445 h 5369298"/>
                <a:gd name="connsiteX40-4995" fmla="*/ 5768802 w 6401555"/>
                <a:gd name="connsiteY40-4996" fmla="*/ 1568478 h 5369298"/>
                <a:gd name="connsiteX41-4997" fmla="*/ 5735752 w 6401555"/>
                <a:gd name="connsiteY41-4998" fmla="*/ 1579495 h 5369298"/>
                <a:gd name="connsiteX42-4999" fmla="*/ 5581516 w 6401555"/>
                <a:gd name="connsiteY42-5000" fmla="*/ 1590512 h 5369298"/>
                <a:gd name="connsiteX43-5001" fmla="*/ 5570499 w 6401555"/>
                <a:gd name="connsiteY43-5002" fmla="*/ 1700681 h 5369298"/>
                <a:gd name="connsiteX44-5003" fmla="*/ 5482364 w 6401555"/>
                <a:gd name="connsiteY44-5004" fmla="*/ 1656613 h 5369298"/>
                <a:gd name="connsiteX45-5005" fmla="*/ 5427279 w 6401555"/>
                <a:gd name="connsiteY45-5006" fmla="*/ 1667630 h 5369298"/>
                <a:gd name="connsiteX46-5007" fmla="*/ 5394229 w 6401555"/>
                <a:gd name="connsiteY46-5008" fmla="*/ 1700681 h 5369298"/>
                <a:gd name="connsiteX47-5009" fmla="*/ 5361178 w 6401555"/>
                <a:gd name="connsiteY47-5010" fmla="*/ 1711698 h 5369298"/>
                <a:gd name="connsiteX48-5011" fmla="*/ 5206942 w 6401555"/>
                <a:gd name="connsiteY48-5012" fmla="*/ 1700681 h 5369298"/>
                <a:gd name="connsiteX49-5013" fmla="*/ 5173892 w 6401555"/>
                <a:gd name="connsiteY49-5014" fmla="*/ 1689664 h 5369298"/>
                <a:gd name="connsiteX50-5015" fmla="*/ 5107790 w 6401555"/>
                <a:gd name="connsiteY50-5016" fmla="*/ 1700681 h 5369298"/>
                <a:gd name="connsiteX51-5017" fmla="*/ 5041689 w 6401555"/>
                <a:gd name="connsiteY51-5018" fmla="*/ 1744748 h 5369298"/>
                <a:gd name="connsiteX52-5019" fmla="*/ 4997622 w 6401555"/>
                <a:gd name="connsiteY52-5020" fmla="*/ 1799832 h 5369298"/>
                <a:gd name="connsiteX53-5021" fmla="*/ 4964571 w 6401555"/>
                <a:gd name="connsiteY53-5022" fmla="*/ 1876951 h 5369298"/>
                <a:gd name="connsiteX54-5023" fmla="*/ 4953554 w 6401555"/>
                <a:gd name="connsiteY54-5024" fmla="*/ 1943052 h 5369298"/>
                <a:gd name="connsiteX55-5025" fmla="*/ 4920504 w 6401555"/>
                <a:gd name="connsiteY55-5026" fmla="*/ 1976102 h 5369298"/>
                <a:gd name="connsiteX56-5027" fmla="*/ 4909487 w 6401555"/>
                <a:gd name="connsiteY56-5028" fmla="*/ 2009153 h 5369298"/>
                <a:gd name="connsiteX57-5029" fmla="*/ 4887453 w 6401555"/>
                <a:gd name="connsiteY57-5030" fmla="*/ 2097288 h 5369298"/>
                <a:gd name="connsiteX58-5031" fmla="*/ 4876436 w 6401555"/>
                <a:gd name="connsiteY58-5032" fmla="*/ 2130338 h 5369298"/>
                <a:gd name="connsiteX59-5033" fmla="*/ 4733217 w 6401555"/>
                <a:gd name="connsiteY59-5034" fmla="*/ 2163389 h 5369298"/>
                <a:gd name="connsiteX60-5035" fmla="*/ 4689149 w 6401555"/>
                <a:gd name="connsiteY60-5036" fmla="*/ 2185423 h 5369298"/>
                <a:gd name="connsiteX61-5037" fmla="*/ 4678132 w 6401555"/>
                <a:gd name="connsiteY61-5038" fmla="*/ 2306608 h 5369298"/>
                <a:gd name="connsiteX62-5039" fmla="*/ 4667116 w 6401555"/>
                <a:gd name="connsiteY62-5040" fmla="*/ 2339659 h 5369298"/>
                <a:gd name="connsiteX63-5041" fmla="*/ 4634065 w 6401555"/>
                <a:gd name="connsiteY63-5042" fmla="*/ 2317625 h 5369298"/>
                <a:gd name="connsiteX64-5043" fmla="*/ 4589998 w 6401555"/>
                <a:gd name="connsiteY64-5044" fmla="*/ 2361693 h 5369298"/>
                <a:gd name="connsiteX65-5045" fmla="*/ 4523896 w 6401555"/>
                <a:gd name="connsiteY65-5046" fmla="*/ 2394743 h 5369298"/>
                <a:gd name="connsiteX66-5047" fmla="*/ 4556947 w 6401555"/>
                <a:gd name="connsiteY66-5048" fmla="*/ 2416777 h 5369298"/>
                <a:gd name="connsiteX67-5049" fmla="*/ 4612031 w 6401555"/>
                <a:gd name="connsiteY67-5050" fmla="*/ 2361693 h 5369298"/>
                <a:gd name="connsiteX68-5051" fmla="*/ 4645082 w 6401555"/>
                <a:gd name="connsiteY68-5052" fmla="*/ 2383726 h 5369298"/>
                <a:gd name="connsiteX69-5053" fmla="*/ 4689149 w 6401555"/>
                <a:gd name="connsiteY69-5054" fmla="*/ 2482878 h 5369298"/>
                <a:gd name="connsiteX70-5055" fmla="*/ 4711183 w 6401555"/>
                <a:gd name="connsiteY70-5056" fmla="*/ 2593047 h 5369298"/>
                <a:gd name="connsiteX71-5057" fmla="*/ 4777284 w 6401555"/>
                <a:gd name="connsiteY71-5058" fmla="*/ 2648131 h 5369298"/>
                <a:gd name="connsiteX72-5059" fmla="*/ 4788301 w 6401555"/>
                <a:gd name="connsiteY72-5060" fmla="*/ 2703216 h 5369298"/>
                <a:gd name="connsiteX73-5061" fmla="*/ 4799318 w 6401555"/>
                <a:gd name="connsiteY73-5062" fmla="*/ 2747283 h 5369298"/>
                <a:gd name="connsiteX74-5063" fmla="*/ 4810335 w 6401555"/>
                <a:gd name="connsiteY74-5064" fmla="*/ 2901519 h 5369298"/>
                <a:gd name="connsiteX75-5065" fmla="*/ 4821352 w 6401555"/>
                <a:gd name="connsiteY75-5066" fmla="*/ 2934570 h 5369298"/>
                <a:gd name="connsiteX76-5067" fmla="*/ 4832369 w 6401555"/>
                <a:gd name="connsiteY76-5068" fmla="*/ 2978637 h 5369298"/>
                <a:gd name="connsiteX77-5069" fmla="*/ 4931520 w 6401555"/>
                <a:gd name="connsiteY77-5070" fmla="*/ 3022705 h 5369298"/>
                <a:gd name="connsiteX78-5071" fmla="*/ 4964571 w 6401555"/>
                <a:gd name="connsiteY78-5072" fmla="*/ 3033722 h 5369298"/>
                <a:gd name="connsiteX79-5073" fmla="*/ 4997622 w 6401555"/>
                <a:gd name="connsiteY79-5074" fmla="*/ 3044738 h 5369298"/>
                <a:gd name="connsiteX80-5075" fmla="*/ 5019655 w 6401555"/>
                <a:gd name="connsiteY80-5076" fmla="*/ 3077789 h 5369298"/>
                <a:gd name="connsiteX81-5077" fmla="*/ 5030672 w 6401555"/>
                <a:gd name="connsiteY81-5078" fmla="*/ 3154907 h 5369298"/>
                <a:gd name="connsiteX82-5079" fmla="*/ 5107790 w 6401555"/>
                <a:gd name="connsiteY82-5080" fmla="*/ 3165924 h 5369298"/>
                <a:gd name="connsiteX83-5081" fmla="*/ 5162875 w 6401555"/>
                <a:gd name="connsiteY83-5082" fmla="*/ 3232025 h 5369298"/>
                <a:gd name="connsiteX84-5083" fmla="*/ 5173892 w 6401555"/>
                <a:gd name="connsiteY84-5084" fmla="*/ 3265076 h 5369298"/>
                <a:gd name="connsiteX85-5085" fmla="*/ 5184908 w 6401555"/>
                <a:gd name="connsiteY85-5086" fmla="*/ 3452363 h 5369298"/>
                <a:gd name="connsiteX86-5087" fmla="*/ 5217959 w 6401555"/>
                <a:gd name="connsiteY86-5088" fmla="*/ 3463379 h 5369298"/>
                <a:gd name="connsiteX87-5089" fmla="*/ 5251010 w 6401555"/>
                <a:gd name="connsiteY87-5090" fmla="*/ 3496430 h 5369298"/>
                <a:gd name="connsiteX88-5091" fmla="*/ 5262026 w 6401555"/>
                <a:gd name="connsiteY88-5092" fmla="*/ 3529481 h 5369298"/>
                <a:gd name="connsiteX89-5093" fmla="*/ 5273043 w 6401555"/>
                <a:gd name="connsiteY89-5094" fmla="*/ 3617616 h 5369298"/>
                <a:gd name="connsiteX90-5095" fmla="*/ 5239993 w 6401555"/>
                <a:gd name="connsiteY90-5096" fmla="*/ 3628632 h 5369298"/>
                <a:gd name="connsiteX91-5097" fmla="*/ 5173892 w 6401555"/>
                <a:gd name="connsiteY91-5098" fmla="*/ 3672700 h 5369298"/>
                <a:gd name="connsiteX92-5099" fmla="*/ 5140841 w 6401555"/>
                <a:gd name="connsiteY92-5100" fmla="*/ 3683717 h 5369298"/>
                <a:gd name="connsiteX93-5101" fmla="*/ 5074740 w 6401555"/>
                <a:gd name="connsiteY93-5102" fmla="*/ 3727784 h 5369298"/>
                <a:gd name="connsiteX94-5103" fmla="*/ 4942537 w 6401555"/>
                <a:gd name="connsiteY94-5104" fmla="*/ 3738801 h 5369298"/>
                <a:gd name="connsiteX95-5105" fmla="*/ 4821352 w 6401555"/>
                <a:gd name="connsiteY95-5106" fmla="*/ 3727784 h 5369298"/>
                <a:gd name="connsiteX96-5107" fmla="*/ 4788301 w 6401555"/>
                <a:gd name="connsiteY96-5108" fmla="*/ 3705751 h 5369298"/>
                <a:gd name="connsiteX97-5109" fmla="*/ 4722200 w 6401555"/>
                <a:gd name="connsiteY97-5110" fmla="*/ 3683717 h 5369298"/>
                <a:gd name="connsiteX98-5111" fmla="*/ 4656099 w 6401555"/>
                <a:gd name="connsiteY98-5112" fmla="*/ 3617616 h 5369298"/>
                <a:gd name="connsiteX99-5113" fmla="*/ 4667116 w 6401555"/>
                <a:gd name="connsiteY99-5114" fmla="*/ 3573548 h 5369298"/>
                <a:gd name="connsiteX100-5115" fmla="*/ 4479829 w 6401555"/>
                <a:gd name="connsiteY100-5116" fmla="*/ 3518464 h 5369298"/>
                <a:gd name="connsiteX101-5117" fmla="*/ 4446778 w 6401555"/>
                <a:gd name="connsiteY101-5118" fmla="*/ 3485413 h 5369298"/>
                <a:gd name="connsiteX102-5119" fmla="*/ 4358643 w 6401555"/>
                <a:gd name="connsiteY102-5120" fmla="*/ 3441346 h 5369298"/>
                <a:gd name="connsiteX103-5121" fmla="*/ 4347626 w 6401555"/>
                <a:gd name="connsiteY103-5122" fmla="*/ 3529481 h 5369298"/>
                <a:gd name="connsiteX104-5123" fmla="*/ 4380677 w 6401555"/>
                <a:gd name="connsiteY104-5124" fmla="*/ 3551514 h 5369298"/>
                <a:gd name="connsiteX105-5125" fmla="*/ 4347626 w 6401555"/>
                <a:gd name="connsiteY105-5126" fmla="*/ 3584565 h 5369298"/>
                <a:gd name="connsiteX106-5127" fmla="*/ 4259492 w 6401555"/>
                <a:gd name="connsiteY106-5128" fmla="*/ 3584565 h 5369298"/>
                <a:gd name="connsiteX107-5129" fmla="*/ 4226441 w 6401555"/>
                <a:gd name="connsiteY107-5130" fmla="*/ 3551514 h 5369298"/>
                <a:gd name="connsiteX108-5131" fmla="*/ 3962036 w 6401555"/>
                <a:gd name="connsiteY108-5132" fmla="*/ 3254059 h 5369298"/>
                <a:gd name="connsiteX109-5133" fmla="*/ 3895935 w 6401555"/>
                <a:gd name="connsiteY109-5134" fmla="*/ 3232025 h 5369298"/>
                <a:gd name="connsiteX110-5135" fmla="*/ 3862884 w 6401555"/>
                <a:gd name="connsiteY110-5136" fmla="*/ 3221008 h 5369298"/>
                <a:gd name="connsiteX111-5137" fmla="*/ 3829834 w 6401555"/>
                <a:gd name="connsiteY111-5138" fmla="*/ 3198975 h 5369298"/>
                <a:gd name="connsiteX112-5139" fmla="*/ 3763732 w 6401555"/>
                <a:gd name="connsiteY112-5140" fmla="*/ 3176941 h 5369298"/>
                <a:gd name="connsiteX113-5141" fmla="*/ 3730682 w 6401555"/>
                <a:gd name="connsiteY113-5142" fmla="*/ 3165924 h 5369298"/>
                <a:gd name="connsiteX114-5143" fmla="*/ 3631530 w 6401555"/>
                <a:gd name="connsiteY114-5144" fmla="*/ 3110840 h 5369298"/>
                <a:gd name="connsiteX115-5145" fmla="*/ 3609496 w 6401555"/>
                <a:gd name="connsiteY115-5146" fmla="*/ 3143890 h 5369298"/>
                <a:gd name="connsiteX116-5147" fmla="*/ 3598479 w 6401555"/>
                <a:gd name="connsiteY116-5148" fmla="*/ 3198975 h 5369298"/>
                <a:gd name="connsiteX117-5149" fmla="*/ 3565429 w 6401555"/>
                <a:gd name="connsiteY117-5150" fmla="*/ 3209991 h 5369298"/>
                <a:gd name="connsiteX118-5151" fmla="*/ 3510345 w 6401555"/>
                <a:gd name="connsiteY118-5152" fmla="*/ 3198975 h 5369298"/>
                <a:gd name="connsiteX119-5153" fmla="*/ 3499328 w 6401555"/>
                <a:gd name="connsiteY119-5154" fmla="*/ 3165924 h 5369298"/>
                <a:gd name="connsiteX120-5155" fmla="*/ 3477294 w 6401555"/>
                <a:gd name="connsiteY120-5156" fmla="*/ 3132873 h 5369298"/>
                <a:gd name="connsiteX121-5157" fmla="*/ 3411193 w 6401555"/>
                <a:gd name="connsiteY121-5158" fmla="*/ 3077789 h 5369298"/>
                <a:gd name="connsiteX122-5159" fmla="*/ 3345092 w 6401555"/>
                <a:gd name="connsiteY122-5160" fmla="*/ 3088806 h 5369298"/>
                <a:gd name="connsiteX123-5161" fmla="*/ 3378142 w 6401555"/>
                <a:gd name="connsiteY123-5162" fmla="*/ 3110840 h 5369298"/>
                <a:gd name="connsiteX124-5163" fmla="*/ 3356108 w 6401555"/>
                <a:gd name="connsiteY124-5164" fmla="*/ 3187958 h 5369298"/>
                <a:gd name="connsiteX125-5165" fmla="*/ 3290007 w 6401555"/>
                <a:gd name="connsiteY125-5166" fmla="*/ 3232025 h 5369298"/>
                <a:gd name="connsiteX126-5167" fmla="*/ 3256957 w 6401555"/>
                <a:gd name="connsiteY126-5168" fmla="*/ 3254059 h 5369298"/>
                <a:gd name="connsiteX127-5169" fmla="*/ 3223906 w 6401555"/>
                <a:gd name="connsiteY127-5170" fmla="*/ 3265076 h 5369298"/>
                <a:gd name="connsiteX128-5171" fmla="*/ 3157805 w 6401555"/>
                <a:gd name="connsiteY128-5172" fmla="*/ 3298126 h 5369298"/>
                <a:gd name="connsiteX129-5173" fmla="*/ 3124754 w 6401555"/>
                <a:gd name="connsiteY129-5174" fmla="*/ 3331177 h 5369298"/>
                <a:gd name="connsiteX130-5175" fmla="*/ 3014585 w 6401555"/>
                <a:gd name="connsiteY130-5176" fmla="*/ 3452363 h 5369298"/>
                <a:gd name="connsiteX131-5177" fmla="*/ 2926451 w 6401555"/>
                <a:gd name="connsiteY131-5178" fmla="*/ 3518464 h 5369298"/>
                <a:gd name="connsiteX132-5179" fmla="*/ 3036619 w 6401555"/>
                <a:gd name="connsiteY132-5180" fmla="*/ 3507447 h 5369298"/>
                <a:gd name="connsiteX133-5181" fmla="*/ 3091704 w 6401555"/>
                <a:gd name="connsiteY133-5182" fmla="*/ 3463379 h 5369298"/>
                <a:gd name="connsiteX134-5183" fmla="*/ 3102720 w 6401555"/>
                <a:gd name="connsiteY134-5184" fmla="*/ 3430329 h 5369298"/>
                <a:gd name="connsiteX135-5185" fmla="*/ 3091704 w 6401555"/>
                <a:gd name="connsiteY135-5186" fmla="*/ 3309143 h 5369298"/>
                <a:gd name="connsiteX136-5187" fmla="*/ 3047636 w 6401555"/>
                <a:gd name="connsiteY136-5188" fmla="*/ 3331177 h 5369298"/>
                <a:gd name="connsiteX137-5189" fmla="*/ 2981535 w 6401555"/>
                <a:gd name="connsiteY137-5190" fmla="*/ 3397278 h 5369298"/>
                <a:gd name="connsiteX138-5191" fmla="*/ 2871366 w 6401555"/>
                <a:gd name="connsiteY138-5192" fmla="*/ 3419312 h 5369298"/>
                <a:gd name="connsiteX139-5193" fmla="*/ 2816282 w 6401555"/>
                <a:gd name="connsiteY139-5194" fmla="*/ 3485413 h 5369298"/>
                <a:gd name="connsiteX140-5195" fmla="*/ 2783231 w 6401555"/>
                <a:gd name="connsiteY140-5196" fmla="*/ 3496430 h 5369298"/>
                <a:gd name="connsiteX141-5197" fmla="*/ 2684079 w 6401555"/>
                <a:gd name="connsiteY141-5198" fmla="*/ 3496430 h 5369298"/>
                <a:gd name="connsiteX142-5199" fmla="*/ 2662046 w 6401555"/>
                <a:gd name="connsiteY142-5200" fmla="*/ 3529481 h 5369298"/>
                <a:gd name="connsiteX143-5201" fmla="*/ 2628995 w 6401555"/>
                <a:gd name="connsiteY143-5202" fmla="*/ 3551514 h 5369298"/>
                <a:gd name="connsiteX144-5203" fmla="*/ 2496793 w 6401555"/>
                <a:gd name="connsiteY144-5204" fmla="*/ 3573548 h 5369298"/>
                <a:gd name="connsiteX145-5205" fmla="*/ 2507810 w 6401555"/>
                <a:gd name="connsiteY145-5206" fmla="*/ 3672700 h 5369298"/>
                <a:gd name="connsiteX146-5207" fmla="*/ 2518826 w 6401555"/>
                <a:gd name="connsiteY146-5208" fmla="*/ 3705751 h 5369298"/>
                <a:gd name="connsiteX147-5209" fmla="*/ 2551877 w 6401555"/>
                <a:gd name="connsiteY147-5210" fmla="*/ 3738801 h 5369298"/>
                <a:gd name="connsiteX148-5211" fmla="*/ 2595945 w 6401555"/>
                <a:gd name="connsiteY148-5212" fmla="*/ 3804902 h 5369298"/>
                <a:gd name="connsiteX149-5213" fmla="*/ 2640012 w 6401555"/>
                <a:gd name="connsiteY149-5214" fmla="*/ 3992189 h 5369298"/>
                <a:gd name="connsiteX150-5215" fmla="*/ 2673063 w 6401555"/>
                <a:gd name="connsiteY150-5216" fmla="*/ 4003206 h 5369298"/>
                <a:gd name="connsiteX151-5217" fmla="*/ 2739164 w 6401555"/>
                <a:gd name="connsiteY151-5218" fmla="*/ 4058290 h 5369298"/>
                <a:gd name="connsiteX152-5219" fmla="*/ 2750181 w 6401555"/>
                <a:gd name="connsiteY152-5220" fmla="*/ 4091341 h 5369298"/>
                <a:gd name="connsiteX153-5221" fmla="*/ 2761198 w 6401555"/>
                <a:gd name="connsiteY153-5222" fmla="*/ 4135408 h 5369298"/>
                <a:gd name="connsiteX154-5223" fmla="*/ 2816282 w 6401555"/>
                <a:gd name="connsiteY154-5224" fmla="*/ 4146425 h 5369298"/>
                <a:gd name="connsiteX155-5225" fmla="*/ 2882383 w 6401555"/>
                <a:gd name="connsiteY155-5226" fmla="*/ 4245577 h 5369298"/>
                <a:gd name="connsiteX156-5227" fmla="*/ 2904417 w 6401555"/>
                <a:gd name="connsiteY156-5228" fmla="*/ 4278628 h 5369298"/>
                <a:gd name="connsiteX157-5229" fmla="*/ 3014585 w 6401555"/>
                <a:gd name="connsiteY157-5230" fmla="*/ 4300661 h 5369298"/>
                <a:gd name="connsiteX158-5231" fmla="*/ 3036619 w 6401555"/>
                <a:gd name="connsiteY158-5232" fmla="*/ 4333712 h 5369298"/>
                <a:gd name="connsiteX159-5233" fmla="*/ 3102720 w 6401555"/>
                <a:gd name="connsiteY159-5234" fmla="*/ 4399813 h 5369298"/>
                <a:gd name="connsiteX160-5235" fmla="*/ 3146788 w 6401555"/>
                <a:gd name="connsiteY160-5236" fmla="*/ 4465914 h 5369298"/>
                <a:gd name="connsiteX161-5237" fmla="*/ 3168822 w 6401555"/>
                <a:gd name="connsiteY161-5238" fmla="*/ 4498965 h 5369298"/>
                <a:gd name="connsiteX162-5239" fmla="*/ 3179838 w 6401555"/>
                <a:gd name="connsiteY162-5240" fmla="*/ 4532016 h 5369298"/>
                <a:gd name="connsiteX163-5241" fmla="*/ 3047636 w 6401555"/>
                <a:gd name="connsiteY163-5242" fmla="*/ 4620151 h 5369298"/>
                <a:gd name="connsiteX164-5243" fmla="*/ 3036619 w 6401555"/>
                <a:gd name="connsiteY164-5244" fmla="*/ 4653201 h 5369298"/>
                <a:gd name="connsiteX165-5245" fmla="*/ 2981535 w 6401555"/>
                <a:gd name="connsiteY165-5246" fmla="*/ 4763370 h 5369298"/>
                <a:gd name="connsiteX166-5247" fmla="*/ 2915434 w 6401555"/>
                <a:gd name="connsiteY166-5248" fmla="*/ 4785404 h 5369298"/>
                <a:gd name="connsiteX167-5249" fmla="*/ 2838316 w 6401555"/>
                <a:gd name="connsiteY167-5250" fmla="*/ 4807437 h 5369298"/>
                <a:gd name="connsiteX168-5251" fmla="*/ 2827299 w 6401555"/>
                <a:gd name="connsiteY168-5252" fmla="*/ 4840488 h 5369298"/>
                <a:gd name="connsiteX169-5253" fmla="*/ 2794248 w 6401555"/>
                <a:gd name="connsiteY169-5254" fmla="*/ 4862522 h 5369298"/>
                <a:gd name="connsiteX170-5255" fmla="*/ 2761198 w 6401555"/>
                <a:gd name="connsiteY170-5256" fmla="*/ 4895572 h 5369298"/>
                <a:gd name="connsiteX171-5257" fmla="*/ 2772214 w 6401555"/>
                <a:gd name="connsiteY171-5258" fmla="*/ 5016758 h 5369298"/>
                <a:gd name="connsiteX172-5259" fmla="*/ 2805265 w 6401555"/>
                <a:gd name="connsiteY172-5260" fmla="*/ 5049808 h 5369298"/>
                <a:gd name="connsiteX173-5261" fmla="*/ 2816282 w 6401555"/>
                <a:gd name="connsiteY173-5262" fmla="*/ 5137943 h 5369298"/>
                <a:gd name="connsiteX174-5263" fmla="*/ 2882383 w 6401555"/>
                <a:gd name="connsiteY174-5264" fmla="*/ 5170994 h 5369298"/>
                <a:gd name="connsiteX175-5265" fmla="*/ 2838316 w 6401555"/>
                <a:gd name="connsiteY175-5266" fmla="*/ 5248112 h 5369298"/>
                <a:gd name="connsiteX176-5267" fmla="*/ 2827299 w 6401555"/>
                <a:gd name="connsiteY176-5268" fmla="*/ 5292179 h 5369298"/>
                <a:gd name="connsiteX177-5269" fmla="*/ 2794248 w 6401555"/>
                <a:gd name="connsiteY177-5270" fmla="*/ 5281163 h 5369298"/>
                <a:gd name="connsiteX178-5271" fmla="*/ 2783231 w 6401555"/>
                <a:gd name="connsiteY178-5272" fmla="*/ 5248112 h 5369298"/>
                <a:gd name="connsiteX179-5273" fmla="*/ 2706113 w 6401555"/>
                <a:gd name="connsiteY179-5274" fmla="*/ 5159977 h 5369298"/>
                <a:gd name="connsiteX180-5275" fmla="*/ 2485776 w 6401555"/>
                <a:gd name="connsiteY180-5276" fmla="*/ 5170994 h 5369298"/>
                <a:gd name="connsiteX181-5277" fmla="*/ 2452725 w 6401555"/>
                <a:gd name="connsiteY181-5278" fmla="*/ 5182011 h 5369298"/>
                <a:gd name="connsiteX182-5279" fmla="*/ 2287472 w 6401555"/>
                <a:gd name="connsiteY182-5280" fmla="*/ 5193028 h 5369298"/>
                <a:gd name="connsiteX183-5281" fmla="*/ 2243405 w 6401555"/>
                <a:gd name="connsiteY183-5282" fmla="*/ 5237095 h 5369298"/>
                <a:gd name="connsiteX184-5283" fmla="*/ 2155270 w 6401555"/>
                <a:gd name="connsiteY184-5284" fmla="*/ 5303196 h 5369298"/>
                <a:gd name="connsiteX185-5285" fmla="*/ 2100185 w 6401555"/>
                <a:gd name="connsiteY185-5286" fmla="*/ 5281163 h 5369298"/>
                <a:gd name="connsiteX186-5287" fmla="*/ 1956966 w 6401555"/>
                <a:gd name="connsiteY186-5288" fmla="*/ 5270146 h 5369298"/>
                <a:gd name="connsiteX187-5289" fmla="*/ 1912899 w 6401555"/>
                <a:gd name="connsiteY187-5290" fmla="*/ 5226078 h 5369298"/>
                <a:gd name="connsiteX188-5291" fmla="*/ 1824764 w 6401555"/>
                <a:gd name="connsiteY188-5292" fmla="*/ 5204045 h 5369298"/>
                <a:gd name="connsiteX189-5293" fmla="*/ 1791713 w 6401555"/>
                <a:gd name="connsiteY189-5294" fmla="*/ 5182011 h 5369298"/>
                <a:gd name="connsiteX190-5295" fmla="*/ 1769679 w 6401555"/>
                <a:gd name="connsiteY190-5296" fmla="*/ 5248112 h 5369298"/>
                <a:gd name="connsiteX191-5297" fmla="*/ 1747646 w 6401555"/>
                <a:gd name="connsiteY191-5298" fmla="*/ 5347264 h 5369298"/>
                <a:gd name="connsiteX192-5299" fmla="*/ 1714595 w 6401555"/>
                <a:gd name="connsiteY192-5300" fmla="*/ 5369298 h 5369298"/>
                <a:gd name="connsiteX193-5301" fmla="*/ 1648494 w 6401555"/>
                <a:gd name="connsiteY193-5302" fmla="*/ 5358281 h 5369298"/>
                <a:gd name="connsiteX194-5303" fmla="*/ 1604426 w 6401555"/>
                <a:gd name="connsiteY194-5304" fmla="*/ 5292179 h 5369298"/>
                <a:gd name="connsiteX195-5305" fmla="*/ 1593410 w 6401555"/>
                <a:gd name="connsiteY195-5306" fmla="*/ 5259129 h 5369298"/>
                <a:gd name="connsiteX196-5307" fmla="*/ 1494258 w 6401555"/>
                <a:gd name="connsiteY196-5308" fmla="*/ 5215061 h 5369298"/>
                <a:gd name="connsiteX197-5309" fmla="*/ 1461207 w 6401555"/>
                <a:gd name="connsiteY197-5310" fmla="*/ 5204045 h 5369298"/>
                <a:gd name="connsiteX198-5311" fmla="*/ 1428157 w 6401555"/>
                <a:gd name="connsiteY198-5312" fmla="*/ 5182011 h 5369298"/>
                <a:gd name="connsiteX199-5313" fmla="*/ 1163752 w 6401555"/>
                <a:gd name="connsiteY199-5314" fmla="*/ 5126926 h 5369298"/>
                <a:gd name="connsiteX200-5315" fmla="*/ 1130701 w 6401555"/>
                <a:gd name="connsiteY200-5316" fmla="*/ 5115910 h 5369298"/>
                <a:gd name="connsiteX201-5317" fmla="*/ 1064600 w 6401555"/>
                <a:gd name="connsiteY201-5318" fmla="*/ 5104893 h 5369298"/>
                <a:gd name="connsiteX202-5319" fmla="*/ 1031549 w 6401555"/>
                <a:gd name="connsiteY202-5320" fmla="*/ 5071842 h 5369298"/>
                <a:gd name="connsiteX203-5321" fmla="*/ 998499 w 6401555"/>
                <a:gd name="connsiteY203-5322" fmla="*/ 5060825 h 5369298"/>
                <a:gd name="connsiteX204-5323" fmla="*/ 943414 w 6401555"/>
                <a:gd name="connsiteY204-5324" fmla="*/ 5071842 h 5369298"/>
                <a:gd name="connsiteX205-5325" fmla="*/ 965448 w 6401555"/>
                <a:gd name="connsiteY205-5326" fmla="*/ 5104893 h 5369298"/>
                <a:gd name="connsiteX206-5327" fmla="*/ 932398 w 6401555"/>
                <a:gd name="connsiteY206-5328" fmla="*/ 5137943 h 5369298"/>
                <a:gd name="connsiteX207-5329" fmla="*/ 634942 w 6401555"/>
                <a:gd name="connsiteY207-5330" fmla="*/ 5137943 h 5369298"/>
                <a:gd name="connsiteX208-5331" fmla="*/ 568841 w 6401555"/>
                <a:gd name="connsiteY208-5332" fmla="*/ 5204045 h 5369298"/>
                <a:gd name="connsiteX209-5333" fmla="*/ 502740 w 6401555"/>
                <a:gd name="connsiteY209-5334" fmla="*/ 5226078 h 5369298"/>
                <a:gd name="connsiteX210-5335" fmla="*/ 469689 w 6401555"/>
                <a:gd name="connsiteY210-5336" fmla="*/ 5237095 h 5369298"/>
                <a:gd name="connsiteX211-5337" fmla="*/ 403588 w 6401555"/>
                <a:gd name="connsiteY211-5338" fmla="*/ 5193028 h 5369298"/>
                <a:gd name="connsiteX212-5339" fmla="*/ 392571 w 6401555"/>
                <a:gd name="connsiteY212-5340" fmla="*/ 5159977 h 5369298"/>
                <a:gd name="connsiteX213-5341" fmla="*/ 348504 w 6401555"/>
                <a:gd name="connsiteY213-5342" fmla="*/ 5093876 h 5369298"/>
                <a:gd name="connsiteX214-5343" fmla="*/ 326470 w 6401555"/>
                <a:gd name="connsiteY214-5344" fmla="*/ 5027775 h 5369298"/>
                <a:gd name="connsiteX215-5345" fmla="*/ 337487 w 6401555"/>
                <a:gd name="connsiteY215-5346" fmla="*/ 4829471 h 5369298"/>
                <a:gd name="connsiteX216-5347" fmla="*/ 370537 w 6401555"/>
                <a:gd name="connsiteY216-5348" fmla="*/ 4796420 h 5369298"/>
                <a:gd name="connsiteX217-5349" fmla="*/ 392571 w 6401555"/>
                <a:gd name="connsiteY217-5350" fmla="*/ 4763370 h 5369298"/>
                <a:gd name="connsiteX218-5351" fmla="*/ 403588 w 6401555"/>
                <a:gd name="connsiteY218-5352" fmla="*/ 4730319 h 5369298"/>
                <a:gd name="connsiteX219-5353" fmla="*/ 414605 w 6401555"/>
                <a:gd name="connsiteY219-5354" fmla="*/ 4675235 h 5369298"/>
                <a:gd name="connsiteX220-5355" fmla="*/ 436638 w 6401555"/>
                <a:gd name="connsiteY220-5356" fmla="*/ 4642184 h 5369298"/>
                <a:gd name="connsiteX221-5357" fmla="*/ 414605 w 6401555"/>
                <a:gd name="connsiteY221-5358" fmla="*/ 4554049 h 5369298"/>
                <a:gd name="connsiteX222-5359" fmla="*/ 359520 w 6401555"/>
                <a:gd name="connsiteY222-5360" fmla="*/ 4487948 h 5369298"/>
                <a:gd name="connsiteX223-5361" fmla="*/ 304436 w 6401555"/>
                <a:gd name="connsiteY223-5362" fmla="*/ 4432864 h 5369298"/>
                <a:gd name="connsiteX224-5363" fmla="*/ 282402 w 6401555"/>
                <a:gd name="connsiteY224-5364" fmla="*/ 4399813 h 5369298"/>
                <a:gd name="connsiteX225-5365" fmla="*/ 315453 w 6401555"/>
                <a:gd name="connsiteY225-5366" fmla="*/ 4388796 h 5369298"/>
                <a:gd name="connsiteX226-5367" fmla="*/ 238335 w 6401555"/>
                <a:gd name="connsiteY226-5368" fmla="*/ 4377779 h 5369298"/>
                <a:gd name="connsiteX227-5369" fmla="*/ 205284 w 6401555"/>
                <a:gd name="connsiteY227-5370" fmla="*/ 4366763 h 5369298"/>
                <a:gd name="connsiteX228-5371" fmla="*/ 183251 w 6401555"/>
                <a:gd name="connsiteY228-5372" fmla="*/ 4333712 h 5369298"/>
                <a:gd name="connsiteX229-5373" fmla="*/ 139183 w 6401555"/>
                <a:gd name="connsiteY229-5374" fmla="*/ 4289645 h 5369298"/>
                <a:gd name="connsiteX230-5375" fmla="*/ 117149 w 6401555"/>
                <a:gd name="connsiteY230-5376" fmla="*/ 4256594 h 5369298"/>
                <a:gd name="connsiteX231-5377" fmla="*/ 17998 w 6401555"/>
                <a:gd name="connsiteY231-5378" fmla="*/ 4201510 h 5369298"/>
                <a:gd name="connsiteX232-5379" fmla="*/ 17998 w 6401555"/>
                <a:gd name="connsiteY232-5380" fmla="*/ 4014223 h 5369298"/>
                <a:gd name="connsiteX233-5381" fmla="*/ 40031 w 6401555"/>
                <a:gd name="connsiteY233-5382" fmla="*/ 3981172 h 5369298"/>
                <a:gd name="connsiteX234-5383" fmla="*/ 51048 w 6401555"/>
                <a:gd name="connsiteY234-5384" fmla="*/ 3948122 h 5369298"/>
                <a:gd name="connsiteX235-5385" fmla="*/ 128166 w 6401555"/>
                <a:gd name="connsiteY235-5386" fmla="*/ 3926088 h 5369298"/>
                <a:gd name="connsiteX236-5387" fmla="*/ 161217 w 6401555"/>
                <a:gd name="connsiteY236-5388" fmla="*/ 3904054 h 5369298"/>
                <a:gd name="connsiteX237-5389" fmla="*/ 172234 w 6401555"/>
                <a:gd name="connsiteY237-5390" fmla="*/ 3871004 h 5369298"/>
                <a:gd name="connsiteX238-5391" fmla="*/ 216301 w 6401555"/>
                <a:gd name="connsiteY238-5392" fmla="*/ 3804902 h 5369298"/>
                <a:gd name="connsiteX239-5393" fmla="*/ 238335 w 6401555"/>
                <a:gd name="connsiteY239-5394" fmla="*/ 3771852 h 5369298"/>
                <a:gd name="connsiteX240-5395" fmla="*/ 227318 w 6401555"/>
                <a:gd name="connsiteY240-5396" fmla="*/ 3716767 h 5369298"/>
                <a:gd name="connsiteX241-5397" fmla="*/ 161217 w 6401555"/>
                <a:gd name="connsiteY241-5398" fmla="*/ 3650666 h 5369298"/>
                <a:gd name="connsiteX242-5399" fmla="*/ 172234 w 6401555"/>
                <a:gd name="connsiteY242-5400" fmla="*/ 3617616 h 5369298"/>
                <a:gd name="connsiteX243-5401" fmla="*/ 161217 w 6401555"/>
                <a:gd name="connsiteY243-5402" fmla="*/ 3595582 h 5369298"/>
                <a:gd name="connsiteX244-5403" fmla="*/ 117149 w 6401555"/>
                <a:gd name="connsiteY244-5404" fmla="*/ 3496430 h 5369298"/>
                <a:gd name="connsiteX245-5405" fmla="*/ 106132 w 6401555"/>
                <a:gd name="connsiteY245-5406" fmla="*/ 3452363 h 5369298"/>
                <a:gd name="connsiteX246-5407" fmla="*/ 106132 w 6401555"/>
                <a:gd name="connsiteY246-5408" fmla="*/ 3331177 h 5369298"/>
                <a:gd name="connsiteX247-5409" fmla="*/ 139183 w 6401555"/>
                <a:gd name="connsiteY247-5410" fmla="*/ 3320160 h 5369298"/>
                <a:gd name="connsiteX248-5411" fmla="*/ 150200 w 6401555"/>
                <a:gd name="connsiteY248-5412" fmla="*/ 3287110 h 5369298"/>
                <a:gd name="connsiteX249-5413" fmla="*/ 172234 w 6401555"/>
                <a:gd name="connsiteY249-5414" fmla="*/ 3254059 h 5369298"/>
                <a:gd name="connsiteX250-5415" fmla="*/ 150200 w 6401555"/>
                <a:gd name="connsiteY250-5416" fmla="*/ 3132873 h 5369298"/>
                <a:gd name="connsiteX251-5417" fmla="*/ 161217 w 6401555"/>
                <a:gd name="connsiteY251-5418" fmla="*/ 3088806 h 5369298"/>
                <a:gd name="connsiteX252-5419" fmla="*/ 172234 w 6401555"/>
                <a:gd name="connsiteY252-5420" fmla="*/ 3011688 h 5369298"/>
                <a:gd name="connsiteX253-5421" fmla="*/ 139183 w 6401555"/>
                <a:gd name="connsiteY253-5422" fmla="*/ 2989654 h 5369298"/>
                <a:gd name="connsiteX254-5423" fmla="*/ 128166 w 6401555"/>
                <a:gd name="connsiteY254-5424" fmla="*/ 2956604 h 5369298"/>
                <a:gd name="connsiteX255-5425" fmla="*/ 194267 w 6401555"/>
                <a:gd name="connsiteY255-5426" fmla="*/ 2901519 h 5369298"/>
                <a:gd name="connsiteX256-5427" fmla="*/ 216301 w 6401555"/>
                <a:gd name="connsiteY256-5428" fmla="*/ 2868469 h 5369298"/>
                <a:gd name="connsiteX257-5429" fmla="*/ 238335 w 6401555"/>
                <a:gd name="connsiteY257-5430" fmla="*/ 2758300 h 5369298"/>
                <a:gd name="connsiteX258-5431" fmla="*/ 260369 w 6401555"/>
                <a:gd name="connsiteY258-5432" fmla="*/ 2714232 h 5369298"/>
                <a:gd name="connsiteX259-5433" fmla="*/ 271385 w 6401555"/>
                <a:gd name="connsiteY259-5434" fmla="*/ 2681182 h 5369298"/>
                <a:gd name="connsiteX260-5435" fmla="*/ 260369 w 6401555"/>
                <a:gd name="connsiteY260-5436" fmla="*/ 2604064 h 5369298"/>
                <a:gd name="connsiteX261-5437" fmla="*/ 183251 w 6401555"/>
                <a:gd name="connsiteY261-5438" fmla="*/ 2515929 h 5369298"/>
                <a:gd name="connsiteX262-5439" fmla="*/ 172234 w 6401555"/>
                <a:gd name="connsiteY262-5440" fmla="*/ 2449828 h 5369298"/>
                <a:gd name="connsiteX263-5441" fmla="*/ 216301 w 6401555"/>
                <a:gd name="connsiteY263-5442" fmla="*/ 2438811 h 5369298"/>
                <a:gd name="connsiteX264-5443" fmla="*/ 304436 w 6401555"/>
                <a:gd name="connsiteY264-5444" fmla="*/ 2449828 h 5369298"/>
                <a:gd name="connsiteX265-5445" fmla="*/ 403588 w 6401555"/>
                <a:gd name="connsiteY265-5446" fmla="*/ 2471861 h 5369298"/>
                <a:gd name="connsiteX266-5447" fmla="*/ 436638 w 6401555"/>
                <a:gd name="connsiteY266-5448" fmla="*/ 2427794 h 5369298"/>
                <a:gd name="connsiteX267-5449" fmla="*/ 469689 w 6401555"/>
                <a:gd name="connsiteY267-5450" fmla="*/ 2460845 h 5369298"/>
                <a:gd name="connsiteX268-5451" fmla="*/ 480706 w 6401555"/>
                <a:gd name="connsiteY268-5452" fmla="*/ 2372710 h 5369298"/>
                <a:gd name="connsiteX269-5453" fmla="*/ 601892 w 6401555"/>
                <a:gd name="connsiteY269-5454" fmla="*/ 2328642 h 5369298"/>
                <a:gd name="connsiteX270-5455" fmla="*/ 579858 w 6401555"/>
                <a:gd name="connsiteY270-5456" fmla="*/ 2295591 h 5369298"/>
                <a:gd name="connsiteX271-5457" fmla="*/ 612908 w 6401555"/>
                <a:gd name="connsiteY271-5458" fmla="*/ 2196440 h 5369298"/>
                <a:gd name="connsiteX272-5459" fmla="*/ 557824 w 6401555"/>
                <a:gd name="connsiteY272-5460" fmla="*/ 2152372 h 5369298"/>
                <a:gd name="connsiteX273-5461" fmla="*/ 469689 w 6401555"/>
                <a:gd name="connsiteY273-5462" fmla="*/ 2130338 h 5369298"/>
                <a:gd name="connsiteX274-5463" fmla="*/ 546807 w 6401555"/>
                <a:gd name="connsiteY274-5464" fmla="*/ 2053220 h 5369298"/>
                <a:gd name="connsiteX275-5465" fmla="*/ 579858 w 6401555"/>
                <a:gd name="connsiteY275-5466" fmla="*/ 2042204 h 5369298"/>
                <a:gd name="connsiteX276-5467" fmla="*/ 612908 w 6401555"/>
                <a:gd name="connsiteY276-5468" fmla="*/ 2031187 h 5369298"/>
                <a:gd name="connsiteX277-5469" fmla="*/ 634942 w 6401555"/>
                <a:gd name="connsiteY277-5470" fmla="*/ 1998136 h 5369298"/>
                <a:gd name="connsiteX278-5471" fmla="*/ 656976 w 6401555"/>
                <a:gd name="connsiteY278-5472" fmla="*/ 1921018 h 5369298"/>
                <a:gd name="connsiteX279-5473" fmla="*/ 679010 w 6401555"/>
                <a:gd name="connsiteY279-5474" fmla="*/ 1854917 h 5369298"/>
                <a:gd name="connsiteX280-5475" fmla="*/ 690026 w 6401555"/>
                <a:gd name="connsiteY280-5476" fmla="*/ 1689664 h 5369298"/>
                <a:gd name="connsiteX281-5477" fmla="*/ 712060 w 6401555"/>
                <a:gd name="connsiteY281-5478" fmla="*/ 1656613 h 5369298"/>
                <a:gd name="connsiteX282-5479" fmla="*/ 679010 w 6401555"/>
                <a:gd name="connsiteY282-5480" fmla="*/ 1568478 h 5369298"/>
                <a:gd name="connsiteX283-5481" fmla="*/ 656976 w 6401555"/>
                <a:gd name="connsiteY283-5482" fmla="*/ 1502377 h 5369298"/>
                <a:gd name="connsiteX284-5483" fmla="*/ 667993 w 6401555"/>
                <a:gd name="connsiteY284-5484" fmla="*/ 1403225 h 5369298"/>
                <a:gd name="connsiteX285-5485" fmla="*/ 767145 w 6401555"/>
                <a:gd name="connsiteY285-5486" fmla="*/ 1348141 h 5369298"/>
                <a:gd name="connsiteX286-5487" fmla="*/ 877313 w 6401555"/>
                <a:gd name="connsiteY286-5488" fmla="*/ 1326107 h 5369298"/>
                <a:gd name="connsiteX287-5489" fmla="*/ 1020532 w 6401555"/>
                <a:gd name="connsiteY287-5490" fmla="*/ 1304073 h 5369298"/>
                <a:gd name="connsiteX288-5491" fmla="*/ 1042566 w 6401555"/>
                <a:gd name="connsiteY288-5492" fmla="*/ 1337124 h 5369298"/>
                <a:gd name="connsiteX289-5493" fmla="*/ 1053583 w 6401555"/>
                <a:gd name="connsiteY289-5494" fmla="*/ 1381191 h 5369298"/>
                <a:gd name="connsiteX290-5495" fmla="*/ 1086634 w 6401555"/>
                <a:gd name="connsiteY290-5496" fmla="*/ 1403225 h 5369298"/>
                <a:gd name="connsiteX291-5497" fmla="*/ 1174769 w 6401555"/>
                <a:gd name="connsiteY291-5498" fmla="*/ 1480343 h 5369298"/>
                <a:gd name="connsiteX292-5499" fmla="*/ 1207819 w 6401555"/>
                <a:gd name="connsiteY292-5500" fmla="*/ 1469326 h 5369298"/>
                <a:gd name="connsiteX293-5501" fmla="*/ 1207819 w 6401555"/>
                <a:gd name="connsiteY293-5502" fmla="*/ 1337124 h 5369298"/>
                <a:gd name="connsiteX294-5503" fmla="*/ 1240870 w 6401555"/>
                <a:gd name="connsiteY294-5504" fmla="*/ 1315090 h 5369298"/>
                <a:gd name="connsiteX295-5505" fmla="*/ 1439173 w 6401555"/>
                <a:gd name="connsiteY295-5506" fmla="*/ 1293057 h 5369298"/>
                <a:gd name="connsiteX296-5507" fmla="*/ 1428157 w 6401555"/>
                <a:gd name="connsiteY296-5508" fmla="*/ 1237972 h 5369298"/>
                <a:gd name="connsiteX297-5509" fmla="*/ 1362055 w 6401555"/>
                <a:gd name="connsiteY297-5510" fmla="*/ 1204922 h 5369298"/>
                <a:gd name="connsiteX298-5511" fmla="*/ 1295954 w 6401555"/>
                <a:gd name="connsiteY298-5512" fmla="*/ 1149837 h 5369298"/>
                <a:gd name="connsiteX299-5513" fmla="*/ 1284937 w 6401555"/>
                <a:gd name="connsiteY299-5514" fmla="*/ 1105770 h 5369298"/>
                <a:gd name="connsiteX300-5515" fmla="*/ 1262904 w 6401555"/>
                <a:gd name="connsiteY300-5516" fmla="*/ 1072719 h 5369298"/>
                <a:gd name="connsiteX301-5517" fmla="*/ 1273920 w 6401555"/>
                <a:gd name="connsiteY301-5518" fmla="*/ 951534 h 5369298"/>
                <a:gd name="connsiteX302-5519" fmla="*/ 1306971 w 6401555"/>
                <a:gd name="connsiteY302-5520" fmla="*/ 929500 h 5369298"/>
                <a:gd name="connsiteX303-5521" fmla="*/ 1317988 w 6401555"/>
                <a:gd name="connsiteY303-5522" fmla="*/ 896449 h 5369298"/>
                <a:gd name="connsiteX304-5523" fmla="*/ 1273920 w 6401555"/>
                <a:gd name="connsiteY304-5524" fmla="*/ 830348 h 5369298"/>
                <a:gd name="connsiteX305-5525" fmla="*/ 1262904 w 6401555"/>
                <a:gd name="connsiteY305-5526" fmla="*/ 797298 h 5369298"/>
                <a:gd name="connsiteX306-5527" fmla="*/ 1229853 w 6401555"/>
                <a:gd name="connsiteY306-5528" fmla="*/ 764247 h 5369298"/>
                <a:gd name="connsiteX307-5529" fmla="*/ 1207819 w 6401555"/>
                <a:gd name="connsiteY307-5530" fmla="*/ 731196 h 5369298"/>
                <a:gd name="connsiteX308-5531" fmla="*/ 1218836 w 6401555"/>
                <a:gd name="connsiteY308-5532" fmla="*/ 521876 h 5369298"/>
                <a:gd name="connsiteX309-5533" fmla="*/ 1240870 w 6401555"/>
                <a:gd name="connsiteY309-5534" fmla="*/ 477808 h 5369298"/>
                <a:gd name="connsiteX310-5535" fmla="*/ 1251887 w 6401555"/>
                <a:gd name="connsiteY310-5536" fmla="*/ 444758 h 5369298"/>
                <a:gd name="connsiteX311-5537" fmla="*/ 1395106 w 6401555"/>
                <a:gd name="connsiteY311-5538" fmla="*/ 411707 h 5369298"/>
                <a:gd name="connsiteX312-5539" fmla="*/ 1406123 w 6401555"/>
                <a:gd name="connsiteY312-5540" fmla="*/ 367640 h 5369298"/>
                <a:gd name="connsiteX313-5541" fmla="*/ 1505275 w 6401555"/>
                <a:gd name="connsiteY313-5542" fmla="*/ 367640 h 5369298"/>
                <a:gd name="connsiteX314-5543" fmla="*/ 1527308 w 6401555"/>
                <a:gd name="connsiteY314-5544" fmla="*/ 400690 h 5369298"/>
                <a:gd name="connsiteX315-5545" fmla="*/ 1659511 w 6401555"/>
                <a:gd name="connsiteY315-5546" fmla="*/ 444758 h 5369298"/>
                <a:gd name="connsiteX316-5547" fmla="*/ 1703578 w 6401555"/>
                <a:gd name="connsiteY316-5548" fmla="*/ 565943 h 5369298"/>
                <a:gd name="connsiteX317-5549" fmla="*/ 1780696 w 6401555"/>
                <a:gd name="connsiteY317-5550" fmla="*/ 576960 h 5369298"/>
                <a:gd name="connsiteX318-5551" fmla="*/ 1813747 w 6401555"/>
                <a:gd name="connsiteY318-5552" fmla="*/ 587977 h 5369298"/>
                <a:gd name="connsiteX319-5553" fmla="*/ 1824764 w 6401555"/>
                <a:gd name="connsiteY319-5554" fmla="*/ 687129 h 5369298"/>
                <a:gd name="connsiteX320-5555" fmla="*/ 1780696 w 6401555"/>
                <a:gd name="connsiteY320-5556" fmla="*/ 698146 h 5369298"/>
                <a:gd name="connsiteX321-5557" fmla="*/ 1681545 w 6401555"/>
                <a:gd name="connsiteY321-5558" fmla="*/ 720179 h 5369298"/>
                <a:gd name="connsiteX322-5559" fmla="*/ 1769679 w 6401555"/>
                <a:gd name="connsiteY322-5560" fmla="*/ 753230 h 5369298"/>
                <a:gd name="connsiteX323-5561" fmla="*/ 1780696 w 6401555"/>
                <a:gd name="connsiteY323-5562" fmla="*/ 819331 h 5369298"/>
                <a:gd name="connsiteX324-5563" fmla="*/ 1824764 w 6401555"/>
                <a:gd name="connsiteY324-5564" fmla="*/ 918483 h 5369298"/>
                <a:gd name="connsiteX325-5565" fmla="*/ 1857814 w 6401555"/>
                <a:gd name="connsiteY325-5566" fmla="*/ 951534 h 5369298"/>
                <a:gd name="connsiteX326-5567" fmla="*/ 1879848 w 6401555"/>
                <a:gd name="connsiteY326-5568" fmla="*/ 984584 h 5369298"/>
                <a:gd name="connsiteX327-5569" fmla="*/ 1990017 w 6401555"/>
                <a:gd name="connsiteY327-5570" fmla="*/ 995601 h 5369298"/>
                <a:gd name="connsiteX328-5571" fmla="*/ 2023067 w 6401555"/>
                <a:gd name="connsiteY328-5572" fmla="*/ 1017635 h 5369298"/>
                <a:gd name="connsiteX329-5573" fmla="*/ 2056118 w 6401555"/>
                <a:gd name="connsiteY329-5574" fmla="*/ 1050685 h 5369298"/>
                <a:gd name="connsiteX330-5575" fmla="*/ 2089169 w 6401555"/>
                <a:gd name="connsiteY330-5576" fmla="*/ 1028652 h 5369298"/>
                <a:gd name="connsiteX331-5577" fmla="*/ 2122219 w 6401555"/>
                <a:gd name="connsiteY331-5578" fmla="*/ 984584 h 5369298"/>
                <a:gd name="connsiteX332-5579" fmla="*/ 2133236 w 6401555"/>
                <a:gd name="connsiteY332-5580" fmla="*/ 951534 h 5369298"/>
                <a:gd name="connsiteX333-5581" fmla="*/ 2166287 w 6401555"/>
                <a:gd name="connsiteY333-5582" fmla="*/ 940517 h 5369298"/>
                <a:gd name="connsiteX334-5583" fmla="*/ 2243405 w 6401555"/>
                <a:gd name="connsiteY334-5584" fmla="*/ 984584 h 5369298"/>
                <a:gd name="connsiteX335-5585" fmla="*/ 2232388 w 6401555"/>
                <a:gd name="connsiteY335-5586" fmla="*/ 1017635 h 5369298"/>
                <a:gd name="connsiteX336-5587" fmla="*/ 2210354 w 6401555"/>
                <a:gd name="connsiteY336-5588" fmla="*/ 1061702 h 5369298"/>
                <a:gd name="connsiteX337-5589" fmla="*/ 2188320 w 6401555"/>
                <a:gd name="connsiteY337-5590" fmla="*/ 1127804 h 5369298"/>
                <a:gd name="connsiteX338-5591" fmla="*/ 2133236 w 6401555"/>
                <a:gd name="connsiteY338-5592" fmla="*/ 1193905 h 5369298"/>
                <a:gd name="connsiteX339-5593" fmla="*/ 2100185 w 6401555"/>
                <a:gd name="connsiteY339-5594" fmla="*/ 1215938 h 5369298"/>
                <a:gd name="connsiteX340-5595" fmla="*/ 2298489 w 6401555"/>
                <a:gd name="connsiteY340-5596" fmla="*/ 1226955 h 5369298"/>
                <a:gd name="connsiteX341-5597" fmla="*/ 2364590 w 6401555"/>
                <a:gd name="connsiteY341-5598" fmla="*/ 1138820 h 5369298"/>
                <a:gd name="connsiteX342-5599" fmla="*/ 2397641 w 6401555"/>
                <a:gd name="connsiteY342-5600" fmla="*/ 1127804 h 5369298"/>
                <a:gd name="connsiteX343-5601" fmla="*/ 2584928 w 6401555"/>
                <a:gd name="connsiteY343-5602" fmla="*/ 1116787 h 5369298"/>
                <a:gd name="connsiteX344-5603" fmla="*/ 2640012 w 6401555"/>
                <a:gd name="connsiteY344-5604" fmla="*/ 1017635 h 5369298"/>
                <a:gd name="connsiteX345-5605" fmla="*/ 2651029 w 6401555"/>
                <a:gd name="connsiteY345-5606" fmla="*/ 929500 h 5369298"/>
                <a:gd name="connsiteX346-5607" fmla="*/ 2816282 w 6401555"/>
                <a:gd name="connsiteY346-5608" fmla="*/ 962551 h 5369298"/>
                <a:gd name="connsiteX347-5609" fmla="*/ 2860349 w 6401555"/>
                <a:gd name="connsiteY347-5610" fmla="*/ 841365 h 5369298"/>
                <a:gd name="connsiteX348-5611" fmla="*/ 2937467 w 6401555"/>
                <a:gd name="connsiteY348-5612" fmla="*/ 808314 h 5369298"/>
                <a:gd name="connsiteX349-5613" fmla="*/ 3080687 w 6401555"/>
                <a:gd name="connsiteY349-5614" fmla="*/ 819331 h 5369298"/>
                <a:gd name="connsiteX350-5615" fmla="*/ 3091704 w 6401555"/>
                <a:gd name="connsiteY350-5616" fmla="*/ 874416 h 5369298"/>
                <a:gd name="connsiteX351-5617" fmla="*/ 3124754 w 6401555"/>
                <a:gd name="connsiteY351-5618" fmla="*/ 951534 h 5369298"/>
                <a:gd name="connsiteX352-5619" fmla="*/ 3157805 w 6401555"/>
                <a:gd name="connsiteY352-5620" fmla="*/ 1094753 h 5369298"/>
                <a:gd name="connsiteX353-5621" fmla="*/ 3168822 w 6401555"/>
                <a:gd name="connsiteY353-5622" fmla="*/ 1127804 h 5369298"/>
                <a:gd name="connsiteX354-5623" fmla="*/ 3201872 w 6401555"/>
                <a:gd name="connsiteY354-5624" fmla="*/ 1138820 h 5369298"/>
                <a:gd name="connsiteX355-5625" fmla="*/ 3256957 w 6401555"/>
                <a:gd name="connsiteY355-5626" fmla="*/ 1149837 h 5369298"/>
                <a:gd name="connsiteX356-5627" fmla="*/ 3179838 w 6401555"/>
                <a:gd name="connsiteY356-5628" fmla="*/ 1160854 h 5369298"/>
                <a:gd name="connsiteX357-5629" fmla="*/ 3212889 w 6401555"/>
                <a:gd name="connsiteY357-5630" fmla="*/ 1171871 h 5369298"/>
                <a:gd name="connsiteX358-5631" fmla="*/ 3245940 w 6401555"/>
                <a:gd name="connsiteY358-5632" fmla="*/ 1193905 h 5369298"/>
                <a:gd name="connsiteX359-5633" fmla="*/ 3267973 w 6401555"/>
                <a:gd name="connsiteY359-5634" fmla="*/ 1226955 h 5369298"/>
                <a:gd name="connsiteX360-5635" fmla="*/ 3290007 w 6401555"/>
                <a:gd name="connsiteY360-5636" fmla="*/ 1271023 h 5369298"/>
                <a:gd name="connsiteX361-5637" fmla="*/ 3323058 w 6401555"/>
                <a:gd name="connsiteY361-5638" fmla="*/ 1293057 h 5369298"/>
                <a:gd name="connsiteX362-5639" fmla="*/ 3356108 w 6401555"/>
                <a:gd name="connsiteY362-5640" fmla="*/ 1282040 h 5369298"/>
                <a:gd name="connsiteX363-5641" fmla="*/ 3466277 w 6401555"/>
                <a:gd name="connsiteY363-5642" fmla="*/ 1193905 h 5369298"/>
                <a:gd name="connsiteX364-5643" fmla="*/ 3620513 w 6401555"/>
                <a:gd name="connsiteY364-5644" fmla="*/ 1160854 h 5369298"/>
                <a:gd name="connsiteX365-5645" fmla="*/ 3730682 w 6401555"/>
                <a:gd name="connsiteY365-5646" fmla="*/ 1116787 h 5369298"/>
                <a:gd name="connsiteX366-5647" fmla="*/ 3818817 w 6401555"/>
                <a:gd name="connsiteY366-5648" fmla="*/ 1094753 h 5369298"/>
                <a:gd name="connsiteX367-5649" fmla="*/ 3928985 w 6401555"/>
                <a:gd name="connsiteY367-5650" fmla="*/ 1050685 h 5369298"/>
                <a:gd name="connsiteX368-5651" fmla="*/ 4006104 w 6401555"/>
                <a:gd name="connsiteY368-5652" fmla="*/ 1017635 h 5369298"/>
                <a:gd name="connsiteX369-5653" fmla="*/ 4061188 w 6401555"/>
                <a:gd name="connsiteY369-5654" fmla="*/ 962551 h 5369298"/>
                <a:gd name="connsiteX370-5655" fmla="*/ 4127289 w 6401555"/>
                <a:gd name="connsiteY370-5656" fmla="*/ 907466 h 5369298"/>
                <a:gd name="connsiteX371-5657" fmla="*/ 4149323 w 6401555"/>
                <a:gd name="connsiteY371-5658" fmla="*/ 874416 h 5369298"/>
                <a:gd name="connsiteX372-5659" fmla="*/ 4182373 w 6401555"/>
                <a:gd name="connsiteY372-5660" fmla="*/ 852382 h 5369298"/>
                <a:gd name="connsiteX373-5661" fmla="*/ 4226441 w 6401555"/>
                <a:gd name="connsiteY373-5662" fmla="*/ 819331 h 5369298"/>
                <a:gd name="connsiteX374-5663" fmla="*/ 4303559 w 6401555"/>
                <a:gd name="connsiteY374-5664" fmla="*/ 786281 h 5369298"/>
                <a:gd name="connsiteX375-5665" fmla="*/ 4369660 w 6401555"/>
                <a:gd name="connsiteY375-5666" fmla="*/ 775264 h 5369298"/>
                <a:gd name="connsiteX376-5667" fmla="*/ 4424745 w 6401555"/>
                <a:gd name="connsiteY376-5668" fmla="*/ 753230 h 5369298"/>
                <a:gd name="connsiteX377-5669" fmla="*/ 4457795 w 6401555"/>
                <a:gd name="connsiteY377-5670" fmla="*/ 742213 h 5369298"/>
                <a:gd name="connsiteX378-5671" fmla="*/ 4523896 w 6401555"/>
                <a:gd name="connsiteY378-5672" fmla="*/ 698146 h 5369298"/>
                <a:gd name="connsiteX379-5673" fmla="*/ 4623048 w 6401555"/>
                <a:gd name="connsiteY379-5674" fmla="*/ 676112 h 5369298"/>
                <a:gd name="connsiteX380-5675" fmla="*/ 4755251 w 6401555"/>
                <a:gd name="connsiteY380-5676" fmla="*/ 709163 h 5369298"/>
                <a:gd name="connsiteX381-5677" fmla="*/ 4777284 w 6401555"/>
                <a:gd name="connsiteY381-5678" fmla="*/ 742213 h 5369298"/>
                <a:gd name="connsiteX382-5679" fmla="*/ 4810335 w 6401555"/>
                <a:gd name="connsiteY382-5680" fmla="*/ 753230 h 5369298"/>
                <a:gd name="connsiteX383-5681" fmla="*/ 4909487 w 6401555"/>
                <a:gd name="connsiteY383-5682" fmla="*/ 764247 h 5369298"/>
                <a:gd name="connsiteX384-5683" fmla="*/ 4942537 w 6401555"/>
                <a:gd name="connsiteY384-5684" fmla="*/ 830348 h 5369298"/>
                <a:gd name="connsiteX385-5685" fmla="*/ 4931520 w 6401555"/>
                <a:gd name="connsiteY385-5686" fmla="*/ 863399 h 5369298"/>
                <a:gd name="connsiteX386-5687" fmla="*/ 4909487 w 6401555"/>
                <a:gd name="connsiteY386-5688" fmla="*/ 830348 h 5369298"/>
                <a:gd name="connsiteX387-5689" fmla="*/ 4810335 w 6401555"/>
                <a:gd name="connsiteY387-5690" fmla="*/ 797298 h 5369298"/>
                <a:gd name="connsiteX388-5691" fmla="*/ 4777284 w 6401555"/>
                <a:gd name="connsiteY388-5692" fmla="*/ 808314 h 5369298"/>
                <a:gd name="connsiteX389-5693" fmla="*/ 4777284 w 6401555"/>
                <a:gd name="connsiteY389-5694" fmla="*/ 874416 h 5369298"/>
                <a:gd name="connsiteX390-5695" fmla="*/ 4854402 w 6401555"/>
                <a:gd name="connsiteY390-5696" fmla="*/ 918483 h 5369298"/>
                <a:gd name="connsiteX391-5697" fmla="*/ 5206942 w 6401555"/>
                <a:gd name="connsiteY391-5698" fmla="*/ 863399 h 5369298"/>
                <a:gd name="connsiteX392-5699" fmla="*/ 5239993 w 6401555"/>
                <a:gd name="connsiteY392-5700" fmla="*/ 841365 h 5369298"/>
                <a:gd name="connsiteX393-5701" fmla="*/ 5284060 w 6401555"/>
                <a:gd name="connsiteY393-5702" fmla="*/ 775264 h 5369298"/>
                <a:gd name="connsiteX394-5703" fmla="*/ 5339145 w 6401555"/>
                <a:gd name="connsiteY394-5704" fmla="*/ 510859 h 5369298"/>
                <a:gd name="connsiteX395-5705" fmla="*/ 5416263 w 6401555"/>
                <a:gd name="connsiteY395-5706" fmla="*/ 466791 h 5369298"/>
                <a:gd name="connsiteX396-5707" fmla="*/ 5581516 w 6401555"/>
                <a:gd name="connsiteY396-5708" fmla="*/ 433741 h 5369298"/>
                <a:gd name="connsiteX397-5709" fmla="*/ 5647617 w 6401555"/>
                <a:gd name="connsiteY397-5710" fmla="*/ 433741 h 5369298"/>
                <a:gd name="connsiteX398-5711" fmla="*/ 5658634 w 6401555"/>
                <a:gd name="connsiteY398-5712" fmla="*/ 499842 h 5369298"/>
                <a:gd name="connsiteX399-5713" fmla="*/ 5735752 w 6401555"/>
                <a:gd name="connsiteY399-5714" fmla="*/ 521876 h 5369298"/>
                <a:gd name="connsiteX400-5715" fmla="*/ 5746769 w 6401555"/>
                <a:gd name="connsiteY400-5716" fmla="*/ 477808 h 5369298"/>
                <a:gd name="connsiteX401-5717" fmla="*/ 5735752 w 6401555"/>
                <a:gd name="connsiteY401-5718" fmla="*/ 444758 h 5369298"/>
                <a:gd name="connsiteX402-5719" fmla="*/ 5724735 w 6401555"/>
                <a:gd name="connsiteY402-5720" fmla="*/ 378657 h 5369298"/>
                <a:gd name="connsiteX403-5721" fmla="*/ 5702701 w 6401555"/>
                <a:gd name="connsiteY403-5722" fmla="*/ 202387 h 5369298"/>
                <a:gd name="connsiteX404-5723" fmla="*/ 5669651 w 6401555"/>
                <a:gd name="connsiteY404-5724" fmla="*/ 136285 h 5369298"/>
                <a:gd name="connsiteX405-5725" fmla="*/ 5669651 w 6401555"/>
                <a:gd name="connsiteY405-5726" fmla="*/ 4083 h 5369298"/>
                <a:gd name="connsiteX0-5727" fmla="*/ 5669651 w 6401555"/>
                <a:gd name="connsiteY0-5728" fmla="*/ 4083 h 5369298"/>
                <a:gd name="connsiteX1-5729" fmla="*/ 5724735 w 6401555"/>
                <a:gd name="connsiteY1-5730" fmla="*/ 37134 h 5369298"/>
                <a:gd name="connsiteX2-5731" fmla="*/ 5757785 w 6401555"/>
                <a:gd name="connsiteY2-5732" fmla="*/ 59167 h 5369298"/>
                <a:gd name="connsiteX3-5733" fmla="*/ 5768802 w 6401555"/>
                <a:gd name="connsiteY3-5734" fmla="*/ 114252 h 5369298"/>
                <a:gd name="connsiteX4-5735" fmla="*/ 5779819 w 6401555"/>
                <a:gd name="connsiteY4-5736" fmla="*/ 158319 h 5369298"/>
                <a:gd name="connsiteX5-5737" fmla="*/ 5834904 w 6401555"/>
                <a:gd name="connsiteY5-5738" fmla="*/ 213404 h 5369298"/>
                <a:gd name="connsiteX6-5739" fmla="*/ 5878971 w 6401555"/>
                <a:gd name="connsiteY6-5740" fmla="*/ 279505 h 5369298"/>
                <a:gd name="connsiteX7-5741" fmla="*/ 5912022 w 6401555"/>
                <a:gd name="connsiteY7-5742" fmla="*/ 301538 h 5369298"/>
                <a:gd name="connsiteX8-5743" fmla="*/ 5978123 w 6401555"/>
                <a:gd name="connsiteY8-5744" fmla="*/ 323572 h 5369298"/>
                <a:gd name="connsiteX9-5745" fmla="*/ 6011173 w 6401555"/>
                <a:gd name="connsiteY9-5746" fmla="*/ 334589 h 5369298"/>
                <a:gd name="connsiteX10-5747" fmla="*/ 6066258 w 6401555"/>
                <a:gd name="connsiteY10-5748" fmla="*/ 345606 h 5369298"/>
                <a:gd name="connsiteX11-5749" fmla="*/ 6099308 w 6401555"/>
                <a:gd name="connsiteY11-5750" fmla="*/ 356623 h 5369298"/>
                <a:gd name="connsiteX12-5751" fmla="*/ 6143376 w 6401555"/>
                <a:gd name="connsiteY12-5752" fmla="*/ 367640 h 5369298"/>
                <a:gd name="connsiteX13-5753" fmla="*/ 6209477 w 6401555"/>
                <a:gd name="connsiteY13-5754" fmla="*/ 389673 h 5369298"/>
                <a:gd name="connsiteX14-5755" fmla="*/ 6242528 w 6401555"/>
                <a:gd name="connsiteY14-5756" fmla="*/ 422724 h 5369298"/>
                <a:gd name="connsiteX15-5757" fmla="*/ 6264561 w 6401555"/>
                <a:gd name="connsiteY15-5758" fmla="*/ 455775 h 5369298"/>
                <a:gd name="connsiteX16-5759" fmla="*/ 6297612 w 6401555"/>
                <a:gd name="connsiteY16-5760" fmla="*/ 466791 h 5369298"/>
                <a:gd name="connsiteX17-5761" fmla="*/ 6319646 w 6401555"/>
                <a:gd name="connsiteY17-5762" fmla="*/ 499842 h 5369298"/>
                <a:gd name="connsiteX18-5763" fmla="*/ 6352696 w 6401555"/>
                <a:gd name="connsiteY18-5764" fmla="*/ 532893 h 5369298"/>
                <a:gd name="connsiteX19-5765" fmla="*/ 6319646 w 6401555"/>
                <a:gd name="connsiteY19-5766" fmla="*/ 610011 h 5369298"/>
                <a:gd name="connsiteX20-5767" fmla="*/ 6330663 w 6401555"/>
                <a:gd name="connsiteY20-5768" fmla="*/ 775264 h 5369298"/>
                <a:gd name="connsiteX21-5769" fmla="*/ 6352696 w 6401555"/>
                <a:gd name="connsiteY21-5770" fmla="*/ 841365 h 5369298"/>
                <a:gd name="connsiteX22-5771" fmla="*/ 6341679 w 6401555"/>
                <a:gd name="connsiteY22-5772" fmla="*/ 874416 h 5369298"/>
                <a:gd name="connsiteX23-5773" fmla="*/ 6308629 w 6401555"/>
                <a:gd name="connsiteY23-5774" fmla="*/ 885432 h 5369298"/>
                <a:gd name="connsiteX24-5775" fmla="*/ 6275578 w 6401555"/>
                <a:gd name="connsiteY24-5776" fmla="*/ 907466 h 5369298"/>
                <a:gd name="connsiteX25-5777" fmla="*/ 6319646 w 6401555"/>
                <a:gd name="connsiteY25-5778" fmla="*/ 973567 h 5369298"/>
                <a:gd name="connsiteX26-5779" fmla="*/ 6341679 w 6401555"/>
                <a:gd name="connsiteY26-5780" fmla="*/ 1039669 h 5369298"/>
                <a:gd name="connsiteX27-5781" fmla="*/ 6352696 w 6401555"/>
                <a:gd name="connsiteY27-5782" fmla="*/ 1072719 h 5369298"/>
                <a:gd name="connsiteX28-5783" fmla="*/ 6385747 w 6401555"/>
                <a:gd name="connsiteY28-5784" fmla="*/ 1105770 h 5369298"/>
                <a:gd name="connsiteX29-5785" fmla="*/ 6385747 w 6401555"/>
                <a:gd name="connsiteY29-5786" fmla="*/ 1237972 h 5369298"/>
                <a:gd name="connsiteX30-5787" fmla="*/ 6352696 w 6401555"/>
                <a:gd name="connsiteY30-5788" fmla="*/ 1271023 h 5369298"/>
                <a:gd name="connsiteX31-5789" fmla="*/ 6330663 w 6401555"/>
                <a:gd name="connsiteY31-5790" fmla="*/ 1304073 h 5369298"/>
                <a:gd name="connsiteX32-5791" fmla="*/ 6198460 w 6401555"/>
                <a:gd name="connsiteY32-5792" fmla="*/ 1414242 h 5369298"/>
                <a:gd name="connsiteX33-5793" fmla="*/ 6154393 w 6401555"/>
                <a:gd name="connsiteY33-5794" fmla="*/ 1425259 h 5369298"/>
                <a:gd name="connsiteX34-5795" fmla="*/ 6110325 w 6401555"/>
                <a:gd name="connsiteY34-5796" fmla="*/ 1458310 h 5369298"/>
                <a:gd name="connsiteX35-5797" fmla="*/ 6011173 w 6401555"/>
                <a:gd name="connsiteY35-5798" fmla="*/ 1469326 h 5369298"/>
                <a:gd name="connsiteX36-5799" fmla="*/ 5967106 w 6401555"/>
                <a:gd name="connsiteY36-5800" fmla="*/ 1480343 h 5369298"/>
                <a:gd name="connsiteX37-5801" fmla="*/ 5934055 w 6401555"/>
                <a:gd name="connsiteY37-5802" fmla="*/ 1513394 h 5369298"/>
                <a:gd name="connsiteX38-5803" fmla="*/ 5867954 w 6401555"/>
                <a:gd name="connsiteY38-5804" fmla="*/ 1535428 h 5369298"/>
                <a:gd name="connsiteX39-5805" fmla="*/ 5834904 w 6401555"/>
                <a:gd name="connsiteY39-5806" fmla="*/ 1546445 h 5369298"/>
                <a:gd name="connsiteX40-5807" fmla="*/ 5768802 w 6401555"/>
                <a:gd name="connsiteY40-5808" fmla="*/ 1568478 h 5369298"/>
                <a:gd name="connsiteX41-5809" fmla="*/ 5735752 w 6401555"/>
                <a:gd name="connsiteY41-5810" fmla="*/ 1579495 h 5369298"/>
                <a:gd name="connsiteX42-5811" fmla="*/ 5581516 w 6401555"/>
                <a:gd name="connsiteY42-5812" fmla="*/ 1590512 h 5369298"/>
                <a:gd name="connsiteX43-5813" fmla="*/ 5570499 w 6401555"/>
                <a:gd name="connsiteY43-5814" fmla="*/ 1700681 h 5369298"/>
                <a:gd name="connsiteX44-5815" fmla="*/ 5482364 w 6401555"/>
                <a:gd name="connsiteY44-5816" fmla="*/ 1656613 h 5369298"/>
                <a:gd name="connsiteX45-5817" fmla="*/ 5427279 w 6401555"/>
                <a:gd name="connsiteY45-5818" fmla="*/ 1667630 h 5369298"/>
                <a:gd name="connsiteX46-5819" fmla="*/ 5394229 w 6401555"/>
                <a:gd name="connsiteY46-5820" fmla="*/ 1700681 h 5369298"/>
                <a:gd name="connsiteX47-5821" fmla="*/ 5361178 w 6401555"/>
                <a:gd name="connsiteY47-5822" fmla="*/ 1711698 h 5369298"/>
                <a:gd name="connsiteX48-5823" fmla="*/ 5206942 w 6401555"/>
                <a:gd name="connsiteY48-5824" fmla="*/ 1700681 h 5369298"/>
                <a:gd name="connsiteX49-5825" fmla="*/ 5173892 w 6401555"/>
                <a:gd name="connsiteY49-5826" fmla="*/ 1689664 h 5369298"/>
                <a:gd name="connsiteX50-5827" fmla="*/ 5107790 w 6401555"/>
                <a:gd name="connsiteY50-5828" fmla="*/ 1700681 h 5369298"/>
                <a:gd name="connsiteX51-5829" fmla="*/ 5041689 w 6401555"/>
                <a:gd name="connsiteY51-5830" fmla="*/ 1744748 h 5369298"/>
                <a:gd name="connsiteX52-5831" fmla="*/ 4997622 w 6401555"/>
                <a:gd name="connsiteY52-5832" fmla="*/ 1799832 h 5369298"/>
                <a:gd name="connsiteX53-5833" fmla="*/ 4964571 w 6401555"/>
                <a:gd name="connsiteY53-5834" fmla="*/ 1876951 h 5369298"/>
                <a:gd name="connsiteX54-5835" fmla="*/ 4953554 w 6401555"/>
                <a:gd name="connsiteY54-5836" fmla="*/ 1943052 h 5369298"/>
                <a:gd name="connsiteX55-5837" fmla="*/ 4920504 w 6401555"/>
                <a:gd name="connsiteY55-5838" fmla="*/ 1976102 h 5369298"/>
                <a:gd name="connsiteX56-5839" fmla="*/ 4909487 w 6401555"/>
                <a:gd name="connsiteY56-5840" fmla="*/ 2009153 h 5369298"/>
                <a:gd name="connsiteX57-5841" fmla="*/ 4887453 w 6401555"/>
                <a:gd name="connsiteY57-5842" fmla="*/ 2097288 h 5369298"/>
                <a:gd name="connsiteX58-5843" fmla="*/ 4876436 w 6401555"/>
                <a:gd name="connsiteY58-5844" fmla="*/ 2130338 h 5369298"/>
                <a:gd name="connsiteX59-5845" fmla="*/ 4733217 w 6401555"/>
                <a:gd name="connsiteY59-5846" fmla="*/ 2163389 h 5369298"/>
                <a:gd name="connsiteX60-5847" fmla="*/ 4689149 w 6401555"/>
                <a:gd name="connsiteY60-5848" fmla="*/ 2185423 h 5369298"/>
                <a:gd name="connsiteX61-5849" fmla="*/ 4678132 w 6401555"/>
                <a:gd name="connsiteY61-5850" fmla="*/ 2306608 h 5369298"/>
                <a:gd name="connsiteX62-5851" fmla="*/ 4667116 w 6401555"/>
                <a:gd name="connsiteY62-5852" fmla="*/ 2339659 h 5369298"/>
                <a:gd name="connsiteX63-5853" fmla="*/ 4634065 w 6401555"/>
                <a:gd name="connsiteY63-5854" fmla="*/ 2317625 h 5369298"/>
                <a:gd name="connsiteX64-5855" fmla="*/ 4589998 w 6401555"/>
                <a:gd name="connsiteY64-5856" fmla="*/ 2361693 h 5369298"/>
                <a:gd name="connsiteX65-5857" fmla="*/ 4523896 w 6401555"/>
                <a:gd name="connsiteY65-5858" fmla="*/ 2394743 h 5369298"/>
                <a:gd name="connsiteX66-5859" fmla="*/ 4556947 w 6401555"/>
                <a:gd name="connsiteY66-5860" fmla="*/ 2416777 h 5369298"/>
                <a:gd name="connsiteX67-5861" fmla="*/ 4612031 w 6401555"/>
                <a:gd name="connsiteY67-5862" fmla="*/ 2361693 h 5369298"/>
                <a:gd name="connsiteX68-5863" fmla="*/ 4645082 w 6401555"/>
                <a:gd name="connsiteY68-5864" fmla="*/ 2383726 h 5369298"/>
                <a:gd name="connsiteX69-5865" fmla="*/ 4689149 w 6401555"/>
                <a:gd name="connsiteY69-5866" fmla="*/ 2482878 h 5369298"/>
                <a:gd name="connsiteX70-5867" fmla="*/ 4711183 w 6401555"/>
                <a:gd name="connsiteY70-5868" fmla="*/ 2593047 h 5369298"/>
                <a:gd name="connsiteX71-5869" fmla="*/ 4777284 w 6401555"/>
                <a:gd name="connsiteY71-5870" fmla="*/ 2648131 h 5369298"/>
                <a:gd name="connsiteX72-5871" fmla="*/ 4788301 w 6401555"/>
                <a:gd name="connsiteY72-5872" fmla="*/ 2703216 h 5369298"/>
                <a:gd name="connsiteX73-5873" fmla="*/ 4799318 w 6401555"/>
                <a:gd name="connsiteY73-5874" fmla="*/ 2747283 h 5369298"/>
                <a:gd name="connsiteX74-5875" fmla="*/ 4810335 w 6401555"/>
                <a:gd name="connsiteY74-5876" fmla="*/ 2901519 h 5369298"/>
                <a:gd name="connsiteX75-5877" fmla="*/ 4821352 w 6401555"/>
                <a:gd name="connsiteY75-5878" fmla="*/ 2934570 h 5369298"/>
                <a:gd name="connsiteX76-5879" fmla="*/ 4832369 w 6401555"/>
                <a:gd name="connsiteY76-5880" fmla="*/ 2978637 h 5369298"/>
                <a:gd name="connsiteX77-5881" fmla="*/ 4931520 w 6401555"/>
                <a:gd name="connsiteY77-5882" fmla="*/ 3022705 h 5369298"/>
                <a:gd name="connsiteX78-5883" fmla="*/ 4964571 w 6401555"/>
                <a:gd name="connsiteY78-5884" fmla="*/ 3033722 h 5369298"/>
                <a:gd name="connsiteX79-5885" fmla="*/ 4997622 w 6401555"/>
                <a:gd name="connsiteY79-5886" fmla="*/ 3044738 h 5369298"/>
                <a:gd name="connsiteX80-5887" fmla="*/ 5019655 w 6401555"/>
                <a:gd name="connsiteY80-5888" fmla="*/ 3077789 h 5369298"/>
                <a:gd name="connsiteX81-5889" fmla="*/ 5030672 w 6401555"/>
                <a:gd name="connsiteY81-5890" fmla="*/ 3154907 h 5369298"/>
                <a:gd name="connsiteX82-5891" fmla="*/ 5107790 w 6401555"/>
                <a:gd name="connsiteY82-5892" fmla="*/ 3165924 h 5369298"/>
                <a:gd name="connsiteX83-5893" fmla="*/ 5162875 w 6401555"/>
                <a:gd name="connsiteY83-5894" fmla="*/ 3232025 h 5369298"/>
                <a:gd name="connsiteX84-5895" fmla="*/ 5173892 w 6401555"/>
                <a:gd name="connsiteY84-5896" fmla="*/ 3265076 h 5369298"/>
                <a:gd name="connsiteX85-5897" fmla="*/ 5184908 w 6401555"/>
                <a:gd name="connsiteY85-5898" fmla="*/ 3452363 h 5369298"/>
                <a:gd name="connsiteX86-5899" fmla="*/ 5217959 w 6401555"/>
                <a:gd name="connsiteY86-5900" fmla="*/ 3463379 h 5369298"/>
                <a:gd name="connsiteX87-5901" fmla="*/ 5251010 w 6401555"/>
                <a:gd name="connsiteY87-5902" fmla="*/ 3496430 h 5369298"/>
                <a:gd name="connsiteX88-5903" fmla="*/ 5262026 w 6401555"/>
                <a:gd name="connsiteY88-5904" fmla="*/ 3529481 h 5369298"/>
                <a:gd name="connsiteX89-5905" fmla="*/ 5273043 w 6401555"/>
                <a:gd name="connsiteY89-5906" fmla="*/ 3617616 h 5369298"/>
                <a:gd name="connsiteX90-5907" fmla="*/ 5239993 w 6401555"/>
                <a:gd name="connsiteY90-5908" fmla="*/ 3628632 h 5369298"/>
                <a:gd name="connsiteX91-5909" fmla="*/ 5173892 w 6401555"/>
                <a:gd name="connsiteY91-5910" fmla="*/ 3672700 h 5369298"/>
                <a:gd name="connsiteX92-5911" fmla="*/ 5140841 w 6401555"/>
                <a:gd name="connsiteY92-5912" fmla="*/ 3683717 h 5369298"/>
                <a:gd name="connsiteX93-5913" fmla="*/ 5074740 w 6401555"/>
                <a:gd name="connsiteY93-5914" fmla="*/ 3727784 h 5369298"/>
                <a:gd name="connsiteX94-5915" fmla="*/ 4942537 w 6401555"/>
                <a:gd name="connsiteY94-5916" fmla="*/ 3738801 h 5369298"/>
                <a:gd name="connsiteX95-5917" fmla="*/ 4821352 w 6401555"/>
                <a:gd name="connsiteY95-5918" fmla="*/ 3727784 h 5369298"/>
                <a:gd name="connsiteX96-5919" fmla="*/ 4788301 w 6401555"/>
                <a:gd name="connsiteY96-5920" fmla="*/ 3705751 h 5369298"/>
                <a:gd name="connsiteX97-5921" fmla="*/ 4722200 w 6401555"/>
                <a:gd name="connsiteY97-5922" fmla="*/ 3683717 h 5369298"/>
                <a:gd name="connsiteX98-5923" fmla="*/ 4656099 w 6401555"/>
                <a:gd name="connsiteY98-5924" fmla="*/ 3617616 h 5369298"/>
                <a:gd name="connsiteX99-5925" fmla="*/ 4667116 w 6401555"/>
                <a:gd name="connsiteY99-5926" fmla="*/ 3573548 h 5369298"/>
                <a:gd name="connsiteX100-5927" fmla="*/ 4479829 w 6401555"/>
                <a:gd name="connsiteY100-5928" fmla="*/ 3518464 h 5369298"/>
                <a:gd name="connsiteX101-5929" fmla="*/ 4446778 w 6401555"/>
                <a:gd name="connsiteY101-5930" fmla="*/ 3485413 h 5369298"/>
                <a:gd name="connsiteX102-5931" fmla="*/ 4358643 w 6401555"/>
                <a:gd name="connsiteY102-5932" fmla="*/ 3441346 h 5369298"/>
                <a:gd name="connsiteX103-5933" fmla="*/ 4347626 w 6401555"/>
                <a:gd name="connsiteY103-5934" fmla="*/ 3529481 h 5369298"/>
                <a:gd name="connsiteX104-5935" fmla="*/ 4380677 w 6401555"/>
                <a:gd name="connsiteY104-5936" fmla="*/ 3551514 h 5369298"/>
                <a:gd name="connsiteX105-5937" fmla="*/ 4347626 w 6401555"/>
                <a:gd name="connsiteY105-5938" fmla="*/ 3584565 h 5369298"/>
                <a:gd name="connsiteX106-5939" fmla="*/ 4259492 w 6401555"/>
                <a:gd name="connsiteY106-5940" fmla="*/ 3584565 h 5369298"/>
                <a:gd name="connsiteX107-5941" fmla="*/ 3962036 w 6401555"/>
                <a:gd name="connsiteY107-5942" fmla="*/ 3254059 h 5369298"/>
                <a:gd name="connsiteX108-5943" fmla="*/ 3895935 w 6401555"/>
                <a:gd name="connsiteY108-5944" fmla="*/ 3232025 h 5369298"/>
                <a:gd name="connsiteX109-5945" fmla="*/ 3862884 w 6401555"/>
                <a:gd name="connsiteY109-5946" fmla="*/ 3221008 h 5369298"/>
                <a:gd name="connsiteX110-5947" fmla="*/ 3829834 w 6401555"/>
                <a:gd name="connsiteY110-5948" fmla="*/ 3198975 h 5369298"/>
                <a:gd name="connsiteX111-5949" fmla="*/ 3763732 w 6401555"/>
                <a:gd name="connsiteY111-5950" fmla="*/ 3176941 h 5369298"/>
                <a:gd name="connsiteX112-5951" fmla="*/ 3730682 w 6401555"/>
                <a:gd name="connsiteY112-5952" fmla="*/ 3165924 h 5369298"/>
                <a:gd name="connsiteX113-5953" fmla="*/ 3631530 w 6401555"/>
                <a:gd name="connsiteY113-5954" fmla="*/ 3110840 h 5369298"/>
                <a:gd name="connsiteX114-5955" fmla="*/ 3609496 w 6401555"/>
                <a:gd name="connsiteY114-5956" fmla="*/ 3143890 h 5369298"/>
                <a:gd name="connsiteX115-5957" fmla="*/ 3598479 w 6401555"/>
                <a:gd name="connsiteY115-5958" fmla="*/ 3198975 h 5369298"/>
                <a:gd name="connsiteX116-5959" fmla="*/ 3565429 w 6401555"/>
                <a:gd name="connsiteY116-5960" fmla="*/ 3209991 h 5369298"/>
                <a:gd name="connsiteX117-5961" fmla="*/ 3510345 w 6401555"/>
                <a:gd name="connsiteY117-5962" fmla="*/ 3198975 h 5369298"/>
                <a:gd name="connsiteX118-5963" fmla="*/ 3499328 w 6401555"/>
                <a:gd name="connsiteY118-5964" fmla="*/ 3165924 h 5369298"/>
                <a:gd name="connsiteX119-5965" fmla="*/ 3477294 w 6401555"/>
                <a:gd name="connsiteY119-5966" fmla="*/ 3132873 h 5369298"/>
                <a:gd name="connsiteX120-5967" fmla="*/ 3411193 w 6401555"/>
                <a:gd name="connsiteY120-5968" fmla="*/ 3077789 h 5369298"/>
                <a:gd name="connsiteX121-5969" fmla="*/ 3345092 w 6401555"/>
                <a:gd name="connsiteY121-5970" fmla="*/ 3088806 h 5369298"/>
                <a:gd name="connsiteX122-5971" fmla="*/ 3378142 w 6401555"/>
                <a:gd name="connsiteY122-5972" fmla="*/ 3110840 h 5369298"/>
                <a:gd name="connsiteX123-5973" fmla="*/ 3356108 w 6401555"/>
                <a:gd name="connsiteY123-5974" fmla="*/ 3187958 h 5369298"/>
                <a:gd name="connsiteX124-5975" fmla="*/ 3290007 w 6401555"/>
                <a:gd name="connsiteY124-5976" fmla="*/ 3232025 h 5369298"/>
                <a:gd name="connsiteX125-5977" fmla="*/ 3256957 w 6401555"/>
                <a:gd name="connsiteY125-5978" fmla="*/ 3254059 h 5369298"/>
                <a:gd name="connsiteX126-5979" fmla="*/ 3223906 w 6401555"/>
                <a:gd name="connsiteY126-5980" fmla="*/ 3265076 h 5369298"/>
                <a:gd name="connsiteX127-5981" fmla="*/ 3157805 w 6401555"/>
                <a:gd name="connsiteY127-5982" fmla="*/ 3298126 h 5369298"/>
                <a:gd name="connsiteX128-5983" fmla="*/ 3124754 w 6401555"/>
                <a:gd name="connsiteY128-5984" fmla="*/ 3331177 h 5369298"/>
                <a:gd name="connsiteX129-5985" fmla="*/ 3014585 w 6401555"/>
                <a:gd name="connsiteY129-5986" fmla="*/ 3452363 h 5369298"/>
                <a:gd name="connsiteX130-5987" fmla="*/ 2926451 w 6401555"/>
                <a:gd name="connsiteY130-5988" fmla="*/ 3518464 h 5369298"/>
                <a:gd name="connsiteX131-5989" fmla="*/ 3036619 w 6401555"/>
                <a:gd name="connsiteY131-5990" fmla="*/ 3507447 h 5369298"/>
                <a:gd name="connsiteX132-5991" fmla="*/ 3091704 w 6401555"/>
                <a:gd name="connsiteY132-5992" fmla="*/ 3463379 h 5369298"/>
                <a:gd name="connsiteX133-5993" fmla="*/ 3102720 w 6401555"/>
                <a:gd name="connsiteY133-5994" fmla="*/ 3430329 h 5369298"/>
                <a:gd name="connsiteX134-5995" fmla="*/ 3091704 w 6401555"/>
                <a:gd name="connsiteY134-5996" fmla="*/ 3309143 h 5369298"/>
                <a:gd name="connsiteX135-5997" fmla="*/ 3047636 w 6401555"/>
                <a:gd name="connsiteY135-5998" fmla="*/ 3331177 h 5369298"/>
                <a:gd name="connsiteX136-5999" fmla="*/ 2981535 w 6401555"/>
                <a:gd name="connsiteY136-6000" fmla="*/ 3397278 h 5369298"/>
                <a:gd name="connsiteX137-6001" fmla="*/ 2871366 w 6401555"/>
                <a:gd name="connsiteY137-6002" fmla="*/ 3419312 h 5369298"/>
                <a:gd name="connsiteX138-6003" fmla="*/ 2816282 w 6401555"/>
                <a:gd name="connsiteY138-6004" fmla="*/ 3485413 h 5369298"/>
                <a:gd name="connsiteX139-6005" fmla="*/ 2783231 w 6401555"/>
                <a:gd name="connsiteY139-6006" fmla="*/ 3496430 h 5369298"/>
                <a:gd name="connsiteX140-6007" fmla="*/ 2684079 w 6401555"/>
                <a:gd name="connsiteY140-6008" fmla="*/ 3496430 h 5369298"/>
                <a:gd name="connsiteX141-6009" fmla="*/ 2662046 w 6401555"/>
                <a:gd name="connsiteY141-6010" fmla="*/ 3529481 h 5369298"/>
                <a:gd name="connsiteX142-6011" fmla="*/ 2628995 w 6401555"/>
                <a:gd name="connsiteY142-6012" fmla="*/ 3551514 h 5369298"/>
                <a:gd name="connsiteX143-6013" fmla="*/ 2496793 w 6401555"/>
                <a:gd name="connsiteY143-6014" fmla="*/ 3573548 h 5369298"/>
                <a:gd name="connsiteX144-6015" fmla="*/ 2507810 w 6401555"/>
                <a:gd name="connsiteY144-6016" fmla="*/ 3672700 h 5369298"/>
                <a:gd name="connsiteX145-6017" fmla="*/ 2518826 w 6401555"/>
                <a:gd name="connsiteY145-6018" fmla="*/ 3705751 h 5369298"/>
                <a:gd name="connsiteX146-6019" fmla="*/ 2551877 w 6401555"/>
                <a:gd name="connsiteY146-6020" fmla="*/ 3738801 h 5369298"/>
                <a:gd name="connsiteX147-6021" fmla="*/ 2595945 w 6401555"/>
                <a:gd name="connsiteY147-6022" fmla="*/ 3804902 h 5369298"/>
                <a:gd name="connsiteX148-6023" fmla="*/ 2640012 w 6401555"/>
                <a:gd name="connsiteY148-6024" fmla="*/ 3992189 h 5369298"/>
                <a:gd name="connsiteX149-6025" fmla="*/ 2673063 w 6401555"/>
                <a:gd name="connsiteY149-6026" fmla="*/ 4003206 h 5369298"/>
                <a:gd name="connsiteX150-6027" fmla="*/ 2739164 w 6401555"/>
                <a:gd name="connsiteY150-6028" fmla="*/ 4058290 h 5369298"/>
                <a:gd name="connsiteX151-6029" fmla="*/ 2750181 w 6401555"/>
                <a:gd name="connsiteY151-6030" fmla="*/ 4091341 h 5369298"/>
                <a:gd name="connsiteX152-6031" fmla="*/ 2761198 w 6401555"/>
                <a:gd name="connsiteY152-6032" fmla="*/ 4135408 h 5369298"/>
                <a:gd name="connsiteX153-6033" fmla="*/ 2816282 w 6401555"/>
                <a:gd name="connsiteY153-6034" fmla="*/ 4146425 h 5369298"/>
                <a:gd name="connsiteX154-6035" fmla="*/ 2882383 w 6401555"/>
                <a:gd name="connsiteY154-6036" fmla="*/ 4245577 h 5369298"/>
                <a:gd name="connsiteX155-6037" fmla="*/ 2904417 w 6401555"/>
                <a:gd name="connsiteY155-6038" fmla="*/ 4278628 h 5369298"/>
                <a:gd name="connsiteX156-6039" fmla="*/ 3014585 w 6401555"/>
                <a:gd name="connsiteY156-6040" fmla="*/ 4300661 h 5369298"/>
                <a:gd name="connsiteX157-6041" fmla="*/ 3036619 w 6401555"/>
                <a:gd name="connsiteY157-6042" fmla="*/ 4333712 h 5369298"/>
                <a:gd name="connsiteX158-6043" fmla="*/ 3102720 w 6401555"/>
                <a:gd name="connsiteY158-6044" fmla="*/ 4399813 h 5369298"/>
                <a:gd name="connsiteX159-6045" fmla="*/ 3146788 w 6401555"/>
                <a:gd name="connsiteY159-6046" fmla="*/ 4465914 h 5369298"/>
                <a:gd name="connsiteX160-6047" fmla="*/ 3168822 w 6401555"/>
                <a:gd name="connsiteY160-6048" fmla="*/ 4498965 h 5369298"/>
                <a:gd name="connsiteX161-6049" fmla="*/ 3179838 w 6401555"/>
                <a:gd name="connsiteY161-6050" fmla="*/ 4532016 h 5369298"/>
                <a:gd name="connsiteX162-6051" fmla="*/ 3047636 w 6401555"/>
                <a:gd name="connsiteY162-6052" fmla="*/ 4620151 h 5369298"/>
                <a:gd name="connsiteX163-6053" fmla="*/ 3036619 w 6401555"/>
                <a:gd name="connsiteY163-6054" fmla="*/ 4653201 h 5369298"/>
                <a:gd name="connsiteX164-6055" fmla="*/ 2981535 w 6401555"/>
                <a:gd name="connsiteY164-6056" fmla="*/ 4763370 h 5369298"/>
                <a:gd name="connsiteX165-6057" fmla="*/ 2915434 w 6401555"/>
                <a:gd name="connsiteY165-6058" fmla="*/ 4785404 h 5369298"/>
                <a:gd name="connsiteX166-6059" fmla="*/ 2838316 w 6401555"/>
                <a:gd name="connsiteY166-6060" fmla="*/ 4807437 h 5369298"/>
                <a:gd name="connsiteX167-6061" fmla="*/ 2827299 w 6401555"/>
                <a:gd name="connsiteY167-6062" fmla="*/ 4840488 h 5369298"/>
                <a:gd name="connsiteX168-6063" fmla="*/ 2794248 w 6401555"/>
                <a:gd name="connsiteY168-6064" fmla="*/ 4862522 h 5369298"/>
                <a:gd name="connsiteX169-6065" fmla="*/ 2761198 w 6401555"/>
                <a:gd name="connsiteY169-6066" fmla="*/ 4895572 h 5369298"/>
                <a:gd name="connsiteX170-6067" fmla="*/ 2772214 w 6401555"/>
                <a:gd name="connsiteY170-6068" fmla="*/ 5016758 h 5369298"/>
                <a:gd name="connsiteX171-6069" fmla="*/ 2805265 w 6401555"/>
                <a:gd name="connsiteY171-6070" fmla="*/ 5049808 h 5369298"/>
                <a:gd name="connsiteX172-6071" fmla="*/ 2816282 w 6401555"/>
                <a:gd name="connsiteY172-6072" fmla="*/ 5137943 h 5369298"/>
                <a:gd name="connsiteX173-6073" fmla="*/ 2882383 w 6401555"/>
                <a:gd name="connsiteY173-6074" fmla="*/ 5170994 h 5369298"/>
                <a:gd name="connsiteX174-6075" fmla="*/ 2838316 w 6401555"/>
                <a:gd name="connsiteY174-6076" fmla="*/ 5248112 h 5369298"/>
                <a:gd name="connsiteX175-6077" fmla="*/ 2827299 w 6401555"/>
                <a:gd name="connsiteY175-6078" fmla="*/ 5292179 h 5369298"/>
                <a:gd name="connsiteX176-6079" fmla="*/ 2794248 w 6401555"/>
                <a:gd name="connsiteY176-6080" fmla="*/ 5281163 h 5369298"/>
                <a:gd name="connsiteX177-6081" fmla="*/ 2783231 w 6401555"/>
                <a:gd name="connsiteY177-6082" fmla="*/ 5248112 h 5369298"/>
                <a:gd name="connsiteX178-6083" fmla="*/ 2706113 w 6401555"/>
                <a:gd name="connsiteY178-6084" fmla="*/ 5159977 h 5369298"/>
                <a:gd name="connsiteX179-6085" fmla="*/ 2485776 w 6401555"/>
                <a:gd name="connsiteY179-6086" fmla="*/ 5170994 h 5369298"/>
                <a:gd name="connsiteX180-6087" fmla="*/ 2452725 w 6401555"/>
                <a:gd name="connsiteY180-6088" fmla="*/ 5182011 h 5369298"/>
                <a:gd name="connsiteX181-6089" fmla="*/ 2287472 w 6401555"/>
                <a:gd name="connsiteY181-6090" fmla="*/ 5193028 h 5369298"/>
                <a:gd name="connsiteX182-6091" fmla="*/ 2243405 w 6401555"/>
                <a:gd name="connsiteY182-6092" fmla="*/ 5237095 h 5369298"/>
                <a:gd name="connsiteX183-6093" fmla="*/ 2155270 w 6401555"/>
                <a:gd name="connsiteY183-6094" fmla="*/ 5303196 h 5369298"/>
                <a:gd name="connsiteX184-6095" fmla="*/ 2100185 w 6401555"/>
                <a:gd name="connsiteY184-6096" fmla="*/ 5281163 h 5369298"/>
                <a:gd name="connsiteX185-6097" fmla="*/ 1956966 w 6401555"/>
                <a:gd name="connsiteY185-6098" fmla="*/ 5270146 h 5369298"/>
                <a:gd name="connsiteX186-6099" fmla="*/ 1912899 w 6401555"/>
                <a:gd name="connsiteY186-6100" fmla="*/ 5226078 h 5369298"/>
                <a:gd name="connsiteX187-6101" fmla="*/ 1824764 w 6401555"/>
                <a:gd name="connsiteY187-6102" fmla="*/ 5204045 h 5369298"/>
                <a:gd name="connsiteX188-6103" fmla="*/ 1791713 w 6401555"/>
                <a:gd name="connsiteY188-6104" fmla="*/ 5182011 h 5369298"/>
                <a:gd name="connsiteX189-6105" fmla="*/ 1769679 w 6401555"/>
                <a:gd name="connsiteY189-6106" fmla="*/ 5248112 h 5369298"/>
                <a:gd name="connsiteX190-6107" fmla="*/ 1747646 w 6401555"/>
                <a:gd name="connsiteY190-6108" fmla="*/ 5347264 h 5369298"/>
                <a:gd name="connsiteX191-6109" fmla="*/ 1714595 w 6401555"/>
                <a:gd name="connsiteY191-6110" fmla="*/ 5369298 h 5369298"/>
                <a:gd name="connsiteX192-6111" fmla="*/ 1648494 w 6401555"/>
                <a:gd name="connsiteY192-6112" fmla="*/ 5358281 h 5369298"/>
                <a:gd name="connsiteX193-6113" fmla="*/ 1604426 w 6401555"/>
                <a:gd name="connsiteY193-6114" fmla="*/ 5292179 h 5369298"/>
                <a:gd name="connsiteX194-6115" fmla="*/ 1593410 w 6401555"/>
                <a:gd name="connsiteY194-6116" fmla="*/ 5259129 h 5369298"/>
                <a:gd name="connsiteX195-6117" fmla="*/ 1494258 w 6401555"/>
                <a:gd name="connsiteY195-6118" fmla="*/ 5215061 h 5369298"/>
                <a:gd name="connsiteX196-6119" fmla="*/ 1461207 w 6401555"/>
                <a:gd name="connsiteY196-6120" fmla="*/ 5204045 h 5369298"/>
                <a:gd name="connsiteX197-6121" fmla="*/ 1428157 w 6401555"/>
                <a:gd name="connsiteY197-6122" fmla="*/ 5182011 h 5369298"/>
                <a:gd name="connsiteX198-6123" fmla="*/ 1163752 w 6401555"/>
                <a:gd name="connsiteY198-6124" fmla="*/ 5126926 h 5369298"/>
                <a:gd name="connsiteX199-6125" fmla="*/ 1130701 w 6401555"/>
                <a:gd name="connsiteY199-6126" fmla="*/ 5115910 h 5369298"/>
                <a:gd name="connsiteX200-6127" fmla="*/ 1064600 w 6401555"/>
                <a:gd name="connsiteY200-6128" fmla="*/ 5104893 h 5369298"/>
                <a:gd name="connsiteX201-6129" fmla="*/ 1031549 w 6401555"/>
                <a:gd name="connsiteY201-6130" fmla="*/ 5071842 h 5369298"/>
                <a:gd name="connsiteX202-6131" fmla="*/ 998499 w 6401555"/>
                <a:gd name="connsiteY202-6132" fmla="*/ 5060825 h 5369298"/>
                <a:gd name="connsiteX203-6133" fmla="*/ 943414 w 6401555"/>
                <a:gd name="connsiteY203-6134" fmla="*/ 5071842 h 5369298"/>
                <a:gd name="connsiteX204-6135" fmla="*/ 965448 w 6401555"/>
                <a:gd name="connsiteY204-6136" fmla="*/ 5104893 h 5369298"/>
                <a:gd name="connsiteX205-6137" fmla="*/ 932398 w 6401555"/>
                <a:gd name="connsiteY205-6138" fmla="*/ 5137943 h 5369298"/>
                <a:gd name="connsiteX206-6139" fmla="*/ 634942 w 6401555"/>
                <a:gd name="connsiteY206-6140" fmla="*/ 5137943 h 5369298"/>
                <a:gd name="connsiteX207-6141" fmla="*/ 568841 w 6401555"/>
                <a:gd name="connsiteY207-6142" fmla="*/ 5204045 h 5369298"/>
                <a:gd name="connsiteX208-6143" fmla="*/ 502740 w 6401555"/>
                <a:gd name="connsiteY208-6144" fmla="*/ 5226078 h 5369298"/>
                <a:gd name="connsiteX209-6145" fmla="*/ 469689 w 6401555"/>
                <a:gd name="connsiteY209-6146" fmla="*/ 5237095 h 5369298"/>
                <a:gd name="connsiteX210-6147" fmla="*/ 403588 w 6401555"/>
                <a:gd name="connsiteY210-6148" fmla="*/ 5193028 h 5369298"/>
                <a:gd name="connsiteX211-6149" fmla="*/ 392571 w 6401555"/>
                <a:gd name="connsiteY211-6150" fmla="*/ 5159977 h 5369298"/>
                <a:gd name="connsiteX212-6151" fmla="*/ 348504 w 6401555"/>
                <a:gd name="connsiteY212-6152" fmla="*/ 5093876 h 5369298"/>
                <a:gd name="connsiteX213-6153" fmla="*/ 326470 w 6401555"/>
                <a:gd name="connsiteY213-6154" fmla="*/ 5027775 h 5369298"/>
                <a:gd name="connsiteX214-6155" fmla="*/ 337487 w 6401555"/>
                <a:gd name="connsiteY214-6156" fmla="*/ 4829471 h 5369298"/>
                <a:gd name="connsiteX215-6157" fmla="*/ 370537 w 6401555"/>
                <a:gd name="connsiteY215-6158" fmla="*/ 4796420 h 5369298"/>
                <a:gd name="connsiteX216-6159" fmla="*/ 392571 w 6401555"/>
                <a:gd name="connsiteY216-6160" fmla="*/ 4763370 h 5369298"/>
                <a:gd name="connsiteX217-6161" fmla="*/ 403588 w 6401555"/>
                <a:gd name="connsiteY217-6162" fmla="*/ 4730319 h 5369298"/>
                <a:gd name="connsiteX218-6163" fmla="*/ 414605 w 6401555"/>
                <a:gd name="connsiteY218-6164" fmla="*/ 4675235 h 5369298"/>
                <a:gd name="connsiteX219-6165" fmla="*/ 436638 w 6401555"/>
                <a:gd name="connsiteY219-6166" fmla="*/ 4642184 h 5369298"/>
                <a:gd name="connsiteX220-6167" fmla="*/ 414605 w 6401555"/>
                <a:gd name="connsiteY220-6168" fmla="*/ 4554049 h 5369298"/>
                <a:gd name="connsiteX221-6169" fmla="*/ 359520 w 6401555"/>
                <a:gd name="connsiteY221-6170" fmla="*/ 4487948 h 5369298"/>
                <a:gd name="connsiteX222-6171" fmla="*/ 304436 w 6401555"/>
                <a:gd name="connsiteY222-6172" fmla="*/ 4432864 h 5369298"/>
                <a:gd name="connsiteX223-6173" fmla="*/ 282402 w 6401555"/>
                <a:gd name="connsiteY223-6174" fmla="*/ 4399813 h 5369298"/>
                <a:gd name="connsiteX224-6175" fmla="*/ 315453 w 6401555"/>
                <a:gd name="connsiteY224-6176" fmla="*/ 4388796 h 5369298"/>
                <a:gd name="connsiteX225-6177" fmla="*/ 238335 w 6401555"/>
                <a:gd name="connsiteY225-6178" fmla="*/ 4377779 h 5369298"/>
                <a:gd name="connsiteX226-6179" fmla="*/ 205284 w 6401555"/>
                <a:gd name="connsiteY226-6180" fmla="*/ 4366763 h 5369298"/>
                <a:gd name="connsiteX227-6181" fmla="*/ 183251 w 6401555"/>
                <a:gd name="connsiteY227-6182" fmla="*/ 4333712 h 5369298"/>
                <a:gd name="connsiteX228-6183" fmla="*/ 139183 w 6401555"/>
                <a:gd name="connsiteY228-6184" fmla="*/ 4289645 h 5369298"/>
                <a:gd name="connsiteX229-6185" fmla="*/ 117149 w 6401555"/>
                <a:gd name="connsiteY229-6186" fmla="*/ 4256594 h 5369298"/>
                <a:gd name="connsiteX230-6187" fmla="*/ 17998 w 6401555"/>
                <a:gd name="connsiteY230-6188" fmla="*/ 4201510 h 5369298"/>
                <a:gd name="connsiteX231-6189" fmla="*/ 17998 w 6401555"/>
                <a:gd name="connsiteY231-6190" fmla="*/ 4014223 h 5369298"/>
                <a:gd name="connsiteX232-6191" fmla="*/ 40031 w 6401555"/>
                <a:gd name="connsiteY232-6192" fmla="*/ 3981172 h 5369298"/>
                <a:gd name="connsiteX233-6193" fmla="*/ 51048 w 6401555"/>
                <a:gd name="connsiteY233-6194" fmla="*/ 3948122 h 5369298"/>
                <a:gd name="connsiteX234-6195" fmla="*/ 128166 w 6401555"/>
                <a:gd name="connsiteY234-6196" fmla="*/ 3926088 h 5369298"/>
                <a:gd name="connsiteX235-6197" fmla="*/ 161217 w 6401555"/>
                <a:gd name="connsiteY235-6198" fmla="*/ 3904054 h 5369298"/>
                <a:gd name="connsiteX236-6199" fmla="*/ 172234 w 6401555"/>
                <a:gd name="connsiteY236-6200" fmla="*/ 3871004 h 5369298"/>
                <a:gd name="connsiteX237-6201" fmla="*/ 216301 w 6401555"/>
                <a:gd name="connsiteY237-6202" fmla="*/ 3804902 h 5369298"/>
                <a:gd name="connsiteX238-6203" fmla="*/ 238335 w 6401555"/>
                <a:gd name="connsiteY238-6204" fmla="*/ 3771852 h 5369298"/>
                <a:gd name="connsiteX239-6205" fmla="*/ 227318 w 6401555"/>
                <a:gd name="connsiteY239-6206" fmla="*/ 3716767 h 5369298"/>
                <a:gd name="connsiteX240-6207" fmla="*/ 161217 w 6401555"/>
                <a:gd name="connsiteY240-6208" fmla="*/ 3650666 h 5369298"/>
                <a:gd name="connsiteX241-6209" fmla="*/ 172234 w 6401555"/>
                <a:gd name="connsiteY241-6210" fmla="*/ 3617616 h 5369298"/>
                <a:gd name="connsiteX242-6211" fmla="*/ 161217 w 6401555"/>
                <a:gd name="connsiteY242-6212" fmla="*/ 3595582 h 5369298"/>
                <a:gd name="connsiteX243-6213" fmla="*/ 117149 w 6401555"/>
                <a:gd name="connsiteY243-6214" fmla="*/ 3496430 h 5369298"/>
                <a:gd name="connsiteX244-6215" fmla="*/ 106132 w 6401555"/>
                <a:gd name="connsiteY244-6216" fmla="*/ 3452363 h 5369298"/>
                <a:gd name="connsiteX245-6217" fmla="*/ 106132 w 6401555"/>
                <a:gd name="connsiteY245-6218" fmla="*/ 3331177 h 5369298"/>
                <a:gd name="connsiteX246-6219" fmla="*/ 139183 w 6401555"/>
                <a:gd name="connsiteY246-6220" fmla="*/ 3320160 h 5369298"/>
                <a:gd name="connsiteX247-6221" fmla="*/ 150200 w 6401555"/>
                <a:gd name="connsiteY247-6222" fmla="*/ 3287110 h 5369298"/>
                <a:gd name="connsiteX248-6223" fmla="*/ 172234 w 6401555"/>
                <a:gd name="connsiteY248-6224" fmla="*/ 3254059 h 5369298"/>
                <a:gd name="connsiteX249-6225" fmla="*/ 150200 w 6401555"/>
                <a:gd name="connsiteY249-6226" fmla="*/ 3132873 h 5369298"/>
                <a:gd name="connsiteX250-6227" fmla="*/ 161217 w 6401555"/>
                <a:gd name="connsiteY250-6228" fmla="*/ 3088806 h 5369298"/>
                <a:gd name="connsiteX251-6229" fmla="*/ 172234 w 6401555"/>
                <a:gd name="connsiteY251-6230" fmla="*/ 3011688 h 5369298"/>
                <a:gd name="connsiteX252-6231" fmla="*/ 139183 w 6401555"/>
                <a:gd name="connsiteY252-6232" fmla="*/ 2989654 h 5369298"/>
                <a:gd name="connsiteX253-6233" fmla="*/ 128166 w 6401555"/>
                <a:gd name="connsiteY253-6234" fmla="*/ 2956604 h 5369298"/>
                <a:gd name="connsiteX254-6235" fmla="*/ 194267 w 6401555"/>
                <a:gd name="connsiteY254-6236" fmla="*/ 2901519 h 5369298"/>
                <a:gd name="connsiteX255-6237" fmla="*/ 216301 w 6401555"/>
                <a:gd name="connsiteY255-6238" fmla="*/ 2868469 h 5369298"/>
                <a:gd name="connsiteX256-6239" fmla="*/ 238335 w 6401555"/>
                <a:gd name="connsiteY256-6240" fmla="*/ 2758300 h 5369298"/>
                <a:gd name="connsiteX257-6241" fmla="*/ 260369 w 6401555"/>
                <a:gd name="connsiteY257-6242" fmla="*/ 2714232 h 5369298"/>
                <a:gd name="connsiteX258-6243" fmla="*/ 271385 w 6401555"/>
                <a:gd name="connsiteY258-6244" fmla="*/ 2681182 h 5369298"/>
                <a:gd name="connsiteX259-6245" fmla="*/ 260369 w 6401555"/>
                <a:gd name="connsiteY259-6246" fmla="*/ 2604064 h 5369298"/>
                <a:gd name="connsiteX260-6247" fmla="*/ 183251 w 6401555"/>
                <a:gd name="connsiteY260-6248" fmla="*/ 2515929 h 5369298"/>
                <a:gd name="connsiteX261-6249" fmla="*/ 172234 w 6401555"/>
                <a:gd name="connsiteY261-6250" fmla="*/ 2449828 h 5369298"/>
                <a:gd name="connsiteX262-6251" fmla="*/ 216301 w 6401555"/>
                <a:gd name="connsiteY262-6252" fmla="*/ 2438811 h 5369298"/>
                <a:gd name="connsiteX263-6253" fmla="*/ 304436 w 6401555"/>
                <a:gd name="connsiteY263-6254" fmla="*/ 2449828 h 5369298"/>
                <a:gd name="connsiteX264-6255" fmla="*/ 403588 w 6401555"/>
                <a:gd name="connsiteY264-6256" fmla="*/ 2471861 h 5369298"/>
                <a:gd name="connsiteX265-6257" fmla="*/ 436638 w 6401555"/>
                <a:gd name="connsiteY265-6258" fmla="*/ 2427794 h 5369298"/>
                <a:gd name="connsiteX266-6259" fmla="*/ 469689 w 6401555"/>
                <a:gd name="connsiteY266-6260" fmla="*/ 2460845 h 5369298"/>
                <a:gd name="connsiteX267-6261" fmla="*/ 480706 w 6401555"/>
                <a:gd name="connsiteY267-6262" fmla="*/ 2372710 h 5369298"/>
                <a:gd name="connsiteX268-6263" fmla="*/ 601892 w 6401555"/>
                <a:gd name="connsiteY268-6264" fmla="*/ 2328642 h 5369298"/>
                <a:gd name="connsiteX269-6265" fmla="*/ 579858 w 6401555"/>
                <a:gd name="connsiteY269-6266" fmla="*/ 2295591 h 5369298"/>
                <a:gd name="connsiteX270-6267" fmla="*/ 612908 w 6401555"/>
                <a:gd name="connsiteY270-6268" fmla="*/ 2196440 h 5369298"/>
                <a:gd name="connsiteX271-6269" fmla="*/ 557824 w 6401555"/>
                <a:gd name="connsiteY271-6270" fmla="*/ 2152372 h 5369298"/>
                <a:gd name="connsiteX272-6271" fmla="*/ 469689 w 6401555"/>
                <a:gd name="connsiteY272-6272" fmla="*/ 2130338 h 5369298"/>
                <a:gd name="connsiteX273-6273" fmla="*/ 546807 w 6401555"/>
                <a:gd name="connsiteY273-6274" fmla="*/ 2053220 h 5369298"/>
                <a:gd name="connsiteX274-6275" fmla="*/ 579858 w 6401555"/>
                <a:gd name="connsiteY274-6276" fmla="*/ 2042204 h 5369298"/>
                <a:gd name="connsiteX275-6277" fmla="*/ 612908 w 6401555"/>
                <a:gd name="connsiteY275-6278" fmla="*/ 2031187 h 5369298"/>
                <a:gd name="connsiteX276-6279" fmla="*/ 634942 w 6401555"/>
                <a:gd name="connsiteY276-6280" fmla="*/ 1998136 h 5369298"/>
                <a:gd name="connsiteX277-6281" fmla="*/ 656976 w 6401555"/>
                <a:gd name="connsiteY277-6282" fmla="*/ 1921018 h 5369298"/>
                <a:gd name="connsiteX278-6283" fmla="*/ 679010 w 6401555"/>
                <a:gd name="connsiteY278-6284" fmla="*/ 1854917 h 5369298"/>
                <a:gd name="connsiteX279-6285" fmla="*/ 690026 w 6401555"/>
                <a:gd name="connsiteY279-6286" fmla="*/ 1689664 h 5369298"/>
                <a:gd name="connsiteX280-6287" fmla="*/ 712060 w 6401555"/>
                <a:gd name="connsiteY280-6288" fmla="*/ 1656613 h 5369298"/>
                <a:gd name="connsiteX281-6289" fmla="*/ 679010 w 6401555"/>
                <a:gd name="connsiteY281-6290" fmla="*/ 1568478 h 5369298"/>
                <a:gd name="connsiteX282-6291" fmla="*/ 656976 w 6401555"/>
                <a:gd name="connsiteY282-6292" fmla="*/ 1502377 h 5369298"/>
                <a:gd name="connsiteX283-6293" fmla="*/ 667993 w 6401555"/>
                <a:gd name="connsiteY283-6294" fmla="*/ 1403225 h 5369298"/>
                <a:gd name="connsiteX284-6295" fmla="*/ 767145 w 6401555"/>
                <a:gd name="connsiteY284-6296" fmla="*/ 1348141 h 5369298"/>
                <a:gd name="connsiteX285-6297" fmla="*/ 877313 w 6401555"/>
                <a:gd name="connsiteY285-6298" fmla="*/ 1326107 h 5369298"/>
                <a:gd name="connsiteX286-6299" fmla="*/ 1020532 w 6401555"/>
                <a:gd name="connsiteY286-6300" fmla="*/ 1304073 h 5369298"/>
                <a:gd name="connsiteX287-6301" fmla="*/ 1042566 w 6401555"/>
                <a:gd name="connsiteY287-6302" fmla="*/ 1337124 h 5369298"/>
                <a:gd name="connsiteX288-6303" fmla="*/ 1053583 w 6401555"/>
                <a:gd name="connsiteY288-6304" fmla="*/ 1381191 h 5369298"/>
                <a:gd name="connsiteX289-6305" fmla="*/ 1086634 w 6401555"/>
                <a:gd name="connsiteY289-6306" fmla="*/ 1403225 h 5369298"/>
                <a:gd name="connsiteX290-6307" fmla="*/ 1174769 w 6401555"/>
                <a:gd name="connsiteY290-6308" fmla="*/ 1480343 h 5369298"/>
                <a:gd name="connsiteX291-6309" fmla="*/ 1207819 w 6401555"/>
                <a:gd name="connsiteY291-6310" fmla="*/ 1469326 h 5369298"/>
                <a:gd name="connsiteX292-6311" fmla="*/ 1207819 w 6401555"/>
                <a:gd name="connsiteY292-6312" fmla="*/ 1337124 h 5369298"/>
                <a:gd name="connsiteX293-6313" fmla="*/ 1240870 w 6401555"/>
                <a:gd name="connsiteY293-6314" fmla="*/ 1315090 h 5369298"/>
                <a:gd name="connsiteX294-6315" fmla="*/ 1439173 w 6401555"/>
                <a:gd name="connsiteY294-6316" fmla="*/ 1293057 h 5369298"/>
                <a:gd name="connsiteX295-6317" fmla="*/ 1428157 w 6401555"/>
                <a:gd name="connsiteY295-6318" fmla="*/ 1237972 h 5369298"/>
                <a:gd name="connsiteX296-6319" fmla="*/ 1362055 w 6401555"/>
                <a:gd name="connsiteY296-6320" fmla="*/ 1204922 h 5369298"/>
                <a:gd name="connsiteX297-6321" fmla="*/ 1295954 w 6401555"/>
                <a:gd name="connsiteY297-6322" fmla="*/ 1149837 h 5369298"/>
                <a:gd name="connsiteX298-6323" fmla="*/ 1284937 w 6401555"/>
                <a:gd name="connsiteY298-6324" fmla="*/ 1105770 h 5369298"/>
                <a:gd name="connsiteX299-6325" fmla="*/ 1262904 w 6401555"/>
                <a:gd name="connsiteY299-6326" fmla="*/ 1072719 h 5369298"/>
                <a:gd name="connsiteX300-6327" fmla="*/ 1273920 w 6401555"/>
                <a:gd name="connsiteY300-6328" fmla="*/ 951534 h 5369298"/>
                <a:gd name="connsiteX301-6329" fmla="*/ 1306971 w 6401555"/>
                <a:gd name="connsiteY301-6330" fmla="*/ 929500 h 5369298"/>
                <a:gd name="connsiteX302-6331" fmla="*/ 1317988 w 6401555"/>
                <a:gd name="connsiteY302-6332" fmla="*/ 896449 h 5369298"/>
                <a:gd name="connsiteX303-6333" fmla="*/ 1273920 w 6401555"/>
                <a:gd name="connsiteY303-6334" fmla="*/ 830348 h 5369298"/>
                <a:gd name="connsiteX304-6335" fmla="*/ 1262904 w 6401555"/>
                <a:gd name="connsiteY304-6336" fmla="*/ 797298 h 5369298"/>
                <a:gd name="connsiteX305-6337" fmla="*/ 1229853 w 6401555"/>
                <a:gd name="connsiteY305-6338" fmla="*/ 764247 h 5369298"/>
                <a:gd name="connsiteX306-6339" fmla="*/ 1207819 w 6401555"/>
                <a:gd name="connsiteY306-6340" fmla="*/ 731196 h 5369298"/>
                <a:gd name="connsiteX307-6341" fmla="*/ 1218836 w 6401555"/>
                <a:gd name="connsiteY307-6342" fmla="*/ 521876 h 5369298"/>
                <a:gd name="connsiteX308-6343" fmla="*/ 1240870 w 6401555"/>
                <a:gd name="connsiteY308-6344" fmla="*/ 477808 h 5369298"/>
                <a:gd name="connsiteX309-6345" fmla="*/ 1251887 w 6401555"/>
                <a:gd name="connsiteY309-6346" fmla="*/ 444758 h 5369298"/>
                <a:gd name="connsiteX310-6347" fmla="*/ 1395106 w 6401555"/>
                <a:gd name="connsiteY310-6348" fmla="*/ 411707 h 5369298"/>
                <a:gd name="connsiteX311-6349" fmla="*/ 1406123 w 6401555"/>
                <a:gd name="connsiteY311-6350" fmla="*/ 367640 h 5369298"/>
                <a:gd name="connsiteX312-6351" fmla="*/ 1505275 w 6401555"/>
                <a:gd name="connsiteY312-6352" fmla="*/ 367640 h 5369298"/>
                <a:gd name="connsiteX313-6353" fmla="*/ 1527308 w 6401555"/>
                <a:gd name="connsiteY313-6354" fmla="*/ 400690 h 5369298"/>
                <a:gd name="connsiteX314-6355" fmla="*/ 1659511 w 6401555"/>
                <a:gd name="connsiteY314-6356" fmla="*/ 444758 h 5369298"/>
                <a:gd name="connsiteX315-6357" fmla="*/ 1703578 w 6401555"/>
                <a:gd name="connsiteY315-6358" fmla="*/ 565943 h 5369298"/>
                <a:gd name="connsiteX316-6359" fmla="*/ 1780696 w 6401555"/>
                <a:gd name="connsiteY316-6360" fmla="*/ 576960 h 5369298"/>
                <a:gd name="connsiteX317-6361" fmla="*/ 1813747 w 6401555"/>
                <a:gd name="connsiteY317-6362" fmla="*/ 587977 h 5369298"/>
                <a:gd name="connsiteX318-6363" fmla="*/ 1824764 w 6401555"/>
                <a:gd name="connsiteY318-6364" fmla="*/ 687129 h 5369298"/>
                <a:gd name="connsiteX319-6365" fmla="*/ 1780696 w 6401555"/>
                <a:gd name="connsiteY319-6366" fmla="*/ 698146 h 5369298"/>
                <a:gd name="connsiteX320-6367" fmla="*/ 1681545 w 6401555"/>
                <a:gd name="connsiteY320-6368" fmla="*/ 720179 h 5369298"/>
                <a:gd name="connsiteX321-6369" fmla="*/ 1769679 w 6401555"/>
                <a:gd name="connsiteY321-6370" fmla="*/ 753230 h 5369298"/>
                <a:gd name="connsiteX322-6371" fmla="*/ 1780696 w 6401555"/>
                <a:gd name="connsiteY322-6372" fmla="*/ 819331 h 5369298"/>
                <a:gd name="connsiteX323-6373" fmla="*/ 1824764 w 6401555"/>
                <a:gd name="connsiteY323-6374" fmla="*/ 918483 h 5369298"/>
                <a:gd name="connsiteX324-6375" fmla="*/ 1857814 w 6401555"/>
                <a:gd name="connsiteY324-6376" fmla="*/ 951534 h 5369298"/>
                <a:gd name="connsiteX325-6377" fmla="*/ 1879848 w 6401555"/>
                <a:gd name="connsiteY325-6378" fmla="*/ 984584 h 5369298"/>
                <a:gd name="connsiteX326-6379" fmla="*/ 1990017 w 6401555"/>
                <a:gd name="connsiteY326-6380" fmla="*/ 995601 h 5369298"/>
                <a:gd name="connsiteX327-6381" fmla="*/ 2023067 w 6401555"/>
                <a:gd name="connsiteY327-6382" fmla="*/ 1017635 h 5369298"/>
                <a:gd name="connsiteX328-6383" fmla="*/ 2056118 w 6401555"/>
                <a:gd name="connsiteY328-6384" fmla="*/ 1050685 h 5369298"/>
                <a:gd name="connsiteX329-6385" fmla="*/ 2089169 w 6401555"/>
                <a:gd name="connsiteY329-6386" fmla="*/ 1028652 h 5369298"/>
                <a:gd name="connsiteX330-6387" fmla="*/ 2122219 w 6401555"/>
                <a:gd name="connsiteY330-6388" fmla="*/ 984584 h 5369298"/>
                <a:gd name="connsiteX331-6389" fmla="*/ 2133236 w 6401555"/>
                <a:gd name="connsiteY331-6390" fmla="*/ 951534 h 5369298"/>
                <a:gd name="connsiteX332-6391" fmla="*/ 2166287 w 6401555"/>
                <a:gd name="connsiteY332-6392" fmla="*/ 940517 h 5369298"/>
                <a:gd name="connsiteX333-6393" fmla="*/ 2243405 w 6401555"/>
                <a:gd name="connsiteY333-6394" fmla="*/ 984584 h 5369298"/>
                <a:gd name="connsiteX334-6395" fmla="*/ 2232388 w 6401555"/>
                <a:gd name="connsiteY334-6396" fmla="*/ 1017635 h 5369298"/>
                <a:gd name="connsiteX335-6397" fmla="*/ 2210354 w 6401555"/>
                <a:gd name="connsiteY335-6398" fmla="*/ 1061702 h 5369298"/>
                <a:gd name="connsiteX336-6399" fmla="*/ 2188320 w 6401555"/>
                <a:gd name="connsiteY336-6400" fmla="*/ 1127804 h 5369298"/>
                <a:gd name="connsiteX337-6401" fmla="*/ 2133236 w 6401555"/>
                <a:gd name="connsiteY337-6402" fmla="*/ 1193905 h 5369298"/>
                <a:gd name="connsiteX338-6403" fmla="*/ 2100185 w 6401555"/>
                <a:gd name="connsiteY338-6404" fmla="*/ 1215938 h 5369298"/>
                <a:gd name="connsiteX339-6405" fmla="*/ 2298489 w 6401555"/>
                <a:gd name="connsiteY339-6406" fmla="*/ 1226955 h 5369298"/>
                <a:gd name="connsiteX340-6407" fmla="*/ 2364590 w 6401555"/>
                <a:gd name="connsiteY340-6408" fmla="*/ 1138820 h 5369298"/>
                <a:gd name="connsiteX341-6409" fmla="*/ 2397641 w 6401555"/>
                <a:gd name="connsiteY341-6410" fmla="*/ 1127804 h 5369298"/>
                <a:gd name="connsiteX342-6411" fmla="*/ 2584928 w 6401555"/>
                <a:gd name="connsiteY342-6412" fmla="*/ 1116787 h 5369298"/>
                <a:gd name="connsiteX343-6413" fmla="*/ 2640012 w 6401555"/>
                <a:gd name="connsiteY343-6414" fmla="*/ 1017635 h 5369298"/>
                <a:gd name="connsiteX344-6415" fmla="*/ 2651029 w 6401555"/>
                <a:gd name="connsiteY344-6416" fmla="*/ 929500 h 5369298"/>
                <a:gd name="connsiteX345-6417" fmla="*/ 2816282 w 6401555"/>
                <a:gd name="connsiteY345-6418" fmla="*/ 962551 h 5369298"/>
                <a:gd name="connsiteX346-6419" fmla="*/ 2860349 w 6401555"/>
                <a:gd name="connsiteY346-6420" fmla="*/ 841365 h 5369298"/>
                <a:gd name="connsiteX347-6421" fmla="*/ 2937467 w 6401555"/>
                <a:gd name="connsiteY347-6422" fmla="*/ 808314 h 5369298"/>
                <a:gd name="connsiteX348-6423" fmla="*/ 3080687 w 6401555"/>
                <a:gd name="connsiteY348-6424" fmla="*/ 819331 h 5369298"/>
                <a:gd name="connsiteX349-6425" fmla="*/ 3091704 w 6401555"/>
                <a:gd name="connsiteY349-6426" fmla="*/ 874416 h 5369298"/>
                <a:gd name="connsiteX350-6427" fmla="*/ 3124754 w 6401555"/>
                <a:gd name="connsiteY350-6428" fmla="*/ 951534 h 5369298"/>
                <a:gd name="connsiteX351-6429" fmla="*/ 3157805 w 6401555"/>
                <a:gd name="connsiteY351-6430" fmla="*/ 1094753 h 5369298"/>
                <a:gd name="connsiteX352-6431" fmla="*/ 3168822 w 6401555"/>
                <a:gd name="connsiteY352-6432" fmla="*/ 1127804 h 5369298"/>
                <a:gd name="connsiteX353-6433" fmla="*/ 3201872 w 6401555"/>
                <a:gd name="connsiteY353-6434" fmla="*/ 1138820 h 5369298"/>
                <a:gd name="connsiteX354-6435" fmla="*/ 3256957 w 6401555"/>
                <a:gd name="connsiteY354-6436" fmla="*/ 1149837 h 5369298"/>
                <a:gd name="connsiteX355-6437" fmla="*/ 3179838 w 6401555"/>
                <a:gd name="connsiteY355-6438" fmla="*/ 1160854 h 5369298"/>
                <a:gd name="connsiteX356-6439" fmla="*/ 3212889 w 6401555"/>
                <a:gd name="connsiteY356-6440" fmla="*/ 1171871 h 5369298"/>
                <a:gd name="connsiteX357-6441" fmla="*/ 3245940 w 6401555"/>
                <a:gd name="connsiteY357-6442" fmla="*/ 1193905 h 5369298"/>
                <a:gd name="connsiteX358-6443" fmla="*/ 3267973 w 6401555"/>
                <a:gd name="connsiteY358-6444" fmla="*/ 1226955 h 5369298"/>
                <a:gd name="connsiteX359-6445" fmla="*/ 3290007 w 6401555"/>
                <a:gd name="connsiteY359-6446" fmla="*/ 1271023 h 5369298"/>
                <a:gd name="connsiteX360-6447" fmla="*/ 3323058 w 6401555"/>
                <a:gd name="connsiteY360-6448" fmla="*/ 1293057 h 5369298"/>
                <a:gd name="connsiteX361-6449" fmla="*/ 3356108 w 6401555"/>
                <a:gd name="connsiteY361-6450" fmla="*/ 1282040 h 5369298"/>
                <a:gd name="connsiteX362-6451" fmla="*/ 3466277 w 6401555"/>
                <a:gd name="connsiteY362-6452" fmla="*/ 1193905 h 5369298"/>
                <a:gd name="connsiteX363-6453" fmla="*/ 3620513 w 6401555"/>
                <a:gd name="connsiteY363-6454" fmla="*/ 1160854 h 5369298"/>
                <a:gd name="connsiteX364-6455" fmla="*/ 3730682 w 6401555"/>
                <a:gd name="connsiteY364-6456" fmla="*/ 1116787 h 5369298"/>
                <a:gd name="connsiteX365-6457" fmla="*/ 3818817 w 6401555"/>
                <a:gd name="connsiteY365-6458" fmla="*/ 1094753 h 5369298"/>
                <a:gd name="connsiteX366-6459" fmla="*/ 3928985 w 6401555"/>
                <a:gd name="connsiteY366-6460" fmla="*/ 1050685 h 5369298"/>
                <a:gd name="connsiteX367-6461" fmla="*/ 4006104 w 6401555"/>
                <a:gd name="connsiteY367-6462" fmla="*/ 1017635 h 5369298"/>
                <a:gd name="connsiteX368-6463" fmla="*/ 4061188 w 6401555"/>
                <a:gd name="connsiteY368-6464" fmla="*/ 962551 h 5369298"/>
                <a:gd name="connsiteX369-6465" fmla="*/ 4127289 w 6401555"/>
                <a:gd name="connsiteY369-6466" fmla="*/ 907466 h 5369298"/>
                <a:gd name="connsiteX370-6467" fmla="*/ 4149323 w 6401555"/>
                <a:gd name="connsiteY370-6468" fmla="*/ 874416 h 5369298"/>
                <a:gd name="connsiteX371-6469" fmla="*/ 4182373 w 6401555"/>
                <a:gd name="connsiteY371-6470" fmla="*/ 852382 h 5369298"/>
                <a:gd name="connsiteX372-6471" fmla="*/ 4226441 w 6401555"/>
                <a:gd name="connsiteY372-6472" fmla="*/ 819331 h 5369298"/>
                <a:gd name="connsiteX373-6473" fmla="*/ 4303559 w 6401555"/>
                <a:gd name="connsiteY373-6474" fmla="*/ 786281 h 5369298"/>
                <a:gd name="connsiteX374-6475" fmla="*/ 4369660 w 6401555"/>
                <a:gd name="connsiteY374-6476" fmla="*/ 775264 h 5369298"/>
                <a:gd name="connsiteX375-6477" fmla="*/ 4424745 w 6401555"/>
                <a:gd name="connsiteY375-6478" fmla="*/ 753230 h 5369298"/>
                <a:gd name="connsiteX376-6479" fmla="*/ 4457795 w 6401555"/>
                <a:gd name="connsiteY376-6480" fmla="*/ 742213 h 5369298"/>
                <a:gd name="connsiteX377-6481" fmla="*/ 4523896 w 6401555"/>
                <a:gd name="connsiteY377-6482" fmla="*/ 698146 h 5369298"/>
                <a:gd name="connsiteX378-6483" fmla="*/ 4623048 w 6401555"/>
                <a:gd name="connsiteY378-6484" fmla="*/ 676112 h 5369298"/>
                <a:gd name="connsiteX379-6485" fmla="*/ 4755251 w 6401555"/>
                <a:gd name="connsiteY379-6486" fmla="*/ 709163 h 5369298"/>
                <a:gd name="connsiteX380-6487" fmla="*/ 4777284 w 6401555"/>
                <a:gd name="connsiteY380-6488" fmla="*/ 742213 h 5369298"/>
                <a:gd name="connsiteX381-6489" fmla="*/ 4810335 w 6401555"/>
                <a:gd name="connsiteY381-6490" fmla="*/ 753230 h 5369298"/>
                <a:gd name="connsiteX382-6491" fmla="*/ 4909487 w 6401555"/>
                <a:gd name="connsiteY382-6492" fmla="*/ 764247 h 5369298"/>
                <a:gd name="connsiteX383-6493" fmla="*/ 4942537 w 6401555"/>
                <a:gd name="connsiteY383-6494" fmla="*/ 830348 h 5369298"/>
                <a:gd name="connsiteX384-6495" fmla="*/ 4931520 w 6401555"/>
                <a:gd name="connsiteY384-6496" fmla="*/ 863399 h 5369298"/>
                <a:gd name="connsiteX385-6497" fmla="*/ 4909487 w 6401555"/>
                <a:gd name="connsiteY385-6498" fmla="*/ 830348 h 5369298"/>
                <a:gd name="connsiteX386-6499" fmla="*/ 4810335 w 6401555"/>
                <a:gd name="connsiteY386-6500" fmla="*/ 797298 h 5369298"/>
                <a:gd name="connsiteX387-6501" fmla="*/ 4777284 w 6401555"/>
                <a:gd name="connsiteY387-6502" fmla="*/ 808314 h 5369298"/>
                <a:gd name="connsiteX388-6503" fmla="*/ 4777284 w 6401555"/>
                <a:gd name="connsiteY388-6504" fmla="*/ 874416 h 5369298"/>
                <a:gd name="connsiteX389-6505" fmla="*/ 4854402 w 6401555"/>
                <a:gd name="connsiteY389-6506" fmla="*/ 918483 h 5369298"/>
                <a:gd name="connsiteX390-6507" fmla="*/ 5206942 w 6401555"/>
                <a:gd name="connsiteY390-6508" fmla="*/ 863399 h 5369298"/>
                <a:gd name="connsiteX391-6509" fmla="*/ 5239993 w 6401555"/>
                <a:gd name="connsiteY391-6510" fmla="*/ 841365 h 5369298"/>
                <a:gd name="connsiteX392-6511" fmla="*/ 5284060 w 6401555"/>
                <a:gd name="connsiteY392-6512" fmla="*/ 775264 h 5369298"/>
                <a:gd name="connsiteX393-6513" fmla="*/ 5339145 w 6401555"/>
                <a:gd name="connsiteY393-6514" fmla="*/ 510859 h 5369298"/>
                <a:gd name="connsiteX394-6515" fmla="*/ 5416263 w 6401555"/>
                <a:gd name="connsiteY394-6516" fmla="*/ 466791 h 5369298"/>
                <a:gd name="connsiteX395-6517" fmla="*/ 5581516 w 6401555"/>
                <a:gd name="connsiteY395-6518" fmla="*/ 433741 h 5369298"/>
                <a:gd name="connsiteX396-6519" fmla="*/ 5647617 w 6401555"/>
                <a:gd name="connsiteY396-6520" fmla="*/ 433741 h 5369298"/>
                <a:gd name="connsiteX397-6521" fmla="*/ 5658634 w 6401555"/>
                <a:gd name="connsiteY397-6522" fmla="*/ 499842 h 5369298"/>
                <a:gd name="connsiteX398-6523" fmla="*/ 5735752 w 6401555"/>
                <a:gd name="connsiteY398-6524" fmla="*/ 521876 h 5369298"/>
                <a:gd name="connsiteX399-6525" fmla="*/ 5746769 w 6401555"/>
                <a:gd name="connsiteY399-6526" fmla="*/ 477808 h 5369298"/>
                <a:gd name="connsiteX400-6527" fmla="*/ 5735752 w 6401555"/>
                <a:gd name="connsiteY400-6528" fmla="*/ 444758 h 5369298"/>
                <a:gd name="connsiteX401-6529" fmla="*/ 5724735 w 6401555"/>
                <a:gd name="connsiteY401-6530" fmla="*/ 378657 h 5369298"/>
                <a:gd name="connsiteX402-6531" fmla="*/ 5702701 w 6401555"/>
                <a:gd name="connsiteY402-6532" fmla="*/ 202387 h 5369298"/>
                <a:gd name="connsiteX403-6533" fmla="*/ 5669651 w 6401555"/>
                <a:gd name="connsiteY403-6534" fmla="*/ 136285 h 5369298"/>
                <a:gd name="connsiteX404-6535" fmla="*/ 5669651 w 6401555"/>
                <a:gd name="connsiteY404-6536" fmla="*/ 4083 h 5369298"/>
                <a:gd name="connsiteX0-6537" fmla="*/ 5669651 w 6401555"/>
                <a:gd name="connsiteY0-6538" fmla="*/ 4083 h 5369298"/>
                <a:gd name="connsiteX1-6539" fmla="*/ 5724735 w 6401555"/>
                <a:gd name="connsiteY1-6540" fmla="*/ 37134 h 5369298"/>
                <a:gd name="connsiteX2-6541" fmla="*/ 5757785 w 6401555"/>
                <a:gd name="connsiteY2-6542" fmla="*/ 59167 h 5369298"/>
                <a:gd name="connsiteX3-6543" fmla="*/ 5768802 w 6401555"/>
                <a:gd name="connsiteY3-6544" fmla="*/ 114252 h 5369298"/>
                <a:gd name="connsiteX4-6545" fmla="*/ 5779819 w 6401555"/>
                <a:gd name="connsiteY4-6546" fmla="*/ 158319 h 5369298"/>
                <a:gd name="connsiteX5-6547" fmla="*/ 5834904 w 6401555"/>
                <a:gd name="connsiteY5-6548" fmla="*/ 213404 h 5369298"/>
                <a:gd name="connsiteX6-6549" fmla="*/ 5878971 w 6401555"/>
                <a:gd name="connsiteY6-6550" fmla="*/ 279505 h 5369298"/>
                <a:gd name="connsiteX7-6551" fmla="*/ 5912022 w 6401555"/>
                <a:gd name="connsiteY7-6552" fmla="*/ 301538 h 5369298"/>
                <a:gd name="connsiteX8-6553" fmla="*/ 5978123 w 6401555"/>
                <a:gd name="connsiteY8-6554" fmla="*/ 323572 h 5369298"/>
                <a:gd name="connsiteX9-6555" fmla="*/ 6011173 w 6401555"/>
                <a:gd name="connsiteY9-6556" fmla="*/ 334589 h 5369298"/>
                <a:gd name="connsiteX10-6557" fmla="*/ 6066258 w 6401555"/>
                <a:gd name="connsiteY10-6558" fmla="*/ 345606 h 5369298"/>
                <a:gd name="connsiteX11-6559" fmla="*/ 6099308 w 6401555"/>
                <a:gd name="connsiteY11-6560" fmla="*/ 356623 h 5369298"/>
                <a:gd name="connsiteX12-6561" fmla="*/ 6143376 w 6401555"/>
                <a:gd name="connsiteY12-6562" fmla="*/ 367640 h 5369298"/>
                <a:gd name="connsiteX13-6563" fmla="*/ 6209477 w 6401555"/>
                <a:gd name="connsiteY13-6564" fmla="*/ 389673 h 5369298"/>
                <a:gd name="connsiteX14-6565" fmla="*/ 6242528 w 6401555"/>
                <a:gd name="connsiteY14-6566" fmla="*/ 422724 h 5369298"/>
                <a:gd name="connsiteX15-6567" fmla="*/ 6264561 w 6401555"/>
                <a:gd name="connsiteY15-6568" fmla="*/ 455775 h 5369298"/>
                <a:gd name="connsiteX16-6569" fmla="*/ 6297612 w 6401555"/>
                <a:gd name="connsiteY16-6570" fmla="*/ 466791 h 5369298"/>
                <a:gd name="connsiteX17-6571" fmla="*/ 6319646 w 6401555"/>
                <a:gd name="connsiteY17-6572" fmla="*/ 499842 h 5369298"/>
                <a:gd name="connsiteX18-6573" fmla="*/ 6352696 w 6401555"/>
                <a:gd name="connsiteY18-6574" fmla="*/ 532893 h 5369298"/>
                <a:gd name="connsiteX19-6575" fmla="*/ 6319646 w 6401555"/>
                <a:gd name="connsiteY19-6576" fmla="*/ 610011 h 5369298"/>
                <a:gd name="connsiteX20-6577" fmla="*/ 6330663 w 6401555"/>
                <a:gd name="connsiteY20-6578" fmla="*/ 775264 h 5369298"/>
                <a:gd name="connsiteX21-6579" fmla="*/ 6352696 w 6401555"/>
                <a:gd name="connsiteY21-6580" fmla="*/ 841365 h 5369298"/>
                <a:gd name="connsiteX22-6581" fmla="*/ 6341679 w 6401555"/>
                <a:gd name="connsiteY22-6582" fmla="*/ 874416 h 5369298"/>
                <a:gd name="connsiteX23-6583" fmla="*/ 6308629 w 6401555"/>
                <a:gd name="connsiteY23-6584" fmla="*/ 885432 h 5369298"/>
                <a:gd name="connsiteX24-6585" fmla="*/ 6275578 w 6401555"/>
                <a:gd name="connsiteY24-6586" fmla="*/ 907466 h 5369298"/>
                <a:gd name="connsiteX25-6587" fmla="*/ 6319646 w 6401555"/>
                <a:gd name="connsiteY25-6588" fmla="*/ 973567 h 5369298"/>
                <a:gd name="connsiteX26-6589" fmla="*/ 6341679 w 6401555"/>
                <a:gd name="connsiteY26-6590" fmla="*/ 1039669 h 5369298"/>
                <a:gd name="connsiteX27-6591" fmla="*/ 6352696 w 6401555"/>
                <a:gd name="connsiteY27-6592" fmla="*/ 1072719 h 5369298"/>
                <a:gd name="connsiteX28-6593" fmla="*/ 6385747 w 6401555"/>
                <a:gd name="connsiteY28-6594" fmla="*/ 1105770 h 5369298"/>
                <a:gd name="connsiteX29-6595" fmla="*/ 6385747 w 6401555"/>
                <a:gd name="connsiteY29-6596" fmla="*/ 1237972 h 5369298"/>
                <a:gd name="connsiteX30-6597" fmla="*/ 6352696 w 6401555"/>
                <a:gd name="connsiteY30-6598" fmla="*/ 1271023 h 5369298"/>
                <a:gd name="connsiteX31-6599" fmla="*/ 6330663 w 6401555"/>
                <a:gd name="connsiteY31-6600" fmla="*/ 1304073 h 5369298"/>
                <a:gd name="connsiteX32-6601" fmla="*/ 6198460 w 6401555"/>
                <a:gd name="connsiteY32-6602" fmla="*/ 1414242 h 5369298"/>
                <a:gd name="connsiteX33-6603" fmla="*/ 6154393 w 6401555"/>
                <a:gd name="connsiteY33-6604" fmla="*/ 1425259 h 5369298"/>
                <a:gd name="connsiteX34-6605" fmla="*/ 6110325 w 6401555"/>
                <a:gd name="connsiteY34-6606" fmla="*/ 1458310 h 5369298"/>
                <a:gd name="connsiteX35-6607" fmla="*/ 6011173 w 6401555"/>
                <a:gd name="connsiteY35-6608" fmla="*/ 1469326 h 5369298"/>
                <a:gd name="connsiteX36-6609" fmla="*/ 5967106 w 6401555"/>
                <a:gd name="connsiteY36-6610" fmla="*/ 1480343 h 5369298"/>
                <a:gd name="connsiteX37-6611" fmla="*/ 5934055 w 6401555"/>
                <a:gd name="connsiteY37-6612" fmla="*/ 1513394 h 5369298"/>
                <a:gd name="connsiteX38-6613" fmla="*/ 5867954 w 6401555"/>
                <a:gd name="connsiteY38-6614" fmla="*/ 1535428 h 5369298"/>
                <a:gd name="connsiteX39-6615" fmla="*/ 5834904 w 6401555"/>
                <a:gd name="connsiteY39-6616" fmla="*/ 1546445 h 5369298"/>
                <a:gd name="connsiteX40-6617" fmla="*/ 5768802 w 6401555"/>
                <a:gd name="connsiteY40-6618" fmla="*/ 1568478 h 5369298"/>
                <a:gd name="connsiteX41-6619" fmla="*/ 5735752 w 6401555"/>
                <a:gd name="connsiteY41-6620" fmla="*/ 1579495 h 5369298"/>
                <a:gd name="connsiteX42-6621" fmla="*/ 5581516 w 6401555"/>
                <a:gd name="connsiteY42-6622" fmla="*/ 1590512 h 5369298"/>
                <a:gd name="connsiteX43-6623" fmla="*/ 5570499 w 6401555"/>
                <a:gd name="connsiteY43-6624" fmla="*/ 1700681 h 5369298"/>
                <a:gd name="connsiteX44-6625" fmla="*/ 5482364 w 6401555"/>
                <a:gd name="connsiteY44-6626" fmla="*/ 1656613 h 5369298"/>
                <a:gd name="connsiteX45-6627" fmla="*/ 5427279 w 6401555"/>
                <a:gd name="connsiteY45-6628" fmla="*/ 1667630 h 5369298"/>
                <a:gd name="connsiteX46-6629" fmla="*/ 5394229 w 6401555"/>
                <a:gd name="connsiteY46-6630" fmla="*/ 1700681 h 5369298"/>
                <a:gd name="connsiteX47-6631" fmla="*/ 5361178 w 6401555"/>
                <a:gd name="connsiteY47-6632" fmla="*/ 1711698 h 5369298"/>
                <a:gd name="connsiteX48-6633" fmla="*/ 5206942 w 6401555"/>
                <a:gd name="connsiteY48-6634" fmla="*/ 1700681 h 5369298"/>
                <a:gd name="connsiteX49-6635" fmla="*/ 5173892 w 6401555"/>
                <a:gd name="connsiteY49-6636" fmla="*/ 1689664 h 5369298"/>
                <a:gd name="connsiteX50-6637" fmla="*/ 5107790 w 6401555"/>
                <a:gd name="connsiteY50-6638" fmla="*/ 1700681 h 5369298"/>
                <a:gd name="connsiteX51-6639" fmla="*/ 5041689 w 6401555"/>
                <a:gd name="connsiteY51-6640" fmla="*/ 1744748 h 5369298"/>
                <a:gd name="connsiteX52-6641" fmla="*/ 4997622 w 6401555"/>
                <a:gd name="connsiteY52-6642" fmla="*/ 1799832 h 5369298"/>
                <a:gd name="connsiteX53-6643" fmla="*/ 4964571 w 6401555"/>
                <a:gd name="connsiteY53-6644" fmla="*/ 1876951 h 5369298"/>
                <a:gd name="connsiteX54-6645" fmla="*/ 4953554 w 6401555"/>
                <a:gd name="connsiteY54-6646" fmla="*/ 1943052 h 5369298"/>
                <a:gd name="connsiteX55-6647" fmla="*/ 4920504 w 6401555"/>
                <a:gd name="connsiteY55-6648" fmla="*/ 1976102 h 5369298"/>
                <a:gd name="connsiteX56-6649" fmla="*/ 4909487 w 6401555"/>
                <a:gd name="connsiteY56-6650" fmla="*/ 2009153 h 5369298"/>
                <a:gd name="connsiteX57-6651" fmla="*/ 4887453 w 6401555"/>
                <a:gd name="connsiteY57-6652" fmla="*/ 2097288 h 5369298"/>
                <a:gd name="connsiteX58-6653" fmla="*/ 4876436 w 6401555"/>
                <a:gd name="connsiteY58-6654" fmla="*/ 2130338 h 5369298"/>
                <a:gd name="connsiteX59-6655" fmla="*/ 4733217 w 6401555"/>
                <a:gd name="connsiteY59-6656" fmla="*/ 2163389 h 5369298"/>
                <a:gd name="connsiteX60-6657" fmla="*/ 4689149 w 6401555"/>
                <a:gd name="connsiteY60-6658" fmla="*/ 2185423 h 5369298"/>
                <a:gd name="connsiteX61-6659" fmla="*/ 4678132 w 6401555"/>
                <a:gd name="connsiteY61-6660" fmla="*/ 2306608 h 5369298"/>
                <a:gd name="connsiteX62-6661" fmla="*/ 4667116 w 6401555"/>
                <a:gd name="connsiteY62-6662" fmla="*/ 2339659 h 5369298"/>
                <a:gd name="connsiteX63-6663" fmla="*/ 4634065 w 6401555"/>
                <a:gd name="connsiteY63-6664" fmla="*/ 2317625 h 5369298"/>
                <a:gd name="connsiteX64-6665" fmla="*/ 4589998 w 6401555"/>
                <a:gd name="connsiteY64-6666" fmla="*/ 2361693 h 5369298"/>
                <a:gd name="connsiteX65-6667" fmla="*/ 4523896 w 6401555"/>
                <a:gd name="connsiteY65-6668" fmla="*/ 2394743 h 5369298"/>
                <a:gd name="connsiteX66-6669" fmla="*/ 4556947 w 6401555"/>
                <a:gd name="connsiteY66-6670" fmla="*/ 2416777 h 5369298"/>
                <a:gd name="connsiteX67-6671" fmla="*/ 4612031 w 6401555"/>
                <a:gd name="connsiteY67-6672" fmla="*/ 2361693 h 5369298"/>
                <a:gd name="connsiteX68-6673" fmla="*/ 4645082 w 6401555"/>
                <a:gd name="connsiteY68-6674" fmla="*/ 2383726 h 5369298"/>
                <a:gd name="connsiteX69-6675" fmla="*/ 4689149 w 6401555"/>
                <a:gd name="connsiteY69-6676" fmla="*/ 2482878 h 5369298"/>
                <a:gd name="connsiteX70-6677" fmla="*/ 4711183 w 6401555"/>
                <a:gd name="connsiteY70-6678" fmla="*/ 2593047 h 5369298"/>
                <a:gd name="connsiteX71-6679" fmla="*/ 4777284 w 6401555"/>
                <a:gd name="connsiteY71-6680" fmla="*/ 2648131 h 5369298"/>
                <a:gd name="connsiteX72-6681" fmla="*/ 4788301 w 6401555"/>
                <a:gd name="connsiteY72-6682" fmla="*/ 2703216 h 5369298"/>
                <a:gd name="connsiteX73-6683" fmla="*/ 4799318 w 6401555"/>
                <a:gd name="connsiteY73-6684" fmla="*/ 2747283 h 5369298"/>
                <a:gd name="connsiteX74-6685" fmla="*/ 4810335 w 6401555"/>
                <a:gd name="connsiteY74-6686" fmla="*/ 2901519 h 5369298"/>
                <a:gd name="connsiteX75-6687" fmla="*/ 4821352 w 6401555"/>
                <a:gd name="connsiteY75-6688" fmla="*/ 2934570 h 5369298"/>
                <a:gd name="connsiteX76-6689" fmla="*/ 4832369 w 6401555"/>
                <a:gd name="connsiteY76-6690" fmla="*/ 2978637 h 5369298"/>
                <a:gd name="connsiteX77-6691" fmla="*/ 4931520 w 6401555"/>
                <a:gd name="connsiteY77-6692" fmla="*/ 3022705 h 5369298"/>
                <a:gd name="connsiteX78-6693" fmla="*/ 4964571 w 6401555"/>
                <a:gd name="connsiteY78-6694" fmla="*/ 3033722 h 5369298"/>
                <a:gd name="connsiteX79-6695" fmla="*/ 4997622 w 6401555"/>
                <a:gd name="connsiteY79-6696" fmla="*/ 3044738 h 5369298"/>
                <a:gd name="connsiteX80-6697" fmla="*/ 5019655 w 6401555"/>
                <a:gd name="connsiteY80-6698" fmla="*/ 3077789 h 5369298"/>
                <a:gd name="connsiteX81-6699" fmla="*/ 5030672 w 6401555"/>
                <a:gd name="connsiteY81-6700" fmla="*/ 3154907 h 5369298"/>
                <a:gd name="connsiteX82-6701" fmla="*/ 5107790 w 6401555"/>
                <a:gd name="connsiteY82-6702" fmla="*/ 3165924 h 5369298"/>
                <a:gd name="connsiteX83-6703" fmla="*/ 5162875 w 6401555"/>
                <a:gd name="connsiteY83-6704" fmla="*/ 3232025 h 5369298"/>
                <a:gd name="connsiteX84-6705" fmla="*/ 5173892 w 6401555"/>
                <a:gd name="connsiteY84-6706" fmla="*/ 3265076 h 5369298"/>
                <a:gd name="connsiteX85-6707" fmla="*/ 5184908 w 6401555"/>
                <a:gd name="connsiteY85-6708" fmla="*/ 3452363 h 5369298"/>
                <a:gd name="connsiteX86-6709" fmla="*/ 5217959 w 6401555"/>
                <a:gd name="connsiteY86-6710" fmla="*/ 3463379 h 5369298"/>
                <a:gd name="connsiteX87-6711" fmla="*/ 5251010 w 6401555"/>
                <a:gd name="connsiteY87-6712" fmla="*/ 3496430 h 5369298"/>
                <a:gd name="connsiteX88-6713" fmla="*/ 5262026 w 6401555"/>
                <a:gd name="connsiteY88-6714" fmla="*/ 3529481 h 5369298"/>
                <a:gd name="connsiteX89-6715" fmla="*/ 5273043 w 6401555"/>
                <a:gd name="connsiteY89-6716" fmla="*/ 3617616 h 5369298"/>
                <a:gd name="connsiteX90-6717" fmla="*/ 5239993 w 6401555"/>
                <a:gd name="connsiteY90-6718" fmla="*/ 3628632 h 5369298"/>
                <a:gd name="connsiteX91-6719" fmla="*/ 5173892 w 6401555"/>
                <a:gd name="connsiteY91-6720" fmla="*/ 3672700 h 5369298"/>
                <a:gd name="connsiteX92-6721" fmla="*/ 5140841 w 6401555"/>
                <a:gd name="connsiteY92-6722" fmla="*/ 3683717 h 5369298"/>
                <a:gd name="connsiteX93-6723" fmla="*/ 5074740 w 6401555"/>
                <a:gd name="connsiteY93-6724" fmla="*/ 3727784 h 5369298"/>
                <a:gd name="connsiteX94-6725" fmla="*/ 4942537 w 6401555"/>
                <a:gd name="connsiteY94-6726" fmla="*/ 3738801 h 5369298"/>
                <a:gd name="connsiteX95-6727" fmla="*/ 4821352 w 6401555"/>
                <a:gd name="connsiteY95-6728" fmla="*/ 3727784 h 5369298"/>
                <a:gd name="connsiteX96-6729" fmla="*/ 4788301 w 6401555"/>
                <a:gd name="connsiteY96-6730" fmla="*/ 3705751 h 5369298"/>
                <a:gd name="connsiteX97-6731" fmla="*/ 4722200 w 6401555"/>
                <a:gd name="connsiteY97-6732" fmla="*/ 3683717 h 5369298"/>
                <a:gd name="connsiteX98-6733" fmla="*/ 4656099 w 6401555"/>
                <a:gd name="connsiteY98-6734" fmla="*/ 3617616 h 5369298"/>
                <a:gd name="connsiteX99-6735" fmla="*/ 4667116 w 6401555"/>
                <a:gd name="connsiteY99-6736" fmla="*/ 3573548 h 5369298"/>
                <a:gd name="connsiteX100-6737" fmla="*/ 4479829 w 6401555"/>
                <a:gd name="connsiteY100-6738" fmla="*/ 3518464 h 5369298"/>
                <a:gd name="connsiteX101-6739" fmla="*/ 4446778 w 6401555"/>
                <a:gd name="connsiteY101-6740" fmla="*/ 3485413 h 5369298"/>
                <a:gd name="connsiteX102-6741" fmla="*/ 4358643 w 6401555"/>
                <a:gd name="connsiteY102-6742" fmla="*/ 3441346 h 5369298"/>
                <a:gd name="connsiteX103-6743" fmla="*/ 4347626 w 6401555"/>
                <a:gd name="connsiteY103-6744" fmla="*/ 3529481 h 5369298"/>
                <a:gd name="connsiteX104-6745" fmla="*/ 4380677 w 6401555"/>
                <a:gd name="connsiteY104-6746" fmla="*/ 3551514 h 5369298"/>
                <a:gd name="connsiteX105-6747" fmla="*/ 4347626 w 6401555"/>
                <a:gd name="connsiteY105-6748" fmla="*/ 3584565 h 5369298"/>
                <a:gd name="connsiteX106-6749" fmla="*/ 4259492 w 6401555"/>
                <a:gd name="connsiteY106-6750" fmla="*/ 3584565 h 5369298"/>
                <a:gd name="connsiteX107-6751" fmla="*/ 4177626 w 6401555"/>
                <a:gd name="connsiteY107-6752" fmla="*/ 3541305 h 5369298"/>
                <a:gd name="connsiteX108-6753" fmla="*/ 3962036 w 6401555"/>
                <a:gd name="connsiteY108-6754" fmla="*/ 3254059 h 5369298"/>
                <a:gd name="connsiteX109-6755" fmla="*/ 3895935 w 6401555"/>
                <a:gd name="connsiteY109-6756" fmla="*/ 3232025 h 5369298"/>
                <a:gd name="connsiteX110-6757" fmla="*/ 3862884 w 6401555"/>
                <a:gd name="connsiteY110-6758" fmla="*/ 3221008 h 5369298"/>
                <a:gd name="connsiteX111-6759" fmla="*/ 3829834 w 6401555"/>
                <a:gd name="connsiteY111-6760" fmla="*/ 3198975 h 5369298"/>
                <a:gd name="connsiteX112-6761" fmla="*/ 3763732 w 6401555"/>
                <a:gd name="connsiteY112-6762" fmla="*/ 3176941 h 5369298"/>
                <a:gd name="connsiteX113-6763" fmla="*/ 3730682 w 6401555"/>
                <a:gd name="connsiteY113-6764" fmla="*/ 3165924 h 5369298"/>
                <a:gd name="connsiteX114-6765" fmla="*/ 3631530 w 6401555"/>
                <a:gd name="connsiteY114-6766" fmla="*/ 3110840 h 5369298"/>
                <a:gd name="connsiteX115-6767" fmla="*/ 3609496 w 6401555"/>
                <a:gd name="connsiteY115-6768" fmla="*/ 3143890 h 5369298"/>
                <a:gd name="connsiteX116-6769" fmla="*/ 3598479 w 6401555"/>
                <a:gd name="connsiteY116-6770" fmla="*/ 3198975 h 5369298"/>
                <a:gd name="connsiteX117-6771" fmla="*/ 3565429 w 6401555"/>
                <a:gd name="connsiteY117-6772" fmla="*/ 3209991 h 5369298"/>
                <a:gd name="connsiteX118-6773" fmla="*/ 3510345 w 6401555"/>
                <a:gd name="connsiteY118-6774" fmla="*/ 3198975 h 5369298"/>
                <a:gd name="connsiteX119-6775" fmla="*/ 3499328 w 6401555"/>
                <a:gd name="connsiteY119-6776" fmla="*/ 3165924 h 5369298"/>
                <a:gd name="connsiteX120-6777" fmla="*/ 3477294 w 6401555"/>
                <a:gd name="connsiteY120-6778" fmla="*/ 3132873 h 5369298"/>
                <a:gd name="connsiteX121-6779" fmla="*/ 3411193 w 6401555"/>
                <a:gd name="connsiteY121-6780" fmla="*/ 3077789 h 5369298"/>
                <a:gd name="connsiteX122-6781" fmla="*/ 3345092 w 6401555"/>
                <a:gd name="connsiteY122-6782" fmla="*/ 3088806 h 5369298"/>
                <a:gd name="connsiteX123-6783" fmla="*/ 3378142 w 6401555"/>
                <a:gd name="connsiteY123-6784" fmla="*/ 3110840 h 5369298"/>
                <a:gd name="connsiteX124-6785" fmla="*/ 3356108 w 6401555"/>
                <a:gd name="connsiteY124-6786" fmla="*/ 3187958 h 5369298"/>
                <a:gd name="connsiteX125-6787" fmla="*/ 3290007 w 6401555"/>
                <a:gd name="connsiteY125-6788" fmla="*/ 3232025 h 5369298"/>
                <a:gd name="connsiteX126-6789" fmla="*/ 3256957 w 6401555"/>
                <a:gd name="connsiteY126-6790" fmla="*/ 3254059 h 5369298"/>
                <a:gd name="connsiteX127-6791" fmla="*/ 3223906 w 6401555"/>
                <a:gd name="connsiteY127-6792" fmla="*/ 3265076 h 5369298"/>
                <a:gd name="connsiteX128-6793" fmla="*/ 3157805 w 6401555"/>
                <a:gd name="connsiteY128-6794" fmla="*/ 3298126 h 5369298"/>
                <a:gd name="connsiteX129-6795" fmla="*/ 3124754 w 6401555"/>
                <a:gd name="connsiteY129-6796" fmla="*/ 3331177 h 5369298"/>
                <a:gd name="connsiteX130-6797" fmla="*/ 3014585 w 6401555"/>
                <a:gd name="connsiteY130-6798" fmla="*/ 3452363 h 5369298"/>
                <a:gd name="connsiteX131-6799" fmla="*/ 2926451 w 6401555"/>
                <a:gd name="connsiteY131-6800" fmla="*/ 3518464 h 5369298"/>
                <a:gd name="connsiteX132-6801" fmla="*/ 3036619 w 6401555"/>
                <a:gd name="connsiteY132-6802" fmla="*/ 3507447 h 5369298"/>
                <a:gd name="connsiteX133-6803" fmla="*/ 3091704 w 6401555"/>
                <a:gd name="connsiteY133-6804" fmla="*/ 3463379 h 5369298"/>
                <a:gd name="connsiteX134-6805" fmla="*/ 3102720 w 6401555"/>
                <a:gd name="connsiteY134-6806" fmla="*/ 3430329 h 5369298"/>
                <a:gd name="connsiteX135-6807" fmla="*/ 3091704 w 6401555"/>
                <a:gd name="connsiteY135-6808" fmla="*/ 3309143 h 5369298"/>
                <a:gd name="connsiteX136-6809" fmla="*/ 3047636 w 6401555"/>
                <a:gd name="connsiteY136-6810" fmla="*/ 3331177 h 5369298"/>
                <a:gd name="connsiteX137-6811" fmla="*/ 2981535 w 6401555"/>
                <a:gd name="connsiteY137-6812" fmla="*/ 3397278 h 5369298"/>
                <a:gd name="connsiteX138-6813" fmla="*/ 2871366 w 6401555"/>
                <a:gd name="connsiteY138-6814" fmla="*/ 3419312 h 5369298"/>
                <a:gd name="connsiteX139-6815" fmla="*/ 2816282 w 6401555"/>
                <a:gd name="connsiteY139-6816" fmla="*/ 3485413 h 5369298"/>
                <a:gd name="connsiteX140-6817" fmla="*/ 2783231 w 6401555"/>
                <a:gd name="connsiteY140-6818" fmla="*/ 3496430 h 5369298"/>
                <a:gd name="connsiteX141-6819" fmla="*/ 2684079 w 6401555"/>
                <a:gd name="connsiteY141-6820" fmla="*/ 3496430 h 5369298"/>
                <a:gd name="connsiteX142-6821" fmla="*/ 2662046 w 6401555"/>
                <a:gd name="connsiteY142-6822" fmla="*/ 3529481 h 5369298"/>
                <a:gd name="connsiteX143-6823" fmla="*/ 2628995 w 6401555"/>
                <a:gd name="connsiteY143-6824" fmla="*/ 3551514 h 5369298"/>
                <a:gd name="connsiteX144-6825" fmla="*/ 2496793 w 6401555"/>
                <a:gd name="connsiteY144-6826" fmla="*/ 3573548 h 5369298"/>
                <a:gd name="connsiteX145-6827" fmla="*/ 2507810 w 6401555"/>
                <a:gd name="connsiteY145-6828" fmla="*/ 3672700 h 5369298"/>
                <a:gd name="connsiteX146-6829" fmla="*/ 2518826 w 6401555"/>
                <a:gd name="connsiteY146-6830" fmla="*/ 3705751 h 5369298"/>
                <a:gd name="connsiteX147-6831" fmla="*/ 2551877 w 6401555"/>
                <a:gd name="connsiteY147-6832" fmla="*/ 3738801 h 5369298"/>
                <a:gd name="connsiteX148-6833" fmla="*/ 2595945 w 6401555"/>
                <a:gd name="connsiteY148-6834" fmla="*/ 3804902 h 5369298"/>
                <a:gd name="connsiteX149-6835" fmla="*/ 2640012 w 6401555"/>
                <a:gd name="connsiteY149-6836" fmla="*/ 3992189 h 5369298"/>
                <a:gd name="connsiteX150-6837" fmla="*/ 2673063 w 6401555"/>
                <a:gd name="connsiteY150-6838" fmla="*/ 4003206 h 5369298"/>
                <a:gd name="connsiteX151-6839" fmla="*/ 2739164 w 6401555"/>
                <a:gd name="connsiteY151-6840" fmla="*/ 4058290 h 5369298"/>
                <a:gd name="connsiteX152-6841" fmla="*/ 2750181 w 6401555"/>
                <a:gd name="connsiteY152-6842" fmla="*/ 4091341 h 5369298"/>
                <a:gd name="connsiteX153-6843" fmla="*/ 2761198 w 6401555"/>
                <a:gd name="connsiteY153-6844" fmla="*/ 4135408 h 5369298"/>
                <a:gd name="connsiteX154-6845" fmla="*/ 2816282 w 6401555"/>
                <a:gd name="connsiteY154-6846" fmla="*/ 4146425 h 5369298"/>
                <a:gd name="connsiteX155-6847" fmla="*/ 2882383 w 6401555"/>
                <a:gd name="connsiteY155-6848" fmla="*/ 4245577 h 5369298"/>
                <a:gd name="connsiteX156-6849" fmla="*/ 2904417 w 6401555"/>
                <a:gd name="connsiteY156-6850" fmla="*/ 4278628 h 5369298"/>
                <a:gd name="connsiteX157-6851" fmla="*/ 3014585 w 6401555"/>
                <a:gd name="connsiteY157-6852" fmla="*/ 4300661 h 5369298"/>
                <a:gd name="connsiteX158-6853" fmla="*/ 3036619 w 6401555"/>
                <a:gd name="connsiteY158-6854" fmla="*/ 4333712 h 5369298"/>
                <a:gd name="connsiteX159-6855" fmla="*/ 3102720 w 6401555"/>
                <a:gd name="connsiteY159-6856" fmla="*/ 4399813 h 5369298"/>
                <a:gd name="connsiteX160-6857" fmla="*/ 3146788 w 6401555"/>
                <a:gd name="connsiteY160-6858" fmla="*/ 4465914 h 5369298"/>
                <a:gd name="connsiteX161-6859" fmla="*/ 3168822 w 6401555"/>
                <a:gd name="connsiteY161-6860" fmla="*/ 4498965 h 5369298"/>
                <a:gd name="connsiteX162-6861" fmla="*/ 3179838 w 6401555"/>
                <a:gd name="connsiteY162-6862" fmla="*/ 4532016 h 5369298"/>
                <a:gd name="connsiteX163-6863" fmla="*/ 3047636 w 6401555"/>
                <a:gd name="connsiteY163-6864" fmla="*/ 4620151 h 5369298"/>
                <a:gd name="connsiteX164-6865" fmla="*/ 3036619 w 6401555"/>
                <a:gd name="connsiteY164-6866" fmla="*/ 4653201 h 5369298"/>
                <a:gd name="connsiteX165-6867" fmla="*/ 2981535 w 6401555"/>
                <a:gd name="connsiteY165-6868" fmla="*/ 4763370 h 5369298"/>
                <a:gd name="connsiteX166-6869" fmla="*/ 2915434 w 6401555"/>
                <a:gd name="connsiteY166-6870" fmla="*/ 4785404 h 5369298"/>
                <a:gd name="connsiteX167-6871" fmla="*/ 2838316 w 6401555"/>
                <a:gd name="connsiteY167-6872" fmla="*/ 4807437 h 5369298"/>
                <a:gd name="connsiteX168-6873" fmla="*/ 2827299 w 6401555"/>
                <a:gd name="connsiteY168-6874" fmla="*/ 4840488 h 5369298"/>
                <a:gd name="connsiteX169-6875" fmla="*/ 2794248 w 6401555"/>
                <a:gd name="connsiteY169-6876" fmla="*/ 4862522 h 5369298"/>
                <a:gd name="connsiteX170-6877" fmla="*/ 2761198 w 6401555"/>
                <a:gd name="connsiteY170-6878" fmla="*/ 4895572 h 5369298"/>
                <a:gd name="connsiteX171-6879" fmla="*/ 2772214 w 6401555"/>
                <a:gd name="connsiteY171-6880" fmla="*/ 5016758 h 5369298"/>
                <a:gd name="connsiteX172-6881" fmla="*/ 2805265 w 6401555"/>
                <a:gd name="connsiteY172-6882" fmla="*/ 5049808 h 5369298"/>
                <a:gd name="connsiteX173-6883" fmla="*/ 2816282 w 6401555"/>
                <a:gd name="connsiteY173-6884" fmla="*/ 5137943 h 5369298"/>
                <a:gd name="connsiteX174-6885" fmla="*/ 2882383 w 6401555"/>
                <a:gd name="connsiteY174-6886" fmla="*/ 5170994 h 5369298"/>
                <a:gd name="connsiteX175-6887" fmla="*/ 2838316 w 6401555"/>
                <a:gd name="connsiteY175-6888" fmla="*/ 5248112 h 5369298"/>
                <a:gd name="connsiteX176-6889" fmla="*/ 2827299 w 6401555"/>
                <a:gd name="connsiteY176-6890" fmla="*/ 5292179 h 5369298"/>
                <a:gd name="connsiteX177-6891" fmla="*/ 2794248 w 6401555"/>
                <a:gd name="connsiteY177-6892" fmla="*/ 5281163 h 5369298"/>
                <a:gd name="connsiteX178-6893" fmla="*/ 2783231 w 6401555"/>
                <a:gd name="connsiteY178-6894" fmla="*/ 5248112 h 5369298"/>
                <a:gd name="connsiteX179-6895" fmla="*/ 2706113 w 6401555"/>
                <a:gd name="connsiteY179-6896" fmla="*/ 5159977 h 5369298"/>
                <a:gd name="connsiteX180-6897" fmla="*/ 2485776 w 6401555"/>
                <a:gd name="connsiteY180-6898" fmla="*/ 5170994 h 5369298"/>
                <a:gd name="connsiteX181-6899" fmla="*/ 2452725 w 6401555"/>
                <a:gd name="connsiteY181-6900" fmla="*/ 5182011 h 5369298"/>
                <a:gd name="connsiteX182-6901" fmla="*/ 2287472 w 6401555"/>
                <a:gd name="connsiteY182-6902" fmla="*/ 5193028 h 5369298"/>
                <a:gd name="connsiteX183-6903" fmla="*/ 2243405 w 6401555"/>
                <a:gd name="connsiteY183-6904" fmla="*/ 5237095 h 5369298"/>
                <a:gd name="connsiteX184-6905" fmla="*/ 2155270 w 6401555"/>
                <a:gd name="connsiteY184-6906" fmla="*/ 5303196 h 5369298"/>
                <a:gd name="connsiteX185-6907" fmla="*/ 2100185 w 6401555"/>
                <a:gd name="connsiteY185-6908" fmla="*/ 5281163 h 5369298"/>
                <a:gd name="connsiteX186-6909" fmla="*/ 1956966 w 6401555"/>
                <a:gd name="connsiteY186-6910" fmla="*/ 5270146 h 5369298"/>
                <a:gd name="connsiteX187-6911" fmla="*/ 1912899 w 6401555"/>
                <a:gd name="connsiteY187-6912" fmla="*/ 5226078 h 5369298"/>
                <a:gd name="connsiteX188-6913" fmla="*/ 1824764 w 6401555"/>
                <a:gd name="connsiteY188-6914" fmla="*/ 5204045 h 5369298"/>
                <a:gd name="connsiteX189-6915" fmla="*/ 1791713 w 6401555"/>
                <a:gd name="connsiteY189-6916" fmla="*/ 5182011 h 5369298"/>
                <a:gd name="connsiteX190-6917" fmla="*/ 1769679 w 6401555"/>
                <a:gd name="connsiteY190-6918" fmla="*/ 5248112 h 5369298"/>
                <a:gd name="connsiteX191-6919" fmla="*/ 1747646 w 6401555"/>
                <a:gd name="connsiteY191-6920" fmla="*/ 5347264 h 5369298"/>
                <a:gd name="connsiteX192-6921" fmla="*/ 1714595 w 6401555"/>
                <a:gd name="connsiteY192-6922" fmla="*/ 5369298 h 5369298"/>
                <a:gd name="connsiteX193-6923" fmla="*/ 1648494 w 6401555"/>
                <a:gd name="connsiteY193-6924" fmla="*/ 5358281 h 5369298"/>
                <a:gd name="connsiteX194-6925" fmla="*/ 1604426 w 6401555"/>
                <a:gd name="connsiteY194-6926" fmla="*/ 5292179 h 5369298"/>
                <a:gd name="connsiteX195-6927" fmla="*/ 1593410 w 6401555"/>
                <a:gd name="connsiteY195-6928" fmla="*/ 5259129 h 5369298"/>
                <a:gd name="connsiteX196-6929" fmla="*/ 1494258 w 6401555"/>
                <a:gd name="connsiteY196-6930" fmla="*/ 5215061 h 5369298"/>
                <a:gd name="connsiteX197-6931" fmla="*/ 1461207 w 6401555"/>
                <a:gd name="connsiteY197-6932" fmla="*/ 5204045 h 5369298"/>
                <a:gd name="connsiteX198-6933" fmla="*/ 1428157 w 6401555"/>
                <a:gd name="connsiteY198-6934" fmla="*/ 5182011 h 5369298"/>
                <a:gd name="connsiteX199-6935" fmla="*/ 1163752 w 6401555"/>
                <a:gd name="connsiteY199-6936" fmla="*/ 5126926 h 5369298"/>
                <a:gd name="connsiteX200-6937" fmla="*/ 1130701 w 6401555"/>
                <a:gd name="connsiteY200-6938" fmla="*/ 5115910 h 5369298"/>
                <a:gd name="connsiteX201-6939" fmla="*/ 1064600 w 6401555"/>
                <a:gd name="connsiteY201-6940" fmla="*/ 5104893 h 5369298"/>
                <a:gd name="connsiteX202-6941" fmla="*/ 1031549 w 6401555"/>
                <a:gd name="connsiteY202-6942" fmla="*/ 5071842 h 5369298"/>
                <a:gd name="connsiteX203-6943" fmla="*/ 998499 w 6401555"/>
                <a:gd name="connsiteY203-6944" fmla="*/ 5060825 h 5369298"/>
                <a:gd name="connsiteX204-6945" fmla="*/ 943414 w 6401555"/>
                <a:gd name="connsiteY204-6946" fmla="*/ 5071842 h 5369298"/>
                <a:gd name="connsiteX205-6947" fmla="*/ 965448 w 6401555"/>
                <a:gd name="connsiteY205-6948" fmla="*/ 5104893 h 5369298"/>
                <a:gd name="connsiteX206-6949" fmla="*/ 932398 w 6401555"/>
                <a:gd name="connsiteY206-6950" fmla="*/ 5137943 h 5369298"/>
                <a:gd name="connsiteX207-6951" fmla="*/ 634942 w 6401555"/>
                <a:gd name="connsiteY207-6952" fmla="*/ 5137943 h 5369298"/>
                <a:gd name="connsiteX208-6953" fmla="*/ 568841 w 6401555"/>
                <a:gd name="connsiteY208-6954" fmla="*/ 5204045 h 5369298"/>
                <a:gd name="connsiteX209-6955" fmla="*/ 502740 w 6401555"/>
                <a:gd name="connsiteY209-6956" fmla="*/ 5226078 h 5369298"/>
                <a:gd name="connsiteX210-6957" fmla="*/ 469689 w 6401555"/>
                <a:gd name="connsiteY210-6958" fmla="*/ 5237095 h 5369298"/>
                <a:gd name="connsiteX211-6959" fmla="*/ 403588 w 6401555"/>
                <a:gd name="connsiteY211-6960" fmla="*/ 5193028 h 5369298"/>
                <a:gd name="connsiteX212-6961" fmla="*/ 392571 w 6401555"/>
                <a:gd name="connsiteY212-6962" fmla="*/ 5159977 h 5369298"/>
                <a:gd name="connsiteX213-6963" fmla="*/ 348504 w 6401555"/>
                <a:gd name="connsiteY213-6964" fmla="*/ 5093876 h 5369298"/>
                <a:gd name="connsiteX214-6965" fmla="*/ 326470 w 6401555"/>
                <a:gd name="connsiteY214-6966" fmla="*/ 5027775 h 5369298"/>
                <a:gd name="connsiteX215-6967" fmla="*/ 337487 w 6401555"/>
                <a:gd name="connsiteY215-6968" fmla="*/ 4829471 h 5369298"/>
                <a:gd name="connsiteX216-6969" fmla="*/ 370537 w 6401555"/>
                <a:gd name="connsiteY216-6970" fmla="*/ 4796420 h 5369298"/>
                <a:gd name="connsiteX217-6971" fmla="*/ 392571 w 6401555"/>
                <a:gd name="connsiteY217-6972" fmla="*/ 4763370 h 5369298"/>
                <a:gd name="connsiteX218-6973" fmla="*/ 403588 w 6401555"/>
                <a:gd name="connsiteY218-6974" fmla="*/ 4730319 h 5369298"/>
                <a:gd name="connsiteX219-6975" fmla="*/ 414605 w 6401555"/>
                <a:gd name="connsiteY219-6976" fmla="*/ 4675235 h 5369298"/>
                <a:gd name="connsiteX220-6977" fmla="*/ 436638 w 6401555"/>
                <a:gd name="connsiteY220-6978" fmla="*/ 4642184 h 5369298"/>
                <a:gd name="connsiteX221-6979" fmla="*/ 414605 w 6401555"/>
                <a:gd name="connsiteY221-6980" fmla="*/ 4554049 h 5369298"/>
                <a:gd name="connsiteX222-6981" fmla="*/ 359520 w 6401555"/>
                <a:gd name="connsiteY222-6982" fmla="*/ 4487948 h 5369298"/>
                <a:gd name="connsiteX223-6983" fmla="*/ 304436 w 6401555"/>
                <a:gd name="connsiteY223-6984" fmla="*/ 4432864 h 5369298"/>
                <a:gd name="connsiteX224-6985" fmla="*/ 282402 w 6401555"/>
                <a:gd name="connsiteY224-6986" fmla="*/ 4399813 h 5369298"/>
                <a:gd name="connsiteX225-6987" fmla="*/ 315453 w 6401555"/>
                <a:gd name="connsiteY225-6988" fmla="*/ 4388796 h 5369298"/>
                <a:gd name="connsiteX226-6989" fmla="*/ 238335 w 6401555"/>
                <a:gd name="connsiteY226-6990" fmla="*/ 4377779 h 5369298"/>
                <a:gd name="connsiteX227-6991" fmla="*/ 205284 w 6401555"/>
                <a:gd name="connsiteY227-6992" fmla="*/ 4366763 h 5369298"/>
                <a:gd name="connsiteX228-6993" fmla="*/ 183251 w 6401555"/>
                <a:gd name="connsiteY228-6994" fmla="*/ 4333712 h 5369298"/>
                <a:gd name="connsiteX229-6995" fmla="*/ 139183 w 6401555"/>
                <a:gd name="connsiteY229-6996" fmla="*/ 4289645 h 5369298"/>
                <a:gd name="connsiteX230-6997" fmla="*/ 117149 w 6401555"/>
                <a:gd name="connsiteY230-6998" fmla="*/ 4256594 h 5369298"/>
                <a:gd name="connsiteX231-6999" fmla="*/ 17998 w 6401555"/>
                <a:gd name="connsiteY231-7000" fmla="*/ 4201510 h 5369298"/>
                <a:gd name="connsiteX232-7001" fmla="*/ 17998 w 6401555"/>
                <a:gd name="connsiteY232-7002" fmla="*/ 4014223 h 5369298"/>
                <a:gd name="connsiteX233-7003" fmla="*/ 40031 w 6401555"/>
                <a:gd name="connsiteY233-7004" fmla="*/ 3981172 h 5369298"/>
                <a:gd name="connsiteX234-7005" fmla="*/ 51048 w 6401555"/>
                <a:gd name="connsiteY234-7006" fmla="*/ 3948122 h 5369298"/>
                <a:gd name="connsiteX235-7007" fmla="*/ 128166 w 6401555"/>
                <a:gd name="connsiteY235-7008" fmla="*/ 3926088 h 5369298"/>
                <a:gd name="connsiteX236-7009" fmla="*/ 161217 w 6401555"/>
                <a:gd name="connsiteY236-7010" fmla="*/ 3904054 h 5369298"/>
                <a:gd name="connsiteX237-7011" fmla="*/ 172234 w 6401555"/>
                <a:gd name="connsiteY237-7012" fmla="*/ 3871004 h 5369298"/>
                <a:gd name="connsiteX238-7013" fmla="*/ 216301 w 6401555"/>
                <a:gd name="connsiteY238-7014" fmla="*/ 3804902 h 5369298"/>
                <a:gd name="connsiteX239-7015" fmla="*/ 238335 w 6401555"/>
                <a:gd name="connsiteY239-7016" fmla="*/ 3771852 h 5369298"/>
                <a:gd name="connsiteX240-7017" fmla="*/ 227318 w 6401555"/>
                <a:gd name="connsiteY240-7018" fmla="*/ 3716767 h 5369298"/>
                <a:gd name="connsiteX241-7019" fmla="*/ 161217 w 6401555"/>
                <a:gd name="connsiteY241-7020" fmla="*/ 3650666 h 5369298"/>
                <a:gd name="connsiteX242-7021" fmla="*/ 172234 w 6401555"/>
                <a:gd name="connsiteY242-7022" fmla="*/ 3617616 h 5369298"/>
                <a:gd name="connsiteX243-7023" fmla="*/ 161217 w 6401555"/>
                <a:gd name="connsiteY243-7024" fmla="*/ 3595582 h 5369298"/>
                <a:gd name="connsiteX244-7025" fmla="*/ 117149 w 6401555"/>
                <a:gd name="connsiteY244-7026" fmla="*/ 3496430 h 5369298"/>
                <a:gd name="connsiteX245-7027" fmla="*/ 106132 w 6401555"/>
                <a:gd name="connsiteY245-7028" fmla="*/ 3452363 h 5369298"/>
                <a:gd name="connsiteX246-7029" fmla="*/ 106132 w 6401555"/>
                <a:gd name="connsiteY246-7030" fmla="*/ 3331177 h 5369298"/>
                <a:gd name="connsiteX247-7031" fmla="*/ 139183 w 6401555"/>
                <a:gd name="connsiteY247-7032" fmla="*/ 3320160 h 5369298"/>
                <a:gd name="connsiteX248-7033" fmla="*/ 150200 w 6401555"/>
                <a:gd name="connsiteY248-7034" fmla="*/ 3287110 h 5369298"/>
                <a:gd name="connsiteX249-7035" fmla="*/ 172234 w 6401555"/>
                <a:gd name="connsiteY249-7036" fmla="*/ 3254059 h 5369298"/>
                <a:gd name="connsiteX250-7037" fmla="*/ 150200 w 6401555"/>
                <a:gd name="connsiteY250-7038" fmla="*/ 3132873 h 5369298"/>
                <a:gd name="connsiteX251-7039" fmla="*/ 161217 w 6401555"/>
                <a:gd name="connsiteY251-7040" fmla="*/ 3088806 h 5369298"/>
                <a:gd name="connsiteX252-7041" fmla="*/ 172234 w 6401555"/>
                <a:gd name="connsiteY252-7042" fmla="*/ 3011688 h 5369298"/>
                <a:gd name="connsiteX253-7043" fmla="*/ 139183 w 6401555"/>
                <a:gd name="connsiteY253-7044" fmla="*/ 2989654 h 5369298"/>
                <a:gd name="connsiteX254-7045" fmla="*/ 128166 w 6401555"/>
                <a:gd name="connsiteY254-7046" fmla="*/ 2956604 h 5369298"/>
                <a:gd name="connsiteX255-7047" fmla="*/ 194267 w 6401555"/>
                <a:gd name="connsiteY255-7048" fmla="*/ 2901519 h 5369298"/>
                <a:gd name="connsiteX256-7049" fmla="*/ 216301 w 6401555"/>
                <a:gd name="connsiteY256-7050" fmla="*/ 2868469 h 5369298"/>
                <a:gd name="connsiteX257-7051" fmla="*/ 238335 w 6401555"/>
                <a:gd name="connsiteY257-7052" fmla="*/ 2758300 h 5369298"/>
                <a:gd name="connsiteX258-7053" fmla="*/ 260369 w 6401555"/>
                <a:gd name="connsiteY258-7054" fmla="*/ 2714232 h 5369298"/>
                <a:gd name="connsiteX259-7055" fmla="*/ 271385 w 6401555"/>
                <a:gd name="connsiteY259-7056" fmla="*/ 2681182 h 5369298"/>
                <a:gd name="connsiteX260-7057" fmla="*/ 260369 w 6401555"/>
                <a:gd name="connsiteY260-7058" fmla="*/ 2604064 h 5369298"/>
                <a:gd name="connsiteX261-7059" fmla="*/ 183251 w 6401555"/>
                <a:gd name="connsiteY261-7060" fmla="*/ 2515929 h 5369298"/>
                <a:gd name="connsiteX262-7061" fmla="*/ 172234 w 6401555"/>
                <a:gd name="connsiteY262-7062" fmla="*/ 2449828 h 5369298"/>
                <a:gd name="connsiteX263-7063" fmla="*/ 216301 w 6401555"/>
                <a:gd name="connsiteY263-7064" fmla="*/ 2438811 h 5369298"/>
                <a:gd name="connsiteX264-7065" fmla="*/ 304436 w 6401555"/>
                <a:gd name="connsiteY264-7066" fmla="*/ 2449828 h 5369298"/>
                <a:gd name="connsiteX265-7067" fmla="*/ 403588 w 6401555"/>
                <a:gd name="connsiteY265-7068" fmla="*/ 2471861 h 5369298"/>
                <a:gd name="connsiteX266-7069" fmla="*/ 436638 w 6401555"/>
                <a:gd name="connsiteY266-7070" fmla="*/ 2427794 h 5369298"/>
                <a:gd name="connsiteX267-7071" fmla="*/ 469689 w 6401555"/>
                <a:gd name="connsiteY267-7072" fmla="*/ 2460845 h 5369298"/>
                <a:gd name="connsiteX268-7073" fmla="*/ 480706 w 6401555"/>
                <a:gd name="connsiteY268-7074" fmla="*/ 2372710 h 5369298"/>
                <a:gd name="connsiteX269-7075" fmla="*/ 601892 w 6401555"/>
                <a:gd name="connsiteY269-7076" fmla="*/ 2328642 h 5369298"/>
                <a:gd name="connsiteX270-7077" fmla="*/ 579858 w 6401555"/>
                <a:gd name="connsiteY270-7078" fmla="*/ 2295591 h 5369298"/>
                <a:gd name="connsiteX271-7079" fmla="*/ 612908 w 6401555"/>
                <a:gd name="connsiteY271-7080" fmla="*/ 2196440 h 5369298"/>
                <a:gd name="connsiteX272-7081" fmla="*/ 557824 w 6401555"/>
                <a:gd name="connsiteY272-7082" fmla="*/ 2152372 h 5369298"/>
                <a:gd name="connsiteX273-7083" fmla="*/ 469689 w 6401555"/>
                <a:gd name="connsiteY273-7084" fmla="*/ 2130338 h 5369298"/>
                <a:gd name="connsiteX274-7085" fmla="*/ 546807 w 6401555"/>
                <a:gd name="connsiteY274-7086" fmla="*/ 2053220 h 5369298"/>
                <a:gd name="connsiteX275-7087" fmla="*/ 579858 w 6401555"/>
                <a:gd name="connsiteY275-7088" fmla="*/ 2042204 h 5369298"/>
                <a:gd name="connsiteX276-7089" fmla="*/ 612908 w 6401555"/>
                <a:gd name="connsiteY276-7090" fmla="*/ 2031187 h 5369298"/>
                <a:gd name="connsiteX277-7091" fmla="*/ 634942 w 6401555"/>
                <a:gd name="connsiteY277-7092" fmla="*/ 1998136 h 5369298"/>
                <a:gd name="connsiteX278-7093" fmla="*/ 656976 w 6401555"/>
                <a:gd name="connsiteY278-7094" fmla="*/ 1921018 h 5369298"/>
                <a:gd name="connsiteX279-7095" fmla="*/ 679010 w 6401555"/>
                <a:gd name="connsiteY279-7096" fmla="*/ 1854917 h 5369298"/>
                <a:gd name="connsiteX280-7097" fmla="*/ 690026 w 6401555"/>
                <a:gd name="connsiteY280-7098" fmla="*/ 1689664 h 5369298"/>
                <a:gd name="connsiteX281-7099" fmla="*/ 712060 w 6401555"/>
                <a:gd name="connsiteY281-7100" fmla="*/ 1656613 h 5369298"/>
                <a:gd name="connsiteX282-7101" fmla="*/ 679010 w 6401555"/>
                <a:gd name="connsiteY282-7102" fmla="*/ 1568478 h 5369298"/>
                <a:gd name="connsiteX283-7103" fmla="*/ 656976 w 6401555"/>
                <a:gd name="connsiteY283-7104" fmla="*/ 1502377 h 5369298"/>
                <a:gd name="connsiteX284-7105" fmla="*/ 667993 w 6401555"/>
                <a:gd name="connsiteY284-7106" fmla="*/ 1403225 h 5369298"/>
                <a:gd name="connsiteX285-7107" fmla="*/ 767145 w 6401555"/>
                <a:gd name="connsiteY285-7108" fmla="*/ 1348141 h 5369298"/>
                <a:gd name="connsiteX286-7109" fmla="*/ 877313 w 6401555"/>
                <a:gd name="connsiteY286-7110" fmla="*/ 1326107 h 5369298"/>
                <a:gd name="connsiteX287-7111" fmla="*/ 1020532 w 6401555"/>
                <a:gd name="connsiteY287-7112" fmla="*/ 1304073 h 5369298"/>
                <a:gd name="connsiteX288-7113" fmla="*/ 1042566 w 6401555"/>
                <a:gd name="connsiteY288-7114" fmla="*/ 1337124 h 5369298"/>
                <a:gd name="connsiteX289-7115" fmla="*/ 1053583 w 6401555"/>
                <a:gd name="connsiteY289-7116" fmla="*/ 1381191 h 5369298"/>
                <a:gd name="connsiteX290-7117" fmla="*/ 1086634 w 6401555"/>
                <a:gd name="connsiteY290-7118" fmla="*/ 1403225 h 5369298"/>
                <a:gd name="connsiteX291-7119" fmla="*/ 1174769 w 6401555"/>
                <a:gd name="connsiteY291-7120" fmla="*/ 1480343 h 5369298"/>
                <a:gd name="connsiteX292-7121" fmla="*/ 1207819 w 6401555"/>
                <a:gd name="connsiteY292-7122" fmla="*/ 1469326 h 5369298"/>
                <a:gd name="connsiteX293-7123" fmla="*/ 1207819 w 6401555"/>
                <a:gd name="connsiteY293-7124" fmla="*/ 1337124 h 5369298"/>
                <a:gd name="connsiteX294-7125" fmla="*/ 1240870 w 6401555"/>
                <a:gd name="connsiteY294-7126" fmla="*/ 1315090 h 5369298"/>
                <a:gd name="connsiteX295-7127" fmla="*/ 1439173 w 6401555"/>
                <a:gd name="connsiteY295-7128" fmla="*/ 1293057 h 5369298"/>
                <a:gd name="connsiteX296-7129" fmla="*/ 1428157 w 6401555"/>
                <a:gd name="connsiteY296-7130" fmla="*/ 1237972 h 5369298"/>
                <a:gd name="connsiteX297-7131" fmla="*/ 1362055 w 6401555"/>
                <a:gd name="connsiteY297-7132" fmla="*/ 1204922 h 5369298"/>
                <a:gd name="connsiteX298-7133" fmla="*/ 1295954 w 6401555"/>
                <a:gd name="connsiteY298-7134" fmla="*/ 1149837 h 5369298"/>
                <a:gd name="connsiteX299-7135" fmla="*/ 1284937 w 6401555"/>
                <a:gd name="connsiteY299-7136" fmla="*/ 1105770 h 5369298"/>
                <a:gd name="connsiteX300-7137" fmla="*/ 1262904 w 6401555"/>
                <a:gd name="connsiteY300-7138" fmla="*/ 1072719 h 5369298"/>
                <a:gd name="connsiteX301-7139" fmla="*/ 1273920 w 6401555"/>
                <a:gd name="connsiteY301-7140" fmla="*/ 951534 h 5369298"/>
                <a:gd name="connsiteX302-7141" fmla="*/ 1306971 w 6401555"/>
                <a:gd name="connsiteY302-7142" fmla="*/ 929500 h 5369298"/>
                <a:gd name="connsiteX303-7143" fmla="*/ 1317988 w 6401555"/>
                <a:gd name="connsiteY303-7144" fmla="*/ 896449 h 5369298"/>
                <a:gd name="connsiteX304-7145" fmla="*/ 1273920 w 6401555"/>
                <a:gd name="connsiteY304-7146" fmla="*/ 830348 h 5369298"/>
                <a:gd name="connsiteX305-7147" fmla="*/ 1262904 w 6401555"/>
                <a:gd name="connsiteY305-7148" fmla="*/ 797298 h 5369298"/>
                <a:gd name="connsiteX306-7149" fmla="*/ 1229853 w 6401555"/>
                <a:gd name="connsiteY306-7150" fmla="*/ 764247 h 5369298"/>
                <a:gd name="connsiteX307-7151" fmla="*/ 1207819 w 6401555"/>
                <a:gd name="connsiteY307-7152" fmla="*/ 731196 h 5369298"/>
                <a:gd name="connsiteX308-7153" fmla="*/ 1218836 w 6401555"/>
                <a:gd name="connsiteY308-7154" fmla="*/ 521876 h 5369298"/>
                <a:gd name="connsiteX309-7155" fmla="*/ 1240870 w 6401555"/>
                <a:gd name="connsiteY309-7156" fmla="*/ 477808 h 5369298"/>
                <a:gd name="connsiteX310-7157" fmla="*/ 1251887 w 6401555"/>
                <a:gd name="connsiteY310-7158" fmla="*/ 444758 h 5369298"/>
                <a:gd name="connsiteX311-7159" fmla="*/ 1395106 w 6401555"/>
                <a:gd name="connsiteY311-7160" fmla="*/ 411707 h 5369298"/>
                <a:gd name="connsiteX312-7161" fmla="*/ 1406123 w 6401555"/>
                <a:gd name="connsiteY312-7162" fmla="*/ 367640 h 5369298"/>
                <a:gd name="connsiteX313-7163" fmla="*/ 1505275 w 6401555"/>
                <a:gd name="connsiteY313-7164" fmla="*/ 367640 h 5369298"/>
                <a:gd name="connsiteX314-7165" fmla="*/ 1527308 w 6401555"/>
                <a:gd name="connsiteY314-7166" fmla="*/ 400690 h 5369298"/>
                <a:gd name="connsiteX315-7167" fmla="*/ 1659511 w 6401555"/>
                <a:gd name="connsiteY315-7168" fmla="*/ 444758 h 5369298"/>
                <a:gd name="connsiteX316-7169" fmla="*/ 1703578 w 6401555"/>
                <a:gd name="connsiteY316-7170" fmla="*/ 565943 h 5369298"/>
                <a:gd name="connsiteX317-7171" fmla="*/ 1780696 w 6401555"/>
                <a:gd name="connsiteY317-7172" fmla="*/ 576960 h 5369298"/>
                <a:gd name="connsiteX318-7173" fmla="*/ 1813747 w 6401555"/>
                <a:gd name="connsiteY318-7174" fmla="*/ 587977 h 5369298"/>
                <a:gd name="connsiteX319-7175" fmla="*/ 1824764 w 6401555"/>
                <a:gd name="connsiteY319-7176" fmla="*/ 687129 h 5369298"/>
                <a:gd name="connsiteX320-7177" fmla="*/ 1780696 w 6401555"/>
                <a:gd name="connsiteY320-7178" fmla="*/ 698146 h 5369298"/>
                <a:gd name="connsiteX321-7179" fmla="*/ 1681545 w 6401555"/>
                <a:gd name="connsiteY321-7180" fmla="*/ 720179 h 5369298"/>
                <a:gd name="connsiteX322-7181" fmla="*/ 1769679 w 6401555"/>
                <a:gd name="connsiteY322-7182" fmla="*/ 753230 h 5369298"/>
                <a:gd name="connsiteX323-7183" fmla="*/ 1780696 w 6401555"/>
                <a:gd name="connsiteY323-7184" fmla="*/ 819331 h 5369298"/>
                <a:gd name="connsiteX324-7185" fmla="*/ 1824764 w 6401555"/>
                <a:gd name="connsiteY324-7186" fmla="*/ 918483 h 5369298"/>
                <a:gd name="connsiteX325-7187" fmla="*/ 1857814 w 6401555"/>
                <a:gd name="connsiteY325-7188" fmla="*/ 951534 h 5369298"/>
                <a:gd name="connsiteX326-7189" fmla="*/ 1879848 w 6401555"/>
                <a:gd name="connsiteY326-7190" fmla="*/ 984584 h 5369298"/>
                <a:gd name="connsiteX327-7191" fmla="*/ 1990017 w 6401555"/>
                <a:gd name="connsiteY327-7192" fmla="*/ 995601 h 5369298"/>
                <a:gd name="connsiteX328-7193" fmla="*/ 2023067 w 6401555"/>
                <a:gd name="connsiteY328-7194" fmla="*/ 1017635 h 5369298"/>
                <a:gd name="connsiteX329-7195" fmla="*/ 2056118 w 6401555"/>
                <a:gd name="connsiteY329-7196" fmla="*/ 1050685 h 5369298"/>
                <a:gd name="connsiteX330-7197" fmla="*/ 2089169 w 6401555"/>
                <a:gd name="connsiteY330-7198" fmla="*/ 1028652 h 5369298"/>
                <a:gd name="connsiteX331-7199" fmla="*/ 2122219 w 6401555"/>
                <a:gd name="connsiteY331-7200" fmla="*/ 984584 h 5369298"/>
                <a:gd name="connsiteX332-7201" fmla="*/ 2133236 w 6401555"/>
                <a:gd name="connsiteY332-7202" fmla="*/ 951534 h 5369298"/>
                <a:gd name="connsiteX333-7203" fmla="*/ 2166287 w 6401555"/>
                <a:gd name="connsiteY333-7204" fmla="*/ 940517 h 5369298"/>
                <a:gd name="connsiteX334-7205" fmla="*/ 2243405 w 6401555"/>
                <a:gd name="connsiteY334-7206" fmla="*/ 984584 h 5369298"/>
                <a:gd name="connsiteX335-7207" fmla="*/ 2232388 w 6401555"/>
                <a:gd name="connsiteY335-7208" fmla="*/ 1017635 h 5369298"/>
                <a:gd name="connsiteX336-7209" fmla="*/ 2210354 w 6401555"/>
                <a:gd name="connsiteY336-7210" fmla="*/ 1061702 h 5369298"/>
                <a:gd name="connsiteX337-7211" fmla="*/ 2188320 w 6401555"/>
                <a:gd name="connsiteY337-7212" fmla="*/ 1127804 h 5369298"/>
                <a:gd name="connsiteX338-7213" fmla="*/ 2133236 w 6401555"/>
                <a:gd name="connsiteY338-7214" fmla="*/ 1193905 h 5369298"/>
                <a:gd name="connsiteX339-7215" fmla="*/ 2100185 w 6401555"/>
                <a:gd name="connsiteY339-7216" fmla="*/ 1215938 h 5369298"/>
                <a:gd name="connsiteX340-7217" fmla="*/ 2298489 w 6401555"/>
                <a:gd name="connsiteY340-7218" fmla="*/ 1226955 h 5369298"/>
                <a:gd name="connsiteX341-7219" fmla="*/ 2364590 w 6401555"/>
                <a:gd name="connsiteY341-7220" fmla="*/ 1138820 h 5369298"/>
                <a:gd name="connsiteX342-7221" fmla="*/ 2397641 w 6401555"/>
                <a:gd name="connsiteY342-7222" fmla="*/ 1127804 h 5369298"/>
                <a:gd name="connsiteX343-7223" fmla="*/ 2584928 w 6401555"/>
                <a:gd name="connsiteY343-7224" fmla="*/ 1116787 h 5369298"/>
                <a:gd name="connsiteX344-7225" fmla="*/ 2640012 w 6401555"/>
                <a:gd name="connsiteY344-7226" fmla="*/ 1017635 h 5369298"/>
                <a:gd name="connsiteX345-7227" fmla="*/ 2651029 w 6401555"/>
                <a:gd name="connsiteY345-7228" fmla="*/ 929500 h 5369298"/>
                <a:gd name="connsiteX346-7229" fmla="*/ 2816282 w 6401555"/>
                <a:gd name="connsiteY346-7230" fmla="*/ 962551 h 5369298"/>
                <a:gd name="connsiteX347-7231" fmla="*/ 2860349 w 6401555"/>
                <a:gd name="connsiteY347-7232" fmla="*/ 841365 h 5369298"/>
                <a:gd name="connsiteX348-7233" fmla="*/ 2937467 w 6401555"/>
                <a:gd name="connsiteY348-7234" fmla="*/ 808314 h 5369298"/>
                <a:gd name="connsiteX349-7235" fmla="*/ 3080687 w 6401555"/>
                <a:gd name="connsiteY349-7236" fmla="*/ 819331 h 5369298"/>
                <a:gd name="connsiteX350-7237" fmla="*/ 3091704 w 6401555"/>
                <a:gd name="connsiteY350-7238" fmla="*/ 874416 h 5369298"/>
                <a:gd name="connsiteX351-7239" fmla="*/ 3124754 w 6401555"/>
                <a:gd name="connsiteY351-7240" fmla="*/ 951534 h 5369298"/>
                <a:gd name="connsiteX352-7241" fmla="*/ 3157805 w 6401555"/>
                <a:gd name="connsiteY352-7242" fmla="*/ 1094753 h 5369298"/>
                <a:gd name="connsiteX353-7243" fmla="*/ 3168822 w 6401555"/>
                <a:gd name="connsiteY353-7244" fmla="*/ 1127804 h 5369298"/>
                <a:gd name="connsiteX354-7245" fmla="*/ 3201872 w 6401555"/>
                <a:gd name="connsiteY354-7246" fmla="*/ 1138820 h 5369298"/>
                <a:gd name="connsiteX355-7247" fmla="*/ 3256957 w 6401555"/>
                <a:gd name="connsiteY355-7248" fmla="*/ 1149837 h 5369298"/>
                <a:gd name="connsiteX356-7249" fmla="*/ 3179838 w 6401555"/>
                <a:gd name="connsiteY356-7250" fmla="*/ 1160854 h 5369298"/>
                <a:gd name="connsiteX357-7251" fmla="*/ 3212889 w 6401555"/>
                <a:gd name="connsiteY357-7252" fmla="*/ 1171871 h 5369298"/>
                <a:gd name="connsiteX358-7253" fmla="*/ 3245940 w 6401555"/>
                <a:gd name="connsiteY358-7254" fmla="*/ 1193905 h 5369298"/>
                <a:gd name="connsiteX359-7255" fmla="*/ 3267973 w 6401555"/>
                <a:gd name="connsiteY359-7256" fmla="*/ 1226955 h 5369298"/>
                <a:gd name="connsiteX360-7257" fmla="*/ 3290007 w 6401555"/>
                <a:gd name="connsiteY360-7258" fmla="*/ 1271023 h 5369298"/>
                <a:gd name="connsiteX361-7259" fmla="*/ 3323058 w 6401555"/>
                <a:gd name="connsiteY361-7260" fmla="*/ 1293057 h 5369298"/>
                <a:gd name="connsiteX362-7261" fmla="*/ 3356108 w 6401555"/>
                <a:gd name="connsiteY362-7262" fmla="*/ 1282040 h 5369298"/>
                <a:gd name="connsiteX363-7263" fmla="*/ 3466277 w 6401555"/>
                <a:gd name="connsiteY363-7264" fmla="*/ 1193905 h 5369298"/>
                <a:gd name="connsiteX364-7265" fmla="*/ 3620513 w 6401555"/>
                <a:gd name="connsiteY364-7266" fmla="*/ 1160854 h 5369298"/>
                <a:gd name="connsiteX365-7267" fmla="*/ 3730682 w 6401555"/>
                <a:gd name="connsiteY365-7268" fmla="*/ 1116787 h 5369298"/>
                <a:gd name="connsiteX366-7269" fmla="*/ 3818817 w 6401555"/>
                <a:gd name="connsiteY366-7270" fmla="*/ 1094753 h 5369298"/>
                <a:gd name="connsiteX367-7271" fmla="*/ 3928985 w 6401555"/>
                <a:gd name="connsiteY367-7272" fmla="*/ 1050685 h 5369298"/>
                <a:gd name="connsiteX368-7273" fmla="*/ 4006104 w 6401555"/>
                <a:gd name="connsiteY368-7274" fmla="*/ 1017635 h 5369298"/>
                <a:gd name="connsiteX369-7275" fmla="*/ 4061188 w 6401555"/>
                <a:gd name="connsiteY369-7276" fmla="*/ 962551 h 5369298"/>
                <a:gd name="connsiteX370-7277" fmla="*/ 4127289 w 6401555"/>
                <a:gd name="connsiteY370-7278" fmla="*/ 907466 h 5369298"/>
                <a:gd name="connsiteX371-7279" fmla="*/ 4149323 w 6401555"/>
                <a:gd name="connsiteY371-7280" fmla="*/ 874416 h 5369298"/>
                <a:gd name="connsiteX372-7281" fmla="*/ 4182373 w 6401555"/>
                <a:gd name="connsiteY372-7282" fmla="*/ 852382 h 5369298"/>
                <a:gd name="connsiteX373-7283" fmla="*/ 4226441 w 6401555"/>
                <a:gd name="connsiteY373-7284" fmla="*/ 819331 h 5369298"/>
                <a:gd name="connsiteX374-7285" fmla="*/ 4303559 w 6401555"/>
                <a:gd name="connsiteY374-7286" fmla="*/ 786281 h 5369298"/>
                <a:gd name="connsiteX375-7287" fmla="*/ 4369660 w 6401555"/>
                <a:gd name="connsiteY375-7288" fmla="*/ 775264 h 5369298"/>
                <a:gd name="connsiteX376-7289" fmla="*/ 4424745 w 6401555"/>
                <a:gd name="connsiteY376-7290" fmla="*/ 753230 h 5369298"/>
                <a:gd name="connsiteX377-7291" fmla="*/ 4457795 w 6401555"/>
                <a:gd name="connsiteY377-7292" fmla="*/ 742213 h 5369298"/>
                <a:gd name="connsiteX378-7293" fmla="*/ 4523896 w 6401555"/>
                <a:gd name="connsiteY378-7294" fmla="*/ 698146 h 5369298"/>
                <a:gd name="connsiteX379-7295" fmla="*/ 4623048 w 6401555"/>
                <a:gd name="connsiteY379-7296" fmla="*/ 676112 h 5369298"/>
                <a:gd name="connsiteX380-7297" fmla="*/ 4755251 w 6401555"/>
                <a:gd name="connsiteY380-7298" fmla="*/ 709163 h 5369298"/>
                <a:gd name="connsiteX381-7299" fmla="*/ 4777284 w 6401555"/>
                <a:gd name="connsiteY381-7300" fmla="*/ 742213 h 5369298"/>
                <a:gd name="connsiteX382-7301" fmla="*/ 4810335 w 6401555"/>
                <a:gd name="connsiteY382-7302" fmla="*/ 753230 h 5369298"/>
                <a:gd name="connsiteX383-7303" fmla="*/ 4909487 w 6401555"/>
                <a:gd name="connsiteY383-7304" fmla="*/ 764247 h 5369298"/>
                <a:gd name="connsiteX384-7305" fmla="*/ 4942537 w 6401555"/>
                <a:gd name="connsiteY384-7306" fmla="*/ 830348 h 5369298"/>
                <a:gd name="connsiteX385-7307" fmla="*/ 4931520 w 6401555"/>
                <a:gd name="connsiteY385-7308" fmla="*/ 863399 h 5369298"/>
                <a:gd name="connsiteX386-7309" fmla="*/ 4909487 w 6401555"/>
                <a:gd name="connsiteY386-7310" fmla="*/ 830348 h 5369298"/>
                <a:gd name="connsiteX387-7311" fmla="*/ 4810335 w 6401555"/>
                <a:gd name="connsiteY387-7312" fmla="*/ 797298 h 5369298"/>
                <a:gd name="connsiteX388-7313" fmla="*/ 4777284 w 6401555"/>
                <a:gd name="connsiteY388-7314" fmla="*/ 808314 h 5369298"/>
                <a:gd name="connsiteX389-7315" fmla="*/ 4777284 w 6401555"/>
                <a:gd name="connsiteY389-7316" fmla="*/ 874416 h 5369298"/>
                <a:gd name="connsiteX390-7317" fmla="*/ 4854402 w 6401555"/>
                <a:gd name="connsiteY390-7318" fmla="*/ 918483 h 5369298"/>
                <a:gd name="connsiteX391-7319" fmla="*/ 5206942 w 6401555"/>
                <a:gd name="connsiteY391-7320" fmla="*/ 863399 h 5369298"/>
                <a:gd name="connsiteX392-7321" fmla="*/ 5239993 w 6401555"/>
                <a:gd name="connsiteY392-7322" fmla="*/ 841365 h 5369298"/>
                <a:gd name="connsiteX393-7323" fmla="*/ 5284060 w 6401555"/>
                <a:gd name="connsiteY393-7324" fmla="*/ 775264 h 5369298"/>
                <a:gd name="connsiteX394-7325" fmla="*/ 5339145 w 6401555"/>
                <a:gd name="connsiteY394-7326" fmla="*/ 510859 h 5369298"/>
                <a:gd name="connsiteX395-7327" fmla="*/ 5416263 w 6401555"/>
                <a:gd name="connsiteY395-7328" fmla="*/ 466791 h 5369298"/>
                <a:gd name="connsiteX396-7329" fmla="*/ 5581516 w 6401555"/>
                <a:gd name="connsiteY396-7330" fmla="*/ 433741 h 5369298"/>
                <a:gd name="connsiteX397-7331" fmla="*/ 5647617 w 6401555"/>
                <a:gd name="connsiteY397-7332" fmla="*/ 433741 h 5369298"/>
                <a:gd name="connsiteX398-7333" fmla="*/ 5658634 w 6401555"/>
                <a:gd name="connsiteY398-7334" fmla="*/ 499842 h 5369298"/>
                <a:gd name="connsiteX399-7335" fmla="*/ 5735752 w 6401555"/>
                <a:gd name="connsiteY399-7336" fmla="*/ 521876 h 5369298"/>
                <a:gd name="connsiteX400-7337" fmla="*/ 5746769 w 6401555"/>
                <a:gd name="connsiteY400-7338" fmla="*/ 477808 h 5369298"/>
                <a:gd name="connsiteX401-7339" fmla="*/ 5735752 w 6401555"/>
                <a:gd name="connsiteY401-7340" fmla="*/ 444758 h 5369298"/>
                <a:gd name="connsiteX402-7341" fmla="*/ 5724735 w 6401555"/>
                <a:gd name="connsiteY402-7342" fmla="*/ 378657 h 5369298"/>
                <a:gd name="connsiteX403-7343" fmla="*/ 5702701 w 6401555"/>
                <a:gd name="connsiteY403-7344" fmla="*/ 202387 h 5369298"/>
                <a:gd name="connsiteX404-7345" fmla="*/ 5669651 w 6401555"/>
                <a:gd name="connsiteY404-7346" fmla="*/ 136285 h 5369298"/>
                <a:gd name="connsiteX405-7347" fmla="*/ 5669651 w 6401555"/>
                <a:gd name="connsiteY405-7348" fmla="*/ 4083 h 5369298"/>
                <a:gd name="connsiteX0-7349" fmla="*/ 5669651 w 6401555"/>
                <a:gd name="connsiteY0-7350" fmla="*/ 4083 h 5369298"/>
                <a:gd name="connsiteX1-7351" fmla="*/ 5724735 w 6401555"/>
                <a:gd name="connsiteY1-7352" fmla="*/ 37134 h 5369298"/>
                <a:gd name="connsiteX2-7353" fmla="*/ 5757785 w 6401555"/>
                <a:gd name="connsiteY2-7354" fmla="*/ 59167 h 5369298"/>
                <a:gd name="connsiteX3-7355" fmla="*/ 5768802 w 6401555"/>
                <a:gd name="connsiteY3-7356" fmla="*/ 114252 h 5369298"/>
                <a:gd name="connsiteX4-7357" fmla="*/ 5779819 w 6401555"/>
                <a:gd name="connsiteY4-7358" fmla="*/ 158319 h 5369298"/>
                <a:gd name="connsiteX5-7359" fmla="*/ 5834904 w 6401555"/>
                <a:gd name="connsiteY5-7360" fmla="*/ 213404 h 5369298"/>
                <a:gd name="connsiteX6-7361" fmla="*/ 5878971 w 6401555"/>
                <a:gd name="connsiteY6-7362" fmla="*/ 279505 h 5369298"/>
                <a:gd name="connsiteX7-7363" fmla="*/ 5912022 w 6401555"/>
                <a:gd name="connsiteY7-7364" fmla="*/ 301538 h 5369298"/>
                <a:gd name="connsiteX8-7365" fmla="*/ 5978123 w 6401555"/>
                <a:gd name="connsiteY8-7366" fmla="*/ 323572 h 5369298"/>
                <a:gd name="connsiteX9-7367" fmla="*/ 6011173 w 6401555"/>
                <a:gd name="connsiteY9-7368" fmla="*/ 334589 h 5369298"/>
                <a:gd name="connsiteX10-7369" fmla="*/ 6066258 w 6401555"/>
                <a:gd name="connsiteY10-7370" fmla="*/ 345606 h 5369298"/>
                <a:gd name="connsiteX11-7371" fmla="*/ 6099308 w 6401555"/>
                <a:gd name="connsiteY11-7372" fmla="*/ 356623 h 5369298"/>
                <a:gd name="connsiteX12-7373" fmla="*/ 6143376 w 6401555"/>
                <a:gd name="connsiteY12-7374" fmla="*/ 367640 h 5369298"/>
                <a:gd name="connsiteX13-7375" fmla="*/ 6209477 w 6401555"/>
                <a:gd name="connsiteY13-7376" fmla="*/ 389673 h 5369298"/>
                <a:gd name="connsiteX14-7377" fmla="*/ 6242528 w 6401555"/>
                <a:gd name="connsiteY14-7378" fmla="*/ 422724 h 5369298"/>
                <a:gd name="connsiteX15-7379" fmla="*/ 6264561 w 6401555"/>
                <a:gd name="connsiteY15-7380" fmla="*/ 455775 h 5369298"/>
                <a:gd name="connsiteX16-7381" fmla="*/ 6297612 w 6401555"/>
                <a:gd name="connsiteY16-7382" fmla="*/ 466791 h 5369298"/>
                <a:gd name="connsiteX17-7383" fmla="*/ 6319646 w 6401555"/>
                <a:gd name="connsiteY17-7384" fmla="*/ 499842 h 5369298"/>
                <a:gd name="connsiteX18-7385" fmla="*/ 6352696 w 6401555"/>
                <a:gd name="connsiteY18-7386" fmla="*/ 532893 h 5369298"/>
                <a:gd name="connsiteX19-7387" fmla="*/ 6319646 w 6401555"/>
                <a:gd name="connsiteY19-7388" fmla="*/ 610011 h 5369298"/>
                <a:gd name="connsiteX20-7389" fmla="*/ 6330663 w 6401555"/>
                <a:gd name="connsiteY20-7390" fmla="*/ 775264 h 5369298"/>
                <a:gd name="connsiteX21-7391" fmla="*/ 6352696 w 6401555"/>
                <a:gd name="connsiteY21-7392" fmla="*/ 841365 h 5369298"/>
                <a:gd name="connsiteX22-7393" fmla="*/ 6341679 w 6401555"/>
                <a:gd name="connsiteY22-7394" fmla="*/ 874416 h 5369298"/>
                <a:gd name="connsiteX23-7395" fmla="*/ 6308629 w 6401555"/>
                <a:gd name="connsiteY23-7396" fmla="*/ 885432 h 5369298"/>
                <a:gd name="connsiteX24-7397" fmla="*/ 6275578 w 6401555"/>
                <a:gd name="connsiteY24-7398" fmla="*/ 907466 h 5369298"/>
                <a:gd name="connsiteX25-7399" fmla="*/ 6319646 w 6401555"/>
                <a:gd name="connsiteY25-7400" fmla="*/ 973567 h 5369298"/>
                <a:gd name="connsiteX26-7401" fmla="*/ 6341679 w 6401555"/>
                <a:gd name="connsiteY26-7402" fmla="*/ 1039669 h 5369298"/>
                <a:gd name="connsiteX27-7403" fmla="*/ 6352696 w 6401555"/>
                <a:gd name="connsiteY27-7404" fmla="*/ 1072719 h 5369298"/>
                <a:gd name="connsiteX28-7405" fmla="*/ 6385747 w 6401555"/>
                <a:gd name="connsiteY28-7406" fmla="*/ 1105770 h 5369298"/>
                <a:gd name="connsiteX29-7407" fmla="*/ 6385747 w 6401555"/>
                <a:gd name="connsiteY29-7408" fmla="*/ 1237972 h 5369298"/>
                <a:gd name="connsiteX30-7409" fmla="*/ 6352696 w 6401555"/>
                <a:gd name="connsiteY30-7410" fmla="*/ 1271023 h 5369298"/>
                <a:gd name="connsiteX31-7411" fmla="*/ 6330663 w 6401555"/>
                <a:gd name="connsiteY31-7412" fmla="*/ 1304073 h 5369298"/>
                <a:gd name="connsiteX32-7413" fmla="*/ 6198460 w 6401555"/>
                <a:gd name="connsiteY32-7414" fmla="*/ 1414242 h 5369298"/>
                <a:gd name="connsiteX33-7415" fmla="*/ 6154393 w 6401555"/>
                <a:gd name="connsiteY33-7416" fmla="*/ 1425259 h 5369298"/>
                <a:gd name="connsiteX34-7417" fmla="*/ 6110325 w 6401555"/>
                <a:gd name="connsiteY34-7418" fmla="*/ 1458310 h 5369298"/>
                <a:gd name="connsiteX35-7419" fmla="*/ 6011173 w 6401555"/>
                <a:gd name="connsiteY35-7420" fmla="*/ 1469326 h 5369298"/>
                <a:gd name="connsiteX36-7421" fmla="*/ 5967106 w 6401555"/>
                <a:gd name="connsiteY36-7422" fmla="*/ 1480343 h 5369298"/>
                <a:gd name="connsiteX37-7423" fmla="*/ 5934055 w 6401555"/>
                <a:gd name="connsiteY37-7424" fmla="*/ 1513394 h 5369298"/>
                <a:gd name="connsiteX38-7425" fmla="*/ 5867954 w 6401555"/>
                <a:gd name="connsiteY38-7426" fmla="*/ 1535428 h 5369298"/>
                <a:gd name="connsiteX39-7427" fmla="*/ 5834904 w 6401555"/>
                <a:gd name="connsiteY39-7428" fmla="*/ 1546445 h 5369298"/>
                <a:gd name="connsiteX40-7429" fmla="*/ 5768802 w 6401555"/>
                <a:gd name="connsiteY40-7430" fmla="*/ 1568478 h 5369298"/>
                <a:gd name="connsiteX41-7431" fmla="*/ 5735752 w 6401555"/>
                <a:gd name="connsiteY41-7432" fmla="*/ 1579495 h 5369298"/>
                <a:gd name="connsiteX42-7433" fmla="*/ 5581516 w 6401555"/>
                <a:gd name="connsiteY42-7434" fmla="*/ 1590512 h 5369298"/>
                <a:gd name="connsiteX43-7435" fmla="*/ 5570499 w 6401555"/>
                <a:gd name="connsiteY43-7436" fmla="*/ 1700681 h 5369298"/>
                <a:gd name="connsiteX44-7437" fmla="*/ 5482364 w 6401555"/>
                <a:gd name="connsiteY44-7438" fmla="*/ 1656613 h 5369298"/>
                <a:gd name="connsiteX45-7439" fmla="*/ 5427279 w 6401555"/>
                <a:gd name="connsiteY45-7440" fmla="*/ 1667630 h 5369298"/>
                <a:gd name="connsiteX46-7441" fmla="*/ 5394229 w 6401555"/>
                <a:gd name="connsiteY46-7442" fmla="*/ 1700681 h 5369298"/>
                <a:gd name="connsiteX47-7443" fmla="*/ 5361178 w 6401555"/>
                <a:gd name="connsiteY47-7444" fmla="*/ 1711698 h 5369298"/>
                <a:gd name="connsiteX48-7445" fmla="*/ 5206942 w 6401555"/>
                <a:gd name="connsiteY48-7446" fmla="*/ 1700681 h 5369298"/>
                <a:gd name="connsiteX49-7447" fmla="*/ 5173892 w 6401555"/>
                <a:gd name="connsiteY49-7448" fmla="*/ 1689664 h 5369298"/>
                <a:gd name="connsiteX50-7449" fmla="*/ 5107790 w 6401555"/>
                <a:gd name="connsiteY50-7450" fmla="*/ 1700681 h 5369298"/>
                <a:gd name="connsiteX51-7451" fmla="*/ 5041689 w 6401555"/>
                <a:gd name="connsiteY51-7452" fmla="*/ 1744748 h 5369298"/>
                <a:gd name="connsiteX52-7453" fmla="*/ 4997622 w 6401555"/>
                <a:gd name="connsiteY52-7454" fmla="*/ 1799832 h 5369298"/>
                <a:gd name="connsiteX53-7455" fmla="*/ 4964571 w 6401555"/>
                <a:gd name="connsiteY53-7456" fmla="*/ 1876951 h 5369298"/>
                <a:gd name="connsiteX54-7457" fmla="*/ 4953554 w 6401555"/>
                <a:gd name="connsiteY54-7458" fmla="*/ 1943052 h 5369298"/>
                <a:gd name="connsiteX55-7459" fmla="*/ 4920504 w 6401555"/>
                <a:gd name="connsiteY55-7460" fmla="*/ 1976102 h 5369298"/>
                <a:gd name="connsiteX56-7461" fmla="*/ 4909487 w 6401555"/>
                <a:gd name="connsiteY56-7462" fmla="*/ 2009153 h 5369298"/>
                <a:gd name="connsiteX57-7463" fmla="*/ 4887453 w 6401555"/>
                <a:gd name="connsiteY57-7464" fmla="*/ 2097288 h 5369298"/>
                <a:gd name="connsiteX58-7465" fmla="*/ 4876436 w 6401555"/>
                <a:gd name="connsiteY58-7466" fmla="*/ 2130338 h 5369298"/>
                <a:gd name="connsiteX59-7467" fmla="*/ 4733217 w 6401555"/>
                <a:gd name="connsiteY59-7468" fmla="*/ 2163389 h 5369298"/>
                <a:gd name="connsiteX60-7469" fmla="*/ 4689149 w 6401555"/>
                <a:gd name="connsiteY60-7470" fmla="*/ 2185423 h 5369298"/>
                <a:gd name="connsiteX61-7471" fmla="*/ 4678132 w 6401555"/>
                <a:gd name="connsiteY61-7472" fmla="*/ 2306608 h 5369298"/>
                <a:gd name="connsiteX62-7473" fmla="*/ 4667116 w 6401555"/>
                <a:gd name="connsiteY62-7474" fmla="*/ 2339659 h 5369298"/>
                <a:gd name="connsiteX63-7475" fmla="*/ 4634065 w 6401555"/>
                <a:gd name="connsiteY63-7476" fmla="*/ 2317625 h 5369298"/>
                <a:gd name="connsiteX64-7477" fmla="*/ 4589998 w 6401555"/>
                <a:gd name="connsiteY64-7478" fmla="*/ 2361693 h 5369298"/>
                <a:gd name="connsiteX65-7479" fmla="*/ 4523896 w 6401555"/>
                <a:gd name="connsiteY65-7480" fmla="*/ 2394743 h 5369298"/>
                <a:gd name="connsiteX66-7481" fmla="*/ 4556947 w 6401555"/>
                <a:gd name="connsiteY66-7482" fmla="*/ 2416777 h 5369298"/>
                <a:gd name="connsiteX67-7483" fmla="*/ 4612031 w 6401555"/>
                <a:gd name="connsiteY67-7484" fmla="*/ 2361693 h 5369298"/>
                <a:gd name="connsiteX68-7485" fmla="*/ 4645082 w 6401555"/>
                <a:gd name="connsiteY68-7486" fmla="*/ 2383726 h 5369298"/>
                <a:gd name="connsiteX69-7487" fmla="*/ 4689149 w 6401555"/>
                <a:gd name="connsiteY69-7488" fmla="*/ 2482878 h 5369298"/>
                <a:gd name="connsiteX70-7489" fmla="*/ 4711183 w 6401555"/>
                <a:gd name="connsiteY70-7490" fmla="*/ 2593047 h 5369298"/>
                <a:gd name="connsiteX71-7491" fmla="*/ 4777284 w 6401555"/>
                <a:gd name="connsiteY71-7492" fmla="*/ 2648131 h 5369298"/>
                <a:gd name="connsiteX72-7493" fmla="*/ 4788301 w 6401555"/>
                <a:gd name="connsiteY72-7494" fmla="*/ 2703216 h 5369298"/>
                <a:gd name="connsiteX73-7495" fmla="*/ 4799318 w 6401555"/>
                <a:gd name="connsiteY73-7496" fmla="*/ 2747283 h 5369298"/>
                <a:gd name="connsiteX74-7497" fmla="*/ 4810335 w 6401555"/>
                <a:gd name="connsiteY74-7498" fmla="*/ 2901519 h 5369298"/>
                <a:gd name="connsiteX75-7499" fmla="*/ 4821352 w 6401555"/>
                <a:gd name="connsiteY75-7500" fmla="*/ 2934570 h 5369298"/>
                <a:gd name="connsiteX76-7501" fmla="*/ 4832369 w 6401555"/>
                <a:gd name="connsiteY76-7502" fmla="*/ 2978637 h 5369298"/>
                <a:gd name="connsiteX77-7503" fmla="*/ 4931520 w 6401555"/>
                <a:gd name="connsiteY77-7504" fmla="*/ 3022705 h 5369298"/>
                <a:gd name="connsiteX78-7505" fmla="*/ 4964571 w 6401555"/>
                <a:gd name="connsiteY78-7506" fmla="*/ 3033722 h 5369298"/>
                <a:gd name="connsiteX79-7507" fmla="*/ 4997622 w 6401555"/>
                <a:gd name="connsiteY79-7508" fmla="*/ 3044738 h 5369298"/>
                <a:gd name="connsiteX80-7509" fmla="*/ 5019655 w 6401555"/>
                <a:gd name="connsiteY80-7510" fmla="*/ 3077789 h 5369298"/>
                <a:gd name="connsiteX81-7511" fmla="*/ 5030672 w 6401555"/>
                <a:gd name="connsiteY81-7512" fmla="*/ 3154907 h 5369298"/>
                <a:gd name="connsiteX82-7513" fmla="*/ 5107790 w 6401555"/>
                <a:gd name="connsiteY82-7514" fmla="*/ 3165924 h 5369298"/>
                <a:gd name="connsiteX83-7515" fmla="*/ 5162875 w 6401555"/>
                <a:gd name="connsiteY83-7516" fmla="*/ 3232025 h 5369298"/>
                <a:gd name="connsiteX84-7517" fmla="*/ 5173892 w 6401555"/>
                <a:gd name="connsiteY84-7518" fmla="*/ 3265076 h 5369298"/>
                <a:gd name="connsiteX85-7519" fmla="*/ 5184908 w 6401555"/>
                <a:gd name="connsiteY85-7520" fmla="*/ 3452363 h 5369298"/>
                <a:gd name="connsiteX86-7521" fmla="*/ 5217959 w 6401555"/>
                <a:gd name="connsiteY86-7522" fmla="*/ 3463379 h 5369298"/>
                <a:gd name="connsiteX87-7523" fmla="*/ 5251010 w 6401555"/>
                <a:gd name="connsiteY87-7524" fmla="*/ 3496430 h 5369298"/>
                <a:gd name="connsiteX88-7525" fmla="*/ 5262026 w 6401555"/>
                <a:gd name="connsiteY88-7526" fmla="*/ 3529481 h 5369298"/>
                <a:gd name="connsiteX89-7527" fmla="*/ 5273043 w 6401555"/>
                <a:gd name="connsiteY89-7528" fmla="*/ 3617616 h 5369298"/>
                <a:gd name="connsiteX90-7529" fmla="*/ 5239993 w 6401555"/>
                <a:gd name="connsiteY90-7530" fmla="*/ 3628632 h 5369298"/>
                <a:gd name="connsiteX91-7531" fmla="*/ 5173892 w 6401555"/>
                <a:gd name="connsiteY91-7532" fmla="*/ 3672700 h 5369298"/>
                <a:gd name="connsiteX92-7533" fmla="*/ 5140841 w 6401555"/>
                <a:gd name="connsiteY92-7534" fmla="*/ 3683717 h 5369298"/>
                <a:gd name="connsiteX93-7535" fmla="*/ 5074740 w 6401555"/>
                <a:gd name="connsiteY93-7536" fmla="*/ 3727784 h 5369298"/>
                <a:gd name="connsiteX94-7537" fmla="*/ 4942537 w 6401555"/>
                <a:gd name="connsiteY94-7538" fmla="*/ 3738801 h 5369298"/>
                <a:gd name="connsiteX95-7539" fmla="*/ 4821352 w 6401555"/>
                <a:gd name="connsiteY95-7540" fmla="*/ 3727784 h 5369298"/>
                <a:gd name="connsiteX96-7541" fmla="*/ 4788301 w 6401555"/>
                <a:gd name="connsiteY96-7542" fmla="*/ 3705751 h 5369298"/>
                <a:gd name="connsiteX97-7543" fmla="*/ 4722200 w 6401555"/>
                <a:gd name="connsiteY97-7544" fmla="*/ 3683717 h 5369298"/>
                <a:gd name="connsiteX98-7545" fmla="*/ 4656099 w 6401555"/>
                <a:gd name="connsiteY98-7546" fmla="*/ 3617616 h 5369298"/>
                <a:gd name="connsiteX99-7547" fmla="*/ 4667116 w 6401555"/>
                <a:gd name="connsiteY99-7548" fmla="*/ 3573548 h 5369298"/>
                <a:gd name="connsiteX100-7549" fmla="*/ 4479829 w 6401555"/>
                <a:gd name="connsiteY100-7550" fmla="*/ 3518464 h 5369298"/>
                <a:gd name="connsiteX101-7551" fmla="*/ 4446778 w 6401555"/>
                <a:gd name="connsiteY101-7552" fmla="*/ 3485413 h 5369298"/>
                <a:gd name="connsiteX102-7553" fmla="*/ 4358643 w 6401555"/>
                <a:gd name="connsiteY102-7554" fmla="*/ 3441346 h 5369298"/>
                <a:gd name="connsiteX103-7555" fmla="*/ 4347626 w 6401555"/>
                <a:gd name="connsiteY103-7556" fmla="*/ 3529481 h 5369298"/>
                <a:gd name="connsiteX104-7557" fmla="*/ 4380677 w 6401555"/>
                <a:gd name="connsiteY104-7558" fmla="*/ 3551514 h 5369298"/>
                <a:gd name="connsiteX105-7559" fmla="*/ 4347626 w 6401555"/>
                <a:gd name="connsiteY105-7560" fmla="*/ 3584565 h 5369298"/>
                <a:gd name="connsiteX106-7561" fmla="*/ 4259492 w 6401555"/>
                <a:gd name="connsiteY106-7562" fmla="*/ 3584565 h 5369298"/>
                <a:gd name="connsiteX107-7563" fmla="*/ 4177626 w 6401555"/>
                <a:gd name="connsiteY107-7564" fmla="*/ 3541305 h 5369298"/>
                <a:gd name="connsiteX108-7565" fmla="*/ 4088668 w 6401555"/>
                <a:gd name="connsiteY108-7566" fmla="*/ 3462858 h 5369298"/>
                <a:gd name="connsiteX109-7567" fmla="*/ 3962036 w 6401555"/>
                <a:gd name="connsiteY109-7568" fmla="*/ 3254059 h 5369298"/>
                <a:gd name="connsiteX110-7569" fmla="*/ 3895935 w 6401555"/>
                <a:gd name="connsiteY110-7570" fmla="*/ 3232025 h 5369298"/>
                <a:gd name="connsiteX111-7571" fmla="*/ 3862884 w 6401555"/>
                <a:gd name="connsiteY111-7572" fmla="*/ 3221008 h 5369298"/>
                <a:gd name="connsiteX112-7573" fmla="*/ 3829834 w 6401555"/>
                <a:gd name="connsiteY112-7574" fmla="*/ 3198975 h 5369298"/>
                <a:gd name="connsiteX113-7575" fmla="*/ 3763732 w 6401555"/>
                <a:gd name="connsiteY113-7576" fmla="*/ 3176941 h 5369298"/>
                <a:gd name="connsiteX114-7577" fmla="*/ 3730682 w 6401555"/>
                <a:gd name="connsiteY114-7578" fmla="*/ 3165924 h 5369298"/>
                <a:gd name="connsiteX115-7579" fmla="*/ 3631530 w 6401555"/>
                <a:gd name="connsiteY115-7580" fmla="*/ 3110840 h 5369298"/>
                <a:gd name="connsiteX116-7581" fmla="*/ 3609496 w 6401555"/>
                <a:gd name="connsiteY116-7582" fmla="*/ 3143890 h 5369298"/>
                <a:gd name="connsiteX117-7583" fmla="*/ 3598479 w 6401555"/>
                <a:gd name="connsiteY117-7584" fmla="*/ 3198975 h 5369298"/>
                <a:gd name="connsiteX118-7585" fmla="*/ 3565429 w 6401555"/>
                <a:gd name="connsiteY118-7586" fmla="*/ 3209991 h 5369298"/>
                <a:gd name="connsiteX119-7587" fmla="*/ 3510345 w 6401555"/>
                <a:gd name="connsiteY119-7588" fmla="*/ 3198975 h 5369298"/>
                <a:gd name="connsiteX120-7589" fmla="*/ 3499328 w 6401555"/>
                <a:gd name="connsiteY120-7590" fmla="*/ 3165924 h 5369298"/>
                <a:gd name="connsiteX121-7591" fmla="*/ 3477294 w 6401555"/>
                <a:gd name="connsiteY121-7592" fmla="*/ 3132873 h 5369298"/>
                <a:gd name="connsiteX122-7593" fmla="*/ 3411193 w 6401555"/>
                <a:gd name="connsiteY122-7594" fmla="*/ 3077789 h 5369298"/>
                <a:gd name="connsiteX123-7595" fmla="*/ 3345092 w 6401555"/>
                <a:gd name="connsiteY123-7596" fmla="*/ 3088806 h 5369298"/>
                <a:gd name="connsiteX124-7597" fmla="*/ 3378142 w 6401555"/>
                <a:gd name="connsiteY124-7598" fmla="*/ 3110840 h 5369298"/>
                <a:gd name="connsiteX125-7599" fmla="*/ 3356108 w 6401555"/>
                <a:gd name="connsiteY125-7600" fmla="*/ 3187958 h 5369298"/>
                <a:gd name="connsiteX126-7601" fmla="*/ 3290007 w 6401555"/>
                <a:gd name="connsiteY126-7602" fmla="*/ 3232025 h 5369298"/>
                <a:gd name="connsiteX127-7603" fmla="*/ 3256957 w 6401555"/>
                <a:gd name="connsiteY127-7604" fmla="*/ 3254059 h 5369298"/>
                <a:gd name="connsiteX128-7605" fmla="*/ 3223906 w 6401555"/>
                <a:gd name="connsiteY128-7606" fmla="*/ 3265076 h 5369298"/>
                <a:gd name="connsiteX129-7607" fmla="*/ 3157805 w 6401555"/>
                <a:gd name="connsiteY129-7608" fmla="*/ 3298126 h 5369298"/>
                <a:gd name="connsiteX130-7609" fmla="*/ 3124754 w 6401555"/>
                <a:gd name="connsiteY130-7610" fmla="*/ 3331177 h 5369298"/>
                <a:gd name="connsiteX131-7611" fmla="*/ 3014585 w 6401555"/>
                <a:gd name="connsiteY131-7612" fmla="*/ 3452363 h 5369298"/>
                <a:gd name="connsiteX132-7613" fmla="*/ 2926451 w 6401555"/>
                <a:gd name="connsiteY132-7614" fmla="*/ 3518464 h 5369298"/>
                <a:gd name="connsiteX133-7615" fmla="*/ 3036619 w 6401555"/>
                <a:gd name="connsiteY133-7616" fmla="*/ 3507447 h 5369298"/>
                <a:gd name="connsiteX134-7617" fmla="*/ 3091704 w 6401555"/>
                <a:gd name="connsiteY134-7618" fmla="*/ 3463379 h 5369298"/>
                <a:gd name="connsiteX135-7619" fmla="*/ 3102720 w 6401555"/>
                <a:gd name="connsiteY135-7620" fmla="*/ 3430329 h 5369298"/>
                <a:gd name="connsiteX136-7621" fmla="*/ 3091704 w 6401555"/>
                <a:gd name="connsiteY136-7622" fmla="*/ 3309143 h 5369298"/>
                <a:gd name="connsiteX137-7623" fmla="*/ 3047636 w 6401555"/>
                <a:gd name="connsiteY137-7624" fmla="*/ 3331177 h 5369298"/>
                <a:gd name="connsiteX138-7625" fmla="*/ 2981535 w 6401555"/>
                <a:gd name="connsiteY138-7626" fmla="*/ 3397278 h 5369298"/>
                <a:gd name="connsiteX139-7627" fmla="*/ 2871366 w 6401555"/>
                <a:gd name="connsiteY139-7628" fmla="*/ 3419312 h 5369298"/>
                <a:gd name="connsiteX140-7629" fmla="*/ 2816282 w 6401555"/>
                <a:gd name="connsiteY140-7630" fmla="*/ 3485413 h 5369298"/>
                <a:gd name="connsiteX141-7631" fmla="*/ 2783231 w 6401555"/>
                <a:gd name="connsiteY141-7632" fmla="*/ 3496430 h 5369298"/>
                <a:gd name="connsiteX142-7633" fmla="*/ 2684079 w 6401555"/>
                <a:gd name="connsiteY142-7634" fmla="*/ 3496430 h 5369298"/>
                <a:gd name="connsiteX143-7635" fmla="*/ 2662046 w 6401555"/>
                <a:gd name="connsiteY143-7636" fmla="*/ 3529481 h 5369298"/>
                <a:gd name="connsiteX144-7637" fmla="*/ 2628995 w 6401555"/>
                <a:gd name="connsiteY144-7638" fmla="*/ 3551514 h 5369298"/>
                <a:gd name="connsiteX145-7639" fmla="*/ 2496793 w 6401555"/>
                <a:gd name="connsiteY145-7640" fmla="*/ 3573548 h 5369298"/>
                <a:gd name="connsiteX146-7641" fmla="*/ 2507810 w 6401555"/>
                <a:gd name="connsiteY146-7642" fmla="*/ 3672700 h 5369298"/>
                <a:gd name="connsiteX147-7643" fmla="*/ 2518826 w 6401555"/>
                <a:gd name="connsiteY147-7644" fmla="*/ 3705751 h 5369298"/>
                <a:gd name="connsiteX148-7645" fmla="*/ 2551877 w 6401555"/>
                <a:gd name="connsiteY148-7646" fmla="*/ 3738801 h 5369298"/>
                <a:gd name="connsiteX149-7647" fmla="*/ 2595945 w 6401555"/>
                <a:gd name="connsiteY149-7648" fmla="*/ 3804902 h 5369298"/>
                <a:gd name="connsiteX150-7649" fmla="*/ 2640012 w 6401555"/>
                <a:gd name="connsiteY150-7650" fmla="*/ 3992189 h 5369298"/>
                <a:gd name="connsiteX151-7651" fmla="*/ 2673063 w 6401555"/>
                <a:gd name="connsiteY151-7652" fmla="*/ 4003206 h 5369298"/>
                <a:gd name="connsiteX152-7653" fmla="*/ 2739164 w 6401555"/>
                <a:gd name="connsiteY152-7654" fmla="*/ 4058290 h 5369298"/>
                <a:gd name="connsiteX153-7655" fmla="*/ 2750181 w 6401555"/>
                <a:gd name="connsiteY153-7656" fmla="*/ 4091341 h 5369298"/>
                <a:gd name="connsiteX154-7657" fmla="*/ 2761198 w 6401555"/>
                <a:gd name="connsiteY154-7658" fmla="*/ 4135408 h 5369298"/>
                <a:gd name="connsiteX155-7659" fmla="*/ 2816282 w 6401555"/>
                <a:gd name="connsiteY155-7660" fmla="*/ 4146425 h 5369298"/>
                <a:gd name="connsiteX156-7661" fmla="*/ 2882383 w 6401555"/>
                <a:gd name="connsiteY156-7662" fmla="*/ 4245577 h 5369298"/>
                <a:gd name="connsiteX157-7663" fmla="*/ 2904417 w 6401555"/>
                <a:gd name="connsiteY157-7664" fmla="*/ 4278628 h 5369298"/>
                <a:gd name="connsiteX158-7665" fmla="*/ 3014585 w 6401555"/>
                <a:gd name="connsiteY158-7666" fmla="*/ 4300661 h 5369298"/>
                <a:gd name="connsiteX159-7667" fmla="*/ 3036619 w 6401555"/>
                <a:gd name="connsiteY159-7668" fmla="*/ 4333712 h 5369298"/>
                <a:gd name="connsiteX160-7669" fmla="*/ 3102720 w 6401555"/>
                <a:gd name="connsiteY160-7670" fmla="*/ 4399813 h 5369298"/>
                <a:gd name="connsiteX161-7671" fmla="*/ 3146788 w 6401555"/>
                <a:gd name="connsiteY161-7672" fmla="*/ 4465914 h 5369298"/>
                <a:gd name="connsiteX162-7673" fmla="*/ 3168822 w 6401555"/>
                <a:gd name="connsiteY162-7674" fmla="*/ 4498965 h 5369298"/>
                <a:gd name="connsiteX163-7675" fmla="*/ 3179838 w 6401555"/>
                <a:gd name="connsiteY163-7676" fmla="*/ 4532016 h 5369298"/>
                <a:gd name="connsiteX164-7677" fmla="*/ 3047636 w 6401555"/>
                <a:gd name="connsiteY164-7678" fmla="*/ 4620151 h 5369298"/>
                <a:gd name="connsiteX165-7679" fmla="*/ 3036619 w 6401555"/>
                <a:gd name="connsiteY165-7680" fmla="*/ 4653201 h 5369298"/>
                <a:gd name="connsiteX166-7681" fmla="*/ 2981535 w 6401555"/>
                <a:gd name="connsiteY166-7682" fmla="*/ 4763370 h 5369298"/>
                <a:gd name="connsiteX167-7683" fmla="*/ 2915434 w 6401555"/>
                <a:gd name="connsiteY167-7684" fmla="*/ 4785404 h 5369298"/>
                <a:gd name="connsiteX168-7685" fmla="*/ 2838316 w 6401555"/>
                <a:gd name="connsiteY168-7686" fmla="*/ 4807437 h 5369298"/>
                <a:gd name="connsiteX169-7687" fmla="*/ 2827299 w 6401555"/>
                <a:gd name="connsiteY169-7688" fmla="*/ 4840488 h 5369298"/>
                <a:gd name="connsiteX170-7689" fmla="*/ 2794248 w 6401555"/>
                <a:gd name="connsiteY170-7690" fmla="*/ 4862522 h 5369298"/>
                <a:gd name="connsiteX171-7691" fmla="*/ 2761198 w 6401555"/>
                <a:gd name="connsiteY171-7692" fmla="*/ 4895572 h 5369298"/>
                <a:gd name="connsiteX172-7693" fmla="*/ 2772214 w 6401555"/>
                <a:gd name="connsiteY172-7694" fmla="*/ 5016758 h 5369298"/>
                <a:gd name="connsiteX173-7695" fmla="*/ 2805265 w 6401555"/>
                <a:gd name="connsiteY173-7696" fmla="*/ 5049808 h 5369298"/>
                <a:gd name="connsiteX174-7697" fmla="*/ 2816282 w 6401555"/>
                <a:gd name="connsiteY174-7698" fmla="*/ 5137943 h 5369298"/>
                <a:gd name="connsiteX175-7699" fmla="*/ 2882383 w 6401555"/>
                <a:gd name="connsiteY175-7700" fmla="*/ 5170994 h 5369298"/>
                <a:gd name="connsiteX176-7701" fmla="*/ 2838316 w 6401555"/>
                <a:gd name="connsiteY176-7702" fmla="*/ 5248112 h 5369298"/>
                <a:gd name="connsiteX177-7703" fmla="*/ 2827299 w 6401555"/>
                <a:gd name="connsiteY177-7704" fmla="*/ 5292179 h 5369298"/>
                <a:gd name="connsiteX178-7705" fmla="*/ 2794248 w 6401555"/>
                <a:gd name="connsiteY178-7706" fmla="*/ 5281163 h 5369298"/>
                <a:gd name="connsiteX179-7707" fmla="*/ 2783231 w 6401555"/>
                <a:gd name="connsiteY179-7708" fmla="*/ 5248112 h 5369298"/>
                <a:gd name="connsiteX180-7709" fmla="*/ 2706113 w 6401555"/>
                <a:gd name="connsiteY180-7710" fmla="*/ 5159977 h 5369298"/>
                <a:gd name="connsiteX181-7711" fmla="*/ 2485776 w 6401555"/>
                <a:gd name="connsiteY181-7712" fmla="*/ 5170994 h 5369298"/>
                <a:gd name="connsiteX182-7713" fmla="*/ 2452725 w 6401555"/>
                <a:gd name="connsiteY182-7714" fmla="*/ 5182011 h 5369298"/>
                <a:gd name="connsiteX183-7715" fmla="*/ 2287472 w 6401555"/>
                <a:gd name="connsiteY183-7716" fmla="*/ 5193028 h 5369298"/>
                <a:gd name="connsiteX184-7717" fmla="*/ 2243405 w 6401555"/>
                <a:gd name="connsiteY184-7718" fmla="*/ 5237095 h 5369298"/>
                <a:gd name="connsiteX185-7719" fmla="*/ 2155270 w 6401555"/>
                <a:gd name="connsiteY185-7720" fmla="*/ 5303196 h 5369298"/>
                <a:gd name="connsiteX186-7721" fmla="*/ 2100185 w 6401555"/>
                <a:gd name="connsiteY186-7722" fmla="*/ 5281163 h 5369298"/>
                <a:gd name="connsiteX187-7723" fmla="*/ 1956966 w 6401555"/>
                <a:gd name="connsiteY187-7724" fmla="*/ 5270146 h 5369298"/>
                <a:gd name="connsiteX188-7725" fmla="*/ 1912899 w 6401555"/>
                <a:gd name="connsiteY188-7726" fmla="*/ 5226078 h 5369298"/>
                <a:gd name="connsiteX189-7727" fmla="*/ 1824764 w 6401555"/>
                <a:gd name="connsiteY189-7728" fmla="*/ 5204045 h 5369298"/>
                <a:gd name="connsiteX190-7729" fmla="*/ 1791713 w 6401555"/>
                <a:gd name="connsiteY190-7730" fmla="*/ 5182011 h 5369298"/>
                <a:gd name="connsiteX191-7731" fmla="*/ 1769679 w 6401555"/>
                <a:gd name="connsiteY191-7732" fmla="*/ 5248112 h 5369298"/>
                <a:gd name="connsiteX192-7733" fmla="*/ 1747646 w 6401555"/>
                <a:gd name="connsiteY192-7734" fmla="*/ 5347264 h 5369298"/>
                <a:gd name="connsiteX193-7735" fmla="*/ 1714595 w 6401555"/>
                <a:gd name="connsiteY193-7736" fmla="*/ 5369298 h 5369298"/>
                <a:gd name="connsiteX194-7737" fmla="*/ 1648494 w 6401555"/>
                <a:gd name="connsiteY194-7738" fmla="*/ 5358281 h 5369298"/>
                <a:gd name="connsiteX195-7739" fmla="*/ 1604426 w 6401555"/>
                <a:gd name="connsiteY195-7740" fmla="*/ 5292179 h 5369298"/>
                <a:gd name="connsiteX196-7741" fmla="*/ 1593410 w 6401555"/>
                <a:gd name="connsiteY196-7742" fmla="*/ 5259129 h 5369298"/>
                <a:gd name="connsiteX197-7743" fmla="*/ 1494258 w 6401555"/>
                <a:gd name="connsiteY197-7744" fmla="*/ 5215061 h 5369298"/>
                <a:gd name="connsiteX198-7745" fmla="*/ 1461207 w 6401555"/>
                <a:gd name="connsiteY198-7746" fmla="*/ 5204045 h 5369298"/>
                <a:gd name="connsiteX199-7747" fmla="*/ 1428157 w 6401555"/>
                <a:gd name="connsiteY199-7748" fmla="*/ 5182011 h 5369298"/>
                <a:gd name="connsiteX200-7749" fmla="*/ 1163752 w 6401555"/>
                <a:gd name="connsiteY200-7750" fmla="*/ 5126926 h 5369298"/>
                <a:gd name="connsiteX201-7751" fmla="*/ 1130701 w 6401555"/>
                <a:gd name="connsiteY201-7752" fmla="*/ 5115910 h 5369298"/>
                <a:gd name="connsiteX202-7753" fmla="*/ 1064600 w 6401555"/>
                <a:gd name="connsiteY202-7754" fmla="*/ 5104893 h 5369298"/>
                <a:gd name="connsiteX203-7755" fmla="*/ 1031549 w 6401555"/>
                <a:gd name="connsiteY203-7756" fmla="*/ 5071842 h 5369298"/>
                <a:gd name="connsiteX204-7757" fmla="*/ 998499 w 6401555"/>
                <a:gd name="connsiteY204-7758" fmla="*/ 5060825 h 5369298"/>
                <a:gd name="connsiteX205-7759" fmla="*/ 943414 w 6401555"/>
                <a:gd name="connsiteY205-7760" fmla="*/ 5071842 h 5369298"/>
                <a:gd name="connsiteX206-7761" fmla="*/ 965448 w 6401555"/>
                <a:gd name="connsiteY206-7762" fmla="*/ 5104893 h 5369298"/>
                <a:gd name="connsiteX207-7763" fmla="*/ 932398 w 6401555"/>
                <a:gd name="connsiteY207-7764" fmla="*/ 5137943 h 5369298"/>
                <a:gd name="connsiteX208-7765" fmla="*/ 634942 w 6401555"/>
                <a:gd name="connsiteY208-7766" fmla="*/ 5137943 h 5369298"/>
                <a:gd name="connsiteX209-7767" fmla="*/ 568841 w 6401555"/>
                <a:gd name="connsiteY209-7768" fmla="*/ 5204045 h 5369298"/>
                <a:gd name="connsiteX210-7769" fmla="*/ 502740 w 6401555"/>
                <a:gd name="connsiteY210-7770" fmla="*/ 5226078 h 5369298"/>
                <a:gd name="connsiteX211-7771" fmla="*/ 469689 w 6401555"/>
                <a:gd name="connsiteY211-7772" fmla="*/ 5237095 h 5369298"/>
                <a:gd name="connsiteX212-7773" fmla="*/ 403588 w 6401555"/>
                <a:gd name="connsiteY212-7774" fmla="*/ 5193028 h 5369298"/>
                <a:gd name="connsiteX213-7775" fmla="*/ 392571 w 6401555"/>
                <a:gd name="connsiteY213-7776" fmla="*/ 5159977 h 5369298"/>
                <a:gd name="connsiteX214-7777" fmla="*/ 348504 w 6401555"/>
                <a:gd name="connsiteY214-7778" fmla="*/ 5093876 h 5369298"/>
                <a:gd name="connsiteX215-7779" fmla="*/ 326470 w 6401555"/>
                <a:gd name="connsiteY215-7780" fmla="*/ 5027775 h 5369298"/>
                <a:gd name="connsiteX216-7781" fmla="*/ 337487 w 6401555"/>
                <a:gd name="connsiteY216-7782" fmla="*/ 4829471 h 5369298"/>
                <a:gd name="connsiteX217-7783" fmla="*/ 370537 w 6401555"/>
                <a:gd name="connsiteY217-7784" fmla="*/ 4796420 h 5369298"/>
                <a:gd name="connsiteX218-7785" fmla="*/ 392571 w 6401555"/>
                <a:gd name="connsiteY218-7786" fmla="*/ 4763370 h 5369298"/>
                <a:gd name="connsiteX219-7787" fmla="*/ 403588 w 6401555"/>
                <a:gd name="connsiteY219-7788" fmla="*/ 4730319 h 5369298"/>
                <a:gd name="connsiteX220-7789" fmla="*/ 414605 w 6401555"/>
                <a:gd name="connsiteY220-7790" fmla="*/ 4675235 h 5369298"/>
                <a:gd name="connsiteX221-7791" fmla="*/ 436638 w 6401555"/>
                <a:gd name="connsiteY221-7792" fmla="*/ 4642184 h 5369298"/>
                <a:gd name="connsiteX222-7793" fmla="*/ 414605 w 6401555"/>
                <a:gd name="connsiteY222-7794" fmla="*/ 4554049 h 5369298"/>
                <a:gd name="connsiteX223-7795" fmla="*/ 359520 w 6401555"/>
                <a:gd name="connsiteY223-7796" fmla="*/ 4487948 h 5369298"/>
                <a:gd name="connsiteX224-7797" fmla="*/ 304436 w 6401555"/>
                <a:gd name="connsiteY224-7798" fmla="*/ 4432864 h 5369298"/>
                <a:gd name="connsiteX225-7799" fmla="*/ 282402 w 6401555"/>
                <a:gd name="connsiteY225-7800" fmla="*/ 4399813 h 5369298"/>
                <a:gd name="connsiteX226-7801" fmla="*/ 315453 w 6401555"/>
                <a:gd name="connsiteY226-7802" fmla="*/ 4388796 h 5369298"/>
                <a:gd name="connsiteX227-7803" fmla="*/ 238335 w 6401555"/>
                <a:gd name="connsiteY227-7804" fmla="*/ 4377779 h 5369298"/>
                <a:gd name="connsiteX228-7805" fmla="*/ 205284 w 6401555"/>
                <a:gd name="connsiteY228-7806" fmla="*/ 4366763 h 5369298"/>
                <a:gd name="connsiteX229-7807" fmla="*/ 183251 w 6401555"/>
                <a:gd name="connsiteY229-7808" fmla="*/ 4333712 h 5369298"/>
                <a:gd name="connsiteX230-7809" fmla="*/ 139183 w 6401555"/>
                <a:gd name="connsiteY230-7810" fmla="*/ 4289645 h 5369298"/>
                <a:gd name="connsiteX231-7811" fmla="*/ 117149 w 6401555"/>
                <a:gd name="connsiteY231-7812" fmla="*/ 4256594 h 5369298"/>
                <a:gd name="connsiteX232-7813" fmla="*/ 17998 w 6401555"/>
                <a:gd name="connsiteY232-7814" fmla="*/ 4201510 h 5369298"/>
                <a:gd name="connsiteX233-7815" fmla="*/ 17998 w 6401555"/>
                <a:gd name="connsiteY233-7816" fmla="*/ 4014223 h 5369298"/>
                <a:gd name="connsiteX234-7817" fmla="*/ 40031 w 6401555"/>
                <a:gd name="connsiteY234-7818" fmla="*/ 3981172 h 5369298"/>
                <a:gd name="connsiteX235-7819" fmla="*/ 51048 w 6401555"/>
                <a:gd name="connsiteY235-7820" fmla="*/ 3948122 h 5369298"/>
                <a:gd name="connsiteX236-7821" fmla="*/ 128166 w 6401555"/>
                <a:gd name="connsiteY236-7822" fmla="*/ 3926088 h 5369298"/>
                <a:gd name="connsiteX237-7823" fmla="*/ 161217 w 6401555"/>
                <a:gd name="connsiteY237-7824" fmla="*/ 3904054 h 5369298"/>
                <a:gd name="connsiteX238-7825" fmla="*/ 172234 w 6401555"/>
                <a:gd name="connsiteY238-7826" fmla="*/ 3871004 h 5369298"/>
                <a:gd name="connsiteX239-7827" fmla="*/ 216301 w 6401555"/>
                <a:gd name="connsiteY239-7828" fmla="*/ 3804902 h 5369298"/>
                <a:gd name="connsiteX240-7829" fmla="*/ 238335 w 6401555"/>
                <a:gd name="connsiteY240-7830" fmla="*/ 3771852 h 5369298"/>
                <a:gd name="connsiteX241-7831" fmla="*/ 227318 w 6401555"/>
                <a:gd name="connsiteY241-7832" fmla="*/ 3716767 h 5369298"/>
                <a:gd name="connsiteX242-7833" fmla="*/ 161217 w 6401555"/>
                <a:gd name="connsiteY242-7834" fmla="*/ 3650666 h 5369298"/>
                <a:gd name="connsiteX243-7835" fmla="*/ 172234 w 6401555"/>
                <a:gd name="connsiteY243-7836" fmla="*/ 3617616 h 5369298"/>
                <a:gd name="connsiteX244-7837" fmla="*/ 161217 w 6401555"/>
                <a:gd name="connsiteY244-7838" fmla="*/ 3595582 h 5369298"/>
                <a:gd name="connsiteX245-7839" fmla="*/ 117149 w 6401555"/>
                <a:gd name="connsiteY245-7840" fmla="*/ 3496430 h 5369298"/>
                <a:gd name="connsiteX246-7841" fmla="*/ 106132 w 6401555"/>
                <a:gd name="connsiteY246-7842" fmla="*/ 3452363 h 5369298"/>
                <a:gd name="connsiteX247-7843" fmla="*/ 106132 w 6401555"/>
                <a:gd name="connsiteY247-7844" fmla="*/ 3331177 h 5369298"/>
                <a:gd name="connsiteX248-7845" fmla="*/ 139183 w 6401555"/>
                <a:gd name="connsiteY248-7846" fmla="*/ 3320160 h 5369298"/>
                <a:gd name="connsiteX249-7847" fmla="*/ 150200 w 6401555"/>
                <a:gd name="connsiteY249-7848" fmla="*/ 3287110 h 5369298"/>
                <a:gd name="connsiteX250-7849" fmla="*/ 172234 w 6401555"/>
                <a:gd name="connsiteY250-7850" fmla="*/ 3254059 h 5369298"/>
                <a:gd name="connsiteX251-7851" fmla="*/ 150200 w 6401555"/>
                <a:gd name="connsiteY251-7852" fmla="*/ 3132873 h 5369298"/>
                <a:gd name="connsiteX252-7853" fmla="*/ 161217 w 6401555"/>
                <a:gd name="connsiteY252-7854" fmla="*/ 3088806 h 5369298"/>
                <a:gd name="connsiteX253-7855" fmla="*/ 172234 w 6401555"/>
                <a:gd name="connsiteY253-7856" fmla="*/ 3011688 h 5369298"/>
                <a:gd name="connsiteX254-7857" fmla="*/ 139183 w 6401555"/>
                <a:gd name="connsiteY254-7858" fmla="*/ 2989654 h 5369298"/>
                <a:gd name="connsiteX255-7859" fmla="*/ 128166 w 6401555"/>
                <a:gd name="connsiteY255-7860" fmla="*/ 2956604 h 5369298"/>
                <a:gd name="connsiteX256-7861" fmla="*/ 194267 w 6401555"/>
                <a:gd name="connsiteY256-7862" fmla="*/ 2901519 h 5369298"/>
                <a:gd name="connsiteX257-7863" fmla="*/ 216301 w 6401555"/>
                <a:gd name="connsiteY257-7864" fmla="*/ 2868469 h 5369298"/>
                <a:gd name="connsiteX258-7865" fmla="*/ 238335 w 6401555"/>
                <a:gd name="connsiteY258-7866" fmla="*/ 2758300 h 5369298"/>
                <a:gd name="connsiteX259-7867" fmla="*/ 260369 w 6401555"/>
                <a:gd name="connsiteY259-7868" fmla="*/ 2714232 h 5369298"/>
                <a:gd name="connsiteX260-7869" fmla="*/ 271385 w 6401555"/>
                <a:gd name="connsiteY260-7870" fmla="*/ 2681182 h 5369298"/>
                <a:gd name="connsiteX261-7871" fmla="*/ 260369 w 6401555"/>
                <a:gd name="connsiteY261-7872" fmla="*/ 2604064 h 5369298"/>
                <a:gd name="connsiteX262-7873" fmla="*/ 183251 w 6401555"/>
                <a:gd name="connsiteY262-7874" fmla="*/ 2515929 h 5369298"/>
                <a:gd name="connsiteX263-7875" fmla="*/ 172234 w 6401555"/>
                <a:gd name="connsiteY263-7876" fmla="*/ 2449828 h 5369298"/>
                <a:gd name="connsiteX264-7877" fmla="*/ 216301 w 6401555"/>
                <a:gd name="connsiteY264-7878" fmla="*/ 2438811 h 5369298"/>
                <a:gd name="connsiteX265-7879" fmla="*/ 304436 w 6401555"/>
                <a:gd name="connsiteY265-7880" fmla="*/ 2449828 h 5369298"/>
                <a:gd name="connsiteX266-7881" fmla="*/ 403588 w 6401555"/>
                <a:gd name="connsiteY266-7882" fmla="*/ 2471861 h 5369298"/>
                <a:gd name="connsiteX267-7883" fmla="*/ 436638 w 6401555"/>
                <a:gd name="connsiteY267-7884" fmla="*/ 2427794 h 5369298"/>
                <a:gd name="connsiteX268-7885" fmla="*/ 469689 w 6401555"/>
                <a:gd name="connsiteY268-7886" fmla="*/ 2460845 h 5369298"/>
                <a:gd name="connsiteX269-7887" fmla="*/ 480706 w 6401555"/>
                <a:gd name="connsiteY269-7888" fmla="*/ 2372710 h 5369298"/>
                <a:gd name="connsiteX270-7889" fmla="*/ 601892 w 6401555"/>
                <a:gd name="connsiteY270-7890" fmla="*/ 2328642 h 5369298"/>
                <a:gd name="connsiteX271-7891" fmla="*/ 579858 w 6401555"/>
                <a:gd name="connsiteY271-7892" fmla="*/ 2295591 h 5369298"/>
                <a:gd name="connsiteX272-7893" fmla="*/ 612908 w 6401555"/>
                <a:gd name="connsiteY272-7894" fmla="*/ 2196440 h 5369298"/>
                <a:gd name="connsiteX273-7895" fmla="*/ 557824 w 6401555"/>
                <a:gd name="connsiteY273-7896" fmla="*/ 2152372 h 5369298"/>
                <a:gd name="connsiteX274-7897" fmla="*/ 469689 w 6401555"/>
                <a:gd name="connsiteY274-7898" fmla="*/ 2130338 h 5369298"/>
                <a:gd name="connsiteX275-7899" fmla="*/ 546807 w 6401555"/>
                <a:gd name="connsiteY275-7900" fmla="*/ 2053220 h 5369298"/>
                <a:gd name="connsiteX276-7901" fmla="*/ 579858 w 6401555"/>
                <a:gd name="connsiteY276-7902" fmla="*/ 2042204 h 5369298"/>
                <a:gd name="connsiteX277-7903" fmla="*/ 612908 w 6401555"/>
                <a:gd name="connsiteY277-7904" fmla="*/ 2031187 h 5369298"/>
                <a:gd name="connsiteX278-7905" fmla="*/ 634942 w 6401555"/>
                <a:gd name="connsiteY278-7906" fmla="*/ 1998136 h 5369298"/>
                <a:gd name="connsiteX279-7907" fmla="*/ 656976 w 6401555"/>
                <a:gd name="connsiteY279-7908" fmla="*/ 1921018 h 5369298"/>
                <a:gd name="connsiteX280-7909" fmla="*/ 679010 w 6401555"/>
                <a:gd name="connsiteY280-7910" fmla="*/ 1854917 h 5369298"/>
                <a:gd name="connsiteX281-7911" fmla="*/ 690026 w 6401555"/>
                <a:gd name="connsiteY281-7912" fmla="*/ 1689664 h 5369298"/>
                <a:gd name="connsiteX282-7913" fmla="*/ 712060 w 6401555"/>
                <a:gd name="connsiteY282-7914" fmla="*/ 1656613 h 5369298"/>
                <a:gd name="connsiteX283-7915" fmla="*/ 679010 w 6401555"/>
                <a:gd name="connsiteY283-7916" fmla="*/ 1568478 h 5369298"/>
                <a:gd name="connsiteX284-7917" fmla="*/ 656976 w 6401555"/>
                <a:gd name="connsiteY284-7918" fmla="*/ 1502377 h 5369298"/>
                <a:gd name="connsiteX285-7919" fmla="*/ 667993 w 6401555"/>
                <a:gd name="connsiteY285-7920" fmla="*/ 1403225 h 5369298"/>
                <a:gd name="connsiteX286-7921" fmla="*/ 767145 w 6401555"/>
                <a:gd name="connsiteY286-7922" fmla="*/ 1348141 h 5369298"/>
                <a:gd name="connsiteX287-7923" fmla="*/ 877313 w 6401555"/>
                <a:gd name="connsiteY287-7924" fmla="*/ 1326107 h 5369298"/>
                <a:gd name="connsiteX288-7925" fmla="*/ 1020532 w 6401555"/>
                <a:gd name="connsiteY288-7926" fmla="*/ 1304073 h 5369298"/>
                <a:gd name="connsiteX289-7927" fmla="*/ 1042566 w 6401555"/>
                <a:gd name="connsiteY289-7928" fmla="*/ 1337124 h 5369298"/>
                <a:gd name="connsiteX290-7929" fmla="*/ 1053583 w 6401555"/>
                <a:gd name="connsiteY290-7930" fmla="*/ 1381191 h 5369298"/>
                <a:gd name="connsiteX291-7931" fmla="*/ 1086634 w 6401555"/>
                <a:gd name="connsiteY291-7932" fmla="*/ 1403225 h 5369298"/>
                <a:gd name="connsiteX292-7933" fmla="*/ 1174769 w 6401555"/>
                <a:gd name="connsiteY292-7934" fmla="*/ 1480343 h 5369298"/>
                <a:gd name="connsiteX293-7935" fmla="*/ 1207819 w 6401555"/>
                <a:gd name="connsiteY293-7936" fmla="*/ 1469326 h 5369298"/>
                <a:gd name="connsiteX294-7937" fmla="*/ 1207819 w 6401555"/>
                <a:gd name="connsiteY294-7938" fmla="*/ 1337124 h 5369298"/>
                <a:gd name="connsiteX295-7939" fmla="*/ 1240870 w 6401555"/>
                <a:gd name="connsiteY295-7940" fmla="*/ 1315090 h 5369298"/>
                <a:gd name="connsiteX296-7941" fmla="*/ 1439173 w 6401555"/>
                <a:gd name="connsiteY296-7942" fmla="*/ 1293057 h 5369298"/>
                <a:gd name="connsiteX297-7943" fmla="*/ 1428157 w 6401555"/>
                <a:gd name="connsiteY297-7944" fmla="*/ 1237972 h 5369298"/>
                <a:gd name="connsiteX298-7945" fmla="*/ 1362055 w 6401555"/>
                <a:gd name="connsiteY298-7946" fmla="*/ 1204922 h 5369298"/>
                <a:gd name="connsiteX299-7947" fmla="*/ 1295954 w 6401555"/>
                <a:gd name="connsiteY299-7948" fmla="*/ 1149837 h 5369298"/>
                <a:gd name="connsiteX300-7949" fmla="*/ 1284937 w 6401555"/>
                <a:gd name="connsiteY300-7950" fmla="*/ 1105770 h 5369298"/>
                <a:gd name="connsiteX301-7951" fmla="*/ 1262904 w 6401555"/>
                <a:gd name="connsiteY301-7952" fmla="*/ 1072719 h 5369298"/>
                <a:gd name="connsiteX302-7953" fmla="*/ 1273920 w 6401555"/>
                <a:gd name="connsiteY302-7954" fmla="*/ 951534 h 5369298"/>
                <a:gd name="connsiteX303-7955" fmla="*/ 1306971 w 6401555"/>
                <a:gd name="connsiteY303-7956" fmla="*/ 929500 h 5369298"/>
                <a:gd name="connsiteX304-7957" fmla="*/ 1317988 w 6401555"/>
                <a:gd name="connsiteY304-7958" fmla="*/ 896449 h 5369298"/>
                <a:gd name="connsiteX305-7959" fmla="*/ 1273920 w 6401555"/>
                <a:gd name="connsiteY305-7960" fmla="*/ 830348 h 5369298"/>
                <a:gd name="connsiteX306-7961" fmla="*/ 1262904 w 6401555"/>
                <a:gd name="connsiteY306-7962" fmla="*/ 797298 h 5369298"/>
                <a:gd name="connsiteX307-7963" fmla="*/ 1229853 w 6401555"/>
                <a:gd name="connsiteY307-7964" fmla="*/ 764247 h 5369298"/>
                <a:gd name="connsiteX308-7965" fmla="*/ 1207819 w 6401555"/>
                <a:gd name="connsiteY308-7966" fmla="*/ 731196 h 5369298"/>
                <a:gd name="connsiteX309-7967" fmla="*/ 1218836 w 6401555"/>
                <a:gd name="connsiteY309-7968" fmla="*/ 521876 h 5369298"/>
                <a:gd name="connsiteX310-7969" fmla="*/ 1240870 w 6401555"/>
                <a:gd name="connsiteY310-7970" fmla="*/ 477808 h 5369298"/>
                <a:gd name="connsiteX311-7971" fmla="*/ 1251887 w 6401555"/>
                <a:gd name="connsiteY311-7972" fmla="*/ 444758 h 5369298"/>
                <a:gd name="connsiteX312-7973" fmla="*/ 1395106 w 6401555"/>
                <a:gd name="connsiteY312-7974" fmla="*/ 411707 h 5369298"/>
                <a:gd name="connsiteX313-7975" fmla="*/ 1406123 w 6401555"/>
                <a:gd name="connsiteY313-7976" fmla="*/ 367640 h 5369298"/>
                <a:gd name="connsiteX314-7977" fmla="*/ 1505275 w 6401555"/>
                <a:gd name="connsiteY314-7978" fmla="*/ 367640 h 5369298"/>
                <a:gd name="connsiteX315-7979" fmla="*/ 1527308 w 6401555"/>
                <a:gd name="connsiteY315-7980" fmla="*/ 400690 h 5369298"/>
                <a:gd name="connsiteX316-7981" fmla="*/ 1659511 w 6401555"/>
                <a:gd name="connsiteY316-7982" fmla="*/ 444758 h 5369298"/>
                <a:gd name="connsiteX317-7983" fmla="*/ 1703578 w 6401555"/>
                <a:gd name="connsiteY317-7984" fmla="*/ 565943 h 5369298"/>
                <a:gd name="connsiteX318-7985" fmla="*/ 1780696 w 6401555"/>
                <a:gd name="connsiteY318-7986" fmla="*/ 576960 h 5369298"/>
                <a:gd name="connsiteX319-7987" fmla="*/ 1813747 w 6401555"/>
                <a:gd name="connsiteY319-7988" fmla="*/ 587977 h 5369298"/>
                <a:gd name="connsiteX320-7989" fmla="*/ 1824764 w 6401555"/>
                <a:gd name="connsiteY320-7990" fmla="*/ 687129 h 5369298"/>
                <a:gd name="connsiteX321-7991" fmla="*/ 1780696 w 6401555"/>
                <a:gd name="connsiteY321-7992" fmla="*/ 698146 h 5369298"/>
                <a:gd name="connsiteX322-7993" fmla="*/ 1681545 w 6401555"/>
                <a:gd name="connsiteY322-7994" fmla="*/ 720179 h 5369298"/>
                <a:gd name="connsiteX323-7995" fmla="*/ 1769679 w 6401555"/>
                <a:gd name="connsiteY323-7996" fmla="*/ 753230 h 5369298"/>
                <a:gd name="connsiteX324-7997" fmla="*/ 1780696 w 6401555"/>
                <a:gd name="connsiteY324-7998" fmla="*/ 819331 h 5369298"/>
                <a:gd name="connsiteX325-7999" fmla="*/ 1824764 w 6401555"/>
                <a:gd name="connsiteY325-8000" fmla="*/ 918483 h 5369298"/>
                <a:gd name="connsiteX326-8001" fmla="*/ 1857814 w 6401555"/>
                <a:gd name="connsiteY326-8002" fmla="*/ 951534 h 5369298"/>
                <a:gd name="connsiteX327-8003" fmla="*/ 1879848 w 6401555"/>
                <a:gd name="connsiteY327-8004" fmla="*/ 984584 h 5369298"/>
                <a:gd name="connsiteX328-8005" fmla="*/ 1990017 w 6401555"/>
                <a:gd name="connsiteY328-8006" fmla="*/ 995601 h 5369298"/>
                <a:gd name="connsiteX329-8007" fmla="*/ 2023067 w 6401555"/>
                <a:gd name="connsiteY329-8008" fmla="*/ 1017635 h 5369298"/>
                <a:gd name="connsiteX330-8009" fmla="*/ 2056118 w 6401555"/>
                <a:gd name="connsiteY330-8010" fmla="*/ 1050685 h 5369298"/>
                <a:gd name="connsiteX331-8011" fmla="*/ 2089169 w 6401555"/>
                <a:gd name="connsiteY331-8012" fmla="*/ 1028652 h 5369298"/>
                <a:gd name="connsiteX332-8013" fmla="*/ 2122219 w 6401555"/>
                <a:gd name="connsiteY332-8014" fmla="*/ 984584 h 5369298"/>
                <a:gd name="connsiteX333-8015" fmla="*/ 2133236 w 6401555"/>
                <a:gd name="connsiteY333-8016" fmla="*/ 951534 h 5369298"/>
                <a:gd name="connsiteX334-8017" fmla="*/ 2166287 w 6401555"/>
                <a:gd name="connsiteY334-8018" fmla="*/ 940517 h 5369298"/>
                <a:gd name="connsiteX335-8019" fmla="*/ 2243405 w 6401555"/>
                <a:gd name="connsiteY335-8020" fmla="*/ 984584 h 5369298"/>
                <a:gd name="connsiteX336-8021" fmla="*/ 2232388 w 6401555"/>
                <a:gd name="connsiteY336-8022" fmla="*/ 1017635 h 5369298"/>
                <a:gd name="connsiteX337-8023" fmla="*/ 2210354 w 6401555"/>
                <a:gd name="connsiteY337-8024" fmla="*/ 1061702 h 5369298"/>
                <a:gd name="connsiteX338-8025" fmla="*/ 2188320 w 6401555"/>
                <a:gd name="connsiteY338-8026" fmla="*/ 1127804 h 5369298"/>
                <a:gd name="connsiteX339-8027" fmla="*/ 2133236 w 6401555"/>
                <a:gd name="connsiteY339-8028" fmla="*/ 1193905 h 5369298"/>
                <a:gd name="connsiteX340-8029" fmla="*/ 2100185 w 6401555"/>
                <a:gd name="connsiteY340-8030" fmla="*/ 1215938 h 5369298"/>
                <a:gd name="connsiteX341-8031" fmla="*/ 2298489 w 6401555"/>
                <a:gd name="connsiteY341-8032" fmla="*/ 1226955 h 5369298"/>
                <a:gd name="connsiteX342-8033" fmla="*/ 2364590 w 6401555"/>
                <a:gd name="connsiteY342-8034" fmla="*/ 1138820 h 5369298"/>
                <a:gd name="connsiteX343-8035" fmla="*/ 2397641 w 6401555"/>
                <a:gd name="connsiteY343-8036" fmla="*/ 1127804 h 5369298"/>
                <a:gd name="connsiteX344-8037" fmla="*/ 2584928 w 6401555"/>
                <a:gd name="connsiteY344-8038" fmla="*/ 1116787 h 5369298"/>
                <a:gd name="connsiteX345-8039" fmla="*/ 2640012 w 6401555"/>
                <a:gd name="connsiteY345-8040" fmla="*/ 1017635 h 5369298"/>
                <a:gd name="connsiteX346-8041" fmla="*/ 2651029 w 6401555"/>
                <a:gd name="connsiteY346-8042" fmla="*/ 929500 h 5369298"/>
                <a:gd name="connsiteX347-8043" fmla="*/ 2816282 w 6401555"/>
                <a:gd name="connsiteY347-8044" fmla="*/ 962551 h 5369298"/>
                <a:gd name="connsiteX348-8045" fmla="*/ 2860349 w 6401555"/>
                <a:gd name="connsiteY348-8046" fmla="*/ 841365 h 5369298"/>
                <a:gd name="connsiteX349-8047" fmla="*/ 2937467 w 6401555"/>
                <a:gd name="connsiteY349-8048" fmla="*/ 808314 h 5369298"/>
                <a:gd name="connsiteX350-8049" fmla="*/ 3080687 w 6401555"/>
                <a:gd name="connsiteY350-8050" fmla="*/ 819331 h 5369298"/>
                <a:gd name="connsiteX351-8051" fmla="*/ 3091704 w 6401555"/>
                <a:gd name="connsiteY351-8052" fmla="*/ 874416 h 5369298"/>
                <a:gd name="connsiteX352-8053" fmla="*/ 3124754 w 6401555"/>
                <a:gd name="connsiteY352-8054" fmla="*/ 951534 h 5369298"/>
                <a:gd name="connsiteX353-8055" fmla="*/ 3157805 w 6401555"/>
                <a:gd name="connsiteY353-8056" fmla="*/ 1094753 h 5369298"/>
                <a:gd name="connsiteX354-8057" fmla="*/ 3168822 w 6401555"/>
                <a:gd name="connsiteY354-8058" fmla="*/ 1127804 h 5369298"/>
                <a:gd name="connsiteX355-8059" fmla="*/ 3201872 w 6401555"/>
                <a:gd name="connsiteY355-8060" fmla="*/ 1138820 h 5369298"/>
                <a:gd name="connsiteX356-8061" fmla="*/ 3256957 w 6401555"/>
                <a:gd name="connsiteY356-8062" fmla="*/ 1149837 h 5369298"/>
                <a:gd name="connsiteX357-8063" fmla="*/ 3179838 w 6401555"/>
                <a:gd name="connsiteY357-8064" fmla="*/ 1160854 h 5369298"/>
                <a:gd name="connsiteX358-8065" fmla="*/ 3212889 w 6401555"/>
                <a:gd name="connsiteY358-8066" fmla="*/ 1171871 h 5369298"/>
                <a:gd name="connsiteX359-8067" fmla="*/ 3245940 w 6401555"/>
                <a:gd name="connsiteY359-8068" fmla="*/ 1193905 h 5369298"/>
                <a:gd name="connsiteX360-8069" fmla="*/ 3267973 w 6401555"/>
                <a:gd name="connsiteY360-8070" fmla="*/ 1226955 h 5369298"/>
                <a:gd name="connsiteX361-8071" fmla="*/ 3290007 w 6401555"/>
                <a:gd name="connsiteY361-8072" fmla="*/ 1271023 h 5369298"/>
                <a:gd name="connsiteX362-8073" fmla="*/ 3323058 w 6401555"/>
                <a:gd name="connsiteY362-8074" fmla="*/ 1293057 h 5369298"/>
                <a:gd name="connsiteX363-8075" fmla="*/ 3356108 w 6401555"/>
                <a:gd name="connsiteY363-8076" fmla="*/ 1282040 h 5369298"/>
                <a:gd name="connsiteX364-8077" fmla="*/ 3466277 w 6401555"/>
                <a:gd name="connsiteY364-8078" fmla="*/ 1193905 h 5369298"/>
                <a:gd name="connsiteX365-8079" fmla="*/ 3620513 w 6401555"/>
                <a:gd name="connsiteY365-8080" fmla="*/ 1160854 h 5369298"/>
                <a:gd name="connsiteX366-8081" fmla="*/ 3730682 w 6401555"/>
                <a:gd name="connsiteY366-8082" fmla="*/ 1116787 h 5369298"/>
                <a:gd name="connsiteX367-8083" fmla="*/ 3818817 w 6401555"/>
                <a:gd name="connsiteY367-8084" fmla="*/ 1094753 h 5369298"/>
                <a:gd name="connsiteX368-8085" fmla="*/ 3928985 w 6401555"/>
                <a:gd name="connsiteY368-8086" fmla="*/ 1050685 h 5369298"/>
                <a:gd name="connsiteX369-8087" fmla="*/ 4006104 w 6401555"/>
                <a:gd name="connsiteY369-8088" fmla="*/ 1017635 h 5369298"/>
                <a:gd name="connsiteX370-8089" fmla="*/ 4061188 w 6401555"/>
                <a:gd name="connsiteY370-8090" fmla="*/ 962551 h 5369298"/>
                <a:gd name="connsiteX371-8091" fmla="*/ 4127289 w 6401555"/>
                <a:gd name="connsiteY371-8092" fmla="*/ 907466 h 5369298"/>
                <a:gd name="connsiteX372-8093" fmla="*/ 4149323 w 6401555"/>
                <a:gd name="connsiteY372-8094" fmla="*/ 874416 h 5369298"/>
                <a:gd name="connsiteX373-8095" fmla="*/ 4182373 w 6401555"/>
                <a:gd name="connsiteY373-8096" fmla="*/ 852382 h 5369298"/>
                <a:gd name="connsiteX374-8097" fmla="*/ 4226441 w 6401555"/>
                <a:gd name="connsiteY374-8098" fmla="*/ 819331 h 5369298"/>
                <a:gd name="connsiteX375-8099" fmla="*/ 4303559 w 6401555"/>
                <a:gd name="connsiteY375-8100" fmla="*/ 786281 h 5369298"/>
                <a:gd name="connsiteX376-8101" fmla="*/ 4369660 w 6401555"/>
                <a:gd name="connsiteY376-8102" fmla="*/ 775264 h 5369298"/>
                <a:gd name="connsiteX377-8103" fmla="*/ 4424745 w 6401555"/>
                <a:gd name="connsiteY377-8104" fmla="*/ 753230 h 5369298"/>
                <a:gd name="connsiteX378-8105" fmla="*/ 4457795 w 6401555"/>
                <a:gd name="connsiteY378-8106" fmla="*/ 742213 h 5369298"/>
                <a:gd name="connsiteX379-8107" fmla="*/ 4523896 w 6401555"/>
                <a:gd name="connsiteY379-8108" fmla="*/ 698146 h 5369298"/>
                <a:gd name="connsiteX380-8109" fmla="*/ 4623048 w 6401555"/>
                <a:gd name="connsiteY380-8110" fmla="*/ 676112 h 5369298"/>
                <a:gd name="connsiteX381-8111" fmla="*/ 4755251 w 6401555"/>
                <a:gd name="connsiteY381-8112" fmla="*/ 709163 h 5369298"/>
                <a:gd name="connsiteX382-8113" fmla="*/ 4777284 w 6401555"/>
                <a:gd name="connsiteY382-8114" fmla="*/ 742213 h 5369298"/>
                <a:gd name="connsiteX383-8115" fmla="*/ 4810335 w 6401555"/>
                <a:gd name="connsiteY383-8116" fmla="*/ 753230 h 5369298"/>
                <a:gd name="connsiteX384-8117" fmla="*/ 4909487 w 6401555"/>
                <a:gd name="connsiteY384-8118" fmla="*/ 764247 h 5369298"/>
                <a:gd name="connsiteX385-8119" fmla="*/ 4942537 w 6401555"/>
                <a:gd name="connsiteY385-8120" fmla="*/ 830348 h 5369298"/>
                <a:gd name="connsiteX386-8121" fmla="*/ 4931520 w 6401555"/>
                <a:gd name="connsiteY386-8122" fmla="*/ 863399 h 5369298"/>
                <a:gd name="connsiteX387-8123" fmla="*/ 4909487 w 6401555"/>
                <a:gd name="connsiteY387-8124" fmla="*/ 830348 h 5369298"/>
                <a:gd name="connsiteX388-8125" fmla="*/ 4810335 w 6401555"/>
                <a:gd name="connsiteY388-8126" fmla="*/ 797298 h 5369298"/>
                <a:gd name="connsiteX389-8127" fmla="*/ 4777284 w 6401555"/>
                <a:gd name="connsiteY389-8128" fmla="*/ 808314 h 5369298"/>
                <a:gd name="connsiteX390-8129" fmla="*/ 4777284 w 6401555"/>
                <a:gd name="connsiteY390-8130" fmla="*/ 874416 h 5369298"/>
                <a:gd name="connsiteX391-8131" fmla="*/ 4854402 w 6401555"/>
                <a:gd name="connsiteY391-8132" fmla="*/ 918483 h 5369298"/>
                <a:gd name="connsiteX392-8133" fmla="*/ 5206942 w 6401555"/>
                <a:gd name="connsiteY392-8134" fmla="*/ 863399 h 5369298"/>
                <a:gd name="connsiteX393-8135" fmla="*/ 5239993 w 6401555"/>
                <a:gd name="connsiteY393-8136" fmla="*/ 841365 h 5369298"/>
                <a:gd name="connsiteX394-8137" fmla="*/ 5284060 w 6401555"/>
                <a:gd name="connsiteY394-8138" fmla="*/ 775264 h 5369298"/>
                <a:gd name="connsiteX395-8139" fmla="*/ 5339145 w 6401555"/>
                <a:gd name="connsiteY395-8140" fmla="*/ 510859 h 5369298"/>
                <a:gd name="connsiteX396-8141" fmla="*/ 5416263 w 6401555"/>
                <a:gd name="connsiteY396-8142" fmla="*/ 466791 h 5369298"/>
                <a:gd name="connsiteX397-8143" fmla="*/ 5581516 w 6401555"/>
                <a:gd name="connsiteY397-8144" fmla="*/ 433741 h 5369298"/>
                <a:gd name="connsiteX398-8145" fmla="*/ 5647617 w 6401555"/>
                <a:gd name="connsiteY398-8146" fmla="*/ 433741 h 5369298"/>
                <a:gd name="connsiteX399-8147" fmla="*/ 5658634 w 6401555"/>
                <a:gd name="connsiteY399-8148" fmla="*/ 499842 h 5369298"/>
                <a:gd name="connsiteX400-8149" fmla="*/ 5735752 w 6401555"/>
                <a:gd name="connsiteY400-8150" fmla="*/ 521876 h 5369298"/>
                <a:gd name="connsiteX401-8151" fmla="*/ 5746769 w 6401555"/>
                <a:gd name="connsiteY401-8152" fmla="*/ 477808 h 5369298"/>
                <a:gd name="connsiteX402-8153" fmla="*/ 5735752 w 6401555"/>
                <a:gd name="connsiteY402-8154" fmla="*/ 444758 h 5369298"/>
                <a:gd name="connsiteX403-8155" fmla="*/ 5724735 w 6401555"/>
                <a:gd name="connsiteY403-8156" fmla="*/ 378657 h 5369298"/>
                <a:gd name="connsiteX404-8157" fmla="*/ 5702701 w 6401555"/>
                <a:gd name="connsiteY404-8158" fmla="*/ 202387 h 5369298"/>
                <a:gd name="connsiteX405-8159" fmla="*/ 5669651 w 6401555"/>
                <a:gd name="connsiteY405-8160" fmla="*/ 136285 h 5369298"/>
                <a:gd name="connsiteX406-8161" fmla="*/ 5669651 w 6401555"/>
                <a:gd name="connsiteY406-8162" fmla="*/ 4083 h 5369298"/>
                <a:gd name="connsiteX0-8163" fmla="*/ 5669651 w 6401555"/>
                <a:gd name="connsiteY0-8164" fmla="*/ 4083 h 5369298"/>
                <a:gd name="connsiteX1-8165" fmla="*/ 5724735 w 6401555"/>
                <a:gd name="connsiteY1-8166" fmla="*/ 37134 h 5369298"/>
                <a:gd name="connsiteX2-8167" fmla="*/ 5757785 w 6401555"/>
                <a:gd name="connsiteY2-8168" fmla="*/ 59167 h 5369298"/>
                <a:gd name="connsiteX3-8169" fmla="*/ 5768802 w 6401555"/>
                <a:gd name="connsiteY3-8170" fmla="*/ 114252 h 5369298"/>
                <a:gd name="connsiteX4-8171" fmla="*/ 5779819 w 6401555"/>
                <a:gd name="connsiteY4-8172" fmla="*/ 158319 h 5369298"/>
                <a:gd name="connsiteX5-8173" fmla="*/ 5834904 w 6401555"/>
                <a:gd name="connsiteY5-8174" fmla="*/ 213404 h 5369298"/>
                <a:gd name="connsiteX6-8175" fmla="*/ 5878971 w 6401555"/>
                <a:gd name="connsiteY6-8176" fmla="*/ 279505 h 5369298"/>
                <a:gd name="connsiteX7-8177" fmla="*/ 5912022 w 6401555"/>
                <a:gd name="connsiteY7-8178" fmla="*/ 301538 h 5369298"/>
                <a:gd name="connsiteX8-8179" fmla="*/ 5978123 w 6401555"/>
                <a:gd name="connsiteY8-8180" fmla="*/ 323572 h 5369298"/>
                <a:gd name="connsiteX9-8181" fmla="*/ 6011173 w 6401555"/>
                <a:gd name="connsiteY9-8182" fmla="*/ 334589 h 5369298"/>
                <a:gd name="connsiteX10-8183" fmla="*/ 6066258 w 6401555"/>
                <a:gd name="connsiteY10-8184" fmla="*/ 345606 h 5369298"/>
                <a:gd name="connsiteX11-8185" fmla="*/ 6099308 w 6401555"/>
                <a:gd name="connsiteY11-8186" fmla="*/ 356623 h 5369298"/>
                <a:gd name="connsiteX12-8187" fmla="*/ 6143376 w 6401555"/>
                <a:gd name="connsiteY12-8188" fmla="*/ 367640 h 5369298"/>
                <a:gd name="connsiteX13-8189" fmla="*/ 6209477 w 6401555"/>
                <a:gd name="connsiteY13-8190" fmla="*/ 389673 h 5369298"/>
                <a:gd name="connsiteX14-8191" fmla="*/ 6242528 w 6401555"/>
                <a:gd name="connsiteY14-8192" fmla="*/ 422724 h 5369298"/>
                <a:gd name="connsiteX15-8193" fmla="*/ 6264561 w 6401555"/>
                <a:gd name="connsiteY15-8194" fmla="*/ 455775 h 5369298"/>
                <a:gd name="connsiteX16-8195" fmla="*/ 6297612 w 6401555"/>
                <a:gd name="connsiteY16-8196" fmla="*/ 466791 h 5369298"/>
                <a:gd name="connsiteX17-8197" fmla="*/ 6319646 w 6401555"/>
                <a:gd name="connsiteY17-8198" fmla="*/ 499842 h 5369298"/>
                <a:gd name="connsiteX18-8199" fmla="*/ 6352696 w 6401555"/>
                <a:gd name="connsiteY18-8200" fmla="*/ 532893 h 5369298"/>
                <a:gd name="connsiteX19-8201" fmla="*/ 6319646 w 6401555"/>
                <a:gd name="connsiteY19-8202" fmla="*/ 610011 h 5369298"/>
                <a:gd name="connsiteX20-8203" fmla="*/ 6330663 w 6401555"/>
                <a:gd name="connsiteY20-8204" fmla="*/ 775264 h 5369298"/>
                <a:gd name="connsiteX21-8205" fmla="*/ 6352696 w 6401555"/>
                <a:gd name="connsiteY21-8206" fmla="*/ 841365 h 5369298"/>
                <a:gd name="connsiteX22-8207" fmla="*/ 6341679 w 6401555"/>
                <a:gd name="connsiteY22-8208" fmla="*/ 874416 h 5369298"/>
                <a:gd name="connsiteX23-8209" fmla="*/ 6308629 w 6401555"/>
                <a:gd name="connsiteY23-8210" fmla="*/ 885432 h 5369298"/>
                <a:gd name="connsiteX24-8211" fmla="*/ 6275578 w 6401555"/>
                <a:gd name="connsiteY24-8212" fmla="*/ 907466 h 5369298"/>
                <a:gd name="connsiteX25-8213" fmla="*/ 6319646 w 6401555"/>
                <a:gd name="connsiteY25-8214" fmla="*/ 973567 h 5369298"/>
                <a:gd name="connsiteX26-8215" fmla="*/ 6341679 w 6401555"/>
                <a:gd name="connsiteY26-8216" fmla="*/ 1039669 h 5369298"/>
                <a:gd name="connsiteX27-8217" fmla="*/ 6352696 w 6401555"/>
                <a:gd name="connsiteY27-8218" fmla="*/ 1072719 h 5369298"/>
                <a:gd name="connsiteX28-8219" fmla="*/ 6385747 w 6401555"/>
                <a:gd name="connsiteY28-8220" fmla="*/ 1105770 h 5369298"/>
                <a:gd name="connsiteX29-8221" fmla="*/ 6385747 w 6401555"/>
                <a:gd name="connsiteY29-8222" fmla="*/ 1237972 h 5369298"/>
                <a:gd name="connsiteX30-8223" fmla="*/ 6352696 w 6401555"/>
                <a:gd name="connsiteY30-8224" fmla="*/ 1271023 h 5369298"/>
                <a:gd name="connsiteX31-8225" fmla="*/ 6330663 w 6401555"/>
                <a:gd name="connsiteY31-8226" fmla="*/ 1304073 h 5369298"/>
                <a:gd name="connsiteX32-8227" fmla="*/ 6198460 w 6401555"/>
                <a:gd name="connsiteY32-8228" fmla="*/ 1414242 h 5369298"/>
                <a:gd name="connsiteX33-8229" fmla="*/ 6154393 w 6401555"/>
                <a:gd name="connsiteY33-8230" fmla="*/ 1425259 h 5369298"/>
                <a:gd name="connsiteX34-8231" fmla="*/ 6110325 w 6401555"/>
                <a:gd name="connsiteY34-8232" fmla="*/ 1458310 h 5369298"/>
                <a:gd name="connsiteX35-8233" fmla="*/ 6011173 w 6401555"/>
                <a:gd name="connsiteY35-8234" fmla="*/ 1469326 h 5369298"/>
                <a:gd name="connsiteX36-8235" fmla="*/ 5967106 w 6401555"/>
                <a:gd name="connsiteY36-8236" fmla="*/ 1480343 h 5369298"/>
                <a:gd name="connsiteX37-8237" fmla="*/ 5934055 w 6401555"/>
                <a:gd name="connsiteY37-8238" fmla="*/ 1513394 h 5369298"/>
                <a:gd name="connsiteX38-8239" fmla="*/ 5867954 w 6401555"/>
                <a:gd name="connsiteY38-8240" fmla="*/ 1535428 h 5369298"/>
                <a:gd name="connsiteX39-8241" fmla="*/ 5834904 w 6401555"/>
                <a:gd name="connsiteY39-8242" fmla="*/ 1546445 h 5369298"/>
                <a:gd name="connsiteX40-8243" fmla="*/ 5768802 w 6401555"/>
                <a:gd name="connsiteY40-8244" fmla="*/ 1568478 h 5369298"/>
                <a:gd name="connsiteX41-8245" fmla="*/ 5735752 w 6401555"/>
                <a:gd name="connsiteY41-8246" fmla="*/ 1579495 h 5369298"/>
                <a:gd name="connsiteX42-8247" fmla="*/ 5581516 w 6401555"/>
                <a:gd name="connsiteY42-8248" fmla="*/ 1590512 h 5369298"/>
                <a:gd name="connsiteX43-8249" fmla="*/ 5570499 w 6401555"/>
                <a:gd name="connsiteY43-8250" fmla="*/ 1700681 h 5369298"/>
                <a:gd name="connsiteX44-8251" fmla="*/ 5482364 w 6401555"/>
                <a:gd name="connsiteY44-8252" fmla="*/ 1656613 h 5369298"/>
                <a:gd name="connsiteX45-8253" fmla="*/ 5427279 w 6401555"/>
                <a:gd name="connsiteY45-8254" fmla="*/ 1667630 h 5369298"/>
                <a:gd name="connsiteX46-8255" fmla="*/ 5394229 w 6401555"/>
                <a:gd name="connsiteY46-8256" fmla="*/ 1700681 h 5369298"/>
                <a:gd name="connsiteX47-8257" fmla="*/ 5361178 w 6401555"/>
                <a:gd name="connsiteY47-8258" fmla="*/ 1711698 h 5369298"/>
                <a:gd name="connsiteX48-8259" fmla="*/ 5206942 w 6401555"/>
                <a:gd name="connsiteY48-8260" fmla="*/ 1700681 h 5369298"/>
                <a:gd name="connsiteX49-8261" fmla="*/ 5173892 w 6401555"/>
                <a:gd name="connsiteY49-8262" fmla="*/ 1689664 h 5369298"/>
                <a:gd name="connsiteX50-8263" fmla="*/ 5107790 w 6401555"/>
                <a:gd name="connsiteY50-8264" fmla="*/ 1700681 h 5369298"/>
                <a:gd name="connsiteX51-8265" fmla="*/ 5041689 w 6401555"/>
                <a:gd name="connsiteY51-8266" fmla="*/ 1744748 h 5369298"/>
                <a:gd name="connsiteX52-8267" fmla="*/ 4997622 w 6401555"/>
                <a:gd name="connsiteY52-8268" fmla="*/ 1799832 h 5369298"/>
                <a:gd name="connsiteX53-8269" fmla="*/ 4964571 w 6401555"/>
                <a:gd name="connsiteY53-8270" fmla="*/ 1876951 h 5369298"/>
                <a:gd name="connsiteX54-8271" fmla="*/ 4953554 w 6401555"/>
                <a:gd name="connsiteY54-8272" fmla="*/ 1943052 h 5369298"/>
                <a:gd name="connsiteX55-8273" fmla="*/ 4920504 w 6401555"/>
                <a:gd name="connsiteY55-8274" fmla="*/ 1976102 h 5369298"/>
                <a:gd name="connsiteX56-8275" fmla="*/ 4909487 w 6401555"/>
                <a:gd name="connsiteY56-8276" fmla="*/ 2009153 h 5369298"/>
                <a:gd name="connsiteX57-8277" fmla="*/ 4887453 w 6401555"/>
                <a:gd name="connsiteY57-8278" fmla="*/ 2097288 h 5369298"/>
                <a:gd name="connsiteX58-8279" fmla="*/ 4876436 w 6401555"/>
                <a:gd name="connsiteY58-8280" fmla="*/ 2130338 h 5369298"/>
                <a:gd name="connsiteX59-8281" fmla="*/ 4733217 w 6401555"/>
                <a:gd name="connsiteY59-8282" fmla="*/ 2163389 h 5369298"/>
                <a:gd name="connsiteX60-8283" fmla="*/ 4689149 w 6401555"/>
                <a:gd name="connsiteY60-8284" fmla="*/ 2185423 h 5369298"/>
                <a:gd name="connsiteX61-8285" fmla="*/ 4678132 w 6401555"/>
                <a:gd name="connsiteY61-8286" fmla="*/ 2306608 h 5369298"/>
                <a:gd name="connsiteX62-8287" fmla="*/ 4667116 w 6401555"/>
                <a:gd name="connsiteY62-8288" fmla="*/ 2339659 h 5369298"/>
                <a:gd name="connsiteX63-8289" fmla="*/ 4634065 w 6401555"/>
                <a:gd name="connsiteY63-8290" fmla="*/ 2317625 h 5369298"/>
                <a:gd name="connsiteX64-8291" fmla="*/ 4589998 w 6401555"/>
                <a:gd name="connsiteY64-8292" fmla="*/ 2361693 h 5369298"/>
                <a:gd name="connsiteX65-8293" fmla="*/ 4523896 w 6401555"/>
                <a:gd name="connsiteY65-8294" fmla="*/ 2394743 h 5369298"/>
                <a:gd name="connsiteX66-8295" fmla="*/ 4556947 w 6401555"/>
                <a:gd name="connsiteY66-8296" fmla="*/ 2416777 h 5369298"/>
                <a:gd name="connsiteX67-8297" fmla="*/ 4612031 w 6401555"/>
                <a:gd name="connsiteY67-8298" fmla="*/ 2361693 h 5369298"/>
                <a:gd name="connsiteX68-8299" fmla="*/ 4645082 w 6401555"/>
                <a:gd name="connsiteY68-8300" fmla="*/ 2383726 h 5369298"/>
                <a:gd name="connsiteX69-8301" fmla="*/ 4689149 w 6401555"/>
                <a:gd name="connsiteY69-8302" fmla="*/ 2482878 h 5369298"/>
                <a:gd name="connsiteX70-8303" fmla="*/ 4711183 w 6401555"/>
                <a:gd name="connsiteY70-8304" fmla="*/ 2593047 h 5369298"/>
                <a:gd name="connsiteX71-8305" fmla="*/ 4777284 w 6401555"/>
                <a:gd name="connsiteY71-8306" fmla="*/ 2648131 h 5369298"/>
                <a:gd name="connsiteX72-8307" fmla="*/ 4788301 w 6401555"/>
                <a:gd name="connsiteY72-8308" fmla="*/ 2703216 h 5369298"/>
                <a:gd name="connsiteX73-8309" fmla="*/ 4799318 w 6401555"/>
                <a:gd name="connsiteY73-8310" fmla="*/ 2747283 h 5369298"/>
                <a:gd name="connsiteX74-8311" fmla="*/ 4810335 w 6401555"/>
                <a:gd name="connsiteY74-8312" fmla="*/ 2901519 h 5369298"/>
                <a:gd name="connsiteX75-8313" fmla="*/ 4821352 w 6401555"/>
                <a:gd name="connsiteY75-8314" fmla="*/ 2934570 h 5369298"/>
                <a:gd name="connsiteX76-8315" fmla="*/ 4832369 w 6401555"/>
                <a:gd name="connsiteY76-8316" fmla="*/ 2978637 h 5369298"/>
                <a:gd name="connsiteX77-8317" fmla="*/ 4931520 w 6401555"/>
                <a:gd name="connsiteY77-8318" fmla="*/ 3022705 h 5369298"/>
                <a:gd name="connsiteX78-8319" fmla="*/ 4964571 w 6401555"/>
                <a:gd name="connsiteY78-8320" fmla="*/ 3033722 h 5369298"/>
                <a:gd name="connsiteX79-8321" fmla="*/ 4997622 w 6401555"/>
                <a:gd name="connsiteY79-8322" fmla="*/ 3044738 h 5369298"/>
                <a:gd name="connsiteX80-8323" fmla="*/ 5019655 w 6401555"/>
                <a:gd name="connsiteY80-8324" fmla="*/ 3077789 h 5369298"/>
                <a:gd name="connsiteX81-8325" fmla="*/ 5030672 w 6401555"/>
                <a:gd name="connsiteY81-8326" fmla="*/ 3154907 h 5369298"/>
                <a:gd name="connsiteX82-8327" fmla="*/ 5107790 w 6401555"/>
                <a:gd name="connsiteY82-8328" fmla="*/ 3165924 h 5369298"/>
                <a:gd name="connsiteX83-8329" fmla="*/ 5162875 w 6401555"/>
                <a:gd name="connsiteY83-8330" fmla="*/ 3232025 h 5369298"/>
                <a:gd name="connsiteX84-8331" fmla="*/ 5173892 w 6401555"/>
                <a:gd name="connsiteY84-8332" fmla="*/ 3265076 h 5369298"/>
                <a:gd name="connsiteX85-8333" fmla="*/ 5184908 w 6401555"/>
                <a:gd name="connsiteY85-8334" fmla="*/ 3452363 h 5369298"/>
                <a:gd name="connsiteX86-8335" fmla="*/ 5217959 w 6401555"/>
                <a:gd name="connsiteY86-8336" fmla="*/ 3463379 h 5369298"/>
                <a:gd name="connsiteX87-8337" fmla="*/ 5251010 w 6401555"/>
                <a:gd name="connsiteY87-8338" fmla="*/ 3496430 h 5369298"/>
                <a:gd name="connsiteX88-8339" fmla="*/ 5262026 w 6401555"/>
                <a:gd name="connsiteY88-8340" fmla="*/ 3529481 h 5369298"/>
                <a:gd name="connsiteX89-8341" fmla="*/ 5273043 w 6401555"/>
                <a:gd name="connsiteY89-8342" fmla="*/ 3617616 h 5369298"/>
                <a:gd name="connsiteX90-8343" fmla="*/ 5239993 w 6401555"/>
                <a:gd name="connsiteY90-8344" fmla="*/ 3628632 h 5369298"/>
                <a:gd name="connsiteX91-8345" fmla="*/ 5173892 w 6401555"/>
                <a:gd name="connsiteY91-8346" fmla="*/ 3672700 h 5369298"/>
                <a:gd name="connsiteX92-8347" fmla="*/ 5140841 w 6401555"/>
                <a:gd name="connsiteY92-8348" fmla="*/ 3683717 h 5369298"/>
                <a:gd name="connsiteX93-8349" fmla="*/ 5074740 w 6401555"/>
                <a:gd name="connsiteY93-8350" fmla="*/ 3727784 h 5369298"/>
                <a:gd name="connsiteX94-8351" fmla="*/ 4942537 w 6401555"/>
                <a:gd name="connsiteY94-8352" fmla="*/ 3738801 h 5369298"/>
                <a:gd name="connsiteX95-8353" fmla="*/ 4821352 w 6401555"/>
                <a:gd name="connsiteY95-8354" fmla="*/ 3727784 h 5369298"/>
                <a:gd name="connsiteX96-8355" fmla="*/ 4788301 w 6401555"/>
                <a:gd name="connsiteY96-8356" fmla="*/ 3705751 h 5369298"/>
                <a:gd name="connsiteX97-8357" fmla="*/ 4722200 w 6401555"/>
                <a:gd name="connsiteY97-8358" fmla="*/ 3683717 h 5369298"/>
                <a:gd name="connsiteX98-8359" fmla="*/ 4656099 w 6401555"/>
                <a:gd name="connsiteY98-8360" fmla="*/ 3617616 h 5369298"/>
                <a:gd name="connsiteX99-8361" fmla="*/ 4667116 w 6401555"/>
                <a:gd name="connsiteY99-8362" fmla="*/ 3573548 h 5369298"/>
                <a:gd name="connsiteX100-8363" fmla="*/ 4479829 w 6401555"/>
                <a:gd name="connsiteY100-8364" fmla="*/ 3518464 h 5369298"/>
                <a:gd name="connsiteX101-8365" fmla="*/ 4446778 w 6401555"/>
                <a:gd name="connsiteY101-8366" fmla="*/ 3485413 h 5369298"/>
                <a:gd name="connsiteX102-8367" fmla="*/ 4358643 w 6401555"/>
                <a:gd name="connsiteY102-8368" fmla="*/ 3441346 h 5369298"/>
                <a:gd name="connsiteX103-8369" fmla="*/ 4347626 w 6401555"/>
                <a:gd name="connsiteY103-8370" fmla="*/ 3529481 h 5369298"/>
                <a:gd name="connsiteX104-8371" fmla="*/ 4380677 w 6401555"/>
                <a:gd name="connsiteY104-8372" fmla="*/ 3551514 h 5369298"/>
                <a:gd name="connsiteX105-8373" fmla="*/ 4347626 w 6401555"/>
                <a:gd name="connsiteY105-8374" fmla="*/ 3584565 h 5369298"/>
                <a:gd name="connsiteX106-8375" fmla="*/ 4259492 w 6401555"/>
                <a:gd name="connsiteY106-8376" fmla="*/ 3584565 h 5369298"/>
                <a:gd name="connsiteX107-8377" fmla="*/ 4177626 w 6401555"/>
                <a:gd name="connsiteY107-8378" fmla="*/ 3541305 h 5369298"/>
                <a:gd name="connsiteX108-8379" fmla="*/ 4088668 w 6401555"/>
                <a:gd name="connsiteY108-8380" fmla="*/ 3462858 h 5369298"/>
                <a:gd name="connsiteX109-8381" fmla="*/ 3962036 w 6401555"/>
                <a:gd name="connsiteY109-8382" fmla="*/ 3254059 h 5369298"/>
                <a:gd name="connsiteX110-8383" fmla="*/ 3988591 w 6401555"/>
                <a:gd name="connsiteY110-8384" fmla="*/ 3451651 h 5369298"/>
                <a:gd name="connsiteX111-8385" fmla="*/ 3895935 w 6401555"/>
                <a:gd name="connsiteY111-8386" fmla="*/ 3232025 h 5369298"/>
                <a:gd name="connsiteX112-8387" fmla="*/ 3862884 w 6401555"/>
                <a:gd name="connsiteY112-8388" fmla="*/ 3221008 h 5369298"/>
                <a:gd name="connsiteX113-8389" fmla="*/ 3829834 w 6401555"/>
                <a:gd name="connsiteY113-8390" fmla="*/ 3198975 h 5369298"/>
                <a:gd name="connsiteX114-8391" fmla="*/ 3763732 w 6401555"/>
                <a:gd name="connsiteY114-8392" fmla="*/ 3176941 h 5369298"/>
                <a:gd name="connsiteX115-8393" fmla="*/ 3730682 w 6401555"/>
                <a:gd name="connsiteY115-8394" fmla="*/ 3165924 h 5369298"/>
                <a:gd name="connsiteX116-8395" fmla="*/ 3631530 w 6401555"/>
                <a:gd name="connsiteY116-8396" fmla="*/ 3110840 h 5369298"/>
                <a:gd name="connsiteX117-8397" fmla="*/ 3609496 w 6401555"/>
                <a:gd name="connsiteY117-8398" fmla="*/ 3143890 h 5369298"/>
                <a:gd name="connsiteX118-8399" fmla="*/ 3598479 w 6401555"/>
                <a:gd name="connsiteY118-8400" fmla="*/ 3198975 h 5369298"/>
                <a:gd name="connsiteX119-8401" fmla="*/ 3565429 w 6401555"/>
                <a:gd name="connsiteY119-8402" fmla="*/ 3209991 h 5369298"/>
                <a:gd name="connsiteX120-8403" fmla="*/ 3510345 w 6401555"/>
                <a:gd name="connsiteY120-8404" fmla="*/ 3198975 h 5369298"/>
                <a:gd name="connsiteX121-8405" fmla="*/ 3499328 w 6401555"/>
                <a:gd name="connsiteY121-8406" fmla="*/ 3165924 h 5369298"/>
                <a:gd name="connsiteX122-8407" fmla="*/ 3477294 w 6401555"/>
                <a:gd name="connsiteY122-8408" fmla="*/ 3132873 h 5369298"/>
                <a:gd name="connsiteX123-8409" fmla="*/ 3411193 w 6401555"/>
                <a:gd name="connsiteY123-8410" fmla="*/ 3077789 h 5369298"/>
                <a:gd name="connsiteX124-8411" fmla="*/ 3345092 w 6401555"/>
                <a:gd name="connsiteY124-8412" fmla="*/ 3088806 h 5369298"/>
                <a:gd name="connsiteX125-8413" fmla="*/ 3378142 w 6401555"/>
                <a:gd name="connsiteY125-8414" fmla="*/ 3110840 h 5369298"/>
                <a:gd name="connsiteX126-8415" fmla="*/ 3356108 w 6401555"/>
                <a:gd name="connsiteY126-8416" fmla="*/ 3187958 h 5369298"/>
                <a:gd name="connsiteX127-8417" fmla="*/ 3290007 w 6401555"/>
                <a:gd name="connsiteY127-8418" fmla="*/ 3232025 h 5369298"/>
                <a:gd name="connsiteX128-8419" fmla="*/ 3256957 w 6401555"/>
                <a:gd name="connsiteY128-8420" fmla="*/ 3254059 h 5369298"/>
                <a:gd name="connsiteX129-8421" fmla="*/ 3223906 w 6401555"/>
                <a:gd name="connsiteY129-8422" fmla="*/ 3265076 h 5369298"/>
                <a:gd name="connsiteX130-8423" fmla="*/ 3157805 w 6401555"/>
                <a:gd name="connsiteY130-8424" fmla="*/ 3298126 h 5369298"/>
                <a:gd name="connsiteX131-8425" fmla="*/ 3124754 w 6401555"/>
                <a:gd name="connsiteY131-8426" fmla="*/ 3331177 h 5369298"/>
                <a:gd name="connsiteX132-8427" fmla="*/ 3014585 w 6401555"/>
                <a:gd name="connsiteY132-8428" fmla="*/ 3452363 h 5369298"/>
                <a:gd name="connsiteX133-8429" fmla="*/ 2926451 w 6401555"/>
                <a:gd name="connsiteY133-8430" fmla="*/ 3518464 h 5369298"/>
                <a:gd name="connsiteX134-8431" fmla="*/ 3036619 w 6401555"/>
                <a:gd name="connsiteY134-8432" fmla="*/ 3507447 h 5369298"/>
                <a:gd name="connsiteX135-8433" fmla="*/ 3091704 w 6401555"/>
                <a:gd name="connsiteY135-8434" fmla="*/ 3463379 h 5369298"/>
                <a:gd name="connsiteX136-8435" fmla="*/ 3102720 w 6401555"/>
                <a:gd name="connsiteY136-8436" fmla="*/ 3430329 h 5369298"/>
                <a:gd name="connsiteX137-8437" fmla="*/ 3091704 w 6401555"/>
                <a:gd name="connsiteY137-8438" fmla="*/ 3309143 h 5369298"/>
                <a:gd name="connsiteX138-8439" fmla="*/ 3047636 w 6401555"/>
                <a:gd name="connsiteY138-8440" fmla="*/ 3331177 h 5369298"/>
                <a:gd name="connsiteX139-8441" fmla="*/ 2981535 w 6401555"/>
                <a:gd name="connsiteY139-8442" fmla="*/ 3397278 h 5369298"/>
                <a:gd name="connsiteX140-8443" fmla="*/ 2871366 w 6401555"/>
                <a:gd name="connsiteY140-8444" fmla="*/ 3419312 h 5369298"/>
                <a:gd name="connsiteX141-8445" fmla="*/ 2816282 w 6401555"/>
                <a:gd name="connsiteY141-8446" fmla="*/ 3485413 h 5369298"/>
                <a:gd name="connsiteX142-8447" fmla="*/ 2783231 w 6401555"/>
                <a:gd name="connsiteY142-8448" fmla="*/ 3496430 h 5369298"/>
                <a:gd name="connsiteX143-8449" fmla="*/ 2684079 w 6401555"/>
                <a:gd name="connsiteY143-8450" fmla="*/ 3496430 h 5369298"/>
                <a:gd name="connsiteX144-8451" fmla="*/ 2662046 w 6401555"/>
                <a:gd name="connsiteY144-8452" fmla="*/ 3529481 h 5369298"/>
                <a:gd name="connsiteX145-8453" fmla="*/ 2628995 w 6401555"/>
                <a:gd name="connsiteY145-8454" fmla="*/ 3551514 h 5369298"/>
                <a:gd name="connsiteX146-8455" fmla="*/ 2496793 w 6401555"/>
                <a:gd name="connsiteY146-8456" fmla="*/ 3573548 h 5369298"/>
                <a:gd name="connsiteX147-8457" fmla="*/ 2507810 w 6401555"/>
                <a:gd name="connsiteY147-8458" fmla="*/ 3672700 h 5369298"/>
                <a:gd name="connsiteX148-8459" fmla="*/ 2518826 w 6401555"/>
                <a:gd name="connsiteY148-8460" fmla="*/ 3705751 h 5369298"/>
                <a:gd name="connsiteX149-8461" fmla="*/ 2551877 w 6401555"/>
                <a:gd name="connsiteY149-8462" fmla="*/ 3738801 h 5369298"/>
                <a:gd name="connsiteX150-8463" fmla="*/ 2595945 w 6401555"/>
                <a:gd name="connsiteY150-8464" fmla="*/ 3804902 h 5369298"/>
                <a:gd name="connsiteX151-8465" fmla="*/ 2640012 w 6401555"/>
                <a:gd name="connsiteY151-8466" fmla="*/ 3992189 h 5369298"/>
                <a:gd name="connsiteX152-8467" fmla="*/ 2673063 w 6401555"/>
                <a:gd name="connsiteY152-8468" fmla="*/ 4003206 h 5369298"/>
                <a:gd name="connsiteX153-8469" fmla="*/ 2739164 w 6401555"/>
                <a:gd name="connsiteY153-8470" fmla="*/ 4058290 h 5369298"/>
                <a:gd name="connsiteX154-8471" fmla="*/ 2750181 w 6401555"/>
                <a:gd name="connsiteY154-8472" fmla="*/ 4091341 h 5369298"/>
                <a:gd name="connsiteX155-8473" fmla="*/ 2761198 w 6401555"/>
                <a:gd name="connsiteY155-8474" fmla="*/ 4135408 h 5369298"/>
                <a:gd name="connsiteX156-8475" fmla="*/ 2816282 w 6401555"/>
                <a:gd name="connsiteY156-8476" fmla="*/ 4146425 h 5369298"/>
                <a:gd name="connsiteX157-8477" fmla="*/ 2882383 w 6401555"/>
                <a:gd name="connsiteY157-8478" fmla="*/ 4245577 h 5369298"/>
                <a:gd name="connsiteX158-8479" fmla="*/ 2904417 w 6401555"/>
                <a:gd name="connsiteY158-8480" fmla="*/ 4278628 h 5369298"/>
                <a:gd name="connsiteX159-8481" fmla="*/ 3014585 w 6401555"/>
                <a:gd name="connsiteY159-8482" fmla="*/ 4300661 h 5369298"/>
                <a:gd name="connsiteX160-8483" fmla="*/ 3036619 w 6401555"/>
                <a:gd name="connsiteY160-8484" fmla="*/ 4333712 h 5369298"/>
                <a:gd name="connsiteX161-8485" fmla="*/ 3102720 w 6401555"/>
                <a:gd name="connsiteY161-8486" fmla="*/ 4399813 h 5369298"/>
                <a:gd name="connsiteX162-8487" fmla="*/ 3146788 w 6401555"/>
                <a:gd name="connsiteY162-8488" fmla="*/ 4465914 h 5369298"/>
                <a:gd name="connsiteX163-8489" fmla="*/ 3168822 w 6401555"/>
                <a:gd name="connsiteY163-8490" fmla="*/ 4498965 h 5369298"/>
                <a:gd name="connsiteX164-8491" fmla="*/ 3179838 w 6401555"/>
                <a:gd name="connsiteY164-8492" fmla="*/ 4532016 h 5369298"/>
                <a:gd name="connsiteX165-8493" fmla="*/ 3047636 w 6401555"/>
                <a:gd name="connsiteY165-8494" fmla="*/ 4620151 h 5369298"/>
                <a:gd name="connsiteX166-8495" fmla="*/ 3036619 w 6401555"/>
                <a:gd name="connsiteY166-8496" fmla="*/ 4653201 h 5369298"/>
                <a:gd name="connsiteX167-8497" fmla="*/ 2981535 w 6401555"/>
                <a:gd name="connsiteY167-8498" fmla="*/ 4763370 h 5369298"/>
                <a:gd name="connsiteX168-8499" fmla="*/ 2915434 w 6401555"/>
                <a:gd name="connsiteY168-8500" fmla="*/ 4785404 h 5369298"/>
                <a:gd name="connsiteX169-8501" fmla="*/ 2838316 w 6401555"/>
                <a:gd name="connsiteY169-8502" fmla="*/ 4807437 h 5369298"/>
                <a:gd name="connsiteX170-8503" fmla="*/ 2827299 w 6401555"/>
                <a:gd name="connsiteY170-8504" fmla="*/ 4840488 h 5369298"/>
                <a:gd name="connsiteX171-8505" fmla="*/ 2794248 w 6401555"/>
                <a:gd name="connsiteY171-8506" fmla="*/ 4862522 h 5369298"/>
                <a:gd name="connsiteX172-8507" fmla="*/ 2761198 w 6401555"/>
                <a:gd name="connsiteY172-8508" fmla="*/ 4895572 h 5369298"/>
                <a:gd name="connsiteX173-8509" fmla="*/ 2772214 w 6401555"/>
                <a:gd name="connsiteY173-8510" fmla="*/ 5016758 h 5369298"/>
                <a:gd name="connsiteX174-8511" fmla="*/ 2805265 w 6401555"/>
                <a:gd name="connsiteY174-8512" fmla="*/ 5049808 h 5369298"/>
                <a:gd name="connsiteX175-8513" fmla="*/ 2816282 w 6401555"/>
                <a:gd name="connsiteY175-8514" fmla="*/ 5137943 h 5369298"/>
                <a:gd name="connsiteX176-8515" fmla="*/ 2882383 w 6401555"/>
                <a:gd name="connsiteY176-8516" fmla="*/ 5170994 h 5369298"/>
                <a:gd name="connsiteX177-8517" fmla="*/ 2838316 w 6401555"/>
                <a:gd name="connsiteY177-8518" fmla="*/ 5248112 h 5369298"/>
                <a:gd name="connsiteX178-8519" fmla="*/ 2827299 w 6401555"/>
                <a:gd name="connsiteY178-8520" fmla="*/ 5292179 h 5369298"/>
                <a:gd name="connsiteX179-8521" fmla="*/ 2794248 w 6401555"/>
                <a:gd name="connsiteY179-8522" fmla="*/ 5281163 h 5369298"/>
                <a:gd name="connsiteX180-8523" fmla="*/ 2783231 w 6401555"/>
                <a:gd name="connsiteY180-8524" fmla="*/ 5248112 h 5369298"/>
                <a:gd name="connsiteX181-8525" fmla="*/ 2706113 w 6401555"/>
                <a:gd name="connsiteY181-8526" fmla="*/ 5159977 h 5369298"/>
                <a:gd name="connsiteX182-8527" fmla="*/ 2485776 w 6401555"/>
                <a:gd name="connsiteY182-8528" fmla="*/ 5170994 h 5369298"/>
                <a:gd name="connsiteX183-8529" fmla="*/ 2452725 w 6401555"/>
                <a:gd name="connsiteY183-8530" fmla="*/ 5182011 h 5369298"/>
                <a:gd name="connsiteX184-8531" fmla="*/ 2287472 w 6401555"/>
                <a:gd name="connsiteY184-8532" fmla="*/ 5193028 h 5369298"/>
                <a:gd name="connsiteX185-8533" fmla="*/ 2243405 w 6401555"/>
                <a:gd name="connsiteY185-8534" fmla="*/ 5237095 h 5369298"/>
                <a:gd name="connsiteX186-8535" fmla="*/ 2155270 w 6401555"/>
                <a:gd name="connsiteY186-8536" fmla="*/ 5303196 h 5369298"/>
                <a:gd name="connsiteX187-8537" fmla="*/ 2100185 w 6401555"/>
                <a:gd name="connsiteY187-8538" fmla="*/ 5281163 h 5369298"/>
                <a:gd name="connsiteX188-8539" fmla="*/ 1956966 w 6401555"/>
                <a:gd name="connsiteY188-8540" fmla="*/ 5270146 h 5369298"/>
                <a:gd name="connsiteX189-8541" fmla="*/ 1912899 w 6401555"/>
                <a:gd name="connsiteY189-8542" fmla="*/ 5226078 h 5369298"/>
                <a:gd name="connsiteX190-8543" fmla="*/ 1824764 w 6401555"/>
                <a:gd name="connsiteY190-8544" fmla="*/ 5204045 h 5369298"/>
                <a:gd name="connsiteX191-8545" fmla="*/ 1791713 w 6401555"/>
                <a:gd name="connsiteY191-8546" fmla="*/ 5182011 h 5369298"/>
                <a:gd name="connsiteX192-8547" fmla="*/ 1769679 w 6401555"/>
                <a:gd name="connsiteY192-8548" fmla="*/ 5248112 h 5369298"/>
                <a:gd name="connsiteX193-8549" fmla="*/ 1747646 w 6401555"/>
                <a:gd name="connsiteY193-8550" fmla="*/ 5347264 h 5369298"/>
                <a:gd name="connsiteX194-8551" fmla="*/ 1714595 w 6401555"/>
                <a:gd name="connsiteY194-8552" fmla="*/ 5369298 h 5369298"/>
                <a:gd name="connsiteX195-8553" fmla="*/ 1648494 w 6401555"/>
                <a:gd name="connsiteY195-8554" fmla="*/ 5358281 h 5369298"/>
                <a:gd name="connsiteX196-8555" fmla="*/ 1604426 w 6401555"/>
                <a:gd name="connsiteY196-8556" fmla="*/ 5292179 h 5369298"/>
                <a:gd name="connsiteX197-8557" fmla="*/ 1593410 w 6401555"/>
                <a:gd name="connsiteY197-8558" fmla="*/ 5259129 h 5369298"/>
                <a:gd name="connsiteX198-8559" fmla="*/ 1494258 w 6401555"/>
                <a:gd name="connsiteY198-8560" fmla="*/ 5215061 h 5369298"/>
                <a:gd name="connsiteX199-8561" fmla="*/ 1461207 w 6401555"/>
                <a:gd name="connsiteY199-8562" fmla="*/ 5204045 h 5369298"/>
                <a:gd name="connsiteX200-8563" fmla="*/ 1428157 w 6401555"/>
                <a:gd name="connsiteY200-8564" fmla="*/ 5182011 h 5369298"/>
                <a:gd name="connsiteX201-8565" fmla="*/ 1163752 w 6401555"/>
                <a:gd name="connsiteY201-8566" fmla="*/ 5126926 h 5369298"/>
                <a:gd name="connsiteX202-8567" fmla="*/ 1130701 w 6401555"/>
                <a:gd name="connsiteY202-8568" fmla="*/ 5115910 h 5369298"/>
                <a:gd name="connsiteX203-8569" fmla="*/ 1064600 w 6401555"/>
                <a:gd name="connsiteY203-8570" fmla="*/ 5104893 h 5369298"/>
                <a:gd name="connsiteX204-8571" fmla="*/ 1031549 w 6401555"/>
                <a:gd name="connsiteY204-8572" fmla="*/ 5071842 h 5369298"/>
                <a:gd name="connsiteX205-8573" fmla="*/ 998499 w 6401555"/>
                <a:gd name="connsiteY205-8574" fmla="*/ 5060825 h 5369298"/>
                <a:gd name="connsiteX206-8575" fmla="*/ 943414 w 6401555"/>
                <a:gd name="connsiteY206-8576" fmla="*/ 5071842 h 5369298"/>
                <a:gd name="connsiteX207-8577" fmla="*/ 965448 w 6401555"/>
                <a:gd name="connsiteY207-8578" fmla="*/ 5104893 h 5369298"/>
                <a:gd name="connsiteX208-8579" fmla="*/ 932398 w 6401555"/>
                <a:gd name="connsiteY208-8580" fmla="*/ 5137943 h 5369298"/>
                <a:gd name="connsiteX209-8581" fmla="*/ 634942 w 6401555"/>
                <a:gd name="connsiteY209-8582" fmla="*/ 5137943 h 5369298"/>
                <a:gd name="connsiteX210-8583" fmla="*/ 568841 w 6401555"/>
                <a:gd name="connsiteY210-8584" fmla="*/ 5204045 h 5369298"/>
                <a:gd name="connsiteX211-8585" fmla="*/ 502740 w 6401555"/>
                <a:gd name="connsiteY211-8586" fmla="*/ 5226078 h 5369298"/>
                <a:gd name="connsiteX212-8587" fmla="*/ 469689 w 6401555"/>
                <a:gd name="connsiteY212-8588" fmla="*/ 5237095 h 5369298"/>
                <a:gd name="connsiteX213-8589" fmla="*/ 403588 w 6401555"/>
                <a:gd name="connsiteY213-8590" fmla="*/ 5193028 h 5369298"/>
                <a:gd name="connsiteX214-8591" fmla="*/ 392571 w 6401555"/>
                <a:gd name="connsiteY214-8592" fmla="*/ 5159977 h 5369298"/>
                <a:gd name="connsiteX215-8593" fmla="*/ 348504 w 6401555"/>
                <a:gd name="connsiteY215-8594" fmla="*/ 5093876 h 5369298"/>
                <a:gd name="connsiteX216-8595" fmla="*/ 326470 w 6401555"/>
                <a:gd name="connsiteY216-8596" fmla="*/ 5027775 h 5369298"/>
                <a:gd name="connsiteX217-8597" fmla="*/ 337487 w 6401555"/>
                <a:gd name="connsiteY217-8598" fmla="*/ 4829471 h 5369298"/>
                <a:gd name="connsiteX218-8599" fmla="*/ 370537 w 6401555"/>
                <a:gd name="connsiteY218-8600" fmla="*/ 4796420 h 5369298"/>
                <a:gd name="connsiteX219-8601" fmla="*/ 392571 w 6401555"/>
                <a:gd name="connsiteY219-8602" fmla="*/ 4763370 h 5369298"/>
                <a:gd name="connsiteX220-8603" fmla="*/ 403588 w 6401555"/>
                <a:gd name="connsiteY220-8604" fmla="*/ 4730319 h 5369298"/>
                <a:gd name="connsiteX221-8605" fmla="*/ 414605 w 6401555"/>
                <a:gd name="connsiteY221-8606" fmla="*/ 4675235 h 5369298"/>
                <a:gd name="connsiteX222-8607" fmla="*/ 436638 w 6401555"/>
                <a:gd name="connsiteY222-8608" fmla="*/ 4642184 h 5369298"/>
                <a:gd name="connsiteX223-8609" fmla="*/ 414605 w 6401555"/>
                <a:gd name="connsiteY223-8610" fmla="*/ 4554049 h 5369298"/>
                <a:gd name="connsiteX224-8611" fmla="*/ 359520 w 6401555"/>
                <a:gd name="connsiteY224-8612" fmla="*/ 4487948 h 5369298"/>
                <a:gd name="connsiteX225-8613" fmla="*/ 304436 w 6401555"/>
                <a:gd name="connsiteY225-8614" fmla="*/ 4432864 h 5369298"/>
                <a:gd name="connsiteX226-8615" fmla="*/ 282402 w 6401555"/>
                <a:gd name="connsiteY226-8616" fmla="*/ 4399813 h 5369298"/>
                <a:gd name="connsiteX227-8617" fmla="*/ 315453 w 6401555"/>
                <a:gd name="connsiteY227-8618" fmla="*/ 4388796 h 5369298"/>
                <a:gd name="connsiteX228-8619" fmla="*/ 238335 w 6401555"/>
                <a:gd name="connsiteY228-8620" fmla="*/ 4377779 h 5369298"/>
                <a:gd name="connsiteX229-8621" fmla="*/ 205284 w 6401555"/>
                <a:gd name="connsiteY229-8622" fmla="*/ 4366763 h 5369298"/>
                <a:gd name="connsiteX230-8623" fmla="*/ 183251 w 6401555"/>
                <a:gd name="connsiteY230-8624" fmla="*/ 4333712 h 5369298"/>
                <a:gd name="connsiteX231-8625" fmla="*/ 139183 w 6401555"/>
                <a:gd name="connsiteY231-8626" fmla="*/ 4289645 h 5369298"/>
                <a:gd name="connsiteX232-8627" fmla="*/ 117149 w 6401555"/>
                <a:gd name="connsiteY232-8628" fmla="*/ 4256594 h 5369298"/>
                <a:gd name="connsiteX233-8629" fmla="*/ 17998 w 6401555"/>
                <a:gd name="connsiteY233-8630" fmla="*/ 4201510 h 5369298"/>
                <a:gd name="connsiteX234-8631" fmla="*/ 17998 w 6401555"/>
                <a:gd name="connsiteY234-8632" fmla="*/ 4014223 h 5369298"/>
                <a:gd name="connsiteX235-8633" fmla="*/ 40031 w 6401555"/>
                <a:gd name="connsiteY235-8634" fmla="*/ 3981172 h 5369298"/>
                <a:gd name="connsiteX236-8635" fmla="*/ 51048 w 6401555"/>
                <a:gd name="connsiteY236-8636" fmla="*/ 3948122 h 5369298"/>
                <a:gd name="connsiteX237-8637" fmla="*/ 128166 w 6401555"/>
                <a:gd name="connsiteY237-8638" fmla="*/ 3926088 h 5369298"/>
                <a:gd name="connsiteX238-8639" fmla="*/ 161217 w 6401555"/>
                <a:gd name="connsiteY238-8640" fmla="*/ 3904054 h 5369298"/>
                <a:gd name="connsiteX239-8641" fmla="*/ 172234 w 6401555"/>
                <a:gd name="connsiteY239-8642" fmla="*/ 3871004 h 5369298"/>
                <a:gd name="connsiteX240-8643" fmla="*/ 216301 w 6401555"/>
                <a:gd name="connsiteY240-8644" fmla="*/ 3804902 h 5369298"/>
                <a:gd name="connsiteX241-8645" fmla="*/ 238335 w 6401555"/>
                <a:gd name="connsiteY241-8646" fmla="*/ 3771852 h 5369298"/>
                <a:gd name="connsiteX242-8647" fmla="*/ 227318 w 6401555"/>
                <a:gd name="connsiteY242-8648" fmla="*/ 3716767 h 5369298"/>
                <a:gd name="connsiteX243-8649" fmla="*/ 161217 w 6401555"/>
                <a:gd name="connsiteY243-8650" fmla="*/ 3650666 h 5369298"/>
                <a:gd name="connsiteX244-8651" fmla="*/ 172234 w 6401555"/>
                <a:gd name="connsiteY244-8652" fmla="*/ 3617616 h 5369298"/>
                <a:gd name="connsiteX245-8653" fmla="*/ 161217 w 6401555"/>
                <a:gd name="connsiteY245-8654" fmla="*/ 3595582 h 5369298"/>
                <a:gd name="connsiteX246-8655" fmla="*/ 117149 w 6401555"/>
                <a:gd name="connsiteY246-8656" fmla="*/ 3496430 h 5369298"/>
                <a:gd name="connsiteX247-8657" fmla="*/ 106132 w 6401555"/>
                <a:gd name="connsiteY247-8658" fmla="*/ 3452363 h 5369298"/>
                <a:gd name="connsiteX248-8659" fmla="*/ 106132 w 6401555"/>
                <a:gd name="connsiteY248-8660" fmla="*/ 3331177 h 5369298"/>
                <a:gd name="connsiteX249-8661" fmla="*/ 139183 w 6401555"/>
                <a:gd name="connsiteY249-8662" fmla="*/ 3320160 h 5369298"/>
                <a:gd name="connsiteX250-8663" fmla="*/ 150200 w 6401555"/>
                <a:gd name="connsiteY250-8664" fmla="*/ 3287110 h 5369298"/>
                <a:gd name="connsiteX251-8665" fmla="*/ 172234 w 6401555"/>
                <a:gd name="connsiteY251-8666" fmla="*/ 3254059 h 5369298"/>
                <a:gd name="connsiteX252-8667" fmla="*/ 150200 w 6401555"/>
                <a:gd name="connsiteY252-8668" fmla="*/ 3132873 h 5369298"/>
                <a:gd name="connsiteX253-8669" fmla="*/ 161217 w 6401555"/>
                <a:gd name="connsiteY253-8670" fmla="*/ 3088806 h 5369298"/>
                <a:gd name="connsiteX254-8671" fmla="*/ 172234 w 6401555"/>
                <a:gd name="connsiteY254-8672" fmla="*/ 3011688 h 5369298"/>
                <a:gd name="connsiteX255-8673" fmla="*/ 139183 w 6401555"/>
                <a:gd name="connsiteY255-8674" fmla="*/ 2989654 h 5369298"/>
                <a:gd name="connsiteX256-8675" fmla="*/ 128166 w 6401555"/>
                <a:gd name="connsiteY256-8676" fmla="*/ 2956604 h 5369298"/>
                <a:gd name="connsiteX257-8677" fmla="*/ 194267 w 6401555"/>
                <a:gd name="connsiteY257-8678" fmla="*/ 2901519 h 5369298"/>
                <a:gd name="connsiteX258-8679" fmla="*/ 216301 w 6401555"/>
                <a:gd name="connsiteY258-8680" fmla="*/ 2868469 h 5369298"/>
                <a:gd name="connsiteX259-8681" fmla="*/ 238335 w 6401555"/>
                <a:gd name="connsiteY259-8682" fmla="*/ 2758300 h 5369298"/>
                <a:gd name="connsiteX260-8683" fmla="*/ 260369 w 6401555"/>
                <a:gd name="connsiteY260-8684" fmla="*/ 2714232 h 5369298"/>
                <a:gd name="connsiteX261-8685" fmla="*/ 271385 w 6401555"/>
                <a:gd name="connsiteY261-8686" fmla="*/ 2681182 h 5369298"/>
                <a:gd name="connsiteX262-8687" fmla="*/ 260369 w 6401555"/>
                <a:gd name="connsiteY262-8688" fmla="*/ 2604064 h 5369298"/>
                <a:gd name="connsiteX263-8689" fmla="*/ 183251 w 6401555"/>
                <a:gd name="connsiteY263-8690" fmla="*/ 2515929 h 5369298"/>
                <a:gd name="connsiteX264-8691" fmla="*/ 172234 w 6401555"/>
                <a:gd name="connsiteY264-8692" fmla="*/ 2449828 h 5369298"/>
                <a:gd name="connsiteX265-8693" fmla="*/ 216301 w 6401555"/>
                <a:gd name="connsiteY265-8694" fmla="*/ 2438811 h 5369298"/>
                <a:gd name="connsiteX266-8695" fmla="*/ 304436 w 6401555"/>
                <a:gd name="connsiteY266-8696" fmla="*/ 2449828 h 5369298"/>
                <a:gd name="connsiteX267-8697" fmla="*/ 403588 w 6401555"/>
                <a:gd name="connsiteY267-8698" fmla="*/ 2471861 h 5369298"/>
                <a:gd name="connsiteX268-8699" fmla="*/ 436638 w 6401555"/>
                <a:gd name="connsiteY268-8700" fmla="*/ 2427794 h 5369298"/>
                <a:gd name="connsiteX269-8701" fmla="*/ 469689 w 6401555"/>
                <a:gd name="connsiteY269-8702" fmla="*/ 2460845 h 5369298"/>
                <a:gd name="connsiteX270-8703" fmla="*/ 480706 w 6401555"/>
                <a:gd name="connsiteY270-8704" fmla="*/ 2372710 h 5369298"/>
                <a:gd name="connsiteX271-8705" fmla="*/ 601892 w 6401555"/>
                <a:gd name="connsiteY271-8706" fmla="*/ 2328642 h 5369298"/>
                <a:gd name="connsiteX272-8707" fmla="*/ 579858 w 6401555"/>
                <a:gd name="connsiteY272-8708" fmla="*/ 2295591 h 5369298"/>
                <a:gd name="connsiteX273-8709" fmla="*/ 612908 w 6401555"/>
                <a:gd name="connsiteY273-8710" fmla="*/ 2196440 h 5369298"/>
                <a:gd name="connsiteX274-8711" fmla="*/ 557824 w 6401555"/>
                <a:gd name="connsiteY274-8712" fmla="*/ 2152372 h 5369298"/>
                <a:gd name="connsiteX275-8713" fmla="*/ 469689 w 6401555"/>
                <a:gd name="connsiteY275-8714" fmla="*/ 2130338 h 5369298"/>
                <a:gd name="connsiteX276-8715" fmla="*/ 546807 w 6401555"/>
                <a:gd name="connsiteY276-8716" fmla="*/ 2053220 h 5369298"/>
                <a:gd name="connsiteX277-8717" fmla="*/ 579858 w 6401555"/>
                <a:gd name="connsiteY277-8718" fmla="*/ 2042204 h 5369298"/>
                <a:gd name="connsiteX278-8719" fmla="*/ 612908 w 6401555"/>
                <a:gd name="connsiteY278-8720" fmla="*/ 2031187 h 5369298"/>
                <a:gd name="connsiteX279-8721" fmla="*/ 634942 w 6401555"/>
                <a:gd name="connsiteY279-8722" fmla="*/ 1998136 h 5369298"/>
                <a:gd name="connsiteX280-8723" fmla="*/ 656976 w 6401555"/>
                <a:gd name="connsiteY280-8724" fmla="*/ 1921018 h 5369298"/>
                <a:gd name="connsiteX281-8725" fmla="*/ 679010 w 6401555"/>
                <a:gd name="connsiteY281-8726" fmla="*/ 1854917 h 5369298"/>
                <a:gd name="connsiteX282-8727" fmla="*/ 690026 w 6401555"/>
                <a:gd name="connsiteY282-8728" fmla="*/ 1689664 h 5369298"/>
                <a:gd name="connsiteX283-8729" fmla="*/ 712060 w 6401555"/>
                <a:gd name="connsiteY283-8730" fmla="*/ 1656613 h 5369298"/>
                <a:gd name="connsiteX284-8731" fmla="*/ 679010 w 6401555"/>
                <a:gd name="connsiteY284-8732" fmla="*/ 1568478 h 5369298"/>
                <a:gd name="connsiteX285-8733" fmla="*/ 656976 w 6401555"/>
                <a:gd name="connsiteY285-8734" fmla="*/ 1502377 h 5369298"/>
                <a:gd name="connsiteX286-8735" fmla="*/ 667993 w 6401555"/>
                <a:gd name="connsiteY286-8736" fmla="*/ 1403225 h 5369298"/>
                <a:gd name="connsiteX287-8737" fmla="*/ 767145 w 6401555"/>
                <a:gd name="connsiteY287-8738" fmla="*/ 1348141 h 5369298"/>
                <a:gd name="connsiteX288-8739" fmla="*/ 877313 w 6401555"/>
                <a:gd name="connsiteY288-8740" fmla="*/ 1326107 h 5369298"/>
                <a:gd name="connsiteX289-8741" fmla="*/ 1020532 w 6401555"/>
                <a:gd name="connsiteY289-8742" fmla="*/ 1304073 h 5369298"/>
                <a:gd name="connsiteX290-8743" fmla="*/ 1042566 w 6401555"/>
                <a:gd name="connsiteY290-8744" fmla="*/ 1337124 h 5369298"/>
                <a:gd name="connsiteX291-8745" fmla="*/ 1053583 w 6401555"/>
                <a:gd name="connsiteY291-8746" fmla="*/ 1381191 h 5369298"/>
                <a:gd name="connsiteX292-8747" fmla="*/ 1086634 w 6401555"/>
                <a:gd name="connsiteY292-8748" fmla="*/ 1403225 h 5369298"/>
                <a:gd name="connsiteX293-8749" fmla="*/ 1174769 w 6401555"/>
                <a:gd name="connsiteY293-8750" fmla="*/ 1480343 h 5369298"/>
                <a:gd name="connsiteX294-8751" fmla="*/ 1207819 w 6401555"/>
                <a:gd name="connsiteY294-8752" fmla="*/ 1469326 h 5369298"/>
                <a:gd name="connsiteX295-8753" fmla="*/ 1207819 w 6401555"/>
                <a:gd name="connsiteY295-8754" fmla="*/ 1337124 h 5369298"/>
                <a:gd name="connsiteX296-8755" fmla="*/ 1240870 w 6401555"/>
                <a:gd name="connsiteY296-8756" fmla="*/ 1315090 h 5369298"/>
                <a:gd name="connsiteX297-8757" fmla="*/ 1439173 w 6401555"/>
                <a:gd name="connsiteY297-8758" fmla="*/ 1293057 h 5369298"/>
                <a:gd name="connsiteX298-8759" fmla="*/ 1428157 w 6401555"/>
                <a:gd name="connsiteY298-8760" fmla="*/ 1237972 h 5369298"/>
                <a:gd name="connsiteX299-8761" fmla="*/ 1362055 w 6401555"/>
                <a:gd name="connsiteY299-8762" fmla="*/ 1204922 h 5369298"/>
                <a:gd name="connsiteX300-8763" fmla="*/ 1295954 w 6401555"/>
                <a:gd name="connsiteY300-8764" fmla="*/ 1149837 h 5369298"/>
                <a:gd name="connsiteX301-8765" fmla="*/ 1284937 w 6401555"/>
                <a:gd name="connsiteY301-8766" fmla="*/ 1105770 h 5369298"/>
                <a:gd name="connsiteX302-8767" fmla="*/ 1262904 w 6401555"/>
                <a:gd name="connsiteY302-8768" fmla="*/ 1072719 h 5369298"/>
                <a:gd name="connsiteX303-8769" fmla="*/ 1273920 w 6401555"/>
                <a:gd name="connsiteY303-8770" fmla="*/ 951534 h 5369298"/>
                <a:gd name="connsiteX304-8771" fmla="*/ 1306971 w 6401555"/>
                <a:gd name="connsiteY304-8772" fmla="*/ 929500 h 5369298"/>
                <a:gd name="connsiteX305-8773" fmla="*/ 1317988 w 6401555"/>
                <a:gd name="connsiteY305-8774" fmla="*/ 896449 h 5369298"/>
                <a:gd name="connsiteX306-8775" fmla="*/ 1273920 w 6401555"/>
                <a:gd name="connsiteY306-8776" fmla="*/ 830348 h 5369298"/>
                <a:gd name="connsiteX307-8777" fmla="*/ 1262904 w 6401555"/>
                <a:gd name="connsiteY307-8778" fmla="*/ 797298 h 5369298"/>
                <a:gd name="connsiteX308-8779" fmla="*/ 1229853 w 6401555"/>
                <a:gd name="connsiteY308-8780" fmla="*/ 764247 h 5369298"/>
                <a:gd name="connsiteX309-8781" fmla="*/ 1207819 w 6401555"/>
                <a:gd name="connsiteY309-8782" fmla="*/ 731196 h 5369298"/>
                <a:gd name="connsiteX310-8783" fmla="*/ 1218836 w 6401555"/>
                <a:gd name="connsiteY310-8784" fmla="*/ 521876 h 5369298"/>
                <a:gd name="connsiteX311-8785" fmla="*/ 1240870 w 6401555"/>
                <a:gd name="connsiteY311-8786" fmla="*/ 477808 h 5369298"/>
                <a:gd name="connsiteX312-8787" fmla="*/ 1251887 w 6401555"/>
                <a:gd name="connsiteY312-8788" fmla="*/ 444758 h 5369298"/>
                <a:gd name="connsiteX313-8789" fmla="*/ 1395106 w 6401555"/>
                <a:gd name="connsiteY313-8790" fmla="*/ 411707 h 5369298"/>
                <a:gd name="connsiteX314-8791" fmla="*/ 1406123 w 6401555"/>
                <a:gd name="connsiteY314-8792" fmla="*/ 367640 h 5369298"/>
                <a:gd name="connsiteX315-8793" fmla="*/ 1505275 w 6401555"/>
                <a:gd name="connsiteY315-8794" fmla="*/ 367640 h 5369298"/>
                <a:gd name="connsiteX316-8795" fmla="*/ 1527308 w 6401555"/>
                <a:gd name="connsiteY316-8796" fmla="*/ 400690 h 5369298"/>
                <a:gd name="connsiteX317-8797" fmla="*/ 1659511 w 6401555"/>
                <a:gd name="connsiteY317-8798" fmla="*/ 444758 h 5369298"/>
                <a:gd name="connsiteX318-8799" fmla="*/ 1703578 w 6401555"/>
                <a:gd name="connsiteY318-8800" fmla="*/ 565943 h 5369298"/>
                <a:gd name="connsiteX319-8801" fmla="*/ 1780696 w 6401555"/>
                <a:gd name="connsiteY319-8802" fmla="*/ 576960 h 5369298"/>
                <a:gd name="connsiteX320-8803" fmla="*/ 1813747 w 6401555"/>
                <a:gd name="connsiteY320-8804" fmla="*/ 587977 h 5369298"/>
                <a:gd name="connsiteX321-8805" fmla="*/ 1824764 w 6401555"/>
                <a:gd name="connsiteY321-8806" fmla="*/ 687129 h 5369298"/>
                <a:gd name="connsiteX322-8807" fmla="*/ 1780696 w 6401555"/>
                <a:gd name="connsiteY322-8808" fmla="*/ 698146 h 5369298"/>
                <a:gd name="connsiteX323-8809" fmla="*/ 1681545 w 6401555"/>
                <a:gd name="connsiteY323-8810" fmla="*/ 720179 h 5369298"/>
                <a:gd name="connsiteX324-8811" fmla="*/ 1769679 w 6401555"/>
                <a:gd name="connsiteY324-8812" fmla="*/ 753230 h 5369298"/>
                <a:gd name="connsiteX325-8813" fmla="*/ 1780696 w 6401555"/>
                <a:gd name="connsiteY325-8814" fmla="*/ 819331 h 5369298"/>
                <a:gd name="connsiteX326-8815" fmla="*/ 1824764 w 6401555"/>
                <a:gd name="connsiteY326-8816" fmla="*/ 918483 h 5369298"/>
                <a:gd name="connsiteX327-8817" fmla="*/ 1857814 w 6401555"/>
                <a:gd name="connsiteY327-8818" fmla="*/ 951534 h 5369298"/>
                <a:gd name="connsiteX328-8819" fmla="*/ 1879848 w 6401555"/>
                <a:gd name="connsiteY328-8820" fmla="*/ 984584 h 5369298"/>
                <a:gd name="connsiteX329-8821" fmla="*/ 1990017 w 6401555"/>
                <a:gd name="connsiteY329-8822" fmla="*/ 995601 h 5369298"/>
                <a:gd name="connsiteX330-8823" fmla="*/ 2023067 w 6401555"/>
                <a:gd name="connsiteY330-8824" fmla="*/ 1017635 h 5369298"/>
                <a:gd name="connsiteX331-8825" fmla="*/ 2056118 w 6401555"/>
                <a:gd name="connsiteY331-8826" fmla="*/ 1050685 h 5369298"/>
                <a:gd name="connsiteX332-8827" fmla="*/ 2089169 w 6401555"/>
                <a:gd name="connsiteY332-8828" fmla="*/ 1028652 h 5369298"/>
                <a:gd name="connsiteX333-8829" fmla="*/ 2122219 w 6401555"/>
                <a:gd name="connsiteY333-8830" fmla="*/ 984584 h 5369298"/>
                <a:gd name="connsiteX334-8831" fmla="*/ 2133236 w 6401555"/>
                <a:gd name="connsiteY334-8832" fmla="*/ 951534 h 5369298"/>
                <a:gd name="connsiteX335-8833" fmla="*/ 2166287 w 6401555"/>
                <a:gd name="connsiteY335-8834" fmla="*/ 940517 h 5369298"/>
                <a:gd name="connsiteX336-8835" fmla="*/ 2243405 w 6401555"/>
                <a:gd name="connsiteY336-8836" fmla="*/ 984584 h 5369298"/>
                <a:gd name="connsiteX337-8837" fmla="*/ 2232388 w 6401555"/>
                <a:gd name="connsiteY337-8838" fmla="*/ 1017635 h 5369298"/>
                <a:gd name="connsiteX338-8839" fmla="*/ 2210354 w 6401555"/>
                <a:gd name="connsiteY338-8840" fmla="*/ 1061702 h 5369298"/>
                <a:gd name="connsiteX339-8841" fmla="*/ 2188320 w 6401555"/>
                <a:gd name="connsiteY339-8842" fmla="*/ 1127804 h 5369298"/>
                <a:gd name="connsiteX340-8843" fmla="*/ 2133236 w 6401555"/>
                <a:gd name="connsiteY340-8844" fmla="*/ 1193905 h 5369298"/>
                <a:gd name="connsiteX341-8845" fmla="*/ 2100185 w 6401555"/>
                <a:gd name="connsiteY341-8846" fmla="*/ 1215938 h 5369298"/>
                <a:gd name="connsiteX342-8847" fmla="*/ 2298489 w 6401555"/>
                <a:gd name="connsiteY342-8848" fmla="*/ 1226955 h 5369298"/>
                <a:gd name="connsiteX343-8849" fmla="*/ 2364590 w 6401555"/>
                <a:gd name="connsiteY343-8850" fmla="*/ 1138820 h 5369298"/>
                <a:gd name="connsiteX344-8851" fmla="*/ 2397641 w 6401555"/>
                <a:gd name="connsiteY344-8852" fmla="*/ 1127804 h 5369298"/>
                <a:gd name="connsiteX345-8853" fmla="*/ 2584928 w 6401555"/>
                <a:gd name="connsiteY345-8854" fmla="*/ 1116787 h 5369298"/>
                <a:gd name="connsiteX346-8855" fmla="*/ 2640012 w 6401555"/>
                <a:gd name="connsiteY346-8856" fmla="*/ 1017635 h 5369298"/>
                <a:gd name="connsiteX347-8857" fmla="*/ 2651029 w 6401555"/>
                <a:gd name="connsiteY347-8858" fmla="*/ 929500 h 5369298"/>
                <a:gd name="connsiteX348-8859" fmla="*/ 2816282 w 6401555"/>
                <a:gd name="connsiteY348-8860" fmla="*/ 962551 h 5369298"/>
                <a:gd name="connsiteX349-8861" fmla="*/ 2860349 w 6401555"/>
                <a:gd name="connsiteY349-8862" fmla="*/ 841365 h 5369298"/>
                <a:gd name="connsiteX350-8863" fmla="*/ 2937467 w 6401555"/>
                <a:gd name="connsiteY350-8864" fmla="*/ 808314 h 5369298"/>
                <a:gd name="connsiteX351-8865" fmla="*/ 3080687 w 6401555"/>
                <a:gd name="connsiteY351-8866" fmla="*/ 819331 h 5369298"/>
                <a:gd name="connsiteX352-8867" fmla="*/ 3091704 w 6401555"/>
                <a:gd name="connsiteY352-8868" fmla="*/ 874416 h 5369298"/>
                <a:gd name="connsiteX353-8869" fmla="*/ 3124754 w 6401555"/>
                <a:gd name="connsiteY353-8870" fmla="*/ 951534 h 5369298"/>
                <a:gd name="connsiteX354-8871" fmla="*/ 3157805 w 6401555"/>
                <a:gd name="connsiteY354-8872" fmla="*/ 1094753 h 5369298"/>
                <a:gd name="connsiteX355-8873" fmla="*/ 3168822 w 6401555"/>
                <a:gd name="connsiteY355-8874" fmla="*/ 1127804 h 5369298"/>
                <a:gd name="connsiteX356-8875" fmla="*/ 3201872 w 6401555"/>
                <a:gd name="connsiteY356-8876" fmla="*/ 1138820 h 5369298"/>
                <a:gd name="connsiteX357-8877" fmla="*/ 3256957 w 6401555"/>
                <a:gd name="connsiteY357-8878" fmla="*/ 1149837 h 5369298"/>
                <a:gd name="connsiteX358-8879" fmla="*/ 3179838 w 6401555"/>
                <a:gd name="connsiteY358-8880" fmla="*/ 1160854 h 5369298"/>
                <a:gd name="connsiteX359-8881" fmla="*/ 3212889 w 6401555"/>
                <a:gd name="connsiteY359-8882" fmla="*/ 1171871 h 5369298"/>
                <a:gd name="connsiteX360-8883" fmla="*/ 3245940 w 6401555"/>
                <a:gd name="connsiteY360-8884" fmla="*/ 1193905 h 5369298"/>
                <a:gd name="connsiteX361-8885" fmla="*/ 3267973 w 6401555"/>
                <a:gd name="connsiteY361-8886" fmla="*/ 1226955 h 5369298"/>
                <a:gd name="connsiteX362-8887" fmla="*/ 3290007 w 6401555"/>
                <a:gd name="connsiteY362-8888" fmla="*/ 1271023 h 5369298"/>
                <a:gd name="connsiteX363-8889" fmla="*/ 3323058 w 6401555"/>
                <a:gd name="connsiteY363-8890" fmla="*/ 1293057 h 5369298"/>
                <a:gd name="connsiteX364-8891" fmla="*/ 3356108 w 6401555"/>
                <a:gd name="connsiteY364-8892" fmla="*/ 1282040 h 5369298"/>
                <a:gd name="connsiteX365-8893" fmla="*/ 3466277 w 6401555"/>
                <a:gd name="connsiteY365-8894" fmla="*/ 1193905 h 5369298"/>
                <a:gd name="connsiteX366-8895" fmla="*/ 3620513 w 6401555"/>
                <a:gd name="connsiteY366-8896" fmla="*/ 1160854 h 5369298"/>
                <a:gd name="connsiteX367-8897" fmla="*/ 3730682 w 6401555"/>
                <a:gd name="connsiteY367-8898" fmla="*/ 1116787 h 5369298"/>
                <a:gd name="connsiteX368-8899" fmla="*/ 3818817 w 6401555"/>
                <a:gd name="connsiteY368-8900" fmla="*/ 1094753 h 5369298"/>
                <a:gd name="connsiteX369-8901" fmla="*/ 3928985 w 6401555"/>
                <a:gd name="connsiteY369-8902" fmla="*/ 1050685 h 5369298"/>
                <a:gd name="connsiteX370-8903" fmla="*/ 4006104 w 6401555"/>
                <a:gd name="connsiteY370-8904" fmla="*/ 1017635 h 5369298"/>
                <a:gd name="connsiteX371-8905" fmla="*/ 4061188 w 6401555"/>
                <a:gd name="connsiteY371-8906" fmla="*/ 962551 h 5369298"/>
                <a:gd name="connsiteX372-8907" fmla="*/ 4127289 w 6401555"/>
                <a:gd name="connsiteY372-8908" fmla="*/ 907466 h 5369298"/>
                <a:gd name="connsiteX373-8909" fmla="*/ 4149323 w 6401555"/>
                <a:gd name="connsiteY373-8910" fmla="*/ 874416 h 5369298"/>
                <a:gd name="connsiteX374-8911" fmla="*/ 4182373 w 6401555"/>
                <a:gd name="connsiteY374-8912" fmla="*/ 852382 h 5369298"/>
                <a:gd name="connsiteX375-8913" fmla="*/ 4226441 w 6401555"/>
                <a:gd name="connsiteY375-8914" fmla="*/ 819331 h 5369298"/>
                <a:gd name="connsiteX376-8915" fmla="*/ 4303559 w 6401555"/>
                <a:gd name="connsiteY376-8916" fmla="*/ 786281 h 5369298"/>
                <a:gd name="connsiteX377-8917" fmla="*/ 4369660 w 6401555"/>
                <a:gd name="connsiteY377-8918" fmla="*/ 775264 h 5369298"/>
                <a:gd name="connsiteX378-8919" fmla="*/ 4424745 w 6401555"/>
                <a:gd name="connsiteY378-8920" fmla="*/ 753230 h 5369298"/>
                <a:gd name="connsiteX379-8921" fmla="*/ 4457795 w 6401555"/>
                <a:gd name="connsiteY379-8922" fmla="*/ 742213 h 5369298"/>
                <a:gd name="connsiteX380-8923" fmla="*/ 4523896 w 6401555"/>
                <a:gd name="connsiteY380-8924" fmla="*/ 698146 h 5369298"/>
                <a:gd name="connsiteX381-8925" fmla="*/ 4623048 w 6401555"/>
                <a:gd name="connsiteY381-8926" fmla="*/ 676112 h 5369298"/>
                <a:gd name="connsiteX382-8927" fmla="*/ 4755251 w 6401555"/>
                <a:gd name="connsiteY382-8928" fmla="*/ 709163 h 5369298"/>
                <a:gd name="connsiteX383-8929" fmla="*/ 4777284 w 6401555"/>
                <a:gd name="connsiteY383-8930" fmla="*/ 742213 h 5369298"/>
                <a:gd name="connsiteX384-8931" fmla="*/ 4810335 w 6401555"/>
                <a:gd name="connsiteY384-8932" fmla="*/ 753230 h 5369298"/>
                <a:gd name="connsiteX385-8933" fmla="*/ 4909487 w 6401555"/>
                <a:gd name="connsiteY385-8934" fmla="*/ 764247 h 5369298"/>
                <a:gd name="connsiteX386-8935" fmla="*/ 4942537 w 6401555"/>
                <a:gd name="connsiteY386-8936" fmla="*/ 830348 h 5369298"/>
                <a:gd name="connsiteX387-8937" fmla="*/ 4931520 w 6401555"/>
                <a:gd name="connsiteY387-8938" fmla="*/ 863399 h 5369298"/>
                <a:gd name="connsiteX388-8939" fmla="*/ 4909487 w 6401555"/>
                <a:gd name="connsiteY388-8940" fmla="*/ 830348 h 5369298"/>
                <a:gd name="connsiteX389-8941" fmla="*/ 4810335 w 6401555"/>
                <a:gd name="connsiteY389-8942" fmla="*/ 797298 h 5369298"/>
                <a:gd name="connsiteX390-8943" fmla="*/ 4777284 w 6401555"/>
                <a:gd name="connsiteY390-8944" fmla="*/ 808314 h 5369298"/>
                <a:gd name="connsiteX391-8945" fmla="*/ 4777284 w 6401555"/>
                <a:gd name="connsiteY391-8946" fmla="*/ 874416 h 5369298"/>
                <a:gd name="connsiteX392-8947" fmla="*/ 4854402 w 6401555"/>
                <a:gd name="connsiteY392-8948" fmla="*/ 918483 h 5369298"/>
                <a:gd name="connsiteX393-8949" fmla="*/ 5206942 w 6401555"/>
                <a:gd name="connsiteY393-8950" fmla="*/ 863399 h 5369298"/>
                <a:gd name="connsiteX394-8951" fmla="*/ 5239993 w 6401555"/>
                <a:gd name="connsiteY394-8952" fmla="*/ 841365 h 5369298"/>
                <a:gd name="connsiteX395-8953" fmla="*/ 5284060 w 6401555"/>
                <a:gd name="connsiteY395-8954" fmla="*/ 775264 h 5369298"/>
                <a:gd name="connsiteX396-8955" fmla="*/ 5339145 w 6401555"/>
                <a:gd name="connsiteY396-8956" fmla="*/ 510859 h 5369298"/>
                <a:gd name="connsiteX397-8957" fmla="*/ 5416263 w 6401555"/>
                <a:gd name="connsiteY397-8958" fmla="*/ 466791 h 5369298"/>
                <a:gd name="connsiteX398-8959" fmla="*/ 5581516 w 6401555"/>
                <a:gd name="connsiteY398-8960" fmla="*/ 433741 h 5369298"/>
                <a:gd name="connsiteX399-8961" fmla="*/ 5647617 w 6401555"/>
                <a:gd name="connsiteY399-8962" fmla="*/ 433741 h 5369298"/>
                <a:gd name="connsiteX400-8963" fmla="*/ 5658634 w 6401555"/>
                <a:gd name="connsiteY400-8964" fmla="*/ 499842 h 5369298"/>
                <a:gd name="connsiteX401-8965" fmla="*/ 5735752 w 6401555"/>
                <a:gd name="connsiteY401-8966" fmla="*/ 521876 h 5369298"/>
                <a:gd name="connsiteX402-8967" fmla="*/ 5746769 w 6401555"/>
                <a:gd name="connsiteY402-8968" fmla="*/ 477808 h 5369298"/>
                <a:gd name="connsiteX403-8969" fmla="*/ 5735752 w 6401555"/>
                <a:gd name="connsiteY403-8970" fmla="*/ 444758 h 5369298"/>
                <a:gd name="connsiteX404-8971" fmla="*/ 5724735 w 6401555"/>
                <a:gd name="connsiteY404-8972" fmla="*/ 378657 h 5369298"/>
                <a:gd name="connsiteX405-8973" fmla="*/ 5702701 w 6401555"/>
                <a:gd name="connsiteY405-8974" fmla="*/ 202387 h 5369298"/>
                <a:gd name="connsiteX406-8975" fmla="*/ 5669651 w 6401555"/>
                <a:gd name="connsiteY406-8976" fmla="*/ 136285 h 5369298"/>
                <a:gd name="connsiteX407-8977" fmla="*/ 5669651 w 6401555"/>
                <a:gd name="connsiteY407-8978" fmla="*/ 4083 h 5369298"/>
                <a:gd name="connsiteX0-8979" fmla="*/ 5669651 w 6401555"/>
                <a:gd name="connsiteY0-8980" fmla="*/ 4083 h 5369298"/>
                <a:gd name="connsiteX1-8981" fmla="*/ 5724735 w 6401555"/>
                <a:gd name="connsiteY1-8982" fmla="*/ 37134 h 5369298"/>
                <a:gd name="connsiteX2-8983" fmla="*/ 5757785 w 6401555"/>
                <a:gd name="connsiteY2-8984" fmla="*/ 59167 h 5369298"/>
                <a:gd name="connsiteX3-8985" fmla="*/ 5768802 w 6401555"/>
                <a:gd name="connsiteY3-8986" fmla="*/ 114252 h 5369298"/>
                <a:gd name="connsiteX4-8987" fmla="*/ 5779819 w 6401555"/>
                <a:gd name="connsiteY4-8988" fmla="*/ 158319 h 5369298"/>
                <a:gd name="connsiteX5-8989" fmla="*/ 5834904 w 6401555"/>
                <a:gd name="connsiteY5-8990" fmla="*/ 213404 h 5369298"/>
                <a:gd name="connsiteX6-8991" fmla="*/ 5878971 w 6401555"/>
                <a:gd name="connsiteY6-8992" fmla="*/ 279505 h 5369298"/>
                <a:gd name="connsiteX7-8993" fmla="*/ 5912022 w 6401555"/>
                <a:gd name="connsiteY7-8994" fmla="*/ 301538 h 5369298"/>
                <a:gd name="connsiteX8-8995" fmla="*/ 5978123 w 6401555"/>
                <a:gd name="connsiteY8-8996" fmla="*/ 323572 h 5369298"/>
                <a:gd name="connsiteX9-8997" fmla="*/ 6011173 w 6401555"/>
                <a:gd name="connsiteY9-8998" fmla="*/ 334589 h 5369298"/>
                <a:gd name="connsiteX10-8999" fmla="*/ 6066258 w 6401555"/>
                <a:gd name="connsiteY10-9000" fmla="*/ 345606 h 5369298"/>
                <a:gd name="connsiteX11-9001" fmla="*/ 6099308 w 6401555"/>
                <a:gd name="connsiteY11-9002" fmla="*/ 356623 h 5369298"/>
                <a:gd name="connsiteX12-9003" fmla="*/ 6143376 w 6401555"/>
                <a:gd name="connsiteY12-9004" fmla="*/ 367640 h 5369298"/>
                <a:gd name="connsiteX13-9005" fmla="*/ 6209477 w 6401555"/>
                <a:gd name="connsiteY13-9006" fmla="*/ 389673 h 5369298"/>
                <a:gd name="connsiteX14-9007" fmla="*/ 6242528 w 6401555"/>
                <a:gd name="connsiteY14-9008" fmla="*/ 422724 h 5369298"/>
                <a:gd name="connsiteX15-9009" fmla="*/ 6264561 w 6401555"/>
                <a:gd name="connsiteY15-9010" fmla="*/ 455775 h 5369298"/>
                <a:gd name="connsiteX16-9011" fmla="*/ 6297612 w 6401555"/>
                <a:gd name="connsiteY16-9012" fmla="*/ 466791 h 5369298"/>
                <a:gd name="connsiteX17-9013" fmla="*/ 6319646 w 6401555"/>
                <a:gd name="connsiteY17-9014" fmla="*/ 499842 h 5369298"/>
                <a:gd name="connsiteX18-9015" fmla="*/ 6352696 w 6401555"/>
                <a:gd name="connsiteY18-9016" fmla="*/ 532893 h 5369298"/>
                <a:gd name="connsiteX19-9017" fmla="*/ 6319646 w 6401555"/>
                <a:gd name="connsiteY19-9018" fmla="*/ 610011 h 5369298"/>
                <a:gd name="connsiteX20-9019" fmla="*/ 6330663 w 6401555"/>
                <a:gd name="connsiteY20-9020" fmla="*/ 775264 h 5369298"/>
                <a:gd name="connsiteX21-9021" fmla="*/ 6352696 w 6401555"/>
                <a:gd name="connsiteY21-9022" fmla="*/ 841365 h 5369298"/>
                <a:gd name="connsiteX22-9023" fmla="*/ 6341679 w 6401555"/>
                <a:gd name="connsiteY22-9024" fmla="*/ 874416 h 5369298"/>
                <a:gd name="connsiteX23-9025" fmla="*/ 6308629 w 6401555"/>
                <a:gd name="connsiteY23-9026" fmla="*/ 885432 h 5369298"/>
                <a:gd name="connsiteX24-9027" fmla="*/ 6275578 w 6401555"/>
                <a:gd name="connsiteY24-9028" fmla="*/ 907466 h 5369298"/>
                <a:gd name="connsiteX25-9029" fmla="*/ 6319646 w 6401555"/>
                <a:gd name="connsiteY25-9030" fmla="*/ 973567 h 5369298"/>
                <a:gd name="connsiteX26-9031" fmla="*/ 6341679 w 6401555"/>
                <a:gd name="connsiteY26-9032" fmla="*/ 1039669 h 5369298"/>
                <a:gd name="connsiteX27-9033" fmla="*/ 6352696 w 6401555"/>
                <a:gd name="connsiteY27-9034" fmla="*/ 1072719 h 5369298"/>
                <a:gd name="connsiteX28-9035" fmla="*/ 6385747 w 6401555"/>
                <a:gd name="connsiteY28-9036" fmla="*/ 1105770 h 5369298"/>
                <a:gd name="connsiteX29-9037" fmla="*/ 6385747 w 6401555"/>
                <a:gd name="connsiteY29-9038" fmla="*/ 1237972 h 5369298"/>
                <a:gd name="connsiteX30-9039" fmla="*/ 6352696 w 6401555"/>
                <a:gd name="connsiteY30-9040" fmla="*/ 1271023 h 5369298"/>
                <a:gd name="connsiteX31-9041" fmla="*/ 6330663 w 6401555"/>
                <a:gd name="connsiteY31-9042" fmla="*/ 1304073 h 5369298"/>
                <a:gd name="connsiteX32-9043" fmla="*/ 6198460 w 6401555"/>
                <a:gd name="connsiteY32-9044" fmla="*/ 1414242 h 5369298"/>
                <a:gd name="connsiteX33-9045" fmla="*/ 6154393 w 6401555"/>
                <a:gd name="connsiteY33-9046" fmla="*/ 1425259 h 5369298"/>
                <a:gd name="connsiteX34-9047" fmla="*/ 6110325 w 6401555"/>
                <a:gd name="connsiteY34-9048" fmla="*/ 1458310 h 5369298"/>
                <a:gd name="connsiteX35-9049" fmla="*/ 6011173 w 6401555"/>
                <a:gd name="connsiteY35-9050" fmla="*/ 1469326 h 5369298"/>
                <a:gd name="connsiteX36-9051" fmla="*/ 5967106 w 6401555"/>
                <a:gd name="connsiteY36-9052" fmla="*/ 1480343 h 5369298"/>
                <a:gd name="connsiteX37-9053" fmla="*/ 5934055 w 6401555"/>
                <a:gd name="connsiteY37-9054" fmla="*/ 1513394 h 5369298"/>
                <a:gd name="connsiteX38-9055" fmla="*/ 5867954 w 6401555"/>
                <a:gd name="connsiteY38-9056" fmla="*/ 1535428 h 5369298"/>
                <a:gd name="connsiteX39-9057" fmla="*/ 5834904 w 6401555"/>
                <a:gd name="connsiteY39-9058" fmla="*/ 1546445 h 5369298"/>
                <a:gd name="connsiteX40-9059" fmla="*/ 5768802 w 6401555"/>
                <a:gd name="connsiteY40-9060" fmla="*/ 1568478 h 5369298"/>
                <a:gd name="connsiteX41-9061" fmla="*/ 5735752 w 6401555"/>
                <a:gd name="connsiteY41-9062" fmla="*/ 1579495 h 5369298"/>
                <a:gd name="connsiteX42-9063" fmla="*/ 5581516 w 6401555"/>
                <a:gd name="connsiteY42-9064" fmla="*/ 1590512 h 5369298"/>
                <a:gd name="connsiteX43-9065" fmla="*/ 5570499 w 6401555"/>
                <a:gd name="connsiteY43-9066" fmla="*/ 1700681 h 5369298"/>
                <a:gd name="connsiteX44-9067" fmla="*/ 5482364 w 6401555"/>
                <a:gd name="connsiteY44-9068" fmla="*/ 1656613 h 5369298"/>
                <a:gd name="connsiteX45-9069" fmla="*/ 5427279 w 6401555"/>
                <a:gd name="connsiteY45-9070" fmla="*/ 1667630 h 5369298"/>
                <a:gd name="connsiteX46-9071" fmla="*/ 5394229 w 6401555"/>
                <a:gd name="connsiteY46-9072" fmla="*/ 1700681 h 5369298"/>
                <a:gd name="connsiteX47-9073" fmla="*/ 5361178 w 6401555"/>
                <a:gd name="connsiteY47-9074" fmla="*/ 1711698 h 5369298"/>
                <a:gd name="connsiteX48-9075" fmla="*/ 5206942 w 6401555"/>
                <a:gd name="connsiteY48-9076" fmla="*/ 1700681 h 5369298"/>
                <a:gd name="connsiteX49-9077" fmla="*/ 5173892 w 6401555"/>
                <a:gd name="connsiteY49-9078" fmla="*/ 1689664 h 5369298"/>
                <a:gd name="connsiteX50-9079" fmla="*/ 5107790 w 6401555"/>
                <a:gd name="connsiteY50-9080" fmla="*/ 1700681 h 5369298"/>
                <a:gd name="connsiteX51-9081" fmla="*/ 5041689 w 6401555"/>
                <a:gd name="connsiteY51-9082" fmla="*/ 1744748 h 5369298"/>
                <a:gd name="connsiteX52-9083" fmla="*/ 4997622 w 6401555"/>
                <a:gd name="connsiteY52-9084" fmla="*/ 1799832 h 5369298"/>
                <a:gd name="connsiteX53-9085" fmla="*/ 4964571 w 6401555"/>
                <a:gd name="connsiteY53-9086" fmla="*/ 1876951 h 5369298"/>
                <a:gd name="connsiteX54-9087" fmla="*/ 4953554 w 6401555"/>
                <a:gd name="connsiteY54-9088" fmla="*/ 1943052 h 5369298"/>
                <a:gd name="connsiteX55-9089" fmla="*/ 4920504 w 6401555"/>
                <a:gd name="connsiteY55-9090" fmla="*/ 1976102 h 5369298"/>
                <a:gd name="connsiteX56-9091" fmla="*/ 4909487 w 6401555"/>
                <a:gd name="connsiteY56-9092" fmla="*/ 2009153 h 5369298"/>
                <a:gd name="connsiteX57-9093" fmla="*/ 4887453 w 6401555"/>
                <a:gd name="connsiteY57-9094" fmla="*/ 2097288 h 5369298"/>
                <a:gd name="connsiteX58-9095" fmla="*/ 4876436 w 6401555"/>
                <a:gd name="connsiteY58-9096" fmla="*/ 2130338 h 5369298"/>
                <a:gd name="connsiteX59-9097" fmla="*/ 4733217 w 6401555"/>
                <a:gd name="connsiteY59-9098" fmla="*/ 2163389 h 5369298"/>
                <a:gd name="connsiteX60-9099" fmla="*/ 4689149 w 6401555"/>
                <a:gd name="connsiteY60-9100" fmla="*/ 2185423 h 5369298"/>
                <a:gd name="connsiteX61-9101" fmla="*/ 4678132 w 6401555"/>
                <a:gd name="connsiteY61-9102" fmla="*/ 2306608 h 5369298"/>
                <a:gd name="connsiteX62-9103" fmla="*/ 4667116 w 6401555"/>
                <a:gd name="connsiteY62-9104" fmla="*/ 2339659 h 5369298"/>
                <a:gd name="connsiteX63-9105" fmla="*/ 4634065 w 6401555"/>
                <a:gd name="connsiteY63-9106" fmla="*/ 2317625 h 5369298"/>
                <a:gd name="connsiteX64-9107" fmla="*/ 4589998 w 6401555"/>
                <a:gd name="connsiteY64-9108" fmla="*/ 2361693 h 5369298"/>
                <a:gd name="connsiteX65-9109" fmla="*/ 4523896 w 6401555"/>
                <a:gd name="connsiteY65-9110" fmla="*/ 2394743 h 5369298"/>
                <a:gd name="connsiteX66-9111" fmla="*/ 4556947 w 6401555"/>
                <a:gd name="connsiteY66-9112" fmla="*/ 2416777 h 5369298"/>
                <a:gd name="connsiteX67-9113" fmla="*/ 4612031 w 6401555"/>
                <a:gd name="connsiteY67-9114" fmla="*/ 2361693 h 5369298"/>
                <a:gd name="connsiteX68-9115" fmla="*/ 4645082 w 6401555"/>
                <a:gd name="connsiteY68-9116" fmla="*/ 2383726 h 5369298"/>
                <a:gd name="connsiteX69-9117" fmla="*/ 4689149 w 6401555"/>
                <a:gd name="connsiteY69-9118" fmla="*/ 2482878 h 5369298"/>
                <a:gd name="connsiteX70-9119" fmla="*/ 4711183 w 6401555"/>
                <a:gd name="connsiteY70-9120" fmla="*/ 2593047 h 5369298"/>
                <a:gd name="connsiteX71-9121" fmla="*/ 4777284 w 6401555"/>
                <a:gd name="connsiteY71-9122" fmla="*/ 2648131 h 5369298"/>
                <a:gd name="connsiteX72-9123" fmla="*/ 4788301 w 6401555"/>
                <a:gd name="connsiteY72-9124" fmla="*/ 2703216 h 5369298"/>
                <a:gd name="connsiteX73-9125" fmla="*/ 4799318 w 6401555"/>
                <a:gd name="connsiteY73-9126" fmla="*/ 2747283 h 5369298"/>
                <a:gd name="connsiteX74-9127" fmla="*/ 4810335 w 6401555"/>
                <a:gd name="connsiteY74-9128" fmla="*/ 2901519 h 5369298"/>
                <a:gd name="connsiteX75-9129" fmla="*/ 4821352 w 6401555"/>
                <a:gd name="connsiteY75-9130" fmla="*/ 2934570 h 5369298"/>
                <a:gd name="connsiteX76-9131" fmla="*/ 4832369 w 6401555"/>
                <a:gd name="connsiteY76-9132" fmla="*/ 2978637 h 5369298"/>
                <a:gd name="connsiteX77-9133" fmla="*/ 4931520 w 6401555"/>
                <a:gd name="connsiteY77-9134" fmla="*/ 3022705 h 5369298"/>
                <a:gd name="connsiteX78-9135" fmla="*/ 4964571 w 6401555"/>
                <a:gd name="connsiteY78-9136" fmla="*/ 3033722 h 5369298"/>
                <a:gd name="connsiteX79-9137" fmla="*/ 4997622 w 6401555"/>
                <a:gd name="connsiteY79-9138" fmla="*/ 3044738 h 5369298"/>
                <a:gd name="connsiteX80-9139" fmla="*/ 5019655 w 6401555"/>
                <a:gd name="connsiteY80-9140" fmla="*/ 3077789 h 5369298"/>
                <a:gd name="connsiteX81-9141" fmla="*/ 5030672 w 6401555"/>
                <a:gd name="connsiteY81-9142" fmla="*/ 3154907 h 5369298"/>
                <a:gd name="connsiteX82-9143" fmla="*/ 5107790 w 6401555"/>
                <a:gd name="connsiteY82-9144" fmla="*/ 3165924 h 5369298"/>
                <a:gd name="connsiteX83-9145" fmla="*/ 5162875 w 6401555"/>
                <a:gd name="connsiteY83-9146" fmla="*/ 3232025 h 5369298"/>
                <a:gd name="connsiteX84-9147" fmla="*/ 5173892 w 6401555"/>
                <a:gd name="connsiteY84-9148" fmla="*/ 3265076 h 5369298"/>
                <a:gd name="connsiteX85-9149" fmla="*/ 5184908 w 6401555"/>
                <a:gd name="connsiteY85-9150" fmla="*/ 3452363 h 5369298"/>
                <a:gd name="connsiteX86-9151" fmla="*/ 5217959 w 6401555"/>
                <a:gd name="connsiteY86-9152" fmla="*/ 3463379 h 5369298"/>
                <a:gd name="connsiteX87-9153" fmla="*/ 5251010 w 6401555"/>
                <a:gd name="connsiteY87-9154" fmla="*/ 3496430 h 5369298"/>
                <a:gd name="connsiteX88-9155" fmla="*/ 5262026 w 6401555"/>
                <a:gd name="connsiteY88-9156" fmla="*/ 3529481 h 5369298"/>
                <a:gd name="connsiteX89-9157" fmla="*/ 5273043 w 6401555"/>
                <a:gd name="connsiteY89-9158" fmla="*/ 3617616 h 5369298"/>
                <a:gd name="connsiteX90-9159" fmla="*/ 5239993 w 6401555"/>
                <a:gd name="connsiteY90-9160" fmla="*/ 3628632 h 5369298"/>
                <a:gd name="connsiteX91-9161" fmla="*/ 5173892 w 6401555"/>
                <a:gd name="connsiteY91-9162" fmla="*/ 3672700 h 5369298"/>
                <a:gd name="connsiteX92-9163" fmla="*/ 5140841 w 6401555"/>
                <a:gd name="connsiteY92-9164" fmla="*/ 3683717 h 5369298"/>
                <a:gd name="connsiteX93-9165" fmla="*/ 5074740 w 6401555"/>
                <a:gd name="connsiteY93-9166" fmla="*/ 3727784 h 5369298"/>
                <a:gd name="connsiteX94-9167" fmla="*/ 4942537 w 6401555"/>
                <a:gd name="connsiteY94-9168" fmla="*/ 3738801 h 5369298"/>
                <a:gd name="connsiteX95-9169" fmla="*/ 4821352 w 6401555"/>
                <a:gd name="connsiteY95-9170" fmla="*/ 3727784 h 5369298"/>
                <a:gd name="connsiteX96-9171" fmla="*/ 4788301 w 6401555"/>
                <a:gd name="connsiteY96-9172" fmla="*/ 3705751 h 5369298"/>
                <a:gd name="connsiteX97-9173" fmla="*/ 4722200 w 6401555"/>
                <a:gd name="connsiteY97-9174" fmla="*/ 3683717 h 5369298"/>
                <a:gd name="connsiteX98-9175" fmla="*/ 4656099 w 6401555"/>
                <a:gd name="connsiteY98-9176" fmla="*/ 3617616 h 5369298"/>
                <a:gd name="connsiteX99-9177" fmla="*/ 4667116 w 6401555"/>
                <a:gd name="connsiteY99-9178" fmla="*/ 3573548 h 5369298"/>
                <a:gd name="connsiteX100-9179" fmla="*/ 4479829 w 6401555"/>
                <a:gd name="connsiteY100-9180" fmla="*/ 3518464 h 5369298"/>
                <a:gd name="connsiteX101-9181" fmla="*/ 4446778 w 6401555"/>
                <a:gd name="connsiteY101-9182" fmla="*/ 3485413 h 5369298"/>
                <a:gd name="connsiteX102-9183" fmla="*/ 4358643 w 6401555"/>
                <a:gd name="connsiteY102-9184" fmla="*/ 3441346 h 5369298"/>
                <a:gd name="connsiteX103-9185" fmla="*/ 4347626 w 6401555"/>
                <a:gd name="connsiteY103-9186" fmla="*/ 3529481 h 5369298"/>
                <a:gd name="connsiteX104-9187" fmla="*/ 4380677 w 6401555"/>
                <a:gd name="connsiteY104-9188" fmla="*/ 3551514 h 5369298"/>
                <a:gd name="connsiteX105-9189" fmla="*/ 4347626 w 6401555"/>
                <a:gd name="connsiteY105-9190" fmla="*/ 3584565 h 5369298"/>
                <a:gd name="connsiteX106-9191" fmla="*/ 4259492 w 6401555"/>
                <a:gd name="connsiteY106-9192" fmla="*/ 3584565 h 5369298"/>
                <a:gd name="connsiteX107-9193" fmla="*/ 4177626 w 6401555"/>
                <a:gd name="connsiteY107-9194" fmla="*/ 3541305 h 5369298"/>
                <a:gd name="connsiteX108-9195" fmla="*/ 4088668 w 6401555"/>
                <a:gd name="connsiteY108-9196" fmla="*/ 3462858 h 5369298"/>
                <a:gd name="connsiteX109-9197" fmla="*/ 3962036 w 6401555"/>
                <a:gd name="connsiteY109-9198" fmla="*/ 3254059 h 5369298"/>
                <a:gd name="connsiteX110-9199" fmla="*/ 3988591 w 6401555"/>
                <a:gd name="connsiteY110-9200" fmla="*/ 3451651 h 5369298"/>
                <a:gd name="connsiteX111-9201" fmla="*/ 3899634 w 6401555"/>
                <a:gd name="connsiteY111-9202" fmla="*/ 3384411 h 5369298"/>
                <a:gd name="connsiteX112-9203" fmla="*/ 3895935 w 6401555"/>
                <a:gd name="connsiteY112-9204" fmla="*/ 3232025 h 5369298"/>
                <a:gd name="connsiteX113-9205" fmla="*/ 3862884 w 6401555"/>
                <a:gd name="connsiteY113-9206" fmla="*/ 3221008 h 5369298"/>
                <a:gd name="connsiteX114-9207" fmla="*/ 3829834 w 6401555"/>
                <a:gd name="connsiteY114-9208" fmla="*/ 3198975 h 5369298"/>
                <a:gd name="connsiteX115-9209" fmla="*/ 3763732 w 6401555"/>
                <a:gd name="connsiteY115-9210" fmla="*/ 3176941 h 5369298"/>
                <a:gd name="connsiteX116-9211" fmla="*/ 3730682 w 6401555"/>
                <a:gd name="connsiteY116-9212" fmla="*/ 3165924 h 5369298"/>
                <a:gd name="connsiteX117-9213" fmla="*/ 3631530 w 6401555"/>
                <a:gd name="connsiteY117-9214" fmla="*/ 3110840 h 5369298"/>
                <a:gd name="connsiteX118-9215" fmla="*/ 3609496 w 6401555"/>
                <a:gd name="connsiteY118-9216" fmla="*/ 3143890 h 5369298"/>
                <a:gd name="connsiteX119-9217" fmla="*/ 3598479 w 6401555"/>
                <a:gd name="connsiteY119-9218" fmla="*/ 3198975 h 5369298"/>
                <a:gd name="connsiteX120-9219" fmla="*/ 3565429 w 6401555"/>
                <a:gd name="connsiteY120-9220" fmla="*/ 3209991 h 5369298"/>
                <a:gd name="connsiteX121-9221" fmla="*/ 3510345 w 6401555"/>
                <a:gd name="connsiteY121-9222" fmla="*/ 3198975 h 5369298"/>
                <a:gd name="connsiteX122-9223" fmla="*/ 3499328 w 6401555"/>
                <a:gd name="connsiteY122-9224" fmla="*/ 3165924 h 5369298"/>
                <a:gd name="connsiteX123-9225" fmla="*/ 3477294 w 6401555"/>
                <a:gd name="connsiteY123-9226" fmla="*/ 3132873 h 5369298"/>
                <a:gd name="connsiteX124-9227" fmla="*/ 3411193 w 6401555"/>
                <a:gd name="connsiteY124-9228" fmla="*/ 3077789 h 5369298"/>
                <a:gd name="connsiteX125-9229" fmla="*/ 3345092 w 6401555"/>
                <a:gd name="connsiteY125-9230" fmla="*/ 3088806 h 5369298"/>
                <a:gd name="connsiteX126-9231" fmla="*/ 3378142 w 6401555"/>
                <a:gd name="connsiteY126-9232" fmla="*/ 3110840 h 5369298"/>
                <a:gd name="connsiteX127-9233" fmla="*/ 3356108 w 6401555"/>
                <a:gd name="connsiteY127-9234" fmla="*/ 3187958 h 5369298"/>
                <a:gd name="connsiteX128-9235" fmla="*/ 3290007 w 6401555"/>
                <a:gd name="connsiteY128-9236" fmla="*/ 3232025 h 5369298"/>
                <a:gd name="connsiteX129-9237" fmla="*/ 3256957 w 6401555"/>
                <a:gd name="connsiteY129-9238" fmla="*/ 3254059 h 5369298"/>
                <a:gd name="connsiteX130-9239" fmla="*/ 3223906 w 6401555"/>
                <a:gd name="connsiteY130-9240" fmla="*/ 3265076 h 5369298"/>
                <a:gd name="connsiteX131-9241" fmla="*/ 3157805 w 6401555"/>
                <a:gd name="connsiteY131-9242" fmla="*/ 3298126 h 5369298"/>
                <a:gd name="connsiteX132-9243" fmla="*/ 3124754 w 6401555"/>
                <a:gd name="connsiteY132-9244" fmla="*/ 3331177 h 5369298"/>
                <a:gd name="connsiteX133-9245" fmla="*/ 3014585 w 6401555"/>
                <a:gd name="connsiteY133-9246" fmla="*/ 3452363 h 5369298"/>
                <a:gd name="connsiteX134-9247" fmla="*/ 2926451 w 6401555"/>
                <a:gd name="connsiteY134-9248" fmla="*/ 3518464 h 5369298"/>
                <a:gd name="connsiteX135-9249" fmla="*/ 3036619 w 6401555"/>
                <a:gd name="connsiteY135-9250" fmla="*/ 3507447 h 5369298"/>
                <a:gd name="connsiteX136-9251" fmla="*/ 3091704 w 6401555"/>
                <a:gd name="connsiteY136-9252" fmla="*/ 3463379 h 5369298"/>
                <a:gd name="connsiteX137-9253" fmla="*/ 3102720 w 6401555"/>
                <a:gd name="connsiteY137-9254" fmla="*/ 3430329 h 5369298"/>
                <a:gd name="connsiteX138-9255" fmla="*/ 3091704 w 6401555"/>
                <a:gd name="connsiteY138-9256" fmla="*/ 3309143 h 5369298"/>
                <a:gd name="connsiteX139-9257" fmla="*/ 3047636 w 6401555"/>
                <a:gd name="connsiteY139-9258" fmla="*/ 3331177 h 5369298"/>
                <a:gd name="connsiteX140-9259" fmla="*/ 2981535 w 6401555"/>
                <a:gd name="connsiteY140-9260" fmla="*/ 3397278 h 5369298"/>
                <a:gd name="connsiteX141-9261" fmla="*/ 2871366 w 6401555"/>
                <a:gd name="connsiteY141-9262" fmla="*/ 3419312 h 5369298"/>
                <a:gd name="connsiteX142-9263" fmla="*/ 2816282 w 6401555"/>
                <a:gd name="connsiteY142-9264" fmla="*/ 3485413 h 5369298"/>
                <a:gd name="connsiteX143-9265" fmla="*/ 2783231 w 6401555"/>
                <a:gd name="connsiteY143-9266" fmla="*/ 3496430 h 5369298"/>
                <a:gd name="connsiteX144-9267" fmla="*/ 2684079 w 6401555"/>
                <a:gd name="connsiteY144-9268" fmla="*/ 3496430 h 5369298"/>
                <a:gd name="connsiteX145-9269" fmla="*/ 2662046 w 6401555"/>
                <a:gd name="connsiteY145-9270" fmla="*/ 3529481 h 5369298"/>
                <a:gd name="connsiteX146-9271" fmla="*/ 2628995 w 6401555"/>
                <a:gd name="connsiteY146-9272" fmla="*/ 3551514 h 5369298"/>
                <a:gd name="connsiteX147-9273" fmla="*/ 2496793 w 6401555"/>
                <a:gd name="connsiteY147-9274" fmla="*/ 3573548 h 5369298"/>
                <a:gd name="connsiteX148-9275" fmla="*/ 2507810 w 6401555"/>
                <a:gd name="connsiteY148-9276" fmla="*/ 3672700 h 5369298"/>
                <a:gd name="connsiteX149-9277" fmla="*/ 2518826 w 6401555"/>
                <a:gd name="connsiteY149-9278" fmla="*/ 3705751 h 5369298"/>
                <a:gd name="connsiteX150-9279" fmla="*/ 2551877 w 6401555"/>
                <a:gd name="connsiteY150-9280" fmla="*/ 3738801 h 5369298"/>
                <a:gd name="connsiteX151-9281" fmla="*/ 2595945 w 6401555"/>
                <a:gd name="connsiteY151-9282" fmla="*/ 3804902 h 5369298"/>
                <a:gd name="connsiteX152-9283" fmla="*/ 2640012 w 6401555"/>
                <a:gd name="connsiteY152-9284" fmla="*/ 3992189 h 5369298"/>
                <a:gd name="connsiteX153-9285" fmla="*/ 2673063 w 6401555"/>
                <a:gd name="connsiteY153-9286" fmla="*/ 4003206 h 5369298"/>
                <a:gd name="connsiteX154-9287" fmla="*/ 2739164 w 6401555"/>
                <a:gd name="connsiteY154-9288" fmla="*/ 4058290 h 5369298"/>
                <a:gd name="connsiteX155-9289" fmla="*/ 2750181 w 6401555"/>
                <a:gd name="connsiteY155-9290" fmla="*/ 4091341 h 5369298"/>
                <a:gd name="connsiteX156-9291" fmla="*/ 2761198 w 6401555"/>
                <a:gd name="connsiteY156-9292" fmla="*/ 4135408 h 5369298"/>
                <a:gd name="connsiteX157-9293" fmla="*/ 2816282 w 6401555"/>
                <a:gd name="connsiteY157-9294" fmla="*/ 4146425 h 5369298"/>
                <a:gd name="connsiteX158-9295" fmla="*/ 2882383 w 6401555"/>
                <a:gd name="connsiteY158-9296" fmla="*/ 4245577 h 5369298"/>
                <a:gd name="connsiteX159-9297" fmla="*/ 2904417 w 6401555"/>
                <a:gd name="connsiteY159-9298" fmla="*/ 4278628 h 5369298"/>
                <a:gd name="connsiteX160-9299" fmla="*/ 3014585 w 6401555"/>
                <a:gd name="connsiteY160-9300" fmla="*/ 4300661 h 5369298"/>
                <a:gd name="connsiteX161-9301" fmla="*/ 3036619 w 6401555"/>
                <a:gd name="connsiteY161-9302" fmla="*/ 4333712 h 5369298"/>
                <a:gd name="connsiteX162-9303" fmla="*/ 3102720 w 6401555"/>
                <a:gd name="connsiteY162-9304" fmla="*/ 4399813 h 5369298"/>
                <a:gd name="connsiteX163-9305" fmla="*/ 3146788 w 6401555"/>
                <a:gd name="connsiteY163-9306" fmla="*/ 4465914 h 5369298"/>
                <a:gd name="connsiteX164-9307" fmla="*/ 3168822 w 6401555"/>
                <a:gd name="connsiteY164-9308" fmla="*/ 4498965 h 5369298"/>
                <a:gd name="connsiteX165-9309" fmla="*/ 3179838 w 6401555"/>
                <a:gd name="connsiteY165-9310" fmla="*/ 4532016 h 5369298"/>
                <a:gd name="connsiteX166-9311" fmla="*/ 3047636 w 6401555"/>
                <a:gd name="connsiteY166-9312" fmla="*/ 4620151 h 5369298"/>
                <a:gd name="connsiteX167-9313" fmla="*/ 3036619 w 6401555"/>
                <a:gd name="connsiteY167-9314" fmla="*/ 4653201 h 5369298"/>
                <a:gd name="connsiteX168-9315" fmla="*/ 2981535 w 6401555"/>
                <a:gd name="connsiteY168-9316" fmla="*/ 4763370 h 5369298"/>
                <a:gd name="connsiteX169-9317" fmla="*/ 2915434 w 6401555"/>
                <a:gd name="connsiteY169-9318" fmla="*/ 4785404 h 5369298"/>
                <a:gd name="connsiteX170-9319" fmla="*/ 2838316 w 6401555"/>
                <a:gd name="connsiteY170-9320" fmla="*/ 4807437 h 5369298"/>
                <a:gd name="connsiteX171-9321" fmla="*/ 2827299 w 6401555"/>
                <a:gd name="connsiteY171-9322" fmla="*/ 4840488 h 5369298"/>
                <a:gd name="connsiteX172-9323" fmla="*/ 2794248 w 6401555"/>
                <a:gd name="connsiteY172-9324" fmla="*/ 4862522 h 5369298"/>
                <a:gd name="connsiteX173-9325" fmla="*/ 2761198 w 6401555"/>
                <a:gd name="connsiteY173-9326" fmla="*/ 4895572 h 5369298"/>
                <a:gd name="connsiteX174-9327" fmla="*/ 2772214 w 6401555"/>
                <a:gd name="connsiteY174-9328" fmla="*/ 5016758 h 5369298"/>
                <a:gd name="connsiteX175-9329" fmla="*/ 2805265 w 6401555"/>
                <a:gd name="connsiteY175-9330" fmla="*/ 5049808 h 5369298"/>
                <a:gd name="connsiteX176-9331" fmla="*/ 2816282 w 6401555"/>
                <a:gd name="connsiteY176-9332" fmla="*/ 5137943 h 5369298"/>
                <a:gd name="connsiteX177-9333" fmla="*/ 2882383 w 6401555"/>
                <a:gd name="connsiteY177-9334" fmla="*/ 5170994 h 5369298"/>
                <a:gd name="connsiteX178-9335" fmla="*/ 2838316 w 6401555"/>
                <a:gd name="connsiteY178-9336" fmla="*/ 5248112 h 5369298"/>
                <a:gd name="connsiteX179-9337" fmla="*/ 2827299 w 6401555"/>
                <a:gd name="connsiteY179-9338" fmla="*/ 5292179 h 5369298"/>
                <a:gd name="connsiteX180-9339" fmla="*/ 2794248 w 6401555"/>
                <a:gd name="connsiteY180-9340" fmla="*/ 5281163 h 5369298"/>
                <a:gd name="connsiteX181-9341" fmla="*/ 2783231 w 6401555"/>
                <a:gd name="connsiteY181-9342" fmla="*/ 5248112 h 5369298"/>
                <a:gd name="connsiteX182-9343" fmla="*/ 2706113 w 6401555"/>
                <a:gd name="connsiteY182-9344" fmla="*/ 5159977 h 5369298"/>
                <a:gd name="connsiteX183-9345" fmla="*/ 2485776 w 6401555"/>
                <a:gd name="connsiteY183-9346" fmla="*/ 5170994 h 5369298"/>
                <a:gd name="connsiteX184-9347" fmla="*/ 2452725 w 6401555"/>
                <a:gd name="connsiteY184-9348" fmla="*/ 5182011 h 5369298"/>
                <a:gd name="connsiteX185-9349" fmla="*/ 2287472 w 6401555"/>
                <a:gd name="connsiteY185-9350" fmla="*/ 5193028 h 5369298"/>
                <a:gd name="connsiteX186-9351" fmla="*/ 2243405 w 6401555"/>
                <a:gd name="connsiteY186-9352" fmla="*/ 5237095 h 5369298"/>
                <a:gd name="connsiteX187-9353" fmla="*/ 2155270 w 6401555"/>
                <a:gd name="connsiteY187-9354" fmla="*/ 5303196 h 5369298"/>
                <a:gd name="connsiteX188-9355" fmla="*/ 2100185 w 6401555"/>
                <a:gd name="connsiteY188-9356" fmla="*/ 5281163 h 5369298"/>
                <a:gd name="connsiteX189-9357" fmla="*/ 1956966 w 6401555"/>
                <a:gd name="connsiteY189-9358" fmla="*/ 5270146 h 5369298"/>
                <a:gd name="connsiteX190-9359" fmla="*/ 1912899 w 6401555"/>
                <a:gd name="connsiteY190-9360" fmla="*/ 5226078 h 5369298"/>
                <a:gd name="connsiteX191-9361" fmla="*/ 1824764 w 6401555"/>
                <a:gd name="connsiteY191-9362" fmla="*/ 5204045 h 5369298"/>
                <a:gd name="connsiteX192-9363" fmla="*/ 1791713 w 6401555"/>
                <a:gd name="connsiteY192-9364" fmla="*/ 5182011 h 5369298"/>
                <a:gd name="connsiteX193-9365" fmla="*/ 1769679 w 6401555"/>
                <a:gd name="connsiteY193-9366" fmla="*/ 5248112 h 5369298"/>
                <a:gd name="connsiteX194-9367" fmla="*/ 1747646 w 6401555"/>
                <a:gd name="connsiteY194-9368" fmla="*/ 5347264 h 5369298"/>
                <a:gd name="connsiteX195-9369" fmla="*/ 1714595 w 6401555"/>
                <a:gd name="connsiteY195-9370" fmla="*/ 5369298 h 5369298"/>
                <a:gd name="connsiteX196-9371" fmla="*/ 1648494 w 6401555"/>
                <a:gd name="connsiteY196-9372" fmla="*/ 5358281 h 5369298"/>
                <a:gd name="connsiteX197-9373" fmla="*/ 1604426 w 6401555"/>
                <a:gd name="connsiteY197-9374" fmla="*/ 5292179 h 5369298"/>
                <a:gd name="connsiteX198-9375" fmla="*/ 1593410 w 6401555"/>
                <a:gd name="connsiteY198-9376" fmla="*/ 5259129 h 5369298"/>
                <a:gd name="connsiteX199-9377" fmla="*/ 1494258 w 6401555"/>
                <a:gd name="connsiteY199-9378" fmla="*/ 5215061 h 5369298"/>
                <a:gd name="connsiteX200-9379" fmla="*/ 1461207 w 6401555"/>
                <a:gd name="connsiteY200-9380" fmla="*/ 5204045 h 5369298"/>
                <a:gd name="connsiteX201-9381" fmla="*/ 1428157 w 6401555"/>
                <a:gd name="connsiteY201-9382" fmla="*/ 5182011 h 5369298"/>
                <a:gd name="connsiteX202-9383" fmla="*/ 1163752 w 6401555"/>
                <a:gd name="connsiteY202-9384" fmla="*/ 5126926 h 5369298"/>
                <a:gd name="connsiteX203-9385" fmla="*/ 1130701 w 6401555"/>
                <a:gd name="connsiteY203-9386" fmla="*/ 5115910 h 5369298"/>
                <a:gd name="connsiteX204-9387" fmla="*/ 1064600 w 6401555"/>
                <a:gd name="connsiteY204-9388" fmla="*/ 5104893 h 5369298"/>
                <a:gd name="connsiteX205-9389" fmla="*/ 1031549 w 6401555"/>
                <a:gd name="connsiteY205-9390" fmla="*/ 5071842 h 5369298"/>
                <a:gd name="connsiteX206-9391" fmla="*/ 998499 w 6401555"/>
                <a:gd name="connsiteY206-9392" fmla="*/ 5060825 h 5369298"/>
                <a:gd name="connsiteX207-9393" fmla="*/ 943414 w 6401555"/>
                <a:gd name="connsiteY207-9394" fmla="*/ 5071842 h 5369298"/>
                <a:gd name="connsiteX208-9395" fmla="*/ 965448 w 6401555"/>
                <a:gd name="connsiteY208-9396" fmla="*/ 5104893 h 5369298"/>
                <a:gd name="connsiteX209-9397" fmla="*/ 932398 w 6401555"/>
                <a:gd name="connsiteY209-9398" fmla="*/ 5137943 h 5369298"/>
                <a:gd name="connsiteX210-9399" fmla="*/ 634942 w 6401555"/>
                <a:gd name="connsiteY210-9400" fmla="*/ 5137943 h 5369298"/>
                <a:gd name="connsiteX211-9401" fmla="*/ 568841 w 6401555"/>
                <a:gd name="connsiteY211-9402" fmla="*/ 5204045 h 5369298"/>
                <a:gd name="connsiteX212-9403" fmla="*/ 502740 w 6401555"/>
                <a:gd name="connsiteY212-9404" fmla="*/ 5226078 h 5369298"/>
                <a:gd name="connsiteX213-9405" fmla="*/ 469689 w 6401555"/>
                <a:gd name="connsiteY213-9406" fmla="*/ 5237095 h 5369298"/>
                <a:gd name="connsiteX214-9407" fmla="*/ 403588 w 6401555"/>
                <a:gd name="connsiteY214-9408" fmla="*/ 5193028 h 5369298"/>
                <a:gd name="connsiteX215-9409" fmla="*/ 392571 w 6401555"/>
                <a:gd name="connsiteY215-9410" fmla="*/ 5159977 h 5369298"/>
                <a:gd name="connsiteX216-9411" fmla="*/ 348504 w 6401555"/>
                <a:gd name="connsiteY216-9412" fmla="*/ 5093876 h 5369298"/>
                <a:gd name="connsiteX217-9413" fmla="*/ 326470 w 6401555"/>
                <a:gd name="connsiteY217-9414" fmla="*/ 5027775 h 5369298"/>
                <a:gd name="connsiteX218-9415" fmla="*/ 337487 w 6401555"/>
                <a:gd name="connsiteY218-9416" fmla="*/ 4829471 h 5369298"/>
                <a:gd name="connsiteX219-9417" fmla="*/ 370537 w 6401555"/>
                <a:gd name="connsiteY219-9418" fmla="*/ 4796420 h 5369298"/>
                <a:gd name="connsiteX220-9419" fmla="*/ 392571 w 6401555"/>
                <a:gd name="connsiteY220-9420" fmla="*/ 4763370 h 5369298"/>
                <a:gd name="connsiteX221-9421" fmla="*/ 403588 w 6401555"/>
                <a:gd name="connsiteY221-9422" fmla="*/ 4730319 h 5369298"/>
                <a:gd name="connsiteX222-9423" fmla="*/ 414605 w 6401555"/>
                <a:gd name="connsiteY222-9424" fmla="*/ 4675235 h 5369298"/>
                <a:gd name="connsiteX223-9425" fmla="*/ 436638 w 6401555"/>
                <a:gd name="connsiteY223-9426" fmla="*/ 4642184 h 5369298"/>
                <a:gd name="connsiteX224-9427" fmla="*/ 414605 w 6401555"/>
                <a:gd name="connsiteY224-9428" fmla="*/ 4554049 h 5369298"/>
                <a:gd name="connsiteX225-9429" fmla="*/ 359520 w 6401555"/>
                <a:gd name="connsiteY225-9430" fmla="*/ 4487948 h 5369298"/>
                <a:gd name="connsiteX226-9431" fmla="*/ 304436 w 6401555"/>
                <a:gd name="connsiteY226-9432" fmla="*/ 4432864 h 5369298"/>
                <a:gd name="connsiteX227-9433" fmla="*/ 282402 w 6401555"/>
                <a:gd name="connsiteY227-9434" fmla="*/ 4399813 h 5369298"/>
                <a:gd name="connsiteX228-9435" fmla="*/ 315453 w 6401555"/>
                <a:gd name="connsiteY228-9436" fmla="*/ 4388796 h 5369298"/>
                <a:gd name="connsiteX229-9437" fmla="*/ 238335 w 6401555"/>
                <a:gd name="connsiteY229-9438" fmla="*/ 4377779 h 5369298"/>
                <a:gd name="connsiteX230-9439" fmla="*/ 205284 w 6401555"/>
                <a:gd name="connsiteY230-9440" fmla="*/ 4366763 h 5369298"/>
                <a:gd name="connsiteX231-9441" fmla="*/ 183251 w 6401555"/>
                <a:gd name="connsiteY231-9442" fmla="*/ 4333712 h 5369298"/>
                <a:gd name="connsiteX232-9443" fmla="*/ 139183 w 6401555"/>
                <a:gd name="connsiteY232-9444" fmla="*/ 4289645 h 5369298"/>
                <a:gd name="connsiteX233-9445" fmla="*/ 117149 w 6401555"/>
                <a:gd name="connsiteY233-9446" fmla="*/ 4256594 h 5369298"/>
                <a:gd name="connsiteX234-9447" fmla="*/ 17998 w 6401555"/>
                <a:gd name="connsiteY234-9448" fmla="*/ 4201510 h 5369298"/>
                <a:gd name="connsiteX235-9449" fmla="*/ 17998 w 6401555"/>
                <a:gd name="connsiteY235-9450" fmla="*/ 4014223 h 5369298"/>
                <a:gd name="connsiteX236-9451" fmla="*/ 40031 w 6401555"/>
                <a:gd name="connsiteY236-9452" fmla="*/ 3981172 h 5369298"/>
                <a:gd name="connsiteX237-9453" fmla="*/ 51048 w 6401555"/>
                <a:gd name="connsiteY237-9454" fmla="*/ 3948122 h 5369298"/>
                <a:gd name="connsiteX238-9455" fmla="*/ 128166 w 6401555"/>
                <a:gd name="connsiteY238-9456" fmla="*/ 3926088 h 5369298"/>
                <a:gd name="connsiteX239-9457" fmla="*/ 161217 w 6401555"/>
                <a:gd name="connsiteY239-9458" fmla="*/ 3904054 h 5369298"/>
                <a:gd name="connsiteX240-9459" fmla="*/ 172234 w 6401555"/>
                <a:gd name="connsiteY240-9460" fmla="*/ 3871004 h 5369298"/>
                <a:gd name="connsiteX241-9461" fmla="*/ 216301 w 6401555"/>
                <a:gd name="connsiteY241-9462" fmla="*/ 3804902 h 5369298"/>
                <a:gd name="connsiteX242-9463" fmla="*/ 238335 w 6401555"/>
                <a:gd name="connsiteY242-9464" fmla="*/ 3771852 h 5369298"/>
                <a:gd name="connsiteX243-9465" fmla="*/ 227318 w 6401555"/>
                <a:gd name="connsiteY243-9466" fmla="*/ 3716767 h 5369298"/>
                <a:gd name="connsiteX244-9467" fmla="*/ 161217 w 6401555"/>
                <a:gd name="connsiteY244-9468" fmla="*/ 3650666 h 5369298"/>
                <a:gd name="connsiteX245-9469" fmla="*/ 172234 w 6401555"/>
                <a:gd name="connsiteY245-9470" fmla="*/ 3617616 h 5369298"/>
                <a:gd name="connsiteX246-9471" fmla="*/ 161217 w 6401555"/>
                <a:gd name="connsiteY246-9472" fmla="*/ 3595582 h 5369298"/>
                <a:gd name="connsiteX247-9473" fmla="*/ 117149 w 6401555"/>
                <a:gd name="connsiteY247-9474" fmla="*/ 3496430 h 5369298"/>
                <a:gd name="connsiteX248-9475" fmla="*/ 106132 w 6401555"/>
                <a:gd name="connsiteY248-9476" fmla="*/ 3452363 h 5369298"/>
                <a:gd name="connsiteX249-9477" fmla="*/ 106132 w 6401555"/>
                <a:gd name="connsiteY249-9478" fmla="*/ 3331177 h 5369298"/>
                <a:gd name="connsiteX250-9479" fmla="*/ 139183 w 6401555"/>
                <a:gd name="connsiteY250-9480" fmla="*/ 3320160 h 5369298"/>
                <a:gd name="connsiteX251-9481" fmla="*/ 150200 w 6401555"/>
                <a:gd name="connsiteY251-9482" fmla="*/ 3287110 h 5369298"/>
                <a:gd name="connsiteX252-9483" fmla="*/ 172234 w 6401555"/>
                <a:gd name="connsiteY252-9484" fmla="*/ 3254059 h 5369298"/>
                <a:gd name="connsiteX253-9485" fmla="*/ 150200 w 6401555"/>
                <a:gd name="connsiteY253-9486" fmla="*/ 3132873 h 5369298"/>
                <a:gd name="connsiteX254-9487" fmla="*/ 161217 w 6401555"/>
                <a:gd name="connsiteY254-9488" fmla="*/ 3088806 h 5369298"/>
                <a:gd name="connsiteX255-9489" fmla="*/ 172234 w 6401555"/>
                <a:gd name="connsiteY255-9490" fmla="*/ 3011688 h 5369298"/>
                <a:gd name="connsiteX256-9491" fmla="*/ 139183 w 6401555"/>
                <a:gd name="connsiteY256-9492" fmla="*/ 2989654 h 5369298"/>
                <a:gd name="connsiteX257-9493" fmla="*/ 128166 w 6401555"/>
                <a:gd name="connsiteY257-9494" fmla="*/ 2956604 h 5369298"/>
                <a:gd name="connsiteX258-9495" fmla="*/ 194267 w 6401555"/>
                <a:gd name="connsiteY258-9496" fmla="*/ 2901519 h 5369298"/>
                <a:gd name="connsiteX259-9497" fmla="*/ 216301 w 6401555"/>
                <a:gd name="connsiteY259-9498" fmla="*/ 2868469 h 5369298"/>
                <a:gd name="connsiteX260-9499" fmla="*/ 238335 w 6401555"/>
                <a:gd name="connsiteY260-9500" fmla="*/ 2758300 h 5369298"/>
                <a:gd name="connsiteX261-9501" fmla="*/ 260369 w 6401555"/>
                <a:gd name="connsiteY261-9502" fmla="*/ 2714232 h 5369298"/>
                <a:gd name="connsiteX262-9503" fmla="*/ 271385 w 6401555"/>
                <a:gd name="connsiteY262-9504" fmla="*/ 2681182 h 5369298"/>
                <a:gd name="connsiteX263-9505" fmla="*/ 260369 w 6401555"/>
                <a:gd name="connsiteY263-9506" fmla="*/ 2604064 h 5369298"/>
                <a:gd name="connsiteX264-9507" fmla="*/ 183251 w 6401555"/>
                <a:gd name="connsiteY264-9508" fmla="*/ 2515929 h 5369298"/>
                <a:gd name="connsiteX265-9509" fmla="*/ 172234 w 6401555"/>
                <a:gd name="connsiteY265-9510" fmla="*/ 2449828 h 5369298"/>
                <a:gd name="connsiteX266-9511" fmla="*/ 216301 w 6401555"/>
                <a:gd name="connsiteY266-9512" fmla="*/ 2438811 h 5369298"/>
                <a:gd name="connsiteX267-9513" fmla="*/ 304436 w 6401555"/>
                <a:gd name="connsiteY267-9514" fmla="*/ 2449828 h 5369298"/>
                <a:gd name="connsiteX268-9515" fmla="*/ 403588 w 6401555"/>
                <a:gd name="connsiteY268-9516" fmla="*/ 2471861 h 5369298"/>
                <a:gd name="connsiteX269-9517" fmla="*/ 436638 w 6401555"/>
                <a:gd name="connsiteY269-9518" fmla="*/ 2427794 h 5369298"/>
                <a:gd name="connsiteX270-9519" fmla="*/ 469689 w 6401555"/>
                <a:gd name="connsiteY270-9520" fmla="*/ 2460845 h 5369298"/>
                <a:gd name="connsiteX271-9521" fmla="*/ 480706 w 6401555"/>
                <a:gd name="connsiteY271-9522" fmla="*/ 2372710 h 5369298"/>
                <a:gd name="connsiteX272-9523" fmla="*/ 601892 w 6401555"/>
                <a:gd name="connsiteY272-9524" fmla="*/ 2328642 h 5369298"/>
                <a:gd name="connsiteX273-9525" fmla="*/ 579858 w 6401555"/>
                <a:gd name="connsiteY273-9526" fmla="*/ 2295591 h 5369298"/>
                <a:gd name="connsiteX274-9527" fmla="*/ 612908 w 6401555"/>
                <a:gd name="connsiteY274-9528" fmla="*/ 2196440 h 5369298"/>
                <a:gd name="connsiteX275-9529" fmla="*/ 557824 w 6401555"/>
                <a:gd name="connsiteY275-9530" fmla="*/ 2152372 h 5369298"/>
                <a:gd name="connsiteX276-9531" fmla="*/ 469689 w 6401555"/>
                <a:gd name="connsiteY276-9532" fmla="*/ 2130338 h 5369298"/>
                <a:gd name="connsiteX277-9533" fmla="*/ 546807 w 6401555"/>
                <a:gd name="connsiteY277-9534" fmla="*/ 2053220 h 5369298"/>
                <a:gd name="connsiteX278-9535" fmla="*/ 579858 w 6401555"/>
                <a:gd name="connsiteY278-9536" fmla="*/ 2042204 h 5369298"/>
                <a:gd name="connsiteX279-9537" fmla="*/ 612908 w 6401555"/>
                <a:gd name="connsiteY279-9538" fmla="*/ 2031187 h 5369298"/>
                <a:gd name="connsiteX280-9539" fmla="*/ 634942 w 6401555"/>
                <a:gd name="connsiteY280-9540" fmla="*/ 1998136 h 5369298"/>
                <a:gd name="connsiteX281-9541" fmla="*/ 656976 w 6401555"/>
                <a:gd name="connsiteY281-9542" fmla="*/ 1921018 h 5369298"/>
                <a:gd name="connsiteX282-9543" fmla="*/ 679010 w 6401555"/>
                <a:gd name="connsiteY282-9544" fmla="*/ 1854917 h 5369298"/>
                <a:gd name="connsiteX283-9545" fmla="*/ 690026 w 6401555"/>
                <a:gd name="connsiteY283-9546" fmla="*/ 1689664 h 5369298"/>
                <a:gd name="connsiteX284-9547" fmla="*/ 712060 w 6401555"/>
                <a:gd name="connsiteY284-9548" fmla="*/ 1656613 h 5369298"/>
                <a:gd name="connsiteX285-9549" fmla="*/ 679010 w 6401555"/>
                <a:gd name="connsiteY285-9550" fmla="*/ 1568478 h 5369298"/>
                <a:gd name="connsiteX286-9551" fmla="*/ 656976 w 6401555"/>
                <a:gd name="connsiteY286-9552" fmla="*/ 1502377 h 5369298"/>
                <a:gd name="connsiteX287-9553" fmla="*/ 667993 w 6401555"/>
                <a:gd name="connsiteY287-9554" fmla="*/ 1403225 h 5369298"/>
                <a:gd name="connsiteX288-9555" fmla="*/ 767145 w 6401555"/>
                <a:gd name="connsiteY288-9556" fmla="*/ 1348141 h 5369298"/>
                <a:gd name="connsiteX289-9557" fmla="*/ 877313 w 6401555"/>
                <a:gd name="connsiteY289-9558" fmla="*/ 1326107 h 5369298"/>
                <a:gd name="connsiteX290-9559" fmla="*/ 1020532 w 6401555"/>
                <a:gd name="connsiteY290-9560" fmla="*/ 1304073 h 5369298"/>
                <a:gd name="connsiteX291-9561" fmla="*/ 1042566 w 6401555"/>
                <a:gd name="connsiteY291-9562" fmla="*/ 1337124 h 5369298"/>
                <a:gd name="connsiteX292-9563" fmla="*/ 1053583 w 6401555"/>
                <a:gd name="connsiteY292-9564" fmla="*/ 1381191 h 5369298"/>
                <a:gd name="connsiteX293-9565" fmla="*/ 1086634 w 6401555"/>
                <a:gd name="connsiteY293-9566" fmla="*/ 1403225 h 5369298"/>
                <a:gd name="connsiteX294-9567" fmla="*/ 1174769 w 6401555"/>
                <a:gd name="connsiteY294-9568" fmla="*/ 1480343 h 5369298"/>
                <a:gd name="connsiteX295-9569" fmla="*/ 1207819 w 6401555"/>
                <a:gd name="connsiteY295-9570" fmla="*/ 1469326 h 5369298"/>
                <a:gd name="connsiteX296-9571" fmla="*/ 1207819 w 6401555"/>
                <a:gd name="connsiteY296-9572" fmla="*/ 1337124 h 5369298"/>
                <a:gd name="connsiteX297-9573" fmla="*/ 1240870 w 6401555"/>
                <a:gd name="connsiteY297-9574" fmla="*/ 1315090 h 5369298"/>
                <a:gd name="connsiteX298-9575" fmla="*/ 1439173 w 6401555"/>
                <a:gd name="connsiteY298-9576" fmla="*/ 1293057 h 5369298"/>
                <a:gd name="connsiteX299-9577" fmla="*/ 1428157 w 6401555"/>
                <a:gd name="connsiteY299-9578" fmla="*/ 1237972 h 5369298"/>
                <a:gd name="connsiteX300-9579" fmla="*/ 1362055 w 6401555"/>
                <a:gd name="connsiteY300-9580" fmla="*/ 1204922 h 5369298"/>
                <a:gd name="connsiteX301-9581" fmla="*/ 1295954 w 6401555"/>
                <a:gd name="connsiteY301-9582" fmla="*/ 1149837 h 5369298"/>
                <a:gd name="connsiteX302-9583" fmla="*/ 1284937 w 6401555"/>
                <a:gd name="connsiteY302-9584" fmla="*/ 1105770 h 5369298"/>
                <a:gd name="connsiteX303-9585" fmla="*/ 1262904 w 6401555"/>
                <a:gd name="connsiteY303-9586" fmla="*/ 1072719 h 5369298"/>
                <a:gd name="connsiteX304-9587" fmla="*/ 1273920 w 6401555"/>
                <a:gd name="connsiteY304-9588" fmla="*/ 951534 h 5369298"/>
                <a:gd name="connsiteX305-9589" fmla="*/ 1306971 w 6401555"/>
                <a:gd name="connsiteY305-9590" fmla="*/ 929500 h 5369298"/>
                <a:gd name="connsiteX306-9591" fmla="*/ 1317988 w 6401555"/>
                <a:gd name="connsiteY306-9592" fmla="*/ 896449 h 5369298"/>
                <a:gd name="connsiteX307-9593" fmla="*/ 1273920 w 6401555"/>
                <a:gd name="connsiteY307-9594" fmla="*/ 830348 h 5369298"/>
                <a:gd name="connsiteX308-9595" fmla="*/ 1262904 w 6401555"/>
                <a:gd name="connsiteY308-9596" fmla="*/ 797298 h 5369298"/>
                <a:gd name="connsiteX309-9597" fmla="*/ 1229853 w 6401555"/>
                <a:gd name="connsiteY309-9598" fmla="*/ 764247 h 5369298"/>
                <a:gd name="connsiteX310-9599" fmla="*/ 1207819 w 6401555"/>
                <a:gd name="connsiteY310-9600" fmla="*/ 731196 h 5369298"/>
                <a:gd name="connsiteX311-9601" fmla="*/ 1218836 w 6401555"/>
                <a:gd name="connsiteY311-9602" fmla="*/ 521876 h 5369298"/>
                <a:gd name="connsiteX312-9603" fmla="*/ 1240870 w 6401555"/>
                <a:gd name="connsiteY312-9604" fmla="*/ 477808 h 5369298"/>
                <a:gd name="connsiteX313-9605" fmla="*/ 1251887 w 6401555"/>
                <a:gd name="connsiteY313-9606" fmla="*/ 444758 h 5369298"/>
                <a:gd name="connsiteX314-9607" fmla="*/ 1395106 w 6401555"/>
                <a:gd name="connsiteY314-9608" fmla="*/ 411707 h 5369298"/>
                <a:gd name="connsiteX315-9609" fmla="*/ 1406123 w 6401555"/>
                <a:gd name="connsiteY315-9610" fmla="*/ 367640 h 5369298"/>
                <a:gd name="connsiteX316-9611" fmla="*/ 1505275 w 6401555"/>
                <a:gd name="connsiteY316-9612" fmla="*/ 367640 h 5369298"/>
                <a:gd name="connsiteX317-9613" fmla="*/ 1527308 w 6401555"/>
                <a:gd name="connsiteY317-9614" fmla="*/ 400690 h 5369298"/>
                <a:gd name="connsiteX318-9615" fmla="*/ 1659511 w 6401555"/>
                <a:gd name="connsiteY318-9616" fmla="*/ 444758 h 5369298"/>
                <a:gd name="connsiteX319-9617" fmla="*/ 1703578 w 6401555"/>
                <a:gd name="connsiteY319-9618" fmla="*/ 565943 h 5369298"/>
                <a:gd name="connsiteX320-9619" fmla="*/ 1780696 w 6401555"/>
                <a:gd name="connsiteY320-9620" fmla="*/ 576960 h 5369298"/>
                <a:gd name="connsiteX321-9621" fmla="*/ 1813747 w 6401555"/>
                <a:gd name="connsiteY321-9622" fmla="*/ 587977 h 5369298"/>
                <a:gd name="connsiteX322-9623" fmla="*/ 1824764 w 6401555"/>
                <a:gd name="connsiteY322-9624" fmla="*/ 687129 h 5369298"/>
                <a:gd name="connsiteX323-9625" fmla="*/ 1780696 w 6401555"/>
                <a:gd name="connsiteY323-9626" fmla="*/ 698146 h 5369298"/>
                <a:gd name="connsiteX324-9627" fmla="*/ 1681545 w 6401555"/>
                <a:gd name="connsiteY324-9628" fmla="*/ 720179 h 5369298"/>
                <a:gd name="connsiteX325-9629" fmla="*/ 1769679 w 6401555"/>
                <a:gd name="connsiteY325-9630" fmla="*/ 753230 h 5369298"/>
                <a:gd name="connsiteX326-9631" fmla="*/ 1780696 w 6401555"/>
                <a:gd name="connsiteY326-9632" fmla="*/ 819331 h 5369298"/>
                <a:gd name="connsiteX327-9633" fmla="*/ 1824764 w 6401555"/>
                <a:gd name="connsiteY327-9634" fmla="*/ 918483 h 5369298"/>
                <a:gd name="connsiteX328-9635" fmla="*/ 1857814 w 6401555"/>
                <a:gd name="connsiteY328-9636" fmla="*/ 951534 h 5369298"/>
                <a:gd name="connsiteX329-9637" fmla="*/ 1879848 w 6401555"/>
                <a:gd name="connsiteY329-9638" fmla="*/ 984584 h 5369298"/>
                <a:gd name="connsiteX330-9639" fmla="*/ 1990017 w 6401555"/>
                <a:gd name="connsiteY330-9640" fmla="*/ 995601 h 5369298"/>
                <a:gd name="connsiteX331-9641" fmla="*/ 2023067 w 6401555"/>
                <a:gd name="connsiteY331-9642" fmla="*/ 1017635 h 5369298"/>
                <a:gd name="connsiteX332-9643" fmla="*/ 2056118 w 6401555"/>
                <a:gd name="connsiteY332-9644" fmla="*/ 1050685 h 5369298"/>
                <a:gd name="connsiteX333-9645" fmla="*/ 2089169 w 6401555"/>
                <a:gd name="connsiteY333-9646" fmla="*/ 1028652 h 5369298"/>
                <a:gd name="connsiteX334-9647" fmla="*/ 2122219 w 6401555"/>
                <a:gd name="connsiteY334-9648" fmla="*/ 984584 h 5369298"/>
                <a:gd name="connsiteX335-9649" fmla="*/ 2133236 w 6401555"/>
                <a:gd name="connsiteY335-9650" fmla="*/ 951534 h 5369298"/>
                <a:gd name="connsiteX336-9651" fmla="*/ 2166287 w 6401555"/>
                <a:gd name="connsiteY336-9652" fmla="*/ 940517 h 5369298"/>
                <a:gd name="connsiteX337-9653" fmla="*/ 2243405 w 6401555"/>
                <a:gd name="connsiteY337-9654" fmla="*/ 984584 h 5369298"/>
                <a:gd name="connsiteX338-9655" fmla="*/ 2232388 w 6401555"/>
                <a:gd name="connsiteY338-9656" fmla="*/ 1017635 h 5369298"/>
                <a:gd name="connsiteX339-9657" fmla="*/ 2210354 w 6401555"/>
                <a:gd name="connsiteY339-9658" fmla="*/ 1061702 h 5369298"/>
                <a:gd name="connsiteX340-9659" fmla="*/ 2188320 w 6401555"/>
                <a:gd name="connsiteY340-9660" fmla="*/ 1127804 h 5369298"/>
                <a:gd name="connsiteX341-9661" fmla="*/ 2133236 w 6401555"/>
                <a:gd name="connsiteY341-9662" fmla="*/ 1193905 h 5369298"/>
                <a:gd name="connsiteX342-9663" fmla="*/ 2100185 w 6401555"/>
                <a:gd name="connsiteY342-9664" fmla="*/ 1215938 h 5369298"/>
                <a:gd name="connsiteX343-9665" fmla="*/ 2298489 w 6401555"/>
                <a:gd name="connsiteY343-9666" fmla="*/ 1226955 h 5369298"/>
                <a:gd name="connsiteX344-9667" fmla="*/ 2364590 w 6401555"/>
                <a:gd name="connsiteY344-9668" fmla="*/ 1138820 h 5369298"/>
                <a:gd name="connsiteX345-9669" fmla="*/ 2397641 w 6401555"/>
                <a:gd name="connsiteY345-9670" fmla="*/ 1127804 h 5369298"/>
                <a:gd name="connsiteX346-9671" fmla="*/ 2584928 w 6401555"/>
                <a:gd name="connsiteY346-9672" fmla="*/ 1116787 h 5369298"/>
                <a:gd name="connsiteX347-9673" fmla="*/ 2640012 w 6401555"/>
                <a:gd name="connsiteY347-9674" fmla="*/ 1017635 h 5369298"/>
                <a:gd name="connsiteX348-9675" fmla="*/ 2651029 w 6401555"/>
                <a:gd name="connsiteY348-9676" fmla="*/ 929500 h 5369298"/>
                <a:gd name="connsiteX349-9677" fmla="*/ 2816282 w 6401555"/>
                <a:gd name="connsiteY349-9678" fmla="*/ 962551 h 5369298"/>
                <a:gd name="connsiteX350-9679" fmla="*/ 2860349 w 6401555"/>
                <a:gd name="connsiteY350-9680" fmla="*/ 841365 h 5369298"/>
                <a:gd name="connsiteX351-9681" fmla="*/ 2937467 w 6401555"/>
                <a:gd name="connsiteY351-9682" fmla="*/ 808314 h 5369298"/>
                <a:gd name="connsiteX352-9683" fmla="*/ 3080687 w 6401555"/>
                <a:gd name="connsiteY352-9684" fmla="*/ 819331 h 5369298"/>
                <a:gd name="connsiteX353-9685" fmla="*/ 3091704 w 6401555"/>
                <a:gd name="connsiteY353-9686" fmla="*/ 874416 h 5369298"/>
                <a:gd name="connsiteX354-9687" fmla="*/ 3124754 w 6401555"/>
                <a:gd name="connsiteY354-9688" fmla="*/ 951534 h 5369298"/>
                <a:gd name="connsiteX355-9689" fmla="*/ 3157805 w 6401555"/>
                <a:gd name="connsiteY355-9690" fmla="*/ 1094753 h 5369298"/>
                <a:gd name="connsiteX356-9691" fmla="*/ 3168822 w 6401555"/>
                <a:gd name="connsiteY356-9692" fmla="*/ 1127804 h 5369298"/>
                <a:gd name="connsiteX357-9693" fmla="*/ 3201872 w 6401555"/>
                <a:gd name="connsiteY357-9694" fmla="*/ 1138820 h 5369298"/>
                <a:gd name="connsiteX358-9695" fmla="*/ 3256957 w 6401555"/>
                <a:gd name="connsiteY358-9696" fmla="*/ 1149837 h 5369298"/>
                <a:gd name="connsiteX359-9697" fmla="*/ 3179838 w 6401555"/>
                <a:gd name="connsiteY359-9698" fmla="*/ 1160854 h 5369298"/>
                <a:gd name="connsiteX360-9699" fmla="*/ 3212889 w 6401555"/>
                <a:gd name="connsiteY360-9700" fmla="*/ 1171871 h 5369298"/>
                <a:gd name="connsiteX361-9701" fmla="*/ 3245940 w 6401555"/>
                <a:gd name="connsiteY361-9702" fmla="*/ 1193905 h 5369298"/>
                <a:gd name="connsiteX362-9703" fmla="*/ 3267973 w 6401555"/>
                <a:gd name="connsiteY362-9704" fmla="*/ 1226955 h 5369298"/>
                <a:gd name="connsiteX363-9705" fmla="*/ 3290007 w 6401555"/>
                <a:gd name="connsiteY363-9706" fmla="*/ 1271023 h 5369298"/>
                <a:gd name="connsiteX364-9707" fmla="*/ 3323058 w 6401555"/>
                <a:gd name="connsiteY364-9708" fmla="*/ 1293057 h 5369298"/>
                <a:gd name="connsiteX365-9709" fmla="*/ 3356108 w 6401555"/>
                <a:gd name="connsiteY365-9710" fmla="*/ 1282040 h 5369298"/>
                <a:gd name="connsiteX366-9711" fmla="*/ 3466277 w 6401555"/>
                <a:gd name="connsiteY366-9712" fmla="*/ 1193905 h 5369298"/>
                <a:gd name="connsiteX367-9713" fmla="*/ 3620513 w 6401555"/>
                <a:gd name="connsiteY367-9714" fmla="*/ 1160854 h 5369298"/>
                <a:gd name="connsiteX368-9715" fmla="*/ 3730682 w 6401555"/>
                <a:gd name="connsiteY368-9716" fmla="*/ 1116787 h 5369298"/>
                <a:gd name="connsiteX369-9717" fmla="*/ 3818817 w 6401555"/>
                <a:gd name="connsiteY369-9718" fmla="*/ 1094753 h 5369298"/>
                <a:gd name="connsiteX370-9719" fmla="*/ 3928985 w 6401555"/>
                <a:gd name="connsiteY370-9720" fmla="*/ 1050685 h 5369298"/>
                <a:gd name="connsiteX371-9721" fmla="*/ 4006104 w 6401555"/>
                <a:gd name="connsiteY371-9722" fmla="*/ 1017635 h 5369298"/>
                <a:gd name="connsiteX372-9723" fmla="*/ 4061188 w 6401555"/>
                <a:gd name="connsiteY372-9724" fmla="*/ 962551 h 5369298"/>
                <a:gd name="connsiteX373-9725" fmla="*/ 4127289 w 6401555"/>
                <a:gd name="connsiteY373-9726" fmla="*/ 907466 h 5369298"/>
                <a:gd name="connsiteX374-9727" fmla="*/ 4149323 w 6401555"/>
                <a:gd name="connsiteY374-9728" fmla="*/ 874416 h 5369298"/>
                <a:gd name="connsiteX375-9729" fmla="*/ 4182373 w 6401555"/>
                <a:gd name="connsiteY375-9730" fmla="*/ 852382 h 5369298"/>
                <a:gd name="connsiteX376-9731" fmla="*/ 4226441 w 6401555"/>
                <a:gd name="connsiteY376-9732" fmla="*/ 819331 h 5369298"/>
                <a:gd name="connsiteX377-9733" fmla="*/ 4303559 w 6401555"/>
                <a:gd name="connsiteY377-9734" fmla="*/ 786281 h 5369298"/>
                <a:gd name="connsiteX378-9735" fmla="*/ 4369660 w 6401555"/>
                <a:gd name="connsiteY378-9736" fmla="*/ 775264 h 5369298"/>
                <a:gd name="connsiteX379-9737" fmla="*/ 4424745 w 6401555"/>
                <a:gd name="connsiteY379-9738" fmla="*/ 753230 h 5369298"/>
                <a:gd name="connsiteX380-9739" fmla="*/ 4457795 w 6401555"/>
                <a:gd name="connsiteY380-9740" fmla="*/ 742213 h 5369298"/>
                <a:gd name="connsiteX381-9741" fmla="*/ 4523896 w 6401555"/>
                <a:gd name="connsiteY381-9742" fmla="*/ 698146 h 5369298"/>
                <a:gd name="connsiteX382-9743" fmla="*/ 4623048 w 6401555"/>
                <a:gd name="connsiteY382-9744" fmla="*/ 676112 h 5369298"/>
                <a:gd name="connsiteX383-9745" fmla="*/ 4755251 w 6401555"/>
                <a:gd name="connsiteY383-9746" fmla="*/ 709163 h 5369298"/>
                <a:gd name="connsiteX384-9747" fmla="*/ 4777284 w 6401555"/>
                <a:gd name="connsiteY384-9748" fmla="*/ 742213 h 5369298"/>
                <a:gd name="connsiteX385-9749" fmla="*/ 4810335 w 6401555"/>
                <a:gd name="connsiteY385-9750" fmla="*/ 753230 h 5369298"/>
                <a:gd name="connsiteX386-9751" fmla="*/ 4909487 w 6401555"/>
                <a:gd name="connsiteY386-9752" fmla="*/ 764247 h 5369298"/>
                <a:gd name="connsiteX387-9753" fmla="*/ 4942537 w 6401555"/>
                <a:gd name="connsiteY387-9754" fmla="*/ 830348 h 5369298"/>
                <a:gd name="connsiteX388-9755" fmla="*/ 4931520 w 6401555"/>
                <a:gd name="connsiteY388-9756" fmla="*/ 863399 h 5369298"/>
                <a:gd name="connsiteX389-9757" fmla="*/ 4909487 w 6401555"/>
                <a:gd name="connsiteY389-9758" fmla="*/ 830348 h 5369298"/>
                <a:gd name="connsiteX390-9759" fmla="*/ 4810335 w 6401555"/>
                <a:gd name="connsiteY390-9760" fmla="*/ 797298 h 5369298"/>
                <a:gd name="connsiteX391-9761" fmla="*/ 4777284 w 6401555"/>
                <a:gd name="connsiteY391-9762" fmla="*/ 808314 h 5369298"/>
                <a:gd name="connsiteX392-9763" fmla="*/ 4777284 w 6401555"/>
                <a:gd name="connsiteY392-9764" fmla="*/ 874416 h 5369298"/>
                <a:gd name="connsiteX393-9765" fmla="*/ 4854402 w 6401555"/>
                <a:gd name="connsiteY393-9766" fmla="*/ 918483 h 5369298"/>
                <a:gd name="connsiteX394-9767" fmla="*/ 5206942 w 6401555"/>
                <a:gd name="connsiteY394-9768" fmla="*/ 863399 h 5369298"/>
                <a:gd name="connsiteX395-9769" fmla="*/ 5239993 w 6401555"/>
                <a:gd name="connsiteY395-9770" fmla="*/ 841365 h 5369298"/>
                <a:gd name="connsiteX396-9771" fmla="*/ 5284060 w 6401555"/>
                <a:gd name="connsiteY396-9772" fmla="*/ 775264 h 5369298"/>
                <a:gd name="connsiteX397-9773" fmla="*/ 5339145 w 6401555"/>
                <a:gd name="connsiteY397-9774" fmla="*/ 510859 h 5369298"/>
                <a:gd name="connsiteX398-9775" fmla="*/ 5416263 w 6401555"/>
                <a:gd name="connsiteY398-9776" fmla="*/ 466791 h 5369298"/>
                <a:gd name="connsiteX399-9777" fmla="*/ 5581516 w 6401555"/>
                <a:gd name="connsiteY399-9778" fmla="*/ 433741 h 5369298"/>
                <a:gd name="connsiteX400-9779" fmla="*/ 5647617 w 6401555"/>
                <a:gd name="connsiteY400-9780" fmla="*/ 433741 h 5369298"/>
                <a:gd name="connsiteX401-9781" fmla="*/ 5658634 w 6401555"/>
                <a:gd name="connsiteY401-9782" fmla="*/ 499842 h 5369298"/>
                <a:gd name="connsiteX402-9783" fmla="*/ 5735752 w 6401555"/>
                <a:gd name="connsiteY402-9784" fmla="*/ 521876 h 5369298"/>
                <a:gd name="connsiteX403-9785" fmla="*/ 5746769 w 6401555"/>
                <a:gd name="connsiteY403-9786" fmla="*/ 477808 h 5369298"/>
                <a:gd name="connsiteX404-9787" fmla="*/ 5735752 w 6401555"/>
                <a:gd name="connsiteY404-9788" fmla="*/ 444758 h 5369298"/>
                <a:gd name="connsiteX405-9789" fmla="*/ 5724735 w 6401555"/>
                <a:gd name="connsiteY405-9790" fmla="*/ 378657 h 5369298"/>
                <a:gd name="connsiteX406-9791" fmla="*/ 5702701 w 6401555"/>
                <a:gd name="connsiteY406-9792" fmla="*/ 202387 h 5369298"/>
                <a:gd name="connsiteX407-9793" fmla="*/ 5669651 w 6401555"/>
                <a:gd name="connsiteY407-9794" fmla="*/ 136285 h 5369298"/>
                <a:gd name="connsiteX408-9795" fmla="*/ 5669651 w 6401555"/>
                <a:gd name="connsiteY408-9796" fmla="*/ 4083 h 5369298"/>
                <a:gd name="connsiteX0-9797" fmla="*/ 5669651 w 6401555"/>
                <a:gd name="connsiteY0-9798" fmla="*/ 4083 h 5369298"/>
                <a:gd name="connsiteX1-9799" fmla="*/ 5724735 w 6401555"/>
                <a:gd name="connsiteY1-9800" fmla="*/ 37134 h 5369298"/>
                <a:gd name="connsiteX2-9801" fmla="*/ 5757785 w 6401555"/>
                <a:gd name="connsiteY2-9802" fmla="*/ 59167 h 5369298"/>
                <a:gd name="connsiteX3-9803" fmla="*/ 5768802 w 6401555"/>
                <a:gd name="connsiteY3-9804" fmla="*/ 114252 h 5369298"/>
                <a:gd name="connsiteX4-9805" fmla="*/ 5779819 w 6401555"/>
                <a:gd name="connsiteY4-9806" fmla="*/ 158319 h 5369298"/>
                <a:gd name="connsiteX5-9807" fmla="*/ 5834904 w 6401555"/>
                <a:gd name="connsiteY5-9808" fmla="*/ 213404 h 5369298"/>
                <a:gd name="connsiteX6-9809" fmla="*/ 5878971 w 6401555"/>
                <a:gd name="connsiteY6-9810" fmla="*/ 279505 h 5369298"/>
                <a:gd name="connsiteX7-9811" fmla="*/ 5912022 w 6401555"/>
                <a:gd name="connsiteY7-9812" fmla="*/ 301538 h 5369298"/>
                <a:gd name="connsiteX8-9813" fmla="*/ 5978123 w 6401555"/>
                <a:gd name="connsiteY8-9814" fmla="*/ 323572 h 5369298"/>
                <a:gd name="connsiteX9-9815" fmla="*/ 6011173 w 6401555"/>
                <a:gd name="connsiteY9-9816" fmla="*/ 334589 h 5369298"/>
                <a:gd name="connsiteX10-9817" fmla="*/ 6066258 w 6401555"/>
                <a:gd name="connsiteY10-9818" fmla="*/ 345606 h 5369298"/>
                <a:gd name="connsiteX11-9819" fmla="*/ 6099308 w 6401555"/>
                <a:gd name="connsiteY11-9820" fmla="*/ 356623 h 5369298"/>
                <a:gd name="connsiteX12-9821" fmla="*/ 6143376 w 6401555"/>
                <a:gd name="connsiteY12-9822" fmla="*/ 367640 h 5369298"/>
                <a:gd name="connsiteX13-9823" fmla="*/ 6209477 w 6401555"/>
                <a:gd name="connsiteY13-9824" fmla="*/ 389673 h 5369298"/>
                <a:gd name="connsiteX14-9825" fmla="*/ 6242528 w 6401555"/>
                <a:gd name="connsiteY14-9826" fmla="*/ 422724 h 5369298"/>
                <a:gd name="connsiteX15-9827" fmla="*/ 6264561 w 6401555"/>
                <a:gd name="connsiteY15-9828" fmla="*/ 455775 h 5369298"/>
                <a:gd name="connsiteX16-9829" fmla="*/ 6297612 w 6401555"/>
                <a:gd name="connsiteY16-9830" fmla="*/ 466791 h 5369298"/>
                <a:gd name="connsiteX17-9831" fmla="*/ 6319646 w 6401555"/>
                <a:gd name="connsiteY17-9832" fmla="*/ 499842 h 5369298"/>
                <a:gd name="connsiteX18-9833" fmla="*/ 6352696 w 6401555"/>
                <a:gd name="connsiteY18-9834" fmla="*/ 532893 h 5369298"/>
                <a:gd name="connsiteX19-9835" fmla="*/ 6319646 w 6401555"/>
                <a:gd name="connsiteY19-9836" fmla="*/ 610011 h 5369298"/>
                <a:gd name="connsiteX20-9837" fmla="*/ 6330663 w 6401555"/>
                <a:gd name="connsiteY20-9838" fmla="*/ 775264 h 5369298"/>
                <a:gd name="connsiteX21-9839" fmla="*/ 6352696 w 6401555"/>
                <a:gd name="connsiteY21-9840" fmla="*/ 841365 h 5369298"/>
                <a:gd name="connsiteX22-9841" fmla="*/ 6341679 w 6401555"/>
                <a:gd name="connsiteY22-9842" fmla="*/ 874416 h 5369298"/>
                <a:gd name="connsiteX23-9843" fmla="*/ 6308629 w 6401555"/>
                <a:gd name="connsiteY23-9844" fmla="*/ 885432 h 5369298"/>
                <a:gd name="connsiteX24-9845" fmla="*/ 6275578 w 6401555"/>
                <a:gd name="connsiteY24-9846" fmla="*/ 907466 h 5369298"/>
                <a:gd name="connsiteX25-9847" fmla="*/ 6319646 w 6401555"/>
                <a:gd name="connsiteY25-9848" fmla="*/ 973567 h 5369298"/>
                <a:gd name="connsiteX26-9849" fmla="*/ 6341679 w 6401555"/>
                <a:gd name="connsiteY26-9850" fmla="*/ 1039669 h 5369298"/>
                <a:gd name="connsiteX27-9851" fmla="*/ 6352696 w 6401555"/>
                <a:gd name="connsiteY27-9852" fmla="*/ 1072719 h 5369298"/>
                <a:gd name="connsiteX28-9853" fmla="*/ 6385747 w 6401555"/>
                <a:gd name="connsiteY28-9854" fmla="*/ 1105770 h 5369298"/>
                <a:gd name="connsiteX29-9855" fmla="*/ 6385747 w 6401555"/>
                <a:gd name="connsiteY29-9856" fmla="*/ 1237972 h 5369298"/>
                <a:gd name="connsiteX30-9857" fmla="*/ 6352696 w 6401555"/>
                <a:gd name="connsiteY30-9858" fmla="*/ 1271023 h 5369298"/>
                <a:gd name="connsiteX31-9859" fmla="*/ 6330663 w 6401555"/>
                <a:gd name="connsiteY31-9860" fmla="*/ 1304073 h 5369298"/>
                <a:gd name="connsiteX32-9861" fmla="*/ 6198460 w 6401555"/>
                <a:gd name="connsiteY32-9862" fmla="*/ 1414242 h 5369298"/>
                <a:gd name="connsiteX33-9863" fmla="*/ 6154393 w 6401555"/>
                <a:gd name="connsiteY33-9864" fmla="*/ 1425259 h 5369298"/>
                <a:gd name="connsiteX34-9865" fmla="*/ 6110325 w 6401555"/>
                <a:gd name="connsiteY34-9866" fmla="*/ 1458310 h 5369298"/>
                <a:gd name="connsiteX35-9867" fmla="*/ 6011173 w 6401555"/>
                <a:gd name="connsiteY35-9868" fmla="*/ 1469326 h 5369298"/>
                <a:gd name="connsiteX36-9869" fmla="*/ 5967106 w 6401555"/>
                <a:gd name="connsiteY36-9870" fmla="*/ 1480343 h 5369298"/>
                <a:gd name="connsiteX37-9871" fmla="*/ 5934055 w 6401555"/>
                <a:gd name="connsiteY37-9872" fmla="*/ 1513394 h 5369298"/>
                <a:gd name="connsiteX38-9873" fmla="*/ 5867954 w 6401555"/>
                <a:gd name="connsiteY38-9874" fmla="*/ 1535428 h 5369298"/>
                <a:gd name="connsiteX39-9875" fmla="*/ 5834904 w 6401555"/>
                <a:gd name="connsiteY39-9876" fmla="*/ 1546445 h 5369298"/>
                <a:gd name="connsiteX40-9877" fmla="*/ 5768802 w 6401555"/>
                <a:gd name="connsiteY40-9878" fmla="*/ 1568478 h 5369298"/>
                <a:gd name="connsiteX41-9879" fmla="*/ 5735752 w 6401555"/>
                <a:gd name="connsiteY41-9880" fmla="*/ 1579495 h 5369298"/>
                <a:gd name="connsiteX42-9881" fmla="*/ 5581516 w 6401555"/>
                <a:gd name="connsiteY42-9882" fmla="*/ 1590512 h 5369298"/>
                <a:gd name="connsiteX43-9883" fmla="*/ 5570499 w 6401555"/>
                <a:gd name="connsiteY43-9884" fmla="*/ 1700681 h 5369298"/>
                <a:gd name="connsiteX44-9885" fmla="*/ 5482364 w 6401555"/>
                <a:gd name="connsiteY44-9886" fmla="*/ 1656613 h 5369298"/>
                <a:gd name="connsiteX45-9887" fmla="*/ 5427279 w 6401555"/>
                <a:gd name="connsiteY45-9888" fmla="*/ 1667630 h 5369298"/>
                <a:gd name="connsiteX46-9889" fmla="*/ 5394229 w 6401555"/>
                <a:gd name="connsiteY46-9890" fmla="*/ 1700681 h 5369298"/>
                <a:gd name="connsiteX47-9891" fmla="*/ 5361178 w 6401555"/>
                <a:gd name="connsiteY47-9892" fmla="*/ 1711698 h 5369298"/>
                <a:gd name="connsiteX48-9893" fmla="*/ 5206942 w 6401555"/>
                <a:gd name="connsiteY48-9894" fmla="*/ 1700681 h 5369298"/>
                <a:gd name="connsiteX49-9895" fmla="*/ 5173892 w 6401555"/>
                <a:gd name="connsiteY49-9896" fmla="*/ 1689664 h 5369298"/>
                <a:gd name="connsiteX50-9897" fmla="*/ 5107790 w 6401555"/>
                <a:gd name="connsiteY50-9898" fmla="*/ 1700681 h 5369298"/>
                <a:gd name="connsiteX51-9899" fmla="*/ 5041689 w 6401555"/>
                <a:gd name="connsiteY51-9900" fmla="*/ 1744748 h 5369298"/>
                <a:gd name="connsiteX52-9901" fmla="*/ 4997622 w 6401555"/>
                <a:gd name="connsiteY52-9902" fmla="*/ 1799832 h 5369298"/>
                <a:gd name="connsiteX53-9903" fmla="*/ 4964571 w 6401555"/>
                <a:gd name="connsiteY53-9904" fmla="*/ 1876951 h 5369298"/>
                <a:gd name="connsiteX54-9905" fmla="*/ 4953554 w 6401555"/>
                <a:gd name="connsiteY54-9906" fmla="*/ 1943052 h 5369298"/>
                <a:gd name="connsiteX55-9907" fmla="*/ 4920504 w 6401555"/>
                <a:gd name="connsiteY55-9908" fmla="*/ 1976102 h 5369298"/>
                <a:gd name="connsiteX56-9909" fmla="*/ 4909487 w 6401555"/>
                <a:gd name="connsiteY56-9910" fmla="*/ 2009153 h 5369298"/>
                <a:gd name="connsiteX57-9911" fmla="*/ 4887453 w 6401555"/>
                <a:gd name="connsiteY57-9912" fmla="*/ 2097288 h 5369298"/>
                <a:gd name="connsiteX58-9913" fmla="*/ 4876436 w 6401555"/>
                <a:gd name="connsiteY58-9914" fmla="*/ 2130338 h 5369298"/>
                <a:gd name="connsiteX59-9915" fmla="*/ 4733217 w 6401555"/>
                <a:gd name="connsiteY59-9916" fmla="*/ 2163389 h 5369298"/>
                <a:gd name="connsiteX60-9917" fmla="*/ 4689149 w 6401555"/>
                <a:gd name="connsiteY60-9918" fmla="*/ 2185423 h 5369298"/>
                <a:gd name="connsiteX61-9919" fmla="*/ 4678132 w 6401555"/>
                <a:gd name="connsiteY61-9920" fmla="*/ 2306608 h 5369298"/>
                <a:gd name="connsiteX62-9921" fmla="*/ 4667116 w 6401555"/>
                <a:gd name="connsiteY62-9922" fmla="*/ 2339659 h 5369298"/>
                <a:gd name="connsiteX63-9923" fmla="*/ 4634065 w 6401555"/>
                <a:gd name="connsiteY63-9924" fmla="*/ 2317625 h 5369298"/>
                <a:gd name="connsiteX64-9925" fmla="*/ 4589998 w 6401555"/>
                <a:gd name="connsiteY64-9926" fmla="*/ 2361693 h 5369298"/>
                <a:gd name="connsiteX65-9927" fmla="*/ 4523896 w 6401555"/>
                <a:gd name="connsiteY65-9928" fmla="*/ 2394743 h 5369298"/>
                <a:gd name="connsiteX66-9929" fmla="*/ 4556947 w 6401555"/>
                <a:gd name="connsiteY66-9930" fmla="*/ 2416777 h 5369298"/>
                <a:gd name="connsiteX67-9931" fmla="*/ 4612031 w 6401555"/>
                <a:gd name="connsiteY67-9932" fmla="*/ 2361693 h 5369298"/>
                <a:gd name="connsiteX68-9933" fmla="*/ 4645082 w 6401555"/>
                <a:gd name="connsiteY68-9934" fmla="*/ 2383726 h 5369298"/>
                <a:gd name="connsiteX69-9935" fmla="*/ 4689149 w 6401555"/>
                <a:gd name="connsiteY69-9936" fmla="*/ 2482878 h 5369298"/>
                <a:gd name="connsiteX70-9937" fmla="*/ 4711183 w 6401555"/>
                <a:gd name="connsiteY70-9938" fmla="*/ 2593047 h 5369298"/>
                <a:gd name="connsiteX71-9939" fmla="*/ 4777284 w 6401555"/>
                <a:gd name="connsiteY71-9940" fmla="*/ 2648131 h 5369298"/>
                <a:gd name="connsiteX72-9941" fmla="*/ 4788301 w 6401555"/>
                <a:gd name="connsiteY72-9942" fmla="*/ 2703216 h 5369298"/>
                <a:gd name="connsiteX73-9943" fmla="*/ 4799318 w 6401555"/>
                <a:gd name="connsiteY73-9944" fmla="*/ 2747283 h 5369298"/>
                <a:gd name="connsiteX74-9945" fmla="*/ 4810335 w 6401555"/>
                <a:gd name="connsiteY74-9946" fmla="*/ 2901519 h 5369298"/>
                <a:gd name="connsiteX75-9947" fmla="*/ 4821352 w 6401555"/>
                <a:gd name="connsiteY75-9948" fmla="*/ 2934570 h 5369298"/>
                <a:gd name="connsiteX76-9949" fmla="*/ 4832369 w 6401555"/>
                <a:gd name="connsiteY76-9950" fmla="*/ 2978637 h 5369298"/>
                <a:gd name="connsiteX77-9951" fmla="*/ 4931520 w 6401555"/>
                <a:gd name="connsiteY77-9952" fmla="*/ 3022705 h 5369298"/>
                <a:gd name="connsiteX78-9953" fmla="*/ 4964571 w 6401555"/>
                <a:gd name="connsiteY78-9954" fmla="*/ 3033722 h 5369298"/>
                <a:gd name="connsiteX79-9955" fmla="*/ 4997622 w 6401555"/>
                <a:gd name="connsiteY79-9956" fmla="*/ 3044738 h 5369298"/>
                <a:gd name="connsiteX80-9957" fmla="*/ 5019655 w 6401555"/>
                <a:gd name="connsiteY80-9958" fmla="*/ 3077789 h 5369298"/>
                <a:gd name="connsiteX81-9959" fmla="*/ 5030672 w 6401555"/>
                <a:gd name="connsiteY81-9960" fmla="*/ 3154907 h 5369298"/>
                <a:gd name="connsiteX82-9961" fmla="*/ 5107790 w 6401555"/>
                <a:gd name="connsiteY82-9962" fmla="*/ 3165924 h 5369298"/>
                <a:gd name="connsiteX83-9963" fmla="*/ 5162875 w 6401555"/>
                <a:gd name="connsiteY83-9964" fmla="*/ 3232025 h 5369298"/>
                <a:gd name="connsiteX84-9965" fmla="*/ 5173892 w 6401555"/>
                <a:gd name="connsiteY84-9966" fmla="*/ 3265076 h 5369298"/>
                <a:gd name="connsiteX85-9967" fmla="*/ 5184908 w 6401555"/>
                <a:gd name="connsiteY85-9968" fmla="*/ 3452363 h 5369298"/>
                <a:gd name="connsiteX86-9969" fmla="*/ 5217959 w 6401555"/>
                <a:gd name="connsiteY86-9970" fmla="*/ 3463379 h 5369298"/>
                <a:gd name="connsiteX87-9971" fmla="*/ 5251010 w 6401555"/>
                <a:gd name="connsiteY87-9972" fmla="*/ 3496430 h 5369298"/>
                <a:gd name="connsiteX88-9973" fmla="*/ 5262026 w 6401555"/>
                <a:gd name="connsiteY88-9974" fmla="*/ 3529481 h 5369298"/>
                <a:gd name="connsiteX89-9975" fmla="*/ 5273043 w 6401555"/>
                <a:gd name="connsiteY89-9976" fmla="*/ 3617616 h 5369298"/>
                <a:gd name="connsiteX90-9977" fmla="*/ 5239993 w 6401555"/>
                <a:gd name="connsiteY90-9978" fmla="*/ 3628632 h 5369298"/>
                <a:gd name="connsiteX91-9979" fmla="*/ 5173892 w 6401555"/>
                <a:gd name="connsiteY91-9980" fmla="*/ 3672700 h 5369298"/>
                <a:gd name="connsiteX92-9981" fmla="*/ 5140841 w 6401555"/>
                <a:gd name="connsiteY92-9982" fmla="*/ 3683717 h 5369298"/>
                <a:gd name="connsiteX93-9983" fmla="*/ 5074740 w 6401555"/>
                <a:gd name="connsiteY93-9984" fmla="*/ 3727784 h 5369298"/>
                <a:gd name="connsiteX94-9985" fmla="*/ 4942537 w 6401555"/>
                <a:gd name="connsiteY94-9986" fmla="*/ 3738801 h 5369298"/>
                <a:gd name="connsiteX95-9987" fmla="*/ 4821352 w 6401555"/>
                <a:gd name="connsiteY95-9988" fmla="*/ 3727784 h 5369298"/>
                <a:gd name="connsiteX96-9989" fmla="*/ 4788301 w 6401555"/>
                <a:gd name="connsiteY96-9990" fmla="*/ 3705751 h 5369298"/>
                <a:gd name="connsiteX97-9991" fmla="*/ 4722200 w 6401555"/>
                <a:gd name="connsiteY97-9992" fmla="*/ 3683717 h 5369298"/>
                <a:gd name="connsiteX98-9993" fmla="*/ 4656099 w 6401555"/>
                <a:gd name="connsiteY98-9994" fmla="*/ 3617616 h 5369298"/>
                <a:gd name="connsiteX99-9995" fmla="*/ 4667116 w 6401555"/>
                <a:gd name="connsiteY99-9996" fmla="*/ 3573548 h 5369298"/>
                <a:gd name="connsiteX100-9997" fmla="*/ 4479829 w 6401555"/>
                <a:gd name="connsiteY100-9998" fmla="*/ 3518464 h 5369298"/>
                <a:gd name="connsiteX101-9999" fmla="*/ 4446778 w 6401555"/>
                <a:gd name="connsiteY101-10000" fmla="*/ 3485413 h 5369298"/>
                <a:gd name="connsiteX102-10001" fmla="*/ 4358643 w 6401555"/>
                <a:gd name="connsiteY102-10002" fmla="*/ 3441346 h 5369298"/>
                <a:gd name="connsiteX103-10003" fmla="*/ 4347626 w 6401555"/>
                <a:gd name="connsiteY103-10004" fmla="*/ 3529481 h 5369298"/>
                <a:gd name="connsiteX104-10005" fmla="*/ 4380677 w 6401555"/>
                <a:gd name="connsiteY104-10006" fmla="*/ 3551514 h 5369298"/>
                <a:gd name="connsiteX105-10007" fmla="*/ 4347626 w 6401555"/>
                <a:gd name="connsiteY105-10008" fmla="*/ 3584565 h 5369298"/>
                <a:gd name="connsiteX106-10009" fmla="*/ 4259492 w 6401555"/>
                <a:gd name="connsiteY106-10010" fmla="*/ 3584565 h 5369298"/>
                <a:gd name="connsiteX107-10011" fmla="*/ 4177626 w 6401555"/>
                <a:gd name="connsiteY107-10012" fmla="*/ 3541305 h 5369298"/>
                <a:gd name="connsiteX108-10013" fmla="*/ 4088668 w 6401555"/>
                <a:gd name="connsiteY108-10014" fmla="*/ 3462858 h 5369298"/>
                <a:gd name="connsiteX109-10015" fmla="*/ 3962036 w 6401555"/>
                <a:gd name="connsiteY109-10016" fmla="*/ 3254059 h 5369298"/>
                <a:gd name="connsiteX110-10017" fmla="*/ 3988591 w 6401555"/>
                <a:gd name="connsiteY110-10018" fmla="*/ 3451651 h 5369298"/>
                <a:gd name="connsiteX111-10019" fmla="*/ 3899634 w 6401555"/>
                <a:gd name="connsiteY111-10020" fmla="*/ 3384411 h 5369298"/>
                <a:gd name="connsiteX112-10021" fmla="*/ 3895935 w 6401555"/>
                <a:gd name="connsiteY112-10022" fmla="*/ 3232025 h 5369298"/>
                <a:gd name="connsiteX113-10023" fmla="*/ 3862884 w 6401555"/>
                <a:gd name="connsiteY113-10024" fmla="*/ 3221008 h 5369298"/>
                <a:gd name="connsiteX114-10025" fmla="*/ 3829834 w 6401555"/>
                <a:gd name="connsiteY114-10026" fmla="*/ 3198975 h 5369298"/>
                <a:gd name="connsiteX115-10027" fmla="*/ 3832917 w 6401555"/>
                <a:gd name="connsiteY115-10028" fmla="*/ 3272345 h 5369298"/>
                <a:gd name="connsiteX116-10029" fmla="*/ 3763732 w 6401555"/>
                <a:gd name="connsiteY116-10030" fmla="*/ 3176941 h 5369298"/>
                <a:gd name="connsiteX117-10031" fmla="*/ 3730682 w 6401555"/>
                <a:gd name="connsiteY117-10032" fmla="*/ 3165924 h 5369298"/>
                <a:gd name="connsiteX118-10033" fmla="*/ 3631530 w 6401555"/>
                <a:gd name="connsiteY118-10034" fmla="*/ 3110840 h 5369298"/>
                <a:gd name="connsiteX119-10035" fmla="*/ 3609496 w 6401555"/>
                <a:gd name="connsiteY119-10036" fmla="*/ 3143890 h 5369298"/>
                <a:gd name="connsiteX120-10037" fmla="*/ 3598479 w 6401555"/>
                <a:gd name="connsiteY120-10038" fmla="*/ 3198975 h 5369298"/>
                <a:gd name="connsiteX121-10039" fmla="*/ 3565429 w 6401555"/>
                <a:gd name="connsiteY121-10040" fmla="*/ 3209991 h 5369298"/>
                <a:gd name="connsiteX122-10041" fmla="*/ 3510345 w 6401555"/>
                <a:gd name="connsiteY122-10042" fmla="*/ 3198975 h 5369298"/>
                <a:gd name="connsiteX123-10043" fmla="*/ 3499328 w 6401555"/>
                <a:gd name="connsiteY123-10044" fmla="*/ 3165924 h 5369298"/>
                <a:gd name="connsiteX124-10045" fmla="*/ 3477294 w 6401555"/>
                <a:gd name="connsiteY124-10046" fmla="*/ 3132873 h 5369298"/>
                <a:gd name="connsiteX125-10047" fmla="*/ 3411193 w 6401555"/>
                <a:gd name="connsiteY125-10048" fmla="*/ 3077789 h 5369298"/>
                <a:gd name="connsiteX126-10049" fmla="*/ 3345092 w 6401555"/>
                <a:gd name="connsiteY126-10050" fmla="*/ 3088806 h 5369298"/>
                <a:gd name="connsiteX127-10051" fmla="*/ 3378142 w 6401555"/>
                <a:gd name="connsiteY127-10052" fmla="*/ 3110840 h 5369298"/>
                <a:gd name="connsiteX128-10053" fmla="*/ 3356108 w 6401555"/>
                <a:gd name="connsiteY128-10054" fmla="*/ 3187958 h 5369298"/>
                <a:gd name="connsiteX129-10055" fmla="*/ 3290007 w 6401555"/>
                <a:gd name="connsiteY129-10056" fmla="*/ 3232025 h 5369298"/>
                <a:gd name="connsiteX130-10057" fmla="*/ 3256957 w 6401555"/>
                <a:gd name="connsiteY130-10058" fmla="*/ 3254059 h 5369298"/>
                <a:gd name="connsiteX131-10059" fmla="*/ 3223906 w 6401555"/>
                <a:gd name="connsiteY131-10060" fmla="*/ 3265076 h 5369298"/>
                <a:gd name="connsiteX132-10061" fmla="*/ 3157805 w 6401555"/>
                <a:gd name="connsiteY132-10062" fmla="*/ 3298126 h 5369298"/>
                <a:gd name="connsiteX133-10063" fmla="*/ 3124754 w 6401555"/>
                <a:gd name="connsiteY133-10064" fmla="*/ 3331177 h 5369298"/>
                <a:gd name="connsiteX134-10065" fmla="*/ 3014585 w 6401555"/>
                <a:gd name="connsiteY134-10066" fmla="*/ 3452363 h 5369298"/>
                <a:gd name="connsiteX135-10067" fmla="*/ 2926451 w 6401555"/>
                <a:gd name="connsiteY135-10068" fmla="*/ 3518464 h 5369298"/>
                <a:gd name="connsiteX136-10069" fmla="*/ 3036619 w 6401555"/>
                <a:gd name="connsiteY136-10070" fmla="*/ 3507447 h 5369298"/>
                <a:gd name="connsiteX137-10071" fmla="*/ 3091704 w 6401555"/>
                <a:gd name="connsiteY137-10072" fmla="*/ 3463379 h 5369298"/>
                <a:gd name="connsiteX138-10073" fmla="*/ 3102720 w 6401555"/>
                <a:gd name="connsiteY138-10074" fmla="*/ 3430329 h 5369298"/>
                <a:gd name="connsiteX139-10075" fmla="*/ 3091704 w 6401555"/>
                <a:gd name="connsiteY139-10076" fmla="*/ 3309143 h 5369298"/>
                <a:gd name="connsiteX140-10077" fmla="*/ 3047636 w 6401555"/>
                <a:gd name="connsiteY140-10078" fmla="*/ 3331177 h 5369298"/>
                <a:gd name="connsiteX141-10079" fmla="*/ 2981535 w 6401555"/>
                <a:gd name="connsiteY141-10080" fmla="*/ 3397278 h 5369298"/>
                <a:gd name="connsiteX142-10081" fmla="*/ 2871366 w 6401555"/>
                <a:gd name="connsiteY142-10082" fmla="*/ 3419312 h 5369298"/>
                <a:gd name="connsiteX143-10083" fmla="*/ 2816282 w 6401555"/>
                <a:gd name="connsiteY143-10084" fmla="*/ 3485413 h 5369298"/>
                <a:gd name="connsiteX144-10085" fmla="*/ 2783231 w 6401555"/>
                <a:gd name="connsiteY144-10086" fmla="*/ 3496430 h 5369298"/>
                <a:gd name="connsiteX145-10087" fmla="*/ 2684079 w 6401555"/>
                <a:gd name="connsiteY145-10088" fmla="*/ 3496430 h 5369298"/>
                <a:gd name="connsiteX146-10089" fmla="*/ 2662046 w 6401555"/>
                <a:gd name="connsiteY146-10090" fmla="*/ 3529481 h 5369298"/>
                <a:gd name="connsiteX147-10091" fmla="*/ 2628995 w 6401555"/>
                <a:gd name="connsiteY147-10092" fmla="*/ 3551514 h 5369298"/>
                <a:gd name="connsiteX148-10093" fmla="*/ 2496793 w 6401555"/>
                <a:gd name="connsiteY148-10094" fmla="*/ 3573548 h 5369298"/>
                <a:gd name="connsiteX149-10095" fmla="*/ 2507810 w 6401555"/>
                <a:gd name="connsiteY149-10096" fmla="*/ 3672700 h 5369298"/>
                <a:gd name="connsiteX150-10097" fmla="*/ 2518826 w 6401555"/>
                <a:gd name="connsiteY150-10098" fmla="*/ 3705751 h 5369298"/>
                <a:gd name="connsiteX151-10099" fmla="*/ 2551877 w 6401555"/>
                <a:gd name="connsiteY151-10100" fmla="*/ 3738801 h 5369298"/>
                <a:gd name="connsiteX152-10101" fmla="*/ 2595945 w 6401555"/>
                <a:gd name="connsiteY152-10102" fmla="*/ 3804902 h 5369298"/>
                <a:gd name="connsiteX153-10103" fmla="*/ 2640012 w 6401555"/>
                <a:gd name="connsiteY153-10104" fmla="*/ 3992189 h 5369298"/>
                <a:gd name="connsiteX154-10105" fmla="*/ 2673063 w 6401555"/>
                <a:gd name="connsiteY154-10106" fmla="*/ 4003206 h 5369298"/>
                <a:gd name="connsiteX155-10107" fmla="*/ 2739164 w 6401555"/>
                <a:gd name="connsiteY155-10108" fmla="*/ 4058290 h 5369298"/>
                <a:gd name="connsiteX156-10109" fmla="*/ 2750181 w 6401555"/>
                <a:gd name="connsiteY156-10110" fmla="*/ 4091341 h 5369298"/>
                <a:gd name="connsiteX157-10111" fmla="*/ 2761198 w 6401555"/>
                <a:gd name="connsiteY157-10112" fmla="*/ 4135408 h 5369298"/>
                <a:gd name="connsiteX158-10113" fmla="*/ 2816282 w 6401555"/>
                <a:gd name="connsiteY158-10114" fmla="*/ 4146425 h 5369298"/>
                <a:gd name="connsiteX159-10115" fmla="*/ 2882383 w 6401555"/>
                <a:gd name="connsiteY159-10116" fmla="*/ 4245577 h 5369298"/>
                <a:gd name="connsiteX160-10117" fmla="*/ 2904417 w 6401555"/>
                <a:gd name="connsiteY160-10118" fmla="*/ 4278628 h 5369298"/>
                <a:gd name="connsiteX161-10119" fmla="*/ 3014585 w 6401555"/>
                <a:gd name="connsiteY161-10120" fmla="*/ 4300661 h 5369298"/>
                <a:gd name="connsiteX162-10121" fmla="*/ 3036619 w 6401555"/>
                <a:gd name="connsiteY162-10122" fmla="*/ 4333712 h 5369298"/>
                <a:gd name="connsiteX163-10123" fmla="*/ 3102720 w 6401555"/>
                <a:gd name="connsiteY163-10124" fmla="*/ 4399813 h 5369298"/>
                <a:gd name="connsiteX164-10125" fmla="*/ 3146788 w 6401555"/>
                <a:gd name="connsiteY164-10126" fmla="*/ 4465914 h 5369298"/>
                <a:gd name="connsiteX165-10127" fmla="*/ 3168822 w 6401555"/>
                <a:gd name="connsiteY165-10128" fmla="*/ 4498965 h 5369298"/>
                <a:gd name="connsiteX166-10129" fmla="*/ 3179838 w 6401555"/>
                <a:gd name="connsiteY166-10130" fmla="*/ 4532016 h 5369298"/>
                <a:gd name="connsiteX167-10131" fmla="*/ 3047636 w 6401555"/>
                <a:gd name="connsiteY167-10132" fmla="*/ 4620151 h 5369298"/>
                <a:gd name="connsiteX168-10133" fmla="*/ 3036619 w 6401555"/>
                <a:gd name="connsiteY168-10134" fmla="*/ 4653201 h 5369298"/>
                <a:gd name="connsiteX169-10135" fmla="*/ 2981535 w 6401555"/>
                <a:gd name="connsiteY169-10136" fmla="*/ 4763370 h 5369298"/>
                <a:gd name="connsiteX170-10137" fmla="*/ 2915434 w 6401555"/>
                <a:gd name="connsiteY170-10138" fmla="*/ 4785404 h 5369298"/>
                <a:gd name="connsiteX171-10139" fmla="*/ 2838316 w 6401555"/>
                <a:gd name="connsiteY171-10140" fmla="*/ 4807437 h 5369298"/>
                <a:gd name="connsiteX172-10141" fmla="*/ 2827299 w 6401555"/>
                <a:gd name="connsiteY172-10142" fmla="*/ 4840488 h 5369298"/>
                <a:gd name="connsiteX173-10143" fmla="*/ 2794248 w 6401555"/>
                <a:gd name="connsiteY173-10144" fmla="*/ 4862522 h 5369298"/>
                <a:gd name="connsiteX174-10145" fmla="*/ 2761198 w 6401555"/>
                <a:gd name="connsiteY174-10146" fmla="*/ 4895572 h 5369298"/>
                <a:gd name="connsiteX175-10147" fmla="*/ 2772214 w 6401555"/>
                <a:gd name="connsiteY175-10148" fmla="*/ 5016758 h 5369298"/>
                <a:gd name="connsiteX176-10149" fmla="*/ 2805265 w 6401555"/>
                <a:gd name="connsiteY176-10150" fmla="*/ 5049808 h 5369298"/>
                <a:gd name="connsiteX177-10151" fmla="*/ 2816282 w 6401555"/>
                <a:gd name="connsiteY177-10152" fmla="*/ 5137943 h 5369298"/>
                <a:gd name="connsiteX178-10153" fmla="*/ 2882383 w 6401555"/>
                <a:gd name="connsiteY178-10154" fmla="*/ 5170994 h 5369298"/>
                <a:gd name="connsiteX179-10155" fmla="*/ 2838316 w 6401555"/>
                <a:gd name="connsiteY179-10156" fmla="*/ 5248112 h 5369298"/>
                <a:gd name="connsiteX180-10157" fmla="*/ 2827299 w 6401555"/>
                <a:gd name="connsiteY180-10158" fmla="*/ 5292179 h 5369298"/>
                <a:gd name="connsiteX181-10159" fmla="*/ 2794248 w 6401555"/>
                <a:gd name="connsiteY181-10160" fmla="*/ 5281163 h 5369298"/>
                <a:gd name="connsiteX182-10161" fmla="*/ 2783231 w 6401555"/>
                <a:gd name="connsiteY182-10162" fmla="*/ 5248112 h 5369298"/>
                <a:gd name="connsiteX183-10163" fmla="*/ 2706113 w 6401555"/>
                <a:gd name="connsiteY183-10164" fmla="*/ 5159977 h 5369298"/>
                <a:gd name="connsiteX184-10165" fmla="*/ 2485776 w 6401555"/>
                <a:gd name="connsiteY184-10166" fmla="*/ 5170994 h 5369298"/>
                <a:gd name="connsiteX185-10167" fmla="*/ 2452725 w 6401555"/>
                <a:gd name="connsiteY185-10168" fmla="*/ 5182011 h 5369298"/>
                <a:gd name="connsiteX186-10169" fmla="*/ 2287472 w 6401555"/>
                <a:gd name="connsiteY186-10170" fmla="*/ 5193028 h 5369298"/>
                <a:gd name="connsiteX187-10171" fmla="*/ 2243405 w 6401555"/>
                <a:gd name="connsiteY187-10172" fmla="*/ 5237095 h 5369298"/>
                <a:gd name="connsiteX188-10173" fmla="*/ 2155270 w 6401555"/>
                <a:gd name="connsiteY188-10174" fmla="*/ 5303196 h 5369298"/>
                <a:gd name="connsiteX189-10175" fmla="*/ 2100185 w 6401555"/>
                <a:gd name="connsiteY189-10176" fmla="*/ 5281163 h 5369298"/>
                <a:gd name="connsiteX190-10177" fmla="*/ 1956966 w 6401555"/>
                <a:gd name="connsiteY190-10178" fmla="*/ 5270146 h 5369298"/>
                <a:gd name="connsiteX191-10179" fmla="*/ 1912899 w 6401555"/>
                <a:gd name="connsiteY191-10180" fmla="*/ 5226078 h 5369298"/>
                <a:gd name="connsiteX192-10181" fmla="*/ 1824764 w 6401555"/>
                <a:gd name="connsiteY192-10182" fmla="*/ 5204045 h 5369298"/>
                <a:gd name="connsiteX193-10183" fmla="*/ 1791713 w 6401555"/>
                <a:gd name="connsiteY193-10184" fmla="*/ 5182011 h 5369298"/>
                <a:gd name="connsiteX194-10185" fmla="*/ 1769679 w 6401555"/>
                <a:gd name="connsiteY194-10186" fmla="*/ 5248112 h 5369298"/>
                <a:gd name="connsiteX195-10187" fmla="*/ 1747646 w 6401555"/>
                <a:gd name="connsiteY195-10188" fmla="*/ 5347264 h 5369298"/>
                <a:gd name="connsiteX196-10189" fmla="*/ 1714595 w 6401555"/>
                <a:gd name="connsiteY196-10190" fmla="*/ 5369298 h 5369298"/>
                <a:gd name="connsiteX197-10191" fmla="*/ 1648494 w 6401555"/>
                <a:gd name="connsiteY197-10192" fmla="*/ 5358281 h 5369298"/>
                <a:gd name="connsiteX198-10193" fmla="*/ 1604426 w 6401555"/>
                <a:gd name="connsiteY198-10194" fmla="*/ 5292179 h 5369298"/>
                <a:gd name="connsiteX199-10195" fmla="*/ 1593410 w 6401555"/>
                <a:gd name="connsiteY199-10196" fmla="*/ 5259129 h 5369298"/>
                <a:gd name="connsiteX200-10197" fmla="*/ 1494258 w 6401555"/>
                <a:gd name="connsiteY200-10198" fmla="*/ 5215061 h 5369298"/>
                <a:gd name="connsiteX201-10199" fmla="*/ 1461207 w 6401555"/>
                <a:gd name="connsiteY201-10200" fmla="*/ 5204045 h 5369298"/>
                <a:gd name="connsiteX202-10201" fmla="*/ 1428157 w 6401555"/>
                <a:gd name="connsiteY202-10202" fmla="*/ 5182011 h 5369298"/>
                <a:gd name="connsiteX203-10203" fmla="*/ 1163752 w 6401555"/>
                <a:gd name="connsiteY203-10204" fmla="*/ 5126926 h 5369298"/>
                <a:gd name="connsiteX204-10205" fmla="*/ 1130701 w 6401555"/>
                <a:gd name="connsiteY204-10206" fmla="*/ 5115910 h 5369298"/>
                <a:gd name="connsiteX205-10207" fmla="*/ 1064600 w 6401555"/>
                <a:gd name="connsiteY205-10208" fmla="*/ 5104893 h 5369298"/>
                <a:gd name="connsiteX206-10209" fmla="*/ 1031549 w 6401555"/>
                <a:gd name="connsiteY206-10210" fmla="*/ 5071842 h 5369298"/>
                <a:gd name="connsiteX207-10211" fmla="*/ 998499 w 6401555"/>
                <a:gd name="connsiteY207-10212" fmla="*/ 5060825 h 5369298"/>
                <a:gd name="connsiteX208-10213" fmla="*/ 943414 w 6401555"/>
                <a:gd name="connsiteY208-10214" fmla="*/ 5071842 h 5369298"/>
                <a:gd name="connsiteX209-10215" fmla="*/ 965448 w 6401555"/>
                <a:gd name="connsiteY209-10216" fmla="*/ 5104893 h 5369298"/>
                <a:gd name="connsiteX210-10217" fmla="*/ 932398 w 6401555"/>
                <a:gd name="connsiteY210-10218" fmla="*/ 5137943 h 5369298"/>
                <a:gd name="connsiteX211-10219" fmla="*/ 634942 w 6401555"/>
                <a:gd name="connsiteY211-10220" fmla="*/ 5137943 h 5369298"/>
                <a:gd name="connsiteX212-10221" fmla="*/ 568841 w 6401555"/>
                <a:gd name="connsiteY212-10222" fmla="*/ 5204045 h 5369298"/>
                <a:gd name="connsiteX213-10223" fmla="*/ 502740 w 6401555"/>
                <a:gd name="connsiteY213-10224" fmla="*/ 5226078 h 5369298"/>
                <a:gd name="connsiteX214-10225" fmla="*/ 469689 w 6401555"/>
                <a:gd name="connsiteY214-10226" fmla="*/ 5237095 h 5369298"/>
                <a:gd name="connsiteX215-10227" fmla="*/ 403588 w 6401555"/>
                <a:gd name="connsiteY215-10228" fmla="*/ 5193028 h 5369298"/>
                <a:gd name="connsiteX216-10229" fmla="*/ 392571 w 6401555"/>
                <a:gd name="connsiteY216-10230" fmla="*/ 5159977 h 5369298"/>
                <a:gd name="connsiteX217-10231" fmla="*/ 348504 w 6401555"/>
                <a:gd name="connsiteY217-10232" fmla="*/ 5093876 h 5369298"/>
                <a:gd name="connsiteX218-10233" fmla="*/ 326470 w 6401555"/>
                <a:gd name="connsiteY218-10234" fmla="*/ 5027775 h 5369298"/>
                <a:gd name="connsiteX219-10235" fmla="*/ 337487 w 6401555"/>
                <a:gd name="connsiteY219-10236" fmla="*/ 4829471 h 5369298"/>
                <a:gd name="connsiteX220-10237" fmla="*/ 370537 w 6401555"/>
                <a:gd name="connsiteY220-10238" fmla="*/ 4796420 h 5369298"/>
                <a:gd name="connsiteX221-10239" fmla="*/ 392571 w 6401555"/>
                <a:gd name="connsiteY221-10240" fmla="*/ 4763370 h 5369298"/>
                <a:gd name="connsiteX222-10241" fmla="*/ 403588 w 6401555"/>
                <a:gd name="connsiteY222-10242" fmla="*/ 4730319 h 5369298"/>
                <a:gd name="connsiteX223-10243" fmla="*/ 414605 w 6401555"/>
                <a:gd name="connsiteY223-10244" fmla="*/ 4675235 h 5369298"/>
                <a:gd name="connsiteX224-10245" fmla="*/ 436638 w 6401555"/>
                <a:gd name="connsiteY224-10246" fmla="*/ 4642184 h 5369298"/>
                <a:gd name="connsiteX225-10247" fmla="*/ 414605 w 6401555"/>
                <a:gd name="connsiteY225-10248" fmla="*/ 4554049 h 5369298"/>
                <a:gd name="connsiteX226-10249" fmla="*/ 359520 w 6401555"/>
                <a:gd name="connsiteY226-10250" fmla="*/ 4487948 h 5369298"/>
                <a:gd name="connsiteX227-10251" fmla="*/ 304436 w 6401555"/>
                <a:gd name="connsiteY227-10252" fmla="*/ 4432864 h 5369298"/>
                <a:gd name="connsiteX228-10253" fmla="*/ 282402 w 6401555"/>
                <a:gd name="connsiteY228-10254" fmla="*/ 4399813 h 5369298"/>
                <a:gd name="connsiteX229-10255" fmla="*/ 315453 w 6401555"/>
                <a:gd name="connsiteY229-10256" fmla="*/ 4388796 h 5369298"/>
                <a:gd name="connsiteX230-10257" fmla="*/ 238335 w 6401555"/>
                <a:gd name="connsiteY230-10258" fmla="*/ 4377779 h 5369298"/>
                <a:gd name="connsiteX231-10259" fmla="*/ 205284 w 6401555"/>
                <a:gd name="connsiteY231-10260" fmla="*/ 4366763 h 5369298"/>
                <a:gd name="connsiteX232-10261" fmla="*/ 183251 w 6401555"/>
                <a:gd name="connsiteY232-10262" fmla="*/ 4333712 h 5369298"/>
                <a:gd name="connsiteX233-10263" fmla="*/ 139183 w 6401555"/>
                <a:gd name="connsiteY233-10264" fmla="*/ 4289645 h 5369298"/>
                <a:gd name="connsiteX234-10265" fmla="*/ 117149 w 6401555"/>
                <a:gd name="connsiteY234-10266" fmla="*/ 4256594 h 5369298"/>
                <a:gd name="connsiteX235-10267" fmla="*/ 17998 w 6401555"/>
                <a:gd name="connsiteY235-10268" fmla="*/ 4201510 h 5369298"/>
                <a:gd name="connsiteX236-10269" fmla="*/ 17998 w 6401555"/>
                <a:gd name="connsiteY236-10270" fmla="*/ 4014223 h 5369298"/>
                <a:gd name="connsiteX237-10271" fmla="*/ 40031 w 6401555"/>
                <a:gd name="connsiteY237-10272" fmla="*/ 3981172 h 5369298"/>
                <a:gd name="connsiteX238-10273" fmla="*/ 51048 w 6401555"/>
                <a:gd name="connsiteY238-10274" fmla="*/ 3948122 h 5369298"/>
                <a:gd name="connsiteX239-10275" fmla="*/ 128166 w 6401555"/>
                <a:gd name="connsiteY239-10276" fmla="*/ 3926088 h 5369298"/>
                <a:gd name="connsiteX240-10277" fmla="*/ 161217 w 6401555"/>
                <a:gd name="connsiteY240-10278" fmla="*/ 3904054 h 5369298"/>
                <a:gd name="connsiteX241-10279" fmla="*/ 172234 w 6401555"/>
                <a:gd name="connsiteY241-10280" fmla="*/ 3871004 h 5369298"/>
                <a:gd name="connsiteX242-10281" fmla="*/ 216301 w 6401555"/>
                <a:gd name="connsiteY242-10282" fmla="*/ 3804902 h 5369298"/>
                <a:gd name="connsiteX243-10283" fmla="*/ 238335 w 6401555"/>
                <a:gd name="connsiteY243-10284" fmla="*/ 3771852 h 5369298"/>
                <a:gd name="connsiteX244-10285" fmla="*/ 227318 w 6401555"/>
                <a:gd name="connsiteY244-10286" fmla="*/ 3716767 h 5369298"/>
                <a:gd name="connsiteX245-10287" fmla="*/ 161217 w 6401555"/>
                <a:gd name="connsiteY245-10288" fmla="*/ 3650666 h 5369298"/>
                <a:gd name="connsiteX246-10289" fmla="*/ 172234 w 6401555"/>
                <a:gd name="connsiteY246-10290" fmla="*/ 3617616 h 5369298"/>
                <a:gd name="connsiteX247-10291" fmla="*/ 161217 w 6401555"/>
                <a:gd name="connsiteY247-10292" fmla="*/ 3595582 h 5369298"/>
                <a:gd name="connsiteX248-10293" fmla="*/ 117149 w 6401555"/>
                <a:gd name="connsiteY248-10294" fmla="*/ 3496430 h 5369298"/>
                <a:gd name="connsiteX249-10295" fmla="*/ 106132 w 6401555"/>
                <a:gd name="connsiteY249-10296" fmla="*/ 3452363 h 5369298"/>
                <a:gd name="connsiteX250-10297" fmla="*/ 106132 w 6401555"/>
                <a:gd name="connsiteY250-10298" fmla="*/ 3331177 h 5369298"/>
                <a:gd name="connsiteX251-10299" fmla="*/ 139183 w 6401555"/>
                <a:gd name="connsiteY251-10300" fmla="*/ 3320160 h 5369298"/>
                <a:gd name="connsiteX252-10301" fmla="*/ 150200 w 6401555"/>
                <a:gd name="connsiteY252-10302" fmla="*/ 3287110 h 5369298"/>
                <a:gd name="connsiteX253-10303" fmla="*/ 172234 w 6401555"/>
                <a:gd name="connsiteY253-10304" fmla="*/ 3254059 h 5369298"/>
                <a:gd name="connsiteX254-10305" fmla="*/ 150200 w 6401555"/>
                <a:gd name="connsiteY254-10306" fmla="*/ 3132873 h 5369298"/>
                <a:gd name="connsiteX255-10307" fmla="*/ 161217 w 6401555"/>
                <a:gd name="connsiteY255-10308" fmla="*/ 3088806 h 5369298"/>
                <a:gd name="connsiteX256-10309" fmla="*/ 172234 w 6401555"/>
                <a:gd name="connsiteY256-10310" fmla="*/ 3011688 h 5369298"/>
                <a:gd name="connsiteX257-10311" fmla="*/ 139183 w 6401555"/>
                <a:gd name="connsiteY257-10312" fmla="*/ 2989654 h 5369298"/>
                <a:gd name="connsiteX258-10313" fmla="*/ 128166 w 6401555"/>
                <a:gd name="connsiteY258-10314" fmla="*/ 2956604 h 5369298"/>
                <a:gd name="connsiteX259-10315" fmla="*/ 194267 w 6401555"/>
                <a:gd name="connsiteY259-10316" fmla="*/ 2901519 h 5369298"/>
                <a:gd name="connsiteX260-10317" fmla="*/ 216301 w 6401555"/>
                <a:gd name="connsiteY260-10318" fmla="*/ 2868469 h 5369298"/>
                <a:gd name="connsiteX261-10319" fmla="*/ 238335 w 6401555"/>
                <a:gd name="connsiteY261-10320" fmla="*/ 2758300 h 5369298"/>
                <a:gd name="connsiteX262-10321" fmla="*/ 260369 w 6401555"/>
                <a:gd name="connsiteY262-10322" fmla="*/ 2714232 h 5369298"/>
                <a:gd name="connsiteX263-10323" fmla="*/ 271385 w 6401555"/>
                <a:gd name="connsiteY263-10324" fmla="*/ 2681182 h 5369298"/>
                <a:gd name="connsiteX264-10325" fmla="*/ 260369 w 6401555"/>
                <a:gd name="connsiteY264-10326" fmla="*/ 2604064 h 5369298"/>
                <a:gd name="connsiteX265-10327" fmla="*/ 183251 w 6401555"/>
                <a:gd name="connsiteY265-10328" fmla="*/ 2515929 h 5369298"/>
                <a:gd name="connsiteX266-10329" fmla="*/ 172234 w 6401555"/>
                <a:gd name="connsiteY266-10330" fmla="*/ 2449828 h 5369298"/>
                <a:gd name="connsiteX267-10331" fmla="*/ 216301 w 6401555"/>
                <a:gd name="connsiteY267-10332" fmla="*/ 2438811 h 5369298"/>
                <a:gd name="connsiteX268-10333" fmla="*/ 304436 w 6401555"/>
                <a:gd name="connsiteY268-10334" fmla="*/ 2449828 h 5369298"/>
                <a:gd name="connsiteX269-10335" fmla="*/ 403588 w 6401555"/>
                <a:gd name="connsiteY269-10336" fmla="*/ 2471861 h 5369298"/>
                <a:gd name="connsiteX270-10337" fmla="*/ 436638 w 6401555"/>
                <a:gd name="connsiteY270-10338" fmla="*/ 2427794 h 5369298"/>
                <a:gd name="connsiteX271-10339" fmla="*/ 469689 w 6401555"/>
                <a:gd name="connsiteY271-10340" fmla="*/ 2460845 h 5369298"/>
                <a:gd name="connsiteX272-10341" fmla="*/ 480706 w 6401555"/>
                <a:gd name="connsiteY272-10342" fmla="*/ 2372710 h 5369298"/>
                <a:gd name="connsiteX273-10343" fmla="*/ 601892 w 6401555"/>
                <a:gd name="connsiteY273-10344" fmla="*/ 2328642 h 5369298"/>
                <a:gd name="connsiteX274-10345" fmla="*/ 579858 w 6401555"/>
                <a:gd name="connsiteY274-10346" fmla="*/ 2295591 h 5369298"/>
                <a:gd name="connsiteX275-10347" fmla="*/ 612908 w 6401555"/>
                <a:gd name="connsiteY275-10348" fmla="*/ 2196440 h 5369298"/>
                <a:gd name="connsiteX276-10349" fmla="*/ 557824 w 6401555"/>
                <a:gd name="connsiteY276-10350" fmla="*/ 2152372 h 5369298"/>
                <a:gd name="connsiteX277-10351" fmla="*/ 469689 w 6401555"/>
                <a:gd name="connsiteY277-10352" fmla="*/ 2130338 h 5369298"/>
                <a:gd name="connsiteX278-10353" fmla="*/ 546807 w 6401555"/>
                <a:gd name="connsiteY278-10354" fmla="*/ 2053220 h 5369298"/>
                <a:gd name="connsiteX279-10355" fmla="*/ 579858 w 6401555"/>
                <a:gd name="connsiteY279-10356" fmla="*/ 2042204 h 5369298"/>
                <a:gd name="connsiteX280-10357" fmla="*/ 612908 w 6401555"/>
                <a:gd name="connsiteY280-10358" fmla="*/ 2031187 h 5369298"/>
                <a:gd name="connsiteX281-10359" fmla="*/ 634942 w 6401555"/>
                <a:gd name="connsiteY281-10360" fmla="*/ 1998136 h 5369298"/>
                <a:gd name="connsiteX282-10361" fmla="*/ 656976 w 6401555"/>
                <a:gd name="connsiteY282-10362" fmla="*/ 1921018 h 5369298"/>
                <a:gd name="connsiteX283-10363" fmla="*/ 679010 w 6401555"/>
                <a:gd name="connsiteY283-10364" fmla="*/ 1854917 h 5369298"/>
                <a:gd name="connsiteX284-10365" fmla="*/ 690026 w 6401555"/>
                <a:gd name="connsiteY284-10366" fmla="*/ 1689664 h 5369298"/>
                <a:gd name="connsiteX285-10367" fmla="*/ 712060 w 6401555"/>
                <a:gd name="connsiteY285-10368" fmla="*/ 1656613 h 5369298"/>
                <a:gd name="connsiteX286-10369" fmla="*/ 679010 w 6401555"/>
                <a:gd name="connsiteY286-10370" fmla="*/ 1568478 h 5369298"/>
                <a:gd name="connsiteX287-10371" fmla="*/ 656976 w 6401555"/>
                <a:gd name="connsiteY287-10372" fmla="*/ 1502377 h 5369298"/>
                <a:gd name="connsiteX288-10373" fmla="*/ 667993 w 6401555"/>
                <a:gd name="connsiteY288-10374" fmla="*/ 1403225 h 5369298"/>
                <a:gd name="connsiteX289-10375" fmla="*/ 767145 w 6401555"/>
                <a:gd name="connsiteY289-10376" fmla="*/ 1348141 h 5369298"/>
                <a:gd name="connsiteX290-10377" fmla="*/ 877313 w 6401555"/>
                <a:gd name="connsiteY290-10378" fmla="*/ 1326107 h 5369298"/>
                <a:gd name="connsiteX291-10379" fmla="*/ 1020532 w 6401555"/>
                <a:gd name="connsiteY291-10380" fmla="*/ 1304073 h 5369298"/>
                <a:gd name="connsiteX292-10381" fmla="*/ 1042566 w 6401555"/>
                <a:gd name="connsiteY292-10382" fmla="*/ 1337124 h 5369298"/>
                <a:gd name="connsiteX293-10383" fmla="*/ 1053583 w 6401555"/>
                <a:gd name="connsiteY293-10384" fmla="*/ 1381191 h 5369298"/>
                <a:gd name="connsiteX294-10385" fmla="*/ 1086634 w 6401555"/>
                <a:gd name="connsiteY294-10386" fmla="*/ 1403225 h 5369298"/>
                <a:gd name="connsiteX295-10387" fmla="*/ 1174769 w 6401555"/>
                <a:gd name="connsiteY295-10388" fmla="*/ 1480343 h 5369298"/>
                <a:gd name="connsiteX296-10389" fmla="*/ 1207819 w 6401555"/>
                <a:gd name="connsiteY296-10390" fmla="*/ 1469326 h 5369298"/>
                <a:gd name="connsiteX297-10391" fmla="*/ 1207819 w 6401555"/>
                <a:gd name="connsiteY297-10392" fmla="*/ 1337124 h 5369298"/>
                <a:gd name="connsiteX298-10393" fmla="*/ 1240870 w 6401555"/>
                <a:gd name="connsiteY298-10394" fmla="*/ 1315090 h 5369298"/>
                <a:gd name="connsiteX299-10395" fmla="*/ 1439173 w 6401555"/>
                <a:gd name="connsiteY299-10396" fmla="*/ 1293057 h 5369298"/>
                <a:gd name="connsiteX300-10397" fmla="*/ 1428157 w 6401555"/>
                <a:gd name="connsiteY300-10398" fmla="*/ 1237972 h 5369298"/>
                <a:gd name="connsiteX301-10399" fmla="*/ 1362055 w 6401555"/>
                <a:gd name="connsiteY301-10400" fmla="*/ 1204922 h 5369298"/>
                <a:gd name="connsiteX302-10401" fmla="*/ 1295954 w 6401555"/>
                <a:gd name="connsiteY302-10402" fmla="*/ 1149837 h 5369298"/>
                <a:gd name="connsiteX303-10403" fmla="*/ 1284937 w 6401555"/>
                <a:gd name="connsiteY303-10404" fmla="*/ 1105770 h 5369298"/>
                <a:gd name="connsiteX304-10405" fmla="*/ 1262904 w 6401555"/>
                <a:gd name="connsiteY304-10406" fmla="*/ 1072719 h 5369298"/>
                <a:gd name="connsiteX305-10407" fmla="*/ 1273920 w 6401555"/>
                <a:gd name="connsiteY305-10408" fmla="*/ 951534 h 5369298"/>
                <a:gd name="connsiteX306-10409" fmla="*/ 1306971 w 6401555"/>
                <a:gd name="connsiteY306-10410" fmla="*/ 929500 h 5369298"/>
                <a:gd name="connsiteX307-10411" fmla="*/ 1317988 w 6401555"/>
                <a:gd name="connsiteY307-10412" fmla="*/ 896449 h 5369298"/>
                <a:gd name="connsiteX308-10413" fmla="*/ 1273920 w 6401555"/>
                <a:gd name="connsiteY308-10414" fmla="*/ 830348 h 5369298"/>
                <a:gd name="connsiteX309-10415" fmla="*/ 1262904 w 6401555"/>
                <a:gd name="connsiteY309-10416" fmla="*/ 797298 h 5369298"/>
                <a:gd name="connsiteX310-10417" fmla="*/ 1229853 w 6401555"/>
                <a:gd name="connsiteY310-10418" fmla="*/ 764247 h 5369298"/>
                <a:gd name="connsiteX311-10419" fmla="*/ 1207819 w 6401555"/>
                <a:gd name="connsiteY311-10420" fmla="*/ 731196 h 5369298"/>
                <a:gd name="connsiteX312-10421" fmla="*/ 1218836 w 6401555"/>
                <a:gd name="connsiteY312-10422" fmla="*/ 521876 h 5369298"/>
                <a:gd name="connsiteX313-10423" fmla="*/ 1240870 w 6401555"/>
                <a:gd name="connsiteY313-10424" fmla="*/ 477808 h 5369298"/>
                <a:gd name="connsiteX314-10425" fmla="*/ 1251887 w 6401555"/>
                <a:gd name="connsiteY314-10426" fmla="*/ 444758 h 5369298"/>
                <a:gd name="connsiteX315-10427" fmla="*/ 1395106 w 6401555"/>
                <a:gd name="connsiteY315-10428" fmla="*/ 411707 h 5369298"/>
                <a:gd name="connsiteX316-10429" fmla="*/ 1406123 w 6401555"/>
                <a:gd name="connsiteY316-10430" fmla="*/ 367640 h 5369298"/>
                <a:gd name="connsiteX317-10431" fmla="*/ 1505275 w 6401555"/>
                <a:gd name="connsiteY317-10432" fmla="*/ 367640 h 5369298"/>
                <a:gd name="connsiteX318-10433" fmla="*/ 1527308 w 6401555"/>
                <a:gd name="connsiteY318-10434" fmla="*/ 400690 h 5369298"/>
                <a:gd name="connsiteX319-10435" fmla="*/ 1659511 w 6401555"/>
                <a:gd name="connsiteY319-10436" fmla="*/ 444758 h 5369298"/>
                <a:gd name="connsiteX320-10437" fmla="*/ 1703578 w 6401555"/>
                <a:gd name="connsiteY320-10438" fmla="*/ 565943 h 5369298"/>
                <a:gd name="connsiteX321-10439" fmla="*/ 1780696 w 6401555"/>
                <a:gd name="connsiteY321-10440" fmla="*/ 576960 h 5369298"/>
                <a:gd name="connsiteX322-10441" fmla="*/ 1813747 w 6401555"/>
                <a:gd name="connsiteY322-10442" fmla="*/ 587977 h 5369298"/>
                <a:gd name="connsiteX323-10443" fmla="*/ 1824764 w 6401555"/>
                <a:gd name="connsiteY323-10444" fmla="*/ 687129 h 5369298"/>
                <a:gd name="connsiteX324-10445" fmla="*/ 1780696 w 6401555"/>
                <a:gd name="connsiteY324-10446" fmla="*/ 698146 h 5369298"/>
                <a:gd name="connsiteX325-10447" fmla="*/ 1681545 w 6401555"/>
                <a:gd name="connsiteY325-10448" fmla="*/ 720179 h 5369298"/>
                <a:gd name="connsiteX326-10449" fmla="*/ 1769679 w 6401555"/>
                <a:gd name="connsiteY326-10450" fmla="*/ 753230 h 5369298"/>
                <a:gd name="connsiteX327-10451" fmla="*/ 1780696 w 6401555"/>
                <a:gd name="connsiteY327-10452" fmla="*/ 819331 h 5369298"/>
                <a:gd name="connsiteX328-10453" fmla="*/ 1824764 w 6401555"/>
                <a:gd name="connsiteY328-10454" fmla="*/ 918483 h 5369298"/>
                <a:gd name="connsiteX329-10455" fmla="*/ 1857814 w 6401555"/>
                <a:gd name="connsiteY329-10456" fmla="*/ 951534 h 5369298"/>
                <a:gd name="connsiteX330-10457" fmla="*/ 1879848 w 6401555"/>
                <a:gd name="connsiteY330-10458" fmla="*/ 984584 h 5369298"/>
                <a:gd name="connsiteX331-10459" fmla="*/ 1990017 w 6401555"/>
                <a:gd name="connsiteY331-10460" fmla="*/ 995601 h 5369298"/>
                <a:gd name="connsiteX332-10461" fmla="*/ 2023067 w 6401555"/>
                <a:gd name="connsiteY332-10462" fmla="*/ 1017635 h 5369298"/>
                <a:gd name="connsiteX333-10463" fmla="*/ 2056118 w 6401555"/>
                <a:gd name="connsiteY333-10464" fmla="*/ 1050685 h 5369298"/>
                <a:gd name="connsiteX334-10465" fmla="*/ 2089169 w 6401555"/>
                <a:gd name="connsiteY334-10466" fmla="*/ 1028652 h 5369298"/>
                <a:gd name="connsiteX335-10467" fmla="*/ 2122219 w 6401555"/>
                <a:gd name="connsiteY335-10468" fmla="*/ 984584 h 5369298"/>
                <a:gd name="connsiteX336-10469" fmla="*/ 2133236 w 6401555"/>
                <a:gd name="connsiteY336-10470" fmla="*/ 951534 h 5369298"/>
                <a:gd name="connsiteX337-10471" fmla="*/ 2166287 w 6401555"/>
                <a:gd name="connsiteY337-10472" fmla="*/ 940517 h 5369298"/>
                <a:gd name="connsiteX338-10473" fmla="*/ 2243405 w 6401555"/>
                <a:gd name="connsiteY338-10474" fmla="*/ 984584 h 5369298"/>
                <a:gd name="connsiteX339-10475" fmla="*/ 2232388 w 6401555"/>
                <a:gd name="connsiteY339-10476" fmla="*/ 1017635 h 5369298"/>
                <a:gd name="connsiteX340-10477" fmla="*/ 2210354 w 6401555"/>
                <a:gd name="connsiteY340-10478" fmla="*/ 1061702 h 5369298"/>
                <a:gd name="connsiteX341-10479" fmla="*/ 2188320 w 6401555"/>
                <a:gd name="connsiteY341-10480" fmla="*/ 1127804 h 5369298"/>
                <a:gd name="connsiteX342-10481" fmla="*/ 2133236 w 6401555"/>
                <a:gd name="connsiteY342-10482" fmla="*/ 1193905 h 5369298"/>
                <a:gd name="connsiteX343-10483" fmla="*/ 2100185 w 6401555"/>
                <a:gd name="connsiteY343-10484" fmla="*/ 1215938 h 5369298"/>
                <a:gd name="connsiteX344-10485" fmla="*/ 2298489 w 6401555"/>
                <a:gd name="connsiteY344-10486" fmla="*/ 1226955 h 5369298"/>
                <a:gd name="connsiteX345-10487" fmla="*/ 2364590 w 6401555"/>
                <a:gd name="connsiteY345-10488" fmla="*/ 1138820 h 5369298"/>
                <a:gd name="connsiteX346-10489" fmla="*/ 2397641 w 6401555"/>
                <a:gd name="connsiteY346-10490" fmla="*/ 1127804 h 5369298"/>
                <a:gd name="connsiteX347-10491" fmla="*/ 2584928 w 6401555"/>
                <a:gd name="connsiteY347-10492" fmla="*/ 1116787 h 5369298"/>
                <a:gd name="connsiteX348-10493" fmla="*/ 2640012 w 6401555"/>
                <a:gd name="connsiteY348-10494" fmla="*/ 1017635 h 5369298"/>
                <a:gd name="connsiteX349-10495" fmla="*/ 2651029 w 6401555"/>
                <a:gd name="connsiteY349-10496" fmla="*/ 929500 h 5369298"/>
                <a:gd name="connsiteX350-10497" fmla="*/ 2816282 w 6401555"/>
                <a:gd name="connsiteY350-10498" fmla="*/ 962551 h 5369298"/>
                <a:gd name="connsiteX351-10499" fmla="*/ 2860349 w 6401555"/>
                <a:gd name="connsiteY351-10500" fmla="*/ 841365 h 5369298"/>
                <a:gd name="connsiteX352-10501" fmla="*/ 2937467 w 6401555"/>
                <a:gd name="connsiteY352-10502" fmla="*/ 808314 h 5369298"/>
                <a:gd name="connsiteX353-10503" fmla="*/ 3080687 w 6401555"/>
                <a:gd name="connsiteY353-10504" fmla="*/ 819331 h 5369298"/>
                <a:gd name="connsiteX354-10505" fmla="*/ 3091704 w 6401555"/>
                <a:gd name="connsiteY354-10506" fmla="*/ 874416 h 5369298"/>
                <a:gd name="connsiteX355-10507" fmla="*/ 3124754 w 6401555"/>
                <a:gd name="connsiteY355-10508" fmla="*/ 951534 h 5369298"/>
                <a:gd name="connsiteX356-10509" fmla="*/ 3157805 w 6401555"/>
                <a:gd name="connsiteY356-10510" fmla="*/ 1094753 h 5369298"/>
                <a:gd name="connsiteX357-10511" fmla="*/ 3168822 w 6401555"/>
                <a:gd name="connsiteY357-10512" fmla="*/ 1127804 h 5369298"/>
                <a:gd name="connsiteX358-10513" fmla="*/ 3201872 w 6401555"/>
                <a:gd name="connsiteY358-10514" fmla="*/ 1138820 h 5369298"/>
                <a:gd name="connsiteX359-10515" fmla="*/ 3256957 w 6401555"/>
                <a:gd name="connsiteY359-10516" fmla="*/ 1149837 h 5369298"/>
                <a:gd name="connsiteX360-10517" fmla="*/ 3179838 w 6401555"/>
                <a:gd name="connsiteY360-10518" fmla="*/ 1160854 h 5369298"/>
                <a:gd name="connsiteX361-10519" fmla="*/ 3212889 w 6401555"/>
                <a:gd name="connsiteY361-10520" fmla="*/ 1171871 h 5369298"/>
                <a:gd name="connsiteX362-10521" fmla="*/ 3245940 w 6401555"/>
                <a:gd name="connsiteY362-10522" fmla="*/ 1193905 h 5369298"/>
                <a:gd name="connsiteX363-10523" fmla="*/ 3267973 w 6401555"/>
                <a:gd name="connsiteY363-10524" fmla="*/ 1226955 h 5369298"/>
                <a:gd name="connsiteX364-10525" fmla="*/ 3290007 w 6401555"/>
                <a:gd name="connsiteY364-10526" fmla="*/ 1271023 h 5369298"/>
                <a:gd name="connsiteX365-10527" fmla="*/ 3323058 w 6401555"/>
                <a:gd name="connsiteY365-10528" fmla="*/ 1293057 h 5369298"/>
                <a:gd name="connsiteX366-10529" fmla="*/ 3356108 w 6401555"/>
                <a:gd name="connsiteY366-10530" fmla="*/ 1282040 h 5369298"/>
                <a:gd name="connsiteX367-10531" fmla="*/ 3466277 w 6401555"/>
                <a:gd name="connsiteY367-10532" fmla="*/ 1193905 h 5369298"/>
                <a:gd name="connsiteX368-10533" fmla="*/ 3620513 w 6401555"/>
                <a:gd name="connsiteY368-10534" fmla="*/ 1160854 h 5369298"/>
                <a:gd name="connsiteX369-10535" fmla="*/ 3730682 w 6401555"/>
                <a:gd name="connsiteY369-10536" fmla="*/ 1116787 h 5369298"/>
                <a:gd name="connsiteX370-10537" fmla="*/ 3818817 w 6401555"/>
                <a:gd name="connsiteY370-10538" fmla="*/ 1094753 h 5369298"/>
                <a:gd name="connsiteX371-10539" fmla="*/ 3928985 w 6401555"/>
                <a:gd name="connsiteY371-10540" fmla="*/ 1050685 h 5369298"/>
                <a:gd name="connsiteX372-10541" fmla="*/ 4006104 w 6401555"/>
                <a:gd name="connsiteY372-10542" fmla="*/ 1017635 h 5369298"/>
                <a:gd name="connsiteX373-10543" fmla="*/ 4061188 w 6401555"/>
                <a:gd name="connsiteY373-10544" fmla="*/ 962551 h 5369298"/>
                <a:gd name="connsiteX374-10545" fmla="*/ 4127289 w 6401555"/>
                <a:gd name="connsiteY374-10546" fmla="*/ 907466 h 5369298"/>
                <a:gd name="connsiteX375-10547" fmla="*/ 4149323 w 6401555"/>
                <a:gd name="connsiteY375-10548" fmla="*/ 874416 h 5369298"/>
                <a:gd name="connsiteX376-10549" fmla="*/ 4182373 w 6401555"/>
                <a:gd name="connsiteY376-10550" fmla="*/ 852382 h 5369298"/>
                <a:gd name="connsiteX377-10551" fmla="*/ 4226441 w 6401555"/>
                <a:gd name="connsiteY377-10552" fmla="*/ 819331 h 5369298"/>
                <a:gd name="connsiteX378-10553" fmla="*/ 4303559 w 6401555"/>
                <a:gd name="connsiteY378-10554" fmla="*/ 786281 h 5369298"/>
                <a:gd name="connsiteX379-10555" fmla="*/ 4369660 w 6401555"/>
                <a:gd name="connsiteY379-10556" fmla="*/ 775264 h 5369298"/>
                <a:gd name="connsiteX380-10557" fmla="*/ 4424745 w 6401555"/>
                <a:gd name="connsiteY380-10558" fmla="*/ 753230 h 5369298"/>
                <a:gd name="connsiteX381-10559" fmla="*/ 4457795 w 6401555"/>
                <a:gd name="connsiteY381-10560" fmla="*/ 742213 h 5369298"/>
                <a:gd name="connsiteX382-10561" fmla="*/ 4523896 w 6401555"/>
                <a:gd name="connsiteY382-10562" fmla="*/ 698146 h 5369298"/>
                <a:gd name="connsiteX383-10563" fmla="*/ 4623048 w 6401555"/>
                <a:gd name="connsiteY383-10564" fmla="*/ 676112 h 5369298"/>
                <a:gd name="connsiteX384-10565" fmla="*/ 4755251 w 6401555"/>
                <a:gd name="connsiteY384-10566" fmla="*/ 709163 h 5369298"/>
                <a:gd name="connsiteX385-10567" fmla="*/ 4777284 w 6401555"/>
                <a:gd name="connsiteY385-10568" fmla="*/ 742213 h 5369298"/>
                <a:gd name="connsiteX386-10569" fmla="*/ 4810335 w 6401555"/>
                <a:gd name="connsiteY386-10570" fmla="*/ 753230 h 5369298"/>
                <a:gd name="connsiteX387-10571" fmla="*/ 4909487 w 6401555"/>
                <a:gd name="connsiteY387-10572" fmla="*/ 764247 h 5369298"/>
                <a:gd name="connsiteX388-10573" fmla="*/ 4942537 w 6401555"/>
                <a:gd name="connsiteY388-10574" fmla="*/ 830348 h 5369298"/>
                <a:gd name="connsiteX389-10575" fmla="*/ 4931520 w 6401555"/>
                <a:gd name="connsiteY389-10576" fmla="*/ 863399 h 5369298"/>
                <a:gd name="connsiteX390-10577" fmla="*/ 4909487 w 6401555"/>
                <a:gd name="connsiteY390-10578" fmla="*/ 830348 h 5369298"/>
                <a:gd name="connsiteX391-10579" fmla="*/ 4810335 w 6401555"/>
                <a:gd name="connsiteY391-10580" fmla="*/ 797298 h 5369298"/>
                <a:gd name="connsiteX392-10581" fmla="*/ 4777284 w 6401555"/>
                <a:gd name="connsiteY392-10582" fmla="*/ 808314 h 5369298"/>
                <a:gd name="connsiteX393-10583" fmla="*/ 4777284 w 6401555"/>
                <a:gd name="connsiteY393-10584" fmla="*/ 874416 h 5369298"/>
                <a:gd name="connsiteX394-10585" fmla="*/ 4854402 w 6401555"/>
                <a:gd name="connsiteY394-10586" fmla="*/ 918483 h 5369298"/>
                <a:gd name="connsiteX395-10587" fmla="*/ 5206942 w 6401555"/>
                <a:gd name="connsiteY395-10588" fmla="*/ 863399 h 5369298"/>
                <a:gd name="connsiteX396-10589" fmla="*/ 5239993 w 6401555"/>
                <a:gd name="connsiteY396-10590" fmla="*/ 841365 h 5369298"/>
                <a:gd name="connsiteX397-10591" fmla="*/ 5284060 w 6401555"/>
                <a:gd name="connsiteY397-10592" fmla="*/ 775264 h 5369298"/>
                <a:gd name="connsiteX398-10593" fmla="*/ 5339145 w 6401555"/>
                <a:gd name="connsiteY398-10594" fmla="*/ 510859 h 5369298"/>
                <a:gd name="connsiteX399-10595" fmla="*/ 5416263 w 6401555"/>
                <a:gd name="connsiteY399-10596" fmla="*/ 466791 h 5369298"/>
                <a:gd name="connsiteX400-10597" fmla="*/ 5581516 w 6401555"/>
                <a:gd name="connsiteY400-10598" fmla="*/ 433741 h 5369298"/>
                <a:gd name="connsiteX401-10599" fmla="*/ 5647617 w 6401555"/>
                <a:gd name="connsiteY401-10600" fmla="*/ 433741 h 5369298"/>
                <a:gd name="connsiteX402-10601" fmla="*/ 5658634 w 6401555"/>
                <a:gd name="connsiteY402-10602" fmla="*/ 499842 h 5369298"/>
                <a:gd name="connsiteX403-10603" fmla="*/ 5735752 w 6401555"/>
                <a:gd name="connsiteY403-10604" fmla="*/ 521876 h 5369298"/>
                <a:gd name="connsiteX404-10605" fmla="*/ 5746769 w 6401555"/>
                <a:gd name="connsiteY404-10606" fmla="*/ 477808 h 5369298"/>
                <a:gd name="connsiteX405-10607" fmla="*/ 5735752 w 6401555"/>
                <a:gd name="connsiteY405-10608" fmla="*/ 444758 h 5369298"/>
                <a:gd name="connsiteX406-10609" fmla="*/ 5724735 w 6401555"/>
                <a:gd name="connsiteY406-10610" fmla="*/ 378657 h 5369298"/>
                <a:gd name="connsiteX407-10611" fmla="*/ 5702701 w 6401555"/>
                <a:gd name="connsiteY407-10612" fmla="*/ 202387 h 5369298"/>
                <a:gd name="connsiteX408-10613" fmla="*/ 5669651 w 6401555"/>
                <a:gd name="connsiteY408-10614" fmla="*/ 136285 h 5369298"/>
                <a:gd name="connsiteX409-10615" fmla="*/ 5669651 w 6401555"/>
                <a:gd name="connsiteY409-10616" fmla="*/ 4083 h 5369298"/>
                <a:gd name="connsiteX0-10617" fmla="*/ 5669651 w 6401555"/>
                <a:gd name="connsiteY0-10618" fmla="*/ 4083 h 5369298"/>
                <a:gd name="connsiteX1-10619" fmla="*/ 5724735 w 6401555"/>
                <a:gd name="connsiteY1-10620" fmla="*/ 37134 h 5369298"/>
                <a:gd name="connsiteX2-10621" fmla="*/ 5757785 w 6401555"/>
                <a:gd name="connsiteY2-10622" fmla="*/ 59167 h 5369298"/>
                <a:gd name="connsiteX3-10623" fmla="*/ 5768802 w 6401555"/>
                <a:gd name="connsiteY3-10624" fmla="*/ 114252 h 5369298"/>
                <a:gd name="connsiteX4-10625" fmla="*/ 5779819 w 6401555"/>
                <a:gd name="connsiteY4-10626" fmla="*/ 158319 h 5369298"/>
                <a:gd name="connsiteX5-10627" fmla="*/ 5834904 w 6401555"/>
                <a:gd name="connsiteY5-10628" fmla="*/ 213404 h 5369298"/>
                <a:gd name="connsiteX6-10629" fmla="*/ 5878971 w 6401555"/>
                <a:gd name="connsiteY6-10630" fmla="*/ 279505 h 5369298"/>
                <a:gd name="connsiteX7-10631" fmla="*/ 5912022 w 6401555"/>
                <a:gd name="connsiteY7-10632" fmla="*/ 301538 h 5369298"/>
                <a:gd name="connsiteX8-10633" fmla="*/ 5978123 w 6401555"/>
                <a:gd name="connsiteY8-10634" fmla="*/ 323572 h 5369298"/>
                <a:gd name="connsiteX9-10635" fmla="*/ 6011173 w 6401555"/>
                <a:gd name="connsiteY9-10636" fmla="*/ 334589 h 5369298"/>
                <a:gd name="connsiteX10-10637" fmla="*/ 6066258 w 6401555"/>
                <a:gd name="connsiteY10-10638" fmla="*/ 345606 h 5369298"/>
                <a:gd name="connsiteX11-10639" fmla="*/ 6099308 w 6401555"/>
                <a:gd name="connsiteY11-10640" fmla="*/ 356623 h 5369298"/>
                <a:gd name="connsiteX12-10641" fmla="*/ 6143376 w 6401555"/>
                <a:gd name="connsiteY12-10642" fmla="*/ 367640 h 5369298"/>
                <a:gd name="connsiteX13-10643" fmla="*/ 6209477 w 6401555"/>
                <a:gd name="connsiteY13-10644" fmla="*/ 389673 h 5369298"/>
                <a:gd name="connsiteX14-10645" fmla="*/ 6242528 w 6401555"/>
                <a:gd name="connsiteY14-10646" fmla="*/ 422724 h 5369298"/>
                <a:gd name="connsiteX15-10647" fmla="*/ 6264561 w 6401555"/>
                <a:gd name="connsiteY15-10648" fmla="*/ 455775 h 5369298"/>
                <a:gd name="connsiteX16-10649" fmla="*/ 6297612 w 6401555"/>
                <a:gd name="connsiteY16-10650" fmla="*/ 466791 h 5369298"/>
                <a:gd name="connsiteX17-10651" fmla="*/ 6319646 w 6401555"/>
                <a:gd name="connsiteY17-10652" fmla="*/ 499842 h 5369298"/>
                <a:gd name="connsiteX18-10653" fmla="*/ 6352696 w 6401555"/>
                <a:gd name="connsiteY18-10654" fmla="*/ 532893 h 5369298"/>
                <a:gd name="connsiteX19-10655" fmla="*/ 6319646 w 6401555"/>
                <a:gd name="connsiteY19-10656" fmla="*/ 610011 h 5369298"/>
                <a:gd name="connsiteX20-10657" fmla="*/ 6330663 w 6401555"/>
                <a:gd name="connsiteY20-10658" fmla="*/ 775264 h 5369298"/>
                <a:gd name="connsiteX21-10659" fmla="*/ 6352696 w 6401555"/>
                <a:gd name="connsiteY21-10660" fmla="*/ 841365 h 5369298"/>
                <a:gd name="connsiteX22-10661" fmla="*/ 6341679 w 6401555"/>
                <a:gd name="connsiteY22-10662" fmla="*/ 874416 h 5369298"/>
                <a:gd name="connsiteX23-10663" fmla="*/ 6308629 w 6401555"/>
                <a:gd name="connsiteY23-10664" fmla="*/ 885432 h 5369298"/>
                <a:gd name="connsiteX24-10665" fmla="*/ 6275578 w 6401555"/>
                <a:gd name="connsiteY24-10666" fmla="*/ 907466 h 5369298"/>
                <a:gd name="connsiteX25-10667" fmla="*/ 6319646 w 6401555"/>
                <a:gd name="connsiteY25-10668" fmla="*/ 973567 h 5369298"/>
                <a:gd name="connsiteX26-10669" fmla="*/ 6341679 w 6401555"/>
                <a:gd name="connsiteY26-10670" fmla="*/ 1039669 h 5369298"/>
                <a:gd name="connsiteX27-10671" fmla="*/ 6352696 w 6401555"/>
                <a:gd name="connsiteY27-10672" fmla="*/ 1072719 h 5369298"/>
                <a:gd name="connsiteX28-10673" fmla="*/ 6385747 w 6401555"/>
                <a:gd name="connsiteY28-10674" fmla="*/ 1105770 h 5369298"/>
                <a:gd name="connsiteX29-10675" fmla="*/ 6385747 w 6401555"/>
                <a:gd name="connsiteY29-10676" fmla="*/ 1237972 h 5369298"/>
                <a:gd name="connsiteX30-10677" fmla="*/ 6352696 w 6401555"/>
                <a:gd name="connsiteY30-10678" fmla="*/ 1271023 h 5369298"/>
                <a:gd name="connsiteX31-10679" fmla="*/ 6330663 w 6401555"/>
                <a:gd name="connsiteY31-10680" fmla="*/ 1304073 h 5369298"/>
                <a:gd name="connsiteX32-10681" fmla="*/ 6198460 w 6401555"/>
                <a:gd name="connsiteY32-10682" fmla="*/ 1414242 h 5369298"/>
                <a:gd name="connsiteX33-10683" fmla="*/ 6154393 w 6401555"/>
                <a:gd name="connsiteY33-10684" fmla="*/ 1425259 h 5369298"/>
                <a:gd name="connsiteX34-10685" fmla="*/ 6110325 w 6401555"/>
                <a:gd name="connsiteY34-10686" fmla="*/ 1458310 h 5369298"/>
                <a:gd name="connsiteX35-10687" fmla="*/ 6011173 w 6401555"/>
                <a:gd name="connsiteY35-10688" fmla="*/ 1469326 h 5369298"/>
                <a:gd name="connsiteX36-10689" fmla="*/ 5967106 w 6401555"/>
                <a:gd name="connsiteY36-10690" fmla="*/ 1480343 h 5369298"/>
                <a:gd name="connsiteX37-10691" fmla="*/ 5934055 w 6401555"/>
                <a:gd name="connsiteY37-10692" fmla="*/ 1513394 h 5369298"/>
                <a:gd name="connsiteX38-10693" fmla="*/ 5867954 w 6401555"/>
                <a:gd name="connsiteY38-10694" fmla="*/ 1535428 h 5369298"/>
                <a:gd name="connsiteX39-10695" fmla="*/ 5834904 w 6401555"/>
                <a:gd name="connsiteY39-10696" fmla="*/ 1546445 h 5369298"/>
                <a:gd name="connsiteX40-10697" fmla="*/ 5768802 w 6401555"/>
                <a:gd name="connsiteY40-10698" fmla="*/ 1568478 h 5369298"/>
                <a:gd name="connsiteX41-10699" fmla="*/ 5735752 w 6401555"/>
                <a:gd name="connsiteY41-10700" fmla="*/ 1579495 h 5369298"/>
                <a:gd name="connsiteX42-10701" fmla="*/ 5581516 w 6401555"/>
                <a:gd name="connsiteY42-10702" fmla="*/ 1590512 h 5369298"/>
                <a:gd name="connsiteX43-10703" fmla="*/ 5570499 w 6401555"/>
                <a:gd name="connsiteY43-10704" fmla="*/ 1700681 h 5369298"/>
                <a:gd name="connsiteX44-10705" fmla="*/ 5482364 w 6401555"/>
                <a:gd name="connsiteY44-10706" fmla="*/ 1656613 h 5369298"/>
                <a:gd name="connsiteX45-10707" fmla="*/ 5427279 w 6401555"/>
                <a:gd name="connsiteY45-10708" fmla="*/ 1667630 h 5369298"/>
                <a:gd name="connsiteX46-10709" fmla="*/ 5394229 w 6401555"/>
                <a:gd name="connsiteY46-10710" fmla="*/ 1700681 h 5369298"/>
                <a:gd name="connsiteX47-10711" fmla="*/ 5361178 w 6401555"/>
                <a:gd name="connsiteY47-10712" fmla="*/ 1711698 h 5369298"/>
                <a:gd name="connsiteX48-10713" fmla="*/ 5206942 w 6401555"/>
                <a:gd name="connsiteY48-10714" fmla="*/ 1700681 h 5369298"/>
                <a:gd name="connsiteX49-10715" fmla="*/ 5173892 w 6401555"/>
                <a:gd name="connsiteY49-10716" fmla="*/ 1689664 h 5369298"/>
                <a:gd name="connsiteX50-10717" fmla="*/ 5107790 w 6401555"/>
                <a:gd name="connsiteY50-10718" fmla="*/ 1700681 h 5369298"/>
                <a:gd name="connsiteX51-10719" fmla="*/ 5041689 w 6401555"/>
                <a:gd name="connsiteY51-10720" fmla="*/ 1744748 h 5369298"/>
                <a:gd name="connsiteX52-10721" fmla="*/ 4997622 w 6401555"/>
                <a:gd name="connsiteY52-10722" fmla="*/ 1799832 h 5369298"/>
                <a:gd name="connsiteX53-10723" fmla="*/ 4964571 w 6401555"/>
                <a:gd name="connsiteY53-10724" fmla="*/ 1876951 h 5369298"/>
                <a:gd name="connsiteX54-10725" fmla="*/ 4953554 w 6401555"/>
                <a:gd name="connsiteY54-10726" fmla="*/ 1943052 h 5369298"/>
                <a:gd name="connsiteX55-10727" fmla="*/ 4920504 w 6401555"/>
                <a:gd name="connsiteY55-10728" fmla="*/ 1976102 h 5369298"/>
                <a:gd name="connsiteX56-10729" fmla="*/ 4909487 w 6401555"/>
                <a:gd name="connsiteY56-10730" fmla="*/ 2009153 h 5369298"/>
                <a:gd name="connsiteX57-10731" fmla="*/ 4887453 w 6401555"/>
                <a:gd name="connsiteY57-10732" fmla="*/ 2097288 h 5369298"/>
                <a:gd name="connsiteX58-10733" fmla="*/ 4876436 w 6401555"/>
                <a:gd name="connsiteY58-10734" fmla="*/ 2130338 h 5369298"/>
                <a:gd name="connsiteX59-10735" fmla="*/ 4733217 w 6401555"/>
                <a:gd name="connsiteY59-10736" fmla="*/ 2163389 h 5369298"/>
                <a:gd name="connsiteX60-10737" fmla="*/ 4689149 w 6401555"/>
                <a:gd name="connsiteY60-10738" fmla="*/ 2185423 h 5369298"/>
                <a:gd name="connsiteX61-10739" fmla="*/ 4678132 w 6401555"/>
                <a:gd name="connsiteY61-10740" fmla="*/ 2306608 h 5369298"/>
                <a:gd name="connsiteX62-10741" fmla="*/ 4667116 w 6401555"/>
                <a:gd name="connsiteY62-10742" fmla="*/ 2339659 h 5369298"/>
                <a:gd name="connsiteX63-10743" fmla="*/ 4634065 w 6401555"/>
                <a:gd name="connsiteY63-10744" fmla="*/ 2317625 h 5369298"/>
                <a:gd name="connsiteX64-10745" fmla="*/ 4589998 w 6401555"/>
                <a:gd name="connsiteY64-10746" fmla="*/ 2361693 h 5369298"/>
                <a:gd name="connsiteX65-10747" fmla="*/ 4523896 w 6401555"/>
                <a:gd name="connsiteY65-10748" fmla="*/ 2394743 h 5369298"/>
                <a:gd name="connsiteX66-10749" fmla="*/ 4556947 w 6401555"/>
                <a:gd name="connsiteY66-10750" fmla="*/ 2416777 h 5369298"/>
                <a:gd name="connsiteX67-10751" fmla="*/ 4612031 w 6401555"/>
                <a:gd name="connsiteY67-10752" fmla="*/ 2361693 h 5369298"/>
                <a:gd name="connsiteX68-10753" fmla="*/ 4645082 w 6401555"/>
                <a:gd name="connsiteY68-10754" fmla="*/ 2383726 h 5369298"/>
                <a:gd name="connsiteX69-10755" fmla="*/ 4689149 w 6401555"/>
                <a:gd name="connsiteY69-10756" fmla="*/ 2482878 h 5369298"/>
                <a:gd name="connsiteX70-10757" fmla="*/ 4711183 w 6401555"/>
                <a:gd name="connsiteY70-10758" fmla="*/ 2593047 h 5369298"/>
                <a:gd name="connsiteX71-10759" fmla="*/ 4777284 w 6401555"/>
                <a:gd name="connsiteY71-10760" fmla="*/ 2648131 h 5369298"/>
                <a:gd name="connsiteX72-10761" fmla="*/ 4788301 w 6401555"/>
                <a:gd name="connsiteY72-10762" fmla="*/ 2703216 h 5369298"/>
                <a:gd name="connsiteX73-10763" fmla="*/ 4799318 w 6401555"/>
                <a:gd name="connsiteY73-10764" fmla="*/ 2747283 h 5369298"/>
                <a:gd name="connsiteX74-10765" fmla="*/ 4810335 w 6401555"/>
                <a:gd name="connsiteY74-10766" fmla="*/ 2901519 h 5369298"/>
                <a:gd name="connsiteX75-10767" fmla="*/ 4821352 w 6401555"/>
                <a:gd name="connsiteY75-10768" fmla="*/ 2934570 h 5369298"/>
                <a:gd name="connsiteX76-10769" fmla="*/ 4832369 w 6401555"/>
                <a:gd name="connsiteY76-10770" fmla="*/ 2978637 h 5369298"/>
                <a:gd name="connsiteX77-10771" fmla="*/ 4931520 w 6401555"/>
                <a:gd name="connsiteY77-10772" fmla="*/ 3022705 h 5369298"/>
                <a:gd name="connsiteX78-10773" fmla="*/ 4964571 w 6401555"/>
                <a:gd name="connsiteY78-10774" fmla="*/ 3033722 h 5369298"/>
                <a:gd name="connsiteX79-10775" fmla="*/ 4997622 w 6401555"/>
                <a:gd name="connsiteY79-10776" fmla="*/ 3044738 h 5369298"/>
                <a:gd name="connsiteX80-10777" fmla="*/ 5019655 w 6401555"/>
                <a:gd name="connsiteY80-10778" fmla="*/ 3077789 h 5369298"/>
                <a:gd name="connsiteX81-10779" fmla="*/ 5030672 w 6401555"/>
                <a:gd name="connsiteY81-10780" fmla="*/ 3154907 h 5369298"/>
                <a:gd name="connsiteX82-10781" fmla="*/ 5107790 w 6401555"/>
                <a:gd name="connsiteY82-10782" fmla="*/ 3165924 h 5369298"/>
                <a:gd name="connsiteX83-10783" fmla="*/ 5162875 w 6401555"/>
                <a:gd name="connsiteY83-10784" fmla="*/ 3232025 h 5369298"/>
                <a:gd name="connsiteX84-10785" fmla="*/ 5173892 w 6401555"/>
                <a:gd name="connsiteY84-10786" fmla="*/ 3265076 h 5369298"/>
                <a:gd name="connsiteX85-10787" fmla="*/ 5184908 w 6401555"/>
                <a:gd name="connsiteY85-10788" fmla="*/ 3452363 h 5369298"/>
                <a:gd name="connsiteX86-10789" fmla="*/ 5217959 w 6401555"/>
                <a:gd name="connsiteY86-10790" fmla="*/ 3463379 h 5369298"/>
                <a:gd name="connsiteX87-10791" fmla="*/ 5251010 w 6401555"/>
                <a:gd name="connsiteY87-10792" fmla="*/ 3496430 h 5369298"/>
                <a:gd name="connsiteX88-10793" fmla="*/ 5262026 w 6401555"/>
                <a:gd name="connsiteY88-10794" fmla="*/ 3529481 h 5369298"/>
                <a:gd name="connsiteX89-10795" fmla="*/ 5273043 w 6401555"/>
                <a:gd name="connsiteY89-10796" fmla="*/ 3617616 h 5369298"/>
                <a:gd name="connsiteX90-10797" fmla="*/ 5239993 w 6401555"/>
                <a:gd name="connsiteY90-10798" fmla="*/ 3628632 h 5369298"/>
                <a:gd name="connsiteX91-10799" fmla="*/ 5173892 w 6401555"/>
                <a:gd name="connsiteY91-10800" fmla="*/ 3672700 h 5369298"/>
                <a:gd name="connsiteX92-10801" fmla="*/ 5140841 w 6401555"/>
                <a:gd name="connsiteY92-10802" fmla="*/ 3683717 h 5369298"/>
                <a:gd name="connsiteX93-10803" fmla="*/ 5074740 w 6401555"/>
                <a:gd name="connsiteY93-10804" fmla="*/ 3727784 h 5369298"/>
                <a:gd name="connsiteX94-10805" fmla="*/ 4942537 w 6401555"/>
                <a:gd name="connsiteY94-10806" fmla="*/ 3738801 h 5369298"/>
                <a:gd name="connsiteX95-10807" fmla="*/ 4821352 w 6401555"/>
                <a:gd name="connsiteY95-10808" fmla="*/ 3727784 h 5369298"/>
                <a:gd name="connsiteX96-10809" fmla="*/ 4788301 w 6401555"/>
                <a:gd name="connsiteY96-10810" fmla="*/ 3705751 h 5369298"/>
                <a:gd name="connsiteX97-10811" fmla="*/ 4722200 w 6401555"/>
                <a:gd name="connsiteY97-10812" fmla="*/ 3683717 h 5369298"/>
                <a:gd name="connsiteX98-10813" fmla="*/ 4656099 w 6401555"/>
                <a:gd name="connsiteY98-10814" fmla="*/ 3617616 h 5369298"/>
                <a:gd name="connsiteX99-10815" fmla="*/ 4667116 w 6401555"/>
                <a:gd name="connsiteY99-10816" fmla="*/ 3573548 h 5369298"/>
                <a:gd name="connsiteX100-10817" fmla="*/ 4479829 w 6401555"/>
                <a:gd name="connsiteY100-10818" fmla="*/ 3518464 h 5369298"/>
                <a:gd name="connsiteX101-10819" fmla="*/ 4446778 w 6401555"/>
                <a:gd name="connsiteY101-10820" fmla="*/ 3485413 h 5369298"/>
                <a:gd name="connsiteX102-10821" fmla="*/ 4358643 w 6401555"/>
                <a:gd name="connsiteY102-10822" fmla="*/ 3441346 h 5369298"/>
                <a:gd name="connsiteX103-10823" fmla="*/ 4347626 w 6401555"/>
                <a:gd name="connsiteY103-10824" fmla="*/ 3529481 h 5369298"/>
                <a:gd name="connsiteX104-10825" fmla="*/ 4380677 w 6401555"/>
                <a:gd name="connsiteY104-10826" fmla="*/ 3551514 h 5369298"/>
                <a:gd name="connsiteX105-10827" fmla="*/ 4347626 w 6401555"/>
                <a:gd name="connsiteY105-10828" fmla="*/ 3584565 h 5369298"/>
                <a:gd name="connsiteX106-10829" fmla="*/ 4259492 w 6401555"/>
                <a:gd name="connsiteY106-10830" fmla="*/ 3584565 h 5369298"/>
                <a:gd name="connsiteX107-10831" fmla="*/ 4177626 w 6401555"/>
                <a:gd name="connsiteY107-10832" fmla="*/ 3541305 h 5369298"/>
                <a:gd name="connsiteX108-10833" fmla="*/ 4088668 w 6401555"/>
                <a:gd name="connsiteY108-10834" fmla="*/ 3462858 h 5369298"/>
                <a:gd name="connsiteX109-10835" fmla="*/ 3962036 w 6401555"/>
                <a:gd name="connsiteY109-10836" fmla="*/ 3254059 h 5369298"/>
                <a:gd name="connsiteX110-10837" fmla="*/ 3988591 w 6401555"/>
                <a:gd name="connsiteY110-10838" fmla="*/ 3451651 h 5369298"/>
                <a:gd name="connsiteX111-10839" fmla="*/ 3899634 w 6401555"/>
                <a:gd name="connsiteY111-10840" fmla="*/ 3384411 h 5369298"/>
                <a:gd name="connsiteX112-10841" fmla="*/ 3895935 w 6401555"/>
                <a:gd name="connsiteY112-10842" fmla="*/ 3232025 h 5369298"/>
                <a:gd name="connsiteX113-10843" fmla="*/ 3862884 w 6401555"/>
                <a:gd name="connsiteY113-10844" fmla="*/ 3221008 h 5369298"/>
                <a:gd name="connsiteX114-10845" fmla="*/ 3829834 w 6401555"/>
                <a:gd name="connsiteY114-10846" fmla="*/ 3198975 h 5369298"/>
                <a:gd name="connsiteX115-10847" fmla="*/ 3832917 w 6401555"/>
                <a:gd name="connsiteY115-10848" fmla="*/ 3272345 h 5369298"/>
                <a:gd name="connsiteX116-10849" fmla="*/ 3763732 w 6401555"/>
                <a:gd name="connsiteY116-10850" fmla="*/ 3176941 h 5369298"/>
                <a:gd name="connsiteX117-10851" fmla="*/ 3730682 w 6401555"/>
                <a:gd name="connsiteY117-10852" fmla="*/ 3165924 h 5369298"/>
                <a:gd name="connsiteX118-10853" fmla="*/ 3743959 w 6401555"/>
                <a:gd name="connsiteY118-10854" fmla="*/ 3238725 h 5369298"/>
                <a:gd name="connsiteX119-10855" fmla="*/ 3631530 w 6401555"/>
                <a:gd name="connsiteY119-10856" fmla="*/ 3110840 h 5369298"/>
                <a:gd name="connsiteX120-10857" fmla="*/ 3609496 w 6401555"/>
                <a:gd name="connsiteY120-10858" fmla="*/ 3143890 h 5369298"/>
                <a:gd name="connsiteX121-10859" fmla="*/ 3598479 w 6401555"/>
                <a:gd name="connsiteY121-10860" fmla="*/ 3198975 h 5369298"/>
                <a:gd name="connsiteX122-10861" fmla="*/ 3565429 w 6401555"/>
                <a:gd name="connsiteY122-10862" fmla="*/ 3209991 h 5369298"/>
                <a:gd name="connsiteX123-10863" fmla="*/ 3510345 w 6401555"/>
                <a:gd name="connsiteY123-10864" fmla="*/ 3198975 h 5369298"/>
                <a:gd name="connsiteX124-10865" fmla="*/ 3499328 w 6401555"/>
                <a:gd name="connsiteY124-10866" fmla="*/ 3165924 h 5369298"/>
                <a:gd name="connsiteX125-10867" fmla="*/ 3477294 w 6401555"/>
                <a:gd name="connsiteY125-10868" fmla="*/ 3132873 h 5369298"/>
                <a:gd name="connsiteX126-10869" fmla="*/ 3411193 w 6401555"/>
                <a:gd name="connsiteY126-10870" fmla="*/ 3077789 h 5369298"/>
                <a:gd name="connsiteX127-10871" fmla="*/ 3345092 w 6401555"/>
                <a:gd name="connsiteY127-10872" fmla="*/ 3088806 h 5369298"/>
                <a:gd name="connsiteX128-10873" fmla="*/ 3378142 w 6401555"/>
                <a:gd name="connsiteY128-10874" fmla="*/ 3110840 h 5369298"/>
                <a:gd name="connsiteX129-10875" fmla="*/ 3356108 w 6401555"/>
                <a:gd name="connsiteY129-10876" fmla="*/ 3187958 h 5369298"/>
                <a:gd name="connsiteX130-10877" fmla="*/ 3290007 w 6401555"/>
                <a:gd name="connsiteY130-10878" fmla="*/ 3232025 h 5369298"/>
                <a:gd name="connsiteX131-10879" fmla="*/ 3256957 w 6401555"/>
                <a:gd name="connsiteY131-10880" fmla="*/ 3254059 h 5369298"/>
                <a:gd name="connsiteX132-10881" fmla="*/ 3223906 w 6401555"/>
                <a:gd name="connsiteY132-10882" fmla="*/ 3265076 h 5369298"/>
                <a:gd name="connsiteX133-10883" fmla="*/ 3157805 w 6401555"/>
                <a:gd name="connsiteY133-10884" fmla="*/ 3298126 h 5369298"/>
                <a:gd name="connsiteX134-10885" fmla="*/ 3124754 w 6401555"/>
                <a:gd name="connsiteY134-10886" fmla="*/ 3331177 h 5369298"/>
                <a:gd name="connsiteX135-10887" fmla="*/ 3014585 w 6401555"/>
                <a:gd name="connsiteY135-10888" fmla="*/ 3452363 h 5369298"/>
                <a:gd name="connsiteX136-10889" fmla="*/ 2926451 w 6401555"/>
                <a:gd name="connsiteY136-10890" fmla="*/ 3518464 h 5369298"/>
                <a:gd name="connsiteX137-10891" fmla="*/ 3036619 w 6401555"/>
                <a:gd name="connsiteY137-10892" fmla="*/ 3507447 h 5369298"/>
                <a:gd name="connsiteX138-10893" fmla="*/ 3091704 w 6401555"/>
                <a:gd name="connsiteY138-10894" fmla="*/ 3463379 h 5369298"/>
                <a:gd name="connsiteX139-10895" fmla="*/ 3102720 w 6401555"/>
                <a:gd name="connsiteY139-10896" fmla="*/ 3430329 h 5369298"/>
                <a:gd name="connsiteX140-10897" fmla="*/ 3091704 w 6401555"/>
                <a:gd name="connsiteY140-10898" fmla="*/ 3309143 h 5369298"/>
                <a:gd name="connsiteX141-10899" fmla="*/ 3047636 w 6401555"/>
                <a:gd name="connsiteY141-10900" fmla="*/ 3331177 h 5369298"/>
                <a:gd name="connsiteX142-10901" fmla="*/ 2981535 w 6401555"/>
                <a:gd name="connsiteY142-10902" fmla="*/ 3397278 h 5369298"/>
                <a:gd name="connsiteX143-10903" fmla="*/ 2871366 w 6401555"/>
                <a:gd name="connsiteY143-10904" fmla="*/ 3419312 h 5369298"/>
                <a:gd name="connsiteX144-10905" fmla="*/ 2816282 w 6401555"/>
                <a:gd name="connsiteY144-10906" fmla="*/ 3485413 h 5369298"/>
                <a:gd name="connsiteX145-10907" fmla="*/ 2783231 w 6401555"/>
                <a:gd name="connsiteY145-10908" fmla="*/ 3496430 h 5369298"/>
                <a:gd name="connsiteX146-10909" fmla="*/ 2684079 w 6401555"/>
                <a:gd name="connsiteY146-10910" fmla="*/ 3496430 h 5369298"/>
                <a:gd name="connsiteX147-10911" fmla="*/ 2662046 w 6401555"/>
                <a:gd name="connsiteY147-10912" fmla="*/ 3529481 h 5369298"/>
                <a:gd name="connsiteX148-10913" fmla="*/ 2628995 w 6401555"/>
                <a:gd name="connsiteY148-10914" fmla="*/ 3551514 h 5369298"/>
                <a:gd name="connsiteX149-10915" fmla="*/ 2496793 w 6401555"/>
                <a:gd name="connsiteY149-10916" fmla="*/ 3573548 h 5369298"/>
                <a:gd name="connsiteX150-10917" fmla="*/ 2507810 w 6401555"/>
                <a:gd name="connsiteY150-10918" fmla="*/ 3672700 h 5369298"/>
                <a:gd name="connsiteX151-10919" fmla="*/ 2518826 w 6401555"/>
                <a:gd name="connsiteY151-10920" fmla="*/ 3705751 h 5369298"/>
                <a:gd name="connsiteX152-10921" fmla="*/ 2551877 w 6401555"/>
                <a:gd name="connsiteY152-10922" fmla="*/ 3738801 h 5369298"/>
                <a:gd name="connsiteX153-10923" fmla="*/ 2595945 w 6401555"/>
                <a:gd name="connsiteY153-10924" fmla="*/ 3804902 h 5369298"/>
                <a:gd name="connsiteX154-10925" fmla="*/ 2640012 w 6401555"/>
                <a:gd name="connsiteY154-10926" fmla="*/ 3992189 h 5369298"/>
                <a:gd name="connsiteX155-10927" fmla="*/ 2673063 w 6401555"/>
                <a:gd name="connsiteY155-10928" fmla="*/ 4003206 h 5369298"/>
                <a:gd name="connsiteX156-10929" fmla="*/ 2739164 w 6401555"/>
                <a:gd name="connsiteY156-10930" fmla="*/ 4058290 h 5369298"/>
                <a:gd name="connsiteX157-10931" fmla="*/ 2750181 w 6401555"/>
                <a:gd name="connsiteY157-10932" fmla="*/ 4091341 h 5369298"/>
                <a:gd name="connsiteX158-10933" fmla="*/ 2761198 w 6401555"/>
                <a:gd name="connsiteY158-10934" fmla="*/ 4135408 h 5369298"/>
                <a:gd name="connsiteX159-10935" fmla="*/ 2816282 w 6401555"/>
                <a:gd name="connsiteY159-10936" fmla="*/ 4146425 h 5369298"/>
                <a:gd name="connsiteX160-10937" fmla="*/ 2882383 w 6401555"/>
                <a:gd name="connsiteY160-10938" fmla="*/ 4245577 h 5369298"/>
                <a:gd name="connsiteX161-10939" fmla="*/ 2904417 w 6401555"/>
                <a:gd name="connsiteY161-10940" fmla="*/ 4278628 h 5369298"/>
                <a:gd name="connsiteX162-10941" fmla="*/ 3014585 w 6401555"/>
                <a:gd name="connsiteY162-10942" fmla="*/ 4300661 h 5369298"/>
                <a:gd name="connsiteX163-10943" fmla="*/ 3036619 w 6401555"/>
                <a:gd name="connsiteY163-10944" fmla="*/ 4333712 h 5369298"/>
                <a:gd name="connsiteX164-10945" fmla="*/ 3102720 w 6401555"/>
                <a:gd name="connsiteY164-10946" fmla="*/ 4399813 h 5369298"/>
                <a:gd name="connsiteX165-10947" fmla="*/ 3146788 w 6401555"/>
                <a:gd name="connsiteY165-10948" fmla="*/ 4465914 h 5369298"/>
                <a:gd name="connsiteX166-10949" fmla="*/ 3168822 w 6401555"/>
                <a:gd name="connsiteY166-10950" fmla="*/ 4498965 h 5369298"/>
                <a:gd name="connsiteX167-10951" fmla="*/ 3179838 w 6401555"/>
                <a:gd name="connsiteY167-10952" fmla="*/ 4532016 h 5369298"/>
                <a:gd name="connsiteX168-10953" fmla="*/ 3047636 w 6401555"/>
                <a:gd name="connsiteY168-10954" fmla="*/ 4620151 h 5369298"/>
                <a:gd name="connsiteX169-10955" fmla="*/ 3036619 w 6401555"/>
                <a:gd name="connsiteY169-10956" fmla="*/ 4653201 h 5369298"/>
                <a:gd name="connsiteX170-10957" fmla="*/ 2981535 w 6401555"/>
                <a:gd name="connsiteY170-10958" fmla="*/ 4763370 h 5369298"/>
                <a:gd name="connsiteX171-10959" fmla="*/ 2915434 w 6401555"/>
                <a:gd name="connsiteY171-10960" fmla="*/ 4785404 h 5369298"/>
                <a:gd name="connsiteX172-10961" fmla="*/ 2838316 w 6401555"/>
                <a:gd name="connsiteY172-10962" fmla="*/ 4807437 h 5369298"/>
                <a:gd name="connsiteX173-10963" fmla="*/ 2827299 w 6401555"/>
                <a:gd name="connsiteY173-10964" fmla="*/ 4840488 h 5369298"/>
                <a:gd name="connsiteX174-10965" fmla="*/ 2794248 w 6401555"/>
                <a:gd name="connsiteY174-10966" fmla="*/ 4862522 h 5369298"/>
                <a:gd name="connsiteX175-10967" fmla="*/ 2761198 w 6401555"/>
                <a:gd name="connsiteY175-10968" fmla="*/ 4895572 h 5369298"/>
                <a:gd name="connsiteX176-10969" fmla="*/ 2772214 w 6401555"/>
                <a:gd name="connsiteY176-10970" fmla="*/ 5016758 h 5369298"/>
                <a:gd name="connsiteX177-10971" fmla="*/ 2805265 w 6401555"/>
                <a:gd name="connsiteY177-10972" fmla="*/ 5049808 h 5369298"/>
                <a:gd name="connsiteX178-10973" fmla="*/ 2816282 w 6401555"/>
                <a:gd name="connsiteY178-10974" fmla="*/ 5137943 h 5369298"/>
                <a:gd name="connsiteX179-10975" fmla="*/ 2882383 w 6401555"/>
                <a:gd name="connsiteY179-10976" fmla="*/ 5170994 h 5369298"/>
                <a:gd name="connsiteX180-10977" fmla="*/ 2838316 w 6401555"/>
                <a:gd name="connsiteY180-10978" fmla="*/ 5248112 h 5369298"/>
                <a:gd name="connsiteX181-10979" fmla="*/ 2827299 w 6401555"/>
                <a:gd name="connsiteY181-10980" fmla="*/ 5292179 h 5369298"/>
                <a:gd name="connsiteX182-10981" fmla="*/ 2794248 w 6401555"/>
                <a:gd name="connsiteY182-10982" fmla="*/ 5281163 h 5369298"/>
                <a:gd name="connsiteX183-10983" fmla="*/ 2783231 w 6401555"/>
                <a:gd name="connsiteY183-10984" fmla="*/ 5248112 h 5369298"/>
                <a:gd name="connsiteX184-10985" fmla="*/ 2706113 w 6401555"/>
                <a:gd name="connsiteY184-10986" fmla="*/ 5159977 h 5369298"/>
                <a:gd name="connsiteX185-10987" fmla="*/ 2485776 w 6401555"/>
                <a:gd name="connsiteY185-10988" fmla="*/ 5170994 h 5369298"/>
                <a:gd name="connsiteX186-10989" fmla="*/ 2452725 w 6401555"/>
                <a:gd name="connsiteY186-10990" fmla="*/ 5182011 h 5369298"/>
                <a:gd name="connsiteX187-10991" fmla="*/ 2287472 w 6401555"/>
                <a:gd name="connsiteY187-10992" fmla="*/ 5193028 h 5369298"/>
                <a:gd name="connsiteX188-10993" fmla="*/ 2243405 w 6401555"/>
                <a:gd name="connsiteY188-10994" fmla="*/ 5237095 h 5369298"/>
                <a:gd name="connsiteX189-10995" fmla="*/ 2155270 w 6401555"/>
                <a:gd name="connsiteY189-10996" fmla="*/ 5303196 h 5369298"/>
                <a:gd name="connsiteX190-10997" fmla="*/ 2100185 w 6401555"/>
                <a:gd name="connsiteY190-10998" fmla="*/ 5281163 h 5369298"/>
                <a:gd name="connsiteX191-10999" fmla="*/ 1956966 w 6401555"/>
                <a:gd name="connsiteY191-11000" fmla="*/ 5270146 h 5369298"/>
                <a:gd name="connsiteX192-11001" fmla="*/ 1912899 w 6401555"/>
                <a:gd name="connsiteY192-11002" fmla="*/ 5226078 h 5369298"/>
                <a:gd name="connsiteX193-11003" fmla="*/ 1824764 w 6401555"/>
                <a:gd name="connsiteY193-11004" fmla="*/ 5204045 h 5369298"/>
                <a:gd name="connsiteX194-11005" fmla="*/ 1791713 w 6401555"/>
                <a:gd name="connsiteY194-11006" fmla="*/ 5182011 h 5369298"/>
                <a:gd name="connsiteX195-11007" fmla="*/ 1769679 w 6401555"/>
                <a:gd name="connsiteY195-11008" fmla="*/ 5248112 h 5369298"/>
                <a:gd name="connsiteX196-11009" fmla="*/ 1747646 w 6401555"/>
                <a:gd name="connsiteY196-11010" fmla="*/ 5347264 h 5369298"/>
                <a:gd name="connsiteX197-11011" fmla="*/ 1714595 w 6401555"/>
                <a:gd name="connsiteY197-11012" fmla="*/ 5369298 h 5369298"/>
                <a:gd name="connsiteX198-11013" fmla="*/ 1648494 w 6401555"/>
                <a:gd name="connsiteY198-11014" fmla="*/ 5358281 h 5369298"/>
                <a:gd name="connsiteX199-11015" fmla="*/ 1604426 w 6401555"/>
                <a:gd name="connsiteY199-11016" fmla="*/ 5292179 h 5369298"/>
                <a:gd name="connsiteX200-11017" fmla="*/ 1593410 w 6401555"/>
                <a:gd name="connsiteY200-11018" fmla="*/ 5259129 h 5369298"/>
                <a:gd name="connsiteX201-11019" fmla="*/ 1494258 w 6401555"/>
                <a:gd name="connsiteY201-11020" fmla="*/ 5215061 h 5369298"/>
                <a:gd name="connsiteX202-11021" fmla="*/ 1461207 w 6401555"/>
                <a:gd name="connsiteY202-11022" fmla="*/ 5204045 h 5369298"/>
                <a:gd name="connsiteX203-11023" fmla="*/ 1428157 w 6401555"/>
                <a:gd name="connsiteY203-11024" fmla="*/ 5182011 h 5369298"/>
                <a:gd name="connsiteX204-11025" fmla="*/ 1163752 w 6401555"/>
                <a:gd name="connsiteY204-11026" fmla="*/ 5126926 h 5369298"/>
                <a:gd name="connsiteX205-11027" fmla="*/ 1130701 w 6401555"/>
                <a:gd name="connsiteY205-11028" fmla="*/ 5115910 h 5369298"/>
                <a:gd name="connsiteX206-11029" fmla="*/ 1064600 w 6401555"/>
                <a:gd name="connsiteY206-11030" fmla="*/ 5104893 h 5369298"/>
                <a:gd name="connsiteX207-11031" fmla="*/ 1031549 w 6401555"/>
                <a:gd name="connsiteY207-11032" fmla="*/ 5071842 h 5369298"/>
                <a:gd name="connsiteX208-11033" fmla="*/ 998499 w 6401555"/>
                <a:gd name="connsiteY208-11034" fmla="*/ 5060825 h 5369298"/>
                <a:gd name="connsiteX209-11035" fmla="*/ 943414 w 6401555"/>
                <a:gd name="connsiteY209-11036" fmla="*/ 5071842 h 5369298"/>
                <a:gd name="connsiteX210-11037" fmla="*/ 965448 w 6401555"/>
                <a:gd name="connsiteY210-11038" fmla="*/ 5104893 h 5369298"/>
                <a:gd name="connsiteX211-11039" fmla="*/ 932398 w 6401555"/>
                <a:gd name="connsiteY211-11040" fmla="*/ 5137943 h 5369298"/>
                <a:gd name="connsiteX212-11041" fmla="*/ 634942 w 6401555"/>
                <a:gd name="connsiteY212-11042" fmla="*/ 5137943 h 5369298"/>
                <a:gd name="connsiteX213-11043" fmla="*/ 568841 w 6401555"/>
                <a:gd name="connsiteY213-11044" fmla="*/ 5204045 h 5369298"/>
                <a:gd name="connsiteX214-11045" fmla="*/ 502740 w 6401555"/>
                <a:gd name="connsiteY214-11046" fmla="*/ 5226078 h 5369298"/>
                <a:gd name="connsiteX215-11047" fmla="*/ 469689 w 6401555"/>
                <a:gd name="connsiteY215-11048" fmla="*/ 5237095 h 5369298"/>
                <a:gd name="connsiteX216-11049" fmla="*/ 403588 w 6401555"/>
                <a:gd name="connsiteY216-11050" fmla="*/ 5193028 h 5369298"/>
                <a:gd name="connsiteX217-11051" fmla="*/ 392571 w 6401555"/>
                <a:gd name="connsiteY217-11052" fmla="*/ 5159977 h 5369298"/>
                <a:gd name="connsiteX218-11053" fmla="*/ 348504 w 6401555"/>
                <a:gd name="connsiteY218-11054" fmla="*/ 5093876 h 5369298"/>
                <a:gd name="connsiteX219-11055" fmla="*/ 326470 w 6401555"/>
                <a:gd name="connsiteY219-11056" fmla="*/ 5027775 h 5369298"/>
                <a:gd name="connsiteX220-11057" fmla="*/ 337487 w 6401555"/>
                <a:gd name="connsiteY220-11058" fmla="*/ 4829471 h 5369298"/>
                <a:gd name="connsiteX221-11059" fmla="*/ 370537 w 6401555"/>
                <a:gd name="connsiteY221-11060" fmla="*/ 4796420 h 5369298"/>
                <a:gd name="connsiteX222-11061" fmla="*/ 392571 w 6401555"/>
                <a:gd name="connsiteY222-11062" fmla="*/ 4763370 h 5369298"/>
                <a:gd name="connsiteX223-11063" fmla="*/ 403588 w 6401555"/>
                <a:gd name="connsiteY223-11064" fmla="*/ 4730319 h 5369298"/>
                <a:gd name="connsiteX224-11065" fmla="*/ 414605 w 6401555"/>
                <a:gd name="connsiteY224-11066" fmla="*/ 4675235 h 5369298"/>
                <a:gd name="connsiteX225-11067" fmla="*/ 436638 w 6401555"/>
                <a:gd name="connsiteY225-11068" fmla="*/ 4642184 h 5369298"/>
                <a:gd name="connsiteX226-11069" fmla="*/ 414605 w 6401555"/>
                <a:gd name="connsiteY226-11070" fmla="*/ 4554049 h 5369298"/>
                <a:gd name="connsiteX227-11071" fmla="*/ 359520 w 6401555"/>
                <a:gd name="connsiteY227-11072" fmla="*/ 4487948 h 5369298"/>
                <a:gd name="connsiteX228-11073" fmla="*/ 304436 w 6401555"/>
                <a:gd name="connsiteY228-11074" fmla="*/ 4432864 h 5369298"/>
                <a:gd name="connsiteX229-11075" fmla="*/ 282402 w 6401555"/>
                <a:gd name="connsiteY229-11076" fmla="*/ 4399813 h 5369298"/>
                <a:gd name="connsiteX230-11077" fmla="*/ 315453 w 6401555"/>
                <a:gd name="connsiteY230-11078" fmla="*/ 4388796 h 5369298"/>
                <a:gd name="connsiteX231-11079" fmla="*/ 238335 w 6401555"/>
                <a:gd name="connsiteY231-11080" fmla="*/ 4377779 h 5369298"/>
                <a:gd name="connsiteX232-11081" fmla="*/ 205284 w 6401555"/>
                <a:gd name="connsiteY232-11082" fmla="*/ 4366763 h 5369298"/>
                <a:gd name="connsiteX233-11083" fmla="*/ 183251 w 6401555"/>
                <a:gd name="connsiteY233-11084" fmla="*/ 4333712 h 5369298"/>
                <a:gd name="connsiteX234-11085" fmla="*/ 139183 w 6401555"/>
                <a:gd name="connsiteY234-11086" fmla="*/ 4289645 h 5369298"/>
                <a:gd name="connsiteX235-11087" fmla="*/ 117149 w 6401555"/>
                <a:gd name="connsiteY235-11088" fmla="*/ 4256594 h 5369298"/>
                <a:gd name="connsiteX236-11089" fmla="*/ 17998 w 6401555"/>
                <a:gd name="connsiteY236-11090" fmla="*/ 4201510 h 5369298"/>
                <a:gd name="connsiteX237-11091" fmla="*/ 17998 w 6401555"/>
                <a:gd name="connsiteY237-11092" fmla="*/ 4014223 h 5369298"/>
                <a:gd name="connsiteX238-11093" fmla="*/ 40031 w 6401555"/>
                <a:gd name="connsiteY238-11094" fmla="*/ 3981172 h 5369298"/>
                <a:gd name="connsiteX239-11095" fmla="*/ 51048 w 6401555"/>
                <a:gd name="connsiteY239-11096" fmla="*/ 3948122 h 5369298"/>
                <a:gd name="connsiteX240-11097" fmla="*/ 128166 w 6401555"/>
                <a:gd name="connsiteY240-11098" fmla="*/ 3926088 h 5369298"/>
                <a:gd name="connsiteX241-11099" fmla="*/ 161217 w 6401555"/>
                <a:gd name="connsiteY241-11100" fmla="*/ 3904054 h 5369298"/>
                <a:gd name="connsiteX242-11101" fmla="*/ 172234 w 6401555"/>
                <a:gd name="connsiteY242-11102" fmla="*/ 3871004 h 5369298"/>
                <a:gd name="connsiteX243-11103" fmla="*/ 216301 w 6401555"/>
                <a:gd name="connsiteY243-11104" fmla="*/ 3804902 h 5369298"/>
                <a:gd name="connsiteX244-11105" fmla="*/ 238335 w 6401555"/>
                <a:gd name="connsiteY244-11106" fmla="*/ 3771852 h 5369298"/>
                <a:gd name="connsiteX245-11107" fmla="*/ 227318 w 6401555"/>
                <a:gd name="connsiteY245-11108" fmla="*/ 3716767 h 5369298"/>
                <a:gd name="connsiteX246-11109" fmla="*/ 161217 w 6401555"/>
                <a:gd name="connsiteY246-11110" fmla="*/ 3650666 h 5369298"/>
                <a:gd name="connsiteX247-11111" fmla="*/ 172234 w 6401555"/>
                <a:gd name="connsiteY247-11112" fmla="*/ 3617616 h 5369298"/>
                <a:gd name="connsiteX248-11113" fmla="*/ 161217 w 6401555"/>
                <a:gd name="connsiteY248-11114" fmla="*/ 3595582 h 5369298"/>
                <a:gd name="connsiteX249-11115" fmla="*/ 117149 w 6401555"/>
                <a:gd name="connsiteY249-11116" fmla="*/ 3496430 h 5369298"/>
                <a:gd name="connsiteX250-11117" fmla="*/ 106132 w 6401555"/>
                <a:gd name="connsiteY250-11118" fmla="*/ 3452363 h 5369298"/>
                <a:gd name="connsiteX251-11119" fmla="*/ 106132 w 6401555"/>
                <a:gd name="connsiteY251-11120" fmla="*/ 3331177 h 5369298"/>
                <a:gd name="connsiteX252-11121" fmla="*/ 139183 w 6401555"/>
                <a:gd name="connsiteY252-11122" fmla="*/ 3320160 h 5369298"/>
                <a:gd name="connsiteX253-11123" fmla="*/ 150200 w 6401555"/>
                <a:gd name="connsiteY253-11124" fmla="*/ 3287110 h 5369298"/>
                <a:gd name="connsiteX254-11125" fmla="*/ 172234 w 6401555"/>
                <a:gd name="connsiteY254-11126" fmla="*/ 3254059 h 5369298"/>
                <a:gd name="connsiteX255-11127" fmla="*/ 150200 w 6401555"/>
                <a:gd name="connsiteY255-11128" fmla="*/ 3132873 h 5369298"/>
                <a:gd name="connsiteX256-11129" fmla="*/ 161217 w 6401555"/>
                <a:gd name="connsiteY256-11130" fmla="*/ 3088806 h 5369298"/>
                <a:gd name="connsiteX257-11131" fmla="*/ 172234 w 6401555"/>
                <a:gd name="connsiteY257-11132" fmla="*/ 3011688 h 5369298"/>
                <a:gd name="connsiteX258-11133" fmla="*/ 139183 w 6401555"/>
                <a:gd name="connsiteY258-11134" fmla="*/ 2989654 h 5369298"/>
                <a:gd name="connsiteX259-11135" fmla="*/ 128166 w 6401555"/>
                <a:gd name="connsiteY259-11136" fmla="*/ 2956604 h 5369298"/>
                <a:gd name="connsiteX260-11137" fmla="*/ 194267 w 6401555"/>
                <a:gd name="connsiteY260-11138" fmla="*/ 2901519 h 5369298"/>
                <a:gd name="connsiteX261-11139" fmla="*/ 216301 w 6401555"/>
                <a:gd name="connsiteY261-11140" fmla="*/ 2868469 h 5369298"/>
                <a:gd name="connsiteX262-11141" fmla="*/ 238335 w 6401555"/>
                <a:gd name="connsiteY262-11142" fmla="*/ 2758300 h 5369298"/>
                <a:gd name="connsiteX263-11143" fmla="*/ 260369 w 6401555"/>
                <a:gd name="connsiteY263-11144" fmla="*/ 2714232 h 5369298"/>
                <a:gd name="connsiteX264-11145" fmla="*/ 271385 w 6401555"/>
                <a:gd name="connsiteY264-11146" fmla="*/ 2681182 h 5369298"/>
                <a:gd name="connsiteX265-11147" fmla="*/ 260369 w 6401555"/>
                <a:gd name="connsiteY265-11148" fmla="*/ 2604064 h 5369298"/>
                <a:gd name="connsiteX266-11149" fmla="*/ 183251 w 6401555"/>
                <a:gd name="connsiteY266-11150" fmla="*/ 2515929 h 5369298"/>
                <a:gd name="connsiteX267-11151" fmla="*/ 172234 w 6401555"/>
                <a:gd name="connsiteY267-11152" fmla="*/ 2449828 h 5369298"/>
                <a:gd name="connsiteX268-11153" fmla="*/ 216301 w 6401555"/>
                <a:gd name="connsiteY268-11154" fmla="*/ 2438811 h 5369298"/>
                <a:gd name="connsiteX269-11155" fmla="*/ 304436 w 6401555"/>
                <a:gd name="connsiteY269-11156" fmla="*/ 2449828 h 5369298"/>
                <a:gd name="connsiteX270-11157" fmla="*/ 403588 w 6401555"/>
                <a:gd name="connsiteY270-11158" fmla="*/ 2471861 h 5369298"/>
                <a:gd name="connsiteX271-11159" fmla="*/ 436638 w 6401555"/>
                <a:gd name="connsiteY271-11160" fmla="*/ 2427794 h 5369298"/>
                <a:gd name="connsiteX272-11161" fmla="*/ 469689 w 6401555"/>
                <a:gd name="connsiteY272-11162" fmla="*/ 2460845 h 5369298"/>
                <a:gd name="connsiteX273-11163" fmla="*/ 480706 w 6401555"/>
                <a:gd name="connsiteY273-11164" fmla="*/ 2372710 h 5369298"/>
                <a:gd name="connsiteX274-11165" fmla="*/ 601892 w 6401555"/>
                <a:gd name="connsiteY274-11166" fmla="*/ 2328642 h 5369298"/>
                <a:gd name="connsiteX275-11167" fmla="*/ 579858 w 6401555"/>
                <a:gd name="connsiteY275-11168" fmla="*/ 2295591 h 5369298"/>
                <a:gd name="connsiteX276-11169" fmla="*/ 612908 w 6401555"/>
                <a:gd name="connsiteY276-11170" fmla="*/ 2196440 h 5369298"/>
                <a:gd name="connsiteX277-11171" fmla="*/ 557824 w 6401555"/>
                <a:gd name="connsiteY277-11172" fmla="*/ 2152372 h 5369298"/>
                <a:gd name="connsiteX278-11173" fmla="*/ 469689 w 6401555"/>
                <a:gd name="connsiteY278-11174" fmla="*/ 2130338 h 5369298"/>
                <a:gd name="connsiteX279-11175" fmla="*/ 546807 w 6401555"/>
                <a:gd name="connsiteY279-11176" fmla="*/ 2053220 h 5369298"/>
                <a:gd name="connsiteX280-11177" fmla="*/ 579858 w 6401555"/>
                <a:gd name="connsiteY280-11178" fmla="*/ 2042204 h 5369298"/>
                <a:gd name="connsiteX281-11179" fmla="*/ 612908 w 6401555"/>
                <a:gd name="connsiteY281-11180" fmla="*/ 2031187 h 5369298"/>
                <a:gd name="connsiteX282-11181" fmla="*/ 634942 w 6401555"/>
                <a:gd name="connsiteY282-11182" fmla="*/ 1998136 h 5369298"/>
                <a:gd name="connsiteX283-11183" fmla="*/ 656976 w 6401555"/>
                <a:gd name="connsiteY283-11184" fmla="*/ 1921018 h 5369298"/>
                <a:gd name="connsiteX284-11185" fmla="*/ 679010 w 6401555"/>
                <a:gd name="connsiteY284-11186" fmla="*/ 1854917 h 5369298"/>
                <a:gd name="connsiteX285-11187" fmla="*/ 690026 w 6401555"/>
                <a:gd name="connsiteY285-11188" fmla="*/ 1689664 h 5369298"/>
                <a:gd name="connsiteX286-11189" fmla="*/ 712060 w 6401555"/>
                <a:gd name="connsiteY286-11190" fmla="*/ 1656613 h 5369298"/>
                <a:gd name="connsiteX287-11191" fmla="*/ 679010 w 6401555"/>
                <a:gd name="connsiteY287-11192" fmla="*/ 1568478 h 5369298"/>
                <a:gd name="connsiteX288-11193" fmla="*/ 656976 w 6401555"/>
                <a:gd name="connsiteY288-11194" fmla="*/ 1502377 h 5369298"/>
                <a:gd name="connsiteX289-11195" fmla="*/ 667993 w 6401555"/>
                <a:gd name="connsiteY289-11196" fmla="*/ 1403225 h 5369298"/>
                <a:gd name="connsiteX290-11197" fmla="*/ 767145 w 6401555"/>
                <a:gd name="connsiteY290-11198" fmla="*/ 1348141 h 5369298"/>
                <a:gd name="connsiteX291-11199" fmla="*/ 877313 w 6401555"/>
                <a:gd name="connsiteY291-11200" fmla="*/ 1326107 h 5369298"/>
                <a:gd name="connsiteX292-11201" fmla="*/ 1020532 w 6401555"/>
                <a:gd name="connsiteY292-11202" fmla="*/ 1304073 h 5369298"/>
                <a:gd name="connsiteX293-11203" fmla="*/ 1042566 w 6401555"/>
                <a:gd name="connsiteY293-11204" fmla="*/ 1337124 h 5369298"/>
                <a:gd name="connsiteX294-11205" fmla="*/ 1053583 w 6401555"/>
                <a:gd name="connsiteY294-11206" fmla="*/ 1381191 h 5369298"/>
                <a:gd name="connsiteX295-11207" fmla="*/ 1086634 w 6401555"/>
                <a:gd name="connsiteY295-11208" fmla="*/ 1403225 h 5369298"/>
                <a:gd name="connsiteX296-11209" fmla="*/ 1174769 w 6401555"/>
                <a:gd name="connsiteY296-11210" fmla="*/ 1480343 h 5369298"/>
                <a:gd name="connsiteX297-11211" fmla="*/ 1207819 w 6401555"/>
                <a:gd name="connsiteY297-11212" fmla="*/ 1469326 h 5369298"/>
                <a:gd name="connsiteX298-11213" fmla="*/ 1207819 w 6401555"/>
                <a:gd name="connsiteY298-11214" fmla="*/ 1337124 h 5369298"/>
                <a:gd name="connsiteX299-11215" fmla="*/ 1240870 w 6401555"/>
                <a:gd name="connsiteY299-11216" fmla="*/ 1315090 h 5369298"/>
                <a:gd name="connsiteX300-11217" fmla="*/ 1439173 w 6401555"/>
                <a:gd name="connsiteY300-11218" fmla="*/ 1293057 h 5369298"/>
                <a:gd name="connsiteX301-11219" fmla="*/ 1428157 w 6401555"/>
                <a:gd name="connsiteY301-11220" fmla="*/ 1237972 h 5369298"/>
                <a:gd name="connsiteX302-11221" fmla="*/ 1362055 w 6401555"/>
                <a:gd name="connsiteY302-11222" fmla="*/ 1204922 h 5369298"/>
                <a:gd name="connsiteX303-11223" fmla="*/ 1295954 w 6401555"/>
                <a:gd name="connsiteY303-11224" fmla="*/ 1149837 h 5369298"/>
                <a:gd name="connsiteX304-11225" fmla="*/ 1284937 w 6401555"/>
                <a:gd name="connsiteY304-11226" fmla="*/ 1105770 h 5369298"/>
                <a:gd name="connsiteX305-11227" fmla="*/ 1262904 w 6401555"/>
                <a:gd name="connsiteY305-11228" fmla="*/ 1072719 h 5369298"/>
                <a:gd name="connsiteX306-11229" fmla="*/ 1273920 w 6401555"/>
                <a:gd name="connsiteY306-11230" fmla="*/ 951534 h 5369298"/>
                <a:gd name="connsiteX307-11231" fmla="*/ 1306971 w 6401555"/>
                <a:gd name="connsiteY307-11232" fmla="*/ 929500 h 5369298"/>
                <a:gd name="connsiteX308-11233" fmla="*/ 1317988 w 6401555"/>
                <a:gd name="connsiteY308-11234" fmla="*/ 896449 h 5369298"/>
                <a:gd name="connsiteX309-11235" fmla="*/ 1273920 w 6401555"/>
                <a:gd name="connsiteY309-11236" fmla="*/ 830348 h 5369298"/>
                <a:gd name="connsiteX310-11237" fmla="*/ 1262904 w 6401555"/>
                <a:gd name="connsiteY310-11238" fmla="*/ 797298 h 5369298"/>
                <a:gd name="connsiteX311-11239" fmla="*/ 1229853 w 6401555"/>
                <a:gd name="connsiteY311-11240" fmla="*/ 764247 h 5369298"/>
                <a:gd name="connsiteX312-11241" fmla="*/ 1207819 w 6401555"/>
                <a:gd name="connsiteY312-11242" fmla="*/ 731196 h 5369298"/>
                <a:gd name="connsiteX313-11243" fmla="*/ 1218836 w 6401555"/>
                <a:gd name="connsiteY313-11244" fmla="*/ 521876 h 5369298"/>
                <a:gd name="connsiteX314-11245" fmla="*/ 1240870 w 6401555"/>
                <a:gd name="connsiteY314-11246" fmla="*/ 477808 h 5369298"/>
                <a:gd name="connsiteX315-11247" fmla="*/ 1251887 w 6401555"/>
                <a:gd name="connsiteY315-11248" fmla="*/ 444758 h 5369298"/>
                <a:gd name="connsiteX316-11249" fmla="*/ 1395106 w 6401555"/>
                <a:gd name="connsiteY316-11250" fmla="*/ 411707 h 5369298"/>
                <a:gd name="connsiteX317-11251" fmla="*/ 1406123 w 6401555"/>
                <a:gd name="connsiteY317-11252" fmla="*/ 367640 h 5369298"/>
                <a:gd name="connsiteX318-11253" fmla="*/ 1505275 w 6401555"/>
                <a:gd name="connsiteY318-11254" fmla="*/ 367640 h 5369298"/>
                <a:gd name="connsiteX319-11255" fmla="*/ 1527308 w 6401555"/>
                <a:gd name="connsiteY319-11256" fmla="*/ 400690 h 5369298"/>
                <a:gd name="connsiteX320-11257" fmla="*/ 1659511 w 6401555"/>
                <a:gd name="connsiteY320-11258" fmla="*/ 444758 h 5369298"/>
                <a:gd name="connsiteX321-11259" fmla="*/ 1703578 w 6401555"/>
                <a:gd name="connsiteY321-11260" fmla="*/ 565943 h 5369298"/>
                <a:gd name="connsiteX322-11261" fmla="*/ 1780696 w 6401555"/>
                <a:gd name="connsiteY322-11262" fmla="*/ 576960 h 5369298"/>
                <a:gd name="connsiteX323-11263" fmla="*/ 1813747 w 6401555"/>
                <a:gd name="connsiteY323-11264" fmla="*/ 587977 h 5369298"/>
                <a:gd name="connsiteX324-11265" fmla="*/ 1824764 w 6401555"/>
                <a:gd name="connsiteY324-11266" fmla="*/ 687129 h 5369298"/>
                <a:gd name="connsiteX325-11267" fmla="*/ 1780696 w 6401555"/>
                <a:gd name="connsiteY325-11268" fmla="*/ 698146 h 5369298"/>
                <a:gd name="connsiteX326-11269" fmla="*/ 1681545 w 6401555"/>
                <a:gd name="connsiteY326-11270" fmla="*/ 720179 h 5369298"/>
                <a:gd name="connsiteX327-11271" fmla="*/ 1769679 w 6401555"/>
                <a:gd name="connsiteY327-11272" fmla="*/ 753230 h 5369298"/>
                <a:gd name="connsiteX328-11273" fmla="*/ 1780696 w 6401555"/>
                <a:gd name="connsiteY328-11274" fmla="*/ 819331 h 5369298"/>
                <a:gd name="connsiteX329-11275" fmla="*/ 1824764 w 6401555"/>
                <a:gd name="connsiteY329-11276" fmla="*/ 918483 h 5369298"/>
                <a:gd name="connsiteX330-11277" fmla="*/ 1857814 w 6401555"/>
                <a:gd name="connsiteY330-11278" fmla="*/ 951534 h 5369298"/>
                <a:gd name="connsiteX331-11279" fmla="*/ 1879848 w 6401555"/>
                <a:gd name="connsiteY331-11280" fmla="*/ 984584 h 5369298"/>
                <a:gd name="connsiteX332-11281" fmla="*/ 1990017 w 6401555"/>
                <a:gd name="connsiteY332-11282" fmla="*/ 995601 h 5369298"/>
                <a:gd name="connsiteX333-11283" fmla="*/ 2023067 w 6401555"/>
                <a:gd name="connsiteY333-11284" fmla="*/ 1017635 h 5369298"/>
                <a:gd name="connsiteX334-11285" fmla="*/ 2056118 w 6401555"/>
                <a:gd name="connsiteY334-11286" fmla="*/ 1050685 h 5369298"/>
                <a:gd name="connsiteX335-11287" fmla="*/ 2089169 w 6401555"/>
                <a:gd name="connsiteY335-11288" fmla="*/ 1028652 h 5369298"/>
                <a:gd name="connsiteX336-11289" fmla="*/ 2122219 w 6401555"/>
                <a:gd name="connsiteY336-11290" fmla="*/ 984584 h 5369298"/>
                <a:gd name="connsiteX337-11291" fmla="*/ 2133236 w 6401555"/>
                <a:gd name="connsiteY337-11292" fmla="*/ 951534 h 5369298"/>
                <a:gd name="connsiteX338-11293" fmla="*/ 2166287 w 6401555"/>
                <a:gd name="connsiteY338-11294" fmla="*/ 940517 h 5369298"/>
                <a:gd name="connsiteX339-11295" fmla="*/ 2243405 w 6401555"/>
                <a:gd name="connsiteY339-11296" fmla="*/ 984584 h 5369298"/>
                <a:gd name="connsiteX340-11297" fmla="*/ 2232388 w 6401555"/>
                <a:gd name="connsiteY340-11298" fmla="*/ 1017635 h 5369298"/>
                <a:gd name="connsiteX341-11299" fmla="*/ 2210354 w 6401555"/>
                <a:gd name="connsiteY341-11300" fmla="*/ 1061702 h 5369298"/>
                <a:gd name="connsiteX342-11301" fmla="*/ 2188320 w 6401555"/>
                <a:gd name="connsiteY342-11302" fmla="*/ 1127804 h 5369298"/>
                <a:gd name="connsiteX343-11303" fmla="*/ 2133236 w 6401555"/>
                <a:gd name="connsiteY343-11304" fmla="*/ 1193905 h 5369298"/>
                <a:gd name="connsiteX344-11305" fmla="*/ 2100185 w 6401555"/>
                <a:gd name="connsiteY344-11306" fmla="*/ 1215938 h 5369298"/>
                <a:gd name="connsiteX345-11307" fmla="*/ 2298489 w 6401555"/>
                <a:gd name="connsiteY345-11308" fmla="*/ 1226955 h 5369298"/>
                <a:gd name="connsiteX346-11309" fmla="*/ 2364590 w 6401555"/>
                <a:gd name="connsiteY346-11310" fmla="*/ 1138820 h 5369298"/>
                <a:gd name="connsiteX347-11311" fmla="*/ 2397641 w 6401555"/>
                <a:gd name="connsiteY347-11312" fmla="*/ 1127804 h 5369298"/>
                <a:gd name="connsiteX348-11313" fmla="*/ 2584928 w 6401555"/>
                <a:gd name="connsiteY348-11314" fmla="*/ 1116787 h 5369298"/>
                <a:gd name="connsiteX349-11315" fmla="*/ 2640012 w 6401555"/>
                <a:gd name="connsiteY349-11316" fmla="*/ 1017635 h 5369298"/>
                <a:gd name="connsiteX350-11317" fmla="*/ 2651029 w 6401555"/>
                <a:gd name="connsiteY350-11318" fmla="*/ 929500 h 5369298"/>
                <a:gd name="connsiteX351-11319" fmla="*/ 2816282 w 6401555"/>
                <a:gd name="connsiteY351-11320" fmla="*/ 962551 h 5369298"/>
                <a:gd name="connsiteX352-11321" fmla="*/ 2860349 w 6401555"/>
                <a:gd name="connsiteY352-11322" fmla="*/ 841365 h 5369298"/>
                <a:gd name="connsiteX353-11323" fmla="*/ 2937467 w 6401555"/>
                <a:gd name="connsiteY353-11324" fmla="*/ 808314 h 5369298"/>
                <a:gd name="connsiteX354-11325" fmla="*/ 3080687 w 6401555"/>
                <a:gd name="connsiteY354-11326" fmla="*/ 819331 h 5369298"/>
                <a:gd name="connsiteX355-11327" fmla="*/ 3091704 w 6401555"/>
                <a:gd name="connsiteY355-11328" fmla="*/ 874416 h 5369298"/>
                <a:gd name="connsiteX356-11329" fmla="*/ 3124754 w 6401555"/>
                <a:gd name="connsiteY356-11330" fmla="*/ 951534 h 5369298"/>
                <a:gd name="connsiteX357-11331" fmla="*/ 3157805 w 6401555"/>
                <a:gd name="connsiteY357-11332" fmla="*/ 1094753 h 5369298"/>
                <a:gd name="connsiteX358-11333" fmla="*/ 3168822 w 6401555"/>
                <a:gd name="connsiteY358-11334" fmla="*/ 1127804 h 5369298"/>
                <a:gd name="connsiteX359-11335" fmla="*/ 3201872 w 6401555"/>
                <a:gd name="connsiteY359-11336" fmla="*/ 1138820 h 5369298"/>
                <a:gd name="connsiteX360-11337" fmla="*/ 3256957 w 6401555"/>
                <a:gd name="connsiteY360-11338" fmla="*/ 1149837 h 5369298"/>
                <a:gd name="connsiteX361-11339" fmla="*/ 3179838 w 6401555"/>
                <a:gd name="connsiteY361-11340" fmla="*/ 1160854 h 5369298"/>
                <a:gd name="connsiteX362-11341" fmla="*/ 3212889 w 6401555"/>
                <a:gd name="connsiteY362-11342" fmla="*/ 1171871 h 5369298"/>
                <a:gd name="connsiteX363-11343" fmla="*/ 3245940 w 6401555"/>
                <a:gd name="connsiteY363-11344" fmla="*/ 1193905 h 5369298"/>
                <a:gd name="connsiteX364-11345" fmla="*/ 3267973 w 6401555"/>
                <a:gd name="connsiteY364-11346" fmla="*/ 1226955 h 5369298"/>
                <a:gd name="connsiteX365-11347" fmla="*/ 3290007 w 6401555"/>
                <a:gd name="connsiteY365-11348" fmla="*/ 1271023 h 5369298"/>
                <a:gd name="connsiteX366-11349" fmla="*/ 3323058 w 6401555"/>
                <a:gd name="connsiteY366-11350" fmla="*/ 1293057 h 5369298"/>
                <a:gd name="connsiteX367-11351" fmla="*/ 3356108 w 6401555"/>
                <a:gd name="connsiteY367-11352" fmla="*/ 1282040 h 5369298"/>
                <a:gd name="connsiteX368-11353" fmla="*/ 3466277 w 6401555"/>
                <a:gd name="connsiteY368-11354" fmla="*/ 1193905 h 5369298"/>
                <a:gd name="connsiteX369-11355" fmla="*/ 3620513 w 6401555"/>
                <a:gd name="connsiteY369-11356" fmla="*/ 1160854 h 5369298"/>
                <a:gd name="connsiteX370-11357" fmla="*/ 3730682 w 6401555"/>
                <a:gd name="connsiteY370-11358" fmla="*/ 1116787 h 5369298"/>
                <a:gd name="connsiteX371-11359" fmla="*/ 3818817 w 6401555"/>
                <a:gd name="connsiteY371-11360" fmla="*/ 1094753 h 5369298"/>
                <a:gd name="connsiteX372-11361" fmla="*/ 3928985 w 6401555"/>
                <a:gd name="connsiteY372-11362" fmla="*/ 1050685 h 5369298"/>
                <a:gd name="connsiteX373-11363" fmla="*/ 4006104 w 6401555"/>
                <a:gd name="connsiteY373-11364" fmla="*/ 1017635 h 5369298"/>
                <a:gd name="connsiteX374-11365" fmla="*/ 4061188 w 6401555"/>
                <a:gd name="connsiteY374-11366" fmla="*/ 962551 h 5369298"/>
                <a:gd name="connsiteX375-11367" fmla="*/ 4127289 w 6401555"/>
                <a:gd name="connsiteY375-11368" fmla="*/ 907466 h 5369298"/>
                <a:gd name="connsiteX376-11369" fmla="*/ 4149323 w 6401555"/>
                <a:gd name="connsiteY376-11370" fmla="*/ 874416 h 5369298"/>
                <a:gd name="connsiteX377-11371" fmla="*/ 4182373 w 6401555"/>
                <a:gd name="connsiteY377-11372" fmla="*/ 852382 h 5369298"/>
                <a:gd name="connsiteX378-11373" fmla="*/ 4226441 w 6401555"/>
                <a:gd name="connsiteY378-11374" fmla="*/ 819331 h 5369298"/>
                <a:gd name="connsiteX379-11375" fmla="*/ 4303559 w 6401555"/>
                <a:gd name="connsiteY379-11376" fmla="*/ 786281 h 5369298"/>
                <a:gd name="connsiteX380-11377" fmla="*/ 4369660 w 6401555"/>
                <a:gd name="connsiteY380-11378" fmla="*/ 775264 h 5369298"/>
                <a:gd name="connsiteX381-11379" fmla="*/ 4424745 w 6401555"/>
                <a:gd name="connsiteY381-11380" fmla="*/ 753230 h 5369298"/>
                <a:gd name="connsiteX382-11381" fmla="*/ 4457795 w 6401555"/>
                <a:gd name="connsiteY382-11382" fmla="*/ 742213 h 5369298"/>
                <a:gd name="connsiteX383-11383" fmla="*/ 4523896 w 6401555"/>
                <a:gd name="connsiteY383-11384" fmla="*/ 698146 h 5369298"/>
                <a:gd name="connsiteX384-11385" fmla="*/ 4623048 w 6401555"/>
                <a:gd name="connsiteY384-11386" fmla="*/ 676112 h 5369298"/>
                <a:gd name="connsiteX385-11387" fmla="*/ 4755251 w 6401555"/>
                <a:gd name="connsiteY385-11388" fmla="*/ 709163 h 5369298"/>
                <a:gd name="connsiteX386-11389" fmla="*/ 4777284 w 6401555"/>
                <a:gd name="connsiteY386-11390" fmla="*/ 742213 h 5369298"/>
                <a:gd name="connsiteX387-11391" fmla="*/ 4810335 w 6401555"/>
                <a:gd name="connsiteY387-11392" fmla="*/ 753230 h 5369298"/>
                <a:gd name="connsiteX388-11393" fmla="*/ 4909487 w 6401555"/>
                <a:gd name="connsiteY388-11394" fmla="*/ 764247 h 5369298"/>
                <a:gd name="connsiteX389-11395" fmla="*/ 4942537 w 6401555"/>
                <a:gd name="connsiteY389-11396" fmla="*/ 830348 h 5369298"/>
                <a:gd name="connsiteX390-11397" fmla="*/ 4931520 w 6401555"/>
                <a:gd name="connsiteY390-11398" fmla="*/ 863399 h 5369298"/>
                <a:gd name="connsiteX391-11399" fmla="*/ 4909487 w 6401555"/>
                <a:gd name="connsiteY391-11400" fmla="*/ 830348 h 5369298"/>
                <a:gd name="connsiteX392-11401" fmla="*/ 4810335 w 6401555"/>
                <a:gd name="connsiteY392-11402" fmla="*/ 797298 h 5369298"/>
                <a:gd name="connsiteX393-11403" fmla="*/ 4777284 w 6401555"/>
                <a:gd name="connsiteY393-11404" fmla="*/ 808314 h 5369298"/>
                <a:gd name="connsiteX394-11405" fmla="*/ 4777284 w 6401555"/>
                <a:gd name="connsiteY394-11406" fmla="*/ 874416 h 5369298"/>
                <a:gd name="connsiteX395-11407" fmla="*/ 4854402 w 6401555"/>
                <a:gd name="connsiteY395-11408" fmla="*/ 918483 h 5369298"/>
                <a:gd name="connsiteX396-11409" fmla="*/ 5206942 w 6401555"/>
                <a:gd name="connsiteY396-11410" fmla="*/ 863399 h 5369298"/>
                <a:gd name="connsiteX397-11411" fmla="*/ 5239993 w 6401555"/>
                <a:gd name="connsiteY397-11412" fmla="*/ 841365 h 5369298"/>
                <a:gd name="connsiteX398-11413" fmla="*/ 5284060 w 6401555"/>
                <a:gd name="connsiteY398-11414" fmla="*/ 775264 h 5369298"/>
                <a:gd name="connsiteX399-11415" fmla="*/ 5339145 w 6401555"/>
                <a:gd name="connsiteY399-11416" fmla="*/ 510859 h 5369298"/>
                <a:gd name="connsiteX400-11417" fmla="*/ 5416263 w 6401555"/>
                <a:gd name="connsiteY400-11418" fmla="*/ 466791 h 5369298"/>
                <a:gd name="connsiteX401-11419" fmla="*/ 5581516 w 6401555"/>
                <a:gd name="connsiteY401-11420" fmla="*/ 433741 h 5369298"/>
                <a:gd name="connsiteX402-11421" fmla="*/ 5647617 w 6401555"/>
                <a:gd name="connsiteY402-11422" fmla="*/ 433741 h 5369298"/>
                <a:gd name="connsiteX403-11423" fmla="*/ 5658634 w 6401555"/>
                <a:gd name="connsiteY403-11424" fmla="*/ 499842 h 5369298"/>
                <a:gd name="connsiteX404-11425" fmla="*/ 5735752 w 6401555"/>
                <a:gd name="connsiteY404-11426" fmla="*/ 521876 h 5369298"/>
                <a:gd name="connsiteX405-11427" fmla="*/ 5746769 w 6401555"/>
                <a:gd name="connsiteY405-11428" fmla="*/ 477808 h 5369298"/>
                <a:gd name="connsiteX406-11429" fmla="*/ 5735752 w 6401555"/>
                <a:gd name="connsiteY406-11430" fmla="*/ 444758 h 5369298"/>
                <a:gd name="connsiteX407-11431" fmla="*/ 5724735 w 6401555"/>
                <a:gd name="connsiteY407-11432" fmla="*/ 378657 h 5369298"/>
                <a:gd name="connsiteX408-11433" fmla="*/ 5702701 w 6401555"/>
                <a:gd name="connsiteY408-11434" fmla="*/ 202387 h 5369298"/>
                <a:gd name="connsiteX409-11435" fmla="*/ 5669651 w 6401555"/>
                <a:gd name="connsiteY409-11436" fmla="*/ 136285 h 5369298"/>
                <a:gd name="connsiteX410-11437" fmla="*/ 5669651 w 6401555"/>
                <a:gd name="connsiteY410-11438" fmla="*/ 4083 h 5369298"/>
                <a:gd name="connsiteX0-11439" fmla="*/ 5669651 w 6401555"/>
                <a:gd name="connsiteY0-11440" fmla="*/ 4083 h 5369298"/>
                <a:gd name="connsiteX1-11441" fmla="*/ 5724735 w 6401555"/>
                <a:gd name="connsiteY1-11442" fmla="*/ 37134 h 5369298"/>
                <a:gd name="connsiteX2-11443" fmla="*/ 5757785 w 6401555"/>
                <a:gd name="connsiteY2-11444" fmla="*/ 59167 h 5369298"/>
                <a:gd name="connsiteX3-11445" fmla="*/ 5768802 w 6401555"/>
                <a:gd name="connsiteY3-11446" fmla="*/ 114252 h 5369298"/>
                <a:gd name="connsiteX4-11447" fmla="*/ 5779819 w 6401555"/>
                <a:gd name="connsiteY4-11448" fmla="*/ 158319 h 5369298"/>
                <a:gd name="connsiteX5-11449" fmla="*/ 5834904 w 6401555"/>
                <a:gd name="connsiteY5-11450" fmla="*/ 213404 h 5369298"/>
                <a:gd name="connsiteX6-11451" fmla="*/ 5878971 w 6401555"/>
                <a:gd name="connsiteY6-11452" fmla="*/ 279505 h 5369298"/>
                <a:gd name="connsiteX7-11453" fmla="*/ 5912022 w 6401555"/>
                <a:gd name="connsiteY7-11454" fmla="*/ 301538 h 5369298"/>
                <a:gd name="connsiteX8-11455" fmla="*/ 5978123 w 6401555"/>
                <a:gd name="connsiteY8-11456" fmla="*/ 323572 h 5369298"/>
                <a:gd name="connsiteX9-11457" fmla="*/ 6011173 w 6401555"/>
                <a:gd name="connsiteY9-11458" fmla="*/ 334589 h 5369298"/>
                <a:gd name="connsiteX10-11459" fmla="*/ 6066258 w 6401555"/>
                <a:gd name="connsiteY10-11460" fmla="*/ 345606 h 5369298"/>
                <a:gd name="connsiteX11-11461" fmla="*/ 6099308 w 6401555"/>
                <a:gd name="connsiteY11-11462" fmla="*/ 356623 h 5369298"/>
                <a:gd name="connsiteX12-11463" fmla="*/ 6143376 w 6401555"/>
                <a:gd name="connsiteY12-11464" fmla="*/ 367640 h 5369298"/>
                <a:gd name="connsiteX13-11465" fmla="*/ 6209477 w 6401555"/>
                <a:gd name="connsiteY13-11466" fmla="*/ 389673 h 5369298"/>
                <a:gd name="connsiteX14-11467" fmla="*/ 6242528 w 6401555"/>
                <a:gd name="connsiteY14-11468" fmla="*/ 422724 h 5369298"/>
                <a:gd name="connsiteX15-11469" fmla="*/ 6264561 w 6401555"/>
                <a:gd name="connsiteY15-11470" fmla="*/ 455775 h 5369298"/>
                <a:gd name="connsiteX16-11471" fmla="*/ 6297612 w 6401555"/>
                <a:gd name="connsiteY16-11472" fmla="*/ 466791 h 5369298"/>
                <a:gd name="connsiteX17-11473" fmla="*/ 6319646 w 6401555"/>
                <a:gd name="connsiteY17-11474" fmla="*/ 499842 h 5369298"/>
                <a:gd name="connsiteX18-11475" fmla="*/ 6352696 w 6401555"/>
                <a:gd name="connsiteY18-11476" fmla="*/ 532893 h 5369298"/>
                <a:gd name="connsiteX19-11477" fmla="*/ 6319646 w 6401555"/>
                <a:gd name="connsiteY19-11478" fmla="*/ 610011 h 5369298"/>
                <a:gd name="connsiteX20-11479" fmla="*/ 6330663 w 6401555"/>
                <a:gd name="connsiteY20-11480" fmla="*/ 775264 h 5369298"/>
                <a:gd name="connsiteX21-11481" fmla="*/ 6352696 w 6401555"/>
                <a:gd name="connsiteY21-11482" fmla="*/ 841365 h 5369298"/>
                <a:gd name="connsiteX22-11483" fmla="*/ 6341679 w 6401555"/>
                <a:gd name="connsiteY22-11484" fmla="*/ 874416 h 5369298"/>
                <a:gd name="connsiteX23-11485" fmla="*/ 6308629 w 6401555"/>
                <a:gd name="connsiteY23-11486" fmla="*/ 885432 h 5369298"/>
                <a:gd name="connsiteX24-11487" fmla="*/ 6275578 w 6401555"/>
                <a:gd name="connsiteY24-11488" fmla="*/ 907466 h 5369298"/>
                <a:gd name="connsiteX25-11489" fmla="*/ 6319646 w 6401555"/>
                <a:gd name="connsiteY25-11490" fmla="*/ 973567 h 5369298"/>
                <a:gd name="connsiteX26-11491" fmla="*/ 6341679 w 6401555"/>
                <a:gd name="connsiteY26-11492" fmla="*/ 1039669 h 5369298"/>
                <a:gd name="connsiteX27-11493" fmla="*/ 6352696 w 6401555"/>
                <a:gd name="connsiteY27-11494" fmla="*/ 1072719 h 5369298"/>
                <a:gd name="connsiteX28-11495" fmla="*/ 6385747 w 6401555"/>
                <a:gd name="connsiteY28-11496" fmla="*/ 1105770 h 5369298"/>
                <a:gd name="connsiteX29-11497" fmla="*/ 6385747 w 6401555"/>
                <a:gd name="connsiteY29-11498" fmla="*/ 1237972 h 5369298"/>
                <a:gd name="connsiteX30-11499" fmla="*/ 6352696 w 6401555"/>
                <a:gd name="connsiteY30-11500" fmla="*/ 1271023 h 5369298"/>
                <a:gd name="connsiteX31-11501" fmla="*/ 6330663 w 6401555"/>
                <a:gd name="connsiteY31-11502" fmla="*/ 1304073 h 5369298"/>
                <a:gd name="connsiteX32-11503" fmla="*/ 6198460 w 6401555"/>
                <a:gd name="connsiteY32-11504" fmla="*/ 1414242 h 5369298"/>
                <a:gd name="connsiteX33-11505" fmla="*/ 6154393 w 6401555"/>
                <a:gd name="connsiteY33-11506" fmla="*/ 1425259 h 5369298"/>
                <a:gd name="connsiteX34-11507" fmla="*/ 6110325 w 6401555"/>
                <a:gd name="connsiteY34-11508" fmla="*/ 1458310 h 5369298"/>
                <a:gd name="connsiteX35-11509" fmla="*/ 6011173 w 6401555"/>
                <a:gd name="connsiteY35-11510" fmla="*/ 1469326 h 5369298"/>
                <a:gd name="connsiteX36-11511" fmla="*/ 5967106 w 6401555"/>
                <a:gd name="connsiteY36-11512" fmla="*/ 1480343 h 5369298"/>
                <a:gd name="connsiteX37-11513" fmla="*/ 5934055 w 6401555"/>
                <a:gd name="connsiteY37-11514" fmla="*/ 1513394 h 5369298"/>
                <a:gd name="connsiteX38-11515" fmla="*/ 5867954 w 6401555"/>
                <a:gd name="connsiteY38-11516" fmla="*/ 1535428 h 5369298"/>
                <a:gd name="connsiteX39-11517" fmla="*/ 5834904 w 6401555"/>
                <a:gd name="connsiteY39-11518" fmla="*/ 1546445 h 5369298"/>
                <a:gd name="connsiteX40-11519" fmla="*/ 5768802 w 6401555"/>
                <a:gd name="connsiteY40-11520" fmla="*/ 1568478 h 5369298"/>
                <a:gd name="connsiteX41-11521" fmla="*/ 5735752 w 6401555"/>
                <a:gd name="connsiteY41-11522" fmla="*/ 1579495 h 5369298"/>
                <a:gd name="connsiteX42-11523" fmla="*/ 5581516 w 6401555"/>
                <a:gd name="connsiteY42-11524" fmla="*/ 1590512 h 5369298"/>
                <a:gd name="connsiteX43-11525" fmla="*/ 5570499 w 6401555"/>
                <a:gd name="connsiteY43-11526" fmla="*/ 1700681 h 5369298"/>
                <a:gd name="connsiteX44-11527" fmla="*/ 5482364 w 6401555"/>
                <a:gd name="connsiteY44-11528" fmla="*/ 1656613 h 5369298"/>
                <a:gd name="connsiteX45-11529" fmla="*/ 5427279 w 6401555"/>
                <a:gd name="connsiteY45-11530" fmla="*/ 1667630 h 5369298"/>
                <a:gd name="connsiteX46-11531" fmla="*/ 5394229 w 6401555"/>
                <a:gd name="connsiteY46-11532" fmla="*/ 1700681 h 5369298"/>
                <a:gd name="connsiteX47-11533" fmla="*/ 5361178 w 6401555"/>
                <a:gd name="connsiteY47-11534" fmla="*/ 1711698 h 5369298"/>
                <a:gd name="connsiteX48-11535" fmla="*/ 5206942 w 6401555"/>
                <a:gd name="connsiteY48-11536" fmla="*/ 1700681 h 5369298"/>
                <a:gd name="connsiteX49-11537" fmla="*/ 5173892 w 6401555"/>
                <a:gd name="connsiteY49-11538" fmla="*/ 1689664 h 5369298"/>
                <a:gd name="connsiteX50-11539" fmla="*/ 5107790 w 6401555"/>
                <a:gd name="connsiteY50-11540" fmla="*/ 1700681 h 5369298"/>
                <a:gd name="connsiteX51-11541" fmla="*/ 5041689 w 6401555"/>
                <a:gd name="connsiteY51-11542" fmla="*/ 1744748 h 5369298"/>
                <a:gd name="connsiteX52-11543" fmla="*/ 4997622 w 6401555"/>
                <a:gd name="connsiteY52-11544" fmla="*/ 1799832 h 5369298"/>
                <a:gd name="connsiteX53-11545" fmla="*/ 4964571 w 6401555"/>
                <a:gd name="connsiteY53-11546" fmla="*/ 1876951 h 5369298"/>
                <a:gd name="connsiteX54-11547" fmla="*/ 4953554 w 6401555"/>
                <a:gd name="connsiteY54-11548" fmla="*/ 1943052 h 5369298"/>
                <a:gd name="connsiteX55-11549" fmla="*/ 4920504 w 6401555"/>
                <a:gd name="connsiteY55-11550" fmla="*/ 1976102 h 5369298"/>
                <a:gd name="connsiteX56-11551" fmla="*/ 4909487 w 6401555"/>
                <a:gd name="connsiteY56-11552" fmla="*/ 2009153 h 5369298"/>
                <a:gd name="connsiteX57-11553" fmla="*/ 4887453 w 6401555"/>
                <a:gd name="connsiteY57-11554" fmla="*/ 2097288 h 5369298"/>
                <a:gd name="connsiteX58-11555" fmla="*/ 4876436 w 6401555"/>
                <a:gd name="connsiteY58-11556" fmla="*/ 2130338 h 5369298"/>
                <a:gd name="connsiteX59-11557" fmla="*/ 4733217 w 6401555"/>
                <a:gd name="connsiteY59-11558" fmla="*/ 2163389 h 5369298"/>
                <a:gd name="connsiteX60-11559" fmla="*/ 4689149 w 6401555"/>
                <a:gd name="connsiteY60-11560" fmla="*/ 2185423 h 5369298"/>
                <a:gd name="connsiteX61-11561" fmla="*/ 4678132 w 6401555"/>
                <a:gd name="connsiteY61-11562" fmla="*/ 2306608 h 5369298"/>
                <a:gd name="connsiteX62-11563" fmla="*/ 4667116 w 6401555"/>
                <a:gd name="connsiteY62-11564" fmla="*/ 2339659 h 5369298"/>
                <a:gd name="connsiteX63-11565" fmla="*/ 4634065 w 6401555"/>
                <a:gd name="connsiteY63-11566" fmla="*/ 2317625 h 5369298"/>
                <a:gd name="connsiteX64-11567" fmla="*/ 4589998 w 6401555"/>
                <a:gd name="connsiteY64-11568" fmla="*/ 2361693 h 5369298"/>
                <a:gd name="connsiteX65-11569" fmla="*/ 4523896 w 6401555"/>
                <a:gd name="connsiteY65-11570" fmla="*/ 2394743 h 5369298"/>
                <a:gd name="connsiteX66-11571" fmla="*/ 4556947 w 6401555"/>
                <a:gd name="connsiteY66-11572" fmla="*/ 2416777 h 5369298"/>
                <a:gd name="connsiteX67-11573" fmla="*/ 4612031 w 6401555"/>
                <a:gd name="connsiteY67-11574" fmla="*/ 2361693 h 5369298"/>
                <a:gd name="connsiteX68-11575" fmla="*/ 4645082 w 6401555"/>
                <a:gd name="connsiteY68-11576" fmla="*/ 2383726 h 5369298"/>
                <a:gd name="connsiteX69-11577" fmla="*/ 4689149 w 6401555"/>
                <a:gd name="connsiteY69-11578" fmla="*/ 2482878 h 5369298"/>
                <a:gd name="connsiteX70-11579" fmla="*/ 4711183 w 6401555"/>
                <a:gd name="connsiteY70-11580" fmla="*/ 2593047 h 5369298"/>
                <a:gd name="connsiteX71-11581" fmla="*/ 4777284 w 6401555"/>
                <a:gd name="connsiteY71-11582" fmla="*/ 2648131 h 5369298"/>
                <a:gd name="connsiteX72-11583" fmla="*/ 4788301 w 6401555"/>
                <a:gd name="connsiteY72-11584" fmla="*/ 2703216 h 5369298"/>
                <a:gd name="connsiteX73-11585" fmla="*/ 4799318 w 6401555"/>
                <a:gd name="connsiteY73-11586" fmla="*/ 2747283 h 5369298"/>
                <a:gd name="connsiteX74-11587" fmla="*/ 4810335 w 6401555"/>
                <a:gd name="connsiteY74-11588" fmla="*/ 2901519 h 5369298"/>
                <a:gd name="connsiteX75-11589" fmla="*/ 4821352 w 6401555"/>
                <a:gd name="connsiteY75-11590" fmla="*/ 2934570 h 5369298"/>
                <a:gd name="connsiteX76-11591" fmla="*/ 4832369 w 6401555"/>
                <a:gd name="connsiteY76-11592" fmla="*/ 2978637 h 5369298"/>
                <a:gd name="connsiteX77-11593" fmla="*/ 4931520 w 6401555"/>
                <a:gd name="connsiteY77-11594" fmla="*/ 3022705 h 5369298"/>
                <a:gd name="connsiteX78-11595" fmla="*/ 4964571 w 6401555"/>
                <a:gd name="connsiteY78-11596" fmla="*/ 3033722 h 5369298"/>
                <a:gd name="connsiteX79-11597" fmla="*/ 4997622 w 6401555"/>
                <a:gd name="connsiteY79-11598" fmla="*/ 3044738 h 5369298"/>
                <a:gd name="connsiteX80-11599" fmla="*/ 5019655 w 6401555"/>
                <a:gd name="connsiteY80-11600" fmla="*/ 3077789 h 5369298"/>
                <a:gd name="connsiteX81-11601" fmla="*/ 5030672 w 6401555"/>
                <a:gd name="connsiteY81-11602" fmla="*/ 3154907 h 5369298"/>
                <a:gd name="connsiteX82-11603" fmla="*/ 5107790 w 6401555"/>
                <a:gd name="connsiteY82-11604" fmla="*/ 3165924 h 5369298"/>
                <a:gd name="connsiteX83-11605" fmla="*/ 5162875 w 6401555"/>
                <a:gd name="connsiteY83-11606" fmla="*/ 3232025 h 5369298"/>
                <a:gd name="connsiteX84-11607" fmla="*/ 5173892 w 6401555"/>
                <a:gd name="connsiteY84-11608" fmla="*/ 3265076 h 5369298"/>
                <a:gd name="connsiteX85-11609" fmla="*/ 5184908 w 6401555"/>
                <a:gd name="connsiteY85-11610" fmla="*/ 3452363 h 5369298"/>
                <a:gd name="connsiteX86-11611" fmla="*/ 5217959 w 6401555"/>
                <a:gd name="connsiteY86-11612" fmla="*/ 3463379 h 5369298"/>
                <a:gd name="connsiteX87-11613" fmla="*/ 5251010 w 6401555"/>
                <a:gd name="connsiteY87-11614" fmla="*/ 3496430 h 5369298"/>
                <a:gd name="connsiteX88-11615" fmla="*/ 5262026 w 6401555"/>
                <a:gd name="connsiteY88-11616" fmla="*/ 3529481 h 5369298"/>
                <a:gd name="connsiteX89-11617" fmla="*/ 5273043 w 6401555"/>
                <a:gd name="connsiteY89-11618" fmla="*/ 3617616 h 5369298"/>
                <a:gd name="connsiteX90-11619" fmla="*/ 5239993 w 6401555"/>
                <a:gd name="connsiteY90-11620" fmla="*/ 3628632 h 5369298"/>
                <a:gd name="connsiteX91-11621" fmla="*/ 5173892 w 6401555"/>
                <a:gd name="connsiteY91-11622" fmla="*/ 3672700 h 5369298"/>
                <a:gd name="connsiteX92-11623" fmla="*/ 5140841 w 6401555"/>
                <a:gd name="connsiteY92-11624" fmla="*/ 3683717 h 5369298"/>
                <a:gd name="connsiteX93-11625" fmla="*/ 5074740 w 6401555"/>
                <a:gd name="connsiteY93-11626" fmla="*/ 3727784 h 5369298"/>
                <a:gd name="connsiteX94-11627" fmla="*/ 4942537 w 6401555"/>
                <a:gd name="connsiteY94-11628" fmla="*/ 3738801 h 5369298"/>
                <a:gd name="connsiteX95-11629" fmla="*/ 4821352 w 6401555"/>
                <a:gd name="connsiteY95-11630" fmla="*/ 3727784 h 5369298"/>
                <a:gd name="connsiteX96-11631" fmla="*/ 4788301 w 6401555"/>
                <a:gd name="connsiteY96-11632" fmla="*/ 3705751 h 5369298"/>
                <a:gd name="connsiteX97-11633" fmla="*/ 4722200 w 6401555"/>
                <a:gd name="connsiteY97-11634" fmla="*/ 3683717 h 5369298"/>
                <a:gd name="connsiteX98-11635" fmla="*/ 4656099 w 6401555"/>
                <a:gd name="connsiteY98-11636" fmla="*/ 3617616 h 5369298"/>
                <a:gd name="connsiteX99-11637" fmla="*/ 4667116 w 6401555"/>
                <a:gd name="connsiteY99-11638" fmla="*/ 3573548 h 5369298"/>
                <a:gd name="connsiteX100-11639" fmla="*/ 4479829 w 6401555"/>
                <a:gd name="connsiteY100-11640" fmla="*/ 3518464 h 5369298"/>
                <a:gd name="connsiteX101-11641" fmla="*/ 4446778 w 6401555"/>
                <a:gd name="connsiteY101-11642" fmla="*/ 3485413 h 5369298"/>
                <a:gd name="connsiteX102-11643" fmla="*/ 4358643 w 6401555"/>
                <a:gd name="connsiteY102-11644" fmla="*/ 3441346 h 5369298"/>
                <a:gd name="connsiteX103-11645" fmla="*/ 4347626 w 6401555"/>
                <a:gd name="connsiteY103-11646" fmla="*/ 3529481 h 5369298"/>
                <a:gd name="connsiteX104-11647" fmla="*/ 4380677 w 6401555"/>
                <a:gd name="connsiteY104-11648" fmla="*/ 3551514 h 5369298"/>
                <a:gd name="connsiteX105-11649" fmla="*/ 4347626 w 6401555"/>
                <a:gd name="connsiteY105-11650" fmla="*/ 3584565 h 5369298"/>
                <a:gd name="connsiteX106-11651" fmla="*/ 4259492 w 6401555"/>
                <a:gd name="connsiteY106-11652" fmla="*/ 3584565 h 5369298"/>
                <a:gd name="connsiteX107-11653" fmla="*/ 4177626 w 6401555"/>
                <a:gd name="connsiteY107-11654" fmla="*/ 3541305 h 5369298"/>
                <a:gd name="connsiteX108-11655" fmla="*/ 4088668 w 6401555"/>
                <a:gd name="connsiteY108-11656" fmla="*/ 3462858 h 5369298"/>
                <a:gd name="connsiteX109-11657" fmla="*/ 3962036 w 6401555"/>
                <a:gd name="connsiteY109-11658" fmla="*/ 3254059 h 5369298"/>
                <a:gd name="connsiteX110-11659" fmla="*/ 3988591 w 6401555"/>
                <a:gd name="connsiteY110-11660" fmla="*/ 3451651 h 5369298"/>
                <a:gd name="connsiteX111-11661" fmla="*/ 3899634 w 6401555"/>
                <a:gd name="connsiteY111-11662" fmla="*/ 3384411 h 5369298"/>
                <a:gd name="connsiteX112-11663" fmla="*/ 3862884 w 6401555"/>
                <a:gd name="connsiteY112-11664" fmla="*/ 3221008 h 5369298"/>
                <a:gd name="connsiteX113-11665" fmla="*/ 3829834 w 6401555"/>
                <a:gd name="connsiteY113-11666" fmla="*/ 3198975 h 5369298"/>
                <a:gd name="connsiteX114-11667" fmla="*/ 3832917 w 6401555"/>
                <a:gd name="connsiteY114-11668" fmla="*/ 3272345 h 5369298"/>
                <a:gd name="connsiteX115-11669" fmla="*/ 3763732 w 6401555"/>
                <a:gd name="connsiteY115-11670" fmla="*/ 3176941 h 5369298"/>
                <a:gd name="connsiteX116-11671" fmla="*/ 3730682 w 6401555"/>
                <a:gd name="connsiteY116-11672" fmla="*/ 3165924 h 5369298"/>
                <a:gd name="connsiteX117-11673" fmla="*/ 3743959 w 6401555"/>
                <a:gd name="connsiteY117-11674" fmla="*/ 3238725 h 5369298"/>
                <a:gd name="connsiteX118-11675" fmla="*/ 3631530 w 6401555"/>
                <a:gd name="connsiteY118-11676" fmla="*/ 3110840 h 5369298"/>
                <a:gd name="connsiteX119-11677" fmla="*/ 3609496 w 6401555"/>
                <a:gd name="connsiteY119-11678" fmla="*/ 3143890 h 5369298"/>
                <a:gd name="connsiteX120-11679" fmla="*/ 3598479 w 6401555"/>
                <a:gd name="connsiteY120-11680" fmla="*/ 3198975 h 5369298"/>
                <a:gd name="connsiteX121-11681" fmla="*/ 3565429 w 6401555"/>
                <a:gd name="connsiteY121-11682" fmla="*/ 3209991 h 5369298"/>
                <a:gd name="connsiteX122-11683" fmla="*/ 3510345 w 6401555"/>
                <a:gd name="connsiteY122-11684" fmla="*/ 3198975 h 5369298"/>
                <a:gd name="connsiteX123-11685" fmla="*/ 3499328 w 6401555"/>
                <a:gd name="connsiteY123-11686" fmla="*/ 3165924 h 5369298"/>
                <a:gd name="connsiteX124-11687" fmla="*/ 3477294 w 6401555"/>
                <a:gd name="connsiteY124-11688" fmla="*/ 3132873 h 5369298"/>
                <a:gd name="connsiteX125-11689" fmla="*/ 3411193 w 6401555"/>
                <a:gd name="connsiteY125-11690" fmla="*/ 3077789 h 5369298"/>
                <a:gd name="connsiteX126-11691" fmla="*/ 3345092 w 6401555"/>
                <a:gd name="connsiteY126-11692" fmla="*/ 3088806 h 5369298"/>
                <a:gd name="connsiteX127-11693" fmla="*/ 3378142 w 6401555"/>
                <a:gd name="connsiteY127-11694" fmla="*/ 3110840 h 5369298"/>
                <a:gd name="connsiteX128-11695" fmla="*/ 3356108 w 6401555"/>
                <a:gd name="connsiteY128-11696" fmla="*/ 3187958 h 5369298"/>
                <a:gd name="connsiteX129-11697" fmla="*/ 3290007 w 6401555"/>
                <a:gd name="connsiteY129-11698" fmla="*/ 3232025 h 5369298"/>
                <a:gd name="connsiteX130-11699" fmla="*/ 3256957 w 6401555"/>
                <a:gd name="connsiteY130-11700" fmla="*/ 3254059 h 5369298"/>
                <a:gd name="connsiteX131-11701" fmla="*/ 3223906 w 6401555"/>
                <a:gd name="connsiteY131-11702" fmla="*/ 3265076 h 5369298"/>
                <a:gd name="connsiteX132-11703" fmla="*/ 3157805 w 6401555"/>
                <a:gd name="connsiteY132-11704" fmla="*/ 3298126 h 5369298"/>
                <a:gd name="connsiteX133-11705" fmla="*/ 3124754 w 6401555"/>
                <a:gd name="connsiteY133-11706" fmla="*/ 3331177 h 5369298"/>
                <a:gd name="connsiteX134-11707" fmla="*/ 3014585 w 6401555"/>
                <a:gd name="connsiteY134-11708" fmla="*/ 3452363 h 5369298"/>
                <a:gd name="connsiteX135-11709" fmla="*/ 2926451 w 6401555"/>
                <a:gd name="connsiteY135-11710" fmla="*/ 3518464 h 5369298"/>
                <a:gd name="connsiteX136-11711" fmla="*/ 3036619 w 6401555"/>
                <a:gd name="connsiteY136-11712" fmla="*/ 3507447 h 5369298"/>
                <a:gd name="connsiteX137-11713" fmla="*/ 3091704 w 6401555"/>
                <a:gd name="connsiteY137-11714" fmla="*/ 3463379 h 5369298"/>
                <a:gd name="connsiteX138-11715" fmla="*/ 3102720 w 6401555"/>
                <a:gd name="connsiteY138-11716" fmla="*/ 3430329 h 5369298"/>
                <a:gd name="connsiteX139-11717" fmla="*/ 3091704 w 6401555"/>
                <a:gd name="connsiteY139-11718" fmla="*/ 3309143 h 5369298"/>
                <a:gd name="connsiteX140-11719" fmla="*/ 3047636 w 6401555"/>
                <a:gd name="connsiteY140-11720" fmla="*/ 3331177 h 5369298"/>
                <a:gd name="connsiteX141-11721" fmla="*/ 2981535 w 6401555"/>
                <a:gd name="connsiteY141-11722" fmla="*/ 3397278 h 5369298"/>
                <a:gd name="connsiteX142-11723" fmla="*/ 2871366 w 6401555"/>
                <a:gd name="connsiteY142-11724" fmla="*/ 3419312 h 5369298"/>
                <a:gd name="connsiteX143-11725" fmla="*/ 2816282 w 6401555"/>
                <a:gd name="connsiteY143-11726" fmla="*/ 3485413 h 5369298"/>
                <a:gd name="connsiteX144-11727" fmla="*/ 2783231 w 6401555"/>
                <a:gd name="connsiteY144-11728" fmla="*/ 3496430 h 5369298"/>
                <a:gd name="connsiteX145-11729" fmla="*/ 2684079 w 6401555"/>
                <a:gd name="connsiteY145-11730" fmla="*/ 3496430 h 5369298"/>
                <a:gd name="connsiteX146-11731" fmla="*/ 2662046 w 6401555"/>
                <a:gd name="connsiteY146-11732" fmla="*/ 3529481 h 5369298"/>
                <a:gd name="connsiteX147-11733" fmla="*/ 2628995 w 6401555"/>
                <a:gd name="connsiteY147-11734" fmla="*/ 3551514 h 5369298"/>
                <a:gd name="connsiteX148-11735" fmla="*/ 2496793 w 6401555"/>
                <a:gd name="connsiteY148-11736" fmla="*/ 3573548 h 5369298"/>
                <a:gd name="connsiteX149-11737" fmla="*/ 2507810 w 6401555"/>
                <a:gd name="connsiteY149-11738" fmla="*/ 3672700 h 5369298"/>
                <a:gd name="connsiteX150-11739" fmla="*/ 2518826 w 6401555"/>
                <a:gd name="connsiteY150-11740" fmla="*/ 3705751 h 5369298"/>
                <a:gd name="connsiteX151-11741" fmla="*/ 2551877 w 6401555"/>
                <a:gd name="connsiteY151-11742" fmla="*/ 3738801 h 5369298"/>
                <a:gd name="connsiteX152-11743" fmla="*/ 2595945 w 6401555"/>
                <a:gd name="connsiteY152-11744" fmla="*/ 3804902 h 5369298"/>
                <a:gd name="connsiteX153-11745" fmla="*/ 2640012 w 6401555"/>
                <a:gd name="connsiteY153-11746" fmla="*/ 3992189 h 5369298"/>
                <a:gd name="connsiteX154-11747" fmla="*/ 2673063 w 6401555"/>
                <a:gd name="connsiteY154-11748" fmla="*/ 4003206 h 5369298"/>
                <a:gd name="connsiteX155-11749" fmla="*/ 2739164 w 6401555"/>
                <a:gd name="connsiteY155-11750" fmla="*/ 4058290 h 5369298"/>
                <a:gd name="connsiteX156-11751" fmla="*/ 2750181 w 6401555"/>
                <a:gd name="connsiteY156-11752" fmla="*/ 4091341 h 5369298"/>
                <a:gd name="connsiteX157-11753" fmla="*/ 2761198 w 6401555"/>
                <a:gd name="connsiteY157-11754" fmla="*/ 4135408 h 5369298"/>
                <a:gd name="connsiteX158-11755" fmla="*/ 2816282 w 6401555"/>
                <a:gd name="connsiteY158-11756" fmla="*/ 4146425 h 5369298"/>
                <a:gd name="connsiteX159-11757" fmla="*/ 2882383 w 6401555"/>
                <a:gd name="connsiteY159-11758" fmla="*/ 4245577 h 5369298"/>
                <a:gd name="connsiteX160-11759" fmla="*/ 2904417 w 6401555"/>
                <a:gd name="connsiteY160-11760" fmla="*/ 4278628 h 5369298"/>
                <a:gd name="connsiteX161-11761" fmla="*/ 3014585 w 6401555"/>
                <a:gd name="connsiteY161-11762" fmla="*/ 4300661 h 5369298"/>
                <a:gd name="connsiteX162-11763" fmla="*/ 3036619 w 6401555"/>
                <a:gd name="connsiteY162-11764" fmla="*/ 4333712 h 5369298"/>
                <a:gd name="connsiteX163-11765" fmla="*/ 3102720 w 6401555"/>
                <a:gd name="connsiteY163-11766" fmla="*/ 4399813 h 5369298"/>
                <a:gd name="connsiteX164-11767" fmla="*/ 3146788 w 6401555"/>
                <a:gd name="connsiteY164-11768" fmla="*/ 4465914 h 5369298"/>
                <a:gd name="connsiteX165-11769" fmla="*/ 3168822 w 6401555"/>
                <a:gd name="connsiteY165-11770" fmla="*/ 4498965 h 5369298"/>
                <a:gd name="connsiteX166-11771" fmla="*/ 3179838 w 6401555"/>
                <a:gd name="connsiteY166-11772" fmla="*/ 4532016 h 5369298"/>
                <a:gd name="connsiteX167-11773" fmla="*/ 3047636 w 6401555"/>
                <a:gd name="connsiteY167-11774" fmla="*/ 4620151 h 5369298"/>
                <a:gd name="connsiteX168-11775" fmla="*/ 3036619 w 6401555"/>
                <a:gd name="connsiteY168-11776" fmla="*/ 4653201 h 5369298"/>
                <a:gd name="connsiteX169-11777" fmla="*/ 2981535 w 6401555"/>
                <a:gd name="connsiteY169-11778" fmla="*/ 4763370 h 5369298"/>
                <a:gd name="connsiteX170-11779" fmla="*/ 2915434 w 6401555"/>
                <a:gd name="connsiteY170-11780" fmla="*/ 4785404 h 5369298"/>
                <a:gd name="connsiteX171-11781" fmla="*/ 2838316 w 6401555"/>
                <a:gd name="connsiteY171-11782" fmla="*/ 4807437 h 5369298"/>
                <a:gd name="connsiteX172-11783" fmla="*/ 2827299 w 6401555"/>
                <a:gd name="connsiteY172-11784" fmla="*/ 4840488 h 5369298"/>
                <a:gd name="connsiteX173-11785" fmla="*/ 2794248 w 6401555"/>
                <a:gd name="connsiteY173-11786" fmla="*/ 4862522 h 5369298"/>
                <a:gd name="connsiteX174-11787" fmla="*/ 2761198 w 6401555"/>
                <a:gd name="connsiteY174-11788" fmla="*/ 4895572 h 5369298"/>
                <a:gd name="connsiteX175-11789" fmla="*/ 2772214 w 6401555"/>
                <a:gd name="connsiteY175-11790" fmla="*/ 5016758 h 5369298"/>
                <a:gd name="connsiteX176-11791" fmla="*/ 2805265 w 6401555"/>
                <a:gd name="connsiteY176-11792" fmla="*/ 5049808 h 5369298"/>
                <a:gd name="connsiteX177-11793" fmla="*/ 2816282 w 6401555"/>
                <a:gd name="connsiteY177-11794" fmla="*/ 5137943 h 5369298"/>
                <a:gd name="connsiteX178-11795" fmla="*/ 2882383 w 6401555"/>
                <a:gd name="connsiteY178-11796" fmla="*/ 5170994 h 5369298"/>
                <a:gd name="connsiteX179-11797" fmla="*/ 2838316 w 6401555"/>
                <a:gd name="connsiteY179-11798" fmla="*/ 5248112 h 5369298"/>
                <a:gd name="connsiteX180-11799" fmla="*/ 2827299 w 6401555"/>
                <a:gd name="connsiteY180-11800" fmla="*/ 5292179 h 5369298"/>
                <a:gd name="connsiteX181-11801" fmla="*/ 2794248 w 6401555"/>
                <a:gd name="connsiteY181-11802" fmla="*/ 5281163 h 5369298"/>
                <a:gd name="connsiteX182-11803" fmla="*/ 2783231 w 6401555"/>
                <a:gd name="connsiteY182-11804" fmla="*/ 5248112 h 5369298"/>
                <a:gd name="connsiteX183-11805" fmla="*/ 2706113 w 6401555"/>
                <a:gd name="connsiteY183-11806" fmla="*/ 5159977 h 5369298"/>
                <a:gd name="connsiteX184-11807" fmla="*/ 2485776 w 6401555"/>
                <a:gd name="connsiteY184-11808" fmla="*/ 5170994 h 5369298"/>
                <a:gd name="connsiteX185-11809" fmla="*/ 2452725 w 6401555"/>
                <a:gd name="connsiteY185-11810" fmla="*/ 5182011 h 5369298"/>
                <a:gd name="connsiteX186-11811" fmla="*/ 2287472 w 6401555"/>
                <a:gd name="connsiteY186-11812" fmla="*/ 5193028 h 5369298"/>
                <a:gd name="connsiteX187-11813" fmla="*/ 2243405 w 6401555"/>
                <a:gd name="connsiteY187-11814" fmla="*/ 5237095 h 5369298"/>
                <a:gd name="connsiteX188-11815" fmla="*/ 2155270 w 6401555"/>
                <a:gd name="connsiteY188-11816" fmla="*/ 5303196 h 5369298"/>
                <a:gd name="connsiteX189-11817" fmla="*/ 2100185 w 6401555"/>
                <a:gd name="connsiteY189-11818" fmla="*/ 5281163 h 5369298"/>
                <a:gd name="connsiteX190-11819" fmla="*/ 1956966 w 6401555"/>
                <a:gd name="connsiteY190-11820" fmla="*/ 5270146 h 5369298"/>
                <a:gd name="connsiteX191-11821" fmla="*/ 1912899 w 6401555"/>
                <a:gd name="connsiteY191-11822" fmla="*/ 5226078 h 5369298"/>
                <a:gd name="connsiteX192-11823" fmla="*/ 1824764 w 6401555"/>
                <a:gd name="connsiteY192-11824" fmla="*/ 5204045 h 5369298"/>
                <a:gd name="connsiteX193-11825" fmla="*/ 1791713 w 6401555"/>
                <a:gd name="connsiteY193-11826" fmla="*/ 5182011 h 5369298"/>
                <a:gd name="connsiteX194-11827" fmla="*/ 1769679 w 6401555"/>
                <a:gd name="connsiteY194-11828" fmla="*/ 5248112 h 5369298"/>
                <a:gd name="connsiteX195-11829" fmla="*/ 1747646 w 6401555"/>
                <a:gd name="connsiteY195-11830" fmla="*/ 5347264 h 5369298"/>
                <a:gd name="connsiteX196-11831" fmla="*/ 1714595 w 6401555"/>
                <a:gd name="connsiteY196-11832" fmla="*/ 5369298 h 5369298"/>
                <a:gd name="connsiteX197-11833" fmla="*/ 1648494 w 6401555"/>
                <a:gd name="connsiteY197-11834" fmla="*/ 5358281 h 5369298"/>
                <a:gd name="connsiteX198-11835" fmla="*/ 1604426 w 6401555"/>
                <a:gd name="connsiteY198-11836" fmla="*/ 5292179 h 5369298"/>
                <a:gd name="connsiteX199-11837" fmla="*/ 1593410 w 6401555"/>
                <a:gd name="connsiteY199-11838" fmla="*/ 5259129 h 5369298"/>
                <a:gd name="connsiteX200-11839" fmla="*/ 1494258 w 6401555"/>
                <a:gd name="connsiteY200-11840" fmla="*/ 5215061 h 5369298"/>
                <a:gd name="connsiteX201-11841" fmla="*/ 1461207 w 6401555"/>
                <a:gd name="connsiteY201-11842" fmla="*/ 5204045 h 5369298"/>
                <a:gd name="connsiteX202-11843" fmla="*/ 1428157 w 6401555"/>
                <a:gd name="connsiteY202-11844" fmla="*/ 5182011 h 5369298"/>
                <a:gd name="connsiteX203-11845" fmla="*/ 1163752 w 6401555"/>
                <a:gd name="connsiteY203-11846" fmla="*/ 5126926 h 5369298"/>
                <a:gd name="connsiteX204-11847" fmla="*/ 1130701 w 6401555"/>
                <a:gd name="connsiteY204-11848" fmla="*/ 5115910 h 5369298"/>
                <a:gd name="connsiteX205-11849" fmla="*/ 1064600 w 6401555"/>
                <a:gd name="connsiteY205-11850" fmla="*/ 5104893 h 5369298"/>
                <a:gd name="connsiteX206-11851" fmla="*/ 1031549 w 6401555"/>
                <a:gd name="connsiteY206-11852" fmla="*/ 5071842 h 5369298"/>
                <a:gd name="connsiteX207-11853" fmla="*/ 998499 w 6401555"/>
                <a:gd name="connsiteY207-11854" fmla="*/ 5060825 h 5369298"/>
                <a:gd name="connsiteX208-11855" fmla="*/ 943414 w 6401555"/>
                <a:gd name="connsiteY208-11856" fmla="*/ 5071842 h 5369298"/>
                <a:gd name="connsiteX209-11857" fmla="*/ 965448 w 6401555"/>
                <a:gd name="connsiteY209-11858" fmla="*/ 5104893 h 5369298"/>
                <a:gd name="connsiteX210-11859" fmla="*/ 932398 w 6401555"/>
                <a:gd name="connsiteY210-11860" fmla="*/ 5137943 h 5369298"/>
                <a:gd name="connsiteX211-11861" fmla="*/ 634942 w 6401555"/>
                <a:gd name="connsiteY211-11862" fmla="*/ 5137943 h 5369298"/>
                <a:gd name="connsiteX212-11863" fmla="*/ 568841 w 6401555"/>
                <a:gd name="connsiteY212-11864" fmla="*/ 5204045 h 5369298"/>
                <a:gd name="connsiteX213-11865" fmla="*/ 502740 w 6401555"/>
                <a:gd name="connsiteY213-11866" fmla="*/ 5226078 h 5369298"/>
                <a:gd name="connsiteX214-11867" fmla="*/ 469689 w 6401555"/>
                <a:gd name="connsiteY214-11868" fmla="*/ 5237095 h 5369298"/>
                <a:gd name="connsiteX215-11869" fmla="*/ 403588 w 6401555"/>
                <a:gd name="connsiteY215-11870" fmla="*/ 5193028 h 5369298"/>
                <a:gd name="connsiteX216-11871" fmla="*/ 392571 w 6401555"/>
                <a:gd name="connsiteY216-11872" fmla="*/ 5159977 h 5369298"/>
                <a:gd name="connsiteX217-11873" fmla="*/ 348504 w 6401555"/>
                <a:gd name="connsiteY217-11874" fmla="*/ 5093876 h 5369298"/>
                <a:gd name="connsiteX218-11875" fmla="*/ 326470 w 6401555"/>
                <a:gd name="connsiteY218-11876" fmla="*/ 5027775 h 5369298"/>
                <a:gd name="connsiteX219-11877" fmla="*/ 337487 w 6401555"/>
                <a:gd name="connsiteY219-11878" fmla="*/ 4829471 h 5369298"/>
                <a:gd name="connsiteX220-11879" fmla="*/ 370537 w 6401555"/>
                <a:gd name="connsiteY220-11880" fmla="*/ 4796420 h 5369298"/>
                <a:gd name="connsiteX221-11881" fmla="*/ 392571 w 6401555"/>
                <a:gd name="connsiteY221-11882" fmla="*/ 4763370 h 5369298"/>
                <a:gd name="connsiteX222-11883" fmla="*/ 403588 w 6401555"/>
                <a:gd name="connsiteY222-11884" fmla="*/ 4730319 h 5369298"/>
                <a:gd name="connsiteX223-11885" fmla="*/ 414605 w 6401555"/>
                <a:gd name="connsiteY223-11886" fmla="*/ 4675235 h 5369298"/>
                <a:gd name="connsiteX224-11887" fmla="*/ 436638 w 6401555"/>
                <a:gd name="connsiteY224-11888" fmla="*/ 4642184 h 5369298"/>
                <a:gd name="connsiteX225-11889" fmla="*/ 414605 w 6401555"/>
                <a:gd name="connsiteY225-11890" fmla="*/ 4554049 h 5369298"/>
                <a:gd name="connsiteX226-11891" fmla="*/ 359520 w 6401555"/>
                <a:gd name="connsiteY226-11892" fmla="*/ 4487948 h 5369298"/>
                <a:gd name="connsiteX227-11893" fmla="*/ 304436 w 6401555"/>
                <a:gd name="connsiteY227-11894" fmla="*/ 4432864 h 5369298"/>
                <a:gd name="connsiteX228-11895" fmla="*/ 282402 w 6401555"/>
                <a:gd name="connsiteY228-11896" fmla="*/ 4399813 h 5369298"/>
                <a:gd name="connsiteX229-11897" fmla="*/ 315453 w 6401555"/>
                <a:gd name="connsiteY229-11898" fmla="*/ 4388796 h 5369298"/>
                <a:gd name="connsiteX230-11899" fmla="*/ 238335 w 6401555"/>
                <a:gd name="connsiteY230-11900" fmla="*/ 4377779 h 5369298"/>
                <a:gd name="connsiteX231-11901" fmla="*/ 205284 w 6401555"/>
                <a:gd name="connsiteY231-11902" fmla="*/ 4366763 h 5369298"/>
                <a:gd name="connsiteX232-11903" fmla="*/ 183251 w 6401555"/>
                <a:gd name="connsiteY232-11904" fmla="*/ 4333712 h 5369298"/>
                <a:gd name="connsiteX233-11905" fmla="*/ 139183 w 6401555"/>
                <a:gd name="connsiteY233-11906" fmla="*/ 4289645 h 5369298"/>
                <a:gd name="connsiteX234-11907" fmla="*/ 117149 w 6401555"/>
                <a:gd name="connsiteY234-11908" fmla="*/ 4256594 h 5369298"/>
                <a:gd name="connsiteX235-11909" fmla="*/ 17998 w 6401555"/>
                <a:gd name="connsiteY235-11910" fmla="*/ 4201510 h 5369298"/>
                <a:gd name="connsiteX236-11911" fmla="*/ 17998 w 6401555"/>
                <a:gd name="connsiteY236-11912" fmla="*/ 4014223 h 5369298"/>
                <a:gd name="connsiteX237-11913" fmla="*/ 40031 w 6401555"/>
                <a:gd name="connsiteY237-11914" fmla="*/ 3981172 h 5369298"/>
                <a:gd name="connsiteX238-11915" fmla="*/ 51048 w 6401555"/>
                <a:gd name="connsiteY238-11916" fmla="*/ 3948122 h 5369298"/>
                <a:gd name="connsiteX239-11917" fmla="*/ 128166 w 6401555"/>
                <a:gd name="connsiteY239-11918" fmla="*/ 3926088 h 5369298"/>
                <a:gd name="connsiteX240-11919" fmla="*/ 161217 w 6401555"/>
                <a:gd name="connsiteY240-11920" fmla="*/ 3904054 h 5369298"/>
                <a:gd name="connsiteX241-11921" fmla="*/ 172234 w 6401555"/>
                <a:gd name="connsiteY241-11922" fmla="*/ 3871004 h 5369298"/>
                <a:gd name="connsiteX242-11923" fmla="*/ 216301 w 6401555"/>
                <a:gd name="connsiteY242-11924" fmla="*/ 3804902 h 5369298"/>
                <a:gd name="connsiteX243-11925" fmla="*/ 238335 w 6401555"/>
                <a:gd name="connsiteY243-11926" fmla="*/ 3771852 h 5369298"/>
                <a:gd name="connsiteX244-11927" fmla="*/ 227318 w 6401555"/>
                <a:gd name="connsiteY244-11928" fmla="*/ 3716767 h 5369298"/>
                <a:gd name="connsiteX245-11929" fmla="*/ 161217 w 6401555"/>
                <a:gd name="connsiteY245-11930" fmla="*/ 3650666 h 5369298"/>
                <a:gd name="connsiteX246-11931" fmla="*/ 172234 w 6401555"/>
                <a:gd name="connsiteY246-11932" fmla="*/ 3617616 h 5369298"/>
                <a:gd name="connsiteX247-11933" fmla="*/ 161217 w 6401555"/>
                <a:gd name="connsiteY247-11934" fmla="*/ 3595582 h 5369298"/>
                <a:gd name="connsiteX248-11935" fmla="*/ 117149 w 6401555"/>
                <a:gd name="connsiteY248-11936" fmla="*/ 3496430 h 5369298"/>
                <a:gd name="connsiteX249-11937" fmla="*/ 106132 w 6401555"/>
                <a:gd name="connsiteY249-11938" fmla="*/ 3452363 h 5369298"/>
                <a:gd name="connsiteX250-11939" fmla="*/ 106132 w 6401555"/>
                <a:gd name="connsiteY250-11940" fmla="*/ 3331177 h 5369298"/>
                <a:gd name="connsiteX251-11941" fmla="*/ 139183 w 6401555"/>
                <a:gd name="connsiteY251-11942" fmla="*/ 3320160 h 5369298"/>
                <a:gd name="connsiteX252-11943" fmla="*/ 150200 w 6401555"/>
                <a:gd name="connsiteY252-11944" fmla="*/ 3287110 h 5369298"/>
                <a:gd name="connsiteX253-11945" fmla="*/ 172234 w 6401555"/>
                <a:gd name="connsiteY253-11946" fmla="*/ 3254059 h 5369298"/>
                <a:gd name="connsiteX254-11947" fmla="*/ 150200 w 6401555"/>
                <a:gd name="connsiteY254-11948" fmla="*/ 3132873 h 5369298"/>
                <a:gd name="connsiteX255-11949" fmla="*/ 161217 w 6401555"/>
                <a:gd name="connsiteY255-11950" fmla="*/ 3088806 h 5369298"/>
                <a:gd name="connsiteX256-11951" fmla="*/ 172234 w 6401555"/>
                <a:gd name="connsiteY256-11952" fmla="*/ 3011688 h 5369298"/>
                <a:gd name="connsiteX257-11953" fmla="*/ 139183 w 6401555"/>
                <a:gd name="connsiteY257-11954" fmla="*/ 2989654 h 5369298"/>
                <a:gd name="connsiteX258-11955" fmla="*/ 128166 w 6401555"/>
                <a:gd name="connsiteY258-11956" fmla="*/ 2956604 h 5369298"/>
                <a:gd name="connsiteX259-11957" fmla="*/ 194267 w 6401555"/>
                <a:gd name="connsiteY259-11958" fmla="*/ 2901519 h 5369298"/>
                <a:gd name="connsiteX260-11959" fmla="*/ 216301 w 6401555"/>
                <a:gd name="connsiteY260-11960" fmla="*/ 2868469 h 5369298"/>
                <a:gd name="connsiteX261-11961" fmla="*/ 238335 w 6401555"/>
                <a:gd name="connsiteY261-11962" fmla="*/ 2758300 h 5369298"/>
                <a:gd name="connsiteX262-11963" fmla="*/ 260369 w 6401555"/>
                <a:gd name="connsiteY262-11964" fmla="*/ 2714232 h 5369298"/>
                <a:gd name="connsiteX263-11965" fmla="*/ 271385 w 6401555"/>
                <a:gd name="connsiteY263-11966" fmla="*/ 2681182 h 5369298"/>
                <a:gd name="connsiteX264-11967" fmla="*/ 260369 w 6401555"/>
                <a:gd name="connsiteY264-11968" fmla="*/ 2604064 h 5369298"/>
                <a:gd name="connsiteX265-11969" fmla="*/ 183251 w 6401555"/>
                <a:gd name="connsiteY265-11970" fmla="*/ 2515929 h 5369298"/>
                <a:gd name="connsiteX266-11971" fmla="*/ 172234 w 6401555"/>
                <a:gd name="connsiteY266-11972" fmla="*/ 2449828 h 5369298"/>
                <a:gd name="connsiteX267-11973" fmla="*/ 216301 w 6401555"/>
                <a:gd name="connsiteY267-11974" fmla="*/ 2438811 h 5369298"/>
                <a:gd name="connsiteX268-11975" fmla="*/ 304436 w 6401555"/>
                <a:gd name="connsiteY268-11976" fmla="*/ 2449828 h 5369298"/>
                <a:gd name="connsiteX269-11977" fmla="*/ 403588 w 6401555"/>
                <a:gd name="connsiteY269-11978" fmla="*/ 2471861 h 5369298"/>
                <a:gd name="connsiteX270-11979" fmla="*/ 436638 w 6401555"/>
                <a:gd name="connsiteY270-11980" fmla="*/ 2427794 h 5369298"/>
                <a:gd name="connsiteX271-11981" fmla="*/ 469689 w 6401555"/>
                <a:gd name="connsiteY271-11982" fmla="*/ 2460845 h 5369298"/>
                <a:gd name="connsiteX272-11983" fmla="*/ 480706 w 6401555"/>
                <a:gd name="connsiteY272-11984" fmla="*/ 2372710 h 5369298"/>
                <a:gd name="connsiteX273-11985" fmla="*/ 601892 w 6401555"/>
                <a:gd name="connsiteY273-11986" fmla="*/ 2328642 h 5369298"/>
                <a:gd name="connsiteX274-11987" fmla="*/ 579858 w 6401555"/>
                <a:gd name="connsiteY274-11988" fmla="*/ 2295591 h 5369298"/>
                <a:gd name="connsiteX275-11989" fmla="*/ 612908 w 6401555"/>
                <a:gd name="connsiteY275-11990" fmla="*/ 2196440 h 5369298"/>
                <a:gd name="connsiteX276-11991" fmla="*/ 557824 w 6401555"/>
                <a:gd name="connsiteY276-11992" fmla="*/ 2152372 h 5369298"/>
                <a:gd name="connsiteX277-11993" fmla="*/ 469689 w 6401555"/>
                <a:gd name="connsiteY277-11994" fmla="*/ 2130338 h 5369298"/>
                <a:gd name="connsiteX278-11995" fmla="*/ 546807 w 6401555"/>
                <a:gd name="connsiteY278-11996" fmla="*/ 2053220 h 5369298"/>
                <a:gd name="connsiteX279-11997" fmla="*/ 579858 w 6401555"/>
                <a:gd name="connsiteY279-11998" fmla="*/ 2042204 h 5369298"/>
                <a:gd name="connsiteX280-11999" fmla="*/ 612908 w 6401555"/>
                <a:gd name="connsiteY280-12000" fmla="*/ 2031187 h 5369298"/>
                <a:gd name="connsiteX281-12001" fmla="*/ 634942 w 6401555"/>
                <a:gd name="connsiteY281-12002" fmla="*/ 1998136 h 5369298"/>
                <a:gd name="connsiteX282-12003" fmla="*/ 656976 w 6401555"/>
                <a:gd name="connsiteY282-12004" fmla="*/ 1921018 h 5369298"/>
                <a:gd name="connsiteX283-12005" fmla="*/ 679010 w 6401555"/>
                <a:gd name="connsiteY283-12006" fmla="*/ 1854917 h 5369298"/>
                <a:gd name="connsiteX284-12007" fmla="*/ 690026 w 6401555"/>
                <a:gd name="connsiteY284-12008" fmla="*/ 1689664 h 5369298"/>
                <a:gd name="connsiteX285-12009" fmla="*/ 712060 w 6401555"/>
                <a:gd name="connsiteY285-12010" fmla="*/ 1656613 h 5369298"/>
                <a:gd name="connsiteX286-12011" fmla="*/ 679010 w 6401555"/>
                <a:gd name="connsiteY286-12012" fmla="*/ 1568478 h 5369298"/>
                <a:gd name="connsiteX287-12013" fmla="*/ 656976 w 6401555"/>
                <a:gd name="connsiteY287-12014" fmla="*/ 1502377 h 5369298"/>
                <a:gd name="connsiteX288-12015" fmla="*/ 667993 w 6401555"/>
                <a:gd name="connsiteY288-12016" fmla="*/ 1403225 h 5369298"/>
                <a:gd name="connsiteX289-12017" fmla="*/ 767145 w 6401555"/>
                <a:gd name="connsiteY289-12018" fmla="*/ 1348141 h 5369298"/>
                <a:gd name="connsiteX290-12019" fmla="*/ 877313 w 6401555"/>
                <a:gd name="connsiteY290-12020" fmla="*/ 1326107 h 5369298"/>
                <a:gd name="connsiteX291-12021" fmla="*/ 1020532 w 6401555"/>
                <a:gd name="connsiteY291-12022" fmla="*/ 1304073 h 5369298"/>
                <a:gd name="connsiteX292-12023" fmla="*/ 1042566 w 6401555"/>
                <a:gd name="connsiteY292-12024" fmla="*/ 1337124 h 5369298"/>
                <a:gd name="connsiteX293-12025" fmla="*/ 1053583 w 6401555"/>
                <a:gd name="connsiteY293-12026" fmla="*/ 1381191 h 5369298"/>
                <a:gd name="connsiteX294-12027" fmla="*/ 1086634 w 6401555"/>
                <a:gd name="connsiteY294-12028" fmla="*/ 1403225 h 5369298"/>
                <a:gd name="connsiteX295-12029" fmla="*/ 1174769 w 6401555"/>
                <a:gd name="connsiteY295-12030" fmla="*/ 1480343 h 5369298"/>
                <a:gd name="connsiteX296-12031" fmla="*/ 1207819 w 6401555"/>
                <a:gd name="connsiteY296-12032" fmla="*/ 1469326 h 5369298"/>
                <a:gd name="connsiteX297-12033" fmla="*/ 1207819 w 6401555"/>
                <a:gd name="connsiteY297-12034" fmla="*/ 1337124 h 5369298"/>
                <a:gd name="connsiteX298-12035" fmla="*/ 1240870 w 6401555"/>
                <a:gd name="connsiteY298-12036" fmla="*/ 1315090 h 5369298"/>
                <a:gd name="connsiteX299-12037" fmla="*/ 1439173 w 6401555"/>
                <a:gd name="connsiteY299-12038" fmla="*/ 1293057 h 5369298"/>
                <a:gd name="connsiteX300-12039" fmla="*/ 1428157 w 6401555"/>
                <a:gd name="connsiteY300-12040" fmla="*/ 1237972 h 5369298"/>
                <a:gd name="connsiteX301-12041" fmla="*/ 1362055 w 6401555"/>
                <a:gd name="connsiteY301-12042" fmla="*/ 1204922 h 5369298"/>
                <a:gd name="connsiteX302-12043" fmla="*/ 1295954 w 6401555"/>
                <a:gd name="connsiteY302-12044" fmla="*/ 1149837 h 5369298"/>
                <a:gd name="connsiteX303-12045" fmla="*/ 1284937 w 6401555"/>
                <a:gd name="connsiteY303-12046" fmla="*/ 1105770 h 5369298"/>
                <a:gd name="connsiteX304-12047" fmla="*/ 1262904 w 6401555"/>
                <a:gd name="connsiteY304-12048" fmla="*/ 1072719 h 5369298"/>
                <a:gd name="connsiteX305-12049" fmla="*/ 1273920 w 6401555"/>
                <a:gd name="connsiteY305-12050" fmla="*/ 951534 h 5369298"/>
                <a:gd name="connsiteX306-12051" fmla="*/ 1306971 w 6401555"/>
                <a:gd name="connsiteY306-12052" fmla="*/ 929500 h 5369298"/>
                <a:gd name="connsiteX307-12053" fmla="*/ 1317988 w 6401555"/>
                <a:gd name="connsiteY307-12054" fmla="*/ 896449 h 5369298"/>
                <a:gd name="connsiteX308-12055" fmla="*/ 1273920 w 6401555"/>
                <a:gd name="connsiteY308-12056" fmla="*/ 830348 h 5369298"/>
                <a:gd name="connsiteX309-12057" fmla="*/ 1262904 w 6401555"/>
                <a:gd name="connsiteY309-12058" fmla="*/ 797298 h 5369298"/>
                <a:gd name="connsiteX310-12059" fmla="*/ 1229853 w 6401555"/>
                <a:gd name="connsiteY310-12060" fmla="*/ 764247 h 5369298"/>
                <a:gd name="connsiteX311-12061" fmla="*/ 1207819 w 6401555"/>
                <a:gd name="connsiteY311-12062" fmla="*/ 731196 h 5369298"/>
                <a:gd name="connsiteX312-12063" fmla="*/ 1218836 w 6401555"/>
                <a:gd name="connsiteY312-12064" fmla="*/ 521876 h 5369298"/>
                <a:gd name="connsiteX313-12065" fmla="*/ 1240870 w 6401555"/>
                <a:gd name="connsiteY313-12066" fmla="*/ 477808 h 5369298"/>
                <a:gd name="connsiteX314-12067" fmla="*/ 1251887 w 6401555"/>
                <a:gd name="connsiteY314-12068" fmla="*/ 444758 h 5369298"/>
                <a:gd name="connsiteX315-12069" fmla="*/ 1395106 w 6401555"/>
                <a:gd name="connsiteY315-12070" fmla="*/ 411707 h 5369298"/>
                <a:gd name="connsiteX316-12071" fmla="*/ 1406123 w 6401555"/>
                <a:gd name="connsiteY316-12072" fmla="*/ 367640 h 5369298"/>
                <a:gd name="connsiteX317-12073" fmla="*/ 1505275 w 6401555"/>
                <a:gd name="connsiteY317-12074" fmla="*/ 367640 h 5369298"/>
                <a:gd name="connsiteX318-12075" fmla="*/ 1527308 w 6401555"/>
                <a:gd name="connsiteY318-12076" fmla="*/ 400690 h 5369298"/>
                <a:gd name="connsiteX319-12077" fmla="*/ 1659511 w 6401555"/>
                <a:gd name="connsiteY319-12078" fmla="*/ 444758 h 5369298"/>
                <a:gd name="connsiteX320-12079" fmla="*/ 1703578 w 6401555"/>
                <a:gd name="connsiteY320-12080" fmla="*/ 565943 h 5369298"/>
                <a:gd name="connsiteX321-12081" fmla="*/ 1780696 w 6401555"/>
                <a:gd name="connsiteY321-12082" fmla="*/ 576960 h 5369298"/>
                <a:gd name="connsiteX322-12083" fmla="*/ 1813747 w 6401555"/>
                <a:gd name="connsiteY322-12084" fmla="*/ 587977 h 5369298"/>
                <a:gd name="connsiteX323-12085" fmla="*/ 1824764 w 6401555"/>
                <a:gd name="connsiteY323-12086" fmla="*/ 687129 h 5369298"/>
                <a:gd name="connsiteX324-12087" fmla="*/ 1780696 w 6401555"/>
                <a:gd name="connsiteY324-12088" fmla="*/ 698146 h 5369298"/>
                <a:gd name="connsiteX325-12089" fmla="*/ 1681545 w 6401555"/>
                <a:gd name="connsiteY325-12090" fmla="*/ 720179 h 5369298"/>
                <a:gd name="connsiteX326-12091" fmla="*/ 1769679 w 6401555"/>
                <a:gd name="connsiteY326-12092" fmla="*/ 753230 h 5369298"/>
                <a:gd name="connsiteX327-12093" fmla="*/ 1780696 w 6401555"/>
                <a:gd name="connsiteY327-12094" fmla="*/ 819331 h 5369298"/>
                <a:gd name="connsiteX328-12095" fmla="*/ 1824764 w 6401555"/>
                <a:gd name="connsiteY328-12096" fmla="*/ 918483 h 5369298"/>
                <a:gd name="connsiteX329-12097" fmla="*/ 1857814 w 6401555"/>
                <a:gd name="connsiteY329-12098" fmla="*/ 951534 h 5369298"/>
                <a:gd name="connsiteX330-12099" fmla="*/ 1879848 w 6401555"/>
                <a:gd name="connsiteY330-12100" fmla="*/ 984584 h 5369298"/>
                <a:gd name="connsiteX331-12101" fmla="*/ 1990017 w 6401555"/>
                <a:gd name="connsiteY331-12102" fmla="*/ 995601 h 5369298"/>
                <a:gd name="connsiteX332-12103" fmla="*/ 2023067 w 6401555"/>
                <a:gd name="connsiteY332-12104" fmla="*/ 1017635 h 5369298"/>
                <a:gd name="connsiteX333-12105" fmla="*/ 2056118 w 6401555"/>
                <a:gd name="connsiteY333-12106" fmla="*/ 1050685 h 5369298"/>
                <a:gd name="connsiteX334-12107" fmla="*/ 2089169 w 6401555"/>
                <a:gd name="connsiteY334-12108" fmla="*/ 1028652 h 5369298"/>
                <a:gd name="connsiteX335-12109" fmla="*/ 2122219 w 6401555"/>
                <a:gd name="connsiteY335-12110" fmla="*/ 984584 h 5369298"/>
                <a:gd name="connsiteX336-12111" fmla="*/ 2133236 w 6401555"/>
                <a:gd name="connsiteY336-12112" fmla="*/ 951534 h 5369298"/>
                <a:gd name="connsiteX337-12113" fmla="*/ 2166287 w 6401555"/>
                <a:gd name="connsiteY337-12114" fmla="*/ 940517 h 5369298"/>
                <a:gd name="connsiteX338-12115" fmla="*/ 2243405 w 6401555"/>
                <a:gd name="connsiteY338-12116" fmla="*/ 984584 h 5369298"/>
                <a:gd name="connsiteX339-12117" fmla="*/ 2232388 w 6401555"/>
                <a:gd name="connsiteY339-12118" fmla="*/ 1017635 h 5369298"/>
                <a:gd name="connsiteX340-12119" fmla="*/ 2210354 w 6401555"/>
                <a:gd name="connsiteY340-12120" fmla="*/ 1061702 h 5369298"/>
                <a:gd name="connsiteX341-12121" fmla="*/ 2188320 w 6401555"/>
                <a:gd name="connsiteY341-12122" fmla="*/ 1127804 h 5369298"/>
                <a:gd name="connsiteX342-12123" fmla="*/ 2133236 w 6401555"/>
                <a:gd name="connsiteY342-12124" fmla="*/ 1193905 h 5369298"/>
                <a:gd name="connsiteX343-12125" fmla="*/ 2100185 w 6401555"/>
                <a:gd name="connsiteY343-12126" fmla="*/ 1215938 h 5369298"/>
                <a:gd name="connsiteX344-12127" fmla="*/ 2298489 w 6401555"/>
                <a:gd name="connsiteY344-12128" fmla="*/ 1226955 h 5369298"/>
                <a:gd name="connsiteX345-12129" fmla="*/ 2364590 w 6401555"/>
                <a:gd name="connsiteY345-12130" fmla="*/ 1138820 h 5369298"/>
                <a:gd name="connsiteX346-12131" fmla="*/ 2397641 w 6401555"/>
                <a:gd name="connsiteY346-12132" fmla="*/ 1127804 h 5369298"/>
                <a:gd name="connsiteX347-12133" fmla="*/ 2584928 w 6401555"/>
                <a:gd name="connsiteY347-12134" fmla="*/ 1116787 h 5369298"/>
                <a:gd name="connsiteX348-12135" fmla="*/ 2640012 w 6401555"/>
                <a:gd name="connsiteY348-12136" fmla="*/ 1017635 h 5369298"/>
                <a:gd name="connsiteX349-12137" fmla="*/ 2651029 w 6401555"/>
                <a:gd name="connsiteY349-12138" fmla="*/ 929500 h 5369298"/>
                <a:gd name="connsiteX350-12139" fmla="*/ 2816282 w 6401555"/>
                <a:gd name="connsiteY350-12140" fmla="*/ 962551 h 5369298"/>
                <a:gd name="connsiteX351-12141" fmla="*/ 2860349 w 6401555"/>
                <a:gd name="connsiteY351-12142" fmla="*/ 841365 h 5369298"/>
                <a:gd name="connsiteX352-12143" fmla="*/ 2937467 w 6401555"/>
                <a:gd name="connsiteY352-12144" fmla="*/ 808314 h 5369298"/>
                <a:gd name="connsiteX353-12145" fmla="*/ 3080687 w 6401555"/>
                <a:gd name="connsiteY353-12146" fmla="*/ 819331 h 5369298"/>
                <a:gd name="connsiteX354-12147" fmla="*/ 3091704 w 6401555"/>
                <a:gd name="connsiteY354-12148" fmla="*/ 874416 h 5369298"/>
                <a:gd name="connsiteX355-12149" fmla="*/ 3124754 w 6401555"/>
                <a:gd name="connsiteY355-12150" fmla="*/ 951534 h 5369298"/>
                <a:gd name="connsiteX356-12151" fmla="*/ 3157805 w 6401555"/>
                <a:gd name="connsiteY356-12152" fmla="*/ 1094753 h 5369298"/>
                <a:gd name="connsiteX357-12153" fmla="*/ 3168822 w 6401555"/>
                <a:gd name="connsiteY357-12154" fmla="*/ 1127804 h 5369298"/>
                <a:gd name="connsiteX358-12155" fmla="*/ 3201872 w 6401555"/>
                <a:gd name="connsiteY358-12156" fmla="*/ 1138820 h 5369298"/>
                <a:gd name="connsiteX359-12157" fmla="*/ 3256957 w 6401555"/>
                <a:gd name="connsiteY359-12158" fmla="*/ 1149837 h 5369298"/>
                <a:gd name="connsiteX360-12159" fmla="*/ 3179838 w 6401555"/>
                <a:gd name="connsiteY360-12160" fmla="*/ 1160854 h 5369298"/>
                <a:gd name="connsiteX361-12161" fmla="*/ 3212889 w 6401555"/>
                <a:gd name="connsiteY361-12162" fmla="*/ 1171871 h 5369298"/>
                <a:gd name="connsiteX362-12163" fmla="*/ 3245940 w 6401555"/>
                <a:gd name="connsiteY362-12164" fmla="*/ 1193905 h 5369298"/>
                <a:gd name="connsiteX363-12165" fmla="*/ 3267973 w 6401555"/>
                <a:gd name="connsiteY363-12166" fmla="*/ 1226955 h 5369298"/>
                <a:gd name="connsiteX364-12167" fmla="*/ 3290007 w 6401555"/>
                <a:gd name="connsiteY364-12168" fmla="*/ 1271023 h 5369298"/>
                <a:gd name="connsiteX365-12169" fmla="*/ 3323058 w 6401555"/>
                <a:gd name="connsiteY365-12170" fmla="*/ 1293057 h 5369298"/>
                <a:gd name="connsiteX366-12171" fmla="*/ 3356108 w 6401555"/>
                <a:gd name="connsiteY366-12172" fmla="*/ 1282040 h 5369298"/>
                <a:gd name="connsiteX367-12173" fmla="*/ 3466277 w 6401555"/>
                <a:gd name="connsiteY367-12174" fmla="*/ 1193905 h 5369298"/>
                <a:gd name="connsiteX368-12175" fmla="*/ 3620513 w 6401555"/>
                <a:gd name="connsiteY368-12176" fmla="*/ 1160854 h 5369298"/>
                <a:gd name="connsiteX369-12177" fmla="*/ 3730682 w 6401555"/>
                <a:gd name="connsiteY369-12178" fmla="*/ 1116787 h 5369298"/>
                <a:gd name="connsiteX370-12179" fmla="*/ 3818817 w 6401555"/>
                <a:gd name="connsiteY370-12180" fmla="*/ 1094753 h 5369298"/>
                <a:gd name="connsiteX371-12181" fmla="*/ 3928985 w 6401555"/>
                <a:gd name="connsiteY371-12182" fmla="*/ 1050685 h 5369298"/>
                <a:gd name="connsiteX372-12183" fmla="*/ 4006104 w 6401555"/>
                <a:gd name="connsiteY372-12184" fmla="*/ 1017635 h 5369298"/>
                <a:gd name="connsiteX373-12185" fmla="*/ 4061188 w 6401555"/>
                <a:gd name="connsiteY373-12186" fmla="*/ 962551 h 5369298"/>
                <a:gd name="connsiteX374-12187" fmla="*/ 4127289 w 6401555"/>
                <a:gd name="connsiteY374-12188" fmla="*/ 907466 h 5369298"/>
                <a:gd name="connsiteX375-12189" fmla="*/ 4149323 w 6401555"/>
                <a:gd name="connsiteY375-12190" fmla="*/ 874416 h 5369298"/>
                <a:gd name="connsiteX376-12191" fmla="*/ 4182373 w 6401555"/>
                <a:gd name="connsiteY376-12192" fmla="*/ 852382 h 5369298"/>
                <a:gd name="connsiteX377-12193" fmla="*/ 4226441 w 6401555"/>
                <a:gd name="connsiteY377-12194" fmla="*/ 819331 h 5369298"/>
                <a:gd name="connsiteX378-12195" fmla="*/ 4303559 w 6401555"/>
                <a:gd name="connsiteY378-12196" fmla="*/ 786281 h 5369298"/>
                <a:gd name="connsiteX379-12197" fmla="*/ 4369660 w 6401555"/>
                <a:gd name="connsiteY379-12198" fmla="*/ 775264 h 5369298"/>
                <a:gd name="connsiteX380-12199" fmla="*/ 4424745 w 6401555"/>
                <a:gd name="connsiteY380-12200" fmla="*/ 753230 h 5369298"/>
                <a:gd name="connsiteX381-12201" fmla="*/ 4457795 w 6401555"/>
                <a:gd name="connsiteY381-12202" fmla="*/ 742213 h 5369298"/>
                <a:gd name="connsiteX382-12203" fmla="*/ 4523896 w 6401555"/>
                <a:gd name="connsiteY382-12204" fmla="*/ 698146 h 5369298"/>
                <a:gd name="connsiteX383-12205" fmla="*/ 4623048 w 6401555"/>
                <a:gd name="connsiteY383-12206" fmla="*/ 676112 h 5369298"/>
                <a:gd name="connsiteX384-12207" fmla="*/ 4755251 w 6401555"/>
                <a:gd name="connsiteY384-12208" fmla="*/ 709163 h 5369298"/>
                <a:gd name="connsiteX385-12209" fmla="*/ 4777284 w 6401555"/>
                <a:gd name="connsiteY385-12210" fmla="*/ 742213 h 5369298"/>
                <a:gd name="connsiteX386-12211" fmla="*/ 4810335 w 6401555"/>
                <a:gd name="connsiteY386-12212" fmla="*/ 753230 h 5369298"/>
                <a:gd name="connsiteX387-12213" fmla="*/ 4909487 w 6401555"/>
                <a:gd name="connsiteY387-12214" fmla="*/ 764247 h 5369298"/>
                <a:gd name="connsiteX388-12215" fmla="*/ 4942537 w 6401555"/>
                <a:gd name="connsiteY388-12216" fmla="*/ 830348 h 5369298"/>
                <a:gd name="connsiteX389-12217" fmla="*/ 4931520 w 6401555"/>
                <a:gd name="connsiteY389-12218" fmla="*/ 863399 h 5369298"/>
                <a:gd name="connsiteX390-12219" fmla="*/ 4909487 w 6401555"/>
                <a:gd name="connsiteY390-12220" fmla="*/ 830348 h 5369298"/>
                <a:gd name="connsiteX391-12221" fmla="*/ 4810335 w 6401555"/>
                <a:gd name="connsiteY391-12222" fmla="*/ 797298 h 5369298"/>
                <a:gd name="connsiteX392-12223" fmla="*/ 4777284 w 6401555"/>
                <a:gd name="connsiteY392-12224" fmla="*/ 808314 h 5369298"/>
                <a:gd name="connsiteX393-12225" fmla="*/ 4777284 w 6401555"/>
                <a:gd name="connsiteY393-12226" fmla="*/ 874416 h 5369298"/>
                <a:gd name="connsiteX394-12227" fmla="*/ 4854402 w 6401555"/>
                <a:gd name="connsiteY394-12228" fmla="*/ 918483 h 5369298"/>
                <a:gd name="connsiteX395-12229" fmla="*/ 5206942 w 6401555"/>
                <a:gd name="connsiteY395-12230" fmla="*/ 863399 h 5369298"/>
                <a:gd name="connsiteX396-12231" fmla="*/ 5239993 w 6401555"/>
                <a:gd name="connsiteY396-12232" fmla="*/ 841365 h 5369298"/>
                <a:gd name="connsiteX397-12233" fmla="*/ 5284060 w 6401555"/>
                <a:gd name="connsiteY397-12234" fmla="*/ 775264 h 5369298"/>
                <a:gd name="connsiteX398-12235" fmla="*/ 5339145 w 6401555"/>
                <a:gd name="connsiteY398-12236" fmla="*/ 510859 h 5369298"/>
                <a:gd name="connsiteX399-12237" fmla="*/ 5416263 w 6401555"/>
                <a:gd name="connsiteY399-12238" fmla="*/ 466791 h 5369298"/>
                <a:gd name="connsiteX400-12239" fmla="*/ 5581516 w 6401555"/>
                <a:gd name="connsiteY400-12240" fmla="*/ 433741 h 5369298"/>
                <a:gd name="connsiteX401-12241" fmla="*/ 5647617 w 6401555"/>
                <a:gd name="connsiteY401-12242" fmla="*/ 433741 h 5369298"/>
                <a:gd name="connsiteX402-12243" fmla="*/ 5658634 w 6401555"/>
                <a:gd name="connsiteY402-12244" fmla="*/ 499842 h 5369298"/>
                <a:gd name="connsiteX403-12245" fmla="*/ 5735752 w 6401555"/>
                <a:gd name="connsiteY403-12246" fmla="*/ 521876 h 5369298"/>
                <a:gd name="connsiteX404-12247" fmla="*/ 5746769 w 6401555"/>
                <a:gd name="connsiteY404-12248" fmla="*/ 477808 h 5369298"/>
                <a:gd name="connsiteX405-12249" fmla="*/ 5735752 w 6401555"/>
                <a:gd name="connsiteY405-12250" fmla="*/ 444758 h 5369298"/>
                <a:gd name="connsiteX406-12251" fmla="*/ 5724735 w 6401555"/>
                <a:gd name="connsiteY406-12252" fmla="*/ 378657 h 5369298"/>
                <a:gd name="connsiteX407-12253" fmla="*/ 5702701 w 6401555"/>
                <a:gd name="connsiteY407-12254" fmla="*/ 202387 h 5369298"/>
                <a:gd name="connsiteX408-12255" fmla="*/ 5669651 w 6401555"/>
                <a:gd name="connsiteY408-12256" fmla="*/ 136285 h 5369298"/>
                <a:gd name="connsiteX409-12257" fmla="*/ 5669651 w 6401555"/>
                <a:gd name="connsiteY409-12258" fmla="*/ 4083 h 5369298"/>
                <a:gd name="connsiteX0-12259" fmla="*/ 5669651 w 6401555"/>
                <a:gd name="connsiteY0-12260" fmla="*/ 4083 h 5369298"/>
                <a:gd name="connsiteX1-12261" fmla="*/ 5724735 w 6401555"/>
                <a:gd name="connsiteY1-12262" fmla="*/ 37134 h 5369298"/>
                <a:gd name="connsiteX2-12263" fmla="*/ 5757785 w 6401555"/>
                <a:gd name="connsiteY2-12264" fmla="*/ 59167 h 5369298"/>
                <a:gd name="connsiteX3-12265" fmla="*/ 5768802 w 6401555"/>
                <a:gd name="connsiteY3-12266" fmla="*/ 114252 h 5369298"/>
                <a:gd name="connsiteX4-12267" fmla="*/ 5779819 w 6401555"/>
                <a:gd name="connsiteY4-12268" fmla="*/ 158319 h 5369298"/>
                <a:gd name="connsiteX5-12269" fmla="*/ 5834904 w 6401555"/>
                <a:gd name="connsiteY5-12270" fmla="*/ 213404 h 5369298"/>
                <a:gd name="connsiteX6-12271" fmla="*/ 5878971 w 6401555"/>
                <a:gd name="connsiteY6-12272" fmla="*/ 279505 h 5369298"/>
                <a:gd name="connsiteX7-12273" fmla="*/ 5912022 w 6401555"/>
                <a:gd name="connsiteY7-12274" fmla="*/ 301538 h 5369298"/>
                <a:gd name="connsiteX8-12275" fmla="*/ 5978123 w 6401555"/>
                <a:gd name="connsiteY8-12276" fmla="*/ 323572 h 5369298"/>
                <a:gd name="connsiteX9-12277" fmla="*/ 6011173 w 6401555"/>
                <a:gd name="connsiteY9-12278" fmla="*/ 334589 h 5369298"/>
                <a:gd name="connsiteX10-12279" fmla="*/ 6066258 w 6401555"/>
                <a:gd name="connsiteY10-12280" fmla="*/ 345606 h 5369298"/>
                <a:gd name="connsiteX11-12281" fmla="*/ 6099308 w 6401555"/>
                <a:gd name="connsiteY11-12282" fmla="*/ 356623 h 5369298"/>
                <a:gd name="connsiteX12-12283" fmla="*/ 6143376 w 6401555"/>
                <a:gd name="connsiteY12-12284" fmla="*/ 367640 h 5369298"/>
                <a:gd name="connsiteX13-12285" fmla="*/ 6209477 w 6401555"/>
                <a:gd name="connsiteY13-12286" fmla="*/ 389673 h 5369298"/>
                <a:gd name="connsiteX14-12287" fmla="*/ 6242528 w 6401555"/>
                <a:gd name="connsiteY14-12288" fmla="*/ 422724 h 5369298"/>
                <a:gd name="connsiteX15-12289" fmla="*/ 6264561 w 6401555"/>
                <a:gd name="connsiteY15-12290" fmla="*/ 455775 h 5369298"/>
                <a:gd name="connsiteX16-12291" fmla="*/ 6297612 w 6401555"/>
                <a:gd name="connsiteY16-12292" fmla="*/ 466791 h 5369298"/>
                <a:gd name="connsiteX17-12293" fmla="*/ 6319646 w 6401555"/>
                <a:gd name="connsiteY17-12294" fmla="*/ 499842 h 5369298"/>
                <a:gd name="connsiteX18-12295" fmla="*/ 6352696 w 6401555"/>
                <a:gd name="connsiteY18-12296" fmla="*/ 532893 h 5369298"/>
                <a:gd name="connsiteX19-12297" fmla="*/ 6319646 w 6401555"/>
                <a:gd name="connsiteY19-12298" fmla="*/ 610011 h 5369298"/>
                <a:gd name="connsiteX20-12299" fmla="*/ 6330663 w 6401555"/>
                <a:gd name="connsiteY20-12300" fmla="*/ 775264 h 5369298"/>
                <a:gd name="connsiteX21-12301" fmla="*/ 6352696 w 6401555"/>
                <a:gd name="connsiteY21-12302" fmla="*/ 841365 h 5369298"/>
                <a:gd name="connsiteX22-12303" fmla="*/ 6341679 w 6401555"/>
                <a:gd name="connsiteY22-12304" fmla="*/ 874416 h 5369298"/>
                <a:gd name="connsiteX23-12305" fmla="*/ 6308629 w 6401555"/>
                <a:gd name="connsiteY23-12306" fmla="*/ 885432 h 5369298"/>
                <a:gd name="connsiteX24-12307" fmla="*/ 6275578 w 6401555"/>
                <a:gd name="connsiteY24-12308" fmla="*/ 907466 h 5369298"/>
                <a:gd name="connsiteX25-12309" fmla="*/ 6319646 w 6401555"/>
                <a:gd name="connsiteY25-12310" fmla="*/ 973567 h 5369298"/>
                <a:gd name="connsiteX26-12311" fmla="*/ 6341679 w 6401555"/>
                <a:gd name="connsiteY26-12312" fmla="*/ 1039669 h 5369298"/>
                <a:gd name="connsiteX27-12313" fmla="*/ 6352696 w 6401555"/>
                <a:gd name="connsiteY27-12314" fmla="*/ 1072719 h 5369298"/>
                <a:gd name="connsiteX28-12315" fmla="*/ 6385747 w 6401555"/>
                <a:gd name="connsiteY28-12316" fmla="*/ 1105770 h 5369298"/>
                <a:gd name="connsiteX29-12317" fmla="*/ 6385747 w 6401555"/>
                <a:gd name="connsiteY29-12318" fmla="*/ 1237972 h 5369298"/>
                <a:gd name="connsiteX30-12319" fmla="*/ 6352696 w 6401555"/>
                <a:gd name="connsiteY30-12320" fmla="*/ 1271023 h 5369298"/>
                <a:gd name="connsiteX31-12321" fmla="*/ 6330663 w 6401555"/>
                <a:gd name="connsiteY31-12322" fmla="*/ 1304073 h 5369298"/>
                <a:gd name="connsiteX32-12323" fmla="*/ 6198460 w 6401555"/>
                <a:gd name="connsiteY32-12324" fmla="*/ 1414242 h 5369298"/>
                <a:gd name="connsiteX33-12325" fmla="*/ 6154393 w 6401555"/>
                <a:gd name="connsiteY33-12326" fmla="*/ 1425259 h 5369298"/>
                <a:gd name="connsiteX34-12327" fmla="*/ 6110325 w 6401555"/>
                <a:gd name="connsiteY34-12328" fmla="*/ 1458310 h 5369298"/>
                <a:gd name="connsiteX35-12329" fmla="*/ 6011173 w 6401555"/>
                <a:gd name="connsiteY35-12330" fmla="*/ 1469326 h 5369298"/>
                <a:gd name="connsiteX36-12331" fmla="*/ 5967106 w 6401555"/>
                <a:gd name="connsiteY36-12332" fmla="*/ 1480343 h 5369298"/>
                <a:gd name="connsiteX37-12333" fmla="*/ 5934055 w 6401555"/>
                <a:gd name="connsiteY37-12334" fmla="*/ 1513394 h 5369298"/>
                <a:gd name="connsiteX38-12335" fmla="*/ 5867954 w 6401555"/>
                <a:gd name="connsiteY38-12336" fmla="*/ 1535428 h 5369298"/>
                <a:gd name="connsiteX39-12337" fmla="*/ 5834904 w 6401555"/>
                <a:gd name="connsiteY39-12338" fmla="*/ 1546445 h 5369298"/>
                <a:gd name="connsiteX40-12339" fmla="*/ 5768802 w 6401555"/>
                <a:gd name="connsiteY40-12340" fmla="*/ 1568478 h 5369298"/>
                <a:gd name="connsiteX41-12341" fmla="*/ 5735752 w 6401555"/>
                <a:gd name="connsiteY41-12342" fmla="*/ 1579495 h 5369298"/>
                <a:gd name="connsiteX42-12343" fmla="*/ 5581516 w 6401555"/>
                <a:gd name="connsiteY42-12344" fmla="*/ 1590512 h 5369298"/>
                <a:gd name="connsiteX43-12345" fmla="*/ 5570499 w 6401555"/>
                <a:gd name="connsiteY43-12346" fmla="*/ 1700681 h 5369298"/>
                <a:gd name="connsiteX44-12347" fmla="*/ 5482364 w 6401555"/>
                <a:gd name="connsiteY44-12348" fmla="*/ 1656613 h 5369298"/>
                <a:gd name="connsiteX45-12349" fmla="*/ 5427279 w 6401555"/>
                <a:gd name="connsiteY45-12350" fmla="*/ 1667630 h 5369298"/>
                <a:gd name="connsiteX46-12351" fmla="*/ 5394229 w 6401555"/>
                <a:gd name="connsiteY46-12352" fmla="*/ 1700681 h 5369298"/>
                <a:gd name="connsiteX47-12353" fmla="*/ 5361178 w 6401555"/>
                <a:gd name="connsiteY47-12354" fmla="*/ 1711698 h 5369298"/>
                <a:gd name="connsiteX48-12355" fmla="*/ 5206942 w 6401555"/>
                <a:gd name="connsiteY48-12356" fmla="*/ 1700681 h 5369298"/>
                <a:gd name="connsiteX49-12357" fmla="*/ 5173892 w 6401555"/>
                <a:gd name="connsiteY49-12358" fmla="*/ 1689664 h 5369298"/>
                <a:gd name="connsiteX50-12359" fmla="*/ 5107790 w 6401555"/>
                <a:gd name="connsiteY50-12360" fmla="*/ 1700681 h 5369298"/>
                <a:gd name="connsiteX51-12361" fmla="*/ 5041689 w 6401555"/>
                <a:gd name="connsiteY51-12362" fmla="*/ 1744748 h 5369298"/>
                <a:gd name="connsiteX52-12363" fmla="*/ 4997622 w 6401555"/>
                <a:gd name="connsiteY52-12364" fmla="*/ 1799832 h 5369298"/>
                <a:gd name="connsiteX53-12365" fmla="*/ 4964571 w 6401555"/>
                <a:gd name="connsiteY53-12366" fmla="*/ 1876951 h 5369298"/>
                <a:gd name="connsiteX54-12367" fmla="*/ 4953554 w 6401555"/>
                <a:gd name="connsiteY54-12368" fmla="*/ 1943052 h 5369298"/>
                <a:gd name="connsiteX55-12369" fmla="*/ 4920504 w 6401555"/>
                <a:gd name="connsiteY55-12370" fmla="*/ 1976102 h 5369298"/>
                <a:gd name="connsiteX56-12371" fmla="*/ 4909487 w 6401555"/>
                <a:gd name="connsiteY56-12372" fmla="*/ 2009153 h 5369298"/>
                <a:gd name="connsiteX57-12373" fmla="*/ 4887453 w 6401555"/>
                <a:gd name="connsiteY57-12374" fmla="*/ 2097288 h 5369298"/>
                <a:gd name="connsiteX58-12375" fmla="*/ 4876436 w 6401555"/>
                <a:gd name="connsiteY58-12376" fmla="*/ 2130338 h 5369298"/>
                <a:gd name="connsiteX59-12377" fmla="*/ 4733217 w 6401555"/>
                <a:gd name="connsiteY59-12378" fmla="*/ 2163389 h 5369298"/>
                <a:gd name="connsiteX60-12379" fmla="*/ 4689149 w 6401555"/>
                <a:gd name="connsiteY60-12380" fmla="*/ 2185423 h 5369298"/>
                <a:gd name="connsiteX61-12381" fmla="*/ 4678132 w 6401555"/>
                <a:gd name="connsiteY61-12382" fmla="*/ 2306608 h 5369298"/>
                <a:gd name="connsiteX62-12383" fmla="*/ 4667116 w 6401555"/>
                <a:gd name="connsiteY62-12384" fmla="*/ 2339659 h 5369298"/>
                <a:gd name="connsiteX63-12385" fmla="*/ 4634065 w 6401555"/>
                <a:gd name="connsiteY63-12386" fmla="*/ 2317625 h 5369298"/>
                <a:gd name="connsiteX64-12387" fmla="*/ 4589998 w 6401555"/>
                <a:gd name="connsiteY64-12388" fmla="*/ 2361693 h 5369298"/>
                <a:gd name="connsiteX65-12389" fmla="*/ 4523896 w 6401555"/>
                <a:gd name="connsiteY65-12390" fmla="*/ 2394743 h 5369298"/>
                <a:gd name="connsiteX66-12391" fmla="*/ 4556947 w 6401555"/>
                <a:gd name="connsiteY66-12392" fmla="*/ 2416777 h 5369298"/>
                <a:gd name="connsiteX67-12393" fmla="*/ 4612031 w 6401555"/>
                <a:gd name="connsiteY67-12394" fmla="*/ 2361693 h 5369298"/>
                <a:gd name="connsiteX68-12395" fmla="*/ 4645082 w 6401555"/>
                <a:gd name="connsiteY68-12396" fmla="*/ 2383726 h 5369298"/>
                <a:gd name="connsiteX69-12397" fmla="*/ 4689149 w 6401555"/>
                <a:gd name="connsiteY69-12398" fmla="*/ 2482878 h 5369298"/>
                <a:gd name="connsiteX70-12399" fmla="*/ 4711183 w 6401555"/>
                <a:gd name="connsiteY70-12400" fmla="*/ 2593047 h 5369298"/>
                <a:gd name="connsiteX71-12401" fmla="*/ 4777284 w 6401555"/>
                <a:gd name="connsiteY71-12402" fmla="*/ 2648131 h 5369298"/>
                <a:gd name="connsiteX72-12403" fmla="*/ 4788301 w 6401555"/>
                <a:gd name="connsiteY72-12404" fmla="*/ 2703216 h 5369298"/>
                <a:gd name="connsiteX73-12405" fmla="*/ 4799318 w 6401555"/>
                <a:gd name="connsiteY73-12406" fmla="*/ 2747283 h 5369298"/>
                <a:gd name="connsiteX74-12407" fmla="*/ 4810335 w 6401555"/>
                <a:gd name="connsiteY74-12408" fmla="*/ 2901519 h 5369298"/>
                <a:gd name="connsiteX75-12409" fmla="*/ 4821352 w 6401555"/>
                <a:gd name="connsiteY75-12410" fmla="*/ 2934570 h 5369298"/>
                <a:gd name="connsiteX76-12411" fmla="*/ 4832369 w 6401555"/>
                <a:gd name="connsiteY76-12412" fmla="*/ 2978637 h 5369298"/>
                <a:gd name="connsiteX77-12413" fmla="*/ 4931520 w 6401555"/>
                <a:gd name="connsiteY77-12414" fmla="*/ 3022705 h 5369298"/>
                <a:gd name="connsiteX78-12415" fmla="*/ 4964571 w 6401555"/>
                <a:gd name="connsiteY78-12416" fmla="*/ 3033722 h 5369298"/>
                <a:gd name="connsiteX79-12417" fmla="*/ 4997622 w 6401555"/>
                <a:gd name="connsiteY79-12418" fmla="*/ 3044738 h 5369298"/>
                <a:gd name="connsiteX80-12419" fmla="*/ 5019655 w 6401555"/>
                <a:gd name="connsiteY80-12420" fmla="*/ 3077789 h 5369298"/>
                <a:gd name="connsiteX81-12421" fmla="*/ 5030672 w 6401555"/>
                <a:gd name="connsiteY81-12422" fmla="*/ 3154907 h 5369298"/>
                <a:gd name="connsiteX82-12423" fmla="*/ 5107790 w 6401555"/>
                <a:gd name="connsiteY82-12424" fmla="*/ 3165924 h 5369298"/>
                <a:gd name="connsiteX83-12425" fmla="*/ 5162875 w 6401555"/>
                <a:gd name="connsiteY83-12426" fmla="*/ 3232025 h 5369298"/>
                <a:gd name="connsiteX84-12427" fmla="*/ 5173892 w 6401555"/>
                <a:gd name="connsiteY84-12428" fmla="*/ 3265076 h 5369298"/>
                <a:gd name="connsiteX85-12429" fmla="*/ 5184908 w 6401555"/>
                <a:gd name="connsiteY85-12430" fmla="*/ 3452363 h 5369298"/>
                <a:gd name="connsiteX86-12431" fmla="*/ 5217959 w 6401555"/>
                <a:gd name="connsiteY86-12432" fmla="*/ 3463379 h 5369298"/>
                <a:gd name="connsiteX87-12433" fmla="*/ 5251010 w 6401555"/>
                <a:gd name="connsiteY87-12434" fmla="*/ 3496430 h 5369298"/>
                <a:gd name="connsiteX88-12435" fmla="*/ 5262026 w 6401555"/>
                <a:gd name="connsiteY88-12436" fmla="*/ 3529481 h 5369298"/>
                <a:gd name="connsiteX89-12437" fmla="*/ 5273043 w 6401555"/>
                <a:gd name="connsiteY89-12438" fmla="*/ 3617616 h 5369298"/>
                <a:gd name="connsiteX90-12439" fmla="*/ 5239993 w 6401555"/>
                <a:gd name="connsiteY90-12440" fmla="*/ 3628632 h 5369298"/>
                <a:gd name="connsiteX91-12441" fmla="*/ 5173892 w 6401555"/>
                <a:gd name="connsiteY91-12442" fmla="*/ 3672700 h 5369298"/>
                <a:gd name="connsiteX92-12443" fmla="*/ 5140841 w 6401555"/>
                <a:gd name="connsiteY92-12444" fmla="*/ 3683717 h 5369298"/>
                <a:gd name="connsiteX93-12445" fmla="*/ 5074740 w 6401555"/>
                <a:gd name="connsiteY93-12446" fmla="*/ 3727784 h 5369298"/>
                <a:gd name="connsiteX94-12447" fmla="*/ 4942537 w 6401555"/>
                <a:gd name="connsiteY94-12448" fmla="*/ 3738801 h 5369298"/>
                <a:gd name="connsiteX95-12449" fmla="*/ 4821352 w 6401555"/>
                <a:gd name="connsiteY95-12450" fmla="*/ 3727784 h 5369298"/>
                <a:gd name="connsiteX96-12451" fmla="*/ 4788301 w 6401555"/>
                <a:gd name="connsiteY96-12452" fmla="*/ 3705751 h 5369298"/>
                <a:gd name="connsiteX97-12453" fmla="*/ 4722200 w 6401555"/>
                <a:gd name="connsiteY97-12454" fmla="*/ 3683717 h 5369298"/>
                <a:gd name="connsiteX98-12455" fmla="*/ 4656099 w 6401555"/>
                <a:gd name="connsiteY98-12456" fmla="*/ 3617616 h 5369298"/>
                <a:gd name="connsiteX99-12457" fmla="*/ 4667116 w 6401555"/>
                <a:gd name="connsiteY99-12458" fmla="*/ 3573548 h 5369298"/>
                <a:gd name="connsiteX100-12459" fmla="*/ 4479829 w 6401555"/>
                <a:gd name="connsiteY100-12460" fmla="*/ 3518464 h 5369298"/>
                <a:gd name="connsiteX101-12461" fmla="*/ 4446778 w 6401555"/>
                <a:gd name="connsiteY101-12462" fmla="*/ 3485413 h 5369298"/>
                <a:gd name="connsiteX102-12463" fmla="*/ 4358643 w 6401555"/>
                <a:gd name="connsiteY102-12464" fmla="*/ 3441346 h 5369298"/>
                <a:gd name="connsiteX103-12465" fmla="*/ 4347626 w 6401555"/>
                <a:gd name="connsiteY103-12466" fmla="*/ 3529481 h 5369298"/>
                <a:gd name="connsiteX104-12467" fmla="*/ 4380677 w 6401555"/>
                <a:gd name="connsiteY104-12468" fmla="*/ 3551514 h 5369298"/>
                <a:gd name="connsiteX105-12469" fmla="*/ 4347626 w 6401555"/>
                <a:gd name="connsiteY105-12470" fmla="*/ 3584565 h 5369298"/>
                <a:gd name="connsiteX106-12471" fmla="*/ 4259492 w 6401555"/>
                <a:gd name="connsiteY106-12472" fmla="*/ 3584565 h 5369298"/>
                <a:gd name="connsiteX107-12473" fmla="*/ 4177626 w 6401555"/>
                <a:gd name="connsiteY107-12474" fmla="*/ 3541305 h 5369298"/>
                <a:gd name="connsiteX108-12475" fmla="*/ 4088668 w 6401555"/>
                <a:gd name="connsiteY108-12476" fmla="*/ 3462858 h 5369298"/>
                <a:gd name="connsiteX109-12477" fmla="*/ 3988591 w 6401555"/>
                <a:gd name="connsiteY109-12478" fmla="*/ 3451651 h 5369298"/>
                <a:gd name="connsiteX110-12479" fmla="*/ 3899634 w 6401555"/>
                <a:gd name="connsiteY110-12480" fmla="*/ 3384411 h 5369298"/>
                <a:gd name="connsiteX111-12481" fmla="*/ 3862884 w 6401555"/>
                <a:gd name="connsiteY111-12482" fmla="*/ 3221008 h 5369298"/>
                <a:gd name="connsiteX112-12483" fmla="*/ 3829834 w 6401555"/>
                <a:gd name="connsiteY112-12484" fmla="*/ 3198975 h 5369298"/>
                <a:gd name="connsiteX113-12485" fmla="*/ 3832917 w 6401555"/>
                <a:gd name="connsiteY113-12486" fmla="*/ 3272345 h 5369298"/>
                <a:gd name="connsiteX114-12487" fmla="*/ 3763732 w 6401555"/>
                <a:gd name="connsiteY114-12488" fmla="*/ 3176941 h 5369298"/>
                <a:gd name="connsiteX115-12489" fmla="*/ 3730682 w 6401555"/>
                <a:gd name="connsiteY115-12490" fmla="*/ 3165924 h 5369298"/>
                <a:gd name="connsiteX116-12491" fmla="*/ 3743959 w 6401555"/>
                <a:gd name="connsiteY116-12492" fmla="*/ 3238725 h 5369298"/>
                <a:gd name="connsiteX117-12493" fmla="*/ 3631530 w 6401555"/>
                <a:gd name="connsiteY117-12494" fmla="*/ 3110840 h 5369298"/>
                <a:gd name="connsiteX118-12495" fmla="*/ 3609496 w 6401555"/>
                <a:gd name="connsiteY118-12496" fmla="*/ 3143890 h 5369298"/>
                <a:gd name="connsiteX119-12497" fmla="*/ 3598479 w 6401555"/>
                <a:gd name="connsiteY119-12498" fmla="*/ 3198975 h 5369298"/>
                <a:gd name="connsiteX120-12499" fmla="*/ 3565429 w 6401555"/>
                <a:gd name="connsiteY120-12500" fmla="*/ 3209991 h 5369298"/>
                <a:gd name="connsiteX121-12501" fmla="*/ 3510345 w 6401555"/>
                <a:gd name="connsiteY121-12502" fmla="*/ 3198975 h 5369298"/>
                <a:gd name="connsiteX122-12503" fmla="*/ 3499328 w 6401555"/>
                <a:gd name="connsiteY122-12504" fmla="*/ 3165924 h 5369298"/>
                <a:gd name="connsiteX123-12505" fmla="*/ 3477294 w 6401555"/>
                <a:gd name="connsiteY123-12506" fmla="*/ 3132873 h 5369298"/>
                <a:gd name="connsiteX124-12507" fmla="*/ 3411193 w 6401555"/>
                <a:gd name="connsiteY124-12508" fmla="*/ 3077789 h 5369298"/>
                <a:gd name="connsiteX125-12509" fmla="*/ 3345092 w 6401555"/>
                <a:gd name="connsiteY125-12510" fmla="*/ 3088806 h 5369298"/>
                <a:gd name="connsiteX126-12511" fmla="*/ 3378142 w 6401555"/>
                <a:gd name="connsiteY126-12512" fmla="*/ 3110840 h 5369298"/>
                <a:gd name="connsiteX127-12513" fmla="*/ 3356108 w 6401555"/>
                <a:gd name="connsiteY127-12514" fmla="*/ 3187958 h 5369298"/>
                <a:gd name="connsiteX128-12515" fmla="*/ 3290007 w 6401555"/>
                <a:gd name="connsiteY128-12516" fmla="*/ 3232025 h 5369298"/>
                <a:gd name="connsiteX129-12517" fmla="*/ 3256957 w 6401555"/>
                <a:gd name="connsiteY129-12518" fmla="*/ 3254059 h 5369298"/>
                <a:gd name="connsiteX130-12519" fmla="*/ 3223906 w 6401555"/>
                <a:gd name="connsiteY130-12520" fmla="*/ 3265076 h 5369298"/>
                <a:gd name="connsiteX131-12521" fmla="*/ 3157805 w 6401555"/>
                <a:gd name="connsiteY131-12522" fmla="*/ 3298126 h 5369298"/>
                <a:gd name="connsiteX132-12523" fmla="*/ 3124754 w 6401555"/>
                <a:gd name="connsiteY132-12524" fmla="*/ 3331177 h 5369298"/>
                <a:gd name="connsiteX133-12525" fmla="*/ 3014585 w 6401555"/>
                <a:gd name="connsiteY133-12526" fmla="*/ 3452363 h 5369298"/>
                <a:gd name="connsiteX134-12527" fmla="*/ 2926451 w 6401555"/>
                <a:gd name="connsiteY134-12528" fmla="*/ 3518464 h 5369298"/>
                <a:gd name="connsiteX135-12529" fmla="*/ 3036619 w 6401555"/>
                <a:gd name="connsiteY135-12530" fmla="*/ 3507447 h 5369298"/>
                <a:gd name="connsiteX136-12531" fmla="*/ 3091704 w 6401555"/>
                <a:gd name="connsiteY136-12532" fmla="*/ 3463379 h 5369298"/>
                <a:gd name="connsiteX137-12533" fmla="*/ 3102720 w 6401555"/>
                <a:gd name="connsiteY137-12534" fmla="*/ 3430329 h 5369298"/>
                <a:gd name="connsiteX138-12535" fmla="*/ 3091704 w 6401555"/>
                <a:gd name="connsiteY138-12536" fmla="*/ 3309143 h 5369298"/>
                <a:gd name="connsiteX139-12537" fmla="*/ 3047636 w 6401555"/>
                <a:gd name="connsiteY139-12538" fmla="*/ 3331177 h 5369298"/>
                <a:gd name="connsiteX140-12539" fmla="*/ 2981535 w 6401555"/>
                <a:gd name="connsiteY140-12540" fmla="*/ 3397278 h 5369298"/>
                <a:gd name="connsiteX141-12541" fmla="*/ 2871366 w 6401555"/>
                <a:gd name="connsiteY141-12542" fmla="*/ 3419312 h 5369298"/>
                <a:gd name="connsiteX142-12543" fmla="*/ 2816282 w 6401555"/>
                <a:gd name="connsiteY142-12544" fmla="*/ 3485413 h 5369298"/>
                <a:gd name="connsiteX143-12545" fmla="*/ 2783231 w 6401555"/>
                <a:gd name="connsiteY143-12546" fmla="*/ 3496430 h 5369298"/>
                <a:gd name="connsiteX144-12547" fmla="*/ 2684079 w 6401555"/>
                <a:gd name="connsiteY144-12548" fmla="*/ 3496430 h 5369298"/>
                <a:gd name="connsiteX145-12549" fmla="*/ 2662046 w 6401555"/>
                <a:gd name="connsiteY145-12550" fmla="*/ 3529481 h 5369298"/>
                <a:gd name="connsiteX146-12551" fmla="*/ 2628995 w 6401555"/>
                <a:gd name="connsiteY146-12552" fmla="*/ 3551514 h 5369298"/>
                <a:gd name="connsiteX147-12553" fmla="*/ 2496793 w 6401555"/>
                <a:gd name="connsiteY147-12554" fmla="*/ 3573548 h 5369298"/>
                <a:gd name="connsiteX148-12555" fmla="*/ 2507810 w 6401555"/>
                <a:gd name="connsiteY148-12556" fmla="*/ 3672700 h 5369298"/>
                <a:gd name="connsiteX149-12557" fmla="*/ 2518826 w 6401555"/>
                <a:gd name="connsiteY149-12558" fmla="*/ 3705751 h 5369298"/>
                <a:gd name="connsiteX150-12559" fmla="*/ 2551877 w 6401555"/>
                <a:gd name="connsiteY150-12560" fmla="*/ 3738801 h 5369298"/>
                <a:gd name="connsiteX151-12561" fmla="*/ 2595945 w 6401555"/>
                <a:gd name="connsiteY151-12562" fmla="*/ 3804902 h 5369298"/>
                <a:gd name="connsiteX152-12563" fmla="*/ 2640012 w 6401555"/>
                <a:gd name="connsiteY152-12564" fmla="*/ 3992189 h 5369298"/>
                <a:gd name="connsiteX153-12565" fmla="*/ 2673063 w 6401555"/>
                <a:gd name="connsiteY153-12566" fmla="*/ 4003206 h 5369298"/>
                <a:gd name="connsiteX154-12567" fmla="*/ 2739164 w 6401555"/>
                <a:gd name="connsiteY154-12568" fmla="*/ 4058290 h 5369298"/>
                <a:gd name="connsiteX155-12569" fmla="*/ 2750181 w 6401555"/>
                <a:gd name="connsiteY155-12570" fmla="*/ 4091341 h 5369298"/>
                <a:gd name="connsiteX156-12571" fmla="*/ 2761198 w 6401555"/>
                <a:gd name="connsiteY156-12572" fmla="*/ 4135408 h 5369298"/>
                <a:gd name="connsiteX157-12573" fmla="*/ 2816282 w 6401555"/>
                <a:gd name="connsiteY157-12574" fmla="*/ 4146425 h 5369298"/>
                <a:gd name="connsiteX158-12575" fmla="*/ 2882383 w 6401555"/>
                <a:gd name="connsiteY158-12576" fmla="*/ 4245577 h 5369298"/>
                <a:gd name="connsiteX159-12577" fmla="*/ 2904417 w 6401555"/>
                <a:gd name="connsiteY159-12578" fmla="*/ 4278628 h 5369298"/>
                <a:gd name="connsiteX160-12579" fmla="*/ 3014585 w 6401555"/>
                <a:gd name="connsiteY160-12580" fmla="*/ 4300661 h 5369298"/>
                <a:gd name="connsiteX161-12581" fmla="*/ 3036619 w 6401555"/>
                <a:gd name="connsiteY161-12582" fmla="*/ 4333712 h 5369298"/>
                <a:gd name="connsiteX162-12583" fmla="*/ 3102720 w 6401555"/>
                <a:gd name="connsiteY162-12584" fmla="*/ 4399813 h 5369298"/>
                <a:gd name="connsiteX163-12585" fmla="*/ 3146788 w 6401555"/>
                <a:gd name="connsiteY163-12586" fmla="*/ 4465914 h 5369298"/>
                <a:gd name="connsiteX164-12587" fmla="*/ 3168822 w 6401555"/>
                <a:gd name="connsiteY164-12588" fmla="*/ 4498965 h 5369298"/>
                <a:gd name="connsiteX165-12589" fmla="*/ 3179838 w 6401555"/>
                <a:gd name="connsiteY165-12590" fmla="*/ 4532016 h 5369298"/>
                <a:gd name="connsiteX166-12591" fmla="*/ 3047636 w 6401555"/>
                <a:gd name="connsiteY166-12592" fmla="*/ 4620151 h 5369298"/>
                <a:gd name="connsiteX167-12593" fmla="*/ 3036619 w 6401555"/>
                <a:gd name="connsiteY167-12594" fmla="*/ 4653201 h 5369298"/>
                <a:gd name="connsiteX168-12595" fmla="*/ 2981535 w 6401555"/>
                <a:gd name="connsiteY168-12596" fmla="*/ 4763370 h 5369298"/>
                <a:gd name="connsiteX169-12597" fmla="*/ 2915434 w 6401555"/>
                <a:gd name="connsiteY169-12598" fmla="*/ 4785404 h 5369298"/>
                <a:gd name="connsiteX170-12599" fmla="*/ 2838316 w 6401555"/>
                <a:gd name="connsiteY170-12600" fmla="*/ 4807437 h 5369298"/>
                <a:gd name="connsiteX171-12601" fmla="*/ 2827299 w 6401555"/>
                <a:gd name="connsiteY171-12602" fmla="*/ 4840488 h 5369298"/>
                <a:gd name="connsiteX172-12603" fmla="*/ 2794248 w 6401555"/>
                <a:gd name="connsiteY172-12604" fmla="*/ 4862522 h 5369298"/>
                <a:gd name="connsiteX173-12605" fmla="*/ 2761198 w 6401555"/>
                <a:gd name="connsiteY173-12606" fmla="*/ 4895572 h 5369298"/>
                <a:gd name="connsiteX174-12607" fmla="*/ 2772214 w 6401555"/>
                <a:gd name="connsiteY174-12608" fmla="*/ 5016758 h 5369298"/>
                <a:gd name="connsiteX175-12609" fmla="*/ 2805265 w 6401555"/>
                <a:gd name="connsiteY175-12610" fmla="*/ 5049808 h 5369298"/>
                <a:gd name="connsiteX176-12611" fmla="*/ 2816282 w 6401555"/>
                <a:gd name="connsiteY176-12612" fmla="*/ 5137943 h 5369298"/>
                <a:gd name="connsiteX177-12613" fmla="*/ 2882383 w 6401555"/>
                <a:gd name="connsiteY177-12614" fmla="*/ 5170994 h 5369298"/>
                <a:gd name="connsiteX178-12615" fmla="*/ 2838316 w 6401555"/>
                <a:gd name="connsiteY178-12616" fmla="*/ 5248112 h 5369298"/>
                <a:gd name="connsiteX179-12617" fmla="*/ 2827299 w 6401555"/>
                <a:gd name="connsiteY179-12618" fmla="*/ 5292179 h 5369298"/>
                <a:gd name="connsiteX180-12619" fmla="*/ 2794248 w 6401555"/>
                <a:gd name="connsiteY180-12620" fmla="*/ 5281163 h 5369298"/>
                <a:gd name="connsiteX181-12621" fmla="*/ 2783231 w 6401555"/>
                <a:gd name="connsiteY181-12622" fmla="*/ 5248112 h 5369298"/>
                <a:gd name="connsiteX182-12623" fmla="*/ 2706113 w 6401555"/>
                <a:gd name="connsiteY182-12624" fmla="*/ 5159977 h 5369298"/>
                <a:gd name="connsiteX183-12625" fmla="*/ 2485776 w 6401555"/>
                <a:gd name="connsiteY183-12626" fmla="*/ 5170994 h 5369298"/>
                <a:gd name="connsiteX184-12627" fmla="*/ 2452725 w 6401555"/>
                <a:gd name="connsiteY184-12628" fmla="*/ 5182011 h 5369298"/>
                <a:gd name="connsiteX185-12629" fmla="*/ 2287472 w 6401555"/>
                <a:gd name="connsiteY185-12630" fmla="*/ 5193028 h 5369298"/>
                <a:gd name="connsiteX186-12631" fmla="*/ 2243405 w 6401555"/>
                <a:gd name="connsiteY186-12632" fmla="*/ 5237095 h 5369298"/>
                <a:gd name="connsiteX187-12633" fmla="*/ 2155270 w 6401555"/>
                <a:gd name="connsiteY187-12634" fmla="*/ 5303196 h 5369298"/>
                <a:gd name="connsiteX188-12635" fmla="*/ 2100185 w 6401555"/>
                <a:gd name="connsiteY188-12636" fmla="*/ 5281163 h 5369298"/>
                <a:gd name="connsiteX189-12637" fmla="*/ 1956966 w 6401555"/>
                <a:gd name="connsiteY189-12638" fmla="*/ 5270146 h 5369298"/>
                <a:gd name="connsiteX190-12639" fmla="*/ 1912899 w 6401555"/>
                <a:gd name="connsiteY190-12640" fmla="*/ 5226078 h 5369298"/>
                <a:gd name="connsiteX191-12641" fmla="*/ 1824764 w 6401555"/>
                <a:gd name="connsiteY191-12642" fmla="*/ 5204045 h 5369298"/>
                <a:gd name="connsiteX192-12643" fmla="*/ 1791713 w 6401555"/>
                <a:gd name="connsiteY192-12644" fmla="*/ 5182011 h 5369298"/>
                <a:gd name="connsiteX193-12645" fmla="*/ 1769679 w 6401555"/>
                <a:gd name="connsiteY193-12646" fmla="*/ 5248112 h 5369298"/>
                <a:gd name="connsiteX194-12647" fmla="*/ 1747646 w 6401555"/>
                <a:gd name="connsiteY194-12648" fmla="*/ 5347264 h 5369298"/>
                <a:gd name="connsiteX195-12649" fmla="*/ 1714595 w 6401555"/>
                <a:gd name="connsiteY195-12650" fmla="*/ 5369298 h 5369298"/>
                <a:gd name="connsiteX196-12651" fmla="*/ 1648494 w 6401555"/>
                <a:gd name="connsiteY196-12652" fmla="*/ 5358281 h 5369298"/>
                <a:gd name="connsiteX197-12653" fmla="*/ 1604426 w 6401555"/>
                <a:gd name="connsiteY197-12654" fmla="*/ 5292179 h 5369298"/>
                <a:gd name="connsiteX198-12655" fmla="*/ 1593410 w 6401555"/>
                <a:gd name="connsiteY198-12656" fmla="*/ 5259129 h 5369298"/>
                <a:gd name="connsiteX199-12657" fmla="*/ 1494258 w 6401555"/>
                <a:gd name="connsiteY199-12658" fmla="*/ 5215061 h 5369298"/>
                <a:gd name="connsiteX200-12659" fmla="*/ 1461207 w 6401555"/>
                <a:gd name="connsiteY200-12660" fmla="*/ 5204045 h 5369298"/>
                <a:gd name="connsiteX201-12661" fmla="*/ 1428157 w 6401555"/>
                <a:gd name="connsiteY201-12662" fmla="*/ 5182011 h 5369298"/>
                <a:gd name="connsiteX202-12663" fmla="*/ 1163752 w 6401555"/>
                <a:gd name="connsiteY202-12664" fmla="*/ 5126926 h 5369298"/>
                <a:gd name="connsiteX203-12665" fmla="*/ 1130701 w 6401555"/>
                <a:gd name="connsiteY203-12666" fmla="*/ 5115910 h 5369298"/>
                <a:gd name="connsiteX204-12667" fmla="*/ 1064600 w 6401555"/>
                <a:gd name="connsiteY204-12668" fmla="*/ 5104893 h 5369298"/>
                <a:gd name="connsiteX205-12669" fmla="*/ 1031549 w 6401555"/>
                <a:gd name="connsiteY205-12670" fmla="*/ 5071842 h 5369298"/>
                <a:gd name="connsiteX206-12671" fmla="*/ 998499 w 6401555"/>
                <a:gd name="connsiteY206-12672" fmla="*/ 5060825 h 5369298"/>
                <a:gd name="connsiteX207-12673" fmla="*/ 943414 w 6401555"/>
                <a:gd name="connsiteY207-12674" fmla="*/ 5071842 h 5369298"/>
                <a:gd name="connsiteX208-12675" fmla="*/ 965448 w 6401555"/>
                <a:gd name="connsiteY208-12676" fmla="*/ 5104893 h 5369298"/>
                <a:gd name="connsiteX209-12677" fmla="*/ 932398 w 6401555"/>
                <a:gd name="connsiteY209-12678" fmla="*/ 5137943 h 5369298"/>
                <a:gd name="connsiteX210-12679" fmla="*/ 634942 w 6401555"/>
                <a:gd name="connsiteY210-12680" fmla="*/ 5137943 h 5369298"/>
                <a:gd name="connsiteX211-12681" fmla="*/ 568841 w 6401555"/>
                <a:gd name="connsiteY211-12682" fmla="*/ 5204045 h 5369298"/>
                <a:gd name="connsiteX212-12683" fmla="*/ 502740 w 6401555"/>
                <a:gd name="connsiteY212-12684" fmla="*/ 5226078 h 5369298"/>
                <a:gd name="connsiteX213-12685" fmla="*/ 469689 w 6401555"/>
                <a:gd name="connsiteY213-12686" fmla="*/ 5237095 h 5369298"/>
                <a:gd name="connsiteX214-12687" fmla="*/ 403588 w 6401555"/>
                <a:gd name="connsiteY214-12688" fmla="*/ 5193028 h 5369298"/>
                <a:gd name="connsiteX215-12689" fmla="*/ 392571 w 6401555"/>
                <a:gd name="connsiteY215-12690" fmla="*/ 5159977 h 5369298"/>
                <a:gd name="connsiteX216-12691" fmla="*/ 348504 w 6401555"/>
                <a:gd name="connsiteY216-12692" fmla="*/ 5093876 h 5369298"/>
                <a:gd name="connsiteX217-12693" fmla="*/ 326470 w 6401555"/>
                <a:gd name="connsiteY217-12694" fmla="*/ 5027775 h 5369298"/>
                <a:gd name="connsiteX218-12695" fmla="*/ 337487 w 6401555"/>
                <a:gd name="connsiteY218-12696" fmla="*/ 4829471 h 5369298"/>
                <a:gd name="connsiteX219-12697" fmla="*/ 370537 w 6401555"/>
                <a:gd name="connsiteY219-12698" fmla="*/ 4796420 h 5369298"/>
                <a:gd name="connsiteX220-12699" fmla="*/ 392571 w 6401555"/>
                <a:gd name="connsiteY220-12700" fmla="*/ 4763370 h 5369298"/>
                <a:gd name="connsiteX221-12701" fmla="*/ 403588 w 6401555"/>
                <a:gd name="connsiteY221-12702" fmla="*/ 4730319 h 5369298"/>
                <a:gd name="connsiteX222-12703" fmla="*/ 414605 w 6401555"/>
                <a:gd name="connsiteY222-12704" fmla="*/ 4675235 h 5369298"/>
                <a:gd name="connsiteX223-12705" fmla="*/ 436638 w 6401555"/>
                <a:gd name="connsiteY223-12706" fmla="*/ 4642184 h 5369298"/>
                <a:gd name="connsiteX224-12707" fmla="*/ 414605 w 6401555"/>
                <a:gd name="connsiteY224-12708" fmla="*/ 4554049 h 5369298"/>
                <a:gd name="connsiteX225-12709" fmla="*/ 359520 w 6401555"/>
                <a:gd name="connsiteY225-12710" fmla="*/ 4487948 h 5369298"/>
                <a:gd name="connsiteX226-12711" fmla="*/ 304436 w 6401555"/>
                <a:gd name="connsiteY226-12712" fmla="*/ 4432864 h 5369298"/>
                <a:gd name="connsiteX227-12713" fmla="*/ 282402 w 6401555"/>
                <a:gd name="connsiteY227-12714" fmla="*/ 4399813 h 5369298"/>
                <a:gd name="connsiteX228-12715" fmla="*/ 315453 w 6401555"/>
                <a:gd name="connsiteY228-12716" fmla="*/ 4388796 h 5369298"/>
                <a:gd name="connsiteX229-12717" fmla="*/ 238335 w 6401555"/>
                <a:gd name="connsiteY229-12718" fmla="*/ 4377779 h 5369298"/>
                <a:gd name="connsiteX230-12719" fmla="*/ 205284 w 6401555"/>
                <a:gd name="connsiteY230-12720" fmla="*/ 4366763 h 5369298"/>
                <a:gd name="connsiteX231-12721" fmla="*/ 183251 w 6401555"/>
                <a:gd name="connsiteY231-12722" fmla="*/ 4333712 h 5369298"/>
                <a:gd name="connsiteX232-12723" fmla="*/ 139183 w 6401555"/>
                <a:gd name="connsiteY232-12724" fmla="*/ 4289645 h 5369298"/>
                <a:gd name="connsiteX233-12725" fmla="*/ 117149 w 6401555"/>
                <a:gd name="connsiteY233-12726" fmla="*/ 4256594 h 5369298"/>
                <a:gd name="connsiteX234-12727" fmla="*/ 17998 w 6401555"/>
                <a:gd name="connsiteY234-12728" fmla="*/ 4201510 h 5369298"/>
                <a:gd name="connsiteX235-12729" fmla="*/ 17998 w 6401555"/>
                <a:gd name="connsiteY235-12730" fmla="*/ 4014223 h 5369298"/>
                <a:gd name="connsiteX236-12731" fmla="*/ 40031 w 6401555"/>
                <a:gd name="connsiteY236-12732" fmla="*/ 3981172 h 5369298"/>
                <a:gd name="connsiteX237-12733" fmla="*/ 51048 w 6401555"/>
                <a:gd name="connsiteY237-12734" fmla="*/ 3948122 h 5369298"/>
                <a:gd name="connsiteX238-12735" fmla="*/ 128166 w 6401555"/>
                <a:gd name="connsiteY238-12736" fmla="*/ 3926088 h 5369298"/>
                <a:gd name="connsiteX239-12737" fmla="*/ 161217 w 6401555"/>
                <a:gd name="connsiteY239-12738" fmla="*/ 3904054 h 5369298"/>
                <a:gd name="connsiteX240-12739" fmla="*/ 172234 w 6401555"/>
                <a:gd name="connsiteY240-12740" fmla="*/ 3871004 h 5369298"/>
                <a:gd name="connsiteX241-12741" fmla="*/ 216301 w 6401555"/>
                <a:gd name="connsiteY241-12742" fmla="*/ 3804902 h 5369298"/>
                <a:gd name="connsiteX242-12743" fmla="*/ 238335 w 6401555"/>
                <a:gd name="connsiteY242-12744" fmla="*/ 3771852 h 5369298"/>
                <a:gd name="connsiteX243-12745" fmla="*/ 227318 w 6401555"/>
                <a:gd name="connsiteY243-12746" fmla="*/ 3716767 h 5369298"/>
                <a:gd name="connsiteX244-12747" fmla="*/ 161217 w 6401555"/>
                <a:gd name="connsiteY244-12748" fmla="*/ 3650666 h 5369298"/>
                <a:gd name="connsiteX245-12749" fmla="*/ 172234 w 6401555"/>
                <a:gd name="connsiteY245-12750" fmla="*/ 3617616 h 5369298"/>
                <a:gd name="connsiteX246-12751" fmla="*/ 161217 w 6401555"/>
                <a:gd name="connsiteY246-12752" fmla="*/ 3595582 h 5369298"/>
                <a:gd name="connsiteX247-12753" fmla="*/ 117149 w 6401555"/>
                <a:gd name="connsiteY247-12754" fmla="*/ 3496430 h 5369298"/>
                <a:gd name="connsiteX248-12755" fmla="*/ 106132 w 6401555"/>
                <a:gd name="connsiteY248-12756" fmla="*/ 3452363 h 5369298"/>
                <a:gd name="connsiteX249-12757" fmla="*/ 106132 w 6401555"/>
                <a:gd name="connsiteY249-12758" fmla="*/ 3331177 h 5369298"/>
                <a:gd name="connsiteX250-12759" fmla="*/ 139183 w 6401555"/>
                <a:gd name="connsiteY250-12760" fmla="*/ 3320160 h 5369298"/>
                <a:gd name="connsiteX251-12761" fmla="*/ 150200 w 6401555"/>
                <a:gd name="connsiteY251-12762" fmla="*/ 3287110 h 5369298"/>
                <a:gd name="connsiteX252-12763" fmla="*/ 172234 w 6401555"/>
                <a:gd name="connsiteY252-12764" fmla="*/ 3254059 h 5369298"/>
                <a:gd name="connsiteX253-12765" fmla="*/ 150200 w 6401555"/>
                <a:gd name="connsiteY253-12766" fmla="*/ 3132873 h 5369298"/>
                <a:gd name="connsiteX254-12767" fmla="*/ 161217 w 6401555"/>
                <a:gd name="connsiteY254-12768" fmla="*/ 3088806 h 5369298"/>
                <a:gd name="connsiteX255-12769" fmla="*/ 172234 w 6401555"/>
                <a:gd name="connsiteY255-12770" fmla="*/ 3011688 h 5369298"/>
                <a:gd name="connsiteX256-12771" fmla="*/ 139183 w 6401555"/>
                <a:gd name="connsiteY256-12772" fmla="*/ 2989654 h 5369298"/>
                <a:gd name="connsiteX257-12773" fmla="*/ 128166 w 6401555"/>
                <a:gd name="connsiteY257-12774" fmla="*/ 2956604 h 5369298"/>
                <a:gd name="connsiteX258-12775" fmla="*/ 194267 w 6401555"/>
                <a:gd name="connsiteY258-12776" fmla="*/ 2901519 h 5369298"/>
                <a:gd name="connsiteX259-12777" fmla="*/ 216301 w 6401555"/>
                <a:gd name="connsiteY259-12778" fmla="*/ 2868469 h 5369298"/>
                <a:gd name="connsiteX260-12779" fmla="*/ 238335 w 6401555"/>
                <a:gd name="connsiteY260-12780" fmla="*/ 2758300 h 5369298"/>
                <a:gd name="connsiteX261-12781" fmla="*/ 260369 w 6401555"/>
                <a:gd name="connsiteY261-12782" fmla="*/ 2714232 h 5369298"/>
                <a:gd name="connsiteX262-12783" fmla="*/ 271385 w 6401555"/>
                <a:gd name="connsiteY262-12784" fmla="*/ 2681182 h 5369298"/>
                <a:gd name="connsiteX263-12785" fmla="*/ 260369 w 6401555"/>
                <a:gd name="connsiteY263-12786" fmla="*/ 2604064 h 5369298"/>
                <a:gd name="connsiteX264-12787" fmla="*/ 183251 w 6401555"/>
                <a:gd name="connsiteY264-12788" fmla="*/ 2515929 h 5369298"/>
                <a:gd name="connsiteX265-12789" fmla="*/ 172234 w 6401555"/>
                <a:gd name="connsiteY265-12790" fmla="*/ 2449828 h 5369298"/>
                <a:gd name="connsiteX266-12791" fmla="*/ 216301 w 6401555"/>
                <a:gd name="connsiteY266-12792" fmla="*/ 2438811 h 5369298"/>
                <a:gd name="connsiteX267-12793" fmla="*/ 304436 w 6401555"/>
                <a:gd name="connsiteY267-12794" fmla="*/ 2449828 h 5369298"/>
                <a:gd name="connsiteX268-12795" fmla="*/ 403588 w 6401555"/>
                <a:gd name="connsiteY268-12796" fmla="*/ 2471861 h 5369298"/>
                <a:gd name="connsiteX269-12797" fmla="*/ 436638 w 6401555"/>
                <a:gd name="connsiteY269-12798" fmla="*/ 2427794 h 5369298"/>
                <a:gd name="connsiteX270-12799" fmla="*/ 469689 w 6401555"/>
                <a:gd name="connsiteY270-12800" fmla="*/ 2460845 h 5369298"/>
                <a:gd name="connsiteX271-12801" fmla="*/ 480706 w 6401555"/>
                <a:gd name="connsiteY271-12802" fmla="*/ 2372710 h 5369298"/>
                <a:gd name="connsiteX272-12803" fmla="*/ 601892 w 6401555"/>
                <a:gd name="connsiteY272-12804" fmla="*/ 2328642 h 5369298"/>
                <a:gd name="connsiteX273-12805" fmla="*/ 579858 w 6401555"/>
                <a:gd name="connsiteY273-12806" fmla="*/ 2295591 h 5369298"/>
                <a:gd name="connsiteX274-12807" fmla="*/ 612908 w 6401555"/>
                <a:gd name="connsiteY274-12808" fmla="*/ 2196440 h 5369298"/>
                <a:gd name="connsiteX275-12809" fmla="*/ 557824 w 6401555"/>
                <a:gd name="connsiteY275-12810" fmla="*/ 2152372 h 5369298"/>
                <a:gd name="connsiteX276-12811" fmla="*/ 469689 w 6401555"/>
                <a:gd name="connsiteY276-12812" fmla="*/ 2130338 h 5369298"/>
                <a:gd name="connsiteX277-12813" fmla="*/ 546807 w 6401555"/>
                <a:gd name="connsiteY277-12814" fmla="*/ 2053220 h 5369298"/>
                <a:gd name="connsiteX278-12815" fmla="*/ 579858 w 6401555"/>
                <a:gd name="connsiteY278-12816" fmla="*/ 2042204 h 5369298"/>
                <a:gd name="connsiteX279-12817" fmla="*/ 612908 w 6401555"/>
                <a:gd name="connsiteY279-12818" fmla="*/ 2031187 h 5369298"/>
                <a:gd name="connsiteX280-12819" fmla="*/ 634942 w 6401555"/>
                <a:gd name="connsiteY280-12820" fmla="*/ 1998136 h 5369298"/>
                <a:gd name="connsiteX281-12821" fmla="*/ 656976 w 6401555"/>
                <a:gd name="connsiteY281-12822" fmla="*/ 1921018 h 5369298"/>
                <a:gd name="connsiteX282-12823" fmla="*/ 679010 w 6401555"/>
                <a:gd name="connsiteY282-12824" fmla="*/ 1854917 h 5369298"/>
                <a:gd name="connsiteX283-12825" fmla="*/ 690026 w 6401555"/>
                <a:gd name="connsiteY283-12826" fmla="*/ 1689664 h 5369298"/>
                <a:gd name="connsiteX284-12827" fmla="*/ 712060 w 6401555"/>
                <a:gd name="connsiteY284-12828" fmla="*/ 1656613 h 5369298"/>
                <a:gd name="connsiteX285-12829" fmla="*/ 679010 w 6401555"/>
                <a:gd name="connsiteY285-12830" fmla="*/ 1568478 h 5369298"/>
                <a:gd name="connsiteX286-12831" fmla="*/ 656976 w 6401555"/>
                <a:gd name="connsiteY286-12832" fmla="*/ 1502377 h 5369298"/>
                <a:gd name="connsiteX287-12833" fmla="*/ 667993 w 6401555"/>
                <a:gd name="connsiteY287-12834" fmla="*/ 1403225 h 5369298"/>
                <a:gd name="connsiteX288-12835" fmla="*/ 767145 w 6401555"/>
                <a:gd name="connsiteY288-12836" fmla="*/ 1348141 h 5369298"/>
                <a:gd name="connsiteX289-12837" fmla="*/ 877313 w 6401555"/>
                <a:gd name="connsiteY289-12838" fmla="*/ 1326107 h 5369298"/>
                <a:gd name="connsiteX290-12839" fmla="*/ 1020532 w 6401555"/>
                <a:gd name="connsiteY290-12840" fmla="*/ 1304073 h 5369298"/>
                <a:gd name="connsiteX291-12841" fmla="*/ 1042566 w 6401555"/>
                <a:gd name="connsiteY291-12842" fmla="*/ 1337124 h 5369298"/>
                <a:gd name="connsiteX292-12843" fmla="*/ 1053583 w 6401555"/>
                <a:gd name="connsiteY292-12844" fmla="*/ 1381191 h 5369298"/>
                <a:gd name="connsiteX293-12845" fmla="*/ 1086634 w 6401555"/>
                <a:gd name="connsiteY293-12846" fmla="*/ 1403225 h 5369298"/>
                <a:gd name="connsiteX294-12847" fmla="*/ 1174769 w 6401555"/>
                <a:gd name="connsiteY294-12848" fmla="*/ 1480343 h 5369298"/>
                <a:gd name="connsiteX295-12849" fmla="*/ 1207819 w 6401555"/>
                <a:gd name="connsiteY295-12850" fmla="*/ 1469326 h 5369298"/>
                <a:gd name="connsiteX296-12851" fmla="*/ 1207819 w 6401555"/>
                <a:gd name="connsiteY296-12852" fmla="*/ 1337124 h 5369298"/>
                <a:gd name="connsiteX297-12853" fmla="*/ 1240870 w 6401555"/>
                <a:gd name="connsiteY297-12854" fmla="*/ 1315090 h 5369298"/>
                <a:gd name="connsiteX298-12855" fmla="*/ 1439173 w 6401555"/>
                <a:gd name="connsiteY298-12856" fmla="*/ 1293057 h 5369298"/>
                <a:gd name="connsiteX299-12857" fmla="*/ 1428157 w 6401555"/>
                <a:gd name="connsiteY299-12858" fmla="*/ 1237972 h 5369298"/>
                <a:gd name="connsiteX300-12859" fmla="*/ 1362055 w 6401555"/>
                <a:gd name="connsiteY300-12860" fmla="*/ 1204922 h 5369298"/>
                <a:gd name="connsiteX301-12861" fmla="*/ 1295954 w 6401555"/>
                <a:gd name="connsiteY301-12862" fmla="*/ 1149837 h 5369298"/>
                <a:gd name="connsiteX302-12863" fmla="*/ 1284937 w 6401555"/>
                <a:gd name="connsiteY302-12864" fmla="*/ 1105770 h 5369298"/>
                <a:gd name="connsiteX303-12865" fmla="*/ 1262904 w 6401555"/>
                <a:gd name="connsiteY303-12866" fmla="*/ 1072719 h 5369298"/>
                <a:gd name="connsiteX304-12867" fmla="*/ 1273920 w 6401555"/>
                <a:gd name="connsiteY304-12868" fmla="*/ 951534 h 5369298"/>
                <a:gd name="connsiteX305-12869" fmla="*/ 1306971 w 6401555"/>
                <a:gd name="connsiteY305-12870" fmla="*/ 929500 h 5369298"/>
                <a:gd name="connsiteX306-12871" fmla="*/ 1317988 w 6401555"/>
                <a:gd name="connsiteY306-12872" fmla="*/ 896449 h 5369298"/>
                <a:gd name="connsiteX307-12873" fmla="*/ 1273920 w 6401555"/>
                <a:gd name="connsiteY307-12874" fmla="*/ 830348 h 5369298"/>
                <a:gd name="connsiteX308-12875" fmla="*/ 1262904 w 6401555"/>
                <a:gd name="connsiteY308-12876" fmla="*/ 797298 h 5369298"/>
                <a:gd name="connsiteX309-12877" fmla="*/ 1229853 w 6401555"/>
                <a:gd name="connsiteY309-12878" fmla="*/ 764247 h 5369298"/>
                <a:gd name="connsiteX310-12879" fmla="*/ 1207819 w 6401555"/>
                <a:gd name="connsiteY310-12880" fmla="*/ 731196 h 5369298"/>
                <a:gd name="connsiteX311-12881" fmla="*/ 1218836 w 6401555"/>
                <a:gd name="connsiteY311-12882" fmla="*/ 521876 h 5369298"/>
                <a:gd name="connsiteX312-12883" fmla="*/ 1240870 w 6401555"/>
                <a:gd name="connsiteY312-12884" fmla="*/ 477808 h 5369298"/>
                <a:gd name="connsiteX313-12885" fmla="*/ 1251887 w 6401555"/>
                <a:gd name="connsiteY313-12886" fmla="*/ 444758 h 5369298"/>
                <a:gd name="connsiteX314-12887" fmla="*/ 1395106 w 6401555"/>
                <a:gd name="connsiteY314-12888" fmla="*/ 411707 h 5369298"/>
                <a:gd name="connsiteX315-12889" fmla="*/ 1406123 w 6401555"/>
                <a:gd name="connsiteY315-12890" fmla="*/ 367640 h 5369298"/>
                <a:gd name="connsiteX316-12891" fmla="*/ 1505275 w 6401555"/>
                <a:gd name="connsiteY316-12892" fmla="*/ 367640 h 5369298"/>
                <a:gd name="connsiteX317-12893" fmla="*/ 1527308 w 6401555"/>
                <a:gd name="connsiteY317-12894" fmla="*/ 400690 h 5369298"/>
                <a:gd name="connsiteX318-12895" fmla="*/ 1659511 w 6401555"/>
                <a:gd name="connsiteY318-12896" fmla="*/ 444758 h 5369298"/>
                <a:gd name="connsiteX319-12897" fmla="*/ 1703578 w 6401555"/>
                <a:gd name="connsiteY319-12898" fmla="*/ 565943 h 5369298"/>
                <a:gd name="connsiteX320-12899" fmla="*/ 1780696 w 6401555"/>
                <a:gd name="connsiteY320-12900" fmla="*/ 576960 h 5369298"/>
                <a:gd name="connsiteX321-12901" fmla="*/ 1813747 w 6401555"/>
                <a:gd name="connsiteY321-12902" fmla="*/ 587977 h 5369298"/>
                <a:gd name="connsiteX322-12903" fmla="*/ 1824764 w 6401555"/>
                <a:gd name="connsiteY322-12904" fmla="*/ 687129 h 5369298"/>
                <a:gd name="connsiteX323-12905" fmla="*/ 1780696 w 6401555"/>
                <a:gd name="connsiteY323-12906" fmla="*/ 698146 h 5369298"/>
                <a:gd name="connsiteX324-12907" fmla="*/ 1681545 w 6401555"/>
                <a:gd name="connsiteY324-12908" fmla="*/ 720179 h 5369298"/>
                <a:gd name="connsiteX325-12909" fmla="*/ 1769679 w 6401555"/>
                <a:gd name="connsiteY325-12910" fmla="*/ 753230 h 5369298"/>
                <a:gd name="connsiteX326-12911" fmla="*/ 1780696 w 6401555"/>
                <a:gd name="connsiteY326-12912" fmla="*/ 819331 h 5369298"/>
                <a:gd name="connsiteX327-12913" fmla="*/ 1824764 w 6401555"/>
                <a:gd name="connsiteY327-12914" fmla="*/ 918483 h 5369298"/>
                <a:gd name="connsiteX328-12915" fmla="*/ 1857814 w 6401555"/>
                <a:gd name="connsiteY328-12916" fmla="*/ 951534 h 5369298"/>
                <a:gd name="connsiteX329-12917" fmla="*/ 1879848 w 6401555"/>
                <a:gd name="connsiteY329-12918" fmla="*/ 984584 h 5369298"/>
                <a:gd name="connsiteX330-12919" fmla="*/ 1990017 w 6401555"/>
                <a:gd name="connsiteY330-12920" fmla="*/ 995601 h 5369298"/>
                <a:gd name="connsiteX331-12921" fmla="*/ 2023067 w 6401555"/>
                <a:gd name="connsiteY331-12922" fmla="*/ 1017635 h 5369298"/>
                <a:gd name="connsiteX332-12923" fmla="*/ 2056118 w 6401555"/>
                <a:gd name="connsiteY332-12924" fmla="*/ 1050685 h 5369298"/>
                <a:gd name="connsiteX333-12925" fmla="*/ 2089169 w 6401555"/>
                <a:gd name="connsiteY333-12926" fmla="*/ 1028652 h 5369298"/>
                <a:gd name="connsiteX334-12927" fmla="*/ 2122219 w 6401555"/>
                <a:gd name="connsiteY334-12928" fmla="*/ 984584 h 5369298"/>
                <a:gd name="connsiteX335-12929" fmla="*/ 2133236 w 6401555"/>
                <a:gd name="connsiteY335-12930" fmla="*/ 951534 h 5369298"/>
                <a:gd name="connsiteX336-12931" fmla="*/ 2166287 w 6401555"/>
                <a:gd name="connsiteY336-12932" fmla="*/ 940517 h 5369298"/>
                <a:gd name="connsiteX337-12933" fmla="*/ 2243405 w 6401555"/>
                <a:gd name="connsiteY337-12934" fmla="*/ 984584 h 5369298"/>
                <a:gd name="connsiteX338-12935" fmla="*/ 2232388 w 6401555"/>
                <a:gd name="connsiteY338-12936" fmla="*/ 1017635 h 5369298"/>
                <a:gd name="connsiteX339-12937" fmla="*/ 2210354 w 6401555"/>
                <a:gd name="connsiteY339-12938" fmla="*/ 1061702 h 5369298"/>
                <a:gd name="connsiteX340-12939" fmla="*/ 2188320 w 6401555"/>
                <a:gd name="connsiteY340-12940" fmla="*/ 1127804 h 5369298"/>
                <a:gd name="connsiteX341-12941" fmla="*/ 2133236 w 6401555"/>
                <a:gd name="connsiteY341-12942" fmla="*/ 1193905 h 5369298"/>
                <a:gd name="connsiteX342-12943" fmla="*/ 2100185 w 6401555"/>
                <a:gd name="connsiteY342-12944" fmla="*/ 1215938 h 5369298"/>
                <a:gd name="connsiteX343-12945" fmla="*/ 2298489 w 6401555"/>
                <a:gd name="connsiteY343-12946" fmla="*/ 1226955 h 5369298"/>
                <a:gd name="connsiteX344-12947" fmla="*/ 2364590 w 6401555"/>
                <a:gd name="connsiteY344-12948" fmla="*/ 1138820 h 5369298"/>
                <a:gd name="connsiteX345-12949" fmla="*/ 2397641 w 6401555"/>
                <a:gd name="connsiteY345-12950" fmla="*/ 1127804 h 5369298"/>
                <a:gd name="connsiteX346-12951" fmla="*/ 2584928 w 6401555"/>
                <a:gd name="connsiteY346-12952" fmla="*/ 1116787 h 5369298"/>
                <a:gd name="connsiteX347-12953" fmla="*/ 2640012 w 6401555"/>
                <a:gd name="connsiteY347-12954" fmla="*/ 1017635 h 5369298"/>
                <a:gd name="connsiteX348-12955" fmla="*/ 2651029 w 6401555"/>
                <a:gd name="connsiteY348-12956" fmla="*/ 929500 h 5369298"/>
                <a:gd name="connsiteX349-12957" fmla="*/ 2816282 w 6401555"/>
                <a:gd name="connsiteY349-12958" fmla="*/ 962551 h 5369298"/>
                <a:gd name="connsiteX350-12959" fmla="*/ 2860349 w 6401555"/>
                <a:gd name="connsiteY350-12960" fmla="*/ 841365 h 5369298"/>
                <a:gd name="connsiteX351-12961" fmla="*/ 2937467 w 6401555"/>
                <a:gd name="connsiteY351-12962" fmla="*/ 808314 h 5369298"/>
                <a:gd name="connsiteX352-12963" fmla="*/ 3080687 w 6401555"/>
                <a:gd name="connsiteY352-12964" fmla="*/ 819331 h 5369298"/>
                <a:gd name="connsiteX353-12965" fmla="*/ 3091704 w 6401555"/>
                <a:gd name="connsiteY353-12966" fmla="*/ 874416 h 5369298"/>
                <a:gd name="connsiteX354-12967" fmla="*/ 3124754 w 6401555"/>
                <a:gd name="connsiteY354-12968" fmla="*/ 951534 h 5369298"/>
                <a:gd name="connsiteX355-12969" fmla="*/ 3157805 w 6401555"/>
                <a:gd name="connsiteY355-12970" fmla="*/ 1094753 h 5369298"/>
                <a:gd name="connsiteX356-12971" fmla="*/ 3168822 w 6401555"/>
                <a:gd name="connsiteY356-12972" fmla="*/ 1127804 h 5369298"/>
                <a:gd name="connsiteX357-12973" fmla="*/ 3201872 w 6401555"/>
                <a:gd name="connsiteY357-12974" fmla="*/ 1138820 h 5369298"/>
                <a:gd name="connsiteX358-12975" fmla="*/ 3256957 w 6401555"/>
                <a:gd name="connsiteY358-12976" fmla="*/ 1149837 h 5369298"/>
                <a:gd name="connsiteX359-12977" fmla="*/ 3179838 w 6401555"/>
                <a:gd name="connsiteY359-12978" fmla="*/ 1160854 h 5369298"/>
                <a:gd name="connsiteX360-12979" fmla="*/ 3212889 w 6401555"/>
                <a:gd name="connsiteY360-12980" fmla="*/ 1171871 h 5369298"/>
                <a:gd name="connsiteX361-12981" fmla="*/ 3245940 w 6401555"/>
                <a:gd name="connsiteY361-12982" fmla="*/ 1193905 h 5369298"/>
                <a:gd name="connsiteX362-12983" fmla="*/ 3267973 w 6401555"/>
                <a:gd name="connsiteY362-12984" fmla="*/ 1226955 h 5369298"/>
                <a:gd name="connsiteX363-12985" fmla="*/ 3290007 w 6401555"/>
                <a:gd name="connsiteY363-12986" fmla="*/ 1271023 h 5369298"/>
                <a:gd name="connsiteX364-12987" fmla="*/ 3323058 w 6401555"/>
                <a:gd name="connsiteY364-12988" fmla="*/ 1293057 h 5369298"/>
                <a:gd name="connsiteX365-12989" fmla="*/ 3356108 w 6401555"/>
                <a:gd name="connsiteY365-12990" fmla="*/ 1282040 h 5369298"/>
                <a:gd name="connsiteX366-12991" fmla="*/ 3466277 w 6401555"/>
                <a:gd name="connsiteY366-12992" fmla="*/ 1193905 h 5369298"/>
                <a:gd name="connsiteX367-12993" fmla="*/ 3620513 w 6401555"/>
                <a:gd name="connsiteY367-12994" fmla="*/ 1160854 h 5369298"/>
                <a:gd name="connsiteX368-12995" fmla="*/ 3730682 w 6401555"/>
                <a:gd name="connsiteY368-12996" fmla="*/ 1116787 h 5369298"/>
                <a:gd name="connsiteX369-12997" fmla="*/ 3818817 w 6401555"/>
                <a:gd name="connsiteY369-12998" fmla="*/ 1094753 h 5369298"/>
                <a:gd name="connsiteX370-12999" fmla="*/ 3928985 w 6401555"/>
                <a:gd name="connsiteY370-13000" fmla="*/ 1050685 h 5369298"/>
                <a:gd name="connsiteX371-13001" fmla="*/ 4006104 w 6401555"/>
                <a:gd name="connsiteY371-13002" fmla="*/ 1017635 h 5369298"/>
                <a:gd name="connsiteX372-13003" fmla="*/ 4061188 w 6401555"/>
                <a:gd name="connsiteY372-13004" fmla="*/ 962551 h 5369298"/>
                <a:gd name="connsiteX373-13005" fmla="*/ 4127289 w 6401555"/>
                <a:gd name="connsiteY373-13006" fmla="*/ 907466 h 5369298"/>
                <a:gd name="connsiteX374-13007" fmla="*/ 4149323 w 6401555"/>
                <a:gd name="connsiteY374-13008" fmla="*/ 874416 h 5369298"/>
                <a:gd name="connsiteX375-13009" fmla="*/ 4182373 w 6401555"/>
                <a:gd name="connsiteY375-13010" fmla="*/ 852382 h 5369298"/>
                <a:gd name="connsiteX376-13011" fmla="*/ 4226441 w 6401555"/>
                <a:gd name="connsiteY376-13012" fmla="*/ 819331 h 5369298"/>
                <a:gd name="connsiteX377-13013" fmla="*/ 4303559 w 6401555"/>
                <a:gd name="connsiteY377-13014" fmla="*/ 786281 h 5369298"/>
                <a:gd name="connsiteX378-13015" fmla="*/ 4369660 w 6401555"/>
                <a:gd name="connsiteY378-13016" fmla="*/ 775264 h 5369298"/>
                <a:gd name="connsiteX379-13017" fmla="*/ 4424745 w 6401555"/>
                <a:gd name="connsiteY379-13018" fmla="*/ 753230 h 5369298"/>
                <a:gd name="connsiteX380-13019" fmla="*/ 4457795 w 6401555"/>
                <a:gd name="connsiteY380-13020" fmla="*/ 742213 h 5369298"/>
                <a:gd name="connsiteX381-13021" fmla="*/ 4523896 w 6401555"/>
                <a:gd name="connsiteY381-13022" fmla="*/ 698146 h 5369298"/>
                <a:gd name="connsiteX382-13023" fmla="*/ 4623048 w 6401555"/>
                <a:gd name="connsiteY382-13024" fmla="*/ 676112 h 5369298"/>
                <a:gd name="connsiteX383-13025" fmla="*/ 4755251 w 6401555"/>
                <a:gd name="connsiteY383-13026" fmla="*/ 709163 h 5369298"/>
                <a:gd name="connsiteX384-13027" fmla="*/ 4777284 w 6401555"/>
                <a:gd name="connsiteY384-13028" fmla="*/ 742213 h 5369298"/>
                <a:gd name="connsiteX385-13029" fmla="*/ 4810335 w 6401555"/>
                <a:gd name="connsiteY385-13030" fmla="*/ 753230 h 5369298"/>
                <a:gd name="connsiteX386-13031" fmla="*/ 4909487 w 6401555"/>
                <a:gd name="connsiteY386-13032" fmla="*/ 764247 h 5369298"/>
                <a:gd name="connsiteX387-13033" fmla="*/ 4942537 w 6401555"/>
                <a:gd name="connsiteY387-13034" fmla="*/ 830348 h 5369298"/>
                <a:gd name="connsiteX388-13035" fmla="*/ 4931520 w 6401555"/>
                <a:gd name="connsiteY388-13036" fmla="*/ 863399 h 5369298"/>
                <a:gd name="connsiteX389-13037" fmla="*/ 4909487 w 6401555"/>
                <a:gd name="connsiteY389-13038" fmla="*/ 830348 h 5369298"/>
                <a:gd name="connsiteX390-13039" fmla="*/ 4810335 w 6401555"/>
                <a:gd name="connsiteY390-13040" fmla="*/ 797298 h 5369298"/>
                <a:gd name="connsiteX391-13041" fmla="*/ 4777284 w 6401555"/>
                <a:gd name="connsiteY391-13042" fmla="*/ 808314 h 5369298"/>
                <a:gd name="connsiteX392-13043" fmla="*/ 4777284 w 6401555"/>
                <a:gd name="connsiteY392-13044" fmla="*/ 874416 h 5369298"/>
                <a:gd name="connsiteX393-13045" fmla="*/ 4854402 w 6401555"/>
                <a:gd name="connsiteY393-13046" fmla="*/ 918483 h 5369298"/>
                <a:gd name="connsiteX394-13047" fmla="*/ 5206942 w 6401555"/>
                <a:gd name="connsiteY394-13048" fmla="*/ 863399 h 5369298"/>
                <a:gd name="connsiteX395-13049" fmla="*/ 5239993 w 6401555"/>
                <a:gd name="connsiteY395-13050" fmla="*/ 841365 h 5369298"/>
                <a:gd name="connsiteX396-13051" fmla="*/ 5284060 w 6401555"/>
                <a:gd name="connsiteY396-13052" fmla="*/ 775264 h 5369298"/>
                <a:gd name="connsiteX397-13053" fmla="*/ 5339145 w 6401555"/>
                <a:gd name="connsiteY397-13054" fmla="*/ 510859 h 5369298"/>
                <a:gd name="connsiteX398-13055" fmla="*/ 5416263 w 6401555"/>
                <a:gd name="connsiteY398-13056" fmla="*/ 466791 h 5369298"/>
                <a:gd name="connsiteX399-13057" fmla="*/ 5581516 w 6401555"/>
                <a:gd name="connsiteY399-13058" fmla="*/ 433741 h 5369298"/>
                <a:gd name="connsiteX400-13059" fmla="*/ 5647617 w 6401555"/>
                <a:gd name="connsiteY400-13060" fmla="*/ 433741 h 5369298"/>
                <a:gd name="connsiteX401-13061" fmla="*/ 5658634 w 6401555"/>
                <a:gd name="connsiteY401-13062" fmla="*/ 499842 h 5369298"/>
                <a:gd name="connsiteX402-13063" fmla="*/ 5735752 w 6401555"/>
                <a:gd name="connsiteY402-13064" fmla="*/ 521876 h 5369298"/>
                <a:gd name="connsiteX403-13065" fmla="*/ 5746769 w 6401555"/>
                <a:gd name="connsiteY403-13066" fmla="*/ 477808 h 5369298"/>
                <a:gd name="connsiteX404-13067" fmla="*/ 5735752 w 6401555"/>
                <a:gd name="connsiteY404-13068" fmla="*/ 444758 h 5369298"/>
                <a:gd name="connsiteX405-13069" fmla="*/ 5724735 w 6401555"/>
                <a:gd name="connsiteY405-13070" fmla="*/ 378657 h 5369298"/>
                <a:gd name="connsiteX406-13071" fmla="*/ 5702701 w 6401555"/>
                <a:gd name="connsiteY406-13072" fmla="*/ 202387 h 5369298"/>
                <a:gd name="connsiteX407-13073" fmla="*/ 5669651 w 6401555"/>
                <a:gd name="connsiteY407-13074" fmla="*/ 136285 h 5369298"/>
                <a:gd name="connsiteX408-13075" fmla="*/ 5669651 w 6401555"/>
                <a:gd name="connsiteY408-13076" fmla="*/ 4083 h 5369298"/>
                <a:gd name="connsiteX0-13077" fmla="*/ 5669651 w 6401555"/>
                <a:gd name="connsiteY0-13078" fmla="*/ 4083 h 5369298"/>
                <a:gd name="connsiteX1-13079" fmla="*/ 5724735 w 6401555"/>
                <a:gd name="connsiteY1-13080" fmla="*/ 37134 h 5369298"/>
                <a:gd name="connsiteX2-13081" fmla="*/ 5757785 w 6401555"/>
                <a:gd name="connsiteY2-13082" fmla="*/ 59167 h 5369298"/>
                <a:gd name="connsiteX3-13083" fmla="*/ 5768802 w 6401555"/>
                <a:gd name="connsiteY3-13084" fmla="*/ 114252 h 5369298"/>
                <a:gd name="connsiteX4-13085" fmla="*/ 5779819 w 6401555"/>
                <a:gd name="connsiteY4-13086" fmla="*/ 158319 h 5369298"/>
                <a:gd name="connsiteX5-13087" fmla="*/ 5834904 w 6401555"/>
                <a:gd name="connsiteY5-13088" fmla="*/ 213404 h 5369298"/>
                <a:gd name="connsiteX6-13089" fmla="*/ 5878971 w 6401555"/>
                <a:gd name="connsiteY6-13090" fmla="*/ 279505 h 5369298"/>
                <a:gd name="connsiteX7-13091" fmla="*/ 5912022 w 6401555"/>
                <a:gd name="connsiteY7-13092" fmla="*/ 301538 h 5369298"/>
                <a:gd name="connsiteX8-13093" fmla="*/ 5978123 w 6401555"/>
                <a:gd name="connsiteY8-13094" fmla="*/ 323572 h 5369298"/>
                <a:gd name="connsiteX9-13095" fmla="*/ 6011173 w 6401555"/>
                <a:gd name="connsiteY9-13096" fmla="*/ 334589 h 5369298"/>
                <a:gd name="connsiteX10-13097" fmla="*/ 6066258 w 6401555"/>
                <a:gd name="connsiteY10-13098" fmla="*/ 345606 h 5369298"/>
                <a:gd name="connsiteX11-13099" fmla="*/ 6099308 w 6401555"/>
                <a:gd name="connsiteY11-13100" fmla="*/ 356623 h 5369298"/>
                <a:gd name="connsiteX12-13101" fmla="*/ 6143376 w 6401555"/>
                <a:gd name="connsiteY12-13102" fmla="*/ 367640 h 5369298"/>
                <a:gd name="connsiteX13-13103" fmla="*/ 6209477 w 6401555"/>
                <a:gd name="connsiteY13-13104" fmla="*/ 389673 h 5369298"/>
                <a:gd name="connsiteX14-13105" fmla="*/ 6242528 w 6401555"/>
                <a:gd name="connsiteY14-13106" fmla="*/ 422724 h 5369298"/>
                <a:gd name="connsiteX15-13107" fmla="*/ 6264561 w 6401555"/>
                <a:gd name="connsiteY15-13108" fmla="*/ 455775 h 5369298"/>
                <a:gd name="connsiteX16-13109" fmla="*/ 6297612 w 6401555"/>
                <a:gd name="connsiteY16-13110" fmla="*/ 466791 h 5369298"/>
                <a:gd name="connsiteX17-13111" fmla="*/ 6319646 w 6401555"/>
                <a:gd name="connsiteY17-13112" fmla="*/ 499842 h 5369298"/>
                <a:gd name="connsiteX18-13113" fmla="*/ 6352696 w 6401555"/>
                <a:gd name="connsiteY18-13114" fmla="*/ 532893 h 5369298"/>
                <a:gd name="connsiteX19-13115" fmla="*/ 6319646 w 6401555"/>
                <a:gd name="connsiteY19-13116" fmla="*/ 610011 h 5369298"/>
                <a:gd name="connsiteX20-13117" fmla="*/ 6330663 w 6401555"/>
                <a:gd name="connsiteY20-13118" fmla="*/ 775264 h 5369298"/>
                <a:gd name="connsiteX21-13119" fmla="*/ 6352696 w 6401555"/>
                <a:gd name="connsiteY21-13120" fmla="*/ 841365 h 5369298"/>
                <a:gd name="connsiteX22-13121" fmla="*/ 6341679 w 6401555"/>
                <a:gd name="connsiteY22-13122" fmla="*/ 874416 h 5369298"/>
                <a:gd name="connsiteX23-13123" fmla="*/ 6308629 w 6401555"/>
                <a:gd name="connsiteY23-13124" fmla="*/ 885432 h 5369298"/>
                <a:gd name="connsiteX24-13125" fmla="*/ 6275578 w 6401555"/>
                <a:gd name="connsiteY24-13126" fmla="*/ 907466 h 5369298"/>
                <a:gd name="connsiteX25-13127" fmla="*/ 6319646 w 6401555"/>
                <a:gd name="connsiteY25-13128" fmla="*/ 973567 h 5369298"/>
                <a:gd name="connsiteX26-13129" fmla="*/ 6341679 w 6401555"/>
                <a:gd name="connsiteY26-13130" fmla="*/ 1039669 h 5369298"/>
                <a:gd name="connsiteX27-13131" fmla="*/ 6352696 w 6401555"/>
                <a:gd name="connsiteY27-13132" fmla="*/ 1072719 h 5369298"/>
                <a:gd name="connsiteX28-13133" fmla="*/ 6385747 w 6401555"/>
                <a:gd name="connsiteY28-13134" fmla="*/ 1105770 h 5369298"/>
                <a:gd name="connsiteX29-13135" fmla="*/ 6385747 w 6401555"/>
                <a:gd name="connsiteY29-13136" fmla="*/ 1237972 h 5369298"/>
                <a:gd name="connsiteX30-13137" fmla="*/ 6352696 w 6401555"/>
                <a:gd name="connsiteY30-13138" fmla="*/ 1271023 h 5369298"/>
                <a:gd name="connsiteX31-13139" fmla="*/ 6330663 w 6401555"/>
                <a:gd name="connsiteY31-13140" fmla="*/ 1304073 h 5369298"/>
                <a:gd name="connsiteX32-13141" fmla="*/ 6198460 w 6401555"/>
                <a:gd name="connsiteY32-13142" fmla="*/ 1414242 h 5369298"/>
                <a:gd name="connsiteX33-13143" fmla="*/ 6154393 w 6401555"/>
                <a:gd name="connsiteY33-13144" fmla="*/ 1425259 h 5369298"/>
                <a:gd name="connsiteX34-13145" fmla="*/ 6110325 w 6401555"/>
                <a:gd name="connsiteY34-13146" fmla="*/ 1458310 h 5369298"/>
                <a:gd name="connsiteX35-13147" fmla="*/ 6011173 w 6401555"/>
                <a:gd name="connsiteY35-13148" fmla="*/ 1469326 h 5369298"/>
                <a:gd name="connsiteX36-13149" fmla="*/ 5967106 w 6401555"/>
                <a:gd name="connsiteY36-13150" fmla="*/ 1480343 h 5369298"/>
                <a:gd name="connsiteX37-13151" fmla="*/ 5934055 w 6401555"/>
                <a:gd name="connsiteY37-13152" fmla="*/ 1513394 h 5369298"/>
                <a:gd name="connsiteX38-13153" fmla="*/ 5867954 w 6401555"/>
                <a:gd name="connsiteY38-13154" fmla="*/ 1535428 h 5369298"/>
                <a:gd name="connsiteX39-13155" fmla="*/ 5834904 w 6401555"/>
                <a:gd name="connsiteY39-13156" fmla="*/ 1546445 h 5369298"/>
                <a:gd name="connsiteX40-13157" fmla="*/ 5768802 w 6401555"/>
                <a:gd name="connsiteY40-13158" fmla="*/ 1568478 h 5369298"/>
                <a:gd name="connsiteX41-13159" fmla="*/ 5735752 w 6401555"/>
                <a:gd name="connsiteY41-13160" fmla="*/ 1579495 h 5369298"/>
                <a:gd name="connsiteX42-13161" fmla="*/ 5581516 w 6401555"/>
                <a:gd name="connsiteY42-13162" fmla="*/ 1590512 h 5369298"/>
                <a:gd name="connsiteX43-13163" fmla="*/ 5570499 w 6401555"/>
                <a:gd name="connsiteY43-13164" fmla="*/ 1700681 h 5369298"/>
                <a:gd name="connsiteX44-13165" fmla="*/ 5482364 w 6401555"/>
                <a:gd name="connsiteY44-13166" fmla="*/ 1656613 h 5369298"/>
                <a:gd name="connsiteX45-13167" fmla="*/ 5427279 w 6401555"/>
                <a:gd name="connsiteY45-13168" fmla="*/ 1667630 h 5369298"/>
                <a:gd name="connsiteX46-13169" fmla="*/ 5394229 w 6401555"/>
                <a:gd name="connsiteY46-13170" fmla="*/ 1700681 h 5369298"/>
                <a:gd name="connsiteX47-13171" fmla="*/ 5361178 w 6401555"/>
                <a:gd name="connsiteY47-13172" fmla="*/ 1711698 h 5369298"/>
                <a:gd name="connsiteX48-13173" fmla="*/ 5206942 w 6401555"/>
                <a:gd name="connsiteY48-13174" fmla="*/ 1700681 h 5369298"/>
                <a:gd name="connsiteX49-13175" fmla="*/ 5173892 w 6401555"/>
                <a:gd name="connsiteY49-13176" fmla="*/ 1689664 h 5369298"/>
                <a:gd name="connsiteX50-13177" fmla="*/ 5107790 w 6401555"/>
                <a:gd name="connsiteY50-13178" fmla="*/ 1700681 h 5369298"/>
                <a:gd name="connsiteX51-13179" fmla="*/ 5041689 w 6401555"/>
                <a:gd name="connsiteY51-13180" fmla="*/ 1744748 h 5369298"/>
                <a:gd name="connsiteX52-13181" fmla="*/ 4997622 w 6401555"/>
                <a:gd name="connsiteY52-13182" fmla="*/ 1799832 h 5369298"/>
                <a:gd name="connsiteX53-13183" fmla="*/ 4964571 w 6401555"/>
                <a:gd name="connsiteY53-13184" fmla="*/ 1876951 h 5369298"/>
                <a:gd name="connsiteX54-13185" fmla="*/ 4953554 w 6401555"/>
                <a:gd name="connsiteY54-13186" fmla="*/ 1943052 h 5369298"/>
                <a:gd name="connsiteX55-13187" fmla="*/ 4920504 w 6401555"/>
                <a:gd name="connsiteY55-13188" fmla="*/ 1976102 h 5369298"/>
                <a:gd name="connsiteX56-13189" fmla="*/ 4909487 w 6401555"/>
                <a:gd name="connsiteY56-13190" fmla="*/ 2009153 h 5369298"/>
                <a:gd name="connsiteX57-13191" fmla="*/ 4887453 w 6401555"/>
                <a:gd name="connsiteY57-13192" fmla="*/ 2097288 h 5369298"/>
                <a:gd name="connsiteX58-13193" fmla="*/ 4876436 w 6401555"/>
                <a:gd name="connsiteY58-13194" fmla="*/ 2130338 h 5369298"/>
                <a:gd name="connsiteX59-13195" fmla="*/ 4733217 w 6401555"/>
                <a:gd name="connsiteY59-13196" fmla="*/ 2163389 h 5369298"/>
                <a:gd name="connsiteX60-13197" fmla="*/ 4689149 w 6401555"/>
                <a:gd name="connsiteY60-13198" fmla="*/ 2185423 h 5369298"/>
                <a:gd name="connsiteX61-13199" fmla="*/ 4678132 w 6401555"/>
                <a:gd name="connsiteY61-13200" fmla="*/ 2306608 h 5369298"/>
                <a:gd name="connsiteX62-13201" fmla="*/ 4667116 w 6401555"/>
                <a:gd name="connsiteY62-13202" fmla="*/ 2339659 h 5369298"/>
                <a:gd name="connsiteX63-13203" fmla="*/ 4634065 w 6401555"/>
                <a:gd name="connsiteY63-13204" fmla="*/ 2317625 h 5369298"/>
                <a:gd name="connsiteX64-13205" fmla="*/ 4589998 w 6401555"/>
                <a:gd name="connsiteY64-13206" fmla="*/ 2361693 h 5369298"/>
                <a:gd name="connsiteX65-13207" fmla="*/ 4523896 w 6401555"/>
                <a:gd name="connsiteY65-13208" fmla="*/ 2394743 h 5369298"/>
                <a:gd name="connsiteX66-13209" fmla="*/ 4556947 w 6401555"/>
                <a:gd name="connsiteY66-13210" fmla="*/ 2416777 h 5369298"/>
                <a:gd name="connsiteX67-13211" fmla="*/ 4612031 w 6401555"/>
                <a:gd name="connsiteY67-13212" fmla="*/ 2361693 h 5369298"/>
                <a:gd name="connsiteX68-13213" fmla="*/ 4645082 w 6401555"/>
                <a:gd name="connsiteY68-13214" fmla="*/ 2383726 h 5369298"/>
                <a:gd name="connsiteX69-13215" fmla="*/ 4689149 w 6401555"/>
                <a:gd name="connsiteY69-13216" fmla="*/ 2482878 h 5369298"/>
                <a:gd name="connsiteX70-13217" fmla="*/ 4711183 w 6401555"/>
                <a:gd name="connsiteY70-13218" fmla="*/ 2593047 h 5369298"/>
                <a:gd name="connsiteX71-13219" fmla="*/ 4777284 w 6401555"/>
                <a:gd name="connsiteY71-13220" fmla="*/ 2648131 h 5369298"/>
                <a:gd name="connsiteX72-13221" fmla="*/ 4788301 w 6401555"/>
                <a:gd name="connsiteY72-13222" fmla="*/ 2703216 h 5369298"/>
                <a:gd name="connsiteX73-13223" fmla="*/ 4799318 w 6401555"/>
                <a:gd name="connsiteY73-13224" fmla="*/ 2747283 h 5369298"/>
                <a:gd name="connsiteX74-13225" fmla="*/ 4810335 w 6401555"/>
                <a:gd name="connsiteY74-13226" fmla="*/ 2901519 h 5369298"/>
                <a:gd name="connsiteX75-13227" fmla="*/ 4821352 w 6401555"/>
                <a:gd name="connsiteY75-13228" fmla="*/ 2934570 h 5369298"/>
                <a:gd name="connsiteX76-13229" fmla="*/ 4832369 w 6401555"/>
                <a:gd name="connsiteY76-13230" fmla="*/ 2978637 h 5369298"/>
                <a:gd name="connsiteX77-13231" fmla="*/ 4931520 w 6401555"/>
                <a:gd name="connsiteY77-13232" fmla="*/ 3022705 h 5369298"/>
                <a:gd name="connsiteX78-13233" fmla="*/ 4964571 w 6401555"/>
                <a:gd name="connsiteY78-13234" fmla="*/ 3033722 h 5369298"/>
                <a:gd name="connsiteX79-13235" fmla="*/ 4997622 w 6401555"/>
                <a:gd name="connsiteY79-13236" fmla="*/ 3044738 h 5369298"/>
                <a:gd name="connsiteX80-13237" fmla="*/ 5019655 w 6401555"/>
                <a:gd name="connsiteY80-13238" fmla="*/ 3077789 h 5369298"/>
                <a:gd name="connsiteX81-13239" fmla="*/ 5030672 w 6401555"/>
                <a:gd name="connsiteY81-13240" fmla="*/ 3154907 h 5369298"/>
                <a:gd name="connsiteX82-13241" fmla="*/ 5107790 w 6401555"/>
                <a:gd name="connsiteY82-13242" fmla="*/ 3165924 h 5369298"/>
                <a:gd name="connsiteX83-13243" fmla="*/ 5162875 w 6401555"/>
                <a:gd name="connsiteY83-13244" fmla="*/ 3232025 h 5369298"/>
                <a:gd name="connsiteX84-13245" fmla="*/ 5173892 w 6401555"/>
                <a:gd name="connsiteY84-13246" fmla="*/ 3265076 h 5369298"/>
                <a:gd name="connsiteX85-13247" fmla="*/ 5184908 w 6401555"/>
                <a:gd name="connsiteY85-13248" fmla="*/ 3452363 h 5369298"/>
                <a:gd name="connsiteX86-13249" fmla="*/ 5217959 w 6401555"/>
                <a:gd name="connsiteY86-13250" fmla="*/ 3463379 h 5369298"/>
                <a:gd name="connsiteX87-13251" fmla="*/ 5251010 w 6401555"/>
                <a:gd name="connsiteY87-13252" fmla="*/ 3496430 h 5369298"/>
                <a:gd name="connsiteX88-13253" fmla="*/ 5262026 w 6401555"/>
                <a:gd name="connsiteY88-13254" fmla="*/ 3529481 h 5369298"/>
                <a:gd name="connsiteX89-13255" fmla="*/ 5273043 w 6401555"/>
                <a:gd name="connsiteY89-13256" fmla="*/ 3617616 h 5369298"/>
                <a:gd name="connsiteX90-13257" fmla="*/ 5239993 w 6401555"/>
                <a:gd name="connsiteY90-13258" fmla="*/ 3628632 h 5369298"/>
                <a:gd name="connsiteX91-13259" fmla="*/ 5173892 w 6401555"/>
                <a:gd name="connsiteY91-13260" fmla="*/ 3672700 h 5369298"/>
                <a:gd name="connsiteX92-13261" fmla="*/ 5140841 w 6401555"/>
                <a:gd name="connsiteY92-13262" fmla="*/ 3683717 h 5369298"/>
                <a:gd name="connsiteX93-13263" fmla="*/ 5074740 w 6401555"/>
                <a:gd name="connsiteY93-13264" fmla="*/ 3727784 h 5369298"/>
                <a:gd name="connsiteX94-13265" fmla="*/ 4942537 w 6401555"/>
                <a:gd name="connsiteY94-13266" fmla="*/ 3738801 h 5369298"/>
                <a:gd name="connsiteX95-13267" fmla="*/ 4821352 w 6401555"/>
                <a:gd name="connsiteY95-13268" fmla="*/ 3727784 h 5369298"/>
                <a:gd name="connsiteX96-13269" fmla="*/ 4788301 w 6401555"/>
                <a:gd name="connsiteY96-13270" fmla="*/ 3705751 h 5369298"/>
                <a:gd name="connsiteX97-13271" fmla="*/ 4722200 w 6401555"/>
                <a:gd name="connsiteY97-13272" fmla="*/ 3683717 h 5369298"/>
                <a:gd name="connsiteX98-13273" fmla="*/ 4656099 w 6401555"/>
                <a:gd name="connsiteY98-13274" fmla="*/ 3617616 h 5369298"/>
                <a:gd name="connsiteX99-13275" fmla="*/ 4667116 w 6401555"/>
                <a:gd name="connsiteY99-13276" fmla="*/ 3573548 h 5369298"/>
                <a:gd name="connsiteX100-13277" fmla="*/ 4479829 w 6401555"/>
                <a:gd name="connsiteY100-13278" fmla="*/ 3518464 h 5369298"/>
                <a:gd name="connsiteX101-13279" fmla="*/ 4446778 w 6401555"/>
                <a:gd name="connsiteY101-13280" fmla="*/ 3485413 h 5369298"/>
                <a:gd name="connsiteX102-13281" fmla="*/ 4358643 w 6401555"/>
                <a:gd name="connsiteY102-13282" fmla="*/ 3441346 h 5369298"/>
                <a:gd name="connsiteX103-13283" fmla="*/ 4347626 w 6401555"/>
                <a:gd name="connsiteY103-13284" fmla="*/ 3529481 h 5369298"/>
                <a:gd name="connsiteX104-13285" fmla="*/ 4380677 w 6401555"/>
                <a:gd name="connsiteY104-13286" fmla="*/ 3551514 h 5369298"/>
                <a:gd name="connsiteX105-13287" fmla="*/ 4347626 w 6401555"/>
                <a:gd name="connsiteY105-13288" fmla="*/ 3584565 h 5369298"/>
                <a:gd name="connsiteX106-13289" fmla="*/ 4259492 w 6401555"/>
                <a:gd name="connsiteY106-13290" fmla="*/ 3584565 h 5369298"/>
                <a:gd name="connsiteX107-13291" fmla="*/ 4177626 w 6401555"/>
                <a:gd name="connsiteY107-13292" fmla="*/ 3541305 h 5369298"/>
                <a:gd name="connsiteX108-13293" fmla="*/ 4088668 w 6401555"/>
                <a:gd name="connsiteY108-13294" fmla="*/ 3462858 h 5369298"/>
                <a:gd name="connsiteX109-13295" fmla="*/ 3988591 w 6401555"/>
                <a:gd name="connsiteY109-13296" fmla="*/ 3451651 h 5369298"/>
                <a:gd name="connsiteX110-13297" fmla="*/ 3899634 w 6401555"/>
                <a:gd name="connsiteY110-13298" fmla="*/ 3384411 h 5369298"/>
                <a:gd name="connsiteX111-13299" fmla="*/ 3862884 w 6401555"/>
                <a:gd name="connsiteY111-13300" fmla="*/ 3221008 h 5369298"/>
                <a:gd name="connsiteX112-13301" fmla="*/ 3829834 w 6401555"/>
                <a:gd name="connsiteY112-13302" fmla="*/ 3198975 h 5369298"/>
                <a:gd name="connsiteX113-13303" fmla="*/ 3832917 w 6401555"/>
                <a:gd name="connsiteY113-13304" fmla="*/ 3272345 h 5369298"/>
                <a:gd name="connsiteX114-13305" fmla="*/ 3730682 w 6401555"/>
                <a:gd name="connsiteY114-13306" fmla="*/ 3165924 h 5369298"/>
                <a:gd name="connsiteX115-13307" fmla="*/ 3743959 w 6401555"/>
                <a:gd name="connsiteY115-13308" fmla="*/ 3238725 h 5369298"/>
                <a:gd name="connsiteX116-13309" fmla="*/ 3631530 w 6401555"/>
                <a:gd name="connsiteY116-13310" fmla="*/ 3110840 h 5369298"/>
                <a:gd name="connsiteX117-13311" fmla="*/ 3609496 w 6401555"/>
                <a:gd name="connsiteY117-13312" fmla="*/ 3143890 h 5369298"/>
                <a:gd name="connsiteX118-13313" fmla="*/ 3598479 w 6401555"/>
                <a:gd name="connsiteY118-13314" fmla="*/ 3198975 h 5369298"/>
                <a:gd name="connsiteX119-13315" fmla="*/ 3565429 w 6401555"/>
                <a:gd name="connsiteY119-13316" fmla="*/ 3209991 h 5369298"/>
                <a:gd name="connsiteX120-13317" fmla="*/ 3510345 w 6401555"/>
                <a:gd name="connsiteY120-13318" fmla="*/ 3198975 h 5369298"/>
                <a:gd name="connsiteX121-13319" fmla="*/ 3499328 w 6401555"/>
                <a:gd name="connsiteY121-13320" fmla="*/ 3165924 h 5369298"/>
                <a:gd name="connsiteX122-13321" fmla="*/ 3477294 w 6401555"/>
                <a:gd name="connsiteY122-13322" fmla="*/ 3132873 h 5369298"/>
                <a:gd name="connsiteX123-13323" fmla="*/ 3411193 w 6401555"/>
                <a:gd name="connsiteY123-13324" fmla="*/ 3077789 h 5369298"/>
                <a:gd name="connsiteX124-13325" fmla="*/ 3345092 w 6401555"/>
                <a:gd name="connsiteY124-13326" fmla="*/ 3088806 h 5369298"/>
                <a:gd name="connsiteX125-13327" fmla="*/ 3378142 w 6401555"/>
                <a:gd name="connsiteY125-13328" fmla="*/ 3110840 h 5369298"/>
                <a:gd name="connsiteX126-13329" fmla="*/ 3356108 w 6401555"/>
                <a:gd name="connsiteY126-13330" fmla="*/ 3187958 h 5369298"/>
                <a:gd name="connsiteX127-13331" fmla="*/ 3290007 w 6401555"/>
                <a:gd name="connsiteY127-13332" fmla="*/ 3232025 h 5369298"/>
                <a:gd name="connsiteX128-13333" fmla="*/ 3256957 w 6401555"/>
                <a:gd name="connsiteY128-13334" fmla="*/ 3254059 h 5369298"/>
                <a:gd name="connsiteX129-13335" fmla="*/ 3223906 w 6401555"/>
                <a:gd name="connsiteY129-13336" fmla="*/ 3265076 h 5369298"/>
                <a:gd name="connsiteX130-13337" fmla="*/ 3157805 w 6401555"/>
                <a:gd name="connsiteY130-13338" fmla="*/ 3298126 h 5369298"/>
                <a:gd name="connsiteX131-13339" fmla="*/ 3124754 w 6401555"/>
                <a:gd name="connsiteY131-13340" fmla="*/ 3331177 h 5369298"/>
                <a:gd name="connsiteX132-13341" fmla="*/ 3014585 w 6401555"/>
                <a:gd name="connsiteY132-13342" fmla="*/ 3452363 h 5369298"/>
                <a:gd name="connsiteX133-13343" fmla="*/ 2926451 w 6401555"/>
                <a:gd name="connsiteY133-13344" fmla="*/ 3518464 h 5369298"/>
                <a:gd name="connsiteX134-13345" fmla="*/ 3036619 w 6401555"/>
                <a:gd name="connsiteY134-13346" fmla="*/ 3507447 h 5369298"/>
                <a:gd name="connsiteX135-13347" fmla="*/ 3091704 w 6401555"/>
                <a:gd name="connsiteY135-13348" fmla="*/ 3463379 h 5369298"/>
                <a:gd name="connsiteX136-13349" fmla="*/ 3102720 w 6401555"/>
                <a:gd name="connsiteY136-13350" fmla="*/ 3430329 h 5369298"/>
                <a:gd name="connsiteX137-13351" fmla="*/ 3091704 w 6401555"/>
                <a:gd name="connsiteY137-13352" fmla="*/ 3309143 h 5369298"/>
                <a:gd name="connsiteX138-13353" fmla="*/ 3047636 w 6401555"/>
                <a:gd name="connsiteY138-13354" fmla="*/ 3331177 h 5369298"/>
                <a:gd name="connsiteX139-13355" fmla="*/ 2981535 w 6401555"/>
                <a:gd name="connsiteY139-13356" fmla="*/ 3397278 h 5369298"/>
                <a:gd name="connsiteX140-13357" fmla="*/ 2871366 w 6401555"/>
                <a:gd name="connsiteY140-13358" fmla="*/ 3419312 h 5369298"/>
                <a:gd name="connsiteX141-13359" fmla="*/ 2816282 w 6401555"/>
                <a:gd name="connsiteY141-13360" fmla="*/ 3485413 h 5369298"/>
                <a:gd name="connsiteX142-13361" fmla="*/ 2783231 w 6401555"/>
                <a:gd name="connsiteY142-13362" fmla="*/ 3496430 h 5369298"/>
                <a:gd name="connsiteX143-13363" fmla="*/ 2684079 w 6401555"/>
                <a:gd name="connsiteY143-13364" fmla="*/ 3496430 h 5369298"/>
                <a:gd name="connsiteX144-13365" fmla="*/ 2662046 w 6401555"/>
                <a:gd name="connsiteY144-13366" fmla="*/ 3529481 h 5369298"/>
                <a:gd name="connsiteX145-13367" fmla="*/ 2628995 w 6401555"/>
                <a:gd name="connsiteY145-13368" fmla="*/ 3551514 h 5369298"/>
                <a:gd name="connsiteX146-13369" fmla="*/ 2496793 w 6401555"/>
                <a:gd name="connsiteY146-13370" fmla="*/ 3573548 h 5369298"/>
                <a:gd name="connsiteX147-13371" fmla="*/ 2507810 w 6401555"/>
                <a:gd name="connsiteY147-13372" fmla="*/ 3672700 h 5369298"/>
                <a:gd name="connsiteX148-13373" fmla="*/ 2518826 w 6401555"/>
                <a:gd name="connsiteY148-13374" fmla="*/ 3705751 h 5369298"/>
                <a:gd name="connsiteX149-13375" fmla="*/ 2551877 w 6401555"/>
                <a:gd name="connsiteY149-13376" fmla="*/ 3738801 h 5369298"/>
                <a:gd name="connsiteX150-13377" fmla="*/ 2595945 w 6401555"/>
                <a:gd name="connsiteY150-13378" fmla="*/ 3804902 h 5369298"/>
                <a:gd name="connsiteX151-13379" fmla="*/ 2640012 w 6401555"/>
                <a:gd name="connsiteY151-13380" fmla="*/ 3992189 h 5369298"/>
                <a:gd name="connsiteX152-13381" fmla="*/ 2673063 w 6401555"/>
                <a:gd name="connsiteY152-13382" fmla="*/ 4003206 h 5369298"/>
                <a:gd name="connsiteX153-13383" fmla="*/ 2739164 w 6401555"/>
                <a:gd name="connsiteY153-13384" fmla="*/ 4058290 h 5369298"/>
                <a:gd name="connsiteX154-13385" fmla="*/ 2750181 w 6401555"/>
                <a:gd name="connsiteY154-13386" fmla="*/ 4091341 h 5369298"/>
                <a:gd name="connsiteX155-13387" fmla="*/ 2761198 w 6401555"/>
                <a:gd name="connsiteY155-13388" fmla="*/ 4135408 h 5369298"/>
                <a:gd name="connsiteX156-13389" fmla="*/ 2816282 w 6401555"/>
                <a:gd name="connsiteY156-13390" fmla="*/ 4146425 h 5369298"/>
                <a:gd name="connsiteX157-13391" fmla="*/ 2882383 w 6401555"/>
                <a:gd name="connsiteY157-13392" fmla="*/ 4245577 h 5369298"/>
                <a:gd name="connsiteX158-13393" fmla="*/ 2904417 w 6401555"/>
                <a:gd name="connsiteY158-13394" fmla="*/ 4278628 h 5369298"/>
                <a:gd name="connsiteX159-13395" fmla="*/ 3014585 w 6401555"/>
                <a:gd name="connsiteY159-13396" fmla="*/ 4300661 h 5369298"/>
                <a:gd name="connsiteX160-13397" fmla="*/ 3036619 w 6401555"/>
                <a:gd name="connsiteY160-13398" fmla="*/ 4333712 h 5369298"/>
                <a:gd name="connsiteX161-13399" fmla="*/ 3102720 w 6401555"/>
                <a:gd name="connsiteY161-13400" fmla="*/ 4399813 h 5369298"/>
                <a:gd name="connsiteX162-13401" fmla="*/ 3146788 w 6401555"/>
                <a:gd name="connsiteY162-13402" fmla="*/ 4465914 h 5369298"/>
                <a:gd name="connsiteX163-13403" fmla="*/ 3168822 w 6401555"/>
                <a:gd name="connsiteY163-13404" fmla="*/ 4498965 h 5369298"/>
                <a:gd name="connsiteX164-13405" fmla="*/ 3179838 w 6401555"/>
                <a:gd name="connsiteY164-13406" fmla="*/ 4532016 h 5369298"/>
                <a:gd name="connsiteX165-13407" fmla="*/ 3047636 w 6401555"/>
                <a:gd name="connsiteY165-13408" fmla="*/ 4620151 h 5369298"/>
                <a:gd name="connsiteX166-13409" fmla="*/ 3036619 w 6401555"/>
                <a:gd name="connsiteY166-13410" fmla="*/ 4653201 h 5369298"/>
                <a:gd name="connsiteX167-13411" fmla="*/ 2981535 w 6401555"/>
                <a:gd name="connsiteY167-13412" fmla="*/ 4763370 h 5369298"/>
                <a:gd name="connsiteX168-13413" fmla="*/ 2915434 w 6401555"/>
                <a:gd name="connsiteY168-13414" fmla="*/ 4785404 h 5369298"/>
                <a:gd name="connsiteX169-13415" fmla="*/ 2838316 w 6401555"/>
                <a:gd name="connsiteY169-13416" fmla="*/ 4807437 h 5369298"/>
                <a:gd name="connsiteX170-13417" fmla="*/ 2827299 w 6401555"/>
                <a:gd name="connsiteY170-13418" fmla="*/ 4840488 h 5369298"/>
                <a:gd name="connsiteX171-13419" fmla="*/ 2794248 w 6401555"/>
                <a:gd name="connsiteY171-13420" fmla="*/ 4862522 h 5369298"/>
                <a:gd name="connsiteX172-13421" fmla="*/ 2761198 w 6401555"/>
                <a:gd name="connsiteY172-13422" fmla="*/ 4895572 h 5369298"/>
                <a:gd name="connsiteX173-13423" fmla="*/ 2772214 w 6401555"/>
                <a:gd name="connsiteY173-13424" fmla="*/ 5016758 h 5369298"/>
                <a:gd name="connsiteX174-13425" fmla="*/ 2805265 w 6401555"/>
                <a:gd name="connsiteY174-13426" fmla="*/ 5049808 h 5369298"/>
                <a:gd name="connsiteX175-13427" fmla="*/ 2816282 w 6401555"/>
                <a:gd name="connsiteY175-13428" fmla="*/ 5137943 h 5369298"/>
                <a:gd name="connsiteX176-13429" fmla="*/ 2882383 w 6401555"/>
                <a:gd name="connsiteY176-13430" fmla="*/ 5170994 h 5369298"/>
                <a:gd name="connsiteX177-13431" fmla="*/ 2838316 w 6401555"/>
                <a:gd name="connsiteY177-13432" fmla="*/ 5248112 h 5369298"/>
                <a:gd name="connsiteX178-13433" fmla="*/ 2827299 w 6401555"/>
                <a:gd name="connsiteY178-13434" fmla="*/ 5292179 h 5369298"/>
                <a:gd name="connsiteX179-13435" fmla="*/ 2794248 w 6401555"/>
                <a:gd name="connsiteY179-13436" fmla="*/ 5281163 h 5369298"/>
                <a:gd name="connsiteX180-13437" fmla="*/ 2783231 w 6401555"/>
                <a:gd name="connsiteY180-13438" fmla="*/ 5248112 h 5369298"/>
                <a:gd name="connsiteX181-13439" fmla="*/ 2706113 w 6401555"/>
                <a:gd name="connsiteY181-13440" fmla="*/ 5159977 h 5369298"/>
                <a:gd name="connsiteX182-13441" fmla="*/ 2485776 w 6401555"/>
                <a:gd name="connsiteY182-13442" fmla="*/ 5170994 h 5369298"/>
                <a:gd name="connsiteX183-13443" fmla="*/ 2452725 w 6401555"/>
                <a:gd name="connsiteY183-13444" fmla="*/ 5182011 h 5369298"/>
                <a:gd name="connsiteX184-13445" fmla="*/ 2287472 w 6401555"/>
                <a:gd name="connsiteY184-13446" fmla="*/ 5193028 h 5369298"/>
                <a:gd name="connsiteX185-13447" fmla="*/ 2243405 w 6401555"/>
                <a:gd name="connsiteY185-13448" fmla="*/ 5237095 h 5369298"/>
                <a:gd name="connsiteX186-13449" fmla="*/ 2155270 w 6401555"/>
                <a:gd name="connsiteY186-13450" fmla="*/ 5303196 h 5369298"/>
                <a:gd name="connsiteX187-13451" fmla="*/ 2100185 w 6401555"/>
                <a:gd name="connsiteY187-13452" fmla="*/ 5281163 h 5369298"/>
                <a:gd name="connsiteX188-13453" fmla="*/ 1956966 w 6401555"/>
                <a:gd name="connsiteY188-13454" fmla="*/ 5270146 h 5369298"/>
                <a:gd name="connsiteX189-13455" fmla="*/ 1912899 w 6401555"/>
                <a:gd name="connsiteY189-13456" fmla="*/ 5226078 h 5369298"/>
                <a:gd name="connsiteX190-13457" fmla="*/ 1824764 w 6401555"/>
                <a:gd name="connsiteY190-13458" fmla="*/ 5204045 h 5369298"/>
                <a:gd name="connsiteX191-13459" fmla="*/ 1791713 w 6401555"/>
                <a:gd name="connsiteY191-13460" fmla="*/ 5182011 h 5369298"/>
                <a:gd name="connsiteX192-13461" fmla="*/ 1769679 w 6401555"/>
                <a:gd name="connsiteY192-13462" fmla="*/ 5248112 h 5369298"/>
                <a:gd name="connsiteX193-13463" fmla="*/ 1747646 w 6401555"/>
                <a:gd name="connsiteY193-13464" fmla="*/ 5347264 h 5369298"/>
                <a:gd name="connsiteX194-13465" fmla="*/ 1714595 w 6401555"/>
                <a:gd name="connsiteY194-13466" fmla="*/ 5369298 h 5369298"/>
                <a:gd name="connsiteX195-13467" fmla="*/ 1648494 w 6401555"/>
                <a:gd name="connsiteY195-13468" fmla="*/ 5358281 h 5369298"/>
                <a:gd name="connsiteX196-13469" fmla="*/ 1604426 w 6401555"/>
                <a:gd name="connsiteY196-13470" fmla="*/ 5292179 h 5369298"/>
                <a:gd name="connsiteX197-13471" fmla="*/ 1593410 w 6401555"/>
                <a:gd name="connsiteY197-13472" fmla="*/ 5259129 h 5369298"/>
                <a:gd name="connsiteX198-13473" fmla="*/ 1494258 w 6401555"/>
                <a:gd name="connsiteY198-13474" fmla="*/ 5215061 h 5369298"/>
                <a:gd name="connsiteX199-13475" fmla="*/ 1461207 w 6401555"/>
                <a:gd name="connsiteY199-13476" fmla="*/ 5204045 h 5369298"/>
                <a:gd name="connsiteX200-13477" fmla="*/ 1428157 w 6401555"/>
                <a:gd name="connsiteY200-13478" fmla="*/ 5182011 h 5369298"/>
                <a:gd name="connsiteX201-13479" fmla="*/ 1163752 w 6401555"/>
                <a:gd name="connsiteY201-13480" fmla="*/ 5126926 h 5369298"/>
                <a:gd name="connsiteX202-13481" fmla="*/ 1130701 w 6401555"/>
                <a:gd name="connsiteY202-13482" fmla="*/ 5115910 h 5369298"/>
                <a:gd name="connsiteX203-13483" fmla="*/ 1064600 w 6401555"/>
                <a:gd name="connsiteY203-13484" fmla="*/ 5104893 h 5369298"/>
                <a:gd name="connsiteX204-13485" fmla="*/ 1031549 w 6401555"/>
                <a:gd name="connsiteY204-13486" fmla="*/ 5071842 h 5369298"/>
                <a:gd name="connsiteX205-13487" fmla="*/ 998499 w 6401555"/>
                <a:gd name="connsiteY205-13488" fmla="*/ 5060825 h 5369298"/>
                <a:gd name="connsiteX206-13489" fmla="*/ 943414 w 6401555"/>
                <a:gd name="connsiteY206-13490" fmla="*/ 5071842 h 5369298"/>
                <a:gd name="connsiteX207-13491" fmla="*/ 965448 w 6401555"/>
                <a:gd name="connsiteY207-13492" fmla="*/ 5104893 h 5369298"/>
                <a:gd name="connsiteX208-13493" fmla="*/ 932398 w 6401555"/>
                <a:gd name="connsiteY208-13494" fmla="*/ 5137943 h 5369298"/>
                <a:gd name="connsiteX209-13495" fmla="*/ 634942 w 6401555"/>
                <a:gd name="connsiteY209-13496" fmla="*/ 5137943 h 5369298"/>
                <a:gd name="connsiteX210-13497" fmla="*/ 568841 w 6401555"/>
                <a:gd name="connsiteY210-13498" fmla="*/ 5204045 h 5369298"/>
                <a:gd name="connsiteX211-13499" fmla="*/ 502740 w 6401555"/>
                <a:gd name="connsiteY211-13500" fmla="*/ 5226078 h 5369298"/>
                <a:gd name="connsiteX212-13501" fmla="*/ 469689 w 6401555"/>
                <a:gd name="connsiteY212-13502" fmla="*/ 5237095 h 5369298"/>
                <a:gd name="connsiteX213-13503" fmla="*/ 403588 w 6401555"/>
                <a:gd name="connsiteY213-13504" fmla="*/ 5193028 h 5369298"/>
                <a:gd name="connsiteX214-13505" fmla="*/ 392571 w 6401555"/>
                <a:gd name="connsiteY214-13506" fmla="*/ 5159977 h 5369298"/>
                <a:gd name="connsiteX215-13507" fmla="*/ 348504 w 6401555"/>
                <a:gd name="connsiteY215-13508" fmla="*/ 5093876 h 5369298"/>
                <a:gd name="connsiteX216-13509" fmla="*/ 326470 w 6401555"/>
                <a:gd name="connsiteY216-13510" fmla="*/ 5027775 h 5369298"/>
                <a:gd name="connsiteX217-13511" fmla="*/ 337487 w 6401555"/>
                <a:gd name="connsiteY217-13512" fmla="*/ 4829471 h 5369298"/>
                <a:gd name="connsiteX218-13513" fmla="*/ 370537 w 6401555"/>
                <a:gd name="connsiteY218-13514" fmla="*/ 4796420 h 5369298"/>
                <a:gd name="connsiteX219-13515" fmla="*/ 392571 w 6401555"/>
                <a:gd name="connsiteY219-13516" fmla="*/ 4763370 h 5369298"/>
                <a:gd name="connsiteX220-13517" fmla="*/ 403588 w 6401555"/>
                <a:gd name="connsiteY220-13518" fmla="*/ 4730319 h 5369298"/>
                <a:gd name="connsiteX221-13519" fmla="*/ 414605 w 6401555"/>
                <a:gd name="connsiteY221-13520" fmla="*/ 4675235 h 5369298"/>
                <a:gd name="connsiteX222-13521" fmla="*/ 436638 w 6401555"/>
                <a:gd name="connsiteY222-13522" fmla="*/ 4642184 h 5369298"/>
                <a:gd name="connsiteX223-13523" fmla="*/ 414605 w 6401555"/>
                <a:gd name="connsiteY223-13524" fmla="*/ 4554049 h 5369298"/>
                <a:gd name="connsiteX224-13525" fmla="*/ 359520 w 6401555"/>
                <a:gd name="connsiteY224-13526" fmla="*/ 4487948 h 5369298"/>
                <a:gd name="connsiteX225-13527" fmla="*/ 304436 w 6401555"/>
                <a:gd name="connsiteY225-13528" fmla="*/ 4432864 h 5369298"/>
                <a:gd name="connsiteX226-13529" fmla="*/ 282402 w 6401555"/>
                <a:gd name="connsiteY226-13530" fmla="*/ 4399813 h 5369298"/>
                <a:gd name="connsiteX227-13531" fmla="*/ 315453 w 6401555"/>
                <a:gd name="connsiteY227-13532" fmla="*/ 4388796 h 5369298"/>
                <a:gd name="connsiteX228-13533" fmla="*/ 238335 w 6401555"/>
                <a:gd name="connsiteY228-13534" fmla="*/ 4377779 h 5369298"/>
                <a:gd name="connsiteX229-13535" fmla="*/ 205284 w 6401555"/>
                <a:gd name="connsiteY229-13536" fmla="*/ 4366763 h 5369298"/>
                <a:gd name="connsiteX230-13537" fmla="*/ 183251 w 6401555"/>
                <a:gd name="connsiteY230-13538" fmla="*/ 4333712 h 5369298"/>
                <a:gd name="connsiteX231-13539" fmla="*/ 139183 w 6401555"/>
                <a:gd name="connsiteY231-13540" fmla="*/ 4289645 h 5369298"/>
                <a:gd name="connsiteX232-13541" fmla="*/ 117149 w 6401555"/>
                <a:gd name="connsiteY232-13542" fmla="*/ 4256594 h 5369298"/>
                <a:gd name="connsiteX233-13543" fmla="*/ 17998 w 6401555"/>
                <a:gd name="connsiteY233-13544" fmla="*/ 4201510 h 5369298"/>
                <a:gd name="connsiteX234-13545" fmla="*/ 17998 w 6401555"/>
                <a:gd name="connsiteY234-13546" fmla="*/ 4014223 h 5369298"/>
                <a:gd name="connsiteX235-13547" fmla="*/ 40031 w 6401555"/>
                <a:gd name="connsiteY235-13548" fmla="*/ 3981172 h 5369298"/>
                <a:gd name="connsiteX236-13549" fmla="*/ 51048 w 6401555"/>
                <a:gd name="connsiteY236-13550" fmla="*/ 3948122 h 5369298"/>
                <a:gd name="connsiteX237-13551" fmla="*/ 128166 w 6401555"/>
                <a:gd name="connsiteY237-13552" fmla="*/ 3926088 h 5369298"/>
                <a:gd name="connsiteX238-13553" fmla="*/ 161217 w 6401555"/>
                <a:gd name="connsiteY238-13554" fmla="*/ 3904054 h 5369298"/>
                <a:gd name="connsiteX239-13555" fmla="*/ 172234 w 6401555"/>
                <a:gd name="connsiteY239-13556" fmla="*/ 3871004 h 5369298"/>
                <a:gd name="connsiteX240-13557" fmla="*/ 216301 w 6401555"/>
                <a:gd name="connsiteY240-13558" fmla="*/ 3804902 h 5369298"/>
                <a:gd name="connsiteX241-13559" fmla="*/ 238335 w 6401555"/>
                <a:gd name="connsiteY241-13560" fmla="*/ 3771852 h 5369298"/>
                <a:gd name="connsiteX242-13561" fmla="*/ 227318 w 6401555"/>
                <a:gd name="connsiteY242-13562" fmla="*/ 3716767 h 5369298"/>
                <a:gd name="connsiteX243-13563" fmla="*/ 161217 w 6401555"/>
                <a:gd name="connsiteY243-13564" fmla="*/ 3650666 h 5369298"/>
                <a:gd name="connsiteX244-13565" fmla="*/ 172234 w 6401555"/>
                <a:gd name="connsiteY244-13566" fmla="*/ 3617616 h 5369298"/>
                <a:gd name="connsiteX245-13567" fmla="*/ 161217 w 6401555"/>
                <a:gd name="connsiteY245-13568" fmla="*/ 3595582 h 5369298"/>
                <a:gd name="connsiteX246-13569" fmla="*/ 117149 w 6401555"/>
                <a:gd name="connsiteY246-13570" fmla="*/ 3496430 h 5369298"/>
                <a:gd name="connsiteX247-13571" fmla="*/ 106132 w 6401555"/>
                <a:gd name="connsiteY247-13572" fmla="*/ 3452363 h 5369298"/>
                <a:gd name="connsiteX248-13573" fmla="*/ 106132 w 6401555"/>
                <a:gd name="connsiteY248-13574" fmla="*/ 3331177 h 5369298"/>
                <a:gd name="connsiteX249-13575" fmla="*/ 139183 w 6401555"/>
                <a:gd name="connsiteY249-13576" fmla="*/ 3320160 h 5369298"/>
                <a:gd name="connsiteX250-13577" fmla="*/ 150200 w 6401555"/>
                <a:gd name="connsiteY250-13578" fmla="*/ 3287110 h 5369298"/>
                <a:gd name="connsiteX251-13579" fmla="*/ 172234 w 6401555"/>
                <a:gd name="connsiteY251-13580" fmla="*/ 3254059 h 5369298"/>
                <a:gd name="connsiteX252-13581" fmla="*/ 150200 w 6401555"/>
                <a:gd name="connsiteY252-13582" fmla="*/ 3132873 h 5369298"/>
                <a:gd name="connsiteX253-13583" fmla="*/ 161217 w 6401555"/>
                <a:gd name="connsiteY253-13584" fmla="*/ 3088806 h 5369298"/>
                <a:gd name="connsiteX254-13585" fmla="*/ 172234 w 6401555"/>
                <a:gd name="connsiteY254-13586" fmla="*/ 3011688 h 5369298"/>
                <a:gd name="connsiteX255-13587" fmla="*/ 139183 w 6401555"/>
                <a:gd name="connsiteY255-13588" fmla="*/ 2989654 h 5369298"/>
                <a:gd name="connsiteX256-13589" fmla="*/ 128166 w 6401555"/>
                <a:gd name="connsiteY256-13590" fmla="*/ 2956604 h 5369298"/>
                <a:gd name="connsiteX257-13591" fmla="*/ 194267 w 6401555"/>
                <a:gd name="connsiteY257-13592" fmla="*/ 2901519 h 5369298"/>
                <a:gd name="connsiteX258-13593" fmla="*/ 216301 w 6401555"/>
                <a:gd name="connsiteY258-13594" fmla="*/ 2868469 h 5369298"/>
                <a:gd name="connsiteX259-13595" fmla="*/ 238335 w 6401555"/>
                <a:gd name="connsiteY259-13596" fmla="*/ 2758300 h 5369298"/>
                <a:gd name="connsiteX260-13597" fmla="*/ 260369 w 6401555"/>
                <a:gd name="connsiteY260-13598" fmla="*/ 2714232 h 5369298"/>
                <a:gd name="connsiteX261-13599" fmla="*/ 271385 w 6401555"/>
                <a:gd name="connsiteY261-13600" fmla="*/ 2681182 h 5369298"/>
                <a:gd name="connsiteX262-13601" fmla="*/ 260369 w 6401555"/>
                <a:gd name="connsiteY262-13602" fmla="*/ 2604064 h 5369298"/>
                <a:gd name="connsiteX263-13603" fmla="*/ 183251 w 6401555"/>
                <a:gd name="connsiteY263-13604" fmla="*/ 2515929 h 5369298"/>
                <a:gd name="connsiteX264-13605" fmla="*/ 172234 w 6401555"/>
                <a:gd name="connsiteY264-13606" fmla="*/ 2449828 h 5369298"/>
                <a:gd name="connsiteX265-13607" fmla="*/ 216301 w 6401555"/>
                <a:gd name="connsiteY265-13608" fmla="*/ 2438811 h 5369298"/>
                <a:gd name="connsiteX266-13609" fmla="*/ 304436 w 6401555"/>
                <a:gd name="connsiteY266-13610" fmla="*/ 2449828 h 5369298"/>
                <a:gd name="connsiteX267-13611" fmla="*/ 403588 w 6401555"/>
                <a:gd name="connsiteY267-13612" fmla="*/ 2471861 h 5369298"/>
                <a:gd name="connsiteX268-13613" fmla="*/ 436638 w 6401555"/>
                <a:gd name="connsiteY268-13614" fmla="*/ 2427794 h 5369298"/>
                <a:gd name="connsiteX269-13615" fmla="*/ 469689 w 6401555"/>
                <a:gd name="connsiteY269-13616" fmla="*/ 2460845 h 5369298"/>
                <a:gd name="connsiteX270-13617" fmla="*/ 480706 w 6401555"/>
                <a:gd name="connsiteY270-13618" fmla="*/ 2372710 h 5369298"/>
                <a:gd name="connsiteX271-13619" fmla="*/ 601892 w 6401555"/>
                <a:gd name="connsiteY271-13620" fmla="*/ 2328642 h 5369298"/>
                <a:gd name="connsiteX272-13621" fmla="*/ 579858 w 6401555"/>
                <a:gd name="connsiteY272-13622" fmla="*/ 2295591 h 5369298"/>
                <a:gd name="connsiteX273-13623" fmla="*/ 612908 w 6401555"/>
                <a:gd name="connsiteY273-13624" fmla="*/ 2196440 h 5369298"/>
                <a:gd name="connsiteX274-13625" fmla="*/ 557824 w 6401555"/>
                <a:gd name="connsiteY274-13626" fmla="*/ 2152372 h 5369298"/>
                <a:gd name="connsiteX275-13627" fmla="*/ 469689 w 6401555"/>
                <a:gd name="connsiteY275-13628" fmla="*/ 2130338 h 5369298"/>
                <a:gd name="connsiteX276-13629" fmla="*/ 546807 w 6401555"/>
                <a:gd name="connsiteY276-13630" fmla="*/ 2053220 h 5369298"/>
                <a:gd name="connsiteX277-13631" fmla="*/ 579858 w 6401555"/>
                <a:gd name="connsiteY277-13632" fmla="*/ 2042204 h 5369298"/>
                <a:gd name="connsiteX278-13633" fmla="*/ 612908 w 6401555"/>
                <a:gd name="connsiteY278-13634" fmla="*/ 2031187 h 5369298"/>
                <a:gd name="connsiteX279-13635" fmla="*/ 634942 w 6401555"/>
                <a:gd name="connsiteY279-13636" fmla="*/ 1998136 h 5369298"/>
                <a:gd name="connsiteX280-13637" fmla="*/ 656976 w 6401555"/>
                <a:gd name="connsiteY280-13638" fmla="*/ 1921018 h 5369298"/>
                <a:gd name="connsiteX281-13639" fmla="*/ 679010 w 6401555"/>
                <a:gd name="connsiteY281-13640" fmla="*/ 1854917 h 5369298"/>
                <a:gd name="connsiteX282-13641" fmla="*/ 690026 w 6401555"/>
                <a:gd name="connsiteY282-13642" fmla="*/ 1689664 h 5369298"/>
                <a:gd name="connsiteX283-13643" fmla="*/ 712060 w 6401555"/>
                <a:gd name="connsiteY283-13644" fmla="*/ 1656613 h 5369298"/>
                <a:gd name="connsiteX284-13645" fmla="*/ 679010 w 6401555"/>
                <a:gd name="connsiteY284-13646" fmla="*/ 1568478 h 5369298"/>
                <a:gd name="connsiteX285-13647" fmla="*/ 656976 w 6401555"/>
                <a:gd name="connsiteY285-13648" fmla="*/ 1502377 h 5369298"/>
                <a:gd name="connsiteX286-13649" fmla="*/ 667993 w 6401555"/>
                <a:gd name="connsiteY286-13650" fmla="*/ 1403225 h 5369298"/>
                <a:gd name="connsiteX287-13651" fmla="*/ 767145 w 6401555"/>
                <a:gd name="connsiteY287-13652" fmla="*/ 1348141 h 5369298"/>
                <a:gd name="connsiteX288-13653" fmla="*/ 877313 w 6401555"/>
                <a:gd name="connsiteY288-13654" fmla="*/ 1326107 h 5369298"/>
                <a:gd name="connsiteX289-13655" fmla="*/ 1020532 w 6401555"/>
                <a:gd name="connsiteY289-13656" fmla="*/ 1304073 h 5369298"/>
                <a:gd name="connsiteX290-13657" fmla="*/ 1042566 w 6401555"/>
                <a:gd name="connsiteY290-13658" fmla="*/ 1337124 h 5369298"/>
                <a:gd name="connsiteX291-13659" fmla="*/ 1053583 w 6401555"/>
                <a:gd name="connsiteY291-13660" fmla="*/ 1381191 h 5369298"/>
                <a:gd name="connsiteX292-13661" fmla="*/ 1086634 w 6401555"/>
                <a:gd name="connsiteY292-13662" fmla="*/ 1403225 h 5369298"/>
                <a:gd name="connsiteX293-13663" fmla="*/ 1174769 w 6401555"/>
                <a:gd name="connsiteY293-13664" fmla="*/ 1480343 h 5369298"/>
                <a:gd name="connsiteX294-13665" fmla="*/ 1207819 w 6401555"/>
                <a:gd name="connsiteY294-13666" fmla="*/ 1469326 h 5369298"/>
                <a:gd name="connsiteX295-13667" fmla="*/ 1207819 w 6401555"/>
                <a:gd name="connsiteY295-13668" fmla="*/ 1337124 h 5369298"/>
                <a:gd name="connsiteX296-13669" fmla="*/ 1240870 w 6401555"/>
                <a:gd name="connsiteY296-13670" fmla="*/ 1315090 h 5369298"/>
                <a:gd name="connsiteX297-13671" fmla="*/ 1439173 w 6401555"/>
                <a:gd name="connsiteY297-13672" fmla="*/ 1293057 h 5369298"/>
                <a:gd name="connsiteX298-13673" fmla="*/ 1428157 w 6401555"/>
                <a:gd name="connsiteY298-13674" fmla="*/ 1237972 h 5369298"/>
                <a:gd name="connsiteX299-13675" fmla="*/ 1362055 w 6401555"/>
                <a:gd name="connsiteY299-13676" fmla="*/ 1204922 h 5369298"/>
                <a:gd name="connsiteX300-13677" fmla="*/ 1295954 w 6401555"/>
                <a:gd name="connsiteY300-13678" fmla="*/ 1149837 h 5369298"/>
                <a:gd name="connsiteX301-13679" fmla="*/ 1284937 w 6401555"/>
                <a:gd name="connsiteY301-13680" fmla="*/ 1105770 h 5369298"/>
                <a:gd name="connsiteX302-13681" fmla="*/ 1262904 w 6401555"/>
                <a:gd name="connsiteY302-13682" fmla="*/ 1072719 h 5369298"/>
                <a:gd name="connsiteX303-13683" fmla="*/ 1273920 w 6401555"/>
                <a:gd name="connsiteY303-13684" fmla="*/ 951534 h 5369298"/>
                <a:gd name="connsiteX304-13685" fmla="*/ 1306971 w 6401555"/>
                <a:gd name="connsiteY304-13686" fmla="*/ 929500 h 5369298"/>
                <a:gd name="connsiteX305-13687" fmla="*/ 1317988 w 6401555"/>
                <a:gd name="connsiteY305-13688" fmla="*/ 896449 h 5369298"/>
                <a:gd name="connsiteX306-13689" fmla="*/ 1273920 w 6401555"/>
                <a:gd name="connsiteY306-13690" fmla="*/ 830348 h 5369298"/>
                <a:gd name="connsiteX307-13691" fmla="*/ 1262904 w 6401555"/>
                <a:gd name="connsiteY307-13692" fmla="*/ 797298 h 5369298"/>
                <a:gd name="connsiteX308-13693" fmla="*/ 1229853 w 6401555"/>
                <a:gd name="connsiteY308-13694" fmla="*/ 764247 h 5369298"/>
                <a:gd name="connsiteX309-13695" fmla="*/ 1207819 w 6401555"/>
                <a:gd name="connsiteY309-13696" fmla="*/ 731196 h 5369298"/>
                <a:gd name="connsiteX310-13697" fmla="*/ 1218836 w 6401555"/>
                <a:gd name="connsiteY310-13698" fmla="*/ 521876 h 5369298"/>
                <a:gd name="connsiteX311-13699" fmla="*/ 1240870 w 6401555"/>
                <a:gd name="connsiteY311-13700" fmla="*/ 477808 h 5369298"/>
                <a:gd name="connsiteX312-13701" fmla="*/ 1251887 w 6401555"/>
                <a:gd name="connsiteY312-13702" fmla="*/ 444758 h 5369298"/>
                <a:gd name="connsiteX313-13703" fmla="*/ 1395106 w 6401555"/>
                <a:gd name="connsiteY313-13704" fmla="*/ 411707 h 5369298"/>
                <a:gd name="connsiteX314-13705" fmla="*/ 1406123 w 6401555"/>
                <a:gd name="connsiteY314-13706" fmla="*/ 367640 h 5369298"/>
                <a:gd name="connsiteX315-13707" fmla="*/ 1505275 w 6401555"/>
                <a:gd name="connsiteY315-13708" fmla="*/ 367640 h 5369298"/>
                <a:gd name="connsiteX316-13709" fmla="*/ 1527308 w 6401555"/>
                <a:gd name="connsiteY316-13710" fmla="*/ 400690 h 5369298"/>
                <a:gd name="connsiteX317-13711" fmla="*/ 1659511 w 6401555"/>
                <a:gd name="connsiteY317-13712" fmla="*/ 444758 h 5369298"/>
                <a:gd name="connsiteX318-13713" fmla="*/ 1703578 w 6401555"/>
                <a:gd name="connsiteY318-13714" fmla="*/ 565943 h 5369298"/>
                <a:gd name="connsiteX319-13715" fmla="*/ 1780696 w 6401555"/>
                <a:gd name="connsiteY319-13716" fmla="*/ 576960 h 5369298"/>
                <a:gd name="connsiteX320-13717" fmla="*/ 1813747 w 6401555"/>
                <a:gd name="connsiteY320-13718" fmla="*/ 587977 h 5369298"/>
                <a:gd name="connsiteX321-13719" fmla="*/ 1824764 w 6401555"/>
                <a:gd name="connsiteY321-13720" fmla="*/ 687129 h 5369298"/>
                <a:gd name="connsiteX322-13721" fmla="*/ 1780696 w 6401555"/>
                <a:gd name="connsiteY322-13722" fmla="*/ 698146 h 5369298"/>
                <a:gd name="connsiteX323-13723" fmla="*/ 1681545 w 6401555"/>
                <a:gd name="connsiteY323-13724" fmla="*/ 720179 h 5369298"/>
                <a:gd name="connsiteX324-13725" fmla="*/ 1769679 w 6401555"/>
                <a:gd name="connsiteY324-13726" fmla="*/ 753230 h 5369298"/>
                <a:gd name="connsiteX325-13727" fmla="*/ 1780696 w 6401555"/>
                <a:gd name="connsiteY325-13728" fmla="*/ 819331 h 5369298"/>
                <a:gd name="connsiteX326-13729" fmla="*/ 1824764 w 6401555"/>
                <a:gd name="connsiteY326-13730" fmla="*/ 918483 h 5369298"/>
                <a:gd name="connsiteX327-13731" fmla="*/ 1857814 w 6401555"/>
                <a:gd name="connsiteY327-13732" fmla="*/ 951534 h 5369298"/>
                <a:gd name="connsiteX328-13733" fmla="*/ 1879848 w 6401555"/>
                <a:gd name="connsiteY328-13734" fmla="*/ 984584 h 5369298"/>
                <a:gd name="connsiteX329-13735" fmla="*/ 1990017 w 6401555"/>
                <a:gd name="connsiteY329-13736" fmla="*/ 995601 h 5369298"/>
                <a:gd name="connsiteX330-13737" fmla="*/ 2023067 w 6401555"/>
                <a:gd name="connsiteY330-13738" fmla="*/ 1017635 h 5369298"/>
                <a:gd name="connsiteX331-13739" fmla="*/ 2056118 w 6401555"/>
                <a:gd name="connsiteY331-13740" fmla="*/ 1050685 h 5369298"/>
                <a:gd name="connsiteX332-13741" fmla="*/ 2089169 w 6401555"/>
                <a:gd name="connsiteY332-13742" fmla="*/ 1028652 h 5369298"/>
                <a:gd name="connsiteX333-13743" fmla="*/ 2122219 w 6401555"/>
                <a:gd name="connsiteY333-13744" fmla="*/ 984584 h 5369298"/>
                <a:gd name="connsiteX334-13745" fmla="*/ 2133236 w 6401555"/>
                <a:gd name="connsiteY334-13746" fmla="*/ 951534 h 5369298"/>
                <a:gd name="connsiteX335-13747" fmla="*/ 2166287 w 6401555"/>
                <a:gd name="connsiteY335-13748" fmla="*/ 940517 h 5369298"/>
                <a:gd name="connsiteX336-13749" fmla="*/ 2243405 w 6401555"/>
                <a:gd name="connsiteY336-13750" fmla="*/ 984584 h 5369298"/>
                <a:gd name="connsiteX337-13751" fmla="*/ 2232388 w 6401555"/>
                <a:gd name="connsiteY337-13752" fmla="*/ 1017635 h 5369298"/>
                <a:gd name="connsiteX338-13753" fmla="*/ 2210354 w 6401555"/>
                <a:gd name="connsiteY338-13754" fmla="*/ 1061702 h 5369298"/>
                <a:gd name="connsiteX339-13755" fmla="*/ 2188320 w 6401555"/>
                <a:gd name="connsiteY339-13756" fmla="*/ 1127804 h 5369298"/>
                <a:gd name="connsiteX340-13757" fmla="*/ 2133236 w 6401555"/>
                <a:gd name="connsiteY340-13758" fmla="*/ 1193905 h 5369298"/>
                <a:gd name="connsiteX341-13759" fmla="*/ 2100185 w 6401555"/>
                <a:gd name="connsiteY341-13760" fmla="*/ 1215938 h 5369298"/>
                <a:gd name="connsiteX342-13761" fmla="*/ 2298489 w 6401555"/>
                <a:gd name="connsiteY342-13762" fmla="*/ 1226955 h 5369298"/>
                <a:gd name="connsiteX343-13763" fmla="*/ 2364590 w 6401555"/>
                <a:gd name="connsiteY343-13764" fmla="*/ 1138820 h 5369298"/>
                <a:gd name="connsiteX344-13765" fmla="*/ 2397641 w 6401555"/>
                <a:gd name="connsiteY344-13766" fmla="*/ 1127804 h 5369298"/>
                <a:gd name="connsiteX345-13767" fmla="*/ 2584928 w 6401555"/>
                <a:gd name="connsiteY345-13768" fmla="*/ 1116787 h 5369298"/>
                <a:gd name="connsiteX346-13769" fmla="*/ 2640012 w 6401555"/>
                <a:gd name="connsiteY346-13770" fmla="*/ 1017635 h 5369298"/>
                <a:gd name="connsiteX347-13771" fmla="*/ 2651029 w 6401555"/>
                <a:gd name="connsiteY347-13772" fmla="*/ 929500 h 5369298"/>
                <a:gd name="connsiteX348-13773" fmla="*/ 2816282 w 6401555"/>
                <a:gd name="connsiteY348-13774" fmla="*/ 962551 h 5369298"/>
                <a:gd name="connsiteX349-13775" fmla="*/ 2860349 w 6401555"/>
                <a:gd name="connsiteY349-13776" fmla="*/ 841365 h 5369298"/>
                <a:gd name="connsiteX350-13777" fmla="*/ 2937467 w 6401555"/>
                <a:gd name="connsiteY350-13778" fmla="*/ 808314 h 5369298"/>
                <a:gd name="connsiteX351-13779" fmla="*/ 3080687 w 6401555"/>
                <a:gd name="connsiteY351-13780" fmla="*/ 819331 h 5369298"/>
                <a:gd name="connsiteX352-13781" fmla="*/ 3091704 w 6401555"/>
                <a:gd name="connsiteY352-13782" fmla="*/ 874416 h 5369298"/>
                <a:gd name="connsiteX353-13783" fmla="*/ 3124754 w 6401555"/>
                <a:gd name="connsiteY353-13784" fmla="*/ 951534 h 5369298"/>
                <a:gd name="connsiteX354-13785" fmla="*/ 3157805 w 6401555"/>
                <a:gd name="connsiteY354-13786" fmla="*/ 1094753 h 5369298"/>
                <a:gd name="connsiteX355-13787" fmla="*/ 3168822 w 6401555"/>
                <a:gd name="connsiteY355-13788" fmla="*/ 1127804 h 5369298"/>
                <a:gd name="connsiteX356-13789" fmla="*/ 3201872 w 6401555"/>
                <a:gd name="connsiteY356-13790" fmla="*/ 1138820 h 5369298"/>
                <a:gd name="connsiteX357-13791" fmla="*/ 3256957 w 6401555"/>
                <a:gd name="connsiteY357-13792" fmla="*/ 1149837 h 5369298"/>
                <a:gd name="connsiteX358-13793" fmla="*/ 3179838 w 6401555"/>
                <a:gd name="connsiteY358-13794" fmla="*/ 1160854 h 5369298"/>
                <a:gd name="connsiteX359-13795" fmla="*/ 3212889 w 6401555"/>
                <a:gd name="connsiteY359-13796" fmla="*/ 1171871 h 5369298"/>
                <a:gd name="connsiteX360-13797" fmla="*/ 3245940 w 6401555"/>
                <a:gd name="connsiteY360-13798" fmla="*/ 1193905 h 5369298"/>
                <a:gd name="connsiteX361-13799" fmla="*/ 3267973 w 6401555"/>
                <a:gd name="connsiteY361-13800" fmla="*/ 1226955 h 5369298"/>
                <a:gd name="connsiteX362-13801" fmla="*/ 3290007 w 6401555"/>
                <a:gd name="connsiteY362-13802" fmla="*/ 1271023 h 5369298"/>
                <a:gd name="connsiteX363-13803" fmla="*/ 3323058 w 6401555"/>
                <a:gd name="connsiteY363-13804" fmla="*/ 1293057 h 5369298"/>
                <a:gd name="connsiteX364-13805" fmla="*/ 3356108 w 6401555"/>
                <a:gd name="connsiteY364-13806" fmla="*/ 1282040 h 5369298"/>
                <a:gd name="connsiteX365-13807" fmla="*/ 3466277 w 6401555"/>
                <a:gd name="connsiteY365-13808" fmla="*/ 1193905 h 5369298"/>
                <a:gd name="connsiteX366-13809" fmla="*/ 3620513 w 6401555"/>
                <a:gd name="connsiteY366-13810" fmla="*/ 1160854 h 5369298"/>
                <a:gd name="connsiteX367-13811" fmla="*/ 3730682 w 6401555"/>
                <a:gd name="connsiteY367-13812" fmla="*/ 1116787 h 5369298"/>
                <a:gd name="connsiteX368-13813" fmla="*/ 3818817 w 6401555"/>
                <a:gd name="connsiteY368-13814" fmla="*/ 1094753 h 5369298"/>
                <a:gd name="connsiteX369-13815" fmla="*/ 3928985 w 6401555"/>
                <a:gd name="connsiteY369-13816" fmla="*/ 1050685 h 5369298"/>
                <a:gd name="connsiteX370-13817" fmla="*/ 4006104 w 6401555"/>
                <a:gd name="connsiteY370-13818" fmla="*/ 1017635 h 5369298"/>
                <a:gd name="connsiteX371-13819" fmla="*/ 4061188 w 6401555"/>
                <a:gd name="connsiteY371-13820" fmla="*/ 962551 h 5369298"/>
                <a:gd name="connsiteX372-13821" fmla="*/ 4127289 w 6401555"/>
                <a:gd name="connsiteY372-13822" fmla="*/ 907466 h 5369298"/>
                <a:gd name="connsiteX373-13823" fmla="*/ 4149323 w 6401555"/>
                <a:gd name="connsiteY373-13824" fmla="*/ 874416 h 5369298"/>
                <a:gd name="connsiteX374-13825" fmla="*/ 4182373 w 6401555"/>
                <a:gd name="connsiteY374-13826" fmla="*/ 852382 h 5369298"/>
                <a:gd name="connsiteX375-13827" fmla="*/ 4226441 w 6401555"/>
                <a:gd name="connsiteY375-13828" fmla="*/ 819331 h 5369298"/>
                <a:gd name="connsiteX376-13829" fmla="*/ 4303559 w 6401555"/>
                <a:gd name="connsiteY376-13830" fmla="*/ 786281 h 5369298"/>
                <a:gd name="connsiteX377-13831" fmla="*/ 4369660 w 6401555"/>
                <a:gd name="connsiteY377-13832" fmla="*/ 775264 h 5369298"/>
                <a:gd name="connsiteX378-13833" fmla="*/ 4424745 w 6401555"/>
                <a:gd name="connsiteY378-13834" fmla="*/ 753230 h 5369298"/>
                <a:gd name="connsiteX379-13835" fmla="*/ 4457795 w 6401555"/>
                <a:gd name="connsiteY379-13836" fmla="*/ 742213 h 5369298"/>
                <a:gd name="connsiteX380-13837" fmla="*/ 4523896 w 6401555"/>
                <a:gd name="connsiteY380-13838" fmla="*/ 698146 h 5369298"/>
                <a:gd name="connsiteX381-13839" fmla="*/ 4623048 w 6401555"/>
                <a:gd name="connsiteY381-13840" fmla="*/ 676112 h 5369298"/>
                <a:gd name="connsiteX382-13841" fmla="*/ 4755251 w 6401555"/>
                <a:gd name="connsiteY382-13842" fmla="*/ 709163 h 5369298"/>
                <a:gd name="connsiteX383-13843" fmla="*/ 4777284 w 6401555"/>
                <a:gd name="connsiteY383-13844" fmla="*/ 742213 h 5369298"/>
                <a:gd name="connsiteX384-13845" fmla="*/ 4810335 w 6401555"/>
                <a:gd name="connsiteY384-13846" fmla="*/ 753230 h 5369298"/>
                <a:gd name="connsiteX385-13847" fmla="*/ 4909487 w 6401555"/>
                <a:gd name="connsiteY385-13848" fmla="*/ 764247 h 5369298"/>
                <a:gd name="connsiteX386-13849" fmla="*/ 4942537 w 6401555"/>
                <a:gd name="connsiteY386-13850" fmla="*/ 830348 h 5369298"/>
                <a:gd name="connsiteX387-13851" fmla="*/ 4931520 w 6401555"/>
                <a:gd name="connsiteY387-13852" fmla="*/ 863399 h 5369298"/>
                <a:gd name="connsiteX388-13853" fmla="*/ 4909487 w 6401555"/>
                <a:gd name="connsiteY388-13854" fmla="*/ 830348 h 5369298"/>
                <a:gd name="connsiteX389-13855" fmla="*/ 4810335 w 6401555"/>
                <a:gd name="connsiteY389-13856" fmla="*/ 797298 h 5369298"/>
                <a:gd name="connsiteX390-13857" fmla="*/ 4777284 w 6401555"/>
                <a:gd name="connsiteY390-13858" fmla="*/ 808314 h 5369298"/>
                <a:gd name="connsiteX391-13859" fmla="*/ 4777284 w 6401555"/>
                <a:gd name="connsiteY391-13860" fmla="*/ 874416 h 5369298"/>
                <a:gd name="connsiteX392-13861" fmla="*/ 4854402 w 6401555"/>
                <a:gd name="connsiteY392-13862" fmla="*/ 918483 h 5369298"/>
                <a:gd name="connsiteX393-13863" fmla="*/ 5206942 w 6401555"/>
                <a:gd name="connsiteY393-13864" fmla="*/ 863399 h 5369298"/>
                <a:gd name="connsiteX394-13865" fmla="*/ 5239993 w 6401555"/>
                <a:gd name="connsiteY394-13866" fmla="*/ 841365 h 5369298"/>
                <a:gd name="connsiteX395-13867" fmla="*/ 5284060 w 6401555"/>
                <a:gd name="connsiteY395-13868" fmla="*/ 775264 h 5369298"/>
                <a:gd name="connsiteX396-13869" fmla="*/ 5339145 w 6401555"/>
                <a:gd name="connsiteY396-13870" fmla="*/ 510859 h 5369298"/>
                <a:gd name="connsiteX397-13871" fmla="*/ 5416263 w 6401555"/>
                <a:gd name="connsiteY397-13872" fmla="*/ 466791 h 5369298"/>
                <a:gd name="connsiteX398-13873" fmla="*/ 5581516 w 6401555"/>
                <a:gd name="connsiteY398-13874" fmla="*/ 433741 h 5369298"/>
                <a:gd name="connsiteX399-13875" fmla="*/ 5647617 w 6401555"/>
                <a:gd name="connsiteY399-13876" fmla="*/ 433741 h 5369298"/>
                <a:gd name="connsiteX400-13877" fmla="*/ 5658634 w 6401555"/>
                <a:gd name="connsiteY400-13878" fmla="*/ 499842 h 5369298"/>
                <a:gd name="connsiteX401-13879" fmla="*/ 5735752 w 6401555"/>
                <a:gd name="connsiteY401-13880" fmla="*/ 521876 h 5369298"/>
                <a:gd name="connsiteX402-13881" fmla="*/ 5746769 w 6401555"/>
                <a:gd name="connsiteY402-13882" fmla="*/ 477808 h 5369298"/>
                <a:gd name="connsiteX403-13883" fmla="*/ 5735752 w 6401555"/>
                <a:gd name="connsiteY403-13884" fmla="*/ 444758 h 5369298"/>
                <a:gd name="connsiteX404-13885" fmla="*/ 5724735 w 6401555"/>
                <a:gd name="connsiteY404-13886" fmla="*/ 378657 h 5369298"/>
                <a:gd name="connsiteX405-13887" fmla="*/ 5702701 w 6401555"/>
                <a:gd name="connsiteY405-13888" fmla="*/ 202387 h 5369298"/>
                <a:gd name="connsiteX406-13889" fmla="*/ 5669651 w 6401555"/>
                <a:gd name="connsiteY406-13890" fmla="*/ 136285 h 5369298"/>
                <a:gd name="connsiteX407-13891" fmla="*/ 5669651 w 6401555"/>
                <a:gd name="connsiteY407-13892" fmla="*/ 4083 h 5369298"/>
                <a:gd name="connsiteX0-13893" fmla="*/ 5669651 w 6401555"/>
                <a:gd name="connsiteY0-13894" fmla="*/ 4083 h 5369298"/>
                <a:gd name="connsiteX1-13895" fmla="*/ 5724735 w 6401555"/>
                <a:gd name="connsiteY1-13896" fmla="*/ 37134 h 5369298"/>
                <a:gd name="connsiteX2-13897" fmla="*/ 5757785 w 6401555"/>
                <a:gd name="connsiteY2-13898" fmla="*/ 59167 h 5369298"/>
                <a:gd name="connsiteX3-13899" fmla="*/ 5768802 w 6401555"/>
                <a:gd name="connsiteY3-13900" fmla="*/ 114252 h 5369298"/>
                <a:gd name="connsiteX4-13901" fmla="*/ 5779819 w 6401555"/>
                <a:gd name="connsiteY4-13902" fmla="*/ 158319 h 5369298"/>
                <a:gd name="connsiteX5-13903" fmla="*/ 5834904 w 6401555"/>
                <a:gd name="connsiteY5-13904" fmla="*/ 213404 h 5369298"/>
                <a:gd name="connsiteX6-13905" fmla="*/ 5878971 w 6401555"/>
                <a:gd name="connsiteY6-13906" fmla="*/ 279505 h 5369298"/>
                <a:gd name="connsiteX7-13907" fmla="*/ 5912022 w 6401555"/>
                <a:gd name="connsiteY7-13908" fmla="*/ 301538 h 5369298"/>
                <a:gd name="connsiteX8-13909" fmla="*/ 5978123 w 6401555"/>
                <a:gd name="connsiteY8-13910" fmla="*/ 323572 h 5369298"/>
                <a:gd name="connsiteX9-13911" fmla="*/ 6011173 w 6401555"/>
                <a:gd name="connsiteY9-13912" fmla="*/ 334589 h 5369298"/>
                <a:gd name="connsiteX10-13913" fmla="*/ 6066258 w 6401555"/>
                <a:gd name="connsiteY10-13914" fmla="*/ 345606 h 5369298"/>
                <a:gd name="connsiteX11-13915" fmla="*/ 6099308 w 6401555"/>
                <a:gd name="connsiteY11-13916" fmla="*/ 356623 h 5369298"/>
                <a:gd name="connsiteX12-13917" fmla="*/ 6143376 w 6401555"/>
                <a:gd name="connsiteY12-13918" fmla="*/ 367640 h 5369298"/>
                <a:gd name="connsiteX13-13919" fmla="*/ 6209477 w 6401555"/>
                <a:gd name="connsiteY13-13920" fmla="*/ 389673 h 5369298"/>
                <a:gd name="connsiteX14-13921" fmla="*/ 6242528 w 6401555"/>
                <a:gd name="connsiteY14-13922" fmla="*/ 422724 h 5369298"/>
                <a:gd name="connsiteX15-13923" fmla="*/ 6264561 w 6401555"/>
                <a:gd name="connsiteY15-13924" fmla="*/ 455775 h 5369298"/>
                <a:gd name="connsiteX16-13925" fmla="*/ 6297612 w 6401555"/>
                <a:gd name="connsiteY16-13926" fmla="*/ 466791 h 5369298"/>
                <a:gd name="connsiteX17-13927" fmla="*/ 6319646 w 6401555"/>
                <a:gd name="connsiteY17-13928" fmla="*/ 499842 h 5369298"/>
                <a:gd name="connsiteX18-13929" fmla="*/ 6352696 w 6401555"/>
                <a:gd name="connsiteY18-13930" fmla="*/ 532893 h 5369298"/>
                <a:gd name="connsiteX19-13931" fmla="*/ 6319646 w 6401555"/>
                <a:gd name="connsiteY19-13932" fmla="*/ 610011 h 5369298"/>
                <a:gd name="connsiteX20-13933" fmla="*/ 6330663 w 6401555"/>
                <a:gd name="connsiteY20-13934" fmla="*/ 775264 h 5369298"/>
                <a:gd name="connsiteX21-13935" fmla="*/ 6352696 w 6401555"/>
                <a:gd name="connsiteY21-13936" fmla="*/ 841365 h 5369298"/>
                <a:gd name="connsiteX22-13937" fmla="*/ 6341679 w 6401555"/>
                <a:gd name="connsiteY22-13938" fmla="*/ 874416 h 5369298"/>
                <a:gd name="connsiteX23-13939" fmla="*/ 6308629 w 6401555"/>
                <a:gd name="connsiteY23-13940" fmla="*/ 885432 h 5369298"/>
                <a:gd name="connsiteX24-13941" fmla="*/ 6275578 w 6401555"/>
                <a:gd name="connsiteY24-13942" fmla="*/ 907466 h 5369298"/>
                <a:gd name="connsiteX25-13943" fmla="*/ 6319646 w 6401555"/>
                <a:gd name="connsiteY25-13944" fmla="*/ 973567 h 5369298"/>
                <a:gd name="connsiteX26-13945" fmla="*/ 6341679 w 6401555"/>
                <a:gd name="connsiteY26-13946" fmla="*/ 1039669 h 5369298"/>
                <a:gd name="connsiteX27-13947" fmla="*/ 6352696 w 6401555"/>
                <a:gd name="connsiteY27-13948" fmla="*/ 1072719 h 5369298"/>
                <a:gd name="connsiteX28-13949" fmla="*/ 6385747 w 6401555"/>
                <a:gd name="connsiteY28-13950" fmla="*/ 1105770 h 5369298"/>
                <a:gd name="connsiteX29-13951" fmla="*/ 6385747 w 6401555"/>
                <a:gd name="connsiteY29-13952" fmla="*/ 1237972 h 5369298"/>
                <a:gd name="connsiteX30-13953" fmla="*/ 6352696 w 6401555"/>
                <a:gd name="connsiteY30-13954" fmla="*/ 1271023 h 5369298"/>
                <a:gd name="connsiteX31-13955" fmla="*/ 6330663 w 6401555"/>
                <a:gd name="connsiteY31-13956" fmla="*/ 1304073 h 5369298"/>
                <a:gd name="connsiteX32-13957" fmla="*/ 6198460 w 6401555"/>
                <a:gd name="connsiteY32-13958" fmla="*/ 1414242 h 5369298"/>
                <a:gd name="connsiteX33-13959" fmla="*/ 6154393 w 6401555"/>
                <a:gd name="connsiteY33-13960" fmla="*/ 1425259 h 5369298"/>
                <a:gd name="connsiteX34-13961" fmla="*/ 6110325 w 6401555"/>
                <a:gd name="connsiteY34-13962" fmla="*/ 1458310 h 5369298"/>
                <a:gd name="connsiteX35-13963" fmla="*/ 6011173 w 6401555"/>
                <a:gd name="connsiteY35-13964" fmla="*/ 1469326 h 5369298"/>
                <a:gd name="connsiteX36-13965" fmla="*/ 5967106 w 6401555"/>
                <a:gd name="connsiteY36-13966" fmla="*/ 1480343 h 5369298"/>
                <a:gd name="connsiteX37-13967" fmla="*/ 5934055 w 6401555"/>
                <a:gd name="connsiteY37-13968" fmla="*/ 1513394 h 5369298"/>
                <a:gd name="connsiteX38-13969" fmla="*/ 5867954 w 6401555"/>
                <a:gd name="connsiteY38-13970" fmla="*/ 1535428 h 5369298"/>
                <a:gd name="connsiteX39-13971" fmla="*/ 5834904 w 6401555"/>
                <a:gd name="connsiteY39-13972" fmla="*/ 1546445 h 5369298"/>
                <a:gd name="connsiteX40-13973" fmla="*/ 5768802 w 6401555"/>
                <a:gd name="connsiteY40-13974" fmla="*/ 1568478 h 5369298"/>
                <a:gd name="connsiteX41-13975" fmla="*/ 5735752 w 6401555"/>
                <a:gd name="connsiteY41-13976" fmla="*/ 1579495 h 5369298"/>
                <a:gd name="connsiteX42-13977" fmla="*/ 5581516 w 6401555"/>
                <a:gd name="connsiteY42-13978" fmla="*/ 1590512 h 5369298"/>
                <a:gd name="connsiteX43-13979" fmla="*/ 5570499 w 6401555"/>
                <a:gd name="connsiteY43-13980" fmla="*/ 1700681 h 5369298"/>
                <a:gd name="connsiteX44-13981" fmla="*/ 5482364 w 6401555"/>
                <a:gd name="connsiteY44-13982" fmla="*/ 1656613 h 5369298"/>
                <a:gd name="connsiteX45-13983" fmla="*/ 5427279 w 6401555"/>
                <a:gd name="connsiteY45-13984" fmla="*/ 1667630 h 5369298"/>
                <a:gd name="connsiteX46-13985" fmla="*/ 5394229 w 6401555"/>
                <a:gd name="connsiteY46-13986" fmla="*/ 1700681 h 5369298"/>
                <a:gd name="connsiteX47-13987" fmla="*/ 5361178 w 6401555"/>
                <a:gd name="connsiteY47-13988" fmla="*/ 1711698 h 5369298"/>
                <a:gd name="connsiteX48-13989" fmla="*/ 5206942 w 6401555"/>
                <a:gd name="connsiteY48-13990" fmla="*/ 1700681 h 5369298"/>
                <a:gd name="connsiteX49-13991" fmla="*/ 5173892 w 6401555"/>
                <a:gd name="connsiteY49-13992" fmla="*/ 1689664 h 5369298"/>
                <a:gd name="connsiteX50-13993" fmla="*/ 5107790 w 6401555"/>
                <a:gd name="connsiteY50-13994" fmla="*/ 1700681 h 5369298"/>
                <a:gd name="connsiteX51-13995" fmla="*/ 5041689 w 6401555"/>
                <a:gd name="connsiteY51-13996" fmla="*/ 1744748 h 5369298"/>
                <a:gd name="connsiteX52-13997" fmla="*/ 4997622 w 6401555"/>
                <a:gd name="connsiteY52-13998" fmla="*/ 1799832 h 5369298"/>
                <a:gd name="connsiteX53-13999" fmla="*/ 4964571 w 6401555"/>
                <a:gd name="connsiteY53-14000" fmla="*/ 1876951 h 5369298"/>
                <a:gd name="connsiteX54-14001" fmla="*/ 4953554 w 6401555"/>
                <a:gd name="connsiteY54-14002" fmla="*/ 1943052 h 5369298"/>
                <a:gd name="connsiteX55-14003" fmla="*/ 4920504 w 6401555"/>
                <a:gd name="connsiteY55-14004" fmla="*/ 1976102 h 5369298"/>
                <a:gd name="connsiteX56-14005" fmla="*/ 4909487 w 6401555"/>
                <a:gd name="connsiteY56-14006" fmla="*/ 2009153 h 5369298"/>
                <a:gd name="connsiteX57-14007" fmla="*/ 4887453 w 6401555"/>
                <a:gd name="connsiteY57-14008" fmla="*/ 2097288 h 5369298"/>
                <a:gd name="connsiteX58-14009" fmla="*/ 4876436 w 6401555"/>
                <a:gd name="connsiteY58-14010" fmla="*/ 2130338 h 5369298"/>
                <a:gd name="connsiteX59-14011" fmla="*/ 4733217 w 6401555"/>
                <a:gd name="connsiteY59-14012" fmla="*/ 2163389 h 5369298"/>
                <a:gd name="connsiteX60-14013" fmla="*/ 4689149 w 6401555"/>
                <a:gd name="connsiteY60-14014" fmla="*/ 2185423 h 5369298"/>
                <a:gd name="connsiteX61-14015" fmla="*/ 4678132 w 6401555"/>
                <a:gd name="connsiteY61-14016" fmla="*/ 2306608 h 5369298"/>
                <a:gd name="connsiteX62-14017" fmla="*/ 4667116 w 6401555"/>
                <a:gd name="connsiteY62-14018" fmla="*/ 2339659 h 5369298"/>
                <a:gd name="connsiteX63-14019" fmla="*/ 4634065 w 6401555"/>
                <a:gd name="connsiteY63-14020" fmla="*/ 2317625 h 5369298"/>
                <a:gd name="connsiteX64-14021" fmla="*/ 4589998 w 6401555"/>
                <a:gd name="connsiteY64-14022" fmla="*/ 2361693 h 5369298"/>
                <a:gd name="connsiteX65-14023" fmla="*/ 4523896 w 6401555"/>
                <a:gd name="connsiteY65-14024" fmla="*/ 2394743 h 5369298"/>
                <a:gd name="connsiteX66-14025" fmla="*/ 4556947 w 6401555"/>
                <a:gd name="connsiteY66-14026" fmla="*/ 2416777 h 5369298"/>
                <a:gd name="connsiteX67-14027" fmla="*/ 4612031 w 6401555"/>
                <a:gd name="connsiteY67-14028" fmla="*/ 2361693 h 5369298"/>
                <a:gd name="connsiteX68-14029" fmla="*/ 4645082 w 6401555"/>
                <a:gd name="connsiteY68-14030" fmla="*/ 2383726 h 5369298"/>
                <a:gd name="connsiteX69-14031" fmla="*/ 4689149 w 6401555"/>
                <a:gd name="connsiteY69-14032" fmla="*/ 2482878 h 5369298"/>
                <a:gd name="connsiteX70-14033" fmla="*/ 4711183 w 6401555"/>
                <a:gd name="connsiteY70-14034" fmla="*/ 2593047 h 5369298"/>
                <a:gd name="connsiteX71-14035" fmla="*/ 4777284 w 6401555"/>
                <a:gd name="connsiteY71-14036" fmla="*/ 2648131 h 5369298"/>
                <a:gd name="connsiteX72-14037" fmla="*/ 4788301 w 6401555"/>
                <a:gd name="connsiteY72-14038" fmla="*/ 2703216 h 5369298"/>
                <a:gd name="connsiteX73-14039" fmla="*/ 4799318 w 6401555"/>
                <a:gd name="connsiteY73-14040" fmla="*/ 2747283 h 5369298"/>
                <a:gd name="connsiteX74-14041" fmla="*/ 4810335 w 6401555"/>
                <a:gd name="connsiteY74-14042" fmla="*/ 2901519 h 5369298"/>
                <a:gd name="connsiteX75-14043" fmla="*/ 4821352 w 6401555"/>
                <a:gd name="connsiteY75-14044" fmla="*/ 2934570 h 5369298"/>
                <a:gd name="connsiteX76-14045" fmla="*/ 4832369 w 6401555"/>
                <a:gd name="connsiteY76-14046" fmla="*/ 2978637 h 5369298"/>
                <a:gd name="connsiteX77-14047" fmla="*/ 4931520 w 6401555"/>
                <a:gd name="connsiteY77-14048" fmla="*/ 3022705 h 5369298"/>
                <a:gd name="connsiteX78-14049" fmla="*/ 4964571 w 6401555"/>
                <a:gd name="connsiteY78-14050" fmla="*/ 3033722 h 5369298"/>
                <a:gd name="connsiteX79-14051" fmla="*/ 4997622 w 6401555"/>
                <a:gd name="connsiteY79-14052" fmla="*/ 3044738 h 5369298"/>
                <a:gd name="connsiteX80-14053" fmla="*/ 5019655 w 6401555"/>
                <a:gd name="connsiteY80-14054" fmla="*/ 3077789 h 5369298"/>
                <a:gd name="connsiteX81-14055" fmla="*/ 5030672 w 6401555"/>
                <a:gd name="connsiteY81-14056" fmla="*/ 3154907 h 5369298"/>
                <a:gd name="connsiteX82-14057" fmla="*/ 5107790 w 6401555"/>
                <a:gd name="connsiteY82-14058" fmla="*/ 3165924 h 5369298"/>
                <a:gd name="connsiteX83-14059" fmla="*/ 5162875 w 6401555"/>
                <a:gd name="connsiteY83-14060" fmla="*/ 3232025 h 5369298"/>
                <a:gd name="connsiteX84-14061" fmla="*/ 5173892 w 6401555"/>
                <a:gd name="connsiteY84-14062" fmla="*/ 3265076 h 5369298"/>
                <a:gd name="connsiteX85-14063" fmla="*/ 5184908 w 6401555"/>
                <a:gd name="connsiteY85-14064" fmla="*/ 3452363 h 5369298"/>
                <a:gd name="connsiteX86-14065" fmla="*/ 5217959 w 6401555"/>
                <a:gd name="connsiteY86-14066" fmla="*/ 3463379 h 5369298"/>
                <a:gd name="connsiteX87-14067" fmla="*/ 5251010 w 6401555"/>
                <a:gd name="connsiteY87-14068" fmla="*/ 3496430 h 5369298"/>
                <a:gd name="connsiteX88-14069" fmla="*/ 5262026 w 6401555"/>
                <a:gd name="connsiteY88-14070" fmla="*/ 3529481 h 5369298"/>
                <a:gd name="connsiteX89-14071" fmla="*/ 5273043 w 6401555"/>
                <a:gd name="connsiteY89-14072" fmla="*/ 3617616 h 5369298"/>
                <a:gd name="connsiteX90-14073" fmla="*/ 5239993 w 6401555"/>
                <a:gd name="connsiteY90-14074" fmla="*/ 3628632 h 5369298"/>
                <a:gd name="connsiteX91-14075" fmla="*/ 5173892 w 6401555"/>
                <a:gd name="connsiteY91-14076" fmla="*/ 3672700 h 5369298"/>
                <a:gd name="connsiteX92-14077" fmla="*/ 5140841 w 6401555"/>
                <a:gd name="connsiteY92-14078" fmla="*/ 3683717 h 5369298"/>
                <a:gd name="connsiteX93-14079" fmla="*/ 5074740 w 6401555"/>
                <a:gd name="connsiteY93-14080" fmla="*/ 3727784 h 5369298"/>
                <a:gd name="connsiteX94-14081" fmla="*/ 4942537 w 6401555"/>
                <a:gd name="connsiteY94-14082" fmla="*/ 3738801 h 5369298"/>
                <a:gd name="connsiteX95-14083" fmla="*/ 4821352 w 6401555"/>
                <a:gd name="connsiteY95-14084" fmla="*/ 3727784 h 5369298"/>
                <a:gd name="connsiteX96-14085" fmla="*/ 4788301 w 6401555"/>
                <a:gd name="connsiteY96-14086" fmla="*/ 3705751 h 5369298"/>
                <a:gd name="connsiteX97-14087" fmla="*/ 4722200 w 6401555"/>
                <a:gd name="connsiteY97-14088" fmla="*/ 3683717 h 5369298"/>
                <a:gd name="connsiteX98-14089" fmla="*/ 4656099 w 6401555"/>
                <a:gd name="connsiteY98-14090" fmla="*/ 3617616 h 5369298"/>
                <a:gd name="connsiteX99-14091" fmla="*/ 4667116 w 6401555"/>
                <a:gd name="connsiteY99-14092" fmla="*/ 3573548 h 5369298"/>
                <a:gd name="connsiteX100-14093" fmla="*/ 4479829 w 6401555"/>
                <a:gd name="connsiteY100-14094" fmla="*/ 3518464 h 5369298"/>
                <a:gd name="connsiteX101-14095" fmla="*/ 4446778 w 6401555"/>
                <a:gd name="connsiteY101-14096" fmla="*/ 3485413 h 5369298"/>
                <a:gd name="connsiteX102-14097" fmla="*/ 4358643 w 6401555"/>
                <a:gd name="connsiteY102-14098" fmla="*/ 3441346 h 5369298"/>
                <a:gd name="connsiteX103-14099" fmla="*/ 4347626 w 6401555"/>
                <a:gd name="connsiteY103-14100" fmla="*/ 3529481 h 5369298"/>
                <a:gd name="connsiteX104-14101" fmla="*/ 4380677 w 6401555"/>
                <a:gd name="connsiteY104-14102" fmla="*/ 3551514 h 5369298"/>
                <a:gd name="connsiteX105-14103" fmla="*/ 4347626 w 6401555"/>
                <a:gd name="connsiteY105-14104" fmla="*/ 3584565 h 5369298"/>
                <a:gd name="connsiteX106-14105" fmla="*/ 4259492 w 6401555"/>
                <a:gd name="connsiteY106-14106" fmla="*/ 3584565 h 5369298"/>
                <a:gd name="connsiteX107-14107" fmla="*/ 4177626 w 6401555"/>
                <a:gd name="connsiteY107-14108" fmla="*/ 3541305 h 5369298"/>
                <a:gd name="connsiteX108-14109" fmla="*/ 4088668 w 6401555"/>
                <a:gd name="connsiteY108-14110" fmla="*/ 3462858 h 5369298"/>
                <a:gd name="connsiteX109-14111" fmla="*/ 3988591 w 6401555"/>
                <a:gd name="connsiteY109-14112" fmla="*/ 3451651 h 5369298"/>
                <a:gd name="connsiteX110-14113" fmla="*/ 3899634 w 6401555"/>
                <a:gd name="connsiteY110-14114" fmla="*/ 3384411 h 5369298"/>
                <a:gd name="connsiteX111-14115" fmla="*/ 3862884 w 6401555"/>
                <a:gd name="connsiteY111-14116" fmla="*/ 3221008 h 5369298"/>
                <a:gd name="connsiteX112-14117" fmla="*/ 3829834 w 6401555"/>
                <a:gd name="connsiteY112-14118" fmla="*/ 3198975 h 5369298"/>
                <a:gd name="connsiteX113-14119" fmla="*/ 3730682 w 6401555"/>
                <a:gd name="connsiteY113-14120" fmla="*/ 3165924 h 5369298"/>
                <a:gd name="connsiteX114-14121" fmla="*/ 3743959 w 6401555"/>
                <a:gd name="connsiteY114-14122" fmla="*/ 3238725 h 5369298"/>
                <a:gd name="connsiteX115-14123" fmla="*/ 3631530 w 6401555"/>
                <a:gd name="connsiteY115-14124" fmla="*/ 3110840 h 5369298"/>
                <a:gd name="connsiteX116-14125" fmla="*/ 3609496 w 6401555"/>
                <a:gd name="connsiteY116-14126" fmla="*/ 3143890 h 5369298"/>
                <a:gd name="connsiteX117-14127" fmla="*/ 3598479 w 6401555"/>
                <a:gd name="connsiteY117-14128" fmla="*/ 3198975 h 5369298"/>
                <a:gd name="connsiteX118-14129" fmla="*/ 3565429 w 6401555"/>
                <a:gd name="connsiteY118-14130" fmla="*/ 3209991 h 5369298"/>
                <a:gd name="connsiteX119-14131" fmla="*/ 3510345 w 6401555"/>
                <a:gd name="connsiteY119-14132" fmla="*/ 3198975 h 5369298"/>
                <a:gd name="connsiteX120-14133" fmla="*/ 3499328 w 6401555"/>
                <a:gd name="connsiteY120-14134" fmla="*/ 3165924 h 5369298"/>
                <a:gd name="connsiteX121-14135" fmla="*/ 3477294 w 6401555"/>
                <a:gd name="connsiteY121-14136" fmla="*/ 3132873 h 5369298"/>
                <a:gd name="connsiteX122-14137" fmla="*/ 3411193 w 6401555"/>
                <a:gd name="connsiteY122-14138" fmla="*/ 3077789 h 5369298"/>
                <a:gd name="connsiteX123-14139" fmla="*/ 3345092 w 6401555"/>
                <a:gd name="connsiteY123-14140" fmla="*/ 3088806 h 5369298"/>
                <a:gd name="connsiteX124-14141" fmla="*/ 3378142 w 6401555"/>
                <a:gd name="connsiteY124-14142" fmla="*/ 3110840 h 5369298"/>
                <a:gd name="connsiteX125-14143" fmla="*/ 3356108 w 6401555"/>
                <a:gd name="connsiteY125-14144" fmla="*/ 3187958 h 5369298"/>
                <a:gd name="connsiteX126-14145" fmla="*/ 3290007 w 6401555"/>
                <a:gd name="connsiteY126-14146" fmla="*/ 3232025 h 5369298"/>
                <a:gd name="connsiteX127-14147" fmla="*/ 3256957 w 6401555"/>
                <a:gd name="connsiteY127-14148" fmla="*/ 3254059 h 5369298"/>
                <a:gd name="connsiteX128-14149" fmla="*/ 3223906 w 6401555"/>
                <a:gd name="connsiteY128-14150" fmla="*/ 3265076 h 5369298"/>
                <a:gd name="connsiteX129-14151" fmla="*/ 3157805 w 6401555"/>
                <a:gd name="connsiteY129-14152" fmla="*/ 3298126 h 5369298"/>
                <a:gd name="connsiteX130-14153" fmla="*/ 3124754 w 6401555"/>
                <a:gd name="connsiteY130-14154" fmla="*/ 3331177 h 5369298"/>
                <a:gd name="connsiteX131-14155" fmla="*/ 3014585 w 6401555"/>
                <a:gd name="connsiteY131-14156" fmla="*/ 3452363 h 5369298"/>
                <a:gd name="connsiteX132-14157" fmla="*/ 2926451 w 6401555"/>
                <a:gd name="connsiteY132-14158" fmla="*/ 3518464 h 5369298"/>
                <a:gd name="connsiteX133-14159" fmla="*/ 3036619 w 6401555"/>
                <a:gd name="connsiteY133-14160" fmla="*/ 3507447 h 5369298"/>
                <a:gd name="connsiteX134-14161" fmla="*/ 3091704 w 6401555"/>
                <a:gd name="connsiteY134-14162" fmla="*/ 3463379 h 5369298"/>
                <a:gd name="connsiteX135-14163" fmla="*/ 3102720 w 6401555"/>
                <a:gd name="connsiteY135-14164" fmla="*/ 3430329 h 5369298"/>
                <a:gd name="connsiteX136-14165" fmla="*/ 3091704 w 6401555"/>
                <a:gd name="connsiteY136-14166" fmla="*/ 3309143 h 5369298"/>
                <a:gd name="connsiteX137-14167" fmla="*/ 3047636 w 6401555"/>
                <a:gd name="connsiteY137-14168" fmla="*/ 3331177 h 5369298"/>
                <a:gd name="connsiteX138-14169" fmla="*/ 2981535 w 6401555"/>
                <a:gd name="connsiteY138-14170" fmla="*/ 3397278 h 5369298"/>
                <a:gd name="connsiteX139-14171" fmla="*/ 2871366 w 6401555"/>
                <a:gd name="connsiteY139-14172" fmla="*/ 3419312 h 5369298"/>
                <a:gd name="connsiteX140-14173" fmla="*/ 2816282 w 6401555"/>
                <a:gd name="connsiteY140-14174" fmla="*/ 3485413 h 5369298"/>
                <a:gd name="connsiteX141-14175" fmla="*/ 2783231 w 6401555"/>
                <a:gd name="connsiteY141-14176" fmla="*/ 3496430 h 5369298"/>
                <a:gd name="connsiteX142-14177" fmla="*/ 2684079 w 6401555"/>
                <a:gd name="connsiteY142-14178" fmla="*/ 3496430 h 5369298"/>
                <a:gd name="connsiteX143-14179" fmla="*/ 2662046 w 6401555"/>
                <a:gd name="connsiteY143-14180" fmla="*/ 3529481 h 5369298"/>
                <a:gd name="connsiteX144-14181" fmla="*/ 2628995 w 6401555"/>
                <a:gd name="connsiteY144-14182" fmla="*/ 3551514 h 5369298"/>
                <a:gd name="connsiteX145-14183" fmla="*/ 2496793 w 6401555"/>
                <a:gd name="connsiteY145-14184" fmla="*/ 3573548 h 5369298"/>
                <a:gd name="connsiteX146-14185" fmla="*/ 2507810 w 6401555"/>
                <a:gd name="connsiteY146-14186" fmla="*/ 3672700 h 5369298"/>
                <a:gd name="connsiteX147-14187" fmla="*/ 2518826 w 6401555"/>
                <a:gd name="connsiteY147-14188" fmla="*/ 3705751 h 5369298"/>
                <a:gd name="connsiteX148-14189" fmla="*/ 2551877 w 6401555"/>
                <a:gd name="connsiteY148-14190" fmla="*/ 3738801 h 5369298"/>
                <a:gd name="connsiteX149-14191" fmla="*/ 2595945 w 6401555"/>
                <a:gd name="connsiteY149-14192" fmla="*/ 3804902 h 5369298"/>
                <a:gd name="connsiteX150-14193" fmla="*/ 2640012 w 6401555"/>
                <a:gd name="connsiteY150-14194" fmla="*/ 3992189 h 5369298"/>
                <a:gd name="connsiteX151-14195" fmla="*/ 2673063 w 6401555"/>
                <a:gd name="connsiteY151-14196" fmla="*/ 4003206 h 5369298"/>
                <a:gd name="connsiteX152-14197" fmla="*/ 2739164 w 6401555"/>
                <a:gd name="connsiteY152-14198" fmla="*/ 4058290 h 5369298"/>
                <a:gd name="connsiteX153-14199" fmla="*/ 2750181 w 6401555"/>
                <a:gd name="connsiteY153-14200" fmla="*/ 4091341 h 5369298"/>
                <a:gd name="connsiteX154-14201" fmla="*/ 2761198 w 6401555"/>
                <a:gd name="connsiteY154-14202" fmla="*/ 4135408 h 5369298"/>
                <a:gd name="connsiteX155-14203" fmla="*/ 2816282 w 6401555"/>
                <a:gd name="connsiteY155-14204" fmla="*/ 4146425 h 5369298"/>
                <a:gd name="connsiteX156-14205" fmla="*/ 2882383 w 6401555"/>
                <a:gd name="connsiteY156-14206" fmla="*/ 4245577 h 5369298"/>
                <a:gd name="connsiteX157-14207" fmla="*/ 2904417 w 6401555"/>
                <a:gd name="connsiteY157-14208" fmla="*/ 4278628 h 5369298"/>
                <a:gd name="connsiteX158-14209" fmla="*/ 3014585 w 6401555"/>
                <a:gd name="connsiteY158-14210" fmla="*/ 4300661 h 5369298"/>
                <a:gd name="connsiteX159-14211" fmla="*/ 3036619 w 6401555"/>
                <a:gd name="connsiteY159-14212" fmla="*/ 4333712 h 5369298"/>
                <a:gd name="connsiteX160-14213" fmla="*/ 3102720 w 6401555"/>
                <a:gd name="connsiteY160-14214" fmla="*/ 4399813 h 5369298"/>
                <a:gd name="connsiteX161-14215" fmla="*/ 3146788 w 6401555"/>
                <a:gd name="connsiteY161-14216" fmla="*/ 4465914 h 5369298"/>
                <a:gd name="connsiteX162-14217" fmla="*/ 3168822 w 6401555"/>
                <a:gd name="connsiteY162-14218" fmla="*/ 4498965 h 5369298"/>
                <a:gd name="connsiteX163-14219" fmla="*/ 3179838 w 6401555"/>
                <a:gd name="connsiteY163-14220" fmla="*/ 4532016 h 5369298"/>
                <a:gd name="connsiteX164-14221" fmla="*/ 3047636 w 6401555"/>
                <a:gd name="connsiteY164-14222" fmla="*/ 4620151 h 5369298"/>
                <a:gd name="connsiteX165-14223" fmla="*/ 3036619 w 6401555"/>
                <a:gd name="connsiteY165-14224" fmla="*/ 4653201 h 5369298"/>
                <a:gd name="connsiteX166-14225" fmla="*/ 2981535 w 6401555"/>
                <a:gd name="connsiteY166-14226" fmla="*/ 4763370 h 5369298"/>
                <a:gd name="connsiteX167-14227" fmla="*/ 2915434 w 6401555"/>
                <a:gd name="connsiteY167-14228" fmla="*/ 4785404 h 5369298"/>
                <a:gd name="connsiteX168-14229" fmla="*/ 2838316 w 6401555"/>
                <a:gd name="connsiteY168-14230" fmla="*/ 4807437 h 5369298"/>
                <a:gd name="connsiteX169-14231" fmla="*/ 2827299 w 6401555"/>
                <a:gd name="connsiteY169-14232" fmla="*/ 4840488 h 5369298"/>
                <a:gd name="connsiteX170-14233" fmla="*/ 2794248 w 6401555"/>
                <a:gd name="connsiteY170-14234" fmla="*/ 4862522 h 5369298"/>
                <a:gd name="connsiteX171-14235" fmla="*/ 2761198 w 6401555"/>
                <a:gd name="connsiteY171-14236" fmla="*/ 4895572 h 5369298"/>
                <a:gd name="connsiteX172-14237" fmla="*/ 2772214 w 6401555"/>
                <a:gd name="connsiteY172-14238" fmla="*/ 5016758 h 5369298"/>
                <a:gd name="connsiteX173-14239" fmla="*/ 2805265 w 6401555"/>
                <a:gd name="connsiteY173-14240" fmla="*/ 5049808 h 5369298"/>
                <a:gd name="connsiteX174-14241" fmla="*/ 2816282 w 6401555"/>
                <a:gd name="connsiteY174-14242" fmla="*/ 5137943 h 5369298"/>
                <a:gd name="connsiteX175-14243" fmla="*/ 2882383 w 6401555"/>
                <a:gd name="connsiteY175-14244" fmla="*/ 5170994 h 5369298"/>
                <a:gd name="connsiteX176-14245" fmla="*/ 2838316 w 6401555"/>
                <a:gd name="connsiteY176-14246" fmla="*/ 5248112 h 5369298"/>
                <a:gd name="connsiteX177-14247" fmla="*/ 2827299 w 6401555"/>
                <a:gd name="connsiteY177-14248" fmla="*/ 5292179 h 5369298"/>
                <a:gd name="connsiteX178-14249" fmla="*/ 2794248 w 6401555"/>
                <a:gd name="connsiteY178-14250" fmla="*/ 5281163 h 5369298"/>
                <a:gd name="connsiteX179-14251" fmla="*/ 2783231 w 6401555"/>
                <a:gd name="connsiteY179-14252" fmla="*/ 5248112 h 5369298"/>
                <a:gd name="connsiteX180-14253" fmla="*/ 2706113 w 6401555"/>
                <a:gd name="connsiteY180-14254" fmla="*/ 5159977 h 5369298"/>
                <a:gd name="connsiteX181-14255" fmla="*/ 2485776 w 6401555"/>
                <a:gd name="connsiteY181-14256" fmla="*/ 5170994 h 5369298"/>
                <a:gd name="connsiteX182-14257" fmla="*/ 2452725 w 6401555"/>
                <a:gd name="connsiteY182-14258" fmla="*/ 5182011 h 5369298"/>
                <a:gd name="connsiteX183-14259" fmla="*/ 2287472 w 6401555"/>
                <a:gd name="connsiteY183-14260" fmla="*/ 5193028 h 5369298"/>
                <a:gd name="connsiteX184-14261" fmla="*/ 2243405 w 6401555"/>
                <a:gd name="connsiteY184-14262" fmla="*/ 5237095 h 5369298"/>
                <a:gd name="connsiteX185-14263" fmla="*/ 2155270 w 6401555"/>
                <a:gd name="connsiteY185-14264" fmla="*/ 5303196 h 5369298"/>
                <a:gd name="connsiteX186-14265" fmla="*/ 2100185 w 6401555"/>
                <a:gd name="connsiteY186-14266" fmla="*/ 5281163 h 5369298"/>
                <a:gd name="connsiteX187-14267" fmla="*/ 1956966 w 6401555"/>
                <a:gd name="connsiteY187-14268" fmla="*/ 5270146 h 5369298"/>
                <a:gd name="connsiteX188-14269" fmla="*/ 1912899 w 6401555"/>
                <a:gd name="connsiteY188-14270" fmla="*/ 5226078 h 5369298"/>
                <a:gd name="connsiteX189-14271" fmla="*/ 1824764 w 6401555"/>
                <a:gd name="connsiteY189-14272" fmla="*/ 5204045 h 5369298"/>
                <a:gd name="connsiteX190-14273" fmla="*/ 1791713 w 6401555"/>
                <a:gd name="connsiteY190-14274" fmla="*/ 5182011 h 5369298"/>
                <a:gd name="connsiteX191-14275" fmla="*/ 1769679 w 6401555"/>
                <a:gd name="connsiteY191-14276" fmla="*/ 5248112 h 5369298"/>
                <a:gd name="connsiteX192-14277" fmla="*/ 1747646 w 6401555"/>
                <a:gd name="connsiteY192-14278" fmla="*/ 5347264 h 5369298"/>
                <a:gd name="connsiteX193-14279" fmla="*/ 1714595 w 6401555"/>
                <a:gd name="connsiteY193-14280" fmla="*/ 5369298 h 5369298"/>
                <a:gd name="connsiteX194-14281" fmla="*/ 1648494 w 6401555"/>
                <a:gd name="connsiteY194-14282" fmla="*/ 5358281 h 5369298"/>
                <a:gd name="connsiteX195-14283" fmla="*/ 1604426 w 6401555"/>
                <a:gd name="connsiteY195-14284" fmla="*/ 5292179 h 5369298"/>
                <a:gd name="connsiteX196-14285" fmla="*/ 1593410 w 6401555"/>
                <a:gd name="connsiteY196-14286" fmla="*/ 5259129 h 5369298"/>
                <a:gd name="connsiteX197-14287" fmla="*/ 1494258 w 6401555"/>
                <a:gd name="connsiteY197-14288" fmla="*/ 5215061 h 5369298"/>
                <a:gd name="connsiteX198-14289" fmla="*/ 1461207 w 6401555"/>
                <a:gd name="connsiteY198-14290" fmla="*/ 5204045 h 5369298"/>
                <a:gd name="connsiteX199-14291" fmla="*/ 1428157 w 6401555"/>
                <a:gd name="connsiteY199-14292" fmla="*/ 5182011 h 5369298"/>
                <a:gd name="connsiteX200-14293" fmla="*/ 1163752 w 6401555"/>
                <a:gd name="connsiteY200-14294" fmla="*/ 5126926 h 5369298"/>
                <a:gd name="connsiteX201-14295" fmla="*/ 1130701 w 6401555"/>
                <a:gd name="connsiteY201-14296" fmla="*/ 5115910 h 5369298"/>
                <a:gd name="connsiteX202-14297" fmla="*/ 1064600 w 6401555"/>
                <a:gd name="connsiteY202-14298" fmla="*/ 5104893 h 5369298"/>
                <a:gd name="connsiteX203-14299" fmla="*/ 1031549 w 6401555"/>
                <a:gd name="connsiteY203-14300" fmla="*/ 5071842 h 5369298"/>
                <a:gd name="connsiteX204-14301" fmla="*/ 998499 w 6401555"/>
                <a:gd name="connsiteY204-14302" fmla="*/ 5060825 h 5369298"/>
                <a:gd name="connsiteX205-14303" fmla="*/ 943414 w 6401555"/>
                <a:gd name="connsiteY205-14304" fmla="*/ 5071842 h 5369298"/>
                <a:gd name="connsiteX206-14305" fmla="*/ 965448 w 6401555"/>
                <a:gd name="connsiteY206-14306" fmla="*/ 5104893 h 5369298"/>
                <a:gd name="connsiteX207-14307" fmla="*/ 932398 w 6401555"/>
                <a:gd name="connsiteY207-14308" fmla="*/ 5137943 h 5369298"/>
                <a:gd name="connsiteX208-14309" fmla="*/ 634942 w 6401555"/>
                <a:gd name="connsiteY208-14310" fmla="*/ 5137943 h 5369298"/>
                <a:gd name="connsiteX209-14311" fmla="*/ 568841 w 6401555"/>
                <a:gd name="connsiteY209-14312" fmla="*/ 5204045 h 5369298"/>
                <a:gd name="connsiteX210-14313" fmla="*/ 502740 w 6401555"/>
                <a:gd name="connsiteY210-14314" fmla="*/ 5226078 h 5369298"/>
                <a:gd name="connsiteX211-14315" fmla="*/ 469689 w 6401555"/>
                <a:gd name="connsiteY211-14316" fmla="*/ 5237095 h 5369298"/>
                <a:gd name="connsiteX212-14317" fmla="*/ 403588 w 6401555"/>
                <a:gd name="connsiteY212-14318" fmla="*/ 5193028 h 5369298"/>
                <a:gd name="connsiteX213-14319" fmla="*/ 392571 w 6401555"/>
                <a:gd name="connsiteY213-14320" fmla="*/ 5159977 h 5369298"/>
                <a:gd name="connsiteX214-14321" fmla="*/ 348504 w 6401555"/>
                <a:gd name="connsiteY214-14322" fmla="*/ 5093876 h 5369298"/>
                <a:gd name="connsiteX215-14323" fmla="*/ 326470 w 6401555"/>
                <a:gd name="connsiteY215-14324" fmla="*/ 5027775 h 5369298"/>
                <a:gd name="connsiteX216-14325" fmla="*/ 337487 w 6401555"/>
                <a:gd name="connsiteY216-14326" fmla="*/ 4829471 h 5369298"/>
                <a:gd name="connsiteX217-14327" fmla="*/ 370537 w 6401555"/>
                <a:gd name="connsiteY217-14328" fmla="*/ 4796420 h 5369298"/>
                <a:gd name="connsiteX218-14329" fmla="*/ 392571 w 6401555"/>
                <a:gd name="connsiteY218-14330" fmla="*/ 4763370 h 5369298"/>
                <a:gd name="connsiteX219-14331" fmla="*/ 403588 w 6401555"/>
                <a:gd name="connsiteY219-14332" fmla="*/ 4730319 h 5369298"/>
                <a:gd name="connsiteX220-14333" fmla="*/ 414605 w 6401555"/>
                <a:gd name="connsiteY220-14334" fmla="*/ 4675235 h 5369298"/>
                <a:gd name="connsiteX221-14335" fmla="*/ 436638 w 6401555"/>
                <a:gd name="connsiteY221-14336" fmla="*/ 4642184 h 5369298"/>
                <a:gd name="connsiteX222-14337" fmla="*/ 414605 w 6401555"/>
                <a:gd name="connsiteY222-14338" fmla="*/ 4554049 h 5369298"/>
                <a:gd name="connsiteX223-14339" fmla="*/ 359520 w 6401555"/>
                <a:gd name="connsiteY223-14340" fmla="*/ 4487948 h 5369298"/>
                <a:gd name="connsiteX224-14341" fmla="*/ 304436 w 6401555"/>
                <a:gd name="connsiteY224-14342" fmla="*/ 4432864 h 5369298"/>
                <a:gd name="connsiteX225-14343" fmla="*/ 282402 w 6401555"/>
                <a:gd name="connsiteY225-14344" fmla="*/ 4399813 h 5369298"/>
                <a:gd name="connsiteX226-14345" fmla="*/ 315453 w 6401555"/>
                <a:gd name="connsiteY226-14346" fmla="*/ 4388796 h 5369298"/>
                <a:gd name="connsiteX227-14347" fmla="*/ 238335 w 6401555"/>
                <a:gd name="connsiteY227-14348" fmla="*/ 4377779 h 5369298"/>
                <a:gd name="connsiteX228-14349" fmla="*/ 205284 w 6401555"/>
                <a:gd name="connsiteY228-14350" fmla="*/ 4366763 h 5369298"/>
                <a:gd name="connsiteX229-14351" fmla="*/ 183251 w 6401555"/>
                <a:gd name="connsiteY229-14352" fmla="*/ 4333712 h 5369298"/>
                <a:gd name="connsiteX230-14353" fmla="*/ 139183 w 6401555"/>
                <a:gd name="connsiteY230-14354" fmla="*/ 4289645 h 5369298"/>
                <a:gd name="connsiteX231-14355" fmla="*/ 117149 w 6401555"/>
                <a:gd name="connsiteY231-14356" fmla="*/ 4256594 h 5369298"/>
                <a:gd name="connsiteX232-14357" fmla="*/ 17998 w 6401555"/>
                <a:gd name="connsiteY232-14358" fmla="*/ 4201510 h 5369298"/>
                <a:gd name="connsiteX233-14359" fmla="*/ 17998 w 6401555"/>
                <a:gd name="connsiteY233-14360" fmla="*/ 4014223 h 5369298"/>
                <a:gd name="connsiteX234-14361" fmla="*/ 40031 w 6401555"/>
                <a:gd name="connsiteY234-14362" fmla="*/ 3981172 h 5369298"/>
                <a:gd name="connsiteX235-14363" fmla="*/ 51048 w 6401555"/>
                <a:gd name="connsiteY235-14364" fmla="*/ 3948122 h 5369298"/>
                <a:gd name="connsiteX236-14365" fmla="*/ 128166 w 6401555"/>
                <a:gd name="connsiteY236-14366" fmla="*/ 3926088 h 5369298"/>
                <a:gd name="connsiteX237-14367" fmla="*/ 161217 w 6401555"/>
                <a:gd name="connsiteY237-14368" fmla="*/ 3904054 h 5369298"/>
                <a:gd name="connsiteX238-14369" fmla="*/ 172234 w 6401555"/>
                <a:gd name="connsiteY238-14370" fmla="*/ 3871004 h 5369298"/>
                <a:gd name="connsiteX239-14371" fmla="*/ 216301 w 6401555"/>
                <a:gd name="connsiteY239-14372" fmla="*/ 3804902 h 5369298"/>
                <a:gd name="connsiteX240-14373" fmla="*/ 238335 w 6401555"/>
                <a:gd name="connsiteY240-14374" fmla="*/ 3771852 h 5369298"/>
                <a:gd name="connsiteX241-14375" fmla="*/ 227318 w 6401555"/>
                <a:gd name="connsiteY241-14376" fmla="*/ 3716767 h 5369298"/>
                <a:gd name="connsiteX242-14377" fmla="*/ 161217 w 6401555"/>
                <a:gd name="connsiteY242-14378" fmla="*/ 3650666 h 5369298"/>
                <a:gd name="connsiteX243-14379" fmla="*/ 172234 w 6401555"/>
                <a:gd name="connsiteY243-14380" fmla="*/ 3617616 h 5369298"/>
                <a:gd name="connsiteX244-14381" fmla="*/ 161217 w 6401555"/>
                <a:gd name="connsiteY244-14382" fmla="*/ 3595582 h 5369298"/>
                <a:gd name="connsiteX245-14383" fmla="*/ 117149 w 6401555"/>
                <a:gd name="connsiteY245-14384" fmla="*/ 3496430 h 5369298"/>
                <a:gd name="connsiteX246-14385" fmla="*/ 106132 w 6401555"/>
                <a:gd name="connsiteY246-14386" fmla="*/ 3452363 h 5369298"/>
                <a:gd name="connsiteX247-14387" fmla="*/ 106132 w 6401555"/>
                <a:gd name="connsiteY247-14388" fmla="*/ 3331177 h 5369298"/>
                <a:gd name="connsiteX248-14389" fmla="*/ 139183 w 6401555"/>
                <a:gd name="connsiteY248-14390" fmla="*/ 3320160 h 5369298"/>
                <a:gd name="connsiteX249-14391" fmla="*/ 150200 w 6401555"/>
                <a:gd name="connsiteY249-14392" fmla="*/ 3287110 h 5369298"/>
                <a:gd name="connsiteX250-14393" fmla="*/ 172234 w 6401555"/>
                <a:gd name="connsiteY250-14394" fmla="*/ 3254059 h 5369298"/>
                <a:gd name="connsiteX251-14395" fmla="*/ 150200 w 6401555"/>
                <a:gd name="connsiteY251-14396" fmla="*/ 3132873 h 5369298"/>
                <a:gd name="connsiteX252-14397" fmla="*/ 161217 w 6401555"/>
                <a:gd name="connsiteY252-14398" fmla="*/ 3088806 h 5369298"/>
                <a:gd name="connsiteX253-14399" fmla="*/ 172234 w 6401555"/>
                <a:gd name="connsiteY253-14400" fmla="*/ 3011688 h 5369298"/>
                <a:gd name="connsiteX254-14401" fmla="*/ 139183 w 6401555"/>
                <a:gd name="connsiteY254-14402" fmla="*/ 2989654 h 5369298"/>
                <a:gd name="connsiteX255-14403" fmla="*/ 128166 w 6401555"/>
                <a:gd name="connsiteY255-14404" fmla="*/ 2956604 h 5369298"/>
                <a:gd name="connsiteX256-14405" fmla="*/ 194267 w 6401555"/>
                <a:gd name="connsiteY256-14406" fmla="*/ 2901519 h 5369298"/>
                <a:gd name="connsiteX257-14407" fmla="*/ 216301 w 6401555"/>
                <a:gd name="connsiteY257-14408" fmla="*/ 2868469 h 5369298"/>
                <a:gd name="connsiteX258-14409" fmla="*/ 238335 w 6401555"/>
                <a:gd name="connsiteY258-14410" fmla="*/ 2758300 h 5369298"/>
                <a:gd name="connsiteX259-14411" fmla="*/ 260369 w 6401555"/>
                <a:gd name="connsiteY259-14412" fmla="*/ 2714232 h 5369298"/>
                <a:gd name="connsiteX260-14413" fmla="*/ 271385 w 6401555"/>
                <a:gd name="connsiteY260-14414" fmla="*/ 2681182 h 5369298"/>
                <a:gd name="connsiteX261-14415" fmla="*/ 260369 w 6401555"/>
                <a:gd name="connsiteY261-14416" fmla="*/ 2604064 h 5369298"/>
                <a:gd name="connsiteX262-14417" fmla="*/ 183251 w 6401555"/>
                <a:gd name="connsiteY262-14418" fmla="*/ 2515929 h 5369298"/>
                <a:gd name="connsiteX263-14419" fmla="*/ 172234 w 6401555"/>
                <a:gd name="connsiteY263-14420" fmla="*/ 2449828 h 5369298"/>
                <a:gd name="connsiteX264-14421" fmla="*/ 216301 w 6401555"/>
                <a:gd name="connsiteY264-14422" fmla="*/ 2438811 h 5369298"/>
                <a:gd name="connsiteX265-14423" fmla="*/ 304436 w 6401555"/>
                <a:gd name="connsiteY265-14424" fmla="*/ 2449828 h 5369298"/>
                <a:gd name="connsiteX266-14425" fmla="*/ 403588 w 6401555"/>
                <a:gd name="connsiteY266-14426" fmla="*/ 2471861 h 5369298"/>
                <a:gd name="connsiteX267-14427" fmla="*/ 436638 w 6401555"/>
                <a:gd name="connsiteY267-14428" fmla="*/ 2427794 h 5369298"/>
                <a:gd name="connsiteX268-14429" fmla="*/ 469689 w 6401555"/>
                <a:gd name="connsiteY268-14430" fmla="*/ 2460845 h 5369298"/>
                <a:gd name="connsiteX269-14431" fmla="*/ 480706 w 6401555"/>
                <a:gd name="connsiteY269-14432" fmla="*/ 2372710 h 5369298"/>
                <a:gd name="connsiteX270-14433" fmla="*/ 601892 w 6401555"/>
                <a:gd name="connsiteY270-14434" fmla="*/ 2328642 h 5369298"/>
                <a:gd name="connsiteX271-14435" fmla="*/ 579858 w 6401555"/>
                <a:gd name="connsiteY271-14436" fmla="*/ 2295591 h 5369298"/>
                <a:gd name="connsiteX272-14437" fmla="*/ 612908 w 6401555"/>
                <a:gd name="connsiteY272-14438" fmla="*/ 2196440 h 5369298"/>
                <a:gd name="connsiteX273-14439" fmla="*/ 557824 w 6401555"/>
                <a:gd name="connsiteY273-14440" fmla="*/ 2152372 h 5369298"/>
                <a:gd name="connsiteX274-14441" fmla="*/ 469689 w 6401555"/>
                <a:gd name="connsiteY274-14442" fmla="*/ 2130338 h 5369298"/>
                <a:gd name="connsiteX275-14443" fmla="*/ 546807 w 6401555"/>
                <a:gd name="connsiteY275-14444" fmla="*/ 2053220 h 5369298"/>
                <a:gd name="connsiteX276-14445" fmla="*/ 579858 w 6401555"/>
                <a:gd name="connsiteY276-14446" fmla="*/ 2042204 h 5369298"/>
                <a:gd name="connsiteX277-14447" fmla="*/ 612908 w 6401555"/>
                <a:gd name="connsiteY277-14448" fmla="*/ 2031187 h 5369298"/>
                <a:gd name="connsiteX278-14449" fmla="*/ 634942 w 6401555"/>
                <a:gd name="connsiteY278-14450" fmla="*/ 1998136 h 5369298"/>
                <a:gd name="connsiteX279-14451" fmla="*/ 656976 w 6401555"/>
                <a:gd name="connsiteY279-14452" fmla="*/ 1921018 h 5369298"/>
                <a:gd name="connsiteX280-14453" fmla="*/ 679010 w 6401555"/>
                <a:gd name="connsiteY280-14454" fmla="*/ 1854917 h 5369298"/>
                <a:gd name="connsiteX281-14455" fmla="*/ 690026 w 6401555"/>
                <a:gd name="connsiteY281-14456" fmla="*/ 1689664 h 5369298"/>
                <a:gd name="connsiteX282-14457" fmla="*/ 712060 w 6401555"/>
                <a:gd name="connsiteY282-14458" fmla="*/ 1656613 h 5369298"/>
                <a:gd name="connsiteX283-14459" fmla="*/ 679010 w 6401555"/>
                <a:gd name="connsiteY283-14460" fmla="*/ 1568478 h 5369298"/>
                <a:gd name="connsiteX284-14461" fmla="*/ 656976 w 6401555"/>
                <a:gd name="connsiteY284-14462" fmla="*/ 1502377 h 5369298"/>
                <a:gd name="connsiteX285-14463" fmla="*/ 667993 w 6401555"/>
                <a:gd name="connsiteY285-14464" fmla="*/ 1403225 h 5369298"/>
                <a:gd name="connsiteX286-14465" fmla="*/ 767145 w 6401555"/>
                <a:gd name="connsiteY286-14466" fmla="*/ 1348141 h 5369298"/>
                <a:gd name="connsiteX287-14467" fmla="*/ 877313 w 6401555"/>
                <a:gd name="connsiteY287-14468" fmla="*/ 1326107 h 5369298"/>
                <a:gd name="connsiteX288-14469" fmla="*/ 1020532 w 6401555"/>
                <a:gd name="connsiteY288-14470" fmla="*/ 1304073 h 5369298"/>
                <a:gd name="connsiteX289-14471" fmla="*/ 1042566 w 6401555"/>
                <a:gd name="connsiteY289-14472" fmla="*/ 1337124 h 5369298"/>
                <a:gd name="connsiteX290-14473" fmla="*/ 1053583 w 6401555"/>
                <a:gd name="connsiteY290-14474" fmla="*/ 1381191 h 5369298"/>
                <a:gd name="connsiteX291-14475" fmla="*/ 1086634 w 6401555"/>
                <a:gd name="connsiteY291-14476" fmla="*/ 1403225 h 5369298"/>
                <a:gd name="connsiteX292-14477" fmla="*/ 1174769 w 6401555"/>
                <a:gd name="connsiteY292-14478" fmla="*/ 1480343 h 5369298"/>
                <a:gd name="connsiteX293-14479" fmla="*/ 1207819 w 6401555"/>
                <a:gd name="connsiteY293-14480" fmla="*/ 1469326 h 5369298"/>
                <a:gd name="connsiteX294-14481" fmla="*/ 1207819 w 6401555"/>
                <a:gd name="connsiteY294-14482" fmla="*/ 1337124 h 5369298"/>
                <a:gd name="connsiteX295-14483" fmla="*/ 1240870 w 6401555"/>
                <a:gd name="connsiteY295-14484" fmla="*/ 1315090 h 5369298"/>
                <a:gd name="connsiteX296-14485" fmla="*/ 1439173 w 6401555"/>
                <a:gd name="connsiteY296-14486" fmla="*/ 1293057 h 5369298"/>
                <a:gd name="connsiteX297-14487" fmla="*/ 1428157 w 6401555"/>
                <a:gd name="connsiteY297-14488" fmla="*/ 1237972 h 5369298"/>
                <a:gd name="connsiteX298-14489" fmla="*/ 1362055 w 6401555"/>
                <a:gd name="connsiteY298-14490" fmla="*/ 1204922 h 5369298"/>
                <a:gd name="connsiteX299-14491" fmla="*/ 1295954 w 6401555"/>
                <a:gd name="connsiteY299-14492" fmla="*/ 1149837 h 5369298"/>
                <a:gd name="connsiteX300-14493" fmla="*/ 1284937 w 6401555"/>
                <a:gd name="connsiteY300-14494" fmla="*/ 1105770 h 5369298"/>
                <a:gd name="connsiteX301-14495" fmla="*/ 1262904 w 6401555"/>
                <a:gd name="connsiteY301-14496" fmla="*/ 1072719 h 5369298"/>
                <a:gd name="connsiteX302-14497" fmla="*/ 1273920 w 6401555"/>
                <a:gd name="connsiteY302-14498" fmla="*/ 951534 h 5369298"/>
                <a:gd name="connsiteX303-14499" fmla="*/ 1306971 w 6401555"/>
                <a:gd name="connsiteY303-14500" fmla="*/ 929500 h 5369298"/>
                <a:gd name="connsiteX304-14501" fmla="*/ 1317988 w 6401555"/>
                <a:gd name="connsiteY304-14502" fmla="*/ 896449 h 5369298"/>
                <a:gd name="connsiteX305-14503" fmla="*/ 1273920 w 6401555"/>
                <a:gd name="connsiteY305-14504" fmla="*/ 830348 h 5369298"/>
                <a:gd name="connsiteX306-14505" fmla="*/ 1262904 w 6401555"/>
                <a:gd name="connsiteY306-14506" fmla="*/ 797298 h 5369298"/>
                <a:gd name="connsiteX307-14507" fmla="*/ 1229853 w 6401555"/>
                <a:gd name="connsiteY307-14508" fmla="*/ 764247 h 5369298"/>
                <a:gd name="connsiteX308-14509" fmla="*/ 1207819 w 6401555"/>
                <a:gd name="connsiteY308-14510" fmla="*/ 731196 h 5369298"/>
                <a:gd name="connsiteX309-14511" fmla="*/ 1218836 w 6401555"/>
                <a:gd name="connsiteY309-14512" fmla="*/ 521876 h 5369298"/>
                <a:gd name="connsiteX310-14513" fmla="*/ 1240870 w 6401555"/>
                <a:gd name="connsiteY310-14514" fmla="*/ 477808 h 5369298"/>
                <a:gd name="connsiteX311-14515" fmla="*/ 1251887 w 6401555"/>
                <a:gd name="connsiteY311-14516" fmla="*/ 444758 h 5369298"/>
                <a:gd name="connsiteX312-14517" fmla="*/ 1395106 w 6401555"/>
                <a:gd name="connsiteY312-14518" fmla="*/ 411707 h 5369298"/>
                <a:gd name="connsiteX313-14519" fmla="*/ 1406123 w 6401555"/>
                <a:gd name="connsiteY313-14520" fmla="*/ 367640 h 5369298"/>
                <a:gd name="connsiteX314-14521" fmla="*/ 1505275 w 6401555"/>
                <a:gd name="connsiteY314-14522" fmla="*/ 367640 h 5369298"/>
                <a:gd name="connsiteX315-14523" fmla="*/ 1527308 w 6401555"/>
                <a:gd name="connsiteY315-14524" fmla="*/ 400690 h 5369298"/>
                <a:gd name="connsiteX316-14525" fmla="*/ 1659511 w 6401555"/>
                <a:gd name="connsiteY316-14526" fmla="*/ 444758 h 5369298"/>
                <a:gd name="connsiteX317-14527" fmla="*/ 1703578 w 6401555"/>
                <a:gd name="connsiteY317-14528" fmla="*/ 565943 h 5369298"/>
                <a:gd name="connsiteX318-14529" fmla="*/ 1780696 w 6401555"/>
                <a:gd name="connsiteY318-14530" fmla="*/ 576960 h 5369298"/>
                <a:gd name="connsiteX319-14531" fmla="*/ 1813747 w 6401555"/>
                <a:gd name="connsiteY319-14532" fmla="*/ 587977 h 5369298"/>
                <a:gd name="connsiteX320-14533" fmla="*/ 1824764 w 6401555"/>
                <a:gd name="connsiteY320-14534" fmla="*/ 687129 h 5369298"/>
                <a:gd name="connsiteX321-14535" fmla="*/ 1780696 w 6401555"/>
                <a:gd name="connsiteY321-14536" fmla="*/ 698146 h 5369298"/>
                <a:gd name="connsiteX322-14537" fmla="*/ 1681545 w 6401555"/>
                <a:gd name="connsiteY322-14538" fmla="*/ 720179 h 5369298"/>
                <a:gd name="connsiteX323-14539" fmla="*/ 1769679 w 6401555"/>
                <a:gd name="connsiteY323-14540" fmla="*/ 753230 h 5369298"/>
                <a:gd name="connsiteX324-14541" fmla="*/ 1780696 w 6401555"/>
                <a:gd name="connsiteY324-14542" fmla="*/ 819331 h 5369298"/>
                <a:gd name="connsiteX325-14543" fmla="*/ 1824764 w 6401555"/>
                <a:gd name="connsiteY325-14544" fmla="*/ 918483 h 5369298"/>
                <a:gd name="connsiteX326-14545" fmla="*/ 1857814 w 6401555"/>
                <a:gd name="connsiteY326-14546" fmla="*/ 951534 h 5369298"/>
                <a:gd name="connsiteX327-14547" fmla="*/ 1879848 w 6401555"/>
                <a:gd name="connsiteY327-14548" fmla="*/ 984584 h 5369298"/>
                <a:gd name="connsiteX328-14549" fmla="*/ 1990017 w 6401555"/>
                <a:gd name="connsiteY328-14550" fmla="*/ 995601 h 5369298"/>
                <a:gd name="connsiteX329-14551" fmla="*/ 2023067 w 6401555"/>
                <a:gd name="connsiteY329-14552" fmla="*/ 1017635 h 5369298"/>
                <a:gd name="connsiteX330-14553" fmla="*/ 2056118 w 6401555"/>
                <a:gd name="connsiteY330-14554" fmla="*/ 1050685 h 5369298"/>
                <a:gd name="connsiteX331-14555" fmla="*/ 2089169 w 6401555"/>
                <a:gd name="connsiteY331-14556" fmla="*/ 1028652 h 5369298"/>
                <a:gd name="connsiteX332-14557" fmla="*/ 2122219 w 6401555"/>
                <a:gd name="connsiteY332-14558" fmla="*/ 984584 h 5369298"/>
                <a:gd name="connsiteX333-14559" fmla="*/ 2133236 w 6401555"/>
                <a:gd name="connsiteY333-14560" fmla="*/ 951534 h 5369298"/>
                <a:gd name="connsiteX334-14561" fmla="*/ 2166287 w 6401555"/>
                <a:gd name="connsiteY334-14562" fmla="*/ 940517 h 5369298"/>
                <a:gd name="connsiteX335-14563" fmla="*/ 2243405 w 6401555"/>
                <a:gd name="connsiteY335-14564" fmla="*/ 984584 h 5369298"/>
                <a:gd name="connsiteX336-14565" fmla="*/ 2232388 w 6401555"/>
                <a:gd name="connsiteY336-14566" fmla="*/ 1017635 h 5369298"/>
                <a:gd name="connsiteX337-14567" fmla="*/ 2210354 w 6401555"/>
                <a:gd name="connsiteY337-14568" fmla="*/ 1061702 h 5369298"/>
                <a:gd name="connsiteX338-14569" fmla="*/ 2188320 w 6401555"/>
                <a:gd name="connsiteY338-14570" fmla="*/ 1127804 h 5369298"/>
                <a:gd name="connsiteX339-14571" fmla="*/ 2133236 w 6401555"/>
                <a:gd name="connsiteY339-14572" fmla="*/ 1193905 h 5369298"/>
                <a:gd name="connsiteX340-14573" fmla="*/ 2100185 w 6401555"/>
                <a:gd name="connsiteY340-14574" fmla="*/ 1215938 h 5369298"/>
                <a:gd name="connsiteX341-14575" fmla="*/ 2298489 w 6401555"/>
                <a:gd name="connsiteY341-14576" fmla="*/ 1226955 h 5369298"/>
                <a:gd name="connsiteX342-14577" fmla="*/ 2364590 w 6401555"/>
                <a:gd name="connsiteY342-14578" fmla="*/ 1138820 h 5369298"/>
                <a:gd name="connsiteX343-14579" fmla="*/ 2397641 w 6401555"/>
                <a:gd name="connsiteY343-14580" fmla="*/ 1127804 h 5369298"/>
                <a:gd name="connsiteX344-14581" fmla="*/ 2584928 w 6401555"/>
                <a:gd name="connsiteY344-14582" fmla="*/ 1116787 h 5369298"/>
                <a:gd name="connsiteX345-14583" fmla="*/ 2640012 w 6401555"/>
                <a:gd name="connsiteY345-14584" fmla="*/ 1017635 h 5369298"/>
                <a:gd name="connsiteX346-14585" fmla="*/ 2651029 w 6401555"/>
                <a:gd name="connsiteY346-14586" fmla="*/ 929500 h 5369298"/>
                <a:gd name="connsiteX347-14587" fmla="*/ 2816282 w 6401555"/>
                <a:gd name="connsiteY347-14588" fmla="*/ 962551 h 5369298"/>
                <a:gd name="connsiteX348-14589" fmla="*/ 2860349 w 6401555"/>
                <a:gd name="connsiteY348-14590" fmla="*/ 841365 h 5369298"/>
                <a:gd name="connsiteX349-14591" fmla="*/ 2937467 w 6401555"/>
                <a:gd name="connsiteY349-14592" fmla="*/ 808314 h 5369298"/>
                <a:gd name="connsiteX350-14593" fmla="*/ 3080687 w 6401555"/>
                <a:gd name="connsiteY350-14594" fmla="*/ 819331 h 5369298"/>
                <a:gd name="connsiteX351-14595" fmla="*/ 3091704 w 6401555"/>
                <a:gd name="connsiteY351-14596" fmla="*/ 874416 h 5369298"/>
                <a:gd name="connsiteX352-14597" fmla="*/ 3124754 w 6401555"/>
                <a:gd name="connsiteY352-14598" fmla="*/ 951534 h 5369298"/>
                <a:gd name="connsiteX353-14599" fmla="*/ 3157805 w 6401555"/>
                <a:gd name="connsiteY353-14600" fmla="*/ 1094753 h 5369298"/>
                <a:gd name="connsiteX354-14601" fmla="*/ 3168822 w 6401555"/>
                <a:gd name="connsiteY354-14602" fmla="*/ 1127804 h 5369298"/>
                <a:gd name="connsiteX355-14603" fmla="*/ 3201872 w 6401555"/>
                <a:gd name="connsiteY355-14604" fmla="*/ 1138820 h 5369298"/>
                <a:gd name="connsiteX356-14605" fmla="*/ 3256957 w 6401555"/>
                <a:gd name="connsiteY356-14606" fmla="*/ 1149837 h 5369298"/>
                <a:gd name="connsiteX357-14607" fmla="*/ 3179838 w 6401555"/>
                <a:gd name="connsiteY357-14608" fmla="*/ 1160854 h 5369298"/>
                <a:gd name="connsiteX358-14609" fmla="*/ 3212889 w 6401555"/>
                <a:gd name="connsiteY358-14610" fmla="*/ 1171871 h 5369298"/>
                <a:gd name="connsiteX359-14611" fmla="*/ 3245940 w 6401555"/>
                <a:gd name="connsiteY359-14612" fmla="*/ 1193905 h 5369298"/>
                <a:gd name="connsiteX360-14613" fmla="*/ 3267973 w 6401555"/>
                <a:gd name="connsiteY360-14614" fmla="*/ 1226955 h 5369298"/>
                <a:gd name="connsiteX361-14615" fmla="*/ 3290007 w 6401555"/>
                <a:gd name="connsiteY361-14616" fmla="*/ 1271023 h 5369298"/>
                <a:gd name="connsiteX362-14617" fmla="*/ 3323058 w 6401555"/>
                <a:gd name="connsiteY362-14618" fmla="*/ 1293057 h 5369298"/>
                <a:gd name="connsiteX363-14619" fmla="*/ 3356108 w 6401555"/>
                <a:gd name="connsiteY363-14620" fmla="*/ 1282040 h 5369298"/>
                <a:gd name="connsiteX364-14621" fmla="*/ 3466277 w 6401555"/>
                <a:gd name="connsiteY364-14622" fmla="*/ 1193905 h 5369298"/>
                <a:gd name="connsiteX365-14623" fmla="*/ 3620513 w 6401555"/>
                <a:gd name="connsiteY365-14624" fmla="*/ 1160854 h 5369298"/>
                <a:gd name="connsiteX366-14625" fmla="*/ 3730682 w 6401555"/>
                <a:gd name="connsiteY366-14626" fmla="*/ 1116787 h 5369298"/>
                <a:gd name="connsiteX367-14627" fmla="*/ 3818817 w 6401555"/>
                <a:gd name="connsiteY367-14628" fmla="*/ 1094753 h 5369298"/>
                <a:gd name="connsiteX368-14629" fmla="*/ 3928985 w 6401555"/>
                <a:gd name="connsiteY368-14630" fmla="*/ 1050685 h 5369298"/>
                <a:gd name="connsiteX369-14631" fmla="*/ 4006104 w 6401555"/>
                <a:gd name="connsiteY369-14632" fmla="*/ 1017635 h 5369298"/>
                <a:gd name="connsiteX370-14633" fmla="*/ 4061188 w 6401555"/>
                <a:gd name="connsiteY370-14634" fmla="*/ 962551 h 5369298"/>
                <a:gd name="connsiteX371-14635" fmla="*/ 4127289 w 6401555"/>
                <a:gd name="connsiteY371-14636" fmla="*/ 907466 h 5369298"/>
                <a:gd name="connsiteX372-14637" fmla="*/ 4149323 w 6401555"/>
                <a:gd name="connsiteY372-14638" fmla="*/ 874416 h 5369298"/>
                <a:gd name="connsiteX373-14639" fmla="*/ 4182373 w 6401555"/>
                <a:gd name="connsiteY373-14640" fmla="*/ 852382 h 5369298"/>
                <a:gd name="connsiteX374-14641" fmla="*/ 4226441 w 6401555"/>
                <a:gd name="connsiteY374-14642" fmla="*/ 819331 h 5369298"/>
                <a:gd name="connsiteX375-14643" fmla="*/ 4303559 w 6401555"/>
                <a:gd name="connsiteY375-14644" fmla="*/ 786281 h 5369298"/>
                <a:gd name="connsiteX376-14645" fmla="*/ 4369660 w 6401555"/>
                <a:gd name="connsiteY376-14646" fmla="*/ 775264 h 5369298"/>
                <a:gd name="connsiteX377-14647" fmla="*/ 4424745 w 6401555"/>
                <a:gd name="connsiteY377-14648" fmla="*/ 753230 h 5369298"/>
                <a:gd name="connsiteX378-14649" fmla="*/ 4457795 w 6401555"/>
                <a:gd name="connsiteY378-14650" fmla="*/ 742213 h 5369298"/>
                <a:gd name="connsiteX379-14651" fmla="*/ 4523896 w 6401555"/>
                <a:gd name="connsiteY379-14652" fmla="*/ 698146 h 5369298"/>
                <a:gd name="connsiteX380-14653" fmla="*/ 4623048 w 6401555"/>
                <a:gd name="connsiteY380-14654" fmla="*/ 676112 h 5369298"/>
                <a:gd name="connsiteX381-14655" fmla="*/ 4755251 w 6401555"/>
                <a:gd name="connsiteY381-14656" fmla="*/ 709163 h 5369298"/>
                <a:gd name="connsiteX382-14657" fmla="*/ 4777284 w 6401555"/>
                <a:gd name="connsiteY382-14658" fmla="*/ 742213 h 5369298"/>
                <a:gd name="connsiteX383-14659" fmla="*/ 4810335 w 6401555"/>
                <a:gd name="connsiteY383-14660" fmla="*/ 753230 h 5369298"/>
                <a:gd name="connsiteX384-14661" fmla="*/ 4909487 w 6401555"/>
                <a:gd name="connsiteY384-14662" fmla="*/ 764247 h 5369298"/>
                <a:gd name="connsiteX385-14663" fmla="*/ 4942537 w 6401555"/>
                <a:gd name="connsiteY385-14664" fmla="*/ 830348 h 5369298"/>
                <a:gd name="connsiteX386-14665" fmla="*/ 4931520 w 6401555"/>
                <a:gd name="connsiteY386-14666" fmla="*/ 863399 h 5369298"/>
                <a:gd name="connsiteX387-14667" fmla="*/ 4909487 w 6401555"/>
                <a:gd name="connsiteY387-14668" fmla="*/ 830348 h 5369298"/>
                <a:gd name="connsiteX388-14669" fmla="*/ 4810335 w 6401555"/>
                <a:gd name="connsiteY388-14670" fmla="*/ 797298 h 5369298"/>
                <a:gd name="connsiteX389-14671" fmla="*/ 4777284 w 6401555"/>
                <a:gd name="connsiteY389-14672" fmla="*/ 808314 h 5369298"/>
                <a:gd name="connsiteX390-14673" fmla="*/ 4777284 w 6401555"/>
                <a:gd name="connsiteY390-14674" fmla="*/ 874416 h 5369298"/>
                <a:gd name="connsiteX391-14675" fmla="*/ 4854402 w 6401555"/>
                <a:gd name="connsiteY391-14676" fmla="*/ 918483 h 5369298"/>
                <a:gd name="connsiteX392-14677" fmla="*/ 5206942 w 6401555"/>
                <a:gd name="connsiteY392-14678" fmla="*/ 863399 h 5369298"/>
                <a:gd name="connsiteX393-14679" fmla="*/ 5239993 w 6401555"/>
                <a:gd name="connsiteY393-14680" fmla="*/ 841365 h 5369298"/>
                <a:gd name="connsiteX394-14681" fmla="*/ 5284060 w 6401555"/>
                <a:gd name="connsiteY394-14682" fmla="*/ 775264 h 5369298"/>
                <a:gd name="connsiteX395-14683" fmla="*/ 5339145 w 6401555"/>
                <a:gd name="connsiteY395-14684" fmla="*/ 510859 h 5369298"/>
                <a:gd name="connsiteX396-14685" fmla="*/ 5416263 w 6401555"/>
                <a:gd name="connsiteY396-14686" fmla="*/ 466791 h 5369298"/>
                <a:gd name="connsiteX397-14687" fmla="*/ 5581516 w 6401555"/>
                <a:gd name="connsiteY397-14688" fmla="*/ 433741 h 5369298"/>
                <a:gd name="connsiteX398-14689" fmla="*/ 5647617 w 6401555"/>
                <a:gd name="connsiteY398-14690" fmla="*/ 433741 h 5369298"/>
                <a:gd name="connsiteX399-14691" fmla="*/ 5658634 w 6401555"/>
                <a:gd name="connsiteY399-14692" fmla="*/ 499842 h 5369298"/>
                <a:gd name="connsiteX400-14693" fmla="*/ 5735752 w 6401555"/>
                <a:gd name="connsiteY400-14694" fmla="*/ 521876 h 5369298"/>
                <a:gd name="connsiteX401-14695" fmla="*/ 5746769 w 6401555"/>
                <a:gd name="connsiteY401-14696" fmla="*/ 477808 h 5369298"/>
                <a:gd name="connsiteX402-14697" fmla="*/ 5735752 w 6401555"/>
                <a:gd name="connsiteY402-14698" fmla="*/ 444758 h 5369298"/>
                <a:gd name="connsiteX403-14699" fmla="*/ 5724735 w 6401555"/>
                <a:gd name="connsiteY403-14700" fmla="*/ 378657 h 5369298"/>
                <a:gd name="connsiteX404-14701" fmla="*/ 5702701 w 6401555"/>
                <a:gd name="connsiteY404-14702" fmla="*/ 202387 h 5369298"/>
                <a:gd name="connsiteX405-14703" fmla="*/ 5669651 w 6401555"/>
                <a:gd name="connsiteY405-14704" fmla="*/ 136285 h 5369298"/>
                <a:gd name="connsiteX406-14705" fmla="*/ 5669651 w 6401555"/>
                <a:gd name="connsiteY406-14706" fmla="*/ 4083 h 5369298"/>
                <a:gd name="connsiteX0-14707" fmla="*/ 5669651 w 6401555"/>
                <a:gd name="connsiteY0-14708" fmla="*/ 4083 h 5369298"/>
                <a:gd name="connsiteX1-14709" fmla="*/ 5724735 w 6401555"/>
                <a:gd name="connsiteY1-14710" fmla="*/ 37134 h 5369298"/>
                <a:gd name="connsiteX2-14711" fmla="*/ 5757785 w 6401555"/>
                <a:gd name="connsiteY2-14712" fmla="*/ 59167 h 5369298"/>
                <a:gd name="connsiteX3-14713" fmla="*/ 5768802 w 6401555"/>
                <a:gd name="connsiteY3-14714" fmla="*/ 114252 h 5369298"/>
                <a:gd name="connsiteX4-14715" fmla="*/ 5779819 w 6401555"/>
                <a:gd name="connsiteY4-14716" fmla="*/ 158319 h 5369298"/>
                <a:gd name="connsiteX5-14717" fmla="*/ 5834904 w 6401555"/>
                <a:gd name="connsiteY5-14718" fmla="*/ 213404 h 5369298"/>
                <a:gd name="connsiteX6-14719" fmla="*/ 5878971 w 6401555"/>
                <a:gd name="connsiteY6-14720" fmla="*/ 279505 h 5369298"/>
                <a:gd name="connsiteX7-14721" fmla="*/ 5912022 w 6401555"/>
                <a:gd name="connsiteY7-14722" fmla="*/ 301538 h 5369298"/>
                <a:gd name="connsiteX8-14723" fmla="*/ 5978123 w 6401555"/>
                <a:gd name="connsiteY8-14724" fmla="*/ 323572 h 5369298"/>
                <a:gd name="connsiteX9-14725" fmla="*/ 6011173 w 6401555"/>
                <a:gd name="connsiteY9-14726" fmla="*/ 334589 h 5369298"/>
                <a:gd name="connsiteX10-14727" fmla="*/ 6066258 w 6401555"/>
                <a:gd name="connsiteY10-14728" fmla="*/ 345606 h 5369298"/>
                <a:gd name="connsiteX11-14729" fmla="*/ 6099308 w 6401555"/>
                <a:gd name="connsiteY11-14730" fmla="*/ 356623 h 5369298"/>
                <a:gd name="connsiteX12-14731" fmla="*/ 6143376 w 6401555"/>
                <a:gd name="connsiteY12-14732" fmla="*/ 367640 h 5369298"/>
                <a:gd name="connsiteX13-14733" fmla="*/ 6209477 w 6401555"/>
                <a:gd name="connsiteY13-14734" fmla="*/ 389673 h 5369298"/>
                <a:gd name="connsiteX14-14735" fmla="*/ 6242528 w 6401555"/>
                <a:gd name="connsiteY14-14736" fmla="*/ 422724 h 5369298"/>
                <a:gd name="connsiteX15-14737" fmla="*/ 6264561 w 6401555"/>
                <a:gd name="connsiteY15-14738" fmla="*/ 455775 h 5369298"/>
                <a:gd name="connsiteX16-14739" fmla="*/ 6297612 w 6401555"/>
                <a:gd name="connsiteY16-14740" fmla="*/ 466791 h 5369298"/>
                <a:gd name="connsiteX17-14741" fmla="*/ 6319646 w 6401555"/>
                <a:gd name="connsiteY17-14742" fmla="*/ 499842 h 5369298"/>
                <a:gd name="connsiteX18-14743" fmla="*/ 6352696 w 6401555"/>
                <a:gd name="connsiteY18-14744" fmla="*/ 532893 h 5369298"/>
                <a:gd name="connsiteX19-14745" fmla="*/ 6319646 w 6401555"/>
                <a:gd name="connsiteY19-14746" fmla="*/ 610011 h 5369298"/>
                <a:gd name="connsiteX20-14747" fmla="*/ 6330663 w 6401555"/>
                <a:gd name="connsiteY20-14748" fmla="*/ 775264 h 5369298"/>
                <a:gd name="connsiteX21-14749" fmla="*/ 6352696 w 6401555"/>
                <a:gd name="connsiteY21-14750" fmla="*/ 841365 h 5369298"/>
                <a:gd name="connsiteX22-14751" fmla="*/ 6341679 w 6401555"/>
                <a:gd name="connsiteY22-14752" fmla="*/ 874416 h 5369298"/>
                <a:gd name="connsiteX23-14753" fmla="*/ 6308629 w 6401555"/>
                <a:gd name="connsiteY23-14754" fmla="*/ 885432 h 5369298"/>
                <a:gd name="connsiteX24-14755" fmla="*/ 6275578 w 6401555"/>
                <a:gd name="connsiteY24-14756" fmla="*/ 907466 h 5369298"/>
                <a:gd name="connsiteX25-14757" fmla="*/ 6319646 w 6401555"/>
                <a:gd name="connsiteY25-14758" fmla="*/ 973567 h 5369298"/>
                <a:gd name="connsiteX26-14759" fmla="*/ 6341679 w 6401555"/>
                <a:gd name="connsiteY26-14760" fmla="*/ 1039669 h 5369298"/>
                <a:gd name="connsiteX27-14761" fmla="*/ 6352696 w 6401555"/>
                <a:gd name="connsiteY27-14762" fmla="*/ 1072719 h 5369298"/>
                <a:gd name="connsiteX28-14763" fmla="*/ 6385747 w 6401555"/>
                <a:gd name="connsiteY28-14764" fmla="*/ 1105770 h 5369298"/>
                <a:gd name="connsiteX29-14765" fmla="*/ 6385747 w 6401555"/>
                <a:gd name="connsiteY29-14766" fmla="*/ 1237972 h 5369298"/>
                <a:gd name="connsiteX30-14767" fmla="*/ 6352696 w 6401555"/>
                <a:gd name="connsiteY30-14768" fmla="*/ 1271023 h 5369298"/>
                <a:gd name="connsiteX31-14769" fmla="*/ 6330663 w 6401555"/>
                <a:gd name="connsiteY31-14770" fmla="*/ 1304073 h 5369298"/>
                <a:gd name="connsiteX32-14771" fmla="*/ 6198460 w 6401555"/>
                <a:gd name="connsiteY32-14772" fmla="*/ 1414242 h 5369298"/>
                <a:gd name="connsiteX33-14773" fmla="*/ 6154393 w 6401555"/>
                <a:gd name="connsiteY33-14774" fmla="*/ 1425259 h 5369298"/>
                <a:gd name="connsiteX34-14775" fmla="*/ 6110325 w 6401555"/>
                <a:gd name="connsiteY34-14776" fmla="*/ 1458310 h 5369298"/>
                <a:gd name="connsiteX35-14777" fmla="*/ 6011173 w 6401555"/>
                <a:gd name="connsiteY35-14778" fmla="*/ 1469326 h 5369298"/>
                <a:gd name="connsiteX36-14779" fmla="*/ 5967106 w 6401555"/>
                <a:gd name="connsiteY36-14780" fmla="*/ 1480343 h 5369298"/>
                <a:gd name="connsiteX37-14781" fmla="*/ 5934055 w 6401555"/>
                <a:gd name="connsiteY37-14782" fmla="*/ 1513394 h 5369298"/>
                <a:gd name="connsiteX38-14783" fmla="*/ 5867954 w 6401555"/>
                <a:gd name="connsiteY38-14784" fmla="*/ 1535428 h 5369298"/>
                <a:gd name="connsiteX39-14785" fmla="*/ 5834904 w 6401555"/>
                <a:gd name="connsiteY39-14786" fmla="*/ 1546445 h 5369298"/>
                <a:gd name="connsiteX40-14787" fmla="*/ 5768802 w 6401555"/>
                <a:gd name="connsiteY40-14788" fmla="*/ 1568478 h 5369298"/>
                <a:gd name="connsiteX41-14789" fmla="*/ 5735752 w 6401555"/>
                <a:gd name="connsiteY41-14790" fmla="*/ 1579495 h 5369298"/>
                <a:gd name="connsiteX42-14791" fmla="*/ 5581516 w 6401555"/>
                <a:gd name="connsiteY42-14792" fmla="*/ 1590512 h 5369298"/>
                <a:gd name="connsiteX43-14793" fmla="*/ 5570499 w 6401555"/>
                <a:gd name="connsiteY43-14794" fmla="*/ 1700681 h 5369298"/>
                <a:gd name="connsiteX44-14795" fmla="*/ 5482364 w 6401555"/>
                <a:gd name="connsiteY44-14796" fmla="*/ 1656613 h 5369298"/>
                <a:gd name="connsiteX45-14797" fmla="*/ 5427279 w 6401555"/>
                <a:gd name="connsiteY45-14798" fmla="*/ 1667630 h 5369298"/>
                <a:gd name="connsiteX46-14799" fmla="*/ 5394229 w 6401555"/>
                <a:gd name="connsiteY46-14800" fmla="*/ 1700681 h 5369298"/>
                <a:gd name="connsiteX47-14801" fmla="*/ 5361178 w 6401555"/>
                <a:gd name="connsiteY47-14802" fmla="*/ 1711698 h 5369298"/>
                <a:gd name="connsiteX48-14803" fmla="*/ 5206942 w 6401555"/>
                <a:gd name="connsiteY48-14804" fmla="*/ 1700681 h 5369298"/>
                <a:gd name="connsiteX49-14805" fmla="*/ 5173892 w 6401555"/>
                <a:gd name="connsiteY49-14806" fmla="*/ 1689664 h 5369298"/>
                <a:gd name="connsiteX50-14807" fmla="*/ 5107790 w 6401555"/>
                <a:gd name="connsiteY50-14808" fmla="*/ 1700681 h 5369298"/>
                <a:gd name="connsiteX51-14809" fmla="*/ 5041689 w 6401555"/>
                <a:gd name="connsiteY51-14810" fmla="*/ 1744748 h 5369298"/>
                <a:gd name="connsiteX52-14811" fmla="*/ 4997622 w 6401555"/>
                <a:gd name="connsiteY52-14812" fmla="*/ 1799832 h 5369298"/>
                <a:gd name="connsiteX53-14813" fmla="*/ 4964571 w 6401555"/>
                <a:gd name="connsiteY53-14814" fmla="*/ 1876951 h 5369298"/>
                <a:gd name="connsiteX54-14815" fmla="*/ 4953554 w 6401555"/>
                <a:gd name="connsiteY54-14816" fmla="*/ 1943052 h 5369298"/>
                <a:gd name="connsiteX55-14817" fmla="*/ 4920504 w 6401555"/>
                <a:gd name="connsiteY55-14818" fmla="*/ 1976102 h 5369298"/>
                <a:gd name="connsiteX56-14819" fmla="*/ 4909487 w 6401555"/>
                <a:gd name="connsiteY56-14820" fmla="*/ 2009153 h 5369298"/>
                <a:gd name="connsiteX57-14821" fmla="*/ 4887453 w 6401555"/>
                <a:gd name="connsiteY57-14822" fmla="*/ 2097288 h 5369298"/>
                <a:gd name="connsiteX58-14823" fmla="*/ 4876436 w 6401555"/>
                <a:gd name="connsiteY58-14824" fmla="*/ 2130338 h 5369298"/>
                <a:gd name="connsiteX59-14825" fmla="*/ 4733217 w 6401555"/>
                <a:gd name="connsiteY59-14826" fmla="*/ 2163389 h 5369298"/>
                <a:gd name="connsiteX60-14827" fmla="*/ 4689149 w 6401555"/>
                <a:gd name="connsiteY60-14828" fmla="*/ 2185423 h 5369298"/>
                <a:gd name="connsiteX61-14829" fmla="*/ 4678132 w 6401555"/>
                <a:gd name="connsiteY61-14830" fmla="*/ 2306608 h 5369298"/>
                <a:gd name="connsiteX62-14831" fmla="*/ 4667116 w 6401555"/>
                <a:gd name="connsiteY62-14832" fmla="*/ 2339659 h 5369298"/>
                <a:gd name="connsiteX63-14833" fmla="*/ 4634065 w 6401555"/>
                <a:gd name="connsiteY63-14834" fmla="*/ 2317625 h 5369298"/>
                <a:gd name="connsiteX64-14835" fmla="*/ 4589998 w 6401555"/>
                <a:gd name="connsiteY64-14836" fmla="*/ 2361693 h 5369298"/>
                <a:gd name="connsiteX65-14837" fmla="*/ 4523896 w 6401555"/>
                <a:gd name="connsiteY65-14838" fmla="*/ 2394743 h 5369298"/>
                <a:gd name="connsiteX66-14839" fmla="*/ 4556947 w 6401555"/>
                <a:gd name="connsiteY66-14840" fmla="*/ 2416777 h 5369298"/>
                <a:gd name="connsiteX67-14841" fmla="*/ 4612031 w 6401555"/>
                <a:gd name="connsiteY67-14842" fmla="*/ 2361693 h 5369298"/>
                <a:gd name="connsiteX68-14843" fmla="*/ 4645082 w 6401555"/>
                <a:gd name="connsiteY68-14844" fmla="*/ 2383726 h 5369298"/>
                <a:gd name="connsiteX69-14845" fmla="*/ 4689149 w 6401555"/>
                <a:gd name="connsiteY69-14846" fmla="*/ 2482878 h 5369298"/>
                <a:gd name="connsiteX70-14847" fmla="*/ 4711183 w 6401555"/>
                <a:gd name="connsiteY70-14848" fmla="*/ 2593047 h 5369298"/>
                <a:gd name="connsiteX71-14849" fmla="*/ 4777284 w 6401555"/>
                <a:gd name="connsiteY71-14850" fmla="*/ 2648131 h 5369298"/>
                <a:gd name="connsiteX72-14851" fmla="*/ 4788301 w 6401555"/>
                <a:gd name="connsiteY72-14852" fmla="*/ 2703216 h 5369298"/>
                <a:gd name="connsiteX73-14853" fmla="*/ 4799318 w 6401555"/>
                <a:gd name="connsiteY73-14854" fmla="*/ 2747283 h 5369298"/>
                <a:gd name="connsiteX74-14855" fmla="*/ 4810335 w 6401555"/>
                <a:gd name="connsiteY74-14856" fmla="*/ 2901519 h 5369298"/>
                <a:gd name="connsiteX75-14857" fmla="*/ 4821352 w 6401555"/>
                <a:gd name="connsiteY75-14858" fmla="*/ 2934570 h 5369298"/>
                <a:gd name="connsiteX76-14859" fmla="*/ 4832369 w 6401555"/>
                <a:gd name="connsiteY76-14860" fmla="*/ 2978637 h 5369298"/>
                <a:gd name="connsiteX77-14861" fmla="*/ 4931520 w 6401555"/>
                <a:gd name="connsiteY77-14862" fmla="*/ 3022705 h 5369298"/>
                <a:gd name="connsiteX78-14863" fmla="*/ 4964571 w 6401555"/>
                <a:gd name="connsiteY78-14864" fmla="*/ 3033722 h 5369298"/>
                <a:gd name="connsiteX79-14865" fmla="*/ 4997622 w 6401555"/>
                <a:gd name="connsiteY79-14866" fmla="*/ 3044738 h 5369298"/>
                <a:gd name="connsiteX80-14867" fmla="*/ 5019655 w 6401555"/>
                <a:gd name="connsiteY80-14868" fmla="*/ 3077789 h 5369298"/>
                <a:gd name="connsiteX81-14869" fmla="*/ 5030672 w 6401555"/>
                <a:gd name="connsiteY81-14870" fmla="*/ 3154907 h 5369298"/>
                <a:gd name="connsiteX82-14871" fmla="*/ 5107790 w 6401555"/>
                <a:gd name="connsiteY82-14872" fmla="*/ 3165924 h 5369298"/>
                <a:gd name="connsiteX83-14873" fmla="*/ 5162875 w 6401555"/>
                <a:gd name="connsiteY83-14874" fmla="*/ 3232025 h 5369298"/>
                <a:gd name="connsiteX84-14875" fmla="*/ 5173892 w 6401555"/>
                <a:gd name="connsiteY84-14876" fmla="*/ 3265076 h 5369298"/>
                <a:gd name="connsiteX85-14877" fmla="*/ 5184908 w 6401555"/>
                <a:gd name="connsiteY85-14878" fmla="*/ 3452363 h 5369298"/>
                <a:gd name="connsiteX86-14879" fmla="*/ 5217959 w 6401555"/>
                <a:gd name="connsiteY86-14880" fmla="*/ 3463379 h 5369298"/>
                <a:gd name="connsiteX87-14881" fmla="*/ 5251010 w 6401555"/>
                <a:gd name="connsiteY87-14882" fmla="*/ 3496430 h 5369298"/>
                <a:gd name="connsiteX88-14883" fmla="*/ 5262026 w 6401555"/>
                <a:gd name="connsiteY88-14884" fmla="*/ 3529481 h 5369298"/>
                <a:gd name="connsiteX89-14885" fmla="*/ 5273043 w 6401555"/>
                <a:gd name="connsiteY89-14886" fmla="*/ 3617616 h 5369298"/>
                <a:gd name="connsiteX90-14887" fmla="*/ 5239993 w 6401555"/>
                <a:gd name="connsiteY90-14888" fmla="*/ 3628632 h 5369298"/>
                <a:gd name="connsiteX91-14889" fmla="*/ 5173892 w 6401555"/>
                <a:gd name="connsiteY91-14890" fmla="*/ 3672700 h 5369298"/>
                <a:gd name="connsiteX92-14891" fmla="*/ 5140841 w 6401555"/>
                <a:gd name="connsiteY92-14892" fmla="*/ 3683717 h 5369298"/>
                <a:gd name="connsiteX93-14893" fmla="*/ 5074740 w 6401555"/>
                <a:gd name="connsiteY93-14894" fmla="*/ 3727784 h 5369298"/>
                <a:gd name="connsiteX94-14895" fmla="*/ 4942537 w 6401555"/>
                <a:gd name="connsiteY94-14896" fmla="*/ 3738801 h 5369298"/>
                <a:gd name="connsiteX95-14897" fmla="*/ 4821352 w 6401555"/>
                <a:gd name="connsiteY95-14898" fmla="*/ 3727784 h 5369298"/>
                <a:gd name="connsiteX96-14899" fmla="*/ 4788301 w 6401555"/>
                <a:gd name="connsiteY96-14900" fmla="*/ 3705751 h 5369298"/>
                <a:gd name="connsiteX97-14901" fmla="*/ 4722200 w 6401555"/>
                <a:gd name="connsiteY97-14902" fmla="*/ 3683717 h 5369298"/>
                <a:gd name="connsiteX98-14903" fmla="*/ 4656099 w 6401555"/>
                <a:gd name="connsiteY98-14904" fmla="*/ 3617616 h 5369298"/>
                <a:gd name="connsiteX99-14905" fmla="*/ 4667116 w 6401555"/>
                <a:gd name="connsiteY99-14906" fmla="*/ 3573548 h 5369298"/>
                <a:gd name="connsiteX100-14907" fmla="*/ 4479829 w 6401555"/>
                <a:gd name="connsiteY100-14908" fmla="*/ 3518464 h 5369298"/>
                <a:gd name="connsiteX101-14909" fmla="*/ 4446778 w 6401555"/>
                <a:gd name="connsiteY101-14910" fmla="*/ 3485413 h 5369298"/>
                <a:gd name="connsiteX102-14911" fmla="*/ 4358643 w 6401555"/>
                <a:gd name="connsiteY102-14912" fmla="*/ 3441346 h 5369298"/>
                <a:gd name="connsiteX103-14913" fmla="*/ 4347626 w 6401555"/>
                <a:gd name="connsiteY103-14914" fmla="*/ 3529481 h 5369298"/>
                <a:gd name="connsiteX104-14915" fmla="*/ 4380677 w 6401555"/>
                <a:gd name="connsiteY104-14916" fmla="*/ 3551514 h 5369298"/>
                <a:gd name="connsiteX105-14917" fmla="*/ 4347626 w 6401555"/>
                <a:gd name="connsiteY105-14918" fmla="*/ 3584565 h 5369298"/>
                <a:gd name="connsiteX106-14919" fmla="*/ 4259492 w 6401555"/>
                <a:gd name="connsiteY106-14920" fmla="*/ 3584565 h 5369298"/>
                <a:gd name="connsiteX107-14921" fmla="*/ 4177626 w 6401555"/>
                <a:gd name="connsiteY107-14922" fmla="*/ 3541305 h 5369298"/>
                <a:gd name="connsiteX108-14923" fmla="*/ 4088668 w 6401555"/>
                <a:gd name="connsiteY108-14924" fmla="*/ 3462858 h 5369298"/>
                <a:gd name="connsiteX109-14925" fmla="*/ 3988591 w 6401555"/>
                <a:gd name="connsiteY109-14926" fmla="*/ 3451651 h 5369298"/>
                <a:gd name="connsiteX110-14927" fmla="*/ 3899634 w 6401555"/>
                <a:gd name="connsiteY110-14928" fmla="*/ 3384411 h 5369298"/>
                <a:gd name="connsiteX111-14929" fmla="*/ 3862884 w 6401555"/>
                <a:gd name="connsiteY111-14930" fmla="*/ 3221008 h 5369298"/>
                <a:gd name="connsiteX112-14931" fmla="*/ 3730682 w 6401555"/>
                <a:gd name="connsiteY112-14932" fmla="*/ 3165924 h 5369298"/>
                <a:gd name="connsiteX113-14933" fmla="*/ 3743959 w 6401555"/>
                <a:gd name="connsiteY113-14934" fmla="*/ 3238725 h 5369298"/>
                <a:gd name="connsiteX114-14935" fmla="*/ 3631530 w 6401555"/>
                <a:gd name="connsiteY114-14936" fmla="*/ 3110840 h 5369298"/>
                <a:gd name="connsiteX115-14937" fmla="*/ 3609496 w 6401555"/>
                <a:gd name="connsiteY115-14938" fmla="*/ 3143890 h 5369298"/>
                <a:gd name="connsiteX116-14939" fmla="*/ 3598479 w 6401555"/>
                <a:gd name="connsiteY116-14940" fmla="*/ 3198975 h 5369298"/>
                <a:gd name="connsiteX117-14941" fmla="*/ 3565429 w 6401555"/>
                <a:gd name="connsiteY117-14942" fmla="*/ 3209991 h 5369298"/>
                <a:gd name="connsiteX118-14943" fmla="*/ 3510345 w 6401555"/>
                <a:gd name="connsiteY118-14944" fmla="*/ 3198975 h 5369298"/>
                <a:gd name="connsiteX119-14945" fmla="*/ 3499328 w 6401555"/>
                <a:gd name="connsiteY119-14946" fmla="*/ 3165924 h 5369298"/>
                <a:gd name="connsiteX120-14947" fmla="*/ 3477294 w 6401555"/>
                <a:gd name="connsiteY120-14948" fmla="*/ 3132873 h 5369298"/>
                <a:gd name="connsiteX121-14949" fmla="*/ 3411193 w 6401555"/>
                <a:gd name="connsiteY121-14950" fmla="*/ 3077789 h 5369298"/>
                <a:gd name="connsiteX122-14951" fmla="*/ 3345092 w 6401555"/>
                <a:gd name="connsiteY122-14952" fmla="*/ 3088806 h 5369298"/>
                <a:gd name="connsiteX123-14953" fmla="*/ 3378142 w 6401555"/>
                <a:gd name="connsiteY123-14954" fmla="*/ 3110840 h 5369298"/>
                <a:gd name="connsiteX124-14955" fmla="*/ 3356108 w 6401555"/>
                <a:gd name="connsiteY124-14956" fmla="*/ 3187958 h 5369298"/>
                <a:gd name="connsiteX125-14957" fmla="*/ 3290007 w 6401555"/>
                <a:gd name="connsiteY125-14958" fmla="*/ 3232025 h 5369298"/>
                <a:gd name="connsiteX126-14959" fmla="*/ 3256957 w 6401555"/>
                <a:gd name="connsiteY126-14960" fmla="*/ 3254059 h 5369298"/>
                <a:gd name="connsiteX127-14961" fmla="*/ 3223906 w 6401555"/>
                <a:gd name="connsiteY127-14962" fmla="*/ 3265076 h 5369298"/>
                <a:gd name="connsiteX128-14963" fmla="*/ 3157805 w 6401555"/>
                <a:gd name="connsiteY128-14964" fmla="*/ 3298126 h 5369298"/>
                <a:gd name="connsiteX129-14965" fmla="*/ 3124754 w 6401555"/>
                <a:gd name="connsiteY129-14966" fmla="*/ 3331177 h 5369298"/>
                <a:gd name="connsiteX130-14967" fmla="*/ 3014585 w 6401555"/>
                <a:gd name="connsiteY130-14968" fmla="*/ 3452363 h 5369298"/>
                <a:gd name="connsiteX131-14969" fmla="*/ 2926451 w 6401555"/>
                <a:gd name="connsiteY131-14970" fmla="*/ 3518464 h 5369298"/>
                <a:gd name="connsiteX132-14971" fmla="*/ 3036619 w 6401555"/>
                <a:gd name="connsiteY132-14972" fmla="*/ 3507447 h 5369298"/>
                <a:gd name="connsiteX133-14973" fmla="*/ 3091704 w 6401555"/>
                <a:gd name="connsiteY133-14974" fmla="*/ 3463379 h 5369298"/>
                <a:gd name="connsiteX134-14975" fmla="*/ 3102720 w 6401555"/>
                <a:gd name="connsiteY134-14976" fmla="*/ 3430329 h 5369298"/>
                <a:gd name="connsiteX135-14977" fmla="*/ 3091704 w 6401555"/>
                <a:gd name="connsiteY135-14978" fmla="*/ 3309143 h 5369298"/>
                <a:gd name="connsiteX136-14979" fmla="*/ 3047636 w 6401555"/>
                <a:gd name="connsiteY136-14980" fmla="*/ 3331177 h 5369298"/>
                <a:gd name="connsiteX137-14981" fmla="*/ 2981535 w 6401555"/>
                <a:gd name="connsiteY137-14982" fmla="*/ 3397278 h 5369298"/>
                <a:gd name="connsiteX138-14983" fmla="*/ 2871366 w 6401555"/>
                <a:gd name="connsiteY138-14984" fmla="*/ 3419312 h 5369298"/>
                <a:gd name="connsiteX139-14985" fmla="*/ 2816282 w 6401555"/>
                <a:gd name="connsiteY139-14986" fmla="*/ 3485413 h 5369298"/>
                <a:gd name="connsiteX140-14987" fmla="*/ 2783231 w 6401555"/>
                <a:gd name="connsiteY140-14988" fmla="*/ 3496430 h 5369298"/>
                <a:gd name="connsiteX141-14989" fmla="*/ 2684079 w 6401555"/>
                <a:gd name="connsiteY141-14990" fmla="*/ 3496430 h 5369298"/>
                <a:gd name="connsiteX142-14991" fmla="*/ 2662046 w 6401555"/>
                <a:gd name="connsiteY142-14992" fmla="*/ 3529481 h 5369298"/>
                <a:gd name="connsiteX143-14993" fmla="*/ 2628995 w 6401555"/>
                <a:gd name="connsiteY143-14994" fmla="*/ 3551514 h 5369298"/>
                <a:gd name="connsiteX144-14995" fmla="*/ 2496793 w 6401555"/>
                <a:gd name="connsiteY144-14996" fmla="*/ 3573548 h 5369298"/>
                <a:gd name="connsiteX145-14997" fmla="*/ 2507810 w 6401555"/>
                <a:gd name="connsiteY145-14998" fmla="*/ 3672700 h 5369298"/>
                <a:gd name="connsiteX146-14999" fmla="*/ 2518826 w 6401555"/>
                <a:gd name="connsiteY146-15000" fmla="*/ 3705751 h 5369298"/>
                <a:gd name="connsiteX147-15001" fmla="*/ 2551877 w 6401555"/>
                <a:gd name="connsiteY147-15002" fmla="*/ 3738801 h 5369298"/>
                <a:gd name="connsiteX148-15003" fmla="*/ 2595945 w 6401555"/>
                <a:gd name="connsiteY148-15004" fmla="*/ 3804902 h 5369298"/>
                <a:gd name="connsiteX149-15005" fmla="*/ 2640012 w 6401555"/>
                <a:gd name="connsiteY149-15006" fmla="*/ 3992189 h 5369298"/>
                <a:gd name="connsiteX150-15007" fmla="*/ 2673063 w 6401555"/>
                <a:gd name="connsiteY150-15008" fmla="*/ 4003206 h 5369298"/>
                <a:gd name="connsiteX151-15009" fmla="*/ 2739164 w 6401555"/>
                <a:gd name="connsiteY151-15010" fmla="*/ 4058290 h 5369298"/>
                <a:gd name="connsiteX152-15011" fmla="*/ 2750181 w 6401555"/>
                <a:gd name="connsiteY152-15012" fmla="*/ 4091341 h 5369298"/>
                <a:gd name="connsiteX153-15013" fmla="*/ 2761198 w 6401555"/>
                <a:gd name="connsiteY153-15014" fmla="*/ 4135408 h 5369298"/>
                <a:gd name="connsiteX154-15015" fmla="*/ 2816282 w 6401555"/>
                <a:gd name="connsiteY154-15016" fmla="*/ 4146425 h 5369298"/>
                <a:gd name="connsiteX155-15017" fmla="*/ 2882383 w 6401555"/>
                <a:gd name="connsiteY155-15018" fmla="*/ 4245577 h 5369298"/>
                <a:gd name="connsiteX156-15019" fmla="*/ 2904417 w 6401555"/>
                <a:gd name="connsiteY156-15020" fmla="*/ 4278628 h 5369298"/>
                <a:gd name="connsiteX157-15021" fmla="*/ 3014585 w 6401555"/>
                <a:gd name="connsiteY157-15022" fmla="*/ 4300661 h 5369298"/>
                <a:gd name="connsiteX158-15023" fmla="*/ 3036619 w 6401555"/>
                <a:gd name="connsiteY158-15024" fmla="*/ 4333712 h 5369298"/>
                <a:gd name="connsiteX159-15025" fmla="*/ 3102720 w 6401555"/>
                <a:gd name="connsiteY159-15026" fmla="*/ 4399813 h 5369298"/>
                <a:gd name="connsiteX160-15027" fmla="*/ 3146788 w 6401555"/>
                <a:gd name="connsiteY160-15028" fmla="*/ 4465914 h 5369298"/>
                <a:gd name="connsiteX161-15029" fmla="*/ 3168822 w 6401555"/>
                <a:gd name="connsiteY161-15030" fmla="*/ 4498965 h 5369298"/>
                <a:gd name="connsiteX162-15031" fmla="*/ 3179838 w 6401555"/>
                <a:gd name="connsiteY162-15032" fmla="*/ 4532016 h 5369298"/>
                <a:gd name="connsiteX163-15033" fmla="*/ 3047636 w 6401555"/>
                <a:gd name="connsiteY163-15034" fmla="*/ 4620151 h 5369298"/>
                <a:gd name="connsiteX164-15035" fmla="*/ 3036619 w 6401555"/>
                <a:gd name="connsiteY164-15036" fmla="*/ 4653201 h 5369298"/>
                <a:gd name="connsiteX165-15037" fmla="*/ 2981535 w 6401555"/>
                <a:gd name="connsiteY165-15038" fmla="*/ 4763370 h 5369298"/>
                <a:gd name="connsiteX166-15039" fmla="*/ 2915434 w 6401555"/>
                <a:gd name="connsiteY166-15040" fmla="*/ 4785404 h 5369298"/>
                <a:gd name="connsiteX167-15041" fmla="*/ 2838316 w 6401555"/>
                <a:gd name="connsiteY167-15042" fmla="*/ 4807437 h 5369298"/>
                <a:gd name="connsiteX168-15043" fmla="*/ 2827299 w 6401555"/>
                <a:gd name="connsiteY168-15044" fmla="*/ 4840488 h 5369298"/>
                <a:gd name="connsiteX169-15045" fmla="*/ 2794248 w 6401555"/>
                <a:gd name="connsiteY169-15046" fmla="*/ 4862522 h 5369298"/>
                <a:gd name="connsiteX170-15047" fmla="*/ 2761198 w 6401555"/>
                <a:gd name="connsiteY170-15048" fmla="*/ 4895572 h 5369298"/>
                <a:gd name="connsiteX171-15049" fmla="*/ 2772214 w 6401555"/>
                <a:gd name="connsiteY171-15050" fmla="*/ 5016758 h 5369298"/>
                <a:gd name="connsiteX172-15051" fmla="*/ 2805265 w 6401555"/>
                <a:gd name="connsiteY172-15052" fmla="*/ 5049808 h 5369298"/>
                <a:gd name="connsiteX173-15053" fmla="*/ 2816282 w 6401555"/>
                <a:gd name="connsiteY173-15054" fmla="*/ 5137943 h 5369298"/>
                <a:gd name="connsiteX174-15055" fmla="*/ 2882383 w 6401555"/>
                <a:gd name="connsiteY174-15056" fmla="*/ 5170994 h 5369298"/>
                <a:gd name="connsiteX175-15057" fmla="*/ 2838316 w 6401555"/>
                <a:gd name="connsiteY175-15058" fmla="*/ 5248112 h 5369298"/>
                <a:gd name="connsiteX176-15059" fmla="*/ 2827299 w 6401555"/>
                <a:gd name="connsiteY176-15060" fmla="*/ 5292179 h 5369298"/>
                <a:gd name="connsiteX177-15061" fmla="*/ 2794248 w 6401555"/>
                <a:gd name="connsiteY177-15062" fmla="*/ 5281163 h 5369298"/>
                <a:gd name="connsiteX178-15063" fmla="*/ 2783231 w 6401555"/>
                <a:gd name="connsiteY178-15064" fmla="*/ 5248112 h 5369298"/>
                <a:gd name="connsiteX179-15065" fmla="*/ 2706113 w 6401555"/>
                <a:gd name="connsiteY179-15066" fmla="*/ 5159977 h 5369298"/>
                <a:gd name="connsiteX180-15067" fmla="*/ 2485776 w 6401555"/>
                <a:gd name="connsiteY180-15068" fmla="*/ 5170994 h 5369298"/>
                <a:gd name="connsiteX181-15069" fmla="*/ 2452725 w 6401555"/>
                <a:gd name="connsiteY181-15070" fmla="*/ 5182011 h 5369298"/>
                <a:gd name="connsiteX182-15071" fmla="*/ 2287472 w 6401555"/>
                <a:gd name="connsiteY182-15072" fmla="*/ 5193028 h 5369298"/>
                <a:gd name="connsiteX183-15073" fmla="*/ 2243405 w 6401555"/>
                <a:gd name="connsiteY183-15074" fmla="*/ 5237095 h 5369298"/>
                <a:gd name="connsiteX184-15075" fmla="*/ 2155270 w 6401555"/>
                <a:gd name="connsiteY184-15076" fmla="*/ 5303196 h 5369298"/>
                <a:gd name="connsiteX185-15077" fmla="*/ 2100185 w 6401555"/>
                <a:gd name="connsiteY185-15078" fmla="*/ 5281163 h 5369298"/>
                <a:gd name="connsiteX186-15079" fmla="*/ 1956966 w 6401555"/>
                <a:gd name="connsiteY186-15080" fmla="*/ 5270146 h 5369298"/>
                <a:gd name="connsiteX187-15081" fmla="*/ 1912899 w 6401555"/>
                <a:gd name="connsiteY187-15082" fmla="*/ 5226078 h 5369298"/>
                <a:gd name="connsiteX188-15083" fmla="*/ 1824764 w 6401555"/>
                <a:gd name="connsiteY188-15084" fmla="*/ 5204045 h 5369298"/>
                <a:gd name="connsiteX189-15085" fmla="*/ 1791713 w 6401555"/>
                <a:gd name="connsiteY189-15086" fmla="*/ 5182011 h 5369298"/>
                <a:gd name="connsiteX190-15087" fmla="*/ 1769679 w 6401555"/>
                <a:gd name="connsiteY190-15088" fmla="*/ 5248112 h 5369298"/>
                <a:gd name="connsiteX191-15089" fmla="*/ 1747646 w 6401555"/>
                <a:gd name="connsiteY191-15090" fmla="*/ 5347264 h 5369298"/>
                <a:gd name="connsiteX192-15091" fmla="*/ 1714595 w 6401555"/>
                <a:gd name="connsiteY192-15092" fmla="*/ 5369298 h 5369298"/>
                <a:gd name="connsiteX193-15093" fmla="*/ 1648494 w 6401555"/>
                <a:gd name="connsiteY193-15094" fmla="*/ 5358281 h 5369298"/>
                <a:gd name="connsiteX194-15095" fmla="*/ 1604426 w 6401555"/>
                <a:gd name="connsiteY194-15096" fmla="*/ 5292179 h 5369298"/>
                <a:gd name="connsiteX195-15097" fmla="*/ 1593410 w 6401555"/>
                <a:gd name="connsiteY195-15098" fmla="*/ 5259129 h 5369298"/>
                <a:gd name="connsiteX196-15099" fmla="*/ 1494258 w 6401555"/>
                <a:gd name="connsiteY196-15100" fmla="*/ 5215061 h 5369298"/>
                <a:gd name="connsiteX197-15101" fmla="*/ 1461207 w 6401555"/>
                <a:gd name="connsiteY197-15102" fmla="*/ 5204045 h 5369298"/>
                <a:gd name="connsiteX198-15103" fmla="*/ 1428157 w 6401555"/>
                <a:gd name="connsiteY198-15104" fmla="*/ 5182011 h 5369298"/>
                <a:gd name="connsiteX199-15105" fmla="*/ 1163752 w 6401555"/>
                <a:gd name="connsiteY199-15106" fmla="*/ 5126926 h 5369298"/>
                <a:gd name="connsiteX200-15107" fmla="*/ 1130701 w 6401555"/>
                <a:gd name="connsiteY200-15108" fmla="*/ 5115910 h 5369298"/>
                <a:gd name="connsiteX201-15109" fmla="*/ 1064600 w 6401555"/>
                <a:gd name="connsiteY201-15110" fmla="*/ 5104893 h 5369298"/>
                <a:gd name="connsiteX202-15111" fmla="*/ 1031549 w 6401555"/>
                <a:gd name="connsiteY202-15112" fmla="*/ 5071842 h 5369298"/>
                <a:gd name="connsiteX203-15113" fmla="*/ 998499 w 6401555"/>
                <a:gd name="connsiteY203-15114" fmla="*/ 5060825 h 5369298"/>
                <a:gd name="connsiteX204-15115" fmla="*/ 943414 w 6401555"/>
                <a:gd name="connsiteY204-15116" fmla="*/ 5071842 h 5369298"/>
                <a:gd name="connsiteX205-15117" fmla="*/ 965448 w 6401555"/>
                <a:gd name="connsiteY205-15118" fmla="*/ 5104893 h 5369298"/>
                <a:gd name="connsiteX206-15119" fmla="*/ 932398 w 6401555"/>
                <a:gd name="connsiteY206-15120" fmla="*/ 5137943 h 5369298"/>
                <a:gd name="connsiteX207-15121" fmla="*/ 634942 w 6401555"/>
                <a:gd name="connsiteY207-15122" fmla="*/ 5137943 h 5369298"/>
                <a:gd name="connsiteX208-15123" fmla="*/ 568841 w 6401555"/>
                <a:gd name="connsiteY208-15124" fmla="*/ 5204045 h 5369298"/>
                <a:gd name="connsiteX209-15125" fmla="*/ 502740 w 6401555"/>
                <a:gd name="connsiteY209-15126" fmla="*/ 5226078 h 5369298"/>
                <a:gd name="connsiteX210-15127" fmla="*/ 469689 w 6401555"/>
                <a:gd name="connsiteY210-15128" fmla="*/ 5237095 h 5369298"/>
                <a:gd name="connsiteX211-15129" fmla="*/ 403588 w 6401555"/>
                <a:gd name="connsiteY211-15130" fmla="*/ 5193028 h 5369298"/>
                <a:gd name="connsiteX212-15131" fmla="*/ 392571 w 6401555"/>
                <a:gd name="connsiteY212-15132" fmla="*/ 5159977 h 5369298"/>
                <a:gd name="connsiteX213-15133" fmla="*/ 348504 w 6401555"/>
                <a:gd name="connsiteY213-15134" fmla="*/ 5093876 h 5369298"/>
                <a:gd name="connsiteX214-15135" fmla="*/ 326470 w 6401555"/>
                <a:gd name="connsiteY214-15136" fmla="*/ 5027775 h 5369298"/>
                <a:gd name="connsiteX215-15137" fmla="*/ 337487 w 6401555"/>
                <a:gd name="connsiteY215-15138" fmla="*/ 4829471 h 5369298"/>
                <a:gd name="connsiteX216-15139" fmla="*/ 370537 w 6401555"/>
                <a:gd name="connsiteY216-15140" fmla="*/ 4796420 h 5369298"/>
                <a:gd name="connsiteX217-15141" fmla="*/ 392571 w 6401555"/>
                <a:gd name="connsiteY217-15142" fmla="*/ 4763370 h 5369298"/>
                <a:gd name="connsiteX218-15143" fmla="*/ 403588 w 6401555"/>
                <a:gd name="connsiteY218-15144" fmla="*/ 4730319 h 5369298"/>
                <a:gd name="connsiteX219-15145" fmla="*/ 414605 w 6401555"/>
                <a:gd name="connsiteY219-15146" fmla="*/ 4675235 h 5369298"/>
                <a:gd name="connsiteX220-15147" fmla="*/ 436638 w 6401555"/>
                <a:gd name="connsiteY220-15148" fmla="*/ 4642184 h 5369298"/>
                <a:gd name="connsiteX221-15149" fmla="*/ 414605 w 6401555"/>
                <a:gd name="connsiteY221-15150" fmla="*/ 4554049 h 5369298"/>
                <a:gd name="connsiteX222-15151" fmla="*/ 359520 w 6401555"/>
                <a:gd name="connsiteY222-15152" fmla="*/ 4487948 h 5369298"/>
                <a:gd name="connsiteX223-15153" fmla="*/ 304436 w 6401555"/>
                <a:gd name="connsiteY223-15154" fmla="*/ 4432864 h 5369298"/>
                <a:gd name="connsiteX224-15155" fmla="*/ 282402 w 6401555"/>
                <a:gd name="connsiteY224-15156" fmla="*/ 4399813 h 5369298"/>
                <a:gd name="connsiteX225-15157" fmla="*/ 315453 w 6401555"/>
                <a:gd name="connsiteY225-15158" fmla="*/ 4388796 h 5369298"/>
                <a:gd name="connsiteX226-15159" fmla="*/ 238335 w 6401555"/>
                <a:gd name="connsiteY226-15160" fmla="*/ 4377779 h 5369298"/>
                <a:gd name="connsiteX227-15161" fmla="*/ 205284 w 6401555"/>
                <a:gd name="connsiteY227-15162" fmla="*/ 4366763 h 5369298"/>
                <a:gd name="connsiteX228-15163" fmla="*/ 183251 w 6401555"/>
                <a:gd name="connsiteY228-15164" fmla="*/ 4333712 h 5369298"/>
                <a:gd name="connsiteX229-15165" fmla="*/ 139183 w 6401555"/>
                <a:gd name="connsiteY229-15166" fmla="*/ 4289645 h 5369298"/>
                <a:gd name="connsiteX230-15167" fmla="*/ 117149 w 6401555"/>
                <a:gd name="connsiteY230-15168" fmla="*/ 4256594 h 5369298"/>
                <a:gd name="connsiteX231-15169" fmla="*/ 17998 w 6401555"/>
                <a:gd name="connsiteY231-15170" fmla="*/ 4201510 h 5369298"/>
                <a:gd name="connsiteX232-15171" fmla="*/ 17998 w 6401555"/>
                <a:gd name="connsiteY232-15172" fmla="*/ 4014223 h 5369298"/>
                <a:gd name="connsiteX233-15173" fmla="*/ 40031 w 6401555"/>
                <a:gd name="connsiteY233-15174" fmla="*/ 3981172 h 5369298"/>
                <a:gd name="connsiteX234-15175" fmla="*/ 51048 w 6401555"/>
                <a:gd name="connsiteY234-15176" fmla="*/ 3948122 h 5369298"/>
                <a:gd name="connsiteX235-15177" fmla="*/ 128166 w 6401555"/>
                <a:gd name="connsiteY235-15178" fmla="*/ 3926088 h 5369298"/>
                <a:gd name="connsiteX236-15179" fmla="*/ 161217 w 6401555"/>
                <a:gd name="connsiteY236-15180" fmla="*/ 3904054 h 5369298"/>
                <a:gd name="connsiteX237-15181" fmla="*/ 172234 w 6401555"/>
                <a:gd name="connsiteY237-15182" fmla="*/ 3871004 h 5369298"/>
                <a:gd name="connsiteX238-15183" fmla="*/ 216301 w 6401555"/>
                <a:gd name="connsiteY238-15184" fmla="*/ 3804902 h 5369298"/>
                <a:gd name="connsiteX239-15185" fmla="*/ 238335 w 6401555"/>
                <a:gd name="connsiteY239-15186" fmla="*/ 3771852 h 5369298"/>
                <a:gd name="connsiteX240-15187" fmla="*/ 227318 w 6401555"/>
                <a:gd name="connsiteY240-15188" fmla="*/ 3716767 h 5369298"/>
                <a:gd name="connsiteX241-15189" fmla="*/ 161217 w 6401555"/>
                <a:gd name="connsiteY241-15190" fmla="*/ 3650666 h 5369298"/>
                <a:gd name="connsiteX242-15191" fmla="*/ 172234 w 6401555"/>
                <a:gd name="connsiteY242-15192" fmla="*/ 3617616 h 5369298"/>
                <a:gd name="connsiteX243-15193" fmla="*/ 161217 w 6401555"/>
                <a:gd name="connsiteY243-15194" fmla="*/ 3595582 h 5369298"/>
                <a:gd name="connsiteX244-15195" fmla="*/ 117149 w 6401555"/>
                <a:gd name="connsiteY244-15196" fmla="*/ 3496430 h 5369298"/>
                <a:gd name="connsiteX245-15197" fmla="*/ 106132 w 6401555"/>
                <a:gd name="connsiteY245-15198" fmla="*/ 3452363 h 5369298"/>
                <a:gd name="connsiteX246-15199" fmla="*/ 106132 w 6401555"/>
                <a:gd name="connsiteY246-15200" fmla="*/ 3331177 h 5369298"/>
                <a:gd name="connsiteX247-15201" fmla="*/ 139183 w 6401555"/>
                <a:gd name="connsiteY247-15202" fmla="*/ 3320160 h 5369298"/>
                <a:gd name="connsiteX248-15203" fmla="*/ 150200 w 6401555"/>
                <a:gd name="connsiteY248-15204" fmla="*/ 3287110 h 5369298"/>
                <a:gd name="connsiteX249-15205" fmla="*/ 172234 w 6401555"/>
                <a:gd name="connsiteY249-15206" fmla="*/ 3254059 h 5369298"/>
                <a:gd name="connsiteX250-15207" fmla="*/ 150200 w 6401555"/>
                <a:gd name="connsiteY250-15208" fmla="*/ 3132873 h 5369298"/>
                <a:gd name="connsiteX251-15209" fmla="*/ 161217 w 6401555"/>
                <a:gd name="connsiteY251-15210" fmla="*/ 3088806 h 5369298"/>
                <a:gd name="connsiteX252-15211" fmla="*/ 172234 w 6401555"/>
                <a:gd name="connsiteY252-15212" fmla="*/ 3011688 h 5369298"/>
                <a:gd name="connsiteX253-15213" fmla="*/ 139183 w 6401555"/>
                <a:gd name="connsiteY253-15214" fmla="*/ 2989654 h 5369298"/>
                <a:gd name="connsiteX254-15215" fmla="*/ 128166 w 6401555"/>
                <a:gd name="connsiteY254-15216" fmla="*/ 2956604 h 5369298"/>
                <a:gd name="connsiteX255-15217" fmla="*/ 194267 w 6401555"/>
                <a:gd name="connsiteY255-15218" fmla="*/ 2901519 h 5369298"/>
                <a:gd name="connsiteX256-15219" fmla="*/ 216301 w 6401555"/>
                <a:gd name="connsiteY256-15220" fmla="*/ 2868469 h 5369298"/>
                <a:gd name="connsiteX257-15221" fmla="*/ 238335 w 6401555"/>
                <a:gd name="connsiteY257-15222" fmla="*/ 2758300 h 5369298"/>
                <a:gd name="connsiteX258-15223" fmla="*/ 260369 w 6401555"/>
                <a:gd name="connsiteY258-15224" fmla="*/ 2714232 h 5369298"/>
                <a:gd name="connsiteX259-15225" fmla="*/ 271385 w 6401555"/>
                <a:gd name="connsiteY259-15226" fmla="*/ 2681182 h 5369298"/>
                <a:gd name="connsiteX260-15227" fmla="*/ 260369 w 6401555"/>
                <a:gd name="connsiteY260-15228" fmla="*/ 2604064 h 5369298"/>
                <a:gd name="connsiteX261-15229" fmla="*/ 183251 w 6401555"/>
                <a:gd name="connsiteY261-15230" fmla="*/ 2515929 h 5369298"/>
                <a:gd name="connsiteX262-15231" fmla="*/ 172234 w 6401555"/>
                <a:gd name="connsiteY262-15232" fmla="*/ 2449828 h 5369298"/>
                <a:gd name="connsiteX263-15233" fmla="*/ 216301 w 6401555"/>
                <a:gd name="connsiteY263-15234" fmla="*/ 2438811 h 5369298"/>
                <a:gd name="connsiteX264-15235" fmla="*/ 304436 w 6401555"/>
                <a:gd name="connsiteY264-15236" fmla="*/ 2449828 h 5369298"/>
                <a:gd name="connsiteX265-15237" fmla="*/ 403588 w 6401555"/>
                <a:gd name="connsiteY265-15238" fmla="*/ 2471861 h 5369298"/>
                <a:gd name="connsiteX266-15239" fmla="*/ 436638 w 6401555"/>
                <a:gd name="connsiteY266-15240" fmla="*/ 2427794 h 5369298"/>
                <a:gd name="connsiteX267-15241" fmla="*/ 469689 w 6401555"/>
                <a:gd name="connsiteY267-15242" fmla="*/ 2460845 h 5369298"/>
                <a:gd name="connsiteX268-15243" fmla="*/ 480706 w 6401555"/>
                <a:gd name="connsiteY268-15244" fmla="*/ 2372710 h 5369298"/>
                <a:gd name="connsiteX269-15245" fmla="*/ 601892 w 6401555"/>
                <a:gd name="connsiteY269-15246" fmla="*/ 2328642 h 5369298"/>
                <a:gd name="connsiteX270-15247" fmla="*/ 579858 w 6401555"/>
                <a:gd name="connsiteY270-15248" fmla="*/ 2295591 h 5369298"/>
                <a:gd name="connsiteX271-15249" fmla="*/ 612908 w 6401555"/>
                <a:gd name="connsiteY271-15250" fmla="*/ 2196440 h 5369298"/>
                <a:gd name="connsiteX272-15251" fmla="*/ 557824 w 6401555"/>
                <a:gd name="connsiteY272-15252" fmla="*/ 2152372 h 5369298"/>
                <a:gd name="connsiteX273-15253" fmla="*/ 469689 w 6401555"/>
                <a:gd name="connsiteY273-15254" fmla="*/ 2130338 h 5369298"/>
                <a:gd name="connsiteX274-15255" fmla="*/ 546807 w 6401555"/>
                <a:gd name="connsiteY274-15256" fmla="*/ 2053220 h 5369298"/>
                <a:gd name="connsiteX275-15257" fmla="*/ 579858 w 6401555"/>
                <a:gd name="connsiteY275-15258" fmla="*/ 2042204 h 5369298"/>
                <a:gd name="connsiteX276-15259" fmla="*/ 612908 w 6401555"/>
                <a:gd name="connsiteY276-15260" fmla="*/ 2031187 h 5369298"/>
                <a:gd name="connsiteX277-15261" fmla="*/ 634942 w 6401555"/>
                <a:gd name="connsiteY277-15262" fmla="*/ 1998136 h 5369298"/>
                <a:gd name="connsiteX278-15263" fmla="*/ 656976 w 6401555"/>
                <a:gd name="connsiteY278-15264" fmla="*/ 1921018 h 5369298"/>
                <a:gd name="connsiteX279-15265" fmla="*/ 679010 w 6401555"/>
                <a:gd name="connsiteY279-15266" fmla="*/ 1854917 h 5369298"/>
                <a:gd name="connsiteX280-15267" fmla="*/ 690026 w 6401555"/>
                <a:gd name="connsiteY280-15268" fmla="*/ 1689664 h 5369298"/>
                <a:gd name="connsiteX281-15269" fmla="*/ 712060 w 6401555"/>
                <a:gd name="connsiteY281-15270" fmla="*/ 1656613 h 5369298"/>
                <a:gd name="connsiteX282-15271" fmla="*/ 679010 w 6401555"/>
                <a:gd name="connsiteY282-15272" fmla="*/ 1568478 h 5369298"/>
                <a:gd name="connsiteX283-15273" fmla="*/ 656976 w 6401555"/>
                <a:gd name="connsiteY283-15274" fmla="*/ 1502377 h 5369298"/>
                <a:gd name="connsiteX284-15275" fmla="*/ 667993 w 6401555"/>
                <a:gd name="connsiteY284-15276" fmla="*/ 1403225 h 5369298"/>
                <a:gd name="connsiteX285-15277" fmla="*/ 767145 w 6401555"/>
                <a:gd name="connsiteY285-15278" fmla="*/ 1348141 h 5369298"/>
                <a:gd name="connsiteX286-15279" fmla="*/ 877313 w 6401555"/>
                <a:gd name="connsiteY286-15280" fmla="*/ 1326107 h 5369298"/>
                <a:gd name="connsiteX287-15281" fmla="*/ 1020532 w 6401555"/>
                <a:gd name="connsiteY287-15282" fmla="*/ 1304073 h 5369298"/>
                <a:gd name="connsiteX288-15283" fmla="*/ 1042566 w 6401555"/>
                <a:gd name="connsiteY288-15284" fmla="*/ 1337124 h 5369298"/>
                <a:gd name="connsiteX289-15285" fmla="*/ 1053583 w 6401555"/>
                <a:gd name="connsiteY289-15286" fmla="*/ 1381191 h 5369298"/>
                <a:gd name="connsiteX290-15287" fmla="*/ 1086634 w 6401555"/>
                <a:gd name="connsiteY290-15288" fmla="*/ 1403225 h 5369298"/>
                <a:gd name="connsiteX291-15289" fmla="*/ 1174769 w 6401555"/>
                <a:gd name="connsiteY291-15290" fmla="*/ 1480343 h 5369298"/>
                <a:gd name="connsiteX292-15291" fmla="*/ 1207819 w 6401555"/>
                <a:gd name="connsiteY292-15292" fmla="*/ 1469326 h 5369298"/>
                <a:gd name="connsiteX293-15293" fmla="*/ 1207819 w 6401555"/>
                <a:gd name="connsiteY293-15294" fmla="*/ 1337124 h 5369298"/>
                <a:gd name="connsiteX294-15295" fmla="*/ 1240870 w 6401555"/>
                <a:gd name="connsiteY294-15296" fmla="*/ 1315090 h 5369298"/>
                <a:gd name="connsiteX295-15297" fmla="*/ 1439173 w 6401555"/>
                <a:gd name="connsiteY295-15298" fmla="*/ 1293057 h 5369298"/>
                <a:gd name="connsiteX296-15299" fmla="*/ 1428157 w 6401555"/>
                <a:gd name="connsiteY296-15300" fmla="*/ 1237972 h 5369298"/>
                <a:gd name="connsiteX297-15301" fmla="*/ 1362055 w 6401555"/>
                <a:gd name="connsiteY297-15302" fmla="*/ 1204922 h 5369298"/>
                <a:gd name="connsiteX298-15303" fmla="*/ 1295954 w 6401555"/>
                <a:gd name="connsiteY298-15304" fmla="*/ 1149837 h 5369298"/>
                <a:gd name="connsiteX299-15305" fmla="*/ 1284937 w 6401555"/>
                <a:gd name="connsiteY299-15306" fmla="*/ 1105770 h 5369298"/>
                <a:gd name="connsiteX300-15307" fmla="*/ 1262904 w 6401555"/>
                <a:gd name="connsiteY300-15308" fmla="*/ 1072719 h 5369298"/>
                <a:gd name="connsiteX301-15309" fmla="*/ 1273920 w 6401555"/>
                <a:gd name="connsiteY301-15310" fmla="*/ 951534 h 5369298"/>
                <a:gd name="connsiteX302-15311" fmla="*/ 1306971 w 6401555"/>
                <a:gd name="connsiteY302-15312" fmla="*/ 929500 h 5369298"/>
                <a:gd name="connsiteX303-15313" fmla="*/ 1317988 w 6401555"/>
                <a:gd name="connsiteY303-15314" fmla="*/ 896449 h 5369298"/>
                <a:gd name="connsiteX304-15315" fmla="*/ 1273920 w 6401555"/>
                <a:gd name="connsiteY304-15316" fmla="*/ 830348 h 5369298"/>
                <a:gd name="connsiteX305-15317" fmla="*/ 1262904 w 6401555"/>
                <a:gd name="connsiteY305-15318" fmla="*/ 797298 h 5369298"/>
                <a:gd name="connsiteX306-15319" fmla="*/ 1229853 w 6401555"/>
                <a:gd name="connsiteY306-15320" fmla="*/ 764247 h 5369298"/>
                <a:gd name="connsiteX307-15321" fmla="*/ 1207819 w 6401555"/>
                <a:gd name="connsiteY307-15322" fmla="*/ 731196 h 5369298"/>
                <a:gd name="connsiteX308-15323" fmla="*/ 1218836 w 6401555"/>
                <a:gd name="connsiteY308-15324" fmla="*/ 521876 h 5369298"/>
                <a:gd name="connsiteX309-15325" fmla="*/ 1240870 w 6401555"/>
                <a:gd name="connsiteY309-15326" fmla="*/ 477808 h 5369298"/>
                <a:gd name="connsiteX310-15327" fmla="*/ 1251887 w 6401555"/>
                <a:gd name="connsiteY310-15328" fmla="*/ 444758 h 5369298"/>
                <a:gd name="connsiteX311-15329" fmla="*/ 1395106 w 6401555"/>
                <a:gd name="connsiteY311-15330" fmla="*/ 411707 h 5369298"/>
                <a:gd name="connsiteX312-15331" fmla="*/ 1406123 w 6401555"/>
                <a:gd name="connsiteY312-15332" fmla="*/ 367640 h 5369298"/>
                <a:gd name="connsiteX313-15333" fmla="*/ 1505275 w 6401555"/>
                <a:gd name="connsiteY313-15334" fmla="*/ 367640 h 5369298"/>
                <a:gd name="connsiteX314-15335" fmla="*/ 1527308 w 6401555"/>
                <a:gd name="connsiteY314-15336" fmla="*/ 400690 h 5369298"/>
                <a:gd name="connsiteX315-15337" fmla="*/ 1659511 w 6401555"/>
                <a:gd name="connsiteY315-15338" fmla="*/ 444758 h 5369298"/>
                <a:gd name="connsiteX316-15339" fmla="*/ 1703578 w 6401555"/>
                <a:gd name="connsiteY316-15340" fmla="*/ 565943 h 5369298"/>
                <a:gd name="connsiteX317-15341" fmla="*/ 1780696 w 6401555"/>
                <a:gd name="connsiteY317-15342" fmla="*/ 576960 h 5369298"/>
                <a:gd name="connsiteX318-15343" fmla="*/ 1813747 w 6401555"/>
                <a:gd name="connsiteY318-15344" fmla="*/ 587977 h 5369298"/>
                <a:gd name="connsiteX319-15345" fmla="*/ 1824764 w 6401555"/>
                <a:gd name="connsiteY319-15346" fmla="*/ 687129 h 5369298"/>
                <a:gd name="connsiteX320-15347" fmla="*/ 1780696 w 6401555"/>
                <a:gd name="connsiteY320-15348" fmla="*/ 698146 h 5369298"/>
                <a:gd name="connsiteX321-15349" fmla="*/ 1681545 w 6401555"/>
                <a:gd name="connsiteY321-15350" fmla="*/ 720179 h 5369298"/>
                <a:gd name="connsiteX322-15351" fmla="*/ 1769679 w 6401555"/>
                <a:gd name="connsiteY322-15352" fmla="*/ 753230 h 5369298"/>
                <a:gd name="connsiteX323-15353" fmla="*/ 1780696 w 6401555"/>
                <a:gd name="connsiteY323-15354" fmla="*/ 819331 h 5369298"/>
                <a:gd name="connsiteX324-15355" fmla="*/ 1824764 w 6401555"/>
                <a:gd name="connsiteY324-15356" fmla="*/ 918483 h 5369298"/>
                <a:gd name="connsiteX325-15357" fmla="*/ 1857814 w 6401555"/>
                <a:gd name="connsiteY325-15358" fmla="*/ 951534 h 5369298"/>
                <a:gd name="connsiteX326-15359" fmla="*/ 1879848 w 6401555"/>
                <a:gd name="connsiteY326-15360" fmla="*/ 984584 h 5369298"/>
                <a:gd name="connsiteX327-15361" fmla="*/ 1990017 w 6401555"/>
                <a:gd name="connsiteY327-15362" fmla="*/ 995601 h 5369298"/>
                <a:gd name="connsiteX328-15363" fmla="*/ 2023067 w 6401555"/>
                <a:gd name="connsiteY328-15364" fmla="*/ 1017635 h 5369298"/>
                <a:gd name="connsiteX329-15365" fmla="*/ 2056118 w 6401555"/>
                <a:gd name="connsiteY329-15366" fmla="*/ 1050685 h 5369298"/>
                <a:gd name="connsiteX330-15367" fmla="*/ 2089169 w 6401555"/>
                <a:gd name="connsiteY330-15368" fmla="*/ 1028652 h 5369298"/>
                <a:gd name="connsiteX331-15369" fmla="*/ 2122219 w 6401555"/>
                <a:gd name="connsiteY331-15370" fmla="*/ 984584 h 5369298"/>
                <a:gd name="connsiteX332-15371" fmla="*/ 2133236 w 6401555"/>
                <a:gd name="connsiteY332-15372" fmla="*/ 951534 h 5369298"/>
                <a:gd name="connsiteX333-15373" fmla="*/ 2166287 w 6401555"/>
                <a:gd name="connsiteY333-15374" fmla="*/ 940517 h 5369298"/>
                <a:gd name="connsiteX334-15375" fmla="*/ 2243405 w 6401555"/>
                <a:gd name="connsiteY334-15376" fmla="*/ 984584 h 5369298"/>
                <a:gd name="connsiteX335-15377" fmla="*/ 2232388 w 6401555"/>
                <a:gd name="connsiteY335-15378" fmla="*/ 1017635 h 5369298"/>
                <a:gd name="connsiteX336-15379" fmla="*/ 2210354 w 6401555"/>
                <a:gd name="connsiteY336-15380" fmla="*/ 1061702 h 5369298"/>
                <a:gd name="connsiteX337-15381" fmla="*/ 2188320 w 6401555"/>
                <a:gd name="connsiteY337-15382" fmla="*/ 1127804 h 5369298"/>
                <a:gd name="connsiteX338-15383" fmla="*/ 2133236 w 6401555"/>
                <a:gd name="connsiteY338-15384" fmla="*/ 1193905 h 5369298"/>
                <a:gd name="connsiteX339-15385" fmla="*/ 2100185 w 6401555"/>
                <a:gd name="connsiteY339-15386" fmla="*/ 1215938 h 5369298"/>
                <a:gd name="connsiteX340-15387" fmla="*/ 2298489 w 6401555"/>
                <a:gd name="connsiteY340-15388" fmla="*/ 1226955 h 5369298"/>
                <a:gd name="connsiteX341-15389" fmla="*/ 2364590 w 6401555"/>
                <a:gd name="connsiteY341-15390" fmla="*/ 1138820 h 5369298"/>
                <a:gd name="connsiteX342-15391" fmla="*/ 2397641 w 6401555"/>
                <a:gd name="connsiteY342-15392" fmla="*/ 1127804 h 5369298"/>
                <a:gd name="connsiteX343-15393" fmla="*/ 2584928 w 6401555"/>
                <a:gd name="connsiteY343-15394" fmla="*/ 1116787 h 5369298"/>
                <a:gd name="connsiteX344-15395" fmla="*/ 2640012 w 6401555"/>
                <a:gd name="connsiteY344-15396" fmla="*/ 1017635 h 5369298"/>
                <a:gd name="connsiteX345-15397" fmla="*/ 2651029 w 6401555"/>
                <a:gd name="connsiteY345-15398" fmla="*/ 929500 h 5369298"/>
                <a:gd name="connsiteX346-15399" fmla="*/ 2816282 w 6401555"/>
                <a:gd name="connsiteY346-15400" fmla="*/ 962551 h 5369298"/>
                <a:gd name="connsiteX347-15401" fmla="*/ 2860349 w 6401555"/>
                <a:gd name="connsiteY347-15402" fmla="*/ 841365 h 5369298"/>
                <a:gd name="connsiteX348-15403" fmla="*/ 2937467 w 6401555"/>
                <a:gd name="connsiteY348-15404" fmla="*/ 808314 h 5369298"/>
                <a:gd name="connsiteX349-15405" fmla="*/ 3080687 w 6401555"/>
                <a:gd name="connsiteY349-15406" fmla="*/ 819331 h 5369298"/>
                <a:gd name="connsiteX350-15407" fmla="*/ 3091704 w 6401555"/>
                <a:gd name="connsiteY350-15408" fmla="*/ 874416 h 5369298"/>
                <a:gd name="connsiteX351-15409" fmla="*/ 3124754 w 6401555"/>
                <a:gd name="connsiteY351-15410" fmla="*/ 951534 h 5369298"/>
                <a:gd name="connsiteX352-15411" fmla="*/ 3157805 w 6401555"/>
                <a:gd name="connsiteY352-15412" fmla="*/ 1094753 h 5369298"/>
                <a:gd name="connsiteX353-15413" fmla="*/ 3168822 w 6401555"/>
                <a:gd name="connsiteY353-15414" fmla="*/ 1127804 h 5369298"/>
                <a:gd name="connsiteX354-15415" fmla="*/ 3201872 w 6401555"/>
                <a:gd name="connsiteY354-15416" fmla="*/ 1138820 h 5369298"/>
                <a:gd name="connsiteX355-15417" fmla="*/ 3256957 w 6401555"/>
                <a:gd name="connsiteY355-15418" fmla="*/ 1149837 h 5369298"/>
                <a:gd name="connsiteX356-15419" fmla="*/ 3179838 w 6401555"/>
                <a:gd name="connsiteY356-15420" fmla="*/ 1160854 h 5369298"/>
                <a:gd name="connsiteX357-15421" fmla="*/ 3212889 w 6401555"/>
                <a:gd name="connsiteY357-15422" fmla="*/ 1171871 h 5369298"/>
                <a:gd name="connsiteX358-15423" fmla="*/ 3245940 w 6401555"/>
                <a:gd name="connsiteY358-15424" fmla="*/ 1193905 h 5369298"/>
                <a:gd name="connsiteX359-15425" fmla="*/ 3267973 w 6401555"/>
                <a:gd name="connsiteY359-15426" fmla="*/ 1226955 h 5369298"/>
                <a:gd name="connsiteX360-15427" fmla="*/ 3290007 w 6401555"/>
                <a:gd name="connsiteY360-15428" fmla="*/ 1271023 h 5369298"/>
                <a:gd name="connsiteX361-15429" fmla="*/ 3323058 w 6401555"/>
                <a:gd name="connsiteY361-15430" fmla="*/ 1293057 h 5369298"/>
                <a:gd name="connsiteX362-15431" fmla="*/ 3356108 w 6401555"/>
                <a:gd name="connsiteY362-15432" fmla="*/ 1282040 h 5369298"/>
                <a:gd name="connsiteX363-15433" fmla="*/ 3466277 w 6401555"/>
                <a:gd name="connsiteY363-15434" fmla="*/ 1193905 h 5369298"/>
                <a:gd name="connsiteX364-15435" fmla="*/ 3620513 w 6401555"/>
                <a:gd name="connsiteY364-15436" fmla="*/ 1160854 h 5369298"/>
                <a:gd name="connsiteX365-15437" fmla="*/ 3730682 w 6401555"/>
                <a:gd name="connsiteY365-15438" fmla="*/ 1116787 h 5369298"/>
                <a:gd name="connsiteX366-15439" fmla="*/ 3818817 w 6401555"/>
                <a:gd name="connsiteY366-15440" fmla="*/ 1094753 h 5369298"/>
                <a:gd name="connsiteX367-15441" fmla="*/ 3928985 w 6401555"/>
                <a:gd name="connsiteY367-15442" fmla="*/ 1050685 h 5369298"/>
                <a:gd name="connsiteX368-15443" fmla="*/ 4006104 w 6401555"/>
                <a:gd name="connsiteY368-15444" fmla="*/ 1017635 h 5369298"/>
                <a:gd name="connsiteX369-15445" fmla="*/ 4061188 w 6401555"/>
                <a:gd name="connsiteY369-15446" fmla="*/ 962551 h 5369298"/>
                <a:gd name="connsiteX370-15447" fmla="*/ 4127289 w 6401555"/>
                <a:gd name="connsiteY370-15448" fmla="*/ 907466 h 5369298"/>
                <a:gd name="connsiteX371-15449" fmla="*/ 4149323 w 6401555"/>
                <a:gd name="connsiteY371-15450" fmla="*/ 874416 h 5369298"/>
                <a:gd name="connsiteX372-15451" fmla="*/ 4182373 w 6401555"/>
                <a:gd name="connsiteY372-15452" fmla="*/ 852382 h 5369298"/>
                <a:gd name="connsiteX373-15453" fmla="*/ 4226441 w 6401555"/>
                <a:gd name="connsiteY373-15454" fmla="*/ 819331 h 5369298"/>
                <a:gd name="connsiteX374-15455" fmla="*/ 4303559 w 6401555"/>
                <a:gd name="connsiteY374-15456" fmla="*/ 786281 h 5369298"/>
                <a:gd name="connsiteX375-15457" fmla="*/ 4369660 w 6401555"/>
                <a:gd name="connsiteY375-15458" fmla="*/ 775264 h 5369298"/>
                <a:gd name="connsiteX376-15459" fmla="*/ 4424745 w 6401555"/>
                <a:gd name="connsiteY376-15460" fmla="*/ 753230 h 5369298"/>
                <a:gd name="connsiteX377-15461" fmla="*/ 4457795 w 6401555"/>
                <a:gd name="connsiteY377-15462" fmla="*/ 742213 h 5369298"/>
                <a:gd name="connsiteX378-15463" fmla="*/ 4523896 w 6401555"/>
                <a:gd name="connsiteY378-15464" fmla="*/ 698146 h 5369298"/>
                <a:gd name="connsiteX379-15465" fmla="*/ 4623048 w 6401555"/>
                <a:gd name="connsiteY379-15466" fmla="*/ 676112 h 5369298"/>
                <a:gd name="connsiteX380-15467" fmla="*/ 4755251 w 6401555"/>
                <a:gd name="connsiteY380-15468" fmla="*/ 709163 h 5369298"/>
                <a:gd name="connsiteX381-15469" fmla="*/ 4777284 w 6401555"/>
                <a:gd name="connsiteY381-15470" fmla="*/ 742213 h 5369298"/>
                <a:gd name="connsiteX382-15471" fmla="*/ 4810335 w 6401555"/>
                <a:gd name="connsiteY382-15472" fmla="*/ 753230 h 5369298"/>
                <a:gd name="connsiteX383-15473" fmla="*/ 4909487 w 6401555"/>
                <a:gd name="connsiteY383-15474" fmla="*/ 764247 h 5369298"/>
                <a:gd name="connsiteX384-15475" fmla="*/ 4942537 w 6401555"/>
                <a:gd name="connsiteY384-15476" fmla="*/ 830348 h 5369298"/>
                <a:gd name="connsiteX385-15477" fmla="*/ 4931520 w 6401555"/>
                <a:gd name="connsiteY385-15478" fmla="*/ 863399 h 5369298"/>
                <a:gd name="connsiteX386-15479" fmla="*/ 4909487 w 6401555"/>
                <a:gd name="connsiteY386-15480" fmla="*/ 830348 h 5369298"/>
                <a:gd name="connsiteX387-15481" fmla="*/ 4810335 w 6401555"/>
                <a:gd name="connsiteY387-15482" fmla="*/ 797298 h 5369298"/>
                <a:gd name="connsiteX388-15483" fmla="*/ 4777284 w 6401555"/>
                <a:gd name="connsiteY388-15484" fmla="*/ 808314 h 5369298"/>
                <a:gd name="connsiteX389-15485" fmla="*/ 4777284 w 6401555"/>
                <a:gd name="connsiteY389-15486" fmla="*/ 874416 h 5369298"/>
                <a:gd name="connsiteX390-15487" fmla="*/ 4854402 w 6401555"/>
                <a:gd name="connsiteY390-15488" fmla="*/ 918483 h 5369298"/>
                <a:gd name="connsiteX391-15489" fmla="*/ 5206942 w 6401555"/>
                <a:gd name="connsiteY391-15490" fmla="*/ 863399 h 5369298"/>
                <a:gd name="connsiteX392-15491" fmla="*/ 5239993 w 6401555"/>
                <a:gd name="connsiteY392-15492" fmla="*/ 841365 h 5369298"/>
                <a:gd name="connsiteX393-15493" fmla="*/ 5284060 w 6401555"/>
                <a:gd name="connsiteY393-15494" fmla="*/ 775264 h 5369298"/>
                <a:gd name="connsiteX394-15495" fmla="*/ 5339145 w 6401555"/>
                <a:gd name="connsiteY394-15496" fmla="*/ 510859 h 5369298"/>
                <a:gd name="connsiteX395-15497" fmla="*/ 5416263 w 6401555"/>
                <a:gd name="connsiteY395-15498" fmla="*/ 466791 h 5369298"/>
                <a:gd name="connsiteX396-15499" fmla="*/ 5581516 w 6401555"/>
                <a:gd name="connsiteY396-15500" fmla="*/ 433741 h 5369298"/>
                <a:gd name="connsiteX397-15501" fmla="*/ 5647617 w 6401555"/>
                <a:gd name="connsiteY397-15502" fmla="*/ 433741 h 5369298"/>
                <a:gd name="connsiteX398-15503" fmla="*/ 5658634 w 6401555"/>
                <a:gd name="connsiteY398-15504" fmla="*/ 499842 h 5369298"/>
                <a:gd name="connsiteX399-15505" fmla="*/ 5735752 w 6401555"/>
                <a:gd name="connsiteY399-15506" fmla="*/ 521876 h 5369298"/>
                <a:gd name="connsiteX400-15507" fmla="*/ 5746769 w 6401555"/>
                <a:gd name="connsiteY400-15508" fmla="*/ 477808 h 5369298"/>
                <a:gd name="connsiteX401-15509" fmla="*/ 5735752 w 6401555"/>
                <a:gd name="connsiteY401-15510" fmla="*/ 444758 h 5369298"/>
                <a:gd name="connsiteX402-15511" fmla="*/ 5724735 w 6401555"/>
                <a:gd name="connsiteY402-15512" fmla="*/ 378657 h 5369298"/>
                <a:gd name="connsiteX403-15513" fmla="*/ 5702701 w 6401555"/>
                <a:gd name="connsiteY403-15514" fmla="*/ 202387 h 5369298"/>
                <a:gd name="connsiteX404-15515" fmla="*/ 5669651 w 6401555"/>
                <a:gd name="connsiteY404-15516" fmla="*/ 136285 h 5369298"/>
                <a:gd name="connsiteX405-15517" fmla="*/ 5669651 w 6401555"/>
                <a:gd name="connsiteY405-15518" fmla="*/ 4083 h 5369298"/>
                <a:gd name="connsiteX0-15519" fmla="*/ 5669651 w 6401555"/>
                <a:gd name="connsiteY0-15520" fmla="*/ 4083 h 5369298"/>
                <a:gd name="connsiteX1-15521" fmla="*/ 5724735 w 6401555"/>
                <a:gd name="connsiteY1-15522" fmla="*/ 37134 h 5369298"/>
                <a:gd name="connsiteX2-15523" fmla="*/ 5757785 w 6401555"/>
                <a:gd name="connsiteY2-15524" fmla="*/ 59167 h 5369298"/>
                <a:gd name="connsiteX3-15525" fmla="*/ 5768802 w 6401555"/>
                <a:gd name="connsiteY3-15526" fmla="*/ 114252 h 5369298"/>
                <a:gd name="connsiteX4-15527" fmla="*/ 5779819 w 6401555"/>
                <a:gd name="connsiteY4-15528" fmla="*/ 158319 h 5369298"/>
                <a:gd name="connsiteX5-15529" fmla="*/ 5834904 w 6401555"/>
                <a:gd name="connsiteY5-15530" fmla="*/ 213404 h 5369298"/>
                <a:gd name="connsiteX6-15531" fmla="*/ 5878971 w 6401555"/>
                <a:gd name="connsiteY6-15532" fmla="*/ 279505 h 5369298"/>
                <a:gd name="connsiteX7-15533" fmla="*/ 5912022 w 6401555"/>
                <a:gd name="connsiteY7-15534" fmla="*/ 301538 h 5369298"/>
                <a:gd name="connsiteX8-15535" fmla="*/ 5978123 w 6401555"/>
                <a:gd name="connsiteY8-15536" fmla="*/ 323572 h 5369298"/>
                <a:gd name="connsiteX9-15537" fmla="*/ 6011173 w 6401555"/>
                <a:gd name="connsiteY9-15538" fmla="*/ 334589 h 5369298"/>
                <a:gd name="connsiteX10-15539" fmla="*/ 6066258 w 6401555"/>
                <a:gd name="connsiteY10-15540" fmla="*/ 345606 h 5369298"/>
                <a:gd name="connsiteX11-15541" fmla="*/ 6099308 w 6401555"/>
                <a:gd name="connsiteY11-15542" fmla="*/ 356623 h 5369298"/>
                <a:gd name="connsiteX12-15543" fmla="*/ 6143376 w 6401555"/>
                <a:gd name="connsiteY12-15544" fmla="*/ 367640 h 5369298"/>
                <a:gd name="connsiteX13-15545" fmla="*/ 6209477 w 6401555"/>
                <a:gd name="connsiteY13-15546" fmla="*/ 389673 h 5369298"/>
                <a:gd name="connsiteX14-15547" fmla="*/ 6242528 w 6401555"/>
                <a:gd name="connsiteY14-15548" fmla="*/ 422724 h 5369298"/>
                <a:gd name="connsiteX15-15549" fmla="*/ 6264561 w 6401555"/>
                <a:gd name="connsiteY15-15550" fmla="*/ 455775 h 5369298"/>
                <a:gd name="connsiteX16-15551" fmla="*/ 6297612 w 6401555"/>
                <a:gd name="connsiteY16-15552" fmla="*/ 466791 h 5369298"/>
                <a:gd name="connsiteX17-15553" fmla="*/ 6319646 w 6401555"/>
                <a:gd name="connsiteY17-15554" fmla="*/ 499842 h 5369298"/>
                <a:gd name="connsiteX18-15555" fmla="*/ 6352696 w 6401555"/>
                <a:gd name="connsiteY18-15556" fmla="*/ 532893 h 5369298"/>
                <a:gd name="connsiteX19-15557" fmla="*/ 6319646 w 6401555"/>
                <a:gd name="connsiteY19-15558" fmla="*/ 610011 h 5369298"/>
                <a:gd name="connsiteX20-15559" fmla="*/ 6330663 w 6401555"/>
                <a:gd name="connsiteY20-15560" fmla="*/ 775264 h 5369298"/>
                <a:gd name="connsiteX21-15561" fmla="*/ 6352696 w 6401555"/>
                <a:gd name="connsiteY21-15562" fmla="*/ 841365 h 5369298"/>
                <a:gd name="connsiteX22-15563" fmla="*/ 6341679 w 6401555"/>
                <a:gd name="connsiteY22-15564" fmla="*/ 874416 h 5369298"/>
                <a:gd name="connsiteX23-15565" fmla="*/ 6308629 w 6401555"/>
                <a:gd name="connsiteY23-15566" fmla="*/ 885432 h 5369298"/>
                <a:gd name="connsiteX24-15567" fmla="*/ 6275578 w 6401555"/>
                <a:gd name="connsiteY24-15568" fmla="*/ 907466 h 5369298"/>
                <a:gd name="connsiteX25-15569" fmla="*/ 6319646 w 6401555"/>
                <a:gd name="connsiteY25-15570" fmla="*/ 973567 h 5369298"/>
                <a:gd name="connsiteX26-15571" fmla="*/ 6341679 w 6401555"/>
                <a:gd name="connsiteY26-15572" fmla="*/ 1039669 h 5369298"/>
                <a:gd name="connsiteX27-15573" fmla="*/ 6352696 w 6401555"/>
                <a:gd name="connsiteY27-15574" fmla="*/ 1072719 h 5369298"/>
                <a:gd name="connsiteX28-15575" fmla="*/ 6385747 w 6401555"/>
                <a:gd name="connsiteY28-15576" fmla="*/ 1105770 h 5369298"/>
                <a:gd name="connsiteX29-15577" fmla="*/ 6385747 w 6401555"/>
                <a:gd name="connsiteY29-15578" fmla="*/ 1237972 h 5369298"/>
                <a:gd name="connsiteX30-15579" fmla="*/ 6352696 w 6401555"/>
                <a:gd name="connsiteY30-15580" fmla="*/ 1271023 h 5369298"/>
                <a:gd name="connsiteX31-15581" fmla="*/ 6330663 w 6401555"/>
                <a:gd name="connsiteY31-15582" fmla="*/ 1304073 h 5369298"/>
                <a:gd name="connsiteX32-15583" fmla="*/ 6198460 w 6401555"/>
                <a:gd name="connsiteY32-15584" fmla="*/ 1414242 h 5369298"/>
                <a:gd name="connsiteX33-15585" fmla="*/ 6154393 w 6401555"/>
                <a:gd name="connsiteY33-15586" fmla="*/ 1425259 h 5369298"/>
                <a:gd name="connsiteX34-15587" fmla="*/ 6110325 w 6401555"/>
                <a:gd name="connsiteY34-15588" fmla="*/ 1458310 h 5369298"/>
                <a:gd name="connsiteX35-15589" fmla="*/ 6011173 w 6401555"/>
                <a:gd name="connsiteY35-15590" fmla="*/ 1469326 h 5369298"/>
                <a:gd name="connsiteX36-15591" fmla="*/ 5967106 w 6401555"/>
                <a:gd name="connsiteY36-15592" fmla="*/ 1480343 h 5369298"/>
                <a:gd name="connsiteX37-15593" fmla="*/ 5934055 w 6401555"/>
                <a:gd name="connsiteY37-15594" fmla="*/ 1513394 h 5369298"/>
                <a:gd name="connsiteX38-15595" fmla="*/ 5867954 w 6401555"/>
                <a:gd name="connsiteY38-15596" fmla="*/ 1535428 h 5369298"/>
                <a:gd name="connsiteX39-15597" fmla="*/ 5834904 w 6401555"/>
                <a:gd name="connsiteY39-15598" fmla="*/ 1546445 h 5369298"/>
                <a:gd name="connsiteX40-15599" fmla="*/ 5768802 w 6401555"/>
                <a:gd name="connsiteY40-15600" fmla="*/ 1568478 h 5369298"/>
                <a:gd name="connsiteX41-15601" fmla="*/ 5735752 w 6401555"/>
                <a:gd name="connsiteY41-15602" fmla="*/ 1579495 h 5369298"/>
                <a:gd name="connsiteX42-15603" fmla="*/ 5581516 w 6401555"/>
                <a:gd name="connsiteY42-15604" fmla="*/ 1590512 h 5369298"/>
                <a:gd name="connsiteX43-15605" fmla="*/ 5570499 w 6401555"/>
                <a:gd name="connsiteY43-15606" fmla="*/ 1700681 h 5369298"/>
                <a:gd name="connsiteX44-15607" fmla="*/ 5482364 w 6401555"/>
                <a:gd name="connsiteY44-15608" fmla="*/ 1656613 h 5369298"/>
                <a:gd name="connsiteX45-15609" fmla="*/ 5427279 w 6401555"/>
                <a:gd name="connsiteY45-15610" fmla="*/ 1667630 h 5369298"/>
                <a:gd name="connsiteX46-15611" fmla="*/ 5394229 w 6401555"/>
                <a:gd name="connsiteY46-15612" fmla="*/ 1700681 h 5369298"/>
                <a:gd name="connsiteX47-15613" fmla="*/ 5361178 w 6401555"/>
                <a:gd name="connsiteY47-15614" fmla="*/ 1711698 h 5369298"/>
                <a:gd name="connsiteX48-15615" fmla="*/ 5206942 w 6401555"/>
                <a:gd name="connsiteY48-15616" fmla="*/ 1700681 h 5369298"/>
                <a:gd name="connsiteX49-15617" fmla="*/ 5173892 w 6401555"/>
                <a:gd name="connsiteY49-15618" fmla="*/ 1689664 h 5369298"/>
                <a:gd name="connsiteX50-15619" fmla="*/ 5107790 w 6401555"/>
                <a:gd name="connsiteY50-15620" fmla="*/ 1700681 h 5369298"/>
                <a:gd name="connsiteX51-15621" fmla="*/ 5041689 w 6401555"/>
                <a:gd name="connsiteY51-15622" fmla="*/ 1744748 h 5369298"/>
                <a:gd name="connsiteX52-15623" fmla="*/ 4997622 w 6401555"/>
                <a:gd name="connsiteY52-15624" fmla="*/ 1799832 h 5369298"/>
                <a:gd name="connsiteX53-15625" fmla="*/ 4964571 w 6401555"/>
                <a:gd name="connsiteY53-15626" fmla="*/ 1876951 h 5369298"/>
                <a:gd name="connsiteX54-15627" fmla="*/ 4953554 w 6401555"/>
                <a:gd name="connsiteY54-15628" fmla="*/ 1943052 h 5369298"/>
                <a:gd name="connsiteX55-15629" fmla="*/ 4920504 w 6401555"/>
                <a:gd name="connsiteY55-15630" fmla="*/ 1976102 h 5369298"/>
                <a:gd name="connsiteX56-15631" fmla="*/ 4909487 w 6401555"/>
                <a:gd name="connsiteY56-15632" fmla="*/ 2009153 h 5369298"/>
                <a:gd name="connsiteX57-15633" fmla="*/ 4887453 w 6401555"/>
                <a:gd name="connsiteY57-15634" fmla="*/ 2097288 h 5369298"/>
                <a:gd name="connsiteX58-15635" fmla="*/ 4876436 w 6401555"/>
                <a:gd name="connsiteY58-15636" fmla="*/ 2130338 h 5369298"/>
                <a:gd name="connsiteX59-15637" fmla="*/ 4733217 w 6401555"/>
                <a:gd name="connsiteY59-15638" fmla="*/ 2163389 h 5369298"/>
                <a:gd name="connsiteX60-15639" fmla="*/ 4689149 w 6401555"/>
                <a:gd name="connsiteY60-15640" fmla="*/ 2185423 h 5369298"/>
                <a:gd name="connsiteX61-15641" fmla="*/ 4678132 w 6401555"/>
                <a:gd name="connsiteY61-15642" fmla="*/ 2306608 h 5369298"/>
                <a:gd name="connsiteX62-15643" fmla="*/ 4667116 w 6401555"/>
                <a:gd name="connsiteY62-15644" fmla="*/ 2339659 h 5369298"/>
                <a:gd name="connsiteX63-15645" fmla="*/ 4634065 w 6401555"/>
                <a:gd name="connsiteY63-15646" fmla="*/ 2317625 h 5369298"/>
                <a:gd name="connsiteX64-15647" fmla="*/ 4589998 w 6401555"/>
                <a:gd name="connsiteY64-15648" fmla="*/ 2361693 h 5369298"/>
                <a:gd name="connsiteX65-15649" fmla="*/ 4523896 w 6401555"/>
                <a:gd name="connsiteY65-15650" fmla="*/ 2394743 h 5369298"/>
                <a:gd name="connsiteX66-15651" fmla="*/ 4556947 w 6401555"/>
                <a:gd name="connsiteY66-15652" fmla="*/ 2416777 h 5369298"/>
                <a:gd name="connsiteX67-15653" fmla="*/ 4612031 w 6401555"/>
                <a:gd name="connsiteY67-15654" fmla="*/ 2361693 h 5369298"/>
                <a:gd name="connsiteX68-15655" fmla="*/ 4645082 w 6401555"/>
                <a:gd name="connsiteY68-15656" fmla="*/ 2383726 h 5369298"/>
                <a:gd name="connsiteX69-15657" fmla="*/ 4689149 w 6401555"/>
                <a:gd name="connsiteY69-15658" fmla="*/ 2482878 h 5369298"/>
                <a:gd name="connsiteX70-15659" fmla="*/ 4711183 w 6401555"/>
                <a:gd name="connsiteY70-15660" fmla="*/ 2593047 h 5369298"/>
                <a:gd name="connsiteX71-15661" fmla="*/ 4777284 w 6401555"/>
                <a:gd name="connsiteY71-15662" fmla="*/ 2648131 h 5369298"/>
                <a:gd name="connsiteX72-15663" fmla="*/ 4788301 w 6401555"/>
                <a:gd name="connsiteY72-15664" fmla="*/ 2703216 h 5369298"/>
                <a:gd name="connsiteX73-15665" fmla="*/ 4799318 w 6401555"/>
                <a:gd name="connsiteY73-15666" fmla="*/ 2747283 h 5369298"/>
                <a:gd name="connsiteX74-15667" fmla="*/ 4810335 w 6401555"/>
                <a:gd name="connsiteY74-15668" fmla="*/ 2901519 h 5369298"/>
                <a:gd name="connsiteX75-15669" fmla="*/ 4821352 w 6401555"/>
                <a:gd name="connsiteY75-15670" fmla="*/ 2934570 h 5369298"/>
                <a:gd name="connsiteX76-15671" fmla="*/ 4832369 w 6401555"/>
                <a:gd name="connsiteY76-15672" fmla="*/ 2978637 h 5369298"/>
                <a:gd name="connsiteX77-15673" fmla="*/ 4931520 w 6401555"/>
                <a:gd name="connsiteY77-15674" fmla="*/ 3022705 h 5369298"/>
                <a:gd name="connsiteX78-15675" fmla="*/ 4964571 w 6401555"/>
                <a:gd name="connsiteY78-15676" fmla="*/ 3033722 h 5369298"/>
                <a:gd name="connsiteX79-15677" fmla="*/ 4997622 w 6401555"/>
                <a:gd name="connsiteY79-15678" fmla="*/ 3044738 h 5369298"/>
                <a:gd name="connsiteX80-15679" fmla="*/ 5019655 w 6401555"/>
                <a:gd name="connsiteY80-15680" fmla="*/ 3077789 h 5369298"/>
                <a:gd name="connsiteX81-15681" fmla="*/ 5030672 w 6401555"/>
                <a:gd name="connsiteY81-15682" fmla="*/ 3154907 h 5369298"/>
                <a:gd name="connsiteX82-15683" fmla="*/ 5107790 w 6401555"/>
                <a:gd name="connsiteY82-15684" fmla="*/ 3165924 h 5369298"/>
                <a:gd name="connsiteX83-15685" fmla="*/ 5162875 w 6401555"/>
                <a:gd name="connsiteY83-15686" fmla="*/ 3232025 h 5369298"/>
                <a:gd name="connsiteX84-15687" fmla="*/ 5173892 w 6401555"/>
                <a:gd name="connsiteY84-15688" fmla="*/ 3265076 h 5369298"/>
                <a:gd name="connsiteX85-15689" fmla="*/ 5184908 w 6401555"/>
                <a:gd name="connsiteY85-15690" fmla="*/ 3452363 h 5369298"/>
                <a:gd name="connsiteX86-15691" fmla="*/ 5217959 w 6401555"/>
                <a:gd name="connsiteY86-15692" fmla="*/ 3463379 h 5369298"/>
                <a:gd name="connsiteX87-15693" fmla="*/ 5251010 w 6401555"/>
                <a:gd name="connsiteY87-15694" fmla="*/ 3496430 h 5369298"/>
                <a:gd name="connsiteX88-15695" fmla="*/ 5262026 w 6401555"/>
                <a:gd name="connsiteY88-15696" fmla="*/ 3529481 h 5369298"/>
                <a:gd name="connsiteX89-15697" fmla="*/ 5273043 w 6401555"/>
                <a:gd name="connsiteY89-15698" fmla="*/ 3617616 h 5369298"/>
                <a:gd name="connsiteX90-15699" fmla="*/ 5239993 w 6401555"/>
                <a:gd name="connsiteY90-15700" fmla="*/ 3628632 h 5369298"/>
                <a:gd name="connsiteX91-15701" fmla="*/ 5173892 w 6401555"/>
                <a:gd name="connsiteY91-15702" fmla="*/ 3672700 h 5369298"/>
                <a:gd name="connsiteX92-15703" fmla="*/ 5140841 w 6401555"/>
                <a:gd name="connsiteY92-15704" fmla="*/ 3683717 h 5369298"/>
                <a:gd name="connsiteX93-15705" fmla="*/ 5074740 w 6401555"/>
                <a:gd name="connsiteY93-15706" fmla="*/ 3727784 h 5369298"/>
                <a:gd name="connsiteX94-15707" fmla="*/ 4942537 w 6401555"/>
                <a:gd name="connsiteY94-15708" fmla="*/ 3738801 h 5369298"/>
                <a:gd name="connsiteX95-15709" fmla="*/ 4821352 w 6401555"/>
                <a:gd name="connsiteY95-15710" fmla="*/ 3727784 h 5369298"/>
                <a:gd name="connsiteX96-15711" fmla="*/ 4788301 w 6401555"/>
                <a:gd name="connsiteY96-15712" fmla="*/ 3705751 h 5369298"/>
                <a:gd name="connsiteX97-15713" fmla="*/ 4722200 w 6401555"/>
                <a:gd name="connsiteY97-15714" fmla="*/ 3683717 h 5369298"/>
                <a:gd name="connsiteX98-15715" fmla="*/ 4656099 w 6401555"/>
                <a:gd name="connsiteY98-15716" fmla="*/ 3617616 h 5369298"/>
                <a:gd name="connsiteX99-15717" fmla="*/ 4667116 w 6401555"/>
                <a:gd name="connsiteY99-15718" fmla="*/ 3573548 h 5369298"/>
                <a:gd name="connsiteX100-15719" fmla="*/ 4479829 w 6401555"/>
                <a:gd name="connsiteY100-15720" fmla="*/ 3518464 h 5369298"/>
                <a:gd name="connsiteX101-15721" fmla="*/ 4446778 w 6401555"/>
                <a:gd name="connsiteY101-15722" fmla="*/ 3485413 h 5369298"/>
                <a:gd name="connsiteX102-15723" fmla="*/ 4358643 w 6401555"/>
                <a:gd name="connsiteY102-15724" fmla="*/ 3441346 h 5369298"/>
                <a:gd name="connsiteX103-15725" fmla="*/ 4347626 w 6401555"/>
                <a:gd name="connsiteY103-15726" fmla="*/ 3529481 h 5369298"/>
                <a:gd name="connsiteX104-15727" fmla="*/ 4380677 w 6401555"/>
                <a:gd name="connsiteY104-15728" fmla="*/ 3551514 h 5369298"/>
                <a:gd name="connsiteX105-15729" fmla="*/ 4347626 w 6401555"/>
                <a:gd name="connsiteY105-15730" fmla="*/ 3584565 h 5369298"/>
                <a:gd name="connsiteX106-15731" fmla="*/ 4259492 w 6401555"/>
                <a:gd name="connsiteY106-15732" fmla="*/ 3584565 h 5369298"/>
                <a:gd name="connsiteX107-15733" fmla="*/ 4177626 w 6401555"/>
                <a:gd name="connsiteY107-15734" fmla="*/ 3541305 h 5369298"/>
                <a:gd name="connsiteX108-15735" fmla="*/ 4088668 w 6401555"/>
                <a:gd name="connsiteY108-15736" fmla="*/ 3462858 h 5369298"/>
                <a:gd name="connsiteX109-15737" fmla="*/ 3988591 w 6401555"/>
                <a:gd name="connsiteY109-15738" fmla="*/ 3451651 h 5369298"/>
                <a:gd name="connsiteX110-15739" fmla="*/ 3899634 w 6401555"/>
                <a:gd name="connsiteY110-15740" fmla="*/ 3384411 h 5369298"/>
                <a:gd name="connsiteX111-15741" fmla="*/ 3730682 w 6401555"/>
                <a:gd name="connsiteY111-15742" fmla="*/ 3165924 h 5369298"/>
                <a:gd name="connsiteX112-15743" fmla="*/ 3743959 w 6401555"/>
                <a:gd name="connsiteY112-15744" fmla="*/ 3238725 h 5369298"/>
                <a:gd name="connsiteX113-15745" fmla="*/ 3631530 w 6401555"/>
                <a:gd name="connsiteY113-15746" fmla="*/ 3110840 h 5369298"/>
                <a:gd name="connsiteX114-15747" fmla="*/ 3609496 w 6401555"/>
                <a:gd name="connsiteY114-15748" fmla="*/ 3143890 h 5369298"/>
                <a:gd name="connsiteX115-15749" fmla="*/ 3598479 w 6401555"/>
                <a:gd name="connsiteY115-15750" fmla="*/ 3198975 h 5369298"/>
                <a:gd name="connsiteX116-15751" fmla="*/ 3565429 w 6401555"/>
                <a:gd name="connsiteY116-15752" fmla="*/ 3209991 h 5369298"/>
                <a:gd name="connsiteX117-15753" fmla="*/ 3510345 w 6401555"/>
                <a:gd name="connsiteY117-15754" fmla="*/ 3198975 h 5369298"/>
                <a:gd name="connsiteX118-15755" fmla="*/ 3499328 w 6401555"/>
                <a:gd name="connsiteY118-15756" fmla="*/ 3165924 h 5369298"/>
                <a:gd name="connsiteX119-15757" fmla="*/ 3477294 w 6401555"/>
                <a:gd name="connsiteY119-15758" fmla="*/ 3132873 h 5369298"/>
                <a:gd name="connsiteX120-15759" fmla="*/ 3411193 w 6401555"/>
                <a:gd name="connsiteY120-15760" fmla="*/ 3077789 h 5369298"/>
                <a:gd name="connsiteX121-15761" fmla="*/ 3345092 w 6401555"/>
                <a:gd name="connsiteY121-15762" fmla="*/ 3088806 h 5369298"/>
                <a:gd name="connsiteX122-15763" fmla="*/ 3378142 w 6401555"/>
                <a:gd name="connsiteY122-15764" fmla="*/ 3110840 h 5369298"/>
                <a:gd name="connsiteX123-15765" fmla="*/ 3356108 w 6401555"/>
                <a:gd name="connsiteY123-15766" fmla="*/ 3187958 h 5369298"/>
                <a:gd name="connsiteX124-15767" fmla="*/ 3290007 w 6401555"/>
                <a:gd name="connsiteY124-15768" fmla="*/ 3232025 h 5369298"/>
                <a:gd name="connsiteX125-15769" fmla="*/ 3256957 w 6401555"/>
                <a:gd name="connsiteY125-15770" fmla="*/ 3254059 h 5369298"/>
                <a:gd name="connsiteX126-15771" fmla="*/ 3223906 w 6401555"/>
                <a:gd name="connsiteY126-15772" fmla="*/ 3265076 h 5369298"/>
                <a:gd name="connsiteX127-15773" fmla="*/ 3157805 w 6401555"/>
                <a:gd name="connsiteY127-15774" fmla="*/ 3298126 h 5369298"/>
                <a:gd name="connsiteX128-15775" fmla="*/ 3124754 w 6401555"/>
                <a:gd name="connsiteY128-15776" fmla="*/ 3331177 h 5369298"/>
                <a:gd name="connsiteX129-15777" fmla="*/ 3014585 w 6401555"/>
                <a:gd name="connsiteY129-15778" fmla="*/ 3452363 h 5369298"/>
                <a:gd name="connsiteX130-15779" fmla="*/ 2926451 w 6401555"/>
                <a:gd name="connsiteY130-15780" fmla="*/ 3518464 h 5369298"/>
                <a:gd name="connsiteX131-15781" fmla="*/ 3036619 w 6401555"/>
                <a:gd name="connsiteY131-15782" fmla="*/ 3507447 h 5369298"/>
                <a:gd name="connsiteX132-15783" fmla="*/ 3091704 w 6401555"/>
                <a:gd name="connsiteY132-15784" fmla="*/ 3463379 h 5369298"/>
                <a:gd name="connsiteX133-15785" fmla="*/ 3102720 w 6401555"/>
                <a:gd name="connsiteY133-15786" fmla="*/ 3430329 h 5369298"/>
                <a:gd name="connsiteX134-15787" fmla="*/ 3091704 w 6401555"/>
                <a:gd name="connsiteY134-15788" fmla="*/ 3309143 h 5369298"/>
                <a:gd name="connsiteX135-15789" fmla="*/ 3047636 w 6401555"/>
                <a:gd name="connsiteY135-15790" fmla="*/ 3331177 h 5369298"/>
                <a:gd name="connsiteX136-15791" fmla="*/ 2981535 w 6401555"/>
                <a:gd name="connsiteY136-15792" fmla="*/ 3397278 h 5369298"/>
                <a:gd name="connsiteX137-15793" fmla="*/ 2871366 w 6401555"/>
                <a:gd name="connsiteY137-15794" fmla="*/ 3419312 h 5369298"/>
                <a:gd name="connsiteX138-15795" fmla="*/ 2816282 w 6401555"/>
                <a:gd name="connsiteY138-15796" fmla="*/ 3485413 h 5369298"/>
                <a:gd name="connsiteX139-15797" fmla="*/ 2783231 w 6401555"/>
                <a:gd name="connsiteY139-15798" fmla="*/ 3496430 h 5369298"/>
                <a:gd name="connsiteX140-15799" fmla="*/ 2684079 w 6401555"/>
                <a:gd name="connsiteY140-15800" fmla="*/ 3496430 h 5369298"/>
                <a:gd name="connsiteX141-15801" fmla="*/ 2662046 w 6401555"/>
                <a:gd name="connsiteY141-15802" fmla="*/ 3529481 h 5369298"/>
                <a:gd name="connsiteX142-15803" fmla="*/ 2628995 w 6401555"/>
                <a:gd name="connsiteY142-15804" fmla="*/ 3551514 h 5369298"/>
                <a:gd name="connsiteX143-15805" fmla="*/ 2496793 w 6401555"/>
                <a:gd name="connsiteY143-15806" fmla="*/ 3573548 h 5369298"/>
                <a:gd name="connsiteX144-15807" fmla="*/ 2507810 w 6401555"/>
                <a:gd name="connsiteY144-15808" fmla="*/ 3672700 h 5369298"/>
                <a:gd name="connsiteX145-15809" fmla="*/ 2518826 w 6401555"/>
                <a:gd name="connsiteY145-15810" fmla="*/ 3705751 h 5369298"/>
                <a:gd name="connsiteX146-15811" fmla="*/ 2551877 w 6401555"/>
                <a:gd name="connsiteY146-15812" fmla="*/ 3738801 h 5369298"/>
                <a:gd name="connsiteX147-15813" fmla="*/ 2595945 w 6401555"/>
                <a:gd name="connsiteY147-15814" fmla="*/ 3804902 h 5369298"/>
                <a:gd name="connsiteX148-15815" fmla="*/ 2640012 w 6401555"/>
                <a:gd name="connsiteY148-15816" fmla="*/ 3992189 h 5369298"/>
                <a:gd name="connsiteX149-15817" fmla="*/ 2673063 w 6401555"/>
                <a:gd name="connsiteY149-15818" fmla="*/ 4003206 h 5369298"/>
                <a:gd name="connsiteX150-15819" fmla="*/ 2739164 w 6401555"/>
                <a:gd name="connsiteY150-15820" fmla="*/ 4058290 h 5369298"/>
                <a:gd name="connsiteX151-15821" fmla="*/ 2750181 w 6401555"/>
                <a:gd name="connsiteY151-15822" fmla="*/ 4091341 h 5369298"/>
                <a:gd name="connsiteX152-15823" fmla="*/ 2761198 w 6401555"/>
                <a:gd name="connsiteY152-15824" fmla="*/ 4135408 h 5369298"/>
                <a:gd name="connsiteX153-15825" fmla="*/ 2816282 w 6401555"/>
                <a:gd name="connsiteY153-15826" fmla="*/ 4146425 h 5369298"/>
                <a:gd name="connsiteX154-15827" fmla="*/ 2882383 w 6401555"/>
                <a:gd name="connsiteY154-15828" fmla="*/ 4245577 h 5369298"/>
                <a:gd name="connsiteX155-15829" fmla="*/ 2904417 w 6401555"/>
                <a:gd name="connsiteY155-15830" fmla="*/ 4278628 h 5369298"/>
                <a:gd name="connsiteX156-15831" fmla="*/ 3014585 w 6401555"/>
                <a:gd name="connsiteY156-15832" fmla="*/ 4300661 h 5369298"/>
                <a:gd name="connsiteX157-15833" fmla="*/ 3036619 w 6401555"/>
                <a:gd name="connsiteY157-15834" fmla="*/ 4333712 h 5369298"/>
                <a:gd name="connsiteX158-15835" fmla="*/ 3102720 w 6401555"/>
                <a:gd name="connsiteY158-15836" fmla="*/ 4399813 h 5369298"/>
                <a:gd name="connsiteX159-15837" fmla="*/ 3146788 w 6401555"/>
                <a:gd name="connsiteY159-15838" fmla="*/ 4465914 h 5369298"/>
                <a:gd name="connsiteX160-15839" fmla="*/ 3168822 w 6401555"/>
                <a:gd name="connsiteY160-15840" fmla="*/ 4498965 h 5369298"/>
                <a:gd name="connsiteX161-15841" fmla="*/ 3179838 w 6401555"/>
                <a:gd name="connsiteY161-15842" fmla="*/ 4532016 h 5369298"/>
                <a:gd name="connsiteX162-15843" fmla="*/ 3047636 w 6401555"/>
                <a:gd name="connsiteY162-15844" fmla="*/ 4620151 h 5369298"/>
                <a:gd name="connsiteX163-15845" fmla="*/ 3036619 w 6401555"/>
                <a:gd name="connsiteY163-15846" fmla="*/ 4653201 h 5369298"/>
                <a:gd name="connsiteX164-15847" fmla="*/ 2981535 w 6401555"/>
                <a:gd name="connsiteY164-15848" fmla="*/ 4763370 h 5369298"/>
                <a:gd name="connsiteX165-15849" fmla="*/ 2915434 w 6401555"/>
                <a:gd name="connsiteY165-15850" fmla="*/ 4785404 h 5369298"/>
                <a:gd name="connsiteX166-15851" fmla="*/ 2838316 w 6401555"/>
                <a:gd name="connsiteY166-15852" fmla="*/ 4807437 h 5369298"/>
                <a:gd name="connsiteX167-15853" fmla="*/ 2827299 w 6401555"/>
                <a:gd name="connsiteY167-15854" fmla="*/ 4840488 h 5369298"/>
                <a:gd name="connsiteX168-15855" fmla="*/ 2794248 w 6401555"/>
                <a:gd name="connsiteY168-15856" fmla="*/ 4862522 h 5369298"/>
                <a:gd name="connsiteX169-15857" fmla="*/ 2761198 w 6401555"/>
                <a:gd name="connsiteY169-15858" fmla="*/ 4895572 h 5369298"/>
                <a:gd name="connsiteX170-15859" fmla="*/ 2772214 w 6401555"/>
                <a:gd name="connsiteY170-15860" fmla="*/ 5016758 h 5369298"/>
                <a:gd name="connsiteX171-15861" fmla="*/ 2805265 w 6401555"/>
                <a:gd name="connsiteY171-15862" fmla="*/ 5049808 h 5369298"/>
                <a:gd name="connsiteX172-15863" fmla="*/ 2816282 w 6401555"/>
                <a:gd name="connsiteY172-15864" fmla="*/ 5137943 h 5369298"/>
                <a:gd name="connsiteX173-15865" fmla="*/ 2882383 w 6401555"/>
                <a:gd name="connsiteY173-15866" fmla="*/ 5170994 h 5369298"/>
                <a:gd name="connsiteX174-15867" fmla="*/ 2838316 w 6401555"/>
                <a:gd name="connsiteY174-15868" fmla="*/ 5248112 h 5369298"/>
                <a:gd name="connsiteX175-15869" fmla="*/ 2827299 w 6401555"/>
                <a:gd name="connsiteY175-15870" fmla="*/ 5292179 h 5369298"/>
                <a:gd name="connsiteX176-15871" fmla="*/ 2794248 w 6401555"/>
                <a:gd name="connsiteY176-15872" fmla="*/ 5281163 h 5369298"/>
                <a:gd name="connsiteX177-15873" fmla="*/ 2783231 w 6401555"/>
                <a:gd name="connsiteY177-15874" fmla="*/ 5248112 h 5369298"/>
                <a:gd name="connsiteX178-15875" fmla="*/ 2706113 w 6401555"/>
                <a:gd name="connsiteY178-15876" fmla="*/ 5159977 h 5369298"/>
                <a:gd name="connsiteX179-15877" fmla="*/ 2485776 w 6401555"/>
                <a:gd name="connsiteY179-15878" fmla="*/ 5170994 h 5369298"/>
                <a:gd name="connsiteX180-15879" fmla="*/ 2452725 w 6401555"/>
                <a:gd name="connsiteY180-15880" fmla="*/ 5182011 h 5369298"/>
                <a:gd name="connsiteX181-15881" fmla="*/ 2287472 w 6401555"/>
                <a:gd name="connsiteY181-15882" fmla="*/ 5193028 h 5369298"/>
                <a:gd name="connsiteX182-15883" fmla="*/ 2243405 w 6401555"/>
                <a:gd name="connsiteY182-15884" fmla="*/ 5237095 h 5369298"/>
                <a:gd name="connsiteX183-15885" fmla="*/ 2155270 w 6401555"/>
                <a:gd name="connsiteY183-15886" fmla="*/ 5303196 h 5369298"/>
                <a:gd name="connsiteX184-15887" fmla="*/ 2100185 w 6401555"/>
                <a:gd name="connsiteY184-15888" fmla="*/ 5281163 h 5369298"/>
                <a:gd name="connsiteX185-15889" fmla="*/ 1956966 w 6401555"/>
                <a:gd name="connsiteY185-15890" fmla="*/ 5270146 h 5369298"/>
                <a:gd name="connsiteX186-15891" fmla="*/ 1912899 w 6401555"/>
                <a:gd name="connsiteY186-15892" fmla="*/ 5226078 h 5369298"/>
                <a:gd name="connsiteX187-15893" fmla="*/ 1824764 w 6401555"/>
                <a:gd name="connsiteY187-15894" fmla="*/ 5204045 h 5369298"/>
                <a:gd name="connsiteX188-15895" fmla="*/ 1791713 w 6401555"/>
                <a:gd name="connsiteY188-15896" fmla="*/ 5182011 h 5369298"/>
                <a:gd name="connsiteX189-15897" fmla="*/ 1769679 w 6401555"/>
                <a:gd name="connsiteY189-15898" fmla="*/ 5248112 h 5369298"/>
                <a:gd name="connsiteX190-15899" fmla="*/ 1747646 w 6401555"/>
                <a:gd name="connsiteY190-15900" fmla="*/ 5347264 h 5369298"/>
                <a:gd name="connsiteX191-15901" fmla="*/ 1714595 w 6401555"/>
                <a:gd name="connsiteY191-15902" fmla="*/ 5369298 h 5369298"/>
                <a:gd name="connsiteX192-15903" fmla="*/ 1648494 w 6401555"/>
                <a:gd name="connsiteY192-15904" fmla="*/ 5358281 h 5369298"/>
                <a:gd name="connsiteX193-15905" fmla="*/ 1604426 w 6401555"/>
                <a:gd name="connsiteY193-15906" fmla="*/ 5292179 h 5369298"/>
                <a:gd name="connsiteX194-15907" fmla="*/ 1593410 w 6401555"/>
                <a:gd name="connsiteY194-15908" fmla="*/ 5259129 h 5369298"/>
                <a:gd name="connsiteX195-15909" fmla="*/ 1494258 w 6401555"/>
                <a:gd name="connsiteY195-15910" fmla="*/ 5215061 h 5369298"/>
                <a:gd name="connsiteX196-15911" fmla="*/ 1461207 w 6401555"/>
                <a:gd name="connsiteY196-15912" fmla="*/ 5204045 h 5369298"/>
                <a:gd name="connsiteX197-15913" fmla="*/ 1428157 w 6401555"/>
                <a:gd name="connsiteY197-15914" fmla="*/ 5182011 h 5369298"/>
                <a:gd name="connsiteX198-15915" fmla="*/ 1163752 w 6401555"/>
                <a:gd name="connsiteY198-15916" fmla="*/ 5126926 h 5369298"/>
                <a:gd name="connsiteX199-15917" fmla="*/ 1130701 w 6401555"/>
                <a:gd name="connsiteY199-15918" fmla="*/ 5115910 h 5369298"/>
                <a:gd name="connsiteX200-15919" fmla="*/ 1064600 w 6401555"/>
                <a:gd name="connsiteY200-15920" fmla="*/ 5104893 h 5369298"/>
                <a:gd name="connsiteX201-15921" fmla="*/ 1031549 w 6401555"/>
                <a:gd name="connsiteY201-15922" fmla="*/ 5071842 h 5369298"/>
                <a:gd name="connsiteX202-15923" fmla="*/ 998499 w 6401555"/>
                <a:gd name="connsiteY202-15924" fmla="*/ 5060825 h 5369298"/>
                <a:gd name="connsiteX203-15925" fmla="*/ 943414 w 6401555"/>
                <a:gd name="connsiteY203-15926" fmla="*/ 5071842 h 5369298"/>
                <a:gd name="connsiteX204-15927" fmla="*/ 965448 w 6401555"/>
                <a:gd name="connsiteY204-15928" fmla="*/ 5104893 h 5369298"/>
                <a:gd name="connsiteX205-15929" fmla="*/ 932398 w 6401555"/>
                <a:gd name="connsiteY205-15930" fmla="*/ 5137943 h 5369298"/>
                <a:gd name="connsiteX206-15931" fmla="*/ 634942 w 6401555"/>
                <a:gd name="connsiteY206-15932" fmla="*/ 5137943 h 5369298"/>
                <a:gd name="connsiteX207-15933" fmla="*/ 568841 w 6401555"/>
                <a:gd name="connsiteY207-15934" fmla="*/ 5204045 h 5369298"/>
                <a:gd name="connsiteX208-15935" fmla="*/ 502740 w 6401555"/>
                <a:gd name="connsiteY208-15936" fmla="*/ 5226078 h 5369298"/>
                <a:gd name="connsiteX209-15937" fmla="*/ 469689 w 6401555"/>
                <a:gd name="connsiteY209-15938" fmla="*/ 5237095 h 5369298"/>
                <a:gd name="connsiteX210-15939" fmla="*/ 403588 w 6401555"/>
                <a:gd name="connsiteY210-15940" fmla="*/ 5193028 h 5369298"/>
                <a:gd name="connsiteX211-15941" fmla="*/ 392571 w 6401555"/>
                <a:gd name="connsiteY211-15942" fmla="*/ 5159977 h 5369298"/>
                <a:gd name="connsiteX212-15943" fmla="*/ 348504 w 6401555"/>
                <a:gd name="connsiteY212-15944" fmla="*/ 5093876 h 5369298"/>
                <a:gd name="connsiteX213-15945" fmla="*/ 326470 w 6401555"/>
                <a:gd name="connsiteY213-15946" fmla="*/ 5027775 h 5369298"/>
                <a:gd name="connsiteX214-15947" fmla="*/ 337487 w 6401555"/>
                <a:gd name="connsiteY214-15948" fmla="*/ 4829471 h 5369298"/>
                <a:gd name="connsiteX215-15949" fmla="*/ 370537 w 6401555"/>
                <a:gd name="connsiteY215-15950" fmla="*/ 4796420 h 5369298"/>
                <a:gd name="connsiteX216-15951" fmla="*/ 392571 w 6401555"/>
                <a:gd name="connsiteY216-15952" fmla="*/ 4763370 h 5369298"/>
                <a:gd name="connsiteX217-15953" fmla="*/ 403588 w 6401555"/>
                <a:gd name="connsiteY217-15954" fmla="*/ 4730319 h 5369298"/>
                <a:gd name="connsiteX218-15955" fmla="*/ 414605 w 6401555"/>
                <a:gd name="connsiteY218-15956" fmla="*/ 4675235 h 5369298"/>
                <a:gd name="connsiteX219-15957" fmla="*/ 436638 w 6401555"/>
                <a:gd name="connsiteY219-15958" fmla="*/ 4642184 h 5369298"/>
                <a:gd name="connsiteX220-15959" fmla="*/ 414605 w 6401555"/>
                <a:gd name="connsiteY220-15960" fmla="*/ 4554049 h 5369298"/>
                <a:gd name="connsiteX221-15961" fmla="*/ 359520 w 6401555"/>
                <a:gd name="connsiteY221-15962" fmla="*/ 4487948 h 5369298"/>
                <a:gd name="connsiteX222-15963" fmla="*/ 304436 w 6401555"/>
                <a:gd name="connsiteY222-15964" fmla="*/ 4432864 h 5369298"/>
                <a:gd name="connsiteX223-15965" fmla="*/ 282402 w 6401555"/>
                <a:gd name="connsiteY223-15966" fmla="*/ 4399813 h 5369298"/>
                <a:gd name="connsiteX224-15967" fmla="*/ 315453 w 6401555"/>
                <a:gd name="connsiteY224-15968" fmla="*/ 4388796 h 5369298"/>
                <a:gd name="connsiteX225-15969" fmla="*/ 238335 w 6401555"/>
                <a:gd name="connsiteY225-15970" fmla="*/ 4377779 h 5369298"/>
                <a:gd name="connsiteX226-15971" fmla="*/ 205284 w 6401555"/>
                <a:gd name="connsiteY226-15972" fmla="*/ 4366763 h 5369298"/>
                <a:gd name="connsiteX227-15973" fmla="*/ 183251 w 6401555"/>
                <a:gd name="connsiteY227-15974" fmla="*/ 4333712 h 5369298"/>
                <a:gd name="connsiteX228-15975" fmla="*/ 139183 w 6401555"/>
                <a:gd name="connsiteY228-15976" fmla="*/ 4289645 h 5369298"/>
                <a:gd name="connsiteX229-15977" fmla="*/ 117149 w 6401555"/>
                <a:gd name="connsiteY229-15978" fmla="*/ 4256594 h 5369298"/>
                <a:gd name="connsiteX230-15979" fmla="*/ 17998 w 6401555"/>
                <a:gd name="connsiteY230-15980" fmla="*/ 4201510 h 5369298"/>
                <a:gd name="connsiteX231-15981" fmla="*/ 17998 w 6401555"/>
                <a:gd name="connsiteY231-15982" fmla="*/ 4014223 h 5369298"/>
                <a:gd name="connsiteX232-15983" fmla="*/ 40031 w 6401555"/>
                <a:gd name="connsiteY232-15984" fmla="*/ 3981172 h 5369298"/>
                <a:gd name="connsiteX233-15985" fmla="*/ 51048 w 6401555"/>
                <a:gd name="connsiteY233-15986" fmla="*/ 3948122 h 5369298"/>
                <a:gd name="connsiteX234-15987" fmla="*/ 128166 w 6401555"/>
                <a:gd name="connsiteY234-15988" fmla="*/ 3926088 h 5369298"/>
                <a:gd name="connsiteX235-15989" fmla="*/ 161217 w 6401555"/>
                <a:gd name="connsiteY235-15990" fmla="*/ 3904054 h 5369298"/>
                <a:gd name="connsiteX236-15991" fmla="*/ 172234 w 6401555"/>
                <a:gd name="connsiteY236-15992" fmla="*/ 3871004 h 5369298"/>
                <a:gd name="connsiteX237-15993" fmla="*/ 216301 w 6401555"/>
                <a:gd name="connsiteY237-15994" fmla="*/ 3804902 h 5369298"/>
                <a:gd name="connsiteX238-15995" fmla="*/ 238335 w 6401555"/>
                <a:gd name="connsiteY238-15996" fmla="*/ 3771852 h 5369298"/>
                <a:gd name="connsiteX239-15997" fmla="*/ 227318 w 6401555"/>
                <a:gd name="connsiteY239-15998" fmla="*/ 3716767 h 5369298"/>
                <a:gd name="connsiteX240-15999" fmla="*/ 161217 w 6401555"/>
                <a:gd name="connsiteY240-16000" fmla="*/ 3650666 h 5369298"/>
                <a:gd name="connsiteX241-16001" fmla="*/ 172234 w 6401555"/>
                <a:gd name="connsiteY241-16002" fmla="*/ 3617616 h 5369298"/>
                <a:gd name="connsiteX242-16003" fmla="*/ 161217 w 6401555"/>
                <a:gd name="connsiteY242-16004" fmla="*/ 3595582 h 5369298"/>
                <a:gd name="connsiteX243-16005" fmla="*/ 117149 w 6401555"/>
                <a:gd name="connsiteY243-16006" fmla="*/ 3496430 h 5369298"/>
                <a:gd name="connsiteX244-16007" fmla="*/ 106132 w 6401555"/>
                <a:gd name="connsiteY244-16008" fmla="*/ 3452363 h 5369298"/>
                <a:gd name="connsiteX245-16009" fmla="*/ 106132 w 6401555"/>
                <a:gd name="connsiteY245-16010" fmla="*/ 3331177 h 5369298"/>
                <a:gd name="connsiteX246-16011" fmla="*/ 139183 w 6401555"/>
                <a:gd name="connsiteY246-16012" fmla="*/ 3320160 h 5369298"/>
                <a:gd name="connsiteX247-16013" fmla="*/ 150200 w 6401555"/>
                <a:gd name="connsiteY247-16014" fmla="*/ 3287110 h 5369298"/>
                <a:gd name="connsiteX248-16015" fmla="*/ 172234 w 6401555"/>
                <a:gd name="connsiteY248-16016" fmla="*/ 3254059 h 5369298"/>
                <a:gd name="connsiteX249-16017" fmla="*/ 150200 w 6401555"/>
                <a:gd name="connsiteY249-16018" fmla="*/ 3132873 h 5369298"/>
                <a:gd name="connsiteX250-16019" fmla="*/ 161217 w 6401555"/>
                <a:gd name="connsiteY250-16020" fmla="*/ 3088806 h 5369298"/>
                <a:gd name="connsiteX251-16021" fmla="*/ 172234 w 6401555"/>
                <a:gd name="connsiteY251-16022" fmla="*/ 3011688 h 5369298"/>
                <a:gd name="connsiteX252-16023" fmla="*/ 139183 w 6401555"/>
                <a:gd name="connsiteY252-16024" fmla="*/ 2989654 h 5369298"/>
                <a:gd name="connsiteX253-16025" fmla="*/ 128166 w 6401555"/>
                <a:gd name="connsiteY253-16026" fmla="*/ 2956604 h 5369298"/>
                <a:gd name="connsiteX254-16027" fmla="*/ 194267 w 6401555"/>
                <a:gd name="connsiteY254-16028" fmla="*/ 2901519 h 5369298"/>
                <a:gd name="connsiteX255-16029" fmla="*/ 216301 w 6401555"/>
                <a:gd name="connsiteY255-16030" fmla="*/ 2868469 h 5369298"/>
                <a:gd name="connsiteX256-16031" fmla="*/ 238335 w 6401555"/>
                <a:gd name="connsiteY256-16032" fmla="*/ 2758300 h 5369298"/>
                <a:gd name="connsiteX257-16033" fmla="*/ 260369 w 6401555"/>
                <a:gd name="connsiteY257-16034" fmla="*/ 2714232 h 5369298"/>
                <a:gd name="connsiteX258-16035" fmla="*/ 271385 w 6401555"/>
                <a:gd name="connsiteY258-16036" fmla="*/ 2681182 h 5369298"/>
                <a:gd name="connsiteX259-16037" fmla="*/ 260369 w 6401555"/>
                <a:gd name="connsiteY259-16038" fmla="*/ 2604064 h 5369298"/>
                <a:gd name="connsiteX260-16039" fmla="*/ 183251 w 6401555"/>
                <a:gd name="connsiteY260-16040" fmla="*/ 2515929 h 5369298"/>
                <a:gd name="connsiteX261-16041" fmla="*/ 172234 w 6401555"/>
                <a:gd name="connsiteY261-16042" fmla="*/ 2449828 h 5369298"/>
                <a:gd name="connsiteX262-16043" fmla="*/ 216301 w 6401555"/>
                <a:gd name="connsiteY262-16044" fmla="*/ 2438811 h 5369298"/>
                <a:gd name="connsiteX263-16045" fmla="*/ 304436 w 6401555"/>
                <a:gd name="connsiteY263-16046" fmla="*/ 2449828 h 5369298"/>
                <a:gd name="connsiteX264-16047" fmla="*/ 403588 w 6401555"/>
                <a:gd name="connsiteY264-16048" fmla="*/ 2471861 h 5369298"/>
                <a:gd name="connsiteX265-16049" fmla="*/ 436638 w 6401555"/>
                <a:gd name="connsiteY265-16050" fmla="*/ 2427794 h 5369298"/>
                <a:gd name="connsiteX266-16051" fmla="*/ 469689 w 6401555"/>
                <a:gd name="connsiteY266-16052" fmla="*/ 2460845 h 5369298"/>
                <a:gd name="connsiteX267-16053" fmla="*/ 480706 w 6401555"/>
                <a:gd name="connsiteY267-16054" fmla="*/ 2372710 h 5369298"/>
                <a:gd name="connsiteX268-16055" fmla="*/ 601892 w 6401555"/>
                <a:gd name="connsiteY268-16056" fmla="*/ 2328642 h 5369298"/>
                <a:gd name="connsiteX269-16057" fmla="*/ 579858 w 6401555"/>
                <a:gd name="connsiteY269-16058" fmla="*/ 2295591 h 5369298"/>
                <a:gd name="connsiteX270-16059" fmla="*/ 612908 w 6401555"/>
                <a:gd name="connsiteY270-16060" fmla="*/ 2196440 h 5369298"/>
                <a:gd name="connsiteX271-16061" fmla="*/ 557824 w 6401555"/>
                <a:gd name="connsiteY271-16062" fmla="*/ 2152372 h 5369298"/>
                <a:gd name="connsiteX272-16063" fmla="*/ 469689 w 6401555"/>
                <a:gd name="connsiteY272-16064" fmla="*/ 2130338 h 5369298"/>
                <a:gd name="connsiteX273-16065" fmla="*/ 546807 w 6401555"/>
                <a:gd name="connsiteY273-16066" fmla="*/ 2053220 h 5369298"/>
                <a:gd name="connsiteX274-16067" fmla="*/ 579858 w 6401555"/>
                <a:gd name="connsiteY274-16068" fmla="*/ 2042204 h 5369298"/>
                <a:gd name="connsiteX275-16069" fmla="*/ 612908 w 6401555"/>
                <a:gd name="connsiteY275-16070" fmla="*/ 2031187 h 5369298"/>
                <a:gd name="connsiteX276-16071" fmla="*/ 634942 w 6401555"/>
                <a:gd name="connsiteY276-16072" fmla="*/ 1998136 h 5369298"/>
                <a:gd name="connsiteX277-16073" fmla="*/ 656976 w 6401555"/>
                <a:gd name="connsiteY277-16074" fmla="*/ 1921018 h 5369298"/>
                <a:gd name="connsiteX278-16075" fmla="*/ 679010 w 6401555"/>
                <a:gd name="connsiteY278-16076" fmla="*/ 1854917 h 5369298"/>
                <a:gd name="connsiteX279-16077" fmla="*/ 690026 w 6401555"/>
                <a:gd name="connsiteY279-16078" fmla="*/ 1689664 h 5369298"/>
                <a:gd name="connsiteX280-16079" fmla="*/ 712060 w 6401555"/>
                <a:gd name="connsiteY280-16080" fmla="*/ 1656613 h 5369298"/>
                <a:gd name="connsiteX281-16081" fmla="*/ 679010 w 6401555"/>
                <a:gd name="connsiteY281-16082" fmla="*/ 1568478 h 5369298"/>
                <a:gd name="connsiteX282-16083" fmla="*/ 656976 w 6401555"/>
                <a:gd name="connsiteY282-16084" fmla="*/ 1502377 h 5369298"/>
                <a:gd name="connsiteX283-16085" fmla="*/ 667993 w 6401555"/>
                <a:gd name="connsiteY283-16086" fmla="*/ 1403225 h 5369298"/>
                <a:gd name="connsiteX284-16087" fmla="*/ 767145 w 6401555"/>
                <a:gd name="connsiteY284-16088" fmla="*/ 1348141 h 5369298"/>
                <a:gd name="connsiteX285-16089" fmla="*/ 877313 w 6401555"/>
                <a:gd name="connsiteY285-16090" fmla="*/ 1326107 h 5369298"/>
                <a:gd name="connsiteX286-16091" fmla="*/ 1020532 w 6401555"/>
                <a:gd name="connsiteY286-16092" fmla="*/ 1304073 h 5369298"/>
                <a:gd name="connsiteX287-16093" fmla="*/ 1042566 w 6401555"/>
                <a:gd name="connsiteY287-16094" fmla="*/ 1337124 h 5369298"/>
                <a:gd name="connsiteX288-16095" fmla="*/ 1053583 w 6401555"/>
                <a:gd name="connsiteY288-16096" fmla="*/ 1381191 h 5369298"/>
                <a:gd name="connsiteX289-16097" fmla="*/ 1086634 w 6401555"/>
                <a:gd name="connsiteY289-16098" fmla="*/ 1403225 h 5369298"/>
                <a:gd name="connsiteX290-16099" fmla="*/ 1174769 w 6401555"/>
                <a:gd name="connsiteY290-16100" fmla="*/ 1480343 h 5369298"/>
                <a:gd name="connsiteX291-16101" fmla="*/ 1207819 w 6401555"/>
                <a:gd name="connsiteY291-16102" fmla="*/ 1469326 h 5369298"/>
                <a:gd name="connsiteX292-16103" fmla="*/ 1207819 w 6401555"/>
                <a:gd name="connsiteY292-16104" fmla="*/ 1337124 h 5369298"/>
                <a:gd name="connsiteX293-16105" fmla="*/ 1240870 w 6401555"/>
                <a:gd name="connsiteY293-16106" fmla="*/ 1315090 h 5369298"/>
                <a:gd name="connsiteX294-16107" fmla="*/ 1439173 w 6401555"/>
                <a:gd name="connsiteY294-16108" fmla="*/ 1293057 h 5369298"/>
                <a:gd name="connsiteX295-16109" fmla="*/ 1428157 w 6401555"/>
                <a:gd name="connsiteY295-16110" fmla="*/ 1237972 h 5369298"/>
                <a:gd name="connsiteX296-16111" fmla="*/ 1362055 w 6401555"/>
                <a:gd name="connsiteY296-16112" fmla="*/ 1204922 h 5369298"/>
                <a:gd name="connsiteX297-16113" fmla="*/ 1295954 w 6401555"/>
                <a:gd name="connsiteY297-16114" fmla="*/ 1149837 h 5369298"/>
                <a:gd name="connsiteX298-16115" fmla="*/ 1284937 w 6401555"/>
                <a:gd name="connsiteY298-16116" fmla="*/ 1105770 h 5369298"/>
                <a:gd name="connsiteX299-16117" fmla="*/ 1262904 w 6401555"/>
                <a:gd name="connsiteY299-16118" fmla="*/ 1072719 h 5369298"/>
                <a:gd name="connsiteX300-16119" fmla="*/ 1273920 w 6401555"/>
                <a:gd name="connsiteY300-16120" fmla="*/ 951534 h 5369298"/>
                <a:gd name="connsiteX301-16121" fmla="*/ 1306971 w 6401555"/>
                <a:gd name="connsiteY301-16122" fmla="*/ 929500 h 5369298"/>
                <a:gd name="connsiteX302-16123" fmla="*/ 1317988 w 6401555"/>
                <a:gd name="connsiteY302-16124" fmla="*/ 896449 h 5369298"/>
                <a:gd name="connsiteX303-16125" fmla="*/ 1273920 w 6401555"/>
                <a:gd name="connsiteY303-16126" fmla="*/ 830348 h 5369298"/>
                <a:gd name="connsiteX304-16127" fmla="*/ 1262904 w 6401555"/>
                <a:gd name="connsiteY304-16128" fmla="*/ 797298 h 5369298"/>
                <a:gd name="connsiteX305-16129" fmla="*/ 1229853 w 6401555"/>
                <a:gd name="connsiteY305-16130" fmla="*/ 764247 h 5369298"/>
                <a:gd name="connsiteX306-16131" fmla="*/ 1207819 w 6401555"/>
                <a:gd name="connsiteY306-16132" fmla="*/ 731196 h 5369298"/>
                <a:gd name="connsiteX307-16133" fmla="*/ 1218836 w 6401555"/>
                <a:gd name="connsiteY307-16134" fmla="*/ 521876 h 5369298"/>
                <a:gd name="connsiteX308-16135" fmla="*/ 1240870 w 6401555"/>
                <a:gd name="connsiteY308-16136" fmla="*/ 477808 h 5369298"/>
                <a:gd name="connsiteX309-16137" fmla="*/ 1251887 w 6401555"/>
                <a:gd name="connsiteY309-16138" fmla="*/ 444758 h 5369298"/>
                <a:gd name="connsiteX310-16139" fmla="*/ 1395106 w 6401555"/>
                <a:gd name="connsiteY310-16140" fmla="*/ 411707 h 5369298"/>
                <a:gd name="connsiteX311-16141" fmla="*/ 1406123 w 6401555"/>
                <a:gd name="connsiteY311-16142" fmla="*/ 367640 h 5369298"/>
                <a:gd name="connsiteX312-16143" fmla="*/ 1505275 w 6401555"/>
                <a:gd name="connsiteY312-16144" fmla="*/ 367640 h 5369298"/>
                <a:gd name="connsiteX313-16145" fmla="*/ 1527308 w 6401555"/>
                <a:gd name="connsiteY313-16146" fmla="*/ 400690 h 5369298"/>
                <a:gd name="connsiteX314-16147" fmla="*/ 1659511 w 6401555"/>
                <a:gd name="connsiteY314-16148" fmla="*/ 444758 h 5369298"/>
                <a:gd name="connsiteX315-16149" fmla="*/ 1703578 w 6401555"/>
                <a:gd name="connsiteY315-16150" fmla="*/ 565943 h 5369298"/>
                <a:gd name="connsiteX316-16151" fmla="*/ 1780696 w 6401555"/>
                <a:gd name="connsiteY316-16152" fmla="*/ 576960 h 5369298"/>
                <a:gd name="connsiteX317-16153" fmla="*/ 1813747 w 6401555"/>
                <a:gd name="connsiteY317-16154" fmla="*/ 587977 h 5369298"/>
                <a:gd name="connsiteX318-16155" fmla="*/ 1824764 w 6401555"/>
                <a:gd name="connsiteY318-16156" fmla="*/ 687129 h 5369298"/>
                <a:gd name="connsiteX319-16157" fmla="*/ 1780696 w 6401555"/>
                <a:gd name="connsiteY319-16158" fmla="*/ 698146 h 5369298"/>
                <a:gd name="connsiteX320-16159" fmla="*/ 1681545 w 6401555"/>
                <a:gd name="connsiteY320-16160" fmla="*/ 720179 h 5369298"/>
                <a:gd name="connsiteX321-16161" fmla="*/ 1769679 w 6401555"/>
                <a:gd name="connsiteY321-16162" fmla="*/ 753230 h 5369298"/>
                <a:gd name="connsiteX322-16163" fmla="*/ 1780696 w 6401555"/>
                <a:gd name="connsiteY322-16164" fmla="*/ 819331 h 5369298"/>
                <a:gd name="connsiteX323-16165" fmla="*/ 1824764 w 6401555"/>
                <a:gd name="connsiteY323-16166" fmla="*/ 918483 h 5369298"/>
                <a:gd name="connsiteX324-16167" fmla="*/ 1857814 w 6401555"/>
                <a:gd name="connsiteY324-16168" fmla="*/ 951534 h 5369298"/>
                <a:gd name="connsiteX325-16169" fmla="*/ 1879848 w 6401555"/>
                <a:gd name="connsiteY325-16170" fmla="*/ 984584 h 5369298"/>
                <a:gd name="connsiteX326-16171" fmla="*/ 1990017 w 6401555"/>
                <a:gd name="connsiteY326-16172" fmla="*/ 995601 h 5369298"/>
                <a:gd name="connsiteX327-16173" fmla="*/ 2023067 w 6401555"/>
                <a:gd name="connsiteY327-16174" fmla="*/ 1017635 h 5369298"/>
                <a:gd name="connsiteX328-16175" fmla="*/ 2056118 w 6401555"/>
                <a:gd name="connsiteY328-16176" fmla="*/ 1050685 h 5369298"/>
                <a:gd name="connsiteX329-16177" fmla="*/ 2089169 w 6401555"/>
                <a:gd name="connsiteY329-16178" fmla="*/ 1028652 h 5369298"/>
                <a:gd name="connsiteX330-16179" fmla="*/ 2122219 w 6401555"/>
                <a:gd name="connsiteY330-16180" fmla="*/ 984584 h 5369298"/>
                <a:gd name="connsiteX331-16181" fmla="*/ 2133236 w 6401555"/>
                <a:gd name="connsiteY331-16182" fmla="*/ 951534 h 5369298"/>
                <a:gd name="connsiteX332-16183" fmla="*/ 2166287 w 6401555"/>
                <a:gd name="connsiteY332-16184" fmla="*/ 940517 h 5369298"/>
                <a:gd name="connsiteX333-16185" fmla="*/ 2243405 w 6401555"/>
                <a:gd name="connsiteY333-16186" fmla="*/ 984584 h 5369298"/>
                <a:gd name="connsiteX334-16187" fmla="*/ 2232388 w 6401555"/>
                <a:gd name="connsiteY334-16188" fmla="*/ 1017635 h 5369298"/>
                <a:gd name="connsiteX335-16189" fmla="*/ 2210354 w 6401555"/>
                <a:gd name="connsiteY335-16190" fmla="*/ 1061702 h 5369298"/>
                <a:gd name="connsiteX336-16191" fmla="*/ 2188320 w 6401555"/>
                <a:gd name="connsiteY336-16192" fmla="*/ 1127804 h 5369298"/>
                <a:gd name="connsiteX337-16193" fmla="*/ 2133236 w 6401555"/>
                <a:gd name="connsiteY337-16194" fmla="*/ 1193905 h 5369298"/>
                <a:gd name="connsiteX338-16195" fmla="*/ 2100185 w 6401555"/>
                <a:gd name="connsiteY338-16196" fmla="*/ 1215938 h 5369298"/>
                <a:gd name="connsiteX339-16197" fmla="*/ 2298489 w 6401555"/>
                <a:gd name="connsiteY339-16198" fmla="*/ 1226955 h 5369298"/>
                <a:gd name="connsiteX340-16199" fmla="*/ 2364590 w 6401555"/>
                <a:gd name="connsiteY340-16200" fmla="*/ 1138820 h 5369298"/>
                <a:gd name="connsiteX341-16201" fmla="*/ 2397641 w 6401555"/>
                <a:gd name="connsiteY341-16202" fmla="*/ 1127804 h 5369298"/>
                <a:gd name="connsiteX342-16203" fmla="*/ 2584928 w 6401555"/>
                <a:gd name="connsiteY342-16204" fmla="*/ 1116787 h 5369298"/>
                <a:gd name="connsiteX343-16205" fmla="*/ 2640012 w 6401555"/>
                <a:gd name="connsiteY343-16206" fmla="*/ 1017635 h 5369298"/>
                <a:gd name="connsiteX344-16207" fmla="*/ 2651029 w 6401555"/>
                <a:gd name="connsiteY344-16208" fmla="*/ 929500 h 5369298"/>
                <a:gd name="connsiteX345-16209" fmla="*/ 2816282 w 6401555"/>
                <a:gd name="connsiteY345-16210" fmla="*/ 962551 h 5369298"/>
                <a:gd name="connsiteX346-16211" fmla="*/ 2860349 w 6401555"/>
                <a:gd name="connsiteY346-16212" fmla="*/ 841365 h 5369298"/>
                <a:gd name="connsiteX347-16213" fmla="*/ 2937467 w 6401555"/>
                <a:gd name="connsiteY347-16214" fmla="*/ 808314 h 5369298"/>
                <a:gd name="connsiteX348-16215" fmla="*/ 3080687 w 6401555"/>
                <a:gd name="connsiteY348-16216" fmla="*/ 819331 h 5369298"/>
                <a:gd name="connsiteX349-16217" fmla="*/ 3091704 w 6401555"/>
                <a:gd name="connsiteY349-16218" fmla="*/ 874416 h 5369298"/>
                <a:gd name="connsiteX350-16219" fmla="*/ 3124754 w 6401555"/>
                <a:gd name="connsiteY350-16220" fmla="*/ 951534 h 5369298"/>
                <a:gd name="connsiteX351-16221" fmla="*/ 3157805 w 6401555"/>
                <a:gd name="connsiteY351-16222" fmla="*/ 1094753 h 5369298"/>
                <a:gd name="connsiteX352-16223" fmla="*/ 3168822 w 6401555"/>
                <a:gd name="connsiteY352-16224" fmla="*/ 1127804 h 5369298"/>
                <a:gd name="connsiteX353-16225" fmla="*/ 3201872 w 6401555"/>
                <a:gd name="connsiteY353-16226" fmla="*/ 1138820 h 5369298"/>
                <a:gd name="connsiteX354-16227" fmla="*/ 3256957 w 6401555"/>
                <a:gd name="connsiteY354-16228" fmla="*/ 1149837 h 5369298"/>
                <a:gd name="connsiteX355-16229" fmla="*/ 3179838 w 6401555"/>
                <a:gd name="connsiteY355-16230" fmla="*/ 1160854 h 5369298"/>
                <a:gd name="connsiteX356-16231" fmla="*/ 3212889 w 6401555"/>
                <a:gd name="connsiteY356-16232" fmla="*/ 1171871 h 5369298"/>
                <a:gd name="connsiteX357-16233" fmla="*/ 3245940 w 6401555"/>
                <a:gd name="connsiteY357-16234" fmla="*/ 1193905 h 5369298"/>
                <a:gd name="connsiteX358-16235" fmla="*/ 3267973 w 6401555"/>
                <a:gd name="connsiteY358-16236" fmla="*/ 1226955 h 5369298"/>
                <a:gd name="connsiteX359-16237" fmla="*/ 3290007 w 6401555"/>
                <a:gd name="connsiteY359-16238" fmla="*/ 1271023 h 5369298"/>
                <a:gd name="connsiteX360-16239" fmla="*/ 3323058 w 6401555"/>
                <a:gd name="connsiteY360-16240" fmla="*/ 1293057 h 5369298"/>
                <a:gd name="connsiteX361-16241" fmla="*/ 3356108 w 6401555"/>
                <a:gd name="connsiteY361-16242" fmla="*/ 1282040 h 5369298"/>
                <a:gd name="connsiteX362-16243" fmla="*/ 3466277 w 6401555"/>
                <a:gd name="connsiteY362-16244" fmla="*/ 1193905 h 5369298"/>
                <a:gd name="connsiteX363-16245" fmla="*/ 3620513 w 6401555"/>
                <a:gd name="connsiteY363-16246" fmla="*/ 1160854 h 5369298"/>
                <a:gd name="connsiteX364-16247" fmla="*/ 3730682 w 6401555"/>
                <a:gd name="connsiteY364-16248" fmla="*/ 1116787 h 5369298"/>
                <a:gd name="connsiteX365-16249" fmla="*/ 3818817 w 6401555"/>
                <a:gd name="connsiteY365-16250" fmla="*/ 1094753 h 5369298"/>
                <a:gd name="connsiteX366-16251" fmla="*/ 3928985 w 6401555"/>
                <a:gd name="connsiteY366-16252" fmla="*/ 1050685 h 5369298"/>
                <a:gd name="connsiteX367-16253" fmla="*/ 4006104 w 6401555"/>
                <a:gd name="connsiteY367-16254" fmla="*/ 1017635 h 5369298"/>
                <a:gd name="connsiteX368-16255" fmla="*/ 4061188 w 6401555"/>
                <a:gd name="connsiteY368-16256" fmla="*/ 962551 h 5369298"/>
                <a:gd name="connsiteX369-16257" fmla="*/ 4127289 w 6401555"/>
                <a:gd name="connsiteY369-16258" fmla="*/ 907466 h 5369298"/>
                <a:gd name="connsiteX370-16259" fmla="*/ 4149323 w 6401555"/>
                <a:gd name="connsiteY370-16260" fmla="*/ 874416 h 5369298"/>
                <a:gd name="connsiteX371-16261" fmla="*/ 4182373 w 6401555"/>
                <a:gd name="connsiteY371-16262" fmla="*/ 852382 h 5369298"/>
                <a:gd name="connsiteX372-16263" fmla="*/ 4226441 w 6401555"/>
                <a:gd name="connsiteY372-16264" fmla="*/ 819331 h 5369298"/>
                <a:gd name="connsiteX373-16265" fmla="*/ 4303559 w 6401555"/>
                <a:gd name="connsiteY373-16266" fmla="*/ 786281 h 5369298"/>
                <a:gd name="connsiteX374-16267" fmla="*/ 4369660 w 6401555"/>
                <a:gd name="connsiteY374-16268" fmla="*/ 775264 h 5369298"/>
                <a:gd name="connsiteX375-16269" fmla="*/ 4424745 w 6401555"/>
                <a:gd name="connsiteY375-16270" fmla="*/ 753230 h 5369298"/>
                <a:gd name="connsiteX376-16271" fmla="*/ 4457795 w 6401555"/>
                <a:gd name="connsiteY376-16272" fmla="*/ 742213 h 5369298"/>
                <a:gd name="connsiteX377-16273" fmla="*/ 4523896 w 6401555"/>
                <a:gd name="connsiteY377-16274" fmla="*/ 698146 h 5369298"/>
                <a:gd name="connsiteX378-16275" fmla="*/ 4623048 w 6401555"/>
                <a:gd name="connsiteY378-16276" fmla="*/ 676112 h 5369298"/>
                <a:gd name="connsiteX379-16277" fmla="*/ 4755251 w 6401555"/>
                <a:gd name="connsiteY379-16278" fmla="*/ 709163 h 5369298"/>
                <a:gd name="connsiteX380-16279" fmla="*/ 4777284 w 6401555"/>
                <a:gd name="connsiteY380-16280" fmla="*/ 742213 h 5369298"/>
                <a:gd name="connsiteX381-16281" fmla="*/ 4810335 w 6401555"/>
                <a:gd name="connsiteY381-16282" fmla="*/ 753230 h 5369298"/>
                <a:gd name="connsiteX382-16283" fmla="*/ 4909487 w 6401555"/>
                <a:gd name="connsiteY382-16284" fmla="*/ 764247 h 5369298"/>
                <a:gd name="connsiteX383-16285" fmla="*/ 4942537 w 6401555"/>
                <a:gd name="connsiteY383-16286" fmla="*/ 830348 h 5369298"/>
                <a:gd name="connsiteX384-16287" fmla="*/ 4931520 w 6401555"/>
                <a:gd name="connsiteY384-16288" fmla="*/ 863399 h 5369298"/>
                <a:gd name="connsiteX385-16289" fmla="*/ 4909487 w 6401555"/>
                <a:gd name="connsiteY385-16290" fmla="*/ 830348 h 5369298"/>
                <a:gd name="connsiteX386-16291" fmla="*/ 4810335 w 6401555"/>
                <a:gd name="connsiteY386-16292" fmla="*/ 797298 h 5369298"/>
                <a:gd name="connsiteX387-16293" fmla="*/ 4777284 w 6401555"/>
                <a:gd name="connsiteY387-16294" fmla="*/ 808314 h 5369298"/>
                <a:gd name="connsiteX388-16295" fmla="*/ 4777284 w 6401555"/>
                <a:gd name="connsiteY388-16296" fmla="*/ 874416 h 5369298"/>
                <a:gd name="connsiteX389-16297" fmla="*/ 4854402 w 6401555"/>
                <a:gd name="connsiteY389-16298" fmla="*/ 918483 h 5369298"/>
                <a:gd name="connsiteX390-16299" fmla="*/ 5206942 w 6401555"/>
                <a:gd name="connsiteY390-16300" fmla="*/ 863399 h 5369298"/>
                <a:gd name="connsiteX391-16301" fmla="*/ 5239993 w 6401555"/>
                <a:gd name="connsiteY391-16302" fmla="*/ 841365 h 5369298"/>
                <a:gd name="connsiteX392-16303" fmla="*/ 5284060 w 6401555"/>
                <a:gd name="connsiteY392-16304" fmla="*/ 775264 h 5369298"/>
                <a:gd name="connsiteX393-16305" fmla="*/ 5339145 w 6401555"/>
                <a:gd name="connsiteY393-16306" fmla="*/ 510859 h 5369298"/>
                <a:gd name="connsiteX394-16307" fmla="*/ 5416263 w 6401555"/>
                <a:gd name="connsiteY394-16308" fmla="*/ 466791 h 5369298"/>
                <a:gd name="connsiteX395-16309" fmla="*/ 5581516 w 6401555"/>
                <a:gd name="connsiteY395-16310" fmla="*/ 433741 h 5369298"/>
                <a:gd name="connsiteX396-16311" fmla="*/ 5647617 w 6401555"/>
                <a:gd name="connsiteY396-16312" fmla="*/ 433741 h 5369298"/>
                <a:gd name="connsiteX397-16313" fmla="*/ 5658634 w 6401555"/>
                <a:gd name="connsiteY397-16314" fmla="*/ 499842 h 5369298"/>
                <a:gd name="connsiteX398-16315" fmla="*/ 5735752 w 6401555"/>
                <a:gd name="connsiteY398-16316" fmla="*/ 521876 h 5369298"/>
                <a:gd name="connsiteX399-16317" fmla="*/ 5746769 w 6401555"/>
                <a:gd name="connsiteY399-16318" fmla="*/ 477808 h 5369298"/>
                <a:gd name="connsiteX400-16319" fmla="*/ 5735752 w 6401555"/>
                <a:gd name="connsiteY400-16320" fmla="*/ 444758 h 5369298"/>
                <a:gd name="connsiteX401-16321" fmla="*/ 5724735 w 6401555"/>
                <a:gd name="connsiteY401-16322" fmla="*/ 378657 h 5369298"/>
                <a:gd name="connsiteX402-16323" fmla="*/ 5702701 w 6401555"/>
                <a:gd name="connsiteY402-16324" fmla="*/ 202387 h 5369298"/>
                <a:gd name="connsiteX403-16325" fmla="*/ 5669651 w 6401555"/>
                <a:gd name="connsiteY403-16326" fmla="*/ 136285 h 5369298"/>
                <a:gd name="connsiteX404-16327" fmla="*/ 5669651 w 6401555"/>
                <a:gd name="connsiteY404-16328" fmla="*/ 4083 h 5369298"/>
                <a:gd name="connsiteX0-16329" fmla="*/ 5669651 w 6401555"/>
                <a:gd name="connsiteY0-16330" fmla="*/ 4083 h 5369298"/>
                <a:gd name="connsiteX1-16331" fmla="*/ 5724735 w 6401555"/>
                <a:gd name="connsiteY1-16332" fmla="*/ 37134 h 5369298"/>
                <a:gd name="connsiteX2-16333" fmla="*/ 5757785 w 6401555"/>
                <a:gd name="connsiteY2-16334" fmla="*/ 59167 h 5369298"/>
                <a:gd name="connsiteX3-16335" fmla="*/ 5768802 w 6401555"/>
                <a:gd name="connsiteY3-16336" fmla="*/ 114252 h 5369298"/>
                <a:gd name="connsiteX4-16337" fmla="*/ 5779819 w 6401555"/>
                <a:gd name="connsiteY4-16338" fmla="*/ 158319 h 5369298"/>
                <a:gd name="connsiteX5-16339" fmla="*/ 5834904 w 6401555"/>
                <a:gd name="connsiteY5-16340" fmla="*/ 213404 h 5369298"/>
                <a:gd name="connsiteX6-16341" fmla="*/ 5878971 w 6401555"/>
                <a:gd name="connsiteY6-16342" fmla="*/ 279505 h 5369298"/>
                <a:gd name="connsiteX7-16343" fmla="*/ 5912022 w 6401555"/>
                <a:gd name="connsiteY7-16344" fmla="*/ 301538 h 5369298"/>
                <a:gd name="connsiteX8-16345" fmla="*/ 5978123 w 6401555"/>
                <a:gd name="connsiteY8-16346" fmla="*/ 323572 h 5369298"/>
                <a:gd name="connsiteX9-16347" fmla="*/ 6011173 w 6401555"/>
                <a:gd name="connsiteY9-16348" fmla="*/ 334589 h 5369298"/>
                <a:gd name="connsiteX10-16349" fmla="*/ 6066258 w 6401555"/>
                <a:gd name="connsiteY10-16350" fmla="*/ 345606 h 5369298"/>
                <a:gd name="connsiteX11-16351" fmla="*/ 6099308 w 6401555"/>
                <a:gd name="connsiteY11-16352" fmla="*/ 356623 h 5369298"/>
                <a:gd name="connsiteX12-16353" fmla="*/ 6143376 w 6401555"/>
                <a:gd name="connsiteY12-16354" fmla="*/ 367640 h 5369298"/>
                <a:gd name="connsiteX13-16355" fmla="*/ 6209477 w 6401555"/>
                <a:gd name="connsiteY13-16356" fmla="*/ 389673 h 5369298"/>
                <a:gd name="connsiteX14-16357" fmla="*/ 6242528 w 6401555"/>
                <a:gd name="connsiteY14-16358" fmla="*/ 422724 h 5369298"/>
                <a:gd name="connsiteX15-16359" fmla="*/ 6264561 w 6401555"/>
                <a:gd name="connsiteY15-16360" fmla="*/ 455775 h 5369298"/>
                <a:gd name="connsiteX16-16361" fmla="*/ 6297612 w 6401555"/>
                <a:gd name="connsiteY16-16362" fmla="*/ 466791 h 5369298"/>
                <a:gd name="connsiteX17-16363" fmla="*/ 6319646 w 6401555"/>
                <a:gd name="connsiteY17-16364" fmla="*/ 499842 h 5369298"/>
                <a:gd name="connsiteX18-16365" fmla="*/ 6352696 w 6401555"/>
                <a:gd name="connsiteY18-16366" fmla="*/ 532893 h 5369298"/>
                <a:gd name="connsiteX19-16367" fmla="*/ 6319646 w 6401555"/>
                <a:gd name="connsiteY19-16368" fmla="*/ 610011 h 5369298"/>
                <a:gd name="connsiteX20-16369" fmla="*/ 6330663 w 6401555"/>
                <a:gd name="connsiteY20-16370" fmla="*/ 775264 h 5369298"/>
                <a:gd name="connsiteX21-16371" fmla="*/ 6352696 w 6401555"/>
                <a:gd name="connsiteY21-16372" fmla="*/ 841365 h 5369298"/>
                <a:gd name="connsiteX22-16373" fmla="*/ 6341679 w 6401555"/>
                <a:gd name="connsiteY22-16374" fmla="*/ 874416 h 5369298"/>
                <a:gd name="connsiteX23-16375" fmla="*/ 6308629 w 6401555"/>
                <a:gd name="connsiteY23-16376" fmla="*/ 885432 h 5369298"/>
                <a:gd name="connsiteX24-16377" fmla="*/ 6275578 w 6401555"/>
                <a:gd name="connsiteY24-16378" fmla="*/ 907466 h 5369298"/>
                <a:gd name="connsiteX25-16379" fmla="*/ 6319646 w 6401555"/>
                <a:gd name="connsiteY25-16380" fmla="*/ 973567 h 5369298"/>
                <a:gd name="connsiteX26-16381" fmla="*/ 6341679 w 6401555"/>
                <a:gd name="connsiteY26-16382" fmla="*/ 1039669 h 5369298"/>
                <a:gd name="connsiteX27-16383" fmla="*/ 6352696 w 6401555"/>
                <a:gd name="connsiteY27-16384" fmla="*/ 1072719 h 5369298"/>
                <a:gd name="connsiteX28-16385" fmla="*/ 6385747 w 6401555"/>
                <a:gd name="connsiteY28-16386" fmla="*/ 1105770 h 5369298"/>
                <a:gd name="connsiteX29-16387" fmla="*/ 6385747 w 6401555"/>
                <a:gd name="connsiteY29-16388" fmla="*/ 1237972 h 5369298"/>
                <a:gd name="connsiteX30-16389" fmla="*/ 6352696 w 6401555"/>
                <a:gd name="connsiteY30-16390" fmla="*/ 1271023 h 5369298"/>
                <a:gd name="connsiteX31-16391" fmla="*/ 6330663 w 6401555"/>
                <a:gd name="connsiteY31-16392" fmla="*/ 1304073 h 5369298"/>
                <a:gd name="connsiteX32-16393" fmla="*/ 6198460 w 6401555"/>
                <a:gd name="connsiteY32-16394" fmla="*/ 1414242 h 5369298"/>
                <a:gd name="connsiteX33-16395" fmla="*/ 6154393 w 6401555"/>
                <a:gd name="connsiteY33-16396" fmla="*/ 1425259 h 5369298"/>
                <a:gd name="connsiteX34-16397" fmla="*/ 6110325 w 6401555"/>
                <a:gd name="connsiteY34-16398" fmla="*/ 1458310 h 5369298"/>
                <a:gd name="connsiteX35-16399" fmla="*/ 6011173 w 6401555"/>
                <a:gd name="connsiteY35-16400" fmla="*/ 1469326 h 5369298"/>
                <a:gd name="connsiteX36-16401" fmla="*/ 5967106 w 6401555"/>
                <a:gd name="connsiteY36-16402" fmla="*/ 1480343 h 5369298"/>
                <a:gd name="connsiteX37-16403" fmla="*/ 5934055 w 6401555"/>
                <a:gd name="connsiteY37-16404" fmla="*/ 1513394 h 5369298"/>
                <a:gd name="connsiteX38-16405" fmla="*/ 5867954 w 6401555"/>
                <a:gd name="connsiteY38-16406" fmla="*/ 1535428 h 5369298"/>
                <a:gd name="connsiteX39-16407" fmla="*/ 5834904 w 6401555"/>
                <a:gd name="connsiteY39-16408" fmla="*/ 1546445 h 5369298"/>
                <a:gd name="connsiteX40-16409" fmla="*/ 5768802 w 6401555"/>
                <a:gd name="connsiteY40-16410" fmla="*/ 1568478 h 5369298"/>
                <a:gd name="connsiteX41-16411" fmla="*/ 5735752 w 6401555"/>
                <a:gd name="connsiteY41-16412" fmla="*/ 1579495 h 5369298"/>
                <a:gd name="connsiteX42-16413" fmla="*/ 5581516 w 6401555"/>
                <a:gd name="connsiteY42-16414" fmla="*/ 1590512 h 5369298"/>
                <a:gd name="connsiteX43-16415" fmla="*/ 5570499 w 6401555"/>
                <a:gd name="connsiteY43-16416" fmla="*/ 1700681 h 5369298"/>
                <a:gd name="connsiteX44-16417" fmla="*/ 5482364 w 6401555"/>
                <a:gd name="connsiteY44-16418" fmla="*/ 1656613 h 5369298"/>
                <a:gd name="connsiteX45-16419" fmla="*/ 5427279 w 6401555"/>
                <a:gd name="connsiteY45-16420" fmla="*/ 1667630 h 5369298"/>
                <a:gd name="connsiteX46-16421" fmla="*/ 5394229 w 6401555"/>
                <a:gd name="connsiteY46-16422" fmla="*/ 1700681 h 5369298"/>
                <a:gd name="connsiteX47-16423" fmla="*/ 5361178 w 6401555"/>
                <a:gd name="connsiteY47-16424" fmla="*/ 1711698 h 5369298"/>
                <a:gd name="connsiteX48-16425" fmla="*/ 5206942 w 6401555"/>
                <a:gd name="connsiteY48-16426" fmla="*/ 1700681 h 5369298"/>
                <a:gd name="connsiteX49-16427" fmla="*/ 5173892 w 6401555"/>
                <a:gd name="connsiteY49-16428" fmla="*/ 1689664 h 5369298"/>
                <a:gd name="connsiteX50-16429" fmla="*/ 5107790 w 6401555"/>
                <a:gd name="connsiteY50-16430" fmla="*/ 1700681 h 5369298"/>
                <a:gd name="connsiteX51-16431" fmla="*/ 5041689 w 6401555"/>
                <a:gd name="connsiteY51-16432" fmla="*/ 1744748 h 5369298"/>
                <a:gd name="connsiteX52-16433" fmla="*/ 4997622 w 6401555"/>
                <a:gd name="connsiteY52-16434" fmla="*/ 1799832 h 5369298"/>
                <a:gd name="connsiteX53-16435" fmla="*/ 4964571 w 6401555"/>
                <a:gd name="connsiteY53-16436" fmla="*/ 1876951 h 5369298"/>
                <a:gd name="connsiteX54-16437" fmla="*/ 4953554 w 6401555"/>
                <a:gd name="connsiteY54-16438" fmla="*/ 1943052 h 5369298"/>
                <a:gd name="connsiteX55-16439" fmla="*/ 4920504 w 6401555"/>
                <a:gd name="connsiteY55-16440" fmla="*/ 1976102 h 5369298"/>
                <a:gd name="connsiteX56-16441" fmla="*/ 4909487 w 6401555"/>
                <a:gd name="connsiteY56-16442" fmla="*/ 2009153 h 5369298"/>
                <a:gd name="connsiteX57-16443" fmla="*/ 4887453 w 6401555"/>
                <a:gd name="connsiteY57-16444" fmla="*/ 2097288 h 5369298"/>
                <a:gd name="connsiteX58-16445" fmla="*/ 4876436 w 6401555"/>
                <a:gd name="connsiteY58-16446" fmla="*/ 2130338 h 5369298"/>
                <a:gd name="connsiteX59-16447" fmla="*/ 4733217 w 6401555"/>
                <a:gd name="connsiteY59-16448" fmla="*/ 2163389 h 5369298"/>
                <a:gd name="connsiteX60-16449" fmla="*/ 4689149 w 6401555"/>
                <a:gd name="connsiteY60-16450" fmla="*/ 2185423 h 5369298"/>
                <a:gd name="connsiteX61-16451" fmla="*/ 4678132 w 6401555"/>
                <a:gd name="connsiteY61-16452" fmla="*/ 2306608 h 5369298"/>
                <a:gd name="connsiteX62-16453" fmla="*/ 4667116 w 6401555"/>
                <a:gd name="connsiteY62-16454" fmla="*/ 2339659 h 5369298"/>
                <a:gd name="connsiteX63-16455" fmla="*/ 4634065 w 6401555"/>
                <a:gd name="connsiteY63-16456" fmla="*/ 2317625 h 5369298"/>
                <a:gd name="connsiteX64-16457" fmla="*/ 4589998 w 6401555"/>
                <a:gd name="connsiteY64-16458" fmla="*/ 2361693 h 5369298"/>
                <a:gd name="connsiteX65-16459" fmla="*/ 4523896 w 6401555"/>
                <a:gd name="connsiteY65-16460" fmla="*/ 2394743 h 5369298"/>
                <a:gd name="connsiteX66-16461" fmla="*/ 4556947 w 6401555"/>
                <a:gd name="connsiteY66-16462" fmla="*/ 2416777 h 5369298"/>
                <a:gd name="connsiteX67-16463" fmla="*/ 4612031 w 6401555"/>
                <a:gd name="connsiteY67-16464" fmla="*/ 2361693 h 5369298"/>
                <a:gd name="connsiteX68-16465" fmla="*/ 4645082 w 6401555"/>
                <a:gd name="connsiteY68-16466" fmla="*/ 2383726 h 5369298"/>
                <a:gd name="connsiteX69-16467" fmla="*/ 4689149 w 6401555"/>
                <a:gd name="connsiteY69-16468" fmla="*/ 2482878 h 5369298"/>
                <a:gd name="connsiteX70-16469" fmla="*/ 4711183 w 6401555"/>
                <a:gd name="connsiteY70-16470" fmla="*/ 2593047 h 5369298"/>
                <a:gd name="connsiteX71-16471" fmla="*/ 4777284 w 6401555"/>
                <a:gd name="connsiteY71-16472" fmla="*/ 2648131 h 5369298"/>
                <a:gd name="connsiteX72-16473" fmla="*/ 4788301 w 6401555"/>
                <a:gd name="connsiteY72-16474" fmla="*/ 2703216 h 5369298"/>
                <a:gd name="connsiteX73-16475" fmla="*/ 4799318 w 6401555"/>
                <a:gd name="connsiteY73-16476" fmla="*/ 2747283 h 5369298"/>
                <a:gd name="connsiteX74-16477" fmla="*/ 4810335 w 6401555"/>
                <a:gd name="connsiteY74-16478" fmla="*/ 2901519 h 5369298"/>
                <a:gd name="connsiteX75-16479" fmla="*/ 4821352 w 6401555"/>
                <a:gd name="connsiteY75-16480" fmla="*/ 2934570 h 5369298"/>
                <a:gd name="connsiteX76-16481" fmla="*/ 4832369 w 6401555"/>
                <a:gd name="connsiteY76-16482" fmla="*/ 2978637 h 5369298"/>
                <a:gd name="connsiteX77-16483" fmla="*/ 4931520 w 6401555"/>
                <a:gd name="connsiteY77-16484" fmla="*/ 3022705 h 5369298"/>
                <a:gd name="connsiteX78-16485" fmla="*/ 4964571 w 6401555"/>
                <a:gd name="connsiteY78-16486" fmla="*/ 3033722 h 5369298"/>
                <a:gd name="connsiteX79-16487" fmla="*/ 4997622 w 6401555"/>
                <a:gd name="connsiteY79-16488" fmla="*/ 3044738 h 5369298"/>
                <a:gd name="connsiteX80-16489" fmla="*/ 5019655 w 6401555"/>
                <a:gd name="connsiteY80-16490" fmla="*/ 3077789 h 5369298"/>
                <a:gd name="connsiteX81-16491" fmla="*/ 5030672 w 6401555"/>
                <a:gd name="connsiteY81-16492" fmla="*/ 3154907 h 5369298"/>
                <a:gd name="connsiteX82-16493" fmla="*/ 5107790 w 6401555"/>
                <a:gd name="connsiteY82-16494" fmla="*/ 3165924 h 5369298"/>
                <a:gd name="connsiteX83-16495" fmla="*/ 5162875 w 6401555"/>
                <a:gd name="connsiteY83-16496" fmla="*/ 3232025 h 5369298"/>
                <a:gd name="connsiteX84-16497" fmla="*/ 5173892 w 6401555"/>
                <a:gd name="connsiteY84-16498" fmla="*/ 3265076 h 5369298"/>
                <a:gd name="connsiteX85-16499" fmla="*/ 5184908 w 6401555"/>
                <a:gd name="connsiteY85-16500" fmla="*/ 3452363 h 5369298"/>
                <a:gd name="connsiteX86-16501" fmla="*/ 5217959 w 6401555"/>
                <a:gd name="connsiteY86-16502" fmla="*/ 3463379 h 5369298"/>
                <a:gd name="connsiteX87-16503" fmla="*/ 5251010 w 6401555"/>
                <a:gd name="connsiteY87-16504" fmla="*/ 3496430 h 5369298"/>
                <a:gd name="connsiteX88-16505" fmla="*/ 5262026 w 6401555"/>
                <a:gd name="connsiteY88-16506" fmla="*/ 3529481 h 5369298"/>
                <a:gd name="connsiteX89-16507" fmla="*/ 5273043 w 6401555"/>
                <a:gd name="connsiteY89-16508" fmla="*/ 3617616 h 5369298"/>
                <a:gd name="connsiteX90-16509" fmla="*/ 5239993 w 6401555"/>
                <a:gd name="connsiteY90-16510" fmla="*/ 3628632 h 5369298"/>
                <a:gd name="connsiteX91-16511" fmla="*/ 5173892 w 6401555"/>
                <a:gd name="connsiteY91-16512" fmla="*/ 3672700 h 5369298"/>
                <a:gd name="connsiteX92-16513" fmla="*/ 5140841 w 6401555"/>
                <a:gd name="connsiteY92-16514" fmla="*/ 3683717 h 5369298"/>
                <a:gd name="connsiteX93-16515" fmla="*/ 5074740 w 6401555"/>
                <a:gd name="connsiteY93-16516" fmla="*/ 3727784 h 5369298"/>
                <a:gd name="connsiteX94-16517" fmla="*/ 4942537 w 6401555"/>
                <a:gd name="connsiteY94-16518" fmla="*/ 3738801 h 5369298"/>
                <a:gd name="connsiteX95-16519" fmla="*/ 4821352 w 6401555"/>
                <a:gd name="connsiteY95-16520" fmla="*/ 3727784 h 5369298"/>
                <a:gd name="connsiteX96-16521" fmla="*/ 4788301 w 6401555"/>
                <a:gd name="connsiteY96-16522" fmla="*/ 3705751 h 5369298"/>
                <a:gd name="connsiteX97-16523" fmla="*/ 4722200 w 6401555"/>
                <a:gd name="connsiteY97-16524" fmla="*/ 3683717 h 5369298"/>
                <a:gd name="connsiteX98-16525" fmla="*/ 4656099 w 6401555"/>
                <a:gd name="connsiteY98-16526" fmla="*/ 3617616 h 5369298"/>
                <a:gd name="connsiteX99-16527" fmla="*/ 4667116 w 6401555"/>
                <a:gd name="connsiteY99-16528" fmla="*/ 3573548 h 5369298"/>
                <a:gd name="connsiteX100-16529" fmla="*/ 4479829 w 6401555"/>
                <a:gd name="connsiteY100-16530" fmla="*/ 3518464 h 5369298"/>
                <a:gd name="connsiteX101-16531" fmla="*/ 4446778 w 6401555"/>
                <a:gd name="connsiteY101-16532" fmla="*/ 3485413 h 5369298"/>
                <a:gd name="connsiteX102-16533" fmla="*/ 4358643 w 6401555"/>
                <a:gd name="connsiteY102-16534" fmla="*/ 3441346 h 5369298"/>
                <a:gd name="connsiteX103-16535" fmla="*/ 4347626 w 6401555"/>
                <a:gd name="connsiteY103-16536" fmla="*/ 3529481 h 5369298"/>
                <a:gd name="connsiteX104-16537" fmla="*/ 4380677 w 6401555"/>
                <a:gd name="connsiteY104-16538" fmla="*/ 3551514 h 5369298"/>
                <a:gd name="connsiteX105-16539" fmla="*/ 4347626 w 6401555"/>
                <a:gd name="connsiteY105-16540" fmla="*/ 3584565 h 5369298"/>
                <a:gd name="connsiteX106-16541" fmla="*/ 4259492 w 6401555"/>
                <a:gd name="connsiteY106-16542" fmla="*/ 3584565 h 5369298"/>
                <a:gd name="connsiteX107-16543" fmla="*/ 4177626 w 6401555"/>
                <a:gd name="connsiteY107-16544" fmla="*/ 3541305 h 5369298"/>
                <a:gd name="connsiteX108-16545" fmla="*/ 4088668 w 6401555"/>
                <a:gd name="connsiteY108-16546" fmla="*/ 3462858 h 5369298"/>
                <a:gd name="connsiteX109-16547" fmla="*/ 3988591 w 6401555"/>
                <a:gd name="connsiteY109-16548" fmla="*/ 3451651 h 5369298"/>
                <a:gd name="connsiteX110-16549" fmla="*/ 3899634 w 6401555"/>
                <a:gd name="connsiteY110-16550" fmla="*/ 3384411 h 5369298"/>
                <a:gd name="connsiteX111-16551" fmla="*/ 3743959 w 6401555"/>
                <a:gd name="connsiteY111-16552" fmla="*/ 3238725 h 5369298"/>
                <a:gd name="connsiteX112-16553" fmla="*/ 3631530 w 6401555"/>
                <a:gd name="connsiteY112-16554" fmla="*/ 3110840 h 5369298"/>
                <a:gd name="connsiteX113-16555" fmla="*/ 3609496 w 6401555"/>
                <a:gd name="connsiteY113-16556" fmla="*/ 3143890 h 5369298"/>
                <a:gd name="connsiteX114-16557" fmla="*/ 3598479 w 6401555"/>
                <a:gd name="connsiteY114-16558" fmla="*/ 3198975 h 5369298"/>
                <a:gd name="connsiteX115-16559" fmla="*/ 3565429 w 6401555"/>
                <a:gd name="connsiteY115-16560" fmla="*/ 3209991 h 5369298"/>
                <a:gd name="connsiteX116-16561" fmla="*/ 3510345 w 6401555"/>
                <a:gd name="connsiteY116-16562" fmla="*/ 3198975 h 5369298"/>
                <a:gd name="connsiteX117-16563" fmla="*/ 3499328 w 6401555"/>
                <a:gd name="connsiteY117-16564" fmla="*/ 3165924 h 5369298"/>
                <a:gd name="connsiteX118-16565" fmla="*/ 3477294 w 6401555"/>
                <a:gd name="connsiteY118-16566" fmla="*/ 3132873 h 5369298"/>
                <a:gd name="connsiteX119-16567" fmla="*/ 3411193 w 6401555"/>
                <a:gd name="connsiteY119-16568" fmla="*/ 3077789 h 5369298"/>
                <a:gd name="connsiteX120-16569" fmla="*/ 3345092 w 6401555"/>
                <a:gd name="connsiteY120-16570" fmla="*/ 3088806 h 5369298"/>
                <a:gd name="connsiteX121-16571" fmla="*/ 3378142 w 6401555"/>
                <a:gd name="connsiteY121-16572" fmla="*/ 3110840 h 5369298"/>
                <a:gd name="connsiteX122-16573" fmla="*/ 3356108 w 6401555"/>
                <a:gd name="connsiteY122-16574" fmla="*/ 3187958 h 5369298"/>
                <a:gd name="connsiteX123-16575" fmla="*/ 3290007 w 6401555"/>
                <a:gd name="connsiteY123-16576" fmla="*/ 3232025 h 5369298"/>
                <a:gd name="connsiteX124-16577" fmla="*/ 3256957 w 6401555"/>
                <a:gd name="connsiteY124-16578" fmla="*/ 3254059 h 5369298"/>
                <a:gd name="connsiteX125-16579" fmla="*/ 3223906 w 6401555"/>
                <a:gd name="connsiteY125-16580" fmla="*/ 3265076 h 5369298"/>
                <a:gd name="connsiteX126-16581" fmla="*/ 3157805 w 6401555"/>
                <a:gd name="connsiteY126-16582" fmla="*/ 3298126 h 5369298"/>
                <a:gd name="connsiteX127-16583" fmla="*/ 3124754 w 6401555"/>
                <a:gd name="connsiteY127-16584" fmla="*/ 3331177 h 5369298"/>
                <a:gd name="connsiteX128-16585" fmla="*/ 3014585 w 6401555"/>
                <a:gd name="connsiteY128-16586" fmla="*/ 3452363 h 5369298"/>
                <a:gd name="connsiteX129-16587" fmla="*/ 2926451 w 6401555"/>
                <a:gd name="connsiteY129-16588" fmla="*/ 3518464 h 5369298"/>
                <a:gd name="connsiteX130-16589" fmla="*/ 3036619 w 6401555"/>
                <a:gd name="connsiteY130-16590" fmla="*/ 3507447 h 5369298"/>
                <a:gd name="connsiteX131-16591" fmla="*/ 3091704 w 6401555"/>
                <a:gd name="connsiteY131-16592" fmla="*/ 3463379 h 5369298"/>
                <a:gd name="connsiteX132-16593" fmla="*/ 3102720 w 6401555"/>
                <a:gd name="connsiteY132-16594" fmla="*/ 3430329 h 5369298"/>
                <a:gd name="connsiteX133-16595" fmla="*/ 3091704 w 6401555"/>
                <a:gd name="connsiteY133-16596" fmla="*/ 3309143 h 5369298"/>
                <a:gd name="connsiteX134-16597" fmla="*/ 3047636 w 6401555"/>
                <a:gd name="connsiteY134-16598" fmla="*/ 3331177 h 5369298"/>
                <a:gd name="connsiteX135-16599" fmla="*/ 2981535 w 6401555"/>
                <a:gd name="connsiteY135-16600" fmla="*/ 3397278 h 5369298"/>
                <a:gd name="connsiteX136-16601" fmla="*/ 2871366 w 6401555"/>
                <a:gd name="connsiteY136-16602" fmla="*/ 3419312 h 5369298"/>
                <a:gd name="connsiteX137-16603" fmla="*/ 2816282 w 6401555"/>
                <a:gd name="connsiteY137-16604" fmla="*/ 3485413 h 5369298"/>
                <a:gd name="connsiteX138-16605" fmla="*/ 2783231 w 6401555"/>
                <a:gd name="connsiteY138-16606" fmla="*/ 3496430 h 5369298"/>
                <a:gd name="connsiteX139-16607" fmla="*/ 2684079 w 6401555"/>
                <a:gd name="connsiteY139-16608" fmla="*/ 3496430 h 5369298"/>
                <a:gd name="connsiteX140-16609" fmla="*/ 2662046 w 6401555"/>
                <a:gd name="connsiteY140-16610" fmla="*/ 3529481 h 5369298"/>
                <a:gd name="connsiteX141-16611" fmla="*/ 2628995 w 6401555"/>
                <a:gd name="connsiteY141-16612" fmla="*/ 3551514 h 5369298"/>
                <a:gd name="connsiteX142-16613" fmla="*/ 2496793 w 6401555"/>
                <a:gd name="connsiteY142-16614" fmla="*/ 3573548 h 5369298"/>
                <a:gd name="connsiteX143-16615" fmla="*/ 2507810 w 6401555"/>
                <a:gd name="connsiteY143-16616" fmla="*/ 3672700 h 5369298"/>
                <a:gd name="connsiteX144-16617" fmla="*/ 2518826 w 6401555"/>
                <a:gd name="connsiteY144-16618" fmla="*/ 3705751 h 5369298"/>
                <a:gd name="connsiteX145-16619" fmla="*/ 2551877 w 6401555"/>
                <a:gd name="connsiteY145-16620" fmla="*/ 3738801 h 5369298"/>
                <a:gd name="connsiteX146-16621" fmla="*/ 2595945 w 6401555"/>
                <a:gd name="connsiteY146-16622" fmla="*/ 3804902 h 5369298"/>
                <a:gd name="connsiteX147-16623" fmla="*/ 2640012 w 6401555"/>
                <a:gd name="connsiteY147-16624" fmla="*/ 3992189 h 5369298"/>
                <a:gd name="connsiteX148-16625" fmla="*/ 2673063 w 6401555"/>
                <a:gd name="connsiteY148-16626" fmla="*/ 4003206 h 5369298"/>
                <a:gd name="connsiteX149-16627" fmla="*/ 2739164 w 6401555"/>
                <a:gd name="connsiteY149-16628" fmla="*/ 4058290 h 5369298"/>
                <a:gd name="connsiteX150-16629" fmla="*/ 2750181 w 6401555"/>
                <a:gd name="connsiteY150-16630" fmla="*/ 4091341 h 5369298"/>
                <a:gd name="connsiteX151-16631" fmla="*/ 2761198 w 6401555"/>
                <a:gd name="connsiteY151-16632" fmla="*/ 4135408 h 5369298"/>
                <a:gd name="connsiteX152-16633" fmla="*/ 2816282 w 6401555"/>
                <a:gd name="connsiteY152-16634" fmla="*/ 4146425 h 5369298"/>
                <a:gd name="connsiteX153-16635" fmla="*/ 2882383 w 6401555"/>
                <a:gd name="connsiteY153-16636" fmla="*/ 4245577 h 5369298"/>
                <a:gd name="connsiteX154-16637" fmla="*/ 2904417 w 6401555"/>
                <a:gd name="connsiteY154-16638" fmla="*/ 4278628 h 5369298"/>
                <a:gd name="connsiteX155-16639" fmla="*/ 3014585 w 6401555"/>
                <a:gd name="connsiteY155-16640" fmla="*/ 4300661 h 5369298"/>
                <a:gd name="connsiteX156-16641" fmla="*/ 3036619 w 6401555"/>
                <a:gd name="connsiteY156-16642" fmla="*/ 4333712 h 5369298"/>
                <a:gd name="connsiteX157-16643" fmla="*/ 3102720 w 6401555"/>
                <a:gd name="connsiteY157-16644" fmla="*/ 4399813 h 5369298"/>
                <a:gd name="connsiteX158-16645" fmla="*/ 3146788 w 6401555"/>
                <a:gd name="connsiteY158-16646" fmla="*/ 4465914 h 5369298"/>
                <a:gd name="connsiteX159-16647" fmla="*/ 3168822 w 6401555"/>
                <a:gd name="connsiteY159-16648" fmla="*/ 4498965 h 5369298"/>
                <a:gd name="connsiteX160-16649" fmla="*/ 3179838 w 6401555"/>
                <a:gd name="connsiteY160-16650" fmla="*/ 4532016 h 5369298"/>
                <a:gd name="connsiteX161-16651" fmla="*/ 3047636 w 6401555"/>
                <a:gd name="connsiteY161-16652" fmla="*/ 4620151 h 5369298"/>
                <a:gd name="connsiteX162-16653" fmla="*/ 3036619 w 6401555"/>
                <a:gd name="connsiteY162-16654" fmla="*/ 4653201 h 5369298"/>
                <a:gd name="connsiteX163-16655" fmla="*/ 2981535 w 6401555"/>
                <a:gd name="connsiteY163-16656" fmla="*/ 4763370 h 5369298"/>
                <a:gd name="connsiteX164-16657" fmla="*/ 2915434 w 6401555"/>
                <a:gd name="connsiteY164-16658" fmla="*/ 4785404 h 5369298"/>
                <a:gd name="connsiteX165-16659" fmla="*/ 2838316 w 6401555"/>
                <a:gd name="connsiteY165-16660" fmla="*/ 4807437 h 5369298"/>
                <a:gd name="connsiteX166-16661" fmla="*/ 2827299 w 6401555"/>
                <a:gd name="connsiteY166-16662" fmla="*/ 4840488 h 5369298"/>
                <a:gd name="connsiteX167-16663" fmla="*/ 2794248 w 6401555"/>
                <a:gd name="connsiteY167-16664" fmla="*/ 4862522 h 5369298"/>
                <a:gd name="connsiteX168-16665" fmla="*/ 2761198 w 6401555"/>
                <a:gd name="connsiteY168-16666" fmla="*/ 4895572 h 5369298"/>
                <a:gd name="connsiteX169-16667" fmla="*/ 2772214 w 6401555"/>
                <a:gd name="connsiteY169-16668" fmla="*/ 5016758 h 5369298"/>
                <a:gd name="connsiteX170-16669" fmla="*/ 2805265 w 6401555"/>
                <a:gd name="connsiteY170-16670" fmla="*/ 5049808 h 5369298"/>
                <a:gd name="connsiteX171-16671" fmla="*/ 2816282 w 6401555"/>
                <a:gd name="connsiteY171-16672" fmla="*/ 5137943 h 5369298"/>
                <a:gd name="connsiteX172-16673" fmla="*/ 2882383 w 6401555"/>
                <a:gd name="connsiteY172-16674" fmla="*/ 5170994 h 5369298"/>
                <a:gd name="connsiteX173-16675" fmla="*/ 2838316 w 6401555"/>
                <a:gd name="connsiteY173-16676" fmla="*/ 5248112 h 5369298"/>
                <a:gd name="connsiteX174-16677" fmla="*/ 2827299 w 6401555"/>
                <a:gd name="connsiteY174-16678" fmla="*/ 5292179 h 5369298"/>
                <a:gd name="connsiteX175-16679" fmla="*/ 2794248 w 6401555"/>
                <a:gd name="connsiteY175-16680" fmla="*/ 5281163 h 5369298"/>
                <a:gd name="connsiteX176-16681" fmla="*/ 2783231 w 6401555"/>
                <a:gd name="connsiteY176-16682" fmla="*/ 5248112 h 5369298"/>
                <a:gd name="connsiteX177-16683" fmla="*/ 2706113 w 6401555"/>
                <a:gd name="connsiteY177-16684" fmla="*/ 5159977 h 5369298"/>
                <a:gd name="connsiteX178-16685" fmla="*/ 2485776 w 6401555"/>
                <a:gd name="connsiteY178-16686" fmla="*/ 5170994 h 5369298"/>
                <a:gd name="connsiteX179-16687" fmla="*/ 2452725 w 6401555"/>
                <a:gd name="connsiteY179-16688" fmla="*/ 5182011 h 5369298"/>
                <a:gd name="connsiteX180-16689" fmla="*/ 2287472 w 6401555"/>
                <a:gd name="connsiteY180-16690" fmla="*/ 5193028 h 5369298"/>
                <a:gd name="connsiteX181-16691" fmla="*/ 2243405 w 6401555"/>
                <a:gd name="connsiteY181-16692" fmla="*/ 5237095 h 5369298"/>
                <a:gd name="connsiteX182-16693" fmla="*/ 2155270 w 6401555"/>
                <a:gd name="connsiteY182-16694" fmla="*/ 5303196 h 5369298"/>
                <a:gd name="connsiteX183-16695" fmla="*/ 2100185 w 6401555"/>
                <a:gd name="connsiteY183-16696" fmla="*/ 5281163 h 5369298"/>
                <a:gd name="connsiteX184-16697" fmla="*/ 1956966 w 6401555"/>
                <a:gd name="connsiteY184-16698" fmla="*/ 5270146 h 5369298"/>
                <a:gd name="connsiteX185-16699" fmla="*/ 1912899 w 6401555"/>
                <a:gd name="connsiteY185-16700" fmla="*/ 5226078 h 5369298"/>
                <a:gd name="connsiteX186-16701" fmla="*/ 1824764 w 6401555"/>
                <a:gd name="connsiteY186-16702" fmla="*/ 5204045 h 5369298"/>
                <a:gd name="connsiteX187-16703" fmla="*/ 1791713 w 6401555"/>
                <a:gd name="connsiteY187-16704" fmla="*/ 5182011 h 5369298"/>
                <a:gd name="connsiteX188-16705" fmla="*/ 1769679 w 6401555"/>
                <a:gd name="connsiteY188-16706" fmla="*/ 5248112 h 5369298"/>
                <a:gd name="connsiteX189-16707" fmla="*/ 1747646 w 6401555"/>
                <a:gd name="connsiteY189-16708" fmla="*/ 5347264 h 5369298"/>
                <a:gd name="connsiteX190-16709" fmla="*/ 1714595 w 6401555"/>
                <a:gd name="connsiteY190-16710" fmla="*/ 5369298 h 5369298"/>
                <a:gd name="connsiteX191-16711" fmla="*/ 1648494 w 6401555"/>
                <a:gd name="connsiteY191-16712" fmla="*/ 5358281 h 5369298"/>
                <a:gd name="connsiteX192-16713" fmla="*/ 1604426 w 6401555"/>
                <a:gd name="connsiteY192-16714" fmla="*/ 5292179 h 5369298"/>
                <a:gd name="connsiteX193-16715" fmla="*/ 1593410 w 6401555"/>
                <a:gd name="connsiteY193-16716" fmla="*/ 5259129 h 5369298"/>
                <a:gd name="connsiteX194-16717" fmla="*/ 1494258 w 6401555"/>
                <a:gd name="connsiteY194-16718" fmla="*/ 5215061 h 5369298"/>
                <a:gd name="connsiteX195-16719" fmla="*/ 1461207 w 6401555"/>
                <a:gd name="connsiteY195-16720" fmla="*/ 5204045 h 5369298"/>
                <a:gd name="connsiteX196-16721" fmla="*/ 1428157 w 6401555"/>
                <a:gd name="connsiteY196-16722" fmla="*/ 5182011 h 5369298"/>
                <a:gd name="connsiteX197-16723" fmla="*/ 1163752 w 6401555"/>
                <a:gd name="connsiteY197-16724" fmla="*/ 5126926 h 5369298"/>
                <a:gd name="connsiteX198-16725" fmla="*/ 1130701 w 6401555"/>
                <a:gd name="connsiteY198-16726" fmla="*/ 5115910 h 5369298"/>
                <a:gd name="connsiteX199-16727" fmla="*/ 1064600 w 6401555"/>
                <a:gd name="connsiteY199-16728" fmla="*/ 5104893 h 5369298"/>
                <a:gd name="connsiteX200-16729" fmla="*/ 1031549 w 6401555"/>
                <a:gd name="connsiteY200-16730" fmla="*/ 5071842 h 5369298"/>
                <a:gd name="connsiteX201-16731" fmla="*/ 998499 w 6401555"/>
                <a:gd name="connsiteY201-16732" fmla="*/ 5060825 h 5369298"/>
                <a:gd name="connsiteX202-16733" fmla="*/ 943414 w 6401555"/>
                <a:gd name="connsiteY202-16734" fmla="*/ 5071842 h 5369298"/>
                <a:gd name="connsiteX203-16735" fmla="*/ 965448 w 6401555"/>
                <a:gd name="connsiteY203-16736" fmla="*/ 5104893 h 5369298"/>
                <a:gd name="connsiteX204-16737" fmla="*/ 932398 w 6401555"/>
                <a:gd name="connsiteY204-16738" fmla="*/ 5137943 h 5369298"/>
                <a:gd name="connsiteX205-16739" fmla="*/ 634942 w 6401555"/>
                <a:gd name="connsiteY205-16740" fmla="*/ 5137943 h 5369298"/>
                <a:gd name="connsiteX206-16741" fmla="*/ 568841 w 6401555"/>
                <a:gd name="connsiteY206-16742" fmla="*/ 5204045 h 5369298"/>
                <a:gd name="connsiteX207-16743" fmla="*/ 502740 w 6401555"/>
                <a:gd name="connsiteY207-16744" fmla="*/ 5226078 h 5369298"/>
                <a:gd name="connsiteX208-16745" fmla="*/ 469689 w 6401555"/>
                <a:gd name="connsiteY208-16746" fmla="*/ 5237095 h 5369298"/>
                <a:gd name="connsiteX209-16747" fmla="*/ 403588 w 6401555"/>
                <a:gd name="connsiteY209-16748" fmla="*/ 5193028 h 5369298"/>
                <a:gd name="connsiteX210-16749" fmla="*/ 392571 w 6401555"/>
                <a:gd name="connsiteY210-16750" fmla="*/ 5159977 h 5369298"/>
                <a:gd name="connsiteX211-16751" fmla="*/ 348504 w 6401555"/>
                <a:gd name="connsiteY211-16752" fmla="*/ 5093876 h 5369298"/>
                <a:gd name="connsiteX212-16753" fmla="*/ 326470 w 6401555"/>
                <a:gd name="connsiteY212-16754" fmla="*/ 5027775 h 5369298"/>
                <a:gd name="connsiteX213-16755" fmla="*/ 337487 w 6401555"/>
                <a:gd name="connsiteY213-16756" fmla="*/ 4829471 h 5369298"/>
                <a:gd name="connsiteX214-16757" fmla="*/ 370537 w 6401555"/>
                <a:gd name="connsiteY214-16758" fmla="*/ 4796420 h 5369298"/>
                <a:gd name="connsiteX215-16759" fmla="*/ 392571 w 6401555"/>
                <a:gd name="connsiteY215-16760" fmla="*/ 4763370 h 5369298"/>
                <a:gd name="connsiteX216-16761" fmla="*/ 403588 w 6401555"/>
                <a:gd name="connsiteY216-16762" fmla="*/ 4730319 h 5369298"/>
                <a:gd name="connsiteX217-16763" fmla="*/ 414605 w 6401555"/>
                <a:gd name="connsiteY217-16764" fmla="*/ 4675235 h 5369298"/>
                <a:gd name="connsiteX218-16765" fmla="*/ 436638 w 6401555"/>
                <a:gd name="connsiteY218-16766" fmla="*/ 4642184 h 5369298"/>
                <a:gd name="connsiteX219-16767" fmla="*/ 414605 w 6401555"/>
                <a:gd name="connsiteY219-16768" fmla="*/ 4554049 h 5369298"/>
                <a:gd name="connsiteX220-16769" fmla="*/ 359520 w 6401555"/>
                <a:gd name="connsiteY220-16770" fmla="*/ 4487948 h 5369298"/>
                <a:gd name="connsiteX221-16771" fmla="*/ 304436 w 6401555"/>
                <a:gd name="connsiteY221-16772" fmla="*/ 4432864 h 5369298"/>
                <a:gd name="connsiteX222-16773" fmla="*/ 282402 w 6401555"/>
                <a:gd name="connsiteY222-16774" fmla="*/ 4399813 h 5369298"/>
                <a:gd name="connsiteX223-16775" fmla="*/ 315453 w 6401555"/>
                <a:gd name="connsiteY223-16776" fmla="*/ 4388796 h 5369298"/>
                <a:gd name="connsiteX224-16777" fmla="*/ 238335 w 6401555"/>
                <a:gd name="connsiteY224-16778" fmla="*/ 4377779 h 5369298"/>
                <a:gd name="connsiteX225-16779" fmla="*/ 205284 w 6401555"/>
                <a:gd name="connsiteY225-16780" fmla="*/ 4366763 h 5369298"/>
                <a:gd name="connsiteX226-16781" fmla="*/ 183251 w 6401555"/>
                <a:gd name="connsiteY226-16782" fmla="*/ 4333712 h 5369298"/>
                <a:gd name="connsiteX227-16783" fmla="*/ 139183 w 6401555"/>
                <a:gd name="connsiteY227-16784" fmla="*/ 4289645 h 5369298"/>
                <a:gd name="connsiteX228-16785" fmla="*/ 117149 w 6401555"/>
                <a:gd name="connsiteY228-16786" fmla="*/ 4256594 h 5369298"/>
                <a:gd name="connsiteX229-16787" fmla="*/ 17998 w 6401555"/>
                <a:gd name="connsiteY229-16788" fmla="*/ 4201510 h 5369298"/>
                <a:gd name="connsiteX230-16789" fmla="*/ 17998 w 6401555"/>
                <a:gd name="connsiteY230-16790" fmla="*/ 4014223 h 5369298"/>
                <a:gd name="connsiteX231-16791" fmla="*/ 40031 w 6401555"/>
                <a:gd name="connsiteY231-16792" fmla="*/ 3981172 h 5369298"/>
                <a:gd name="connsiteX232-16793" fmla="*/ 51048 w 6401555"/>
                <a:gd name="connsiteY232-16794" fmla="*/ 3948122 h 5369298"/>
                <a:gd name="connsiteX233-16795" fmla="*/ 128166 w 6401555"/>
                <a:gd name="connsiteY233-16796" fmla="*/ 3926088 h 5369298"/>
                <a:gd name="connsiteX234-16797" fmla="*/ 161217 w 6401555"/>
                <a:gd name="connsiteY234-16798" fmla="*/ 3904054 h 5369298"/>
                <a:gd name="connsiteX235-16799" fmla="*/ 172234 w 6401555"/>
                <a:gd name="connsiteY235-16800" fmla="*/ 3871004 h 5369298"/>
                <a:gd name="connsiteX236-16801" fmla="*/ 216301 w 6401555"/>
                <a:gd name="connsiteY236-16802" fmla="*/ 3804902 h 5369298"/>
                <a:gd name="connsiteX237-16803" fmla="*/ 238335 w 6401555"/>
                <a:gd name="connsiteY237-16804" fmla="*/ 3771852 h 5369298"/>
                <a:gd name="connsiteX238-16805" fmla="*/ 227318 w 6401555"/>
                <a:gd name="connsiteY238-16806" fmla="*/ 3716767 h 5369298"/>
                <a:gd name="connsiteX239-16807" fmla="*/ 161217 w 6401555"/>
                <a:gd name="connsiteY239-16808" fmla="*/ 3650666 h 5369298"/>
                <a:gd name="connsiteX240-16809" fmla="*/ 172234 w 6401555"/>
                <a:gd name="connsiteY240-16810" fmla="*/ 3617616 h 5369298"/>
                <a:gd name="connsiteX241-16811" fmla="*/ 161217 w 6401555"/>
                <a:gd name="connsiteY241-16812" fmla="*/ 3595582 h 5369298"/>
                <a:gd name="connsiteX242-16813" fmla="*/ 117149 w 6401555"/>
                <a:gd name="connsiteY242-16814" fmla="*/ 3496430 h 5369298"/>
                <a:gd name="connsiteX243-16815" fmla="*/ 106132 w 6401555"/>
                <a:gd name="connsiteY243-16816" fmla="*/ 3452363 h 5369298"/>
                <a:gd name="connsiteX244-16817" fmla="*/ 106132 w 6401555"/>
                <a:gd name="connsiteY244-16818" fmla="*/ 3331177 h 5369298"/>
                <a:gd name="connsiteX245-16819" fmla="*/ 139183 w 6401555"/>
                <a:gd name="connsiteY245-16820" fmla="*/ 3320160 h 5369298"/>
                <a:gd name="connsiteX246-16821" fmla="*/ 150200 w 6401555"/>
                <a:gd name="connsiteY246-16822" fmla="*/ 3287110 h 5369298"/>
                <a:gd name="connsiteX247-16823" fmla="*/ 172234 w 6401555"/>
                <a:gd name="connsiteY247-16824" fmla="*/ 3254059 h 5369298"/>
                <a:gd name="connsiteX248-16825" fmla="*/ 150200 w 6401555"/>
                <a:gd name="connsiteY248-16826" fmla="*/ 3132873 h 5369298"/>
                <a:gd name="connsiteX249-16827" fmla="*/ 161217 w 6401555"/>
                <a:gd name="connsiteY249-16828" fmla="*/ 3088806 h 5369298"/>
                <a:gd name="connsiteX250-16829" fmla="*/ 172234 w 6401555"/>
                <a:gd name="connsiteY250-16830" fmla="*/ 3011688 h 5369298"/>
                <a:gd name="connsiteX251-16831" fmla="*/ 139183 w 6401555"/>
                <a:gd name="connsiteY251-16832" fmla="*/ 2989654 h 5369298"/>
                <a:gd name="connsiteX252-16833" fmla="*/ 128166 w 6401555"/>
                <a:gd name="connsiteY252-16834" fmla="*/ 2956604 h 5369298"/>
                <a:gd name="connsiteX253-16835" fmla="*/ 194267 w 6401555"/>
                <a:gd name="connsiteY253-16836" fmla="*/ 2901519 h 5369298"/>
                <a:gd name="connsiteX254-16837" fmla="*/ 216301 w 6401555"/>
                <a:gd name="connsiteY254-16838" fmla="*/ 2868469 h 5369298"/>
                <a:gd name="connsiteX255-16839" fmla="*/ 238335 w 6401555"/>
                <a:gd name="connsiteY255-16840" fmla="*/ 2758300 h 5369298"/>
                <a:gd name="connsiteX256-16841" fmla="*/ 260369 w 6401555"/>
                <a:gd name="connsiteY256-16842" fmla="*/ 2714232 h 5369298"/>
                <a:gd name="connsiteX257-16843" fmla="*/ 271385 w 6401555"/>
                <a:gd name="connsiteY257-16844" fmla="*/ 2681182 h 5369298"/>
                <a:gd name="connsiteX258-16845" fmla="*/ 260369 w 6401555"/>
                <a:gd name="connsiteY258-16846" fmla="*/ 2604064 h 5369298"/>
                <a:gd name="connsiteX259-16847" fmla="*/ 183251 w 6401555"/>
                <a:gd name="connsiteY259-16848" fmla="*/ 2515929 h 5369298"/>
                <a:gd name="connsiteX260-16849" fmla="*/ 172234 w 6401555"/>
                <a:gd name="connsiteY260-16850" fmla="*/ 2449828 h 5369298"/>
                <a:gd name="connsiteX261-16851" fmla="*/ 216301 w 6401555"/>
                <a:gd name="connsiteY261-16852" fmla="*/ 2438811 h 5369298"/>
                <a:gd name="connsiteX262-16853" fmla="*/ 304436 w 6401555"/>
                <a:gd name="connsiteY262-16854" fmla="*/ 2449828 h 5369298"/>
                <a:gd name="connsiteX263-16855" fmla="*/ 403588 w 6401555"/>
                <a:gd name="connsiteY263-16856" fmla="*/ 2471861 h 5369298"/>
                <a:gd name="connsiteX264-16857" fmla="*/ 436638 w 6401555"/>
                <a:gd name="connsiteY264-16858" fmla="*/ 2427794 h 5369298"/>
                <a:gd name="connsiteX265-16859" fmla="*/ 469689 w 6401555"/>
                <a:gd name="connsiteY265-16860" fmla="*/ 2460845 h 5369298"/>
                <a:gd name="connsiteX266-16861" fmla="*/ 480706 w 6401555"/>
                <a:gd name="connsiteY266-16862" fmla="*/ 2372710 h 5369298"/>
                <a:gd name="connsiteX267-16863" fmla="*/ 601892 w 6401555"/>
                <a:gd name="connsiteY267-16864" fmla="*/ 2328642 h 5369298"/>
                <a:gd name="connsiteX268-16865" fmla="*/ 579858 w 6401555"/>
                <a:gd name="connsiteY268-16866" fmla="*/ 2295591 h 5369298"/>
                <a:gd name="connsiteX269-16867" fmla="*/ 612908 w 6401555"/>
                <a:gd name="connsiteY269-16868" fmla="*/ 2196440 h 5369298"/>
                <a:gd name="connsiteX270-16869" fmla="*/ 557824 w 6401555"/>
                <a:gd name="connsiteY270-16870" fmla="*/ 2152372 h 5369298"/>
                <a:gd name="connsiteX271-16871" fmla="*/ 469689 w 6401555"/>
                <a:gd name="connsiteY271-16872" fmla="*/ 2130338 h 5369298"/>
                <a:gd name="connsiteX272-16873" fmla="*/ 546807 w 6401555"/>
                <a:gd name="connsiteY272-16874" fmla="*/ 2053220 h 5369298"/>
                <a:gd name="connsiteX273-16875" fmla="*/ 579858 w 6401555"/>
                <a:gd name="connsiteY273-16876" fmla="*/ 2042204 h 5369298"/>
                <a:gd name="connsiteX274-16877" fmla="*/ 612908 w 6401555"/>
                <a:gd name="connsiteY274-16878" fmla="*/ 2031187 h 5369298"/>
                <a:gd name="connsiteX275-16879" fmla="*/ 634942 w 6401555"/>
                <a:gd name="connsiteY275-16880" fmla="*/ 1998136 h 5369298"/>
                <a:gd name="connsiteX276-16881" fmla="*/ 656976 w 6401555"/>
                <a:gd name="connsiteY276-16882" fmla="*/ 1921018 h 5369298"/>
                <a:gd name="connsiteX277-16883" fmla="*/ 679010 w 6401555"/>
                <a:gd name="connsiteY277-16884" fmla="*/ 1854917 h 5369298"/>
                <a:gd name="connsiteX278-16885" fmla="*/ 690026 w 6401555"/>
                <a:gd name="connsiteY278-16886" fmla="*/ 1689664 h 5369298"/>
                <a:gd name="connsiteX279-16887" fmla="*/ 712060 w 6401555"/>
                <a:gd name="connsiteY279-16888" fmla="*/ 1656613 h 5369298"/>
                <a:gd name="connsiteX280-16889" fmla="*/ 679010 w 6401555"/>
                <a:gd name="connsiteY280-16890" fmla="*/ 1568478 h 5369298"/>
                <a:gd name="connsiteX281-16891" fmla="*/ 656976 w 6401555"/>
                <a:gd name="connsiteY281-16892" fmla="*/ 1502377 h 5369298"/>
                <a:gd name="connsiteX282-16893" fmla="*/ 667993 w 6401555"/>
                <a:gd name="connsiteY282-16894" fmla="*/ 1403225 h 5369298"/>
                <a:gd name="connsiteX283-16895" fmla="*/ 767145 w 6401555"/>
                <a:gd name="connsiteY283-16896" fmla="*/ 1348141 h 5369298"/>
                <a:gd name="connsiteX284-16897" fmla="*/ 877313 w 6401555"/>
                <a:gd name="connsiteY284-16898" fmla="*/ 1326107 h 5369298"/>
                <a:gd name="connsiteX285-16899" fmla="*/ 1020532 w 6401555"/>
                <a:gd name="connsiteY285-16900" fmla="*/ 1304073 h 5369298"/>
                <a:gd name="connsiteX286-16901" fmla="*/ 1042566 w 6401555"/>
                <a:gd name="connsiteY286-16902" fmla="*/ 1337124 h 5369298"/>
                <a:gd name="connsiteX287-16903" fmla="*/ 1053583 w 6401555"/>
                <a:gd name="connsiteY287-16904" fmla="*/ 1381191 h 5369298"/>
                <a:gd name="connsiteX288-16905" fmla="*/ 1086634 w 6401555"/>
                <a:gd name="connsiteY288-16906" fmla="*/ 1403225 h 5369298"/>
                <a:gd name="connsiteX289-16907" fmla="*/ 1174769 w 6401555"/>
                <a:gd name="connsiteY289-16908" fmla="*/ 1480343 h 5369298"/>
                <a:gd name="connsiteX290-16909" fmla="*/ 1207819 w 6401555"/>
                <a:gd name="connsiteY290-16910" fmla="*/ 1469326 h 5369298"/>
                <a:gd name="connsiteX291-16911" fmla="*/ 1207819 w 6401555"/>
                <a:gd name="connsiteY291-16912" fmla="*/ 1337124 h 5369298"/>
                <a:gd name="connsiteX292-16913" fmla="*/ 1240870 w 6401555"/>
                <a:gd name="connsiteY292-16914" fmla="*/ 1315090 h 5369298"/>
                <a:gd name="connsiteX293-16915" fmla="*/ 1439173 w 6401555"/>
                <a:gd name="connsiteY293-16916" fmla="*/ 1293057 h 5369298"/>
                <a:gd name="connsiteX294-16917" fmla="*/ 1428157 w 6401555"/>
                <a:gd name="connsiteY294-16918" fmla="*/ 1237972 h 5369298"/>
                <a:gd name="connsiteX295-16919" fmla="*/ 1362055 w 6401555"/>
                <a:gd name="connsiteY295-16920" fmla="*/ 1204922 h 5369298"/>
                <a:gd name="connsiteX296-16921" fmla="*/ 1295954 w 6401555"/>
                <a:gd name="connsiteY296-16922" fmla="*/ 1149837 h 5369298"/>
                <a:gd name="connsiteX297-16923" fmla="*/ 1284937 w 6401555"/>
                <a:gd name="connsiteY297-16924" fmla="*/ 1105770 h 5369298"/>
                <a:gd name="connsiteX298-16925" fmla="*/ 1262904 w 6401555"/>
                <a:gd name="connsiteY298-16926" fmla="*/ 1072719 h 5369298"/>
                <a:gd name="connsiteX299-16927" fmla="*/ 1273920 w 6401555"/>
                <a:gd name="connsiteY299-16928" fmla="*/ 951534 h 5369298"/>
                <a:gd name="connsiteX300-16929" fmla="*/ 1306971 w 6401555"/>
                <a:gd name="connsiteY300-16930" fmla="*/ 929500 h 5369298"/>
                <a:gd name="connsiteX301-16931" fmla="*/ 1317988 w 6401555"/>
                <a:gd name="connsiteY301-16932" fmla="*/ 896449 h 5369298"/>
                <a:gd name="connsiteX302-16933" fmla="*/ 1273920 w 6401555"/>
                <a:gd name="connsiteY302-16934" fmla="*/ 830348 h 5369298"/>
                <a:gd name="connsiteX303-16935" fmla="*/ 1262904 w 6401555"/>
                <a:gd name="connsiteY303-16936" fmla="*/ 797298 h 5369298"/>
                <a:gd name="connsiteX304-16937" fmla="*/ 1229853 w 6401555"/>
                <a:gd name="connsiteY304-16938" fmla="*/ 764247 h 5369298"/>
                <a:gd name="connsiteX305-16939" fmla="*/ 1207819 w 6401555"/>
                <a:gd name="connsiteY305-16940" fmla="*/ 731196 h 5369298"/>
                <a:gd name="connsiteX306-16941" fmla="*/ 1218836 w 6401555"/>
                <a:gd name="connsiteY306-16942" fmla="*/ 521876 h 5369298"/>
                <a:gd name="connsiteX307-16943" fmla="*/ 1240870 w 6401555"/>
                <a:gd name="connsiteY307-16944" fmla="*/ 477808 h 5369298"/>
                <a:gd name="connsiteX308-16945" fmla="*/ 1251887 w 6401555"/>
                <a:gd name="connsiteY308-16946" fmla="*/ 444758 h 5369298"/>
                <a:gd name="connsiteX309-16947" fmla="*/ 1395106 w 6401555"/>
                <a:gd name="connsiteY309-16948" fmla="*/ 411707 h 5369298"/>
                <a:gd name="connsiteX310-16949" fmla="*/ 1406123 w 6401555"/>
                <a:gd name="connsiteY310-16950" fmla="*/ 367640 h 5369298"/>
                <a:gd name="connsiteX311-16951" fmla="*/ 1505275 w 6401555"/>
                <a:gd name="connsiteY311-16952" fmla="*/ 367640 h 5369298"/>
                <a:gd name="connsiteX312-16953" fmla="*/ 1527308 w 6401555"/>
                <a:gd name="connsiteY312-16954" fmla="*/ 400690 h 5369298"/>
                <a:gd name="connsiteX313-16955" fmla="*/ 1659511 w 6401555"/>
                <a:gd name="connsiteY313-16956" fmla="*/ 444758 h 5369298"/>
                <a:gd name="connsiteX314-16957" fmla="*/ 1703578 w 6401555"/>
                <a:gd name="connsiteY314-16958" fmla="*/ 565943 h 5369298"/>
                <a:gd name="connsiteX315-16959" fmla="*/ 1780696 w 6401555"/>
                <a:gd name="connsiteY315-16960" fmla="*/ 576960 h 5369298"/>
                <a:gd name="connsiteX316-16961" fmla="*/ 1813747 w 6401555"/>
                <a:gd name="connsiteY316-16962" fmla="*/ 587977 h 5369298"/>
                <a:gd name="connsiteX317-16963" fmla="*/ 1824764 w 6401555"/>
                <a:gd name="connsiteY317-16964" fmla="*/ 687129 h 5369298"/>
                <a:gd name="connsiteX318-16965" fmla="*/ 1780696 w 6401555"/>
                <a:gd name="connsiteY318-16966" fmla="*/ 698146 h 5369298"/>
                <a:gd name="connsiteX319-16967" fmla="*/ 1681545 w 6401555"/>
                <a:gd name="connsiteY319-16968" fmla="*/ 720179 h 5369298"/>
                <a:gd name="connsiteX320-16969" fmla="*/ 1769679 w 6401555"/>
                <a:gd name="connsiteY320-16970" fmla="*/ 753230 h 5369298"/>
                <a:gd name="connsiteX321-16971" fmla="*/ 1780696 w 6401555"/>
                <a:gd name="connsiteY321-16972" fmla="*/ 819331 h 5369298"/>
                <a:gd name="connsiteX322-16973" fmla="*/ 1824764 w 6401555"/>
                <a:gd name="connsiteY322-16974" fmla="*/ 918483 h 5369298"/>
                <a:gd name="connsiteX323-16975" fmla="*/ 1857814 w 6401555"/>
                <a:gd name="connsiteY323-16976" fmla="*/ 951534 h 5369298"/>
                <a:gd name="connsiteX324-16977" fmla="*/ 1879848 w 6401555"/>
                <a:gd name="connsiteY324-16978" fmla="*/ 984584 h 5369298"/>
                <a:gd name="connsiteX325-16979" fmla="*/ 1990017 w 6401555"/>
                <a:gd name="connsiteY325-16980" fmla="*/ 995601 h 5369298"/>
                <a:gd name="connsiteX326-16981" fmla="*/ 2023067 w 6401555"/>
                <a:gd name="connsiteY326-16982" fmla="*/ 1017635 h 5369298"/>
                <a:gd name="connsiteX327-16983" fmla="*/ 2056118 w 6401555"/>
                <a:gd name="connsiteY327-16984" fmla="*/ 1050685 h 5369298"/>
                <a:gd name="connsiteX328-16985" fmla="*/ 2089169 w 6401555"/>
                <a:gd name="connsiteY328-16986" fmla="*/ 1028652 h 5369298"/>
                <a:gd name="connsiteX329-16987" fmla="*/ 2122219 w 6401555"/>
                <a:gd name="connsiteY329-16988" fmla="*/ 984584 h 5369298"/>
                <a:gd name="connsiteX330-16989" fmla="*/ 2133236 w 6401555"/>
                <a:gd name="connsiteY330-16990" fmla="*/ 951534 h 5369298"/>
                <a:gd name="connsiteX331-16991" fmla="*/ 2166287 w 6401555"/>
                <a:gd name="connsiteY331-16992" fmla="*/ 940517 h 5369298"/>
                <a:gd name="connsiteX332-16993" fmla="*/ 2243405 w 6401555"/>
                <a:gd name="connsiteY332-16994" fmla="*/ 984584 h 5369298"/>
                <a:gd name="connsiteX333-16995" fmla="*/ 2232388 w 6401555"/>
                <a:gd name="connsiteY333-16996" fmla="*/ 1017635 h 5369298"/>
                <a:gd name="connsiteX334-16997" fmla="*/ 2210354 w 6401555"/>
                <a:gd name="connsiteY334-16998" fmla="*/ 1061702 h 5369298"/>
                <a:gd name="connsiteX335-16999" fmla="*/ 2188320 w 6401555"/>
                <a:gd name="connsiteY335-17000" fmla="*/ 1127804 h 5369298"/>
                <a:gd name="connsiteX336-17001" fmla="*/ 2133236 w 6401555"/>
                <a:gd name="connsiteY336-17002" fmla="*/ 1193905 h 5369298"/>
                <a:gd name="connsiteX337-17003" fmla="*/ 2100185 w 6401555"/>
                <a:gd name="connsiteY337-17004" fmla="*/ 1215938 h 5369298"/>
                <a:gd name="connsiteX338-17005" fmla="*/ 2298489 w 6401555"/>
                <a:gd name="connsiteY338-17006" fmla="*/ 1226955 h 5369298"/>
                <a:gd name="connsiteX339-17007" fmla="*/ 2364590 w 6401555"/>
                <a:gd name="connsiteY339-17008" fmla="*/ 1138820 h 5369298"/>
                <a:gd name="connsiteX340-17009" fmla="*/ 2397641 w 6401555"/>
                <a:gd name="connsiteY340-17010" fmla="*/ 1127804 h 5369298"/>
                <a:gd name="connsiteX341-17011" fmla="*/ 2584928 w 6401555"/>
                <a:gd name="connsiteY341-17012" fmla="*/ 1116787 h 5369298"/>
                <a:gd name="connsiteX342-17013" fmla="*/ 2640012 w 6401555"/>
                <a:gd name="connsiteY342-17014" fmla="*/ 1017635 h 5369298"/>
                <a:gd name="connsiteX343-17015" fmla="*/ 2651029 w 6401555"/>
                <a:gd name="connsiteY343-17016" fmla="*/ 929500 h 5369298"/>
                <a:gd name="connsiteX344-17017" fmla="*/ 2816282 w 6401555"/>
                <a:gd name="connsiteY344-17018" fmla="*/ 962551 h 5369298"/>
                <a:gd name="connsiteX345-17019" fmla="*/ 2860349 w 6401555"/>
                <a:gd name="connsiteY345-17020" fmla="*/ 841365 h 5369298"/>
                <a:gd name="connsiteX346-17021" fmla="*/ 2937467 w 6401555"/>
                <a:gd name="connsiteY346-17022" fmla="*/ 808314 h 5369298"/>
                <a:gd name="connsiteX347-17023" fmla="*/ 3080687 w 6401555"/>
                <a:gd name="connsiteY347-17024" fmla="*/ 819331 h 5369298"/>
                <a:gd name="connsiteX348-17025" fmla="*/ 3091704 w 6401555"/>
                <a:gd name="connsiteY348-17026" fmla="*/ 874416 h 5369298"/>
                <a:gd name="connsiteX349-17027" fmla="*/ 3124754 w 6401555"/>
                <a:gd name="connsiteY349-17028" fmla="*/ 951534 h 5369298"/>
                <a:gd name="connsiteX350-17029" fmla="*/ 3157805 w 6401555"/>
                <a:gd name="connsiteY350-17030" fmla="*/ 1094753 h 5369298"/>
                <a:gd name="connsiteX351-17031" fmla="*/ 3168822 w 6401555"/>
                <a:gd name="connsiteY351-17032" fmla="*/ 1127804 h 5369298"/>
                <a:gd name="connsiteX352-17033" fmla="*/ 3201872 w 6401555"/>
                <a:gd name="connsiteY352-17034" fmla="*/ 1138820 h 5369298"/>
                <a:gd name="connsiteX353-17035" fmla="*/ 3256957 w 6401555"/>
                <a:gd name="connsiteY353-17036" fmla="*/ 1149837 h 5369298"/>
                <a:gd name="connsiteX354-17037" fmla="*/ 3179838 w 6401555"/>
                <a:gd name="connsiteY354-17038" fmla="*/ 1160854 h 5369298"/>
                <a:gd name="connsiteX355-17039" fmla="*/ 3212889 w 6401555"/>
                <a:gd name="connsiteY355-17040" fmla="*/ 1171871 h 5369298"/>
                <a:gd name="connsiteX356-17041" fmla="*/ 3245940 w 6401555"/>
                <a:gd name="connsiteY356-17042" fmla="*/ 1193905 h 5369298"/>
                <a:gd name="connsiteX357-17043" fmla="*/ 3267973 w 6401555"/>
                <a:gd name="connsiteY357-17044" fmla="*/ 1226955 h 5369298"/>
                <a:gd name="connsiteX358-17045" fmla="*/ 3290007 w 6401555"/>
                <a:gd name="connsiteY358-17046" fmla="*/ 1271023 h 5369298"/>
                <a:gd name="connsiteX359-17047" fmla="*/ 3323058 w 6401555"/>
                <a:gd name="connsiteY359-17048" fmla="*/ 1293057 h 5369298"/>
                <a:gd name="connsiteX360-17049" fmla="*/ 3356108 w 6401555"/>
                <a:gd name="connsiteY360-17050" fmla="*/ 1282040 h 5369298"/>
                <a:gd name="connsiteX361-17051" fmla="*/ 3466277 w 6401555"/>
                <a:gd name="connsiteY361-17052" fmla="*/ 1193905 h 5369298"/>
                <a:gd name="connsiteX362-17053" fmla="*/ 3620513 w 6401555"/>
                <a:gd name="connsiteY362-17054" fmla="*/ 1160854 h 5369298"/>
                <a:gd name="connsiteX363-17055" fmla="*/ 3730682 w 6401555"/>
                <a:gd name="connsiteY363-17056" fmla="*/ 1116787 h 5369298"/>
                <a:gd name="connsiteX364-17057" fmla="*/ 3818817 w 6401555"/>
                <a:gd name="connsiteY364-17058" fmla="*/ 1094753 h 5369298"/>
                <a:gd name="connsiteX365-17059" fmla="*/ 3928985 w 6401555"/>
                <a:gd name="connsiteY365-17060" fmla="*/ 1050685 h 5369298"/>
                <a:gd name="connsiteX366-17061" fmla="*/ 4006104 w 6401555"/>
                <a:gd name="connsiteY366-17062" fmla="*/ 1017635 h 5369298"/>
                <a:gd name="connsiteX367-17063" fmla="*/ 4061188 w 6401555"/>
                <a:gd name="connsiteY367-17064" fmla="*/ 962551 h 5369298"/>
                <a:gd name="connsiteX368-17065" fmla="*/ 4127289 w 6401555"/>
                <a:gd name="connsiteY368-17066" fmla="*/ 907466 h 5369298"/>
                <a:gd name="connsiteX369-17067" fmla="*/ 4149323 w 6401555"/>
                <a:gd name="connsiteY369-17068" fmla="*/ 874416 h 5369298"/>
                <a:gd name="connsiteX370-17069" fmla="*/ 4182373 w 6401555"/>
                <a:gd name="connsiteY370-17070" fmla="*/ 852382 h 5369298"/>
                <a:gd name="connsiteX371-17071" fmla="*/ 4226441 w 6401555"/>
                <a:gd name="connsiteY371-17072" fmla="*/ 819331 h 5369298"/>
                <a:gd name="connsiteX372-17073" fmla="*/ 4303559 w 6401555"/>
                <a:gd name="connsiteY372-17074" fmla="*/ 786281 h 5369298"/>
                <a:gd name="connsiteX373-17075" fmla="*/ 4369660 w 6401555"/>
                <a:gd name="connsiteY373-17076" fmla="*/ 775264 h 5369298"/>
                <a:gd name="connsiteX374-17077" fmla="*/ 4424745 w 6401555"/>
                <a:gd name="connsiteY374-17078" fmla="*/ 753230 h 5369298"/>
                <a:gd name="connsiteX375-17079" fmla="*/ 4457795 w 6401555"/>
                <a:gd name="connsiteY375-17080" fmla="*/ 742213 h 5369298"/>
                <a:gd name="connsiteX376-17081" fmla="*/ 4523896 w 6401555"/>
                <a:gd name="connsiteY376-17082" fmla="*/ 698146 h 5369298"/>
                <a:gd name="connsiteX377-17083" fmla="*/ 4623048 w 6401555"/>
                <a:gd name="connsiteY377-17084" fmla="*/ 676112 h 5369298"/>
                <a:gd name="connsiteX378-17085" fmla="*/ 4755251 w 6401555"/>
                <a:gd name="connsiteY378-17086" fmla="*/ 709163 h 5369298"/>
                <a:gd name="connsiteX379-17087" fmla="*/ 4777284 w 6401555"/>
                <a:gd name="connsiteY379-17088" fmla="*/ 742213 h 5369298"/>
                <a:gd name="connsiteX380-17089" fmla="*/ 4810335 w 6401555"/>
                <a:gd name="connsiteY380-17090" fmla="*/ 753230 h 5369298"/>
                <a:gd name="connsiteX381-17091" fmla="*/ 4909487 w 6401555"/>
                <a:gd name="connsiteY381-17092" fmla="*/ 764247 h 5369298"/>
                <a:gd name="connsiteX382-17093" fmla="*/ 4942537 w 6401555"/>
                <a:gd name="connsiteY382-17094" fmla="*/ 830348 h 5369298"/>
                <a:gd name="connsiteX383-17095" fmla="*/ 4931520 w 6401555"/>
                <a:gd name="connsiteY383-17096" fmla="*/ 863399 h 5369298"/>
                <a:gd name="connsiteX384-17097" fmla="*/ 4909487 w 6401555"/>
                <a:gd name="connsiteY384-17098" fmla="*/ 830348 h 5369298"/>
                <a:gd name="connsiteX385-17099" fmla="*/ 4810335 w 6401555"/>
                <a:gd name="connsiteY385-17100" fmla="*/ 797298 h 5369298"/>
                <a:gd name="connsiteX386-17101" fmla="*/ 4777284 w 6401555"/>
                <a:gd name="connsiteY386-17102" fmla="*/ 808314 h 5369298"/>
                <a:gd name="connsiteX387-17103" fmla="*/ 4777284 w 6401555"/>
                <a:gd name="connsiteY387-17104" fmla="*/ 874416 h 5369298"/>
                <a:gd name="connsiteX388-17105" fmla="*/ 4854402 w 6401555"/>
                <a:gd name="connsiteY388-17106" fmla="*/ 918483 h 5369298"/>
                <a:gd name="connsiteX389-17107" fmla="*/ 5206942 w 6401555"/>
                <a:gd name="connsiteY389-17108" fmla="*/ 863399 h 5369298"/>
                <a:gd name="connsiteX390-17109" fmla="*/ 5239993 w 6401555"/>
                <a:gd name="connsiteY390-17110" fmla="*/ 841365 h 5369298"/>
                <a:gd name="connsiteX391-17111" fmla="*/ 5284060 w 6401555"/>
                <a:gd name="connsiteY391-17112" fmla="*/ 775264 h 5369298"/>
                <a:gd name="connsiteX392-17113" fmla="*/ 5339145 w 6401555"/>
                <a:gd name="connsiteY392-17114" fmla="*/ 510859 h 5369298"/>
                <a:gd name="connsiteX393-17115" fmla="*/ 5416263 w 6401555"/>
                <a:gd name="connsiteY393-17116" fmla="*/ 466791 h 5369298"/>
                <a:gd name="connsiteX394-17117" fmla="*/ 5581516 w 6401555"/>
                <a:gd name="connsiteY394-17118" fmla="*/ 433741 h 5369298"/>
                <a:gd name="connsiteX395-17119" fmla="*/ 5647617 w 6401555"/>
                <a:gd name="connsiteY395-17120" fmla="*/ 433741 h 5369298"/>
                <a:gd name="connsiteX396-17121" fmla="*/ 5658634 w 6401555"/>
                <a:gd name="connsiteY396-17122" fmla="*/ 499842 h 5369298"/>
                <a:gd name="connsiteX397-17123" fmla="*/ 5735752 w 6401555"/>
                <a:gd name="connsiteY397-17124" fmla="*/ 521876 h 5369298"/>
                <a:gd name="connsiteX398-17125" fmla="*/ 5746769 w 6401555"/>
                <a:gd name="connsiteY398-17126" fmla="*/ 477808 h 5369298"/>
                <a:gd name="connsiteX399-17127" fmla="*/ 5735752 w 6401555"/>
                <a:gd name="connsiteY399-17128" fmla="*/ 444758 h 5369298"/>
                <a:gd name="connsiteX400-17129" fmla="*/ 5724735 w 6401555"/>
                <a:gd name="connsiteY400-17130" fmla="*/ 378657 h 5369298"/>
                <a:gd name="connsiteX401-17131" fmla="*/ 5702701 w 6401555"/>
                <a:gd name="connsiteY401-17132" fmla="*/ 202387 h 5369298"/>
                <a:gd name="connsiteX402-17133" fmla="*/ 5669651 w 6401555"/>
                <a:gd name="connsiteY402-17134" fmla="*/ 136285 h 5369298"/>
                <a:gd name="connsiteX403-17135" fmla="*/ 5669651 w 6401555"/>
                <a:gd name="connsiteY403-17136" fmla="*/ 4083 h 5369298"/>
                <a:gd name="connsiteX0-17137" fmla="*/ 5669651 w 6401555"/>
                <a:gd name="connsiteY0-17138" fmla="*/ 4083 h 5369298"/>
                <a:gd name="connsiteX1-17139" fmla="*/ 5724735 w 6401555"/>
                <a:gd name="connsiteY1-17140" fmla="*/ 37134 h 5369298"/>
                <a:gd name="connsiteX2-17141" fmla="*/ 5757785 w 6401555"/>
                <a:gd name="connsiteY2-17142" fmla="*/ 59167 h 5369298"/>
                <a:gd name="connsiteX3-17143" fmla="*/ 5768802 w 6401555"/>
                <a:gd name="connsiteY3-17144" fmla="*/ 114252 h 5369298"/>
                <a:gd name="connsiteX4-17145" fmla="*/ 5779819 w 6401555"/>
                <a:gd name="connsiteY4-17146" fmla="*/ 158319 h 5369298"/>
                <a:gd name="connsiteX5-17147" fmla="*/ 5834904 w 6401555"/>
                <a:gd name="connsiteY5-17148" fmla="*/ 213404 h 5369298"/>
                <a:gd name="connsiteX6-17149" fmla="*/ 5878971 w 6401555"/>
                <a:gd name="connsiteY6-17150" fmla="*/ 279505 h 5369298"/>
                <a:gd name="connsiteX7-17151" fmla="*/ 5912022 w 6401555"/>
                <a:gd name="connsiteY7-17152" fmla="*/ 301538 h 5369298"/>
                <a:gd name="connsiteX8-17153" fmla="*/ 5978123 w 6401555"/>
                <a:gd name="connsiteY8-17154" fmla="*/ 323572 h 5369298"/>
                <a:gd name="connsiteX9-17155" fmla="*/ 6011173 w 6401555"/>
                <a:gd name="connsiteY9-17156" fmla="*/ 334589 h 5369298"/>
                <a:gd name="connsiteX10-17157" fmla="*/ 6066258 w 6401555"/>
                <a:gd name="connsiteY10-17158" fmla="*/ 345606 h 5369298"/>
                <a:gd name="connsiteX11-17159" fmla="*/ 6099308 w 6401555"/>
                <a:gd name="connsiteY11-17160" fmla="*/ 356623 h 5369298"/>
                <a:gd name="connsiteX12-17161" fmla="*/ 6143376 w 6401555"/>
                <a:gd name="connsiteY12-17162" fmla="*/ 367640 h 5369298"/>
                <a:gd name="connsiteX13-17163" fmla="*/ 6209477 w 6401555"/>
                <a:gd name="connsiteY13-17164" fmla="*/ 389673 h 5369298"/>
                <a:gd name="connsiteX14-17165" fmla="*/ 6242528 w 6401555"/>
                <a:gd name="connsiteY14-17166" fmla="*/ 422724 h 5369298"/>
                <a:gd name="connsiteX15-17167" fmla="*/ 6264561 w 6401555"/>
                <a:gd name="connsiteY15-17168" fmla="*/ 455775 h 5369298"/>
                <a:gd name="connsiteX16-17169" fmla="*/ 6297612 w 6401555"/>
                <a:gd name="connsiteY16-17170" fmla="*/ 466791 h 5369298"/>
                <a:gd name="connsiteX17-17171" fmla="*/ 6319646 w 6401555"/>
                <a:gd name="connsiteY17-17172" fmla="*/ 499842 h 5369298"/>
                <a:gd name="connsiteX18-17173" fmla="*/ 6352696 w 6401555"/>
                <a:gd name="connsiteY18-17174" fmla="*/ 532893 h 5369298"/>
                <a:gd name="connsiteX19-17175" fmla="*/ 6319646 w 6401555"/>
                <a:gd name="connsiteY19-17176" fmla="*/ 610011 h 5369298"/>
                <a:gd name="connsiteX20-17177" fmla="*/ 6330663 w 6401555"/>
                <a:gd name="connsiteY20-17178" fmla="*/ 775264 h 5369298"/>
                <a:gd name="connsiteX21-17179" fmla="*/ 6352696 w 6401555"/>
                <a:gd name="connsiteY21-17180" fmla="*/ 841365 h 5369298"/>
                <a:gd name="connsiteX22-17181" fmla="*/ 6341679 w 6401555"/>
                <a:gd name="connsiteY22-17182" fmla="*/ 874416 h 5369298"/>
                <a:gd name="connsiteX23-17183" fmla="*/ 6308629 w 6401555"/>
                <a:gd name="connsiteY23-17184" fmla="*/ 885432 h 5369298"/>
                <a:gd name="connsiteX24-17185" fmla="*/ 6275578 w 6401555"/>
                <a:gd name="connsiteY24-17186" fmla="*/ 907466 h 5369298"/>
                <a:gd name="connsiteX25-17187" fmla="*/ 6319646 w 6401555"/>
                <a:gd name="connsiteY25-17188" fmla="*/ 973567 h 5369298"/>
                <a:gd name="connsiteX26-17189" fmla="*/ 6341679 w 6401555"/>
                <a:gd name="connsiteY26-17190" fmla="*/ 1039669 h 5369298"/>
                <a:gd name="connsiteX27-17191" fmla="*/ 6352696 w 6401555"/>
                <a:gd name="connsiteY27-17192" fmla="*/ 1072719 h 5369298"/>
                <a:gd name="connsiteX28-17193" fmla="*/ 6385747 w 6401555"/>
                <a:gd name="connsiteY28-17194" fmla="*/ 1105770 h 5369298"/>
                <a:gd name="connsiteX29-17195" fmla="*/ 6385747 w 6401555"/>
                <a:gd name="connsiteY29-17196" fmla="*/ 1237972 h 5369298"/>
                <a:gd name="connsiteX30-17197" fmla="*/ 6352696 w 6401555"/>
                <a:gd name="connsiteY30-17198" fmla="*/ 1271023 h 5369298"/>
                <a:gd name="connsiteX31-17199" fmla="*/ 6330663 w 6401555"/>
                <a:gd name="connsiteY31-17200" fmla="*/ 1304073 h 5369298"/>
                <a:gd name="connsiteX32-17201" fmla="*/ 6198460 w 6401555"/>
                <a:gd name="connsiteY32-17202" fmla="*/ 1414242 h 5369298"/>
                <a:gd name="connsiteX33-17203" fmla="*/ 6154393 w 6401555"/>
                <a:gd name="connsiteY33-17204" fmla="*/ 1425259 h 5369298"/>
                <a:gd name="connsiteX34-17205" fmla="*/ 6110325 w 6401555"/>
                <a:gd name="connsiteY34-17206" fmla="*/ 1458310 h 5369298"/>
                <a:gd name="connsiteX35-17207" fmla="*/ 6011173 w 6401555"/>
                <a:gd name="connsiteY35-17208" fmla="*/ 1469326 h 5369298"/>
                <a:gd name="connsiteX36-17209" fmla="*/ 5967106 w 6401555"/>
                <a:gd name="connsiteY36-17210" fmla="*/ 1480343 h 5369298"/>
                <a:gd name="connsiteX37-17211" fmla="*/ 5934055 w 6401555"/>
                <a:gd name="connsiteY37-17212" fmla="*/ 1513394 h 5369298"/>
                <a:gd name="connsiteX38-17213" fmla="*/ 5867954 w 6401555"/>
                <a:gd name="connsiteY38-17214" fmla="*/ 1535428 h 5369298"/>
                <a:gd name="connsiteX39-17215" fmla="*/ 5834904 w 6401555"/>
                <a:gd name="connsiteY39-17216" fmla="*/ 1546445 h 5369298"/>
                <a:gd name="connsiteX40-17217" fmla="*/ 5768802 w 6401555"/>
                <a:gd name="connsiteY40-17218" fmla="*/ 1568478 h 5369298"/>
                <a:gd name="connsiteX41-17219" fmla="*/ 5735752 w 6401555"/>
                <a:gd name="connsiteY41-17220" fmla="*/ 1579495 h 5369298"/>
                <a:gd name="connsiteX42-17221" fmla="*/ 5581516 w 6401555"/>
                <a:gd name="connsiteY42-17222" fmla="*/ 1590512 h 5369298"/>
                <a:gd name="connsiteX43-17223" fmla="*/ 5570499 w 6401555"/>
                <a:gd name="connsiteY43-17224" fmla="*/ 1700681 h 5369298"/>
                <a:gd name="connsiteX44-17225" fmla="*/ 5482364 w 6401555"/>
                <a:gd name="connsiteY44-17226" fmla="*/ 1656613 h 5369298"/>
                <a:gd name="connsiteX45-17227" fmla="*/ 5427279 w 6401555"/>
                <a:gd name="connsiteY45-17228" fmla="*/ 1667630 h 5369298"/>
                <a:gd name="connsiteX46-17229" fmla="*/ 5394229 w 6401555"/>
                <a:gd name="connsiteY46-17230" fmla="*/ 1700681 h 5369298"/>
                <a:gd name="connsiteX47-17231" fmla="*/ 5361178 w 6401555"/>
                <a:gd name="connsiteY47-17232" fmla="*/ 1711698 h 5369298"/>
                <a:gd name="connsiteX48-17233" fmla="*/ 5206942 w 6401555"/>
                <a:gd name="connsiteY48-17234" fmla="*/ 1700681 h 5369298"/>
                <a:gd name="connsiteX49-17235" fmla="*/ 5173892 w 6401555"/>
                <a:gd name="connsiteY49-17236" fmla="*/ 1689664 h 5369298"/>
                <a:gd name="connsiteX50-17237" fmla="*/ 5107790 w 6401555"/>
                <a:gd name="connsiteY50-17238" fmla="*/ 1700681 h 5369298"/>
                <a:gd name="connsiteX51-17239" fmla="*/ 5041689 w 6401555"/>
                <a:gd name="connsiteY51-17240" fmla="*/ 1744748 h 5369298"/>
                <a:gd name="connsiteX52-17241" fmla="*/ 4997622 w 6401555"/>
                <a:gd name="connsiteY52-17242" fmla="*/ 1799832 h 5369298"/>
                <a:gd name="connsiteX53-17243" fmla="*/ 4964571 w 6401555"/>
                <a:gd name="connsiteY53-17244" fmla="*/ 1876951 h 5369298"/>
                <a:gd name="connsiteX54-17245" fmla="*/ 4953554 w 6401555"/>
                <a:gd name="connsiteY54-17246" fmla="*/ 1943052 h 5369298"/>
                <a:gd name="connsiteX55-17247" fmla="*/ 4920504 w 6401555"/>
                <a:gd name="connsiteY55-17248" fmla="*/ 1976102 h 5369298"/>
                <a:gd name="connsiteX56-17249" fmla="*/ 4909487 w 6401555"/>
                <a:gd name="connsiteY56-17250" fmla="*/ 2009153 h 5369298"/>
                <a:gd name="connsiteX57-17251" fmla="*/ 4887453 w 6401555"/>
                <a:gd name="connsiteY57-17252" fmla="*/ 2097288 h 5369298"/>
                <a:gd name="connsiteX58-17253" fmla="*/ 4876436 w 6401555"/>
                <a:gd name="connsiteY58-17254" fmla="*/ 2130338 h 5369298"/>
                <a:gd name="connsiteX59-17255" fmla="*/ 4733217 w 6401555"/>
                <a:gd name="connsiteY59-17256" fmla="*/ 2163389 h 5369298"/>
                <a:gd name="connsiteX60-17257" fmla="*/ 4689149 w 6401555"/>
                <a:gd name="connsiteY60-17258" fmla="*/ 2185423 h 5369298"/>
                <a:gd name="connsiteX61-17259" fmla="*/ 4678132 w 6401555"/>
                <a:gd name="connsiteY61-17260" fmla="*/ 2306608 h 5369298"/>
                <a:gd name="connsiteX62-17261" fmla="*/ 4667116 w 6401555"/>
                <a:gd name="connsiteY62-17262" fmla="*/ 2339659 h 5369298"/>
                <a:gd name="connsiteX63-17263" fmla="*/ 4634065 w 6401555"/>
                <a:gd name="connsiteY63-17264" fmla="*/ 2317625 h 5369298"/>
                <a:gd name="connsiteX64-17265" fmla="*/ 4589998 w 6401555"/>
                <a:gd name="connsiteY64-17266" fmla="*/ 2361693 h 5369298"/>
                <a:gd name="connsiteX65-17267" fmla="*/ 4523896 w 6401555"/>
                <a:gd name="connsiteY65-17268" fmla="*/ 2394743 h 5369298"/>
                <a:gd name="connsiteX66-17269" fmla="*/ 4556947 w 6401555"/>
                <a:gd name="connsiteY66-17270" fmla="*/ 2416777 h 5369298"/>
                <a:gd name="connsiteX67-17271" fmla="*/ 4612031 w 6401555"/>
                <a:gd name="connsiteY67-17272" fmla="*/ 2361693 h 5369298"/>
                <a:gd name="connsiteX68-17273" fmla="*/ 4645082 w 6401555"/>
                <a:gd name="connsiteY68-17274" fmla="*/ 2383726 h 5369298"/>
                <a:gd name="connsiteX69-17275" fmla="*/ 4689149 w 6401555"/>
                <a:gd name="connsiteY69-17276" fmla="*/ 2482878 h 5369298"/>
                <a:gd name="connsiteX70-17277" fmla="*/ 4711183 w 6401555"/>
                <a:gd name="connsiteY70-17278" fmla="*/ 2593047 h 5369298"/>
                <a:gd name="connsiteX71-17279" fmla="*/ 4777284 w 6401555"/>
                <a:gd name="connsiteY71-17280" fmla="*/ 2648131 h 5369298"/>
                <a:gd name="connsiteX72-17281" fmla="*/ 4788301 w 6401555"/>
                <a:gd name="connsiteY72-17282" fmla="*/ 2703216 h 5369298"/>
                <a:gd name="connsiteX73-17283" fmla="*/ 4799318 w 6401555"/>
                <a:gd name="connsiteY73-17284" fmla="*/ 2747283 h 5369298"/>
                <a:gd name="connsiteX74-17285" fmla="*/ 4810335 w 6401555"/>
                <a:gd name="connsiteY74-17286" fmla="*/ 2901519 h 5369298"/>
                <a:gd name="connsiteX75-17287" fmla="*/ 4821352 w 6401555"/>
                <a:gd name="connsiteY75-17288" fmla="*/ 2934570 h 5369298"/>
                <a:gd name="connsiteX76-17289" fmla="*/ 4832369 w 6401555"/>
                <a:gd name="connsiteY76-17290" fmla="*/ 2978637 h 5369298"/>
                <a:gd name="connsiteX77-17291" fmla="*/ 4931520 w 6401555"/>
                <a:gd name="connsiteY77-17292" fmla="*/ 3022705 h 5369298"/>
                <a:gd name="connsiteX78-17293" fmla="*/ 4964571 w 6401555"/>
                <a:gd name="connsiteY78-17294" fmla="*/ 3033722 h 5369298"/>
                <a:gd name="connsiteX79-17295" fmla="*/ 4997622 w 6401555"/>
                <a:gd name="connsiteY79-17296" fmla="*/ 3044738 h 5369298"/>
                <a:gd name="connsiteX80-17297" fmla="*/ 5019655 w 6401555"/>
                <a:gd name="connsiteY80-17298" fmla="*/ 3077789 h 5369298"/>
                <a:gd name="connsiteX81-17299" fmla="*/ 5030672 w 6401555"/>
                <a:gd name="connsiteY81-17300" fmla="*/ 3154907 h 5369298"/>
                <a:gd name="connsiteX82-17301" fmla="*/ 5107790 w 6401555"/>
                <a:gd name="connsiteY82-17302" fmla="*/ 3165924 h 5369298"/>
                <a:gd name="connsiteX83-17303" fmla="*/ 5162875 w 6401555"/>
                <a:gd name="connsiteY83-17304" fmla="*/ 3232025 h 5369298"/>
                <a:gd name="connsiteX84-17305" fmla="*/ 5173892 w 6401555"/>
                <a:gd name="connsiteY84-17306" fmla="*/ 3265076 h 5369298"/>
                <a:gd name="connsiteX85-17307" fmla="*/ 5184908 w 6401555"/>
                <a:gd name="connsiteY85-17308" fmla="*/ 3452363 h 5369298"/>
                <a:gd name="connsiteX86-17309" fmla="*/ 5217959 w 6401555"/>
                <a:gd name="connsiteY86-17310" fmla="*/ 3463379 h 5369298"/>
                <a:gd name="connsiteX87-17311" fmla="*/ 5251010 w 6401555"/>
                <a:gd name="connsiteY87-17312" fmla="*/ 3496430 h 5369298"/>
                <a:gd name="connsiteX88-17313" fmla="*/ 5262026 w 6401555"/>
                <a:gd name="connsiteY88-17314" fmla="*/ 3529481 h 5369298"/>
                <a:gd name="connsiteX89-17315" fmla="*/ 5273043 w 6401555"/>
                <a:gd name="connsiteY89-17316" fmla="*/ 3617616 h 5369298"/>
                <a:gd name="connsiteX90-17317" fmla="*/ 5239993 w 6401555"/>
                <a:gd name="connsiteY90-17318" fmla="*/ 3628632 h 5369298"/>
                <a:gd name="connsiteX91-17319" fmla="*/ 5173892 w 6401555"/>
                <a:gd name="connsiteY91-17320" fmla="*/ 3672700 h 5369298"/>
                <a:gd name="connsiteX92-17321" fmla="*/ 5140841 w 6401555"/>
                <a:gd name="connsiteY92-17322" fmla="*/ 3683717 h 5369298"/>
                <a:gd name="connsiteX93-17323" fmla="*/ 5074740 w 6401555"/>
                <a:gd name="connsiteY93-17324" fmla="*/ 3727784 h 5369298"/>
                <a:gd name="connsiteX94-17325" fmla="*/ 4942537 w 6401555"/>
                <a:gd name="connsiteY94-17326" fmla="*/ 3738801 h 5369298"/>
                <a:gd name="connsiteX95-17327" fmla="*/ 4821352 w 6401555"/>
                <a:gd name="connsiteY95-17328" fmla="*/ 3727784 h 5369298"/>
                <a:gd name="connsiteX96-17329" fmla="*/ 4788301 w 6401555"/>
                <a:gd name="connsiteY96-17330" fmla="*/ 3705751 h 5369298"/>
                <a:gd name="connsiteX97-17331" fmla="*/ 4722200 w 6401555"/>
                <a:gd name="connsiteY97-17332" fmla="*/ 3683717 h 5369298"/>
                <a:gd name="connsiteX98-17333" fmla="*/ 4656099 w 6401555"/>
                <a:gd name="connsiteY98-17334" fmla="*/ 3617616 h 5369298"/>
                <a:gd name="connsiteX99-17335" fmla="*/ 4667116 w 6401555"/>
                <a:gd name="connsiteY99-17336" fmla="*/ 3573548 h 5369298"/>
                <a:gd name="connsiteX100-17337" fmla="*/ 4479829 w 6401555"/>
                <a:gd name="connsiteY100-17338" fmla="*/ 3518464 h 5369298"/>
                <a:gd name="connsiteX101-17339" fmla="*/ 4446778 w 6401555"/>
                <a:gd name="connsiteY101-17340" fmla="*/ 3485413 h 5369298"/>
                <a:gd name="connsiteX102-17341" fmla="*/ 4358643 w 6401555"/>
                <a:gd name="connsiteY102-17342" fmla="*/ 3441346 h 5369298"/>
                <a:gd name="connsiteX103-17343" fmla="*/ 4347626 w 6401555"/>
                <a:gd name="connsiteY103-17344" fmla="*/ 3529481 h 5369298"/>
                <a:gd name="connsiteX104-17345" fmla="*/ 4380677 w 6401555"/>
                <a:gd name="connsiteY104-17346" fmla="*/ 3551514 h 5369298"/>
                <a:gd name="connsiteX105-17347" fmla="*/ 4347626 w 6401555"/>
                <a:gd name="connsiteY105-17348" fmla="*/ 3584565 h 5369298"/>
                <a:gd name="connsiteX106-17349" fmla="*/ 4259492 w 6401555"/>
                <a:gd name="connsiteY106-17350" fmla="*/ 3584565 h 5369298"/>
                <a:gd name="connsiteX107-17351" fmla="*/ 4177626 w 6401555"/>
                <a:gd name="connsiteY107-17352" fmla="*/ 3541305 h 5369298"/>
                <a:gd name="connsiteX108-17353" fmla="*/ 4088668 w 6401555"/>
                <a:gd name="connsiteY108-17354" fmla="*/ 3462858 h 5369298"/>
                <a:gd name="connsiteX109-17355" fmla="*/ 3988591 w 6401555"/>
                <a:gd name="connsiteY109-17356" fmla="*/ 3451651 h 5369298"/>
                <a:gd name="connsiteX110-17357" fmla="*/ 3899634 w 6401555"/>
                <a:gd name="connsiteY110-17358" fmla="*/ 3384411 h 5369298"/>
                <a:gd name="connsiteX111-17359" fmla="*/ 3743959 w 6401555"/>
                <a:gd name="connsiteY111-17360" fmla="*/ 3238725 h 5369298"/>
                <a:gd name="connsiteX112-17361" fmla="*/ 3609496 w 6401555"/>
                <a:gd name="connsiteY112-17362" fmla="*/ 3143890 h 5369298"/>
                <a:gd name="connsiteX113-17363" fmla="*/ 3598479 w 6401555"/>
                <a:gd name="connsiteY113-17364" fmla="*/ 3198975 h 5369298"/>
                <a:gd name="connsiteX114-17365" fmla="*/ 3565429 w 6401555"/>
                <a:gd name="connsiteY114-17366" fmla="*/ 3209991 h 5369298"/>
                <a:gd name="connsiteX115-17367" fmla="*/ 3510345 w 6401555"/>
                <a:gd name="connsiteY115-17368" fmla="*/ 3198975 h 5369298"/>
                <a:gd name="connsiteX116-17369" fmla="*/ 3499328 w 6401555"/>
                <a:gd name="connsiteY116-17370" fmla="*/ 3165924 h 5369298"/>
                <a:gd name="connsiteX117-17371" fmla="*/ 3477294 w 6401555"/>
                <a:gd name="connsiteY117-17372" fmla="*/ 3132873 h 5369298"/>
                <a:gd name="connsiteX118-17373" fmla="*/ 3411193 w 6401555"/>
                <a:gd name="connsiteY118-17374" fmla="*/ 3077789 h 5369298"/>
                <a:gd name="connsiteX119-17375" fmla="*/ 3345092 w 6401555"/>
                <a:gd name="connsiteY119-17376" fmla="*/ 3088806 h 5369298"/>
                <a:gd name="connsiteX120-17377" fmla="*/ 3378142 w 6401555"/>
                <a:gd name="connsiteY120-17378" fmla="*/ 3110840 h 5369298"/>
                <a:gd name="connsiteX121-17379" fmla="*/ 3356108 w 6401555"/>
                <a:gd name="connsiteY121-17380" fmla="*/ 3187958 h 5369298"/>
                <a:gd name="connsiteX122-17381" fmla="*/ 3290007 w 6401555"/>
                <a:gd name="connsiteY122-17382" fmla="*/ 3232025 h 5369298"/>
                <a:gd name="connsiteX123-17383" fmla="*/ 3256957 w 6401555"/>
                <a:gd name="connsiteY123-17384" fmla="*/ 3254059 h 5369298"/>
                <a:gd name="connsiteX124-17385" fmla="*/ 3223906 w 6401555"/>
                <a:gd name="connsiteY124-17386" fmla="*/ 3265076 h 5369298"/>
                <a:gd name="connsiteX125-17387" fmla="*/ 3157805 w 6401555"/>
                <a:gd name="connsiteY125-17388" fmla="*/ 3298126 h 5369298"/>
                <a:gd name="connsiteX126-17389" fmla="*/ 3124754 w 6401555"/>
                <a:gd name="connsiteY126-17390" fmla="*/ 3331177 h 5369298"/>
                <a:gd name="connsiteX127-17391" fmla="*/ 3014585 w 6401555"/>
                <a:gd name="connsiteY127-17392" fmla="*/ 3452363 h 5369298"/>
                <a:gd name="connsiteX128-17393" fmla="*/ 2926451 w 6401555"/>
                <a:gd name="connsiteY128-17394" fmla="*/ 3518464 h 5369298"/>
                <a:gd name="connsiteX129-17395" fmla="*/ 3036619 w 6401555"/>
                <a:gd name="connsiteY129-17396" fmla="*/ 3507447 h 5369298"/>
                <a:gd name="connsiteX130-17397" fmla="*/ 3091704 w 6401555"/>
                <a:gd name="connsiteY130-17398" fmla="*/ 3463379 h 5369298"/>
                <a:gd name="connsiteX131-17399" fmla="*/ 3102720 w 6401555"/>
                <a:gd name="connsiteY131-17400" fmla="*/ 3430329 h 5369298"/>
                <a:gd name="connsiteX132-17401" fmla="*/ 3091704 w 6401555"/>
                <a:gd name="connsiteY132-17402" fmla="*/ 3309143 h 5369298"/>
                <a:gd name="connsiteX133-17403" fmla="*/ 3047636 w 6401555"/>
                <a:gd name="connsiteY133-17404" fmla="*/ 3331177 h 5369298"/>
                <a:gd name="connsiteX134-17405" fmla="*/ 2981535 w 6401555"/>
                <a:gd name="connsiteY134-17406" fmla="*/ 3397278 h 5369298"/>
                <a:gd name="connsiteX135-17407" fmla="*/ 2871366 w 6401555"/>
                <a:gd name="connsiteY135-17408" fmla="*/ 3419312 h 5369298"/>
                <a:gd name="connsiteX136-17409" fmla="*/ 2816282 w 6401555"/>
                <a:gd name="connsiteY136-17410" fmla="*/ 3485413 h 5369298"/>
                <a:gd name="connsiteX137-17411" fmla="*/ 2783231 w 6401555"/>
                <a:gd name="connsiteY137-17412" fmla="*/ 3496430 h 5369298"/>
                <a:gd name="connsiteX138-17413" fmla="*/ 2684079 w 6401555"/>
                <a:gd name="connsiteY138-17414" fmla="*/ 3496430 h 5369298"/>
                <a:gd name="connsiteX139-17415" fmla="*/ 2662046 w 6401555"/>
                <a:gd name="connsiteY139-17416" fmla="*/ 3529481 h 5369298"/>
                <a:gd name="connsiteX140-17417" fmla="*/ 2628995 w 6401555"/>
                <a:gd name="connsiteY140-17418" fmla="*/ 3551514 h 5369298"/>
                <a:gd name="connsiteX141-17419" fmla="*/ 2496793 w 6401555"/>
                <a:gd name="connsiteY141-17420" fmla="*/ 3573548 h 5369298"/>
                <a:gd name="connsiteX142-17421" fmla="*/ 2507810 w 6401555"/>
                <a:gd name="connsiteY142-17422" fmla="*/ 3672700 h 5369298"/>
                <a:gd name="connsiteX143-17423" fmla="*/ 2518826 w 6401555"/>
                <a:gd name="connsiteY143-17424" fmla="*/ 3705751 h 5369298"/>
                <a:gd name="connsiteX144-17425" fmla="*/ 2551877 w 6401555"/>
                <a:gd name="connsiteY144-17426" fmla="*/ 3738801 h 5369298"/>
                <a:gd name="connsiteX145-17427" fmla="*/ 2595945 w 6401555"/>
                <a:gd name="connsiteY145-17428" fmla="*/ 3804902 h 5369298"/>
                <a:gd name="connsiteX146-17429" fmla="*/ 2640012 w 6401555"/>
                <a:gd name="connsiteY146-17430" fmla="*/ 3992189 h 5369298"/>
                <a:gd name="connsiteX147-17431" fmla="*/ 2673063 w 6401555"/>
                <a:gd name="connsiteY147-17432" fmla="*/ 4003206 h 5369298"/>
                <a:gd name="connsiteX148-17433" fmla="*/ 2739164 w 6401555"/>
                <a:gd name="connsiteY148-17434" fmla="*/ 4058290 h 5369298"/>
                <a:gd name="connsiteX149-17435" fmla="*/ 2750181 w 6401555"/>
                <a:gd name="connsiteY149-17436" fmla="*/ 4091341 h 5369298"/>
                <a:gd name="connsiteX150-17437" fmla="*/ 2761198 w 6401555"/>
                <a:gd name="connsiteY150-17438" fmla="*/ 4135408 h 5369298"/>
                <a:gd name="connsiteX151-17439" fmla="*/ 2816282 w 6401555"/>
                <a:gd name="connsiteY151-17440" fmla="*/ 4146425 h 5369298"/>
                <a:gd name="connsiteX152-17441" fmla="*/ 2882383 w 6401555"/>
                <a:gd name="connsiteY152-17442" fmla="*/ 4245577 h 5369298"/>
                <a:gd name="connsiteX153-17443" fmla="*/ 2904417 w 6401555"/>
                <a:gd name="connsiteY153-17444" fmla="*/ 4278628 h 5369298"/>
                <a:gd name="connsiteX154-17445" fmla="*/ 3014585 w 6401555"/>
                <a:gd name="connsiteY154-17446" fmla="*/ 4300661 h 5369298"/>
                <a:gd name="connsiteX155-17447" fmla="*/ 3036619 w 6401555"/>
                <a:gd name="connsiteY155-17448" fmla="*/ 4333712 h 5369298"/>
                <a:gd name="connsiteX156-17449" fmla="*/ 3102720 w 6401555"/>
                <a:gd name="connsiteY156-17450" fmla="*/ 4399813 h 5369298"/>
                <a:gd name="connsiteX157-17451" fmla="*/ 3146788 w 6401555"/>
                <a:gd name="connsiteY157-17452" fmla="*/ 4465914 h 5369298"/>
                <a:gd name="connsiteX158-17453" fmla="*/ 3168822 w 6401555"/>
                <a:gd name="connsiteY158-17454" fmla="*/ 4498965 h 5369298"/>
                <a:gd name="connsiteX159-17455" fmla="*/ 3179838 w 6401555"/>
                <a:gd name="connsiteY159-17456" fmla="*/ 4532016 h 5369298"/>
                <a:gd name="connsiteX160-17457" fmla="*/ 3047636 w 6401555"/>
                <a:gd name="connsiteY160-17458" fmla="*/ 4620151 h 5369298"/>
                <a:gd name="connsiteX161-17459" fmla="*/ 3036619 w 6401555"/>
                <a:gd name="connsiteY161-17460" fmla="*/ 4653201 h 5369298"/>
                <a:gd name="connsiteX162-17461" fmla="*/ 2981535 w 6401555"/>
                <a:gd name="connsiteY162-17462" fmla="*/ 4763370 h 5369298"/>
                <a:gd name="connsiteX163-17463" fmla="*/ 2915434 w 6401555"/>
                <a:gd name="connsiteY163-17464" fmla="*/ 4785404 h 5369298"/>
                <a:gd name="connsiteX164-17465" fmla="*/ 2838316 w 6401555"/>
                <a:gd name="connsiteY164-17466" fmla="*/ 4807437 h 5369298"/>
                <a:gd name="connsiteX165-17467" fmla="*/ 2827299 w 6401555"/>
                <a:gd name="connsiteY165-17468" fmla="*/ 4840488 h 5369298"/>
                <a:gd name="connsiteX166-17469" fmla="*/ 2794248 w 6401555"/>
                <a:gd name="connsiteY166-17470" fmla="*/ 4862522 h 5369298"/>
                <a:gd name="connsiteX167-17471" fmla="*/ 2761198 w 6401555"/>
                <a:gd name="connsiteY167-17472" fmla="*/ 4895572 h 5369298"/>
                <a:gd name="connsiteX168-17473" fmla="*/ 2772214 w 6401555"/>
                <a:gd name="connsiteY168-17474" fmla="*/ 5016758 h 5369298"/>
                <a:gd name="connsiteX169-17475" fmla="*/ 2805265 w 6401555"/>
                <a:gd name="connsiteY169-17476" fmla="*/ 5049808 h 5369298"/>
                <a:gd name="connsiteX170-17477" fmla="*/ 2816282 w 6401555"/>
                <a:gd name="connsiteY170-17478" fmla="*/ 5137943 h 5369298"/>
                <a:gd name="connsiteX171-17479" fmla="*/ 2882383 w 6401555"/>
                <a:gd name="connsiteY171-17480" fmla="*/ 5170994 h 5369298"/>
                <a:gd name="connsiteX172-17481" fmla="*/ 2838316 w 6401555"/>
                <a:gd name="connsiteY172-17482" fmla="*/ 5248112 h 5369298"/>
                <a:gd name="connsiteX173-17483" fmla="*/ 2827299 w 6401555"/>
                <a:gd name="connsiteY173-17484" fmla="*/ 5292179 h 5369298"/>
                <a:gd name="connsiteX174-17485" fmla="*/ 2794248 w 6401555"/>
                <a:gd name="connsiteY174-17486" fmla="*/ 5281163 h 5369298"/>
                <a:gd name="connsiteX175-17487" fmla="*/ 2783231 w 6401555"/>
                <a:gd name="connsiteY175-17488" fmla="*/ 5248112 h 5369298"/>
                <a:gd name="connsiteX176-17489" fmla="*/ 2706113 w 6401555"/>
                <a:gd name="connsiteY176-17490" fmla="*/ 5159977 h 5369298"/>
                <a:gd name="connsiteX177-17491" fmla="*/ 2485776 w 6401555"/>
                <a:gd name="connsiteY177-17492" fmla="*/ 5170994 h 5369298"/>
                <a:gd name="connsiteX178-17493" fmla="*/ 2452725 w 6401555"/>
                <a:gd name="connsiteY178-17494" fmla="*/ 5182011 h 5369298"/>
                <a:gd name="connsiteX179-17495" fmla="*/ 2287472 w 6401555"/>
                <a:gd name="connsiteY179-17496" fmla="*/ 5193028 h 5369298"/>
                <a:gd name="connsiteX180-17497" fmla="*/ 2243405 w 6401555"/>
                <a:gd name="connsiteY180-17498" fmla="*/ 5237095 h 5369298"/>
                <a:gd name="connsiteX181-17499" fmla="*/ 2155270 w 6401555"/>
                <a:gd name="connsiteY181-17500" fmla="*/ 5303196 h 5369298"/>
                <a:gd name="connsiteX182-17501" fmla="*/ 2100185 w 6401555"/>
                <a:gd name="connsiteY182-17502" fmla="*/ 5281163 h 5369298"/>
                <a:gd name="connsiteX183-17503" fmla="*/ 1956966 w 6401555"/>
                <a:gd name="connsiteY183-17504" fmla="*/ 5270146 h 5369298"/>
                <a:gd name="connsiteX184-17505" fmla="*/ 1912899 w 6401555"/>
                <a:gd name="connsiteY184-17506" fmla="*/ 5226078 h 5369298"/>
                <a:gd name="connsiteX185-17507" fmla="*/ 1824764 w 6401555"/>
                <a:gd name="connsiteY185-17508" fmla="*/ 5204045 h 5369298"/>
                <a:gd name="connsiteX186-17509" fmla="*/ 1791713 w 6401555"/>
                <a:gd name="connsiteY186-17510" fmla="*/ 5182011 h 5369298"/>
                <a:gd name="connsiteX187-17511" fmla="*/ 1769679 w 6401555"/>
                <a:gd name="connsiteY187-17512" fmla="*/ 5248112 h 5369298"/>
                <a:gd name="connsiteX188-17513" fmla="*/ 1747646 w 6401555"/>
                <a:gd name="connsiteY188-17514" fmla="*/ 5347264 h 5369298"/>
                <a:gd name="connsiteX189-17515" fmla="*/ 1714595 w 6401555"/>
                <a:gd name="connsiteY189-17516" fmla="*/ 5369298 h 5369298"/>
                <a:gd name="connsiteX190-17517" fmla="*/ 1648494 w 6401555"/>
                <a:gd name="connsiteY190-17518" fmla="*/ 5358281 h 5369298"/>
                <a:gd name="connsiteX191-17519" fmla="*/ 1604426 w 6401555"/>
                <a:gd name="connsiteY191-17520" fmla="*/ 5292179 h 5369298"/>
                <a:gd name="connsiteX192-17521" fmla="*/ 1593410 w 6401555"/>
                <a:gd name="connsiteY192-17522" fmla="*/ 5259129 h 5369298"/>
                <a:gd name="connsiteX193-17523" fmla="*/ 1494258 w 6401555"/>
                <a:gd name="connsiteY193-17524" fmla="*/ 5215061 h 5369298"/>
                <a:gd name="connsiteX194-17525" fmla="*/ 1461207 w 6401555"/>
                <a:gd name="connsiteY194-17526" fmla="*/ 5204045 h 5369298"/>
                <a:gd name="connsiteX195-17527" fmla="*/ 1428157 w 6401555"/>
                <a:gd name="connsiteY195-17528" fmla="*/ 5182011 h 5369298"/>
                <a:gd name="connsiteX196-17529" fmla="*/ 1163752 w 6401555"/>
                <a:gd name="connsiteY196-17530" fmla="*/ 5126926 h 5369298"/>
                <a:gd name="connsiteX197-17531" fmla="*/ 1130701 w 6401555"/>
                <a:gd name="connsiteY197-17532" fmla="*/ 5115910 h 5369298"/>
                <a:gd name="connsiteX198-17533" fmla="*/ 1064600 w 6401555"/>
                <a:gd name="connsiteY198-17534" fmla="*/ 5104893 h 5369298"/>
                <a:gd name="connsiteX199-17535" fmla="*/ 1031549 w 6401555"/>
                <a:gd name="connsiteY199-17536" fmla="*/ 5071842 h 5369298"/>
                <a:gd name="connsiteX200-17537" fmla="*/ 998499 w 6401555"/>
                <a:gd name="connsiteY200-17538" fmla="*/ 5060825 h 5369298"/>
                <a:gd name="connsiteX201-17539" fmla="*/ 943414 w 6401555"/>
                <a:gd name="connsiteY201-17540" fmla="*/ 5071842 h 5369298"/>
                <a:gd name="connsiteX202-17541" fmla="*/ 965448 w 6401555"/>
                <a:gd name="connsiteY202-17542" fmla="*/ 5104893 h 5369298"/>
                <a:gd name="connsiteX203-17543" fmla="*/ 932398 w 6401555"/>
                <a:gd name="connsiteY203-17544" fmla="*/ 5137943 h 5369298"/>
                <a:gd name="connsiteX204-17545" fmla="*/ 634942 w 6401555"/>
                <a:gd name="connsiteY204-17546" fmla="*/ 5137943 h 5369298"/>
                <a:gd name="connsiteX205-17547" fmla="*/ 568841 w 6401555"/>
                <a:gd name="connsiteY205-17548" fmla="*/ 5204045 h 5369298"/>
                <a:gd name="connsiteX206-17549" fmla="*/ 502740 w 6401555"/>
                <a:gd name="connsiteY206-17550" fmla="*/ 5226078 h 5369298"/>
                <a:gd name="connsiteX207-17551" fmla="*/ 469689 w 6401555"/>
                <a:gd name="connsiteY207-17552" fmla="*/ 5237095 h 5369298"/>
                <a:gd name="connsiteX208-17553" fmla="*/ 403588 w 6401555"/>
                <a:gd name="connsiteY208-17554" fmla="*/ 5193028 h 5369298"/>
                <a:gd name="connsiteX209-17555" fmla="*/ 392571 w 6401555"/>
                <a:gd name="connsiteY209-17556" fmla="*/ 5159977 h 5369298"/>
                <a:gd name="connsiteX210-17557" fmla="*/ 348504 w 6401555"/>
                <a:gd name="connsiteY210-17558" fmla="*/ 5093876 h 5369298"/>
                <a:gd name="connsiteX211-17559" fmla="*/ 326470 w 6401555"/>
                <a:gd name="connsiteY211-17560" fmla="*/ 5027775 h 5369298"/>
                <a:gd name="connsiteX212-17561" fmla="*/ 337487 w 6401555"/>
                <a:gd name="connsiteY212-17562" fmla="*/ 4829471 h 5369298"/>
                <a:gd name="connsiteX213-17563" fmla="*/ 370537 w 6401555"/>
                <a:gd name="connsiteY213-17564" fmla="*/ 4796420 h 5369298"/>
                <a:gd name="connsiteX214-17565" fmla="*/ 392571 w 6401555"/>
                <a:gd name="connsiteY214-17566" fmla="*/ 4763370 h 5369298"/>
                <a:gd name="connsiteX215-17567" fmla="*/ 403588 w 6401555"/>
                <a:gd name="connsiteY215-17568" fmla="*/ 4730319 h 5369298"/>
                <a:gd name="connsiteX216-17569" fmla="*/ 414605 w 6401555"/>
                <a:gd name="connsiteY216-17570" fmla="*/ 4675235 h 5369298"/>
                <a:gd name="connsiteX217-17571" fmla="*/ 436638 w 6401555"/>
                <a:gd name="connsiteY217-17572" fmla="*/ 4642184 h 5369298"/>
                <a:gd name="connsiteX218-17573" fmla="*/ 414605 w 6401555"/>
                <a:gd name="connsiteY218-17574" fmla="*/ 4554049 h 5369298"/>
                <a:gd name="connsiteX219-17575" fmla="*/ 359520 w 6401555"/>
                <a:gd name="connsiteY219-17576" fmla="*/ 4487948 h 5369298"/>
                <a:gd name="connsiteX220-17577" fmla="*/ 304436 w 6401555"/>
                <a:gd name="connsiteY220-17578" fmla="*/ 4432864 h 5369298"/>
                <a:gd name="connsiteX221-17579" fmla="*/ 282402 w 6401555"/>
                <a:gd name="connsiteY221-17580" fmla="*/ 4399813 h 5369298"/>
                <a:gd name="connsiteX222-17581" fmla="*/ 315453 w 6401555"/>
                <a:gd name="connsiteY222-17582" fmla="*/ 4388796 h 5369298"/>
                <a:gd name="connsiteX223-17583" fmla="*/ 238335 w 6401555"/>
                <a:gd name="connsiteY223-17584" fmla="*/ 4377779 h 5369298"/>
                <a:gd name="connsiteX224-17585" fmla="*/ 205284 w 6401555"/>
                <a:gd name="connsiteY224-17586" fmla="*/ 4366763 h 5369298"/>
                <a:gd name="connsiteX225-17587" fmla="*/ 183251 w 6401555"/>
                <a:gd name="connsiteY225-17588" fmla="*/ 4333712 h 5369298"/>
                <a:gd name="connsiteX226-17589" fmla="*/ 139183 w 6401555"/>
                <a:gd name="connsiteY226-17590" fmla="*/ 4289645 h 5369298"/>
                <a:gd name="connsiteX227-17591" fmla="*/ 117149 w 6401555"/>
                <a:gd name="connsiteY227-17592" fmla="*/ 4256594 h 5369298"/>
                <a:gd name="connsiteX228-17593" fmla="*/ 17998 w 6401555"/>
                <a:gd name="connsiteY228-17594" fmla="*/ 4201510 h 5369298"/>
                <a:gd name="connsiteX229-17595" fmla="*/ 17998 w 6401555"/>
                <a:gd name="connsiteY229-17596" fmla="*/ 4014223 h 5369298"/>
                <a:gd name="connsiteX230-17597" fmla="*/ 40031 w 6401555"/>
                <a:gd name="connsiteY230-17598" fmla="*/ 3981172 h 5369298"/>
                <a:gd name="connsiteX231-17599" fmla="*/ 51048 w 6401555"/>
                <a:gd name="connsiteY231-17600" fmla="*/ 3948122 h 5369298"/>
                <a:gd name="connsiteX232-17601" fmla="*/ 128166 w 6401555"/>
                <a:gd name="connsiteY232-17602" fmla="*/ 3926088 h 5369298"/>
                <a:gd name="connsiteX233-17603" fmla="*/ 161217 w 6401555"/>
                <a:gd name="connsiteY233-17604" fmla="*/ 3904054 h 5369298"/>
                <a:gd name="connsiteX234-17605" fmla="*/ 172234 w 6401555"/>
                <a:gd name="connsiteY234-17606" fmla="*/ 3871004 h 5369298"/>
                <a:gd name="connsiteX235-17607" fmla="*/ 216301 w 6401555"/>
                <a:gd name="connsiteY235-17608" fmla="*/ 3804902 h 5369298"/>
                <a:gd name="connsiteX236-17609" fmla="*/ 238335 w 6401555"/>
                <a:gd name="connsiteY236-17610" fmla="*/ 3771852 h 5369298"/>
                <a:gd name="connsiteX237-17611" fmla="*/ 227318 w 6401555"/>
                <a:gd name="connsiteY237-17612" fmla="*/ 3716767 h 5369298"/>
                <a:gd name="connsiteX238-17613" fmla="*/ 161217 w 6401555"/>
                <a:gd name="connsiteY238-17614" fmla="*/ 3650666 h 5369298"/>
                <a:gd name="connsiteX239-17615" fmla="*/ 172234 w 6401555"/>
                <a:gd name="connsiteY239-17616" fmla="*/ 3617616 h 5369298"/>
                <a:gd name="connsiteX240-17617" fmla="*/ 161217 w 6401555"/>
                <a:gd name="connsiteY240-17618" fmla="*/ 3595582 h 5369298"/>
                <a:gd name="connsiteX241-17619" fmla="*/ 117149 w 6401555"/>
                <a:gd name="connsiteY241-17620" fmla="*/ 3496430 h 5369298"/>
                <a:gd name="connsiteX242-17621" fmla="*/ 106132 w 6401555"/>
                <a:gd name="connsiteY242-17622" fmla="*/ 3452363 h 5369298"/>
                <a:gd name="connsiteX243-17623" fmla="*/ 106132 w 6401555"/>
                <a:gd name="connsiteY243-17624" fmla="*/ 3331177 h 5369298"/>
                <a:gd name="connsiteX244-17625" fmla="*/ 139183 w 6401555"/>
                <a:gd name="connsiteY244-17626" fmla="*/ 3320160 h 5369298"/>
                <a:gd name="connsiteX245-17627" fmla="*/ 150200 w 6401555"/>
                <a:gd name="connsiteY245-17628" fmla="*/ 3287110 h 5369298"/>
                <a:gd name="connsiteX246-17629" fmla="*/ 172234 w 6401555"/>
                <a:gd name="connsiteY246-17630" fmla="*/ 3254059 h 5369298"/>
                <a:gd name="connsiteX247-17631" fmla="*/ 150200 w 6401555"/>
                <a:gd name="connsiteY247-17632" fmla="*/ 3132873 h 5369298"/>
                <a:gd name="connsiteX248-17633" fmla="*/ 161217 w 6401555"/>
                <a:gd name="connsiteY248-17634" fmla="*/ 3088806 h 5369298"/>
                <a:gd name="connsiteX249-17635" fmla="*/ 172234 w 6401555"/>
                <a:gd name="connsiteY249-17636" fmla="*/ 3011688 h 5369298"/>
                <a:gd name="connsiteX250-17637" fmla="*/ 139183 w 6401555"/>
                <a:gd name="connsiteY250-17638" fmla="*/ 2989654 h 5369298"/>
                <a:gd name="connsiteX251-17639" fmla="*/ 128166 w 6401555"/>
                <a:gd name="connsiteY251-17640" fmla="*/ 2956604 h 5369298"/>
                <a:gd name="connsiteX252-17641" fmla="*/ 194267 w 6401555"/>
                <a:gd name="connsiteY252-17642" fmla="*/ 2901519 h 5369298"/>
                <a:gd name="connsiteX253-17643" fmla="*/ 216301 w 6401555"/>
                <a:gd name="connsiteY253-17644" fmla="*/ 2868469 h 5369298"/>
                <a:gd name="connsiteX254-17645" fmla="*/ 238335 w 6401555"/>
                <a:gd name="connsiteY254-17646" fmla="*/ 2758300 h 5369298"/>
                <a:gd name="connsiteX255-17647" fmla="*/ 260369 w 6401555"/>
                <a:gd name="connsiteY255-17648" fmla="*/ 2714232 h 5369298"/>
                <a:gd name="connsiteX256-17649" fmla="*/ 271385 w 6401555"/>
                <a:gd name="connsiteY256-17650" fmla="*/ 2681182 h 5369298"/>
                <a:gd name="connsiteX257-17651" fmla="*/ 260369 w 6401555"/>
                <a:gd name="connsiteY257-17652" fmla="*/ 2604064 h 5369298"/>
                <a:gd name="connsiteX258-17653" fmla="*/ 183251 w 6401555"/>
                <a:gd name="connsiteY258-17654" fmla="*/ 2515929 h 5369298"/>
                <a:gd name="connsiteX259-17655" fmla="*/ 172234 w 6401555"/>
                <a:gd name="connsiteY259-17656" fmla="*/ 2449828 h 5369298"/>
                <a:gd name="connsiteX260-17657" fmla="*/ 216301 w 6401555"/>
                <a:gd name="connsiteY260-17658" fmla="*/ 2438811 h 5369298"/>
                <a:gd name="connsiteX261-17659" fmla="*/ 304436 w 6401555"/>
                <a:gd name="connsiteY261-17660" fmla="*/ 2449828 h 5369298"/>
                <a:gd name="connsiteX262-17661" fmla="*/ 403588 w 6401555"/>
                <a:gd name="connsiteY262-17662" fmla="*/ 2471861 h 5369298"/>
                <a:gd name="connsiteX263-17663" fmla="*/ 436638 w 6401555"/>
                <a:gd name="connsiteY263-17664" fmla="*/ 2427794 h 5369298"/>
                <a:gd name="connsiteX264-17665" fmla="*/ 469689 w 6401555"/>
                <a:gd name="connsiteY264-17666" fmla="*/ 2460845 h 5369298"/>
                <a:gd name="connsiteX265-17667" fmla="*/ 480706 w 6401555"/>
                <a:gd name="connsiteY265-17668" fmla="*/ 2372710 h 5369298"/>
                <a:gd name="connsiteX266-17669" fmla="*/ 601892 w 6401555"/>
                <a:gd name="connsiteY266-17670" fmla="*/ 2328642 h 5369298"/>
                <a:gd name="connsiteX267-17671" fmla="*/ 579858 w 6401555"/>
                <a:gd name="connsiteY267-17672" fmla="*/ 2295591 h 5369298"/>
                <a:gd name="connsiteX268-17673" fmla="*/ 612908 w 6401555"/>
                <a:gd name="connsiteY268-17674" fmla="*/ 2196440 h 5369298"/>
                <a:gd name="connsiteX269-17675" fmla="*/ 557824 w 6401555"/>
                <a:gd name="connsiteY269-17676" fmla="*/ 2152372 h 5369298"/>
                <a:gd name="connsiteX270-17677" fmla="*/ 469689 w 6401555"/>
                <a:gd name="connsiteY270-17678" fmla="*/ 2130338 h 5369298"/>
                <a:gd name="connsiteX271-17679" fmla="*/ 546807 w 6401555"/>
                <a:gd name="connsiteY271-17680" fmla="*/ 2053220 h 5369298"/>
                <a:gd name="connsiteX272-17681" fmla="*/ 579858 w 6401555"/>
                <a:gd name="connsiteY272-17682" fmla="*/ 2042204 h 5369298"/>
                <a:gd name="connsiteX273-17683" fmla="*/ 612908 w 6401555"/>
                <a:gd name="connsiteY273-17684" fmla="*/ 2031187 h 5369298"/>
                <a:gd name="connsiteX274-17685" fmla="*/ 634942 w 6401555"/>
                <a:gd name="connsiteY274-17686" fmla="*/ 1998136 h 5369298"/>
                <a:gd name="connsiteX275-17687" fmla="*/ 656976 w 6401555"/>
                <a:gd name="connsiteY275-17688" fmla="*/ 1921018 h 5369298"/>
                <a:gd name="connsiteX276-17689" fmla="*/ 679010 w 6401555"/>
                <a:gd name="connsiteY276-17690" fmla="*/ 1854917 h 5369298"/>
                <a:gd name="connsiteX277-17691" fmla="*/ 690026 w 6401555"/>
                <a:gd name="connsiteY277-17692" fmla="*/ 1689664 h 5369298"/>
                <a:gd name="connsiteX278-17693" fmla="*/ 712060 w 6401555"/>
                <a:gd name="connsiteY278-17694" fmla="*/ 1656613 h 5369298"/>
                <a:gd name="connsiteX279-17695" fmla="*/ 679010 w 6401555"/>
                <a:gd name="connsiteY279-17696" fmla="*/ 1568478 h 5369298"/>
                <a:gd name="connsiteX280-17697" fmla="*/ 656976 w 6401555"/>
                <a:gd name="connsiteY280-17698" fmla="*/ 1502377 h 5369298"/>
                <a:gd name="connsiteX281-17699" fmla="*/ 667993 w 6401555"/>
                <a:gd name="connsiteY281-17700" fmla="*/ 1403225 h 5369298"/>
                <a:gd name="connsiteX282-17701" fmla="*/ 767145 w 6401555"/>
                <a:gd name="connsiteY282-17702" fmla="*/ 1348141 h 5369298"/>
                <a:gd name="connsiteX283-17703" fmla="*/ 877313 w 6401555"/>
                <a:gd name="connsiteY283-17704" fmla="*/ 1326107 h 5369298"/>
                <a:gd name="connsiteX284-17705" fmla="*/ 1020532 w 6401555"/>
                <a:gd name="connsiteY284-17706" fmla="*/ 1304073 h 5369298"/>
                <a:gd name="connsiteX285-17707" fmla="*/ 1042566 w 6401555"/>
                <a:gd name="connsiteY285-17708" fmla="*/ 1337124 h 5369298"/>
                <a:gd name="connsiteX286-17709" fmla="*/ 1053583 w 6401555"/>
                <a:gd name="connsiteY286-17710" fmla="*/ 1381191 h 5369298"/>
                <a:gd name="connsiteX287-17711" fmla="*/ 1086634 w 6401555"/>
                <a:gd name="connsiteY287-17712" fmla="*/ 1403225 h 5369298"/>
                <a:gd name="connsiteX288-17713" fmla="*/ 1174769 w 6401555"/>
                <a:gd name="connsiteY288-17714" fmla="*/ 1480343 h 5369298"/>
                <a:gd name="connsiteX289-17715" fmla="*/ 1207819 w 6401555"/>
                <a:gd name="connsiteY289-17716" fmla="*/ 1469326 h 5369298"/>
                <a:gd name="connsiteX290-17717" fmla="*/ 1207819 w 6401555"/>
                <a:gd name="connsiteY290-17718" fmla="*/ 1337124 h 5369298"/>
                <a:gd name="connsiteX291-17719" fmla="*/ 1240870 w 6401555"/>
                <a:gd name="connsiteY291-17720" fmla="*/ 1315090 h 5369298"/>
                <a:gd name="connsiteX292-17721" fmla="*/ 1439173 w 6401555"/>
                <a:gd name="connsiteY292-17722" fmla="*/ 1293057 h 5369298"/>
                <a:gd name="connsiteX293-17723" fmla="*/ 1428157 w 6401555"/>
                <a:gd name="connsiteY293-17724" fmla="*/ 1237972 h 5369298"/>
                <a:gd name="connsiteX294-17725" fmla="*/ 1362055 w 6401555"/>
                <a:gd name="connsiteY294-17726" fmla="*/ 1204922 h 5369298"/>
                <a:gd name="connsiteX295-17727" fmla="*/ 1295954 w 6401555"/>
                <a:gd name="connsiteY295-17728" fmla="*/ 1149837 h 5369298"/>
                <a:gd name="connsiteX296-17729" fmla="*/ 1284937 w 6401555"/>
                <a:gd name="connsiteY296-17730" fmla="*/ 1105770 h 5369298"/>
                <a:gd name="connsiteX297-17731" fmla="*/ 1262904 w 6401555"/>
                <a:gd name="connsiteY297-17732" fmla="*/ 1072719 h 5369298"/>
                <a:gd name="connsiteX298-17733" fmla="*/ 1273920 w 6401555"/>
                <a:gd name="connsiteY298-17734" fmla="*/ 951534 h 5369298"/>
                <a:gd name="connsiteX299-17735" fmla="*/ 1306971 w 6401555"/>
                <a:gd name="connsiteY299-17736" fmla="*/ 929500 h 5369298"/>
                <a:gd name="connsiteX300-17737" fmla="*/ 1317988 w 6401555"/>
                <a:gd name="connsiteY300-17738" fmla="*/ 896449 h 5369298"/>
                <a:gd name="connsiteX301-17739" fmla="*/ 1273920 w 6401555"/>
                <a:gd name="connsiteY301-17740" fmla="*/ 830348 h 5369298"/>
                <a:gd name="connsiteX302-17741" fmla="*/ 1262904 w 6401555"/>
                <a:gd name="connsiteY302-17742" fmla="*/ 797298 h 5369298"/>
                <a:gd name="connsiteX303-17743" fmla="*/ 1229853 w 6401555"/>
                <a:gd name="connsiteY303-17744" fmla="*/ 764247 h 5369298"/>
                <a:gd name="connsiteX304-17745" fmla="*/ 1207819 w 6401555"/>
                <a:gd name="connsiteY304-17746" fmla="*/ 731196 h 5369298"/>
                <a:gd name="connsiteX305-17747" fmla="*/ 1218836 w 6401555"/>
                <a:gd name="connsiteY305-17748" fmla="*/ 521876 h 5369298"/>
                <a:gd name="connsiteX306-17749" fmla="*/ 1240870 w 6401555"/>
                <a:gd name="connsiteY306-17750" fmla="*/ 477808 h 5369298"/>
                <a:gd name="connsiteX307-17751" fmla="*/ 1251887 w 6401555"/>
                <a:gd name="connsiteY307-17752" fmla="*/ 444758 h 5369298"/>
                <a:gd name="connsiteX308-17753" fmla="*/ 1395106 w 6401555"/>
                <a:gd name="connsiteY308-17754" fmla="*/ 411707 h 5369298"/>
                <a:gd name="connsiteX309-17755" fmla="*/ 1406123 w 6401555"/>
                <a:gd name="connsiteY309-17756" fmla="*/ 367640 h 5369298"/>
                <a:gd name="connsiteX310-17757" fmla="*/ 1505275 w 6401555"/>
                <a:gd name="connsiteY310-17758" fmla="*/ 367640 h 5369298"/>
                <a:gd name="connsiteX311-17759" fmla="*/ 1527308 w 6401555"/>
                <a:gd name="connsiteY311-17760" fmla="*/ 400690 h 5369298"/>
                <a:gd name="connsiteX312-17761" fmla="*/ 1659511 w 6401555"/>
                <a:gd name="connsiteY312-17762" fmla="*/ 444758 h 5369298"/>
                <a:gd name="connsiteX313-17763" fmla="*/ 1703578 w 6401555"/>
                <a:gd name="connsiteY313-17764" fmla="*/ 565943 h 5369298"/>
                <a:gd name="connsiteX314-17765" fmla="*/ 1780696 w 6401555"/>
                <a:gd name="connsiteY314-17766" fmla="*/ 576960 h 5369298"/>
                <a:gd name="connsiteX315-17767" fmla="*/ 1813747 w 6401555"/>
                <a:gd name="connsiteY315-17768" fmla="*/ 587977 h 5369298"/>
                <a:gd name="connsiteX316-17769" fmla="*/ 1824764 w 6401555"/>
                <a:gd name="connsiteY316-17770" fmla="*/ 687129 h 5369298"/>
                <a:gd name="connsiteX317-17771" fmla="*/ 1780696 w 6401555"/>
                <a:gd name="connsiteY317-17772" fmla="*/ 698146 h 5369298"/>
                <a:gd name="connsiteX318-17773" fmla="*/ 1681545 w 6401555"/>
                <a:gd name="connsiteY318-17774" fmla="*/ 720179 h 5369298"/>
                <a:gd name="connsiteX319-17775" fmla="*/ 1769679 w 6401555"/>
                <a:gd name="connsiteY319-17776" fmla="*/ 753230 h 5369298"/>
                <a:gd name="connsiteX320-17777" fmla="*/ 1780696 w 6401555"/>
                <a:gd name="connsiteY320-17778" fmla="*/ 819331 h 5369298"/>
                <a:gd name="connsiteX321-17779" fmla="*/ 1824764 w 6401555"/>
                <a:gd name="connsiteY321-17780" fmla="*/ 918483 h 5369298"/>
                <a:gd name="connsiteX322-17781" fmla="*/ 1857814 w 6401555"/>
                <a:gd name="connsiteY322-17782" fmla="*/ 951534 h 5369298"/>
                <a:gd name="connsiteX323-17783" fmla="*/ 1879848 w 6401555"/>
                <a:gd name="connsiteY323-17784" fmla="*/ 984584 h 5369298"/>
                <a:gd name="connsiteX324-17785" fmla="*/ 1990017 w 6401555"/>
                <a:gd name="connsiteY324-17786" fmla="*/ 995601 h 5369298"/>
                <a:gd name="connsiteX325-17787" fmla="*/ 2023067 w 6401555"/>
                <a:gd name="connsiteY325-17788" fmla="*/ 1017635 h 5369298"/>
                <a:gd name="connsiteX326-17789" fmla="*/ 2056118 w 6401555"/>
                <a:gd name="connsiteY326-17790" fmla="*/ 1050685 h 5369298"/>
                <a:gd name="connsiteX327-17791" fmla="*/ 2089169 w 6401555"/>
                <a:gd name="connsiteY327-17792" fmla="*/ 1028652 h 5369298"/>
                <a:gd name="connsiteX328-17793" fmla="*/ 2122219 w 6401555"/>
                <a:gd name="connsiteY328-17794" fmla="*/ 984584 h 5369298"/>
                <a:gd name="connsiteX329-17795" fmla="*/ 2133236 w 6401555"/>
                <a:gd name="connsiteY329-17796" fmla="*/ 951534 h 5369298"/>
                <a:gd name="connsiteX330-17797" fmla="*/ 2166287 w 6401555"/>
                <a:gd name="connsiteY330-17798" fmla="*/ 940517 h 5369298"/>
                <a:gd name="connsiteX331-17799" fmla="*/ 2243405 w 6401555"/>
                <a:gd name="connsiteY331-17800" fmla="*/ 984584 h 5369298"/>
                <a:gd name="connsiteX332-17801" fmla="*/ 2232388 w 6401555"/>
                <a:gd name="connsiteY332-17802" fmla="*/ 1017635 h 5369298"/>
                <a:gd name="connsiteX333-17803" fmla="*/ 2210354 w 6401555"/>
                <a:gd name="connsiteY333-17804" fmla="*/ 1061702 h 5369298"/>
                <a:gd name="connsiteX334-17805" fmla="*/ 2188320 w 6401555"/>
                <a:gd name="connsiteY334-17806" fmla="*/ 1127804 h 5369298"/>
                <a:gd name="connsiteX335-17807" fmla="*/ 2133236 w 6401555"/>
                <a:gd name="connsiteY335-17808" fmla="*/ 1193905 h 5369298"/>
                <a:gd name="connsiteX336-17809" fmla="*/ 2100185 w 6401555"/>
                <a:gd name="connsiteY336-17810" fmla="*/ 1215938 h 5369298"/>
                <a:gd name="connsiteX337-17811" fmla="*/ 2298489 w 6401555"/>
                <a:gd name="connsiteY337-17812" fmla="*/ 1226955 h 5369298"/>
                <a:gd name="connsiteX338-17813" fmla="*/ 2364590 w 6401555"/>
                <a:gd name="connsiteY338-17814" fmla="*/ 1138820 h 5369298"/>
                <a:gd name="connsiteX339-17815" fmla="*/ 2397641 w 6401555"/>
                <a:gd name="connsiteY339-17816" fmla="*/ 1127804 h 5369298"/>
                <a:gd name="connsiteX340-17817" fmla="*/ 2584928 w 6401555"/>
                <a:gd name="connsiteY340-17818" fmla="*/ 1116787 h 5369298"/>
                <a:gd name="connsiteX341-17819" fmla="*/ 2640012 w 6401555"/>
                <a:gd name="connsiteY341-17820" fmla="*/ 1017635 h 5369298"/>
                <a:gd name="connsiteX342-17821" fmla="*/ 2651029 w 6401555"/>
                <a:gd name="connsiteY342-17822" fmla="*/ 929500 h 5369298"/>
                <a:gd name="connsiteX343-17823" fmla="*/ 2816282 w 6401555"/>
                <a:gd name="connsiteY343-17824" fmla="*/ 962551 h 5369298"/>
                <a:gd name="connsiteX344-17825" fmla="*/ 2860349 w 6401555"/>
                <a:gd name="connsiteY344-17826" fmla="*/ 841365 h 5369298"/>
                <a:gd name="connsiteX345-17827" fmla="*/ 2937467 w 6401555"/>
                <a:gd name="connsiteY345-17828" fmla="*/ 808314 h 5369298"/>
                <a:gd name="connsiteX346-17829" fmla="*/ 3080687 w 6401555"/>
                <a:gd name="connsiteY346-17830" fmla="*/ 819331 h 5369298"/>
                <a:gd name="connsiteX347-17831" fmla="*/ 3091704 w 6401555"/>
                <a:gd name="connsiteY347-17832" fmla="*/ 874416 h 5369298"/>
                <a:gd name="connsiteX348-17833" fmla="*/ 3124754 w 6401555"/>
                <a:gd name="connsiteY348-17834" fmla="*/ 951534 h 5369298"/>
                <a:gd name="connsiteX349-17835" fmla="*/ 3157805 w 6401555"/>
                <a:gd name="connsiteY349-17836" fmla="*/ 1094753 h 5369298"/>
                <a:gd name="connsiteX350-17837" fmla="*/ 3168822 w 6401555"/>
                <a:gd name="connsiteY350-17838" fmla="*/ 1127804 h 5369298"/>
                <a:gd name="connsiteX351-17839" fmla="*/ 3201872 w 6401555"/>
                <a:gd name="connsiteY351-17840" fmla="*/ 1138820 h 5369298"/>
                <a:gd name="connsiteX352-17841" fmla="*/ 3256957 w 6401555"/>
                <a:gd name="connsiteY352-17842" fmla="*/ 1149837 h 5369298"/>
                <a:gd name="connsiteX353-17843" fmla="*/ 3179838 w 6401555"/>
                <a:gd name="connsiteY353-17844" fmla="*/ 1160854 h 5369298"/>
                <a:gd name="connsiteX354-17845" fmla="*/ 3212889 w 6401555"/>
                <a:gd name="connsiteY354-17846" fmla="*/ 1171871 h 5369298"/>
                <a:gd name="connsiteX355-17847" fmla="*/ 3245940 w 6401555"/>
                <a:gd name="connsiteY355-17848" fmla="*/ 1193905 h 5369298"/>
                <a:gd name="connsiteX356-17849" fmla="*/ 3267973 w 6401555"/>
                <a:gd name="connsiteY356-17850" fmla="*/ 1226955 h 5369298"/>
                <a:gd name="connsiteX357-17851" fmla="*/ 3290007 w 6401555"/>
                <a:gd name="connsiteY357-17852" fmla="*/ 1271023 h 5369298"/>
                <a:gd name="connsiteX358-17853" fmla="*/ 3323058 w 6401555"/>
                <a:gd name="connsiteY358-17854" fmla="*/ 1293057 h 5369298"/>
                <a:gd name="connsiteX359-17855" fmla="*/ 3356108 w 6401555"/>
                <a:gd name="connsiteY359-17856" fmla="*/ 1282040 h 5369298"/>
                <a:gd name="connsiteX360-17857" fmla="*/ 3466277 w 6401555"/>
                <a:gd name="connsiteY360-17858" fmla="*/ 1193905 h 5369298"/>
                <a:gd name="connsiteX361-17859" fmla="*/ 3620513 w 6401555"/>
                <a:gd name="connsiteY361-17860" fmla="*/ 1160854 h 5369298"/>
                <a:gd name="connsiteX362-17861" fmla="*/ 3730682 w 6401555"/>
                <a:gd name="connsiteY362-17862" fmla="*/ 1116787 h 5369298"/>
                <a:gd name="connsiteX363-17863" fmla="*/ 3818817 w 6401555"/>
                <a:gd name="connsiteY363-17864" fmla="*/ 1094753 h 5369298"/>
                <a:gd name="connsiteX364-17865" fmla="*/ 3928985 w 6401555"/>
                <a:gd name="connsiteY364-17866" fmla="*/ 1050685 h 5369298"/>
                <a:gd name="connsiteX365-17867" fmla="*/ 4006104 w 6401555"/>
                <a:gd name="connsiteY365-17868" fmla="*/ 1017635 h 5369298"/>
                <a:gd name="connsiteX366-17869" fmla="*/ 4061188 w 6401555"/>
                <a:gd name="connsiteY366-17870" fmla="*/ 962551 h 5369298"/>
                <a:gd name="connsiteX367-17871" fmla="*/ 4127289 w 6401555"/>
                <a:gd name="connsiteY367-17872" fmla="*/ 907466 h 5369298"/>
                <a:gd name="connsiteX368-17873" fmla="*/ 4149323 w 6401555"/>
                <a:gd name="connsiteY368-17874" fmla="*/ 874416 h 5369298"/>
                <a:gd name="connsiteX369-17875" fmla="*/ 4182373 w 6401555"/>
                <a:gd name="connsiteY369-17876" fmla="*/ 852382 h 5369298"/>
                <a:gd name="connsiteX370-17877" fmla="*/ 4226441 w 6401555"/>
                <a:gd name="connsiteY370-17878" fmla="*/ 819331 h 5369298"/>
                <a:gd name="connsiteX371-17879" fmla="*/ 4303559 w 6401555"/>
                <a:gd name="connsiteY371-17880" fmla="*/ 786281 h 5369298"/>
                <a:gd name="connsiteX372-17881" fmla="*/ 4369660 w 6401555"/>
                <a:gd name="connsiteY372-17882" fmla="*/ 775264 h 5369298"/>
                <a:gd name="connsiteX373-17883" fmla="*/ 4424745 w 6401555"/>
                <a:gd name="connsiteY373-17884" fmla="*/ 753230 h 5369298"/>
                <a:gd name="connsiteX374-17885" fmla="*/ 4457795 w 6401555"/>
                <a:gd name="connsiteY374-17886" fmla="*/ 742213 h 5369298"/>
                <a:gd name="connsiteX375-17887" fmla="*/ 4523896 w 6401555"/>
                <a:gd name="connsiteY375-17888" fmla="*/ 698146 h 5369298"/>
                <a:gd name="connsiteX376-17889" fmla="*/ 4623048 w 6401555"/>
                <a:gd name="connsiteY376-17890" fmla="*/ 676112 h 5369298"/>
                <a:gd name="connsiteX377-17891" fmla="*/ 4755251 w 6401555"/>
                <a:gd name="connsiteY377-17892" fmla="*/ 709163 h 5369298"/>
                <a:gd name="connsiteX378-17893" fmla="*/ 4777284 w 6401555"/>
                <a:gd name="connsiteY378-17894" fmla="*/ 742213 h 5369298"/>
                <a:gd name="connsiteX379-17895" fmla="*/ 4810335 w 6401555"/>
                <a:gd name="connsiteY379-17896" fmla="*/ 753230 h 5369298"/>
                <a:gd name="connsiteX380-17897" fmla="*/ 4909487 w 6401555"/>
                <a:gd name="connsiteY380-17898" fmla="*/ 764247 h 5369298"/>
                <a:gd name="connsiteX381-17899" fmla="*/ 4942537 w 6401555"/>
                <a:gd name="connsiteY381-17900" fmla="*/ 830348 h 5369298"/>
                <a:gd name="connsiteX382-17901" fmla="*/ 4931520 w 6401555"/>
                <a:gd name="connsiteY382-17902" fmla="*/ 863399 h 5369298"/>
                <a:gd name="connsiteX383-17903" fmla="*/ 4909487 w 6401555"/>
                <a:gd name="connsiteY383-17904" fmla="*/ 830348 h 5369298"/>
                <a:gd name="connsiteX384-17905" fmla="*/ 4810335 w 6401555"/>
                <a:gd name="connsiteY384-17906" fmla="*/ 797298 h 5369298"/>
                <a:gd name="connsiteX385-17907" fmla="*/ 4777284 w 6401555"/>
                <a:gd name="connsiteY385-17908" fmla="*/ 808314 h 5369298"/>
                <a:gd name="connsiteX386-17909" fmla="*/ 4777284 w 6401555"/>
                <a:gd name="connsiteY386-17910" fmla="*/ 874416 h 5369298"/>
                <a:gd name="connsiteX387-17911" fmla="*/ 4854402 w 6401555"/>
                <a:gd name="connsiteY387-17912" fmla="*/ 918483 h 5369298"/>
                <a:gd name="connsiteX388-17913" fmla="*/ 5206942 w 6401555"/>
                <a:gd name="connsiteY388-17914" fmla="*/ 863399 h 5369298"/>
                <a:gd name="connsiteX389-17915" fmla="*/ 5239993 w 6401555"/>
                <a:gd name="connsiteY389-17916" fmla="*/ 841365 h 5369298"/>
                <a:gd name="connsiteX390-17917" fmla="*/ 5284060 w 6401555"/>
                <a:gd name="connsiteY390-17918" fmla="*/ 775264 h 5369298"/>
                <a:gd name="connsiteX391-17919" fmla="*/ 5339145 w 6401555"/>
                <a:gd name="connsiteY391-17920" fmla="*/ 510859 h 5369298"/>
                <a:gd name="connsiteX392-17921" fmla="*/ 5416263 w 6401555"/>
                <a:gd name="connsiteY392-17922" fmla="*/ 466791 h 5369298"/>
                <a:gd name="connsiteX393-17923" fmla="*/ 5581516 w 6401555"/>
                <a:gd name="connsiteY393-17924" fmla="*/ 433741 h 5369298"/>
                <a:gd name="connsiteX394-17925" fmla="*/ 5647617 w 6401555"/>
                <a:gd name="connsiteY394-17926" fmla="*/ 433741 h 5369298"/>
                <a:gd name="connsiteX395-17927" fmla="*/ 5658634 w 6401555"/>
                <a:gd name="connsiteY395-17928" fmla="*/ 499842 h 5369298"/>
                <a:gd name="connsiteX396-17929" fmla="*/ 5735752 w 6401555"/>
                <a:gd name="connsiteY396-17930" fmla="*/ 521876 h 5369298"/>
                <a:gd name="connsiteX397-17931" fmla="*/ 5746769 w 6401555"/>
                <a:gd name="connsiteY397-17932" fmla="*/ 477808 h 5369298"/>
                <a:gd name="connsiteX398-17933" fmla="*/ 5735752 w 6401555"/>
                <a:gd name="connsiteY398-17934" fmla="*/ 444758 h 5369298"/>
                <a:gd name="connsiteX399-17935" fmla="*/ 5724735 w 6401555"/>
                <a:gd name="connsiteY399-17936" fmla="*/ 378657 h 5369298"/>
                <a:gd name="connsiteX400-17937" fmla="*/ 5702701 w 6401555"/>
                <a:gd name="connsiteY400-17938" fmla="*/ 202387 h 5369298"/>
                <a:gd name="connsiteX401-17939" fmla="*/ 5669651 w 6401555"/>
                <a:gd name="connsiteY401-17940" fmla="*/ 136285 h 5369298"/>
                <a:gd name="connsiteX402-17941" fmla="*/ 5669651 w 6401555"/>
                <a:gd name="connsiteY402-17942" fmla="*/ 4083 h 5369298"/>
                <a:gd name="connsiteX0-17943" fmla="*/ 5669651 w 6401555"/>
                <a:gd name="connsiteY0-17944" fmla="*/ 4083 h 5369298"/>
                <a:gd name="connsiteX1-17945" fmla="*/ 5724735 w 6401555"/>
                <a:gd name="connsiteY1-17946" fmla="*/ 37134 h 5369298"/>
                <a:gd name="connsiteX2-17947" fmla="*/ 5757785 w 6401555"/>
                <a:gd name="connsiteY2-17948" fmla="*/ 59167 h 5369298"/>
                <a:gd name="connsiteX3-17949" fmla="*/ 5768802 w 6401555"/>
                <a:gd name="connsiteY3-17950" fmla="*/ 114252 h 5369298"/>
                <a:gd name="connsiteX4-17951" fmla="*/ 5779819 w 6401555"/>
                <a:gd name="connsiteY4-17952" fmla="*/ 158319 h 5369298"/>
                <a:gd name="connsiteX5-17953" fmla="*/ 5834904 w 6401555"/>
                <a:gd name="connsiteY5-17954" fmla="*/ 213404 h 5369298"/>
                <a:gd name="connsiteX6-17955" fmla="*/ 5878971 w 6401555"/>
                <a:gd name="connsiteY6-17956" fmla="*/ 279505 h 5369298"/>
                <a:gd name="connsiteX7-17957" fmla="*/ 5912022 w 6401555"/>
                <a:gd name="connsiteY7-17958" fmla="*/ 301538 h 5369298"/>
                <a:gd name="connsiteX8-17959" fmla="*/ 5978123 w 6401555"/>
                <a:gd name="connsiteY8-17960" fmla="*/ 323572 h 5369298"/>
                <a:gd name="connsiteX9-17961" fmla="*/ 6011173 w 6401555"/>
                <a:gd name="connsiteY9-17962" fmla="*/ 334589 h 5369298"/>
                <a:gd name="connsiteX10-17963" fmla="*/ 6066258 w 6401555"/>
                <a:gd name="connsiteY10-17964" fmla="*/ 345606 h 5369298"/>
                <a:gd name="connsiteX11-17965" fmla="*/ 6099308 w 6401555"/>
                <a:gd name="connsiteY11-17966" fmla="*/ 356623 h 5369298"/>
                <a:gd name="connsiteX12-17967" fmla="*/ 6143376 w 6401555"/>
                <a:gd name="connsiteY12-17968" fmla="*/ 367640 h 5369298"/>
                <a:gd name="connsiteX13-17969" fmla="*/ 6209477 w 6401555"/>
                <a:gd name="connsiteY13-17970" fmla="*/ 389673 h 5369298"/>
                <a:gd name="connsiteX14-17971" fmla="*/ 6242528 w 6401555"/>
                <a:gd name="connsiteY14-17972" fmla="*/ 422724 h 5369298"/>
                <a:gd name="connsiteX15-17973" fmla="*/ 6264561 w 6401555"/>
                <a:gd name="connsiteY15-17974" fmla="*/ 455775 h 5369298"/>
                <a:gd name="connsiteX16-17975" fmla="*/ 6297612 w 6401555"/>
                <a:gd name="connsiteY16-17976" fmla="*/ 466791 h 5369298"/>
                <a:gd name="connsiteX17-17977" fmla="*/ 6319646 w 6401555"/>
                <a:gd name="connsiteY17-17978" fmla="*/ 499842 h 5369298"/>
                <a:gd name="connsiteX18-17979" fmla="*/ 6352696 w 6401555"/>
                <a:gd name="connsiteY18-17980" fmla="*/ 532893 h 5369298"/>
                <a:gd name="connsiteX19-17981" fmla="*/ 6319646 w 6401555"/>
                <a:gd name="connsiteY19-17982" fmla="*/ 610011 h 5369298"/>
                <a:gd name="connsiteX20-17983" fmla="*/ 6330663 w 6401555"/>
                <a:gd name="connsiteY20-17984" fmla="*/ 775264 h 5369298"/>
                <a:gd name="connsiteX21-17985" fmla="*/ 6352696 w 6401555"/>
                <a:gd name="connsiteY21-17986" fmla="*/ 841365 h 5369298"/>
                <a:gd name="connsiteX22-17987" fmla="*/ 6341679 w 6401555"/>
                <a:gd name="connsiteY22-17988" fmla="*/ 874416 h 5369298"/>
                <a:gd name="connsiteX23-17989" fmla="*/ 6308629 w 6401555"/>
                <a:gd name="connsiteY23-17990" fmla="*/ 885432 h 5369298"/>
                <a:gd name="connsiteX24-17991" fmla="*/ 6275578 w 6401555"/>
                <a:gd name="connsiteY24-17992" fmla="*/ 907466 h 5369298"/>
                <a:gd name="connsiteX25-17993" fmla="*/ 6319646 w 6401555"/>
                <a:gd name="connsiteY25-17994" fmla="*/ 973567 h 5369298"/>
                <a:gd name="connsiteX26-17995" fmla="*/ 6341679 w 6401555"/>
                <a:gd name="connsiteY26-17996" fmla="*/ 1039669 h 5369298"/>
                <a:gd name="connsiteX27-17997" fmla="*/ 6352696 w 6401555"/>
                <a:gd name="connsiteY27-17998" fmla="*/ 1072719 h 5369298"/>
                <a:gd name="connsiteX28-17999" fmla="*/ 6385747 w 6401555"/>
                <a:gd name="connsiteY28-18000" fmla="*/ 1105770 h 5369298"/>
                <a:gd name="connsiteX29-18001" fmla="*/ 6385747 w 6401555"/>
                <a:gd name="connsiteY29-18002" fmla="*/ 1237972 h 5369298"/>
                <a:gd name="connsiteX30-18003" fmla="*/ 6352696 w 6401555"/>
                <a:gd name="connsiteY30-18004" fmla="*/ 1271023 h 5369298"/>
                <a:gd name="connsiteX31-18005" fmla="*/ 6330663 w 6401555"/>
                <a:gd name="connsiteY31-18006" fmla="*/ 1304073 h 5369298"/>
                <a:gd name="connsiteX32-18007" fmla="*/ 6198460 w 6401555"/>
                <a:gd name="connsiteY32-18008" fmla="*/ 1414242 h 5369298"/>
                <a:gd name="connsiteX33-18009" fmla="*/ 6154393 w 6401555"/>
                <a:gd name="connsiteY33-18010" fmla="*/ 1425259 h 5369298"/>
                <a:gd name="connsiteX34-18011" fmla="*/ 6110325 w 6401555"/>
                <a:gd name="connsiteY34-18012" fmla="*/ 1458310 h 5369298"/>
                <a:gd name="connsiteX35-18013" fmla="*/ 6011173 w 6401555"/>
                <a:gd name="connsiteY35-18014" fmla="*/ 1469326 h 5369298"/>
                <a:gd name="connsiteX36-18015" fmla="*/ 5967106 w 6401555"/>
                <a:gd name="connsiteY36-18016" fmla="*/ 1480343 h 5369298"/>
                <a:gd name="connsiteX37-18017" fmla="*/ 5934055 w 6401555"/>
                <a:gd name="connsiteY37-18018" fmla="*/ 1513394 h 5369298"/>
                <a:gd name="connsiteX38-18019" fmla="*/ 5867954 w 6401555"/>
                <a:gd name="connsiteY38-18020" fmla="*/ 1535428 h 5369298"/>
                <a:gd name="connsiteX39-18021" fmla="*/ 5834904 w 6401555"/>
                <a:gd name="connsiteY39-18022" fmla="*/ 1546445 h 5369298"/>
                <a:gd name="connsiteX40-18023" fmla="*/ 5768802 w 6401555"/>
                <a:gd name="connsiteY40-18024" fmla="*/ 1568478 h 5369298"/>
                <a:gd name="connsiteX41-18025" fmla="*/ 5735752 w 6401555"/>
                <a:gd name="connsiteY41-18026" fmla="*/ 1579495 h 5369298"/>
                <a:gd name="connsiteX42-18027" fmla="*/ 5581516 w 6401555"/>
                <a:gd name="connsiteY42-18028" fmla="*/ 1590512 h 5369298"/>
                <a:gd name="connsiteX43-18029" fmla="*/ 5570499 w 6401555"/>
                <a:gd name="connsiteY43-18030" fmla="*/ 1700681 h 5369298"/>
                <a:gd name="connsiteX44-18031" fmla="*/ 5482364 w 6401555"/>
                <a:gd name="connsiteY44-18032" fmla="*/ 1656613 h 5369298"/>
                <a:gd name="connsiteX45-18033" fmla="*/ 5427279 w 6401555"/>
                <a:gd name="connsiteY45-18034" fmla="*/ 1667630 h 5369298"/>
                <a:gd name="connsiteX46-18035" fmla="*/ 5394229 w 6401555"/>
                <a:gd name="connsiteY46-18036" fmla="*/ 1700681 h 5369298"/>
                <a:gd name="connsiteX47-18037" fmla="*/ 5361178 w 6401555"/>
                <a:gd name="connsiteY47-18038" fmla="*/ 1711698 h 5369298"/>
                <a:gd name="connsiteX48-18039" fmla="*/ 5206942 w 6401555"/>
                <a:gd name="connsiteY48-18040" fmla="*/ 1700681 h 5369298"/>
                <a:gd name="connsiteX49-18041" fmla="*/ 5173892 w 6401555"/>
                <a:gd name="connsiteY49-18042" fmla="*/ 1689664 h 5369298"/>
                <a:gd name="connsiteX50-18043" fmla="*/ 5107790 w 6401555"/>
                <a:gd name="connsiteY50-18044" fmla="*/ 1700681 h 5369298"/>
                <a:gd name="connsiteX51-18045" fmla="*/ 5041689 w 6401555"/>
                <a:gd name="connsiteY51-18046" fmla="*/ 1744748 h 5369298"/>
                <a:gd name="connsiteX52-18047" fmla="*/ 4997622 w 6401555"/>
                <a:gd name="connsiteY52-18048" fmla="*/ 1799832 h 5369298"/>
                <a:gd name="connsiteX53-18049" fmla="*/ 4964571 w 6401555"/>
                <a:gd name="connsiteY53-18050" fmla="*/ 1876951 h 5369298"/>
                <a:gd name="connsiteX54-18051" fmla="*/ 4953554 w 6401555"/>
                <a:gd name="connsiteY54-18052" fmla="*/ 1943052 h 5369298"/>
                <a:gd name="connsiteX55-18053" fmla="*/ 4920504 w 6401555"/>
                <a:gd name="connsiteY55-18054" fmla="*/ 1976102 h 5369298"/>
                <a:gd name="connsiteX56-18055" fmla="*/ 4909487 w 6401555"/>
                <a:gd name="connsiteY56-18056" fmla="*/ 2009153 h 5369298"/>
                <a:gd name="connsiteX57-18057" fmla="*/ 4887453 w 6401555"/>
                <a:gd name="connsiteY57-18058" fmla="*/ 2097288 h 5369298"/>
                <a:gd name="connsiteX58-18059" fmla="*/ 4876436 w 6401555"/>
                <a:gd name="connsiteY58-18060" fmla="*/ 2130338 h 5369298"/>
                <a:gd name="connsiteX59-18061" fmla="*/ 4733217 w 6401555"/>
                <a:gd name="connsiteY59-18062" fmla="*/ 2163389 h 5369298"/>
                <a:gd name="connsiteX60-18063" fmla="*/ 4689149 w 6401555"/>
                <a:gd name="connsiteY60-18064" fmla="*/ 2185423 h 5369298"/>
                <a:gd name="connsiteX61-18065" fmla="*/ 4678132 w 6401555"/>
                <a:gd name="connsiteY61-18066" fmla="*/ 2306608 h 5369298"/>
                <a:gd name="connsiteX62-18067" fmla="*/ 4667116 w 6401555"/>
                <a:gd name="connsiteY62-18068" fmla="*/ 2339659 h 5369298"/>
                <a:gd name="connsiteX63-18069" fmla="*/ 4634065 w 6401555"/>
                <a:gd name="connsiteY63-18070" fmla="*/ 2317625 h 5369298"/>
                <a:gd name="connsiteX64-18071" fmla="*/ 4589998 w 6401555"/>
                <a:gd name="connsiteY64-18072" fmla="*/ 2361693 h 5369298"/>
                <a:gd name="connsiteX65-18073" fmla="*/ 4523896 w 6401555"/>
                <a:gd name="connsiteY65-18074" fmla="*/ 2394743 h 5369298"/>
                <a:gd name="connsiteX66-18075" fmla="*/ 4556947 w 6401555"/>
                <a:gd name="connsiteY66-18076" fmla="*/ 2416777 h 5369298"/>
                <a:gd name="connsiteX67-18077" fmla="*/ 4612031 w 6401555"/>
                <a:gd name="connsiteY67-18078" fmla="*/ 2361693 h 5369298"/>
                <a:gd name="connsiteX68-18079" fmla="*/ 4645082 w 6401555"/>
                <a:gd name="connsiteY68-18080" fmla="*/ 2383726 h 5369298"/>
                <a:gd name="connsiteX69-18081" fmla="*/ 4689149 w 6401555"/>
                <a:gd name="connsiteY69-18082" fmla="*/ 2482878 h 5369298"/>
                <a:gd name="connsiteX70-18083" fmla="*/ 4711183 w 6401555"/>
                <a:gd name="connsiteY70-18084" fmla="*/ 2593047 h 5369298"/>
                <a:gd name="connsiteX71-18085" fmla="*/ 4777284 w 6401555"/>
                <a:gd name="connsiteY71-18086" fmla="*/ 2648131 h 5369298"/>
                <a:gd name="connsiteX72-18087" fmla="*/ 4788301 w 6401555"/>
                <a:gd name="connsiteY72-18088" fmla="*/ 2703216 h 5369298"/>
                <a:gd name="connsiteX73-18089" fmla="*/ 4799318 w 6401555"/>
                <a:gd name="connsiteY73-18090" fmla="*/ 2747283 h 5369298"/>
                <a:gd name="connsiteX74-18091" fmla="*/ 4810335 w 6401555"/>
                <a:gd name="connsiteY74-18092" fmla="*/ 2901519 h 5369298"/>
                <a:gd name="connsiteX75-18093" fmla="*/ 4821352 w 6401555"/>
                <a:gd name="connsiteY75-18094" fmla="*/ 2934570 h 5369298"/>
                <a:gd name="connsiteX76-18095" fmla="*/ 4832369 w 6401555"/>
                <a:gd name="connsiteY76-18096" fmla="*/ 2978637 h 5369298"/>
                <a:gd name="connsiteX77-18097" fmla="*/ 4931520 w 6401555"/>
                <a:gd name="connsiteY77-18098" fmla="*/ 3022705 h 5369298"/>
                <a:gd name="connsiteX78-18099" fmla="*/ 4964571 w 6401555"/>
                <a:gd name="connsiteY78-18100" fmla="*/ 3033722 h 5369298"/>
                <a:gd name="connsiteX79-18101" fmla="*/ 4997622 w 6401555"/>
                <a:gd name="connsiteY79-18102" fmla="*/ 3044738 h 5369298"/>
                <a:gd name="connsiteX80-18103" fmla="*/ 5019655 w 6401555"/>
                <a:gd name="connsiteY80-18104" fmla="*/ 3077789 h 5369298"/>
                <a:gd name="connsiteX81-18105" fmla="*/ 5030672 w 6401555"/>
                <a:gd name="connsiteY81-18106" fmla="*/ 3154907 h 5369298"/>
                <a:gd name="connsiteX82-18107" fmla="*/ 5107790 w 6401555"/>
                <a:gd name="connsiteY82-18108" fmla="*/ 3165924 h 5369298"/>
                <a:gd name="connsiteX83-18109" fmla="*/ 5162875 w 6401555"/>
                <a:gd name="connsiteY83-18110" fmla="*/ 3232025 h 5369298"/>
                <a:gd name="connsiteX84-18111" fmla="*/ 5173892 w 6401555"/>
                <a:gd name="connsiteY84-18112" fmla="*/ 3265076 h 5369298"/>
                <a:gd name="connsiteX85-18113" fmla="*/ 5184908 w 6401555"/>
                <a:gd name="connsiteY85-18114" fmla="*/ 3452363 h 5369298"/>
                <a:gd name="connsiteX86-18115" fmla="*/ 5217959 w 6401555"/>
                <a:gd name="connsiteY86-18116" fmla="*/ 3463379 h 5369298"/>
                <a:gd name="connsiteX87-18117" fmla="*/ 5251010 w 6401555"/>
                <a:gd name="connsiteY87-18118" fmla="*/ 3496430 h 5369298"/>
                <a:gd name="connsiteX88-18119" fmla="*/ 5262026 w 6401555"/>
                <a:gd name="connsiteY88-18120" fmla="*/ 3529481 h 5369298"/>
                <a:gd name="connsiteX89-18121" fmla="*/ 5273043 w 6401555"/>
                <a:gd name="connsiteY89-18122" fmla="*/ 3617616 h 5369298"/>
                <a:gd name="connsiteX90-18123" fmla="*/ 5239993 w 6401555"/>
                <a:gd name="connsiteY90-18124" fmla="*/ 3628632 h 5369298"/>
                <a:gd name="connsiteX91-18125" fmla="*/ 5173892 w 6401555"/>
                <a:gd name="connsiteY91-18126" fmla="*/ 3672700 h 5369298"/>
                <a:gd name="connsiteX92-18127" fmla="*/ 5140841 w 6401555"/>
                <a:gd name="connsiteY92-18128" fmla="*/ 3683717 h 5369298"/>
                <a:gd name="connsiteX93-18129" fmla="*/ 5074740 w 6401555"/>
                <a:gd name="connsiteY93-18130" fmla="*/ 3727784 h 5369298"/>
                <a:gd name="connsiteX94-18131" fmla="*/ 4942537 w 6401555"/>
                <a:gd name="connsiteY94-18132" fmla="*/ 3738801 h 5369298"/>
                <a:gd name="connsiteX95-18133" fmla="*/ 4821352 w 6401555"/>
                <a:gd name="connsiteY95-18134" fmla="*/ 3727784 h 5369298"/>
                <a:gd name="connsiteX96-18135" fmla="*/ 4788301 w 6401555"/>
                <a:gd name="connsiteY96-18136" fmla="*/ 3705751 h 5369298"/>
                <a:gd name="connsiteX97-18137" fmla="*/ 4722200 w 6401555"/>
                <a:gd name="connsiteY97-18138" fmla="*/ 3683717 h 5369298"/>
                <a:gd name="connsiteX98-18139" fmla="*/ 4656099 w 6401555"/>
                <a:gd name="connsiteY98-18140" fmla="*/ 3617616 h 5369298"/>
                <a:gd name="connsiteX99-18141" fmla="*/ 4667116 w 6401555"/>
                <a:gd name="connsiteY99-18142" fmla="*/ 3573548 h 5369298"/>
                <a:gd name="connsiteX100-18143" fmla="*/ 4479829 w 6401555"/>
                <a:gd name="connsiteY100-18144" fmla="*/ 3518464 h 5369298"/>
                <a:gd name="connsiteX101-18145" fmla="*/ 4446778 w 6401555"/>
                <a:gd name="connsiteY101-18146" fmla="*/ 3485413 h 5369298"/>
                <a:gd name="connsiteX102-18147" fmla="*/ 4358643 w 6401555"/>
                <a:gd name="connsiteY102-18148" fmla="*/ 3441346 h 5369298"/>
                <a:gd name="connsiteX103-18149" fmla="*/ 4347626 w 6401555"/>
                <a:gd name="connsiteY103-18150" fmla="*/ 3529481 h 5369298"/>
                <a:gd name="connsiteX104-18151" fmla="*/ 4380677 w 6401555"/>
                <a:gd name="connsiteY104-18152" fmla="*/ 3551514 h 5369298"/>
                <a:gd name="connsiteX105-18153" fmla="*/ 4347626 w 6401555"/>
                <a:gd name="connsiteY105-18154" fmla="*/ 3584565 h 5369298"/>
                <a:gd name="connsiteX106-18155" fmla="*/ 4259492 w 6401555"/>
                <a:gd name="connsiteY106-18156" fmla="*/ 3584565 h 5369298"/>
                <a:gd name="connsiteX107-18157" fmla="*/ 4177626 w 6401555"/>
                <a:gd name="connsiteY107-18158" fmla="*/ 3541305 h 5369298"/>
                <a:gd name="connsiteX108-18159" fmla="*/ 4088668 w 6401555"/>
                <a:gd name="connsiteY108-18160" fmla="*/ 3462858 h 5369298"/>
                <a:gd name="connsiteX109-18161" fmla="*/ 3988591 w 6401555"/>
                <a:gd name="connsiteY109-18162" fmla="*/ 3451651 h 5369298"/>
                <a:gd name="connsiteX110-18163" fmla="*/ 3899634 w 6401555"/>
                <a:gd name="connsiteY110-18164" fmla="*/ 3384411 h 5369298"/>
                <a:gd name="connsiteX111-18165" fmla="*/ 3743959 w 6401555"/>
                <a:gd name="connsiteY111-18166" fmla="*/ 3238725 h 5369298"/>
                <a:gd name="connsiteX112-18167" fmla="*/ 3609496 w 6401555"/>
                <a:gd name="connsiteY112-18168" fmla="*/ 3143890 h 5369298"/>
                <a:gd name="connsiteX113-18169" fmla="*/ 3598479 w 6401555"/>
                <a:gd name="connsiteY113-18170" fmla="*/ 3198975 h 5369298"/>
                <a:gd name="connsiteX114-18171" fmla="*/ 3565429 w 6401555"/>
                <a:gd name="connsiteY114-18172" fmla="*/ 3209991 h 5369298"/>
                <a:gd name="connsiteX115-18173" fmla="*/ 3510345 w 6401555"/>
                <a:gd name="connsiteY115-18174" fmla="*/ 3198975 h 5369298"/>
                <a:gd name="connsiteX116-18175" fmla="*/ 3499328 w 6401555"/>
                <a:gd name="connsiteY116-18176" fmla="*/ 3165924 h 5369298"/>
                <a:gd name="connsiteX117-18177" fmla="*/ 3477294 w 6401555"/>
                <a:gd name="connsiteY117-18178" fmla="*/ 3132873 h 5369298"/>
                <a:gd name="connsiteX118-18179" fmla="*/ 3411193 w 6401555"/>
                <a:gd name="connsiteY118-18180" fmla="*/ 3077789 h 5369298"/>
                <a:gd name="connsiteX119-18181" fmla="*/ 3345092 w 6401555"/>
                <a:gd name="connsiteY119-18182" fmla="*/ 3088806 h 5369298"/>
                <a:gd name="connsiteX120-18183" fmla="*/ 3356108 w 6401555"/>
                <a:gd name="connsiteY120-18184" fmla="*/ 3187958 h 5369298"/>
                <a:gd name="connsiteX121-18185" fmla="*/ 3290007 w 6401555"/>
                <a:gd name="connsiteY121-18186" fmla="*/ 3232025 h 5369298"/>
                <a:gd name="connsiteX122-18187" fmla="*/ 3256957 w 6401555"/>
                <a:gd name="connsiteY122-18188" fmla="*/ 3254059 h 5369298"/>
                <a:gd name="connsiteX123-18189" fmla="*/ 3223906 w 6401555"/>
                <a:gd name="connsiteY123-18190" fmla="*/ 3265076 h 5369298"/>
                <a:gd name="connsiteX124-18191" fmla="*/ 3157805 w 6401555"/>
                <a:gd name="connsiteY124-18192" fmla="*/ 3298126 h 5369298"/>
                <a:gd name="connsiteX125-18193" fmla="*/ 3124754 w 6401555"/>
                <a:gd name="connsiteY125-18194" fmla="*/ 3331177 h 5369298"/>
                <a:gd name="connsiteX126-18195" fmla="*/ 3014585 w 6401555"/>
                <a:gd name="connsiteY126-18196" fmla="*/ 3452363 h 5369298"/>
                <a:gd name="connsiteX127-18197" fmla="*/ 2926451 w 6401555"/>
                <a:gd name="connsiteY127-18198" fmla="*/ 3518464 h 5369298"/>
                <a:gd name="connsiteX128-18199" fmla="*/ 3036619 w 6401555"/>
                <a:gd name="connsiteY128-18200" fmla="*/ 3507447 h 5369298"/>
                <a:gd name="connsiteX129-18201" fmla="*/ 3091704 w 6401555"/>
                <a:gd name="connsiteY129-18202" fmla="*/ 3463379 h 5369298"/>
                <a:gd name="connsiteX130-18203" fmla="*/ 3102720 w 6401555"/>
                <a:gd name="connsiteY130-18204" fmla="*/ 3430329 h 5369298"/>
                <a:gd name="connsiteX131-18205" fmla="*/ 3091704 w 6401555"/>
                <a:gd name="connsiteY131-18206" fmla="*/ 3309143 h 5369298"/>
                <a:gd name="connsiteX132-18207" fmla="*/ 3047636 w 6401555"/>
                <a:gd name="connsiteY132-18208" fmla="*/ 3331177 h 5369298"/>
                <a:gd name="connsiteX133-18209" fmla="*/ 2981535 w 6401555"/>
                <a:gd name="connsiteY133-18210" fmla="*/ 3397278 h 5369298"/>
                <a:gd name="connsiteX134-18211" fmla="*/ 2871366 w 6401555"/>
                <a:gd name="connsiteY134-18212" fmla="*/ 3419312 h 5369298"/>
                <a:gd name="connsiteX135-18213" fmla="*/ 2816282 w 6401555"/>
                <a:gd name="connsiteY135-18214" fmla="*/ 3485413 h 5369298"/>
                <a:gd name="connsiteX136-18215" fmla="*/ 2783231 w 6401555"/>
                <a:gd name="connsiteY136-18216" fmla="*/ 3496430 h 5369298"/>
                <a:gd name="connsiteX137-18217" fmla="*/ 2684079 w 6401555"/>
                <a:gd name="connsiteY137-18218" fmla="*/ 3496430 h 5369298"/>
                <a:gd name="connsiteX138-18219" fmla="*/ 2662046 w 6401555"/>
                <a:gd name="connsiteY138-18220" fmla="*/ 3529481 h 5369298"/>
                <a:gd name="connsiteX139-18221" fmla="*/ 2628995 w 6401555"/>
                <a:gd name="connsiteY139-18222" fmla="*/ 3551514 h 5369298"/>
                <a:gd name="connsiteX140-18223" fmla="*/ 2496793 w 6401555"/>
                <a:gd name="connsiteY140-18224" fmla="*/ 3573548 h 5369298"/>
                <a:gd name="connsiteX141-18225" fmla="*/ 2507810 w 6401555"/>
                <a:gd name="connsiteY141-18226" fmla="*/ 3672700 h 5369298"/>
                <a:gd name="connsiteX142-18227" fmla="*/ 2518826 w 6401555"/>
                <a:gd name="connsiteY142-18228" fmla="*/ 3705751 h 5369298"/>
                <a:gd name="connsiteX143-18229" fmla="*/ 2551877 w 6401555"/>
                <a:gd name="connsiteY143-18230" fmla="*/ 3738801 h 5369298"/>
                <a:gd name="connsiteX144-18231" fmla="*/ 2595945 w 6401555"/>
                <a:gd name="connsiteY144-18232" fmla="*/ 3804902 h 5369298"/>
                <a:gd name="connsiteX145-18233" fmla="*/ 2640012 w 6401555"/>
                <a:gd name="connsiteY145-18234" fmla="*/ 3992189 h 5369298"/>
                <a:gd name="connsiteX146-18235" fmla="*/ 2673063 w 6401555"/>
                <a:gd name="connsiteY146-18236" fmla="*/ 4003206 h 5369298"/>
                <a:gd name="connsiteX147-18237" fmla="*/ 2739164 w 6401555"/>
                <a:gd name="connsiteY147-18238" fmla="*/ 4058290 h 5369298"/>
                <a:gd name="connsiteX148-18239" fmla="*/ 2750181 w 6401555"/>
                <a:gd name="connsiteY148-18240" fmla="*/ 4091341 h 5369298"/>
                <a:gd name="connsiteX149-18241" fmla="*/ 2761198 w 6401555"/>
                <a:gd name="connsiteY149-18242" fmla="*/ 4135408 h 5369298"/>
                <a:gd name="connsiteX150-18243" fmla="*/ 2816282 w 6401555"/>
                <a:gd name="connsiteY150-18244" fmla="*/ 4146425 h 5369298"/>
                <a:gd name="connsiteX151-18245" fmla="*/ 2882383 w 6401555"/>
                <a:gd name="connsiteY151-18246" fmla="*/ 4245577 h 5369298"/>
                <a:gd name="connsiteX152-18247" fmla="*/ 2904417 w 6401555"/>
                <a:gd name="connsiteY152-18248" fmla="*/ 4278628 h 5369298"/>
                <a:gd name="connsiteX153-18249" fmla="*/ 3014585 w 6401555"/>
                <a:gd name="connsiteY153-18250" fmla="*/ 4300661 h 5369298"/>
                <a:gd name="connsiteX154-18251" fmla="*/ 3036619 w 6401555"/>
                <a:gd name="connsiteY154-18252" fmla="*/ 4333712 h 5369298"/>
                <a:gd name="connsiteX155-18253" fmla="*/ 3102720 w 6401555"/>
                <a:gd name="connsiteY155-18254" fmla="*/ 4399813 h 5369298"/>
                <a:gd name="connsiteX156-18255" fmla="*/ 3146788 w 6401555"/>
                <a:gd name="connsiteY156-18256" fmla="*/ 4465914 h 5369298"/>
                <a:gd name="connsiteX157-18257" fmla="*/ 3168822 w 6401555"/>
                <a:gd name="connsiteY157-18258" fmla="*/ 4498965 h 5369298"/>
                <a:gd name="connsiteX158-18259" fmla="*/ 3179838 w 6401555"/>
                <a:gd name="connsiteY158-18260" fmla="*/ 4532016 h 5369298"/>
                <a:gd name="connsiteX159-18261" fmla="*/ 3047636 w 6401555"/>
                <a:gd name="connsiteY159-18262" fmla="*/ 4620151 h 5369298"/>
                <a:gd name="connsiteX160-18263" fmla="*/ 3036619 w 6401555"/>
                <a:gd name="connsiteY160-18264" fmla="*/ 4653201 h 5369298"/>
                <a:gd name="connsiteX161-18265" fmla="*/ 2981535 w 6401555"/>
                <a:gd name="connsiteY161-18266" fmla="*/ 4763370 h 5369298"/>
                <a:gd name="connsiteX162-18267" fmla="*/ 2915434 w 6401555"/>
                <a:gd name="connsiteY162-18268" fmla="*/ 4785404 h 5369298"/>
                <a:gd name="connsiteX163-18269" fmla="*/ 2838316 w 6401555"/>
                <a:gd name="connsiteY163-18270" fmla="*/ 4807437 h 5369298"/>
                <a:gd name="connsiteX164-18271" fmla="*/ 2827299 w 6401555"/>
                <a:gd name="connsiteY164-18272" fmla="*/ 4840488 h 5369298"/>
                <a:gd name="connsiteX165-18273" fmla="*/ 2794248 w 6401555"/>
                <a:gd name="connsiteY165-18274" fmla="*/ 4862522 h 5369298"/>
                <a:gd name="connsiteX166-18275" fmla="*/ 2761198 w 6401555"/>
                <a:gd name="connsiteY166-18276" fmla="*/ 4895572 h 5369298"/>
                <a:gd name="connsiteX167-18277" fmla="*/ 2772214 w 6401555"/>
                <a:gd name="connsiteY167-18278" fmla="*/ 5016758 h 5369298"/>
                <a:gd name="connsiteX168-18279" fmla="*/ 2805265 w 6401555"/>
                <a:gd name="connsiteY168-18280" fmla="*/ 5049808 h 5369298"/>
                <a:gd name="connsiteX169-18281" fmla="*/ 2816282 w 6401555"/>
                <a:gd name="connsiteY169-18282" fmla="*/ 5137943 h 5369298"/>
                <a:gd name="connsiteX170-18283" fmla="*/ 2882383 w 6401555"/>
                <a:gd name="connsiteY170-18284" fmla="*/ 5170994 h 5369298"/>
                <a:gd name="connsiteX171-18285" fmla="*/ 2838316 w 6401555"/>
                <a:gd name="connsiteY171-18286" fmla="*/ 5248112 h 5369298"/>
                <a:gd name="connsiteX172-18287" fmla="*/ 2827299 w 6401555"/>
                <a:gd name="connsiteY172-18288" fmla="*/ 5292179 h 5369298"/>
                <a:gd name="connsiteX173-18289" fmla="*/ 2794248 w 6401555"/>
                <a:gd name="connsiteY173-18290" fmla="*/ 5281163 h 5369298"/>
                <a:gd name="connsiteX174-18291" fmla="*/ 2783231 w 6401555"/>
                <a:gd name="connsiteY174-18292" fmla="*/ 5248112 h 5369298"/>
                <a:gd name="connsiteX175-18293" fmla="*/ 2706113 w 6401555"/>
                <a:gd name="connsiteY175-18294" fmla="*/ 5159977 h 5369298"/>
                <a:gd name="connsiteX176-18295" fmla="*/ 2485776 w 6401555"/>
                <a:gd name="connsiteY176-18296" fmla="*/ 5170994 h 5369298"/>
                <a:gd name="connsiteX177-18297" fmla="*/ 2452725 w 6401555"/>
                <a:gd name="connsiteY177-18298" fmla="*/ 5182011 h 5369298"/>
                <a:gd name="connsiteX178-18299" fmla="*/ 2287472 w 6401555"/>
                <a:gd name="connsiteY178-18300" fmla="*/ 5193028 h 5369298"/>
                <a:gd name="connsiteX179-18301" fmla="*/ 2243405 w 6401555"/>
                <a:gd name="connsiteY179-18302" fmla="*/ 5237095 h 5369298"/>
                <a:gd name="connsiteX180-18303" fmla="*/ 2155270 w 6401555"/>
                <a:gd name="connsiteY180-18304" fmla="*/ 5303196 h 5369298"/>
                <a:gd name="connsiteX181-18305" fmla="*/ 2100185 w 6401555"/>
                <a:gd name="connsiteY181-18306" fmla="*/ 5281163 h 5369298"/>
                <a:gd name="connsiteX182-18307" fmla="*/ 1956966 w 6401555"/>
                <a:gd name="connsiteY182-18308" fmla="*/ 5270146 h 5369298"/>
                <a:gd name="connsiteX183-18309" fmla="*/ 1912899 w 6401555"/>
                <a:gd name="connsiteY183-18310" fmla="*/ 5226078 h 5369298"/>
                <a:gd name="connsiteX184-18311" fmla="*/ 1824764 w 6401555"/>
                <a:gd name="connsiteY184-18312" fmla="*/ 5204045 h 5369298"/>
                <a:gd name="connsiteX185-18313" fmla="*/ 1791713 w 6401555"/>
                <a:gd name="connsiteY185-18314" fmla="*/ 5182011 h 5369298"/>
                <a:gd name="connsiteX186-18315" fmla="*/ 1769679 w 6401555"/>
                <a:gd name="connsiteY186-18316" fmla="*/ 5248112 h 5369298"/>
                <a:gd name="connsiteX187-18317" fmla="*/ 1747646 w 6401555"/>
                <a:gd name="connsiteY187-18318" fmla="*/ 5347264 h 5369298"/>
                <a:gd name="connsiteX188-18319" fmla="*/ 1714595 w 6401555"/>
                <a:gd name="connsiteY188-18320" fmla="*/ 5369298 h 5369298"/>
                <a:gd name="connsiteX189-18321" fmla="*/ 1648494 w 6401555"/>
                <a:gd name="connsiteY189-18322" fmla="*/ 5358281 h 5369298"/>
                <a:gd name="connsiteX190-18323" fmla="*/ 1604426 w 6401555"/>
                <a:gd name="connsiteY190-18324" fmla="*/ 5292179 h 5369298"/>
                <a:gd name="connsiteX191-18325" fmla="*/ 1593410 w 6401555"/>
                <a:gd name="connsiteY191-18326" fmla="*/ 5259129 h 5369298"/>
                <a:gd name="connsiteX192-18327" fmla="*/ 1494258 w 6401555"/>
                <a:gd name="connsiteY192-18328" fmla="*/ 5215061 h 5369298"/>
                <a:gd name="connsiteX193-18329" fmla="*/ 1461207 w 6401555"/>
                <a:gd name="connsiteY193-18330" fmla="*/ 5204045 h 5369298"/>
                <a:gd name="connsiteX194-18331" fmla="*/ 1428157 w 6401555"/>
                <a:gd name="connsiteY194-18332" fmla="*/ 5182011 h 5369298"/>
                <a:gd name="connsiteX195-18333" fmla="*/ 1163752 w 6401555"/>
                <a:gd name="connsiteY195-18334" fmla="*/ 5126926 h 5369298"/>
                <a:gd name="connsiteX196-18335" fmla="*/ 1130701 w 6401555"/>
                <a:gd name="connsiteY196-18336" fmla="*/ 5115910 h 5369298"/>
                <a:gd name="connsiteX197-18337" fmla="*/ 1064600 w 6401555"/>
                <a:gd name="connsiteY197-18338" fmla="*/ 5104893 h 5369298"/>
                <a:gd name="connsiteX198-18339" fmla="*/ 1031549 w 6401555"/>
                <a:gd name="connsiteY198-18340" fmla="*/ 5071842 h 5369298"/>
                <a:gd name="connsiteX199-18341" fmla="*/ 998499 w 6401555"/>
                <a:gd name="connsiteY199-18342" fmla="*/ 5060825 h 5369298"/>
                <a:gd name="connsiteX200-18343" fmla="*/ 943414 w 6401555"/>
                <a:gd name="connsiteY200-18344" fmla="*/ 5071842 h 5369298"/>
                <a:gd name="connsiteX201-18345" fmla="*/ 965448 w 6401555"/>
                <a:gd name="connsiteY201-18346" fmla="*/ 5104893 h 5369298"/>
                <a:gd name="connsiteX202-18347" fmla="*/ 932398 w 6401555"/>
                <a:gd name="connsiteY202-18348" fmla="*/ 5137943 h 5369298"/>
                <a:gd name="connsiteX203-18349" fmla="*/ 634942 w 6401555"/>
                <a:gd name="connsiteY203-18350" fmla="*/ 5137943 h 5369298"/>
                <a:gd name="connsiteX204-18351" fmla="*/ 568841 w 6401555"/>
                <a:gd name="connsiteY204-18352" fmla="*/ 5204045 h 5369298"/>
                <a:gd name="connsiteX205-18353" fmla="*/ 502740 w 6401555"/>
                <a:gd name="connsiteY205-18354" fmla="*/ 5226078 h 5369298"/>
                <a:gd name="connsiteX206-18355" fmla="*/ 469689 w 6401555"/>
                <a:gd name="connsiteY206-18356" fmla="*/ 5237095 h 5369298"/>
                <a:gd name="connsiteX207-18357" fmla="*/ 403588 w 6401555"/>
                <a:gd name="connsiteY207-18358" fmla="*/ 5193028 h 5369298"/>
                <a:gd name="connsiteX208-18359" fmla="*/ 392571 w 6401555"/>
                <a:gd name="connsiteY208-18360" fmla="*/ 5159977 h 5369298"/>
                <a:gd name="connsiteX209-18361" fmla="*/ 348504 w 6401555"/>
                <a:gd name="connsiteY209-18362" fmla="*/ 5093876 h 5369298"/>
                <a:gd name="connsiteX210-18363" fmla="*/ 326470 w 6401555"/>
                <a:gd name="connsiteY210-18364" fmla="*/ 5027775 h 5369298"/>
                <a:gd name="connsiteX211-18365" fmla="*/ 337487 w 6401555"/>
                <a:gd name="connsiteY211-18366" fmla="*/ 4829471 h 5369298"/>
                <a:gd name="connsiteX212-18367" fmla="*/ 370537 w 6401555"/>
                <a:gd name="connsiteY212-18368" fmla="*/ 4796420 h 5369298"/>
                <a:gd name="connsiteX213-18369" fmla="*/ 392571 w 6401555"/>
                <a:gd name="connsiteY213-18370" fmla="*/ 4763370 h 5369298"/>
                <a:gd name="connsiteX214-18371" fmla="*/ 403588 w 6401555"/>
                <a:gd name="connsiteY214-18372" fmla="*/ 4730319 h 5369298"/>
                <a:gd name="connsiteX215-18373" fmla="*/ 414605 w 6401555"/>
                <a:gd name="connsiteY215-18374" fmla="*/ 4675235 h 5369298"/>
                <a:gd name="connsiteX216-18375" fmla="*/ 436638 w 6401555"/>
                <a:gd name="connsiteY216-18376" fmla="*/ 4642184 h 5369298"/>
                <a:gd name="connsiteX217-18377" fmla="*/ 414605 w 6401555"/>
                <a:gd name="connsiteY217-18378" fmla="*/ 4554049 h 5369298"/>
                <a:gd name="connsiteX218-18379" fmla="*/ 359520 w 6401555"/>
                <a:gd name="connsiteY218-18380" fmla="*/ 4487948 h 5369298"/>
                <a:gd name="connsiteX219-18381" fmla="*/ 304436 w 6401555"/>
                <a:gd name="connsiteY219-18382" fmla="*/ 4432864 h 5369298"/>
                <a:gd name="connsiteX220-18383" fmla="*/ 282402 w 6401555"/>
                <a:gd name="connsiteY220-18384" fmla="*/ 4399813 h 5369298"/>
                <a:gd name="connsiteX221-18385" fmla="*/ 315453 w 6401555"/>
                <a:gd name="connsiteY221-18386" fmla="*/ 4388796 h 5369298"/>
                <a:gd name="connsiteX222-18387" fmla="*/ 238335 w 6401555"/>
                <a:gd name="connsiteY222-18388" fmla="*/ 4377779 h 5369298"/>
                <a:gd name="connsiteX223-18389" fmla="*/ 205284 w 6401555"/>
                <a:gd name="connsiteY223-18390" fmla="*/ 4366763 h 5369298"/>
                <a:gd name="connsiteX224-18391" fmla="*/ 183251 w 6401555"/>
                <a:gd name="connsiteY224-18392" fmla="*/ 4333712 h 5369298"/>
                <a:gd name="connsiteX225-18393" fmla="*/ 139183 w 6401555"/>
                <a:gd name="connsiteY225-18394" fmla="*/ 4289645 h 5369298"/>
                <a:gd name="connsiteX226-18395" fmla="*/ 117149 w 6401555"/>
                <a:gd name="connsiteY226-18396" fmla="*/ 4256594 h 5369298"/>
                <a:gd name="connsiteX227-18397" fmla="*/ 17998 w 6401555"/>
                <a:gd name="connsiteY227-18398" fmla="*/ 4201510 h 5369298"/>
                <a:gd name="connsiteX228-18399" fmla="*/ 17998 w 6401555"/>
                <a:gd name="connsiteY228-18400" fmla="*/ 4014223 h 5369298"/>
                <a:gd name="connsiteX229-18401" fmla="*/ 40031 w 6401555"/>
                <a:gd name="connsiteY229-18402" fmla="*/ 3981172 h 5369298"/>
                <a:gd name="connsiteX230-18403" fmla="*/ 51048 w 6401555"/>
                <a:gd name="connsiteY230-18404" fmla="*/ 3948122 h 5369298"/>
                <a:gd name="connsiteX231-18405" fmla="*/ 128166 w 6401555"/>
                <a:gd name="connsiteY231-18406" fmla="*/ 3926088 h 5369298"/>
                <a:gd name="connsiteX232-18407" fmla="*/ 161217 w 6401555"/>
                <a:gd name="connsiteY232-18408" fmla="*/ 3904054 h 5369298"/>
                <a:gd name="connsiteX233-18409" fmla="*/ 172234 w 6401555"/>
                <a:gd name="connsiteY233-18410" fmla="*/ 3871004 h 5369298"/>
                <a:gd name="connsiteX234-18411" fmla="*/ 216301 w 6401555"/>
                <a:gd name="connsiteY234-18412" fmla="*/ 3804902 h 5369298"/>
                <a:gd name="connsiteX235-18413" fmla="*/ 238335 w 6401555"/>
                <a:gd name="connsiteY235-18414" fmla="*/ 3771852 h 5369298"/>
                <a:gd name="connsiteX236-18415" fmla="*/ 227318 w 6401555"/>
                <a:gd name="connsiteY236-18416" fmla="*/ 3716767 h 5369298"/>
                <a:gd name="connsiteX237-18417" fmla="*/ 161217 w 6401555"/>
                <a:gd name="connsiteY237-18418" fmla="*/ 3650666 h 5369298"/>
                <a:gd name="connsiteX238-18419" fmla="*/ 172234 w 6401555"/>
                <a:gd name="connsiteY238-18420" fmla="*/ 3617616 h 5369298"/>
                <a:gd name="connsiteX239-18421" fmla="*/ 161217 w 6401555"/>
                <a:gd name="connsiteY239-18422" fmla="*/ 3595582 h 5369298"/>
                <a:gd name="connsiteX240-18423" fmla="*/ 117149 w 6401555"/>
                <a:gd name="connsiteY240-18424" fmla="*/ 3496430 h 5369298"/>
                <a:gd name="connsiteX241-18425" fmla="*/ 106132 w 6401555"/>
                <a:gd name="connsiteY241-18426" fmla="*/ 3452363 h 5369298"/>
                <a:gd name="connsiteX242-18427" fmla="*/ 106132 w 6401555"/>
                <a:gd name="connsiteY242-18428" fmla="*/ 3331177 h 5369298"/>
                <a:gd name="connsiteX243-18429" fmla="*/ 139183 w 6401555"/>
                <a:gd name="connsiteY243-18430" fmla="*/ 3320160 h 5369298"/>
                <a:gd name="connsiteX244-18431" fmla="*/ 150200 w 6401555"/>
                <a:gd name="connsiteY244-18432" fmla="*/ 3287110 h 5369298"/>
                <a:gd name="connsiteX245-18433" fmla="*/ 172234 w 6401555"/>
                <a:gd name="connsiteY245-18434" fmla="*/ 3254059 h 5369298"/>
                <a:gd name="connsiteX246-18435" fmla="*/ 150200 w 6401555"/>
                <a:gd name="connsiteY246-18436" fmla="*/ 3132873 h 5369298"/>
                <a:gd name="connsiteX247-18437" fmla="*/ 161217 w 6401555"/>
                <a:gd name="connsiteY247-18438" fmla="*/ 3088806 h 5369298"/>
                <a:gd name="connsiteX248-18439" fmla="*/ 172234 w 6401555"/>
                <a:gd name="connsiteY248-18440" fmla="*/ 3011688 h 5369298"/>
                <a:gd name="connsiteX249-18441" fmla="*/ 139183 w 6401555"/>
                <a:gd name="connsiteY249-18442" fmla="*/ 2989654 h 5369298"/>
                <a:gd name="connsiteX250-18443" fmla="*/ 128166 w 6401555"/>
                <a:gd name="connsiteY250-18444" fmla="*/ 2956604 h 5369298"/>
                <a:gd name="connsiteX251-18445" fmla="*/ 194267 w 6401555"/>
                <a:gd name="connsiteY251-18446" fmla="*/ 2901519 h 5369298"/>
                <a:gd name="connsiteX252-18447" fmla="*/ 216301 w 6401555"/>
                <a:gd name="connsiteY252-18448" fmla="*/ 2868469 h 5369298"/>
                <a:gd name="connsiteX253-18449" fmla="*/ 238335 w 6401555"/>
                <a:gd name="connsiteY253-18450" fmla="*/ 2758300 h 5369298"/>
                <a:gd name="connsiteX254-18451" fmla="*/ 260369 w 6401555"/>
                <a:gd name="connsiteY254-18452" fmla="*/ 2714232 h 5369298"/>
                <a:gd name="connsiteX255-18453" fmla="*/ 271385 w 6401555"/>
                <a:gd name="connsiteY255-18454" fmla="*/ 2681182 h 5369298"/>
                <a:gd name="connsiteX256-18455" fmla="*/ 260369 w 6401555"/>
                <a:gd name="connsiteY256-18456" fmla="*/ 2604064 h 5369298"/>
                <a:gd name="connsiteX257-18457" fmla="*/ 183251 w 6401555"/>
                <a:gd name="connsiteY257-18458" fmla="*/ 2515929 h 5369298"/>
                <a:gd name="connsiteX258-18459" fmla="*/ 172234 w 6401555"/>
                <a:gd name="connsiteY258-18460" fmla="*/ 2449828 h 5369298"/>
                <a:gd name="connsiteX259-18461" fmla="*/ 216301 w 6401555"/>
                <a:gd name="connsiteY259-18462" fmla="*/ 2438811 h 5369298"/>
                <a:gd name="connsiteX260-18463" fmla="*/ 304436 w 6401555"/>
                <a:gd name="connsiteY260-18464" fmla="*/ 2449828 h 5369298"/>
                <a:gd name="connsiteX261-18465" fmla="*/ 403588 w 6401555"/>
                <a:gd name="connsiteY261-18466" fmla="*/ 2471861 h 5369298"/>
                <a:gd name="connsiteX262-18467" fmla="*/ 436638 w 6401555"/>
                <a:gd name="connsiteY262-18468" fmla="*/ 2427794 h 5369298"/>
                <a:gd name="connsiteX263-18469" fmla="*/ 469689 w 6401555"/>
                <a:gd name="connsiteY263-18470" fmla="*/ 2460845 h 5369298"/>
                <a:gd name="connsiteX264-18471" fmla="*/ 480706 w 6401555"/>
                <a:gd name="connsiteY264-18472" fmla="*/ 2372710 h 5369298"/>
                <a:gd name="connsiteX265-18473" fmla="*/ 601892 w 6401555"/>
                <a:gd name="connsiteY265-18474" fmla="*/ 2328642 h 5369298"/>
                <a:gd name="connsiteX266-18475" fmla="*/ 579858 w 6401555"/>
                <a:gd name="connsiteY266-18476" fmla="*/ 2295591 h 5369298"/>
                <a:gd name="connsiteX267-18477" fmla="*/ 612908 w 6401555"/>
                <a:gd name="connsiteY267-18478" fmla="*/ 2196440 h 5369298"/>
                <a:gd name="connsiteX268-18479" fmla="*/ 557824 w 6401555"/>
                <a:gd name="connsiteY268-18480" fmla="*/ 2152372 h 5369298"/>
                <a:gd name="connsiteX269-18481" fmla="*/ 469689 w 6401555"/>
                <a:gd name="connsiteY269-18482" fmla="*/ 2130338 h 5369298"/>
                <a:gd name="connsiteX270-18483" fmla="*/ 546807 w 6401555"/>
                <a:gd name="connsiteY270-18484" fmla="*/ 2053220 h 5369298"/>
                <a:gd name="connsiteX271-18485" fmla="*/ 579858 w 6401555"/>
                <a:gd name="connsiteY271-18486" fmla="*/ 2042204 h 5369298"/>
                <a:gd name="connsiteX272-18487" fmla="*/ 612908 w 6401555"/>
                <a:gd name="connsiteY272-18488" fmla="*/ 2031187 h 5369298"/>
                <a:gd name="connsiteX273-18489" fmla="*/ 634942 w 6401555"/>
                <a:gd name="connsiteY273-18490" fmla="*/ 1998136 h 5369298"/>
                <a:gd name="connsiteX274-18491" fmla="*/ 656976 w 6401555"/>
                <a:gd name="connsiteY274-18492" fmla="*/ 1921018 h 5369298"/>
                <a:gd name="connsiteX275-18493" fmla="*/ 679010 w 6401555"/>
                <a:gd name="connsiteY275-18494" fmla="*/ 1854917 h 5369298"/>
                <a:gd name="connsiteX276-18495" fmla="*/ 690026 w 6401555"/>
                <a:gd name="connsiteY276-18496" fmla="*/ 1689664 h 5369298"/>
                <a:gd name="connsiteX277-18497" fmla="*/ 712060 w 6401555"/>
                <a:gd name="connsiteY277-18498" fmla="*/ 1656613 h 5369298"/>
                <a:gd name="connsiteX278-18499" fmla="*/ 679010 w 6401555"/>
                <a:gd name="connsiteY278-18500" fmla="*/ 1568478 h 5369298"/>
                <a:gd name="connsiteX279-18501" fmla="*/ 656976 w 6401555"/>
                <a:gd name="connsiteY279-18502" fmla="*/ 1502377 h 5369298"/>
                <a:gd name="connsiteX280-18503" fmla="*/ 667993 w 6401555"/>
                <a:gd name="connsiteY280-18504" fmla="*/ 1403225 h 5369298"/>
                <a:gd name="connsiteX281-18505" fmla="*/ 767145 w 6401555"/>
                <a:gd name="connsiteY281-18506" fmla="*/ 1348141 h 5369298"/>
                <a:gd name="connsiteX282-18507" fmla="*/ 877313 w 6401555"/>
                <a:gd name="connsiteY282-18508" fmla="*/ 1326107 h 5369298"/>
                <a:gd name="connsiteX283-18509" fmla="*/ 1020532 w 6401555"/>
                <a:gd name="connsiteY283-18510" fmla="*/ 1304073 h 5369298"/>
                <a:gd name="connsiteX284-18511" fmla="*/ 1042566 w 6401555"/>
                <a:gd name="connsiteY284-18512" fmla="*/ 1337124 h 5369298"/>
                <a:gd name="connsiteX285-18513" fmla="*/ 1053583 w 6401555"/>
                <a:gd name="connsiteY285-18514" fmla="*/ 1381191 h 5369298"/>
                <a:gd name="connsiteX286-18515" fmla="*/ 1086634 w 6401555"/>
                <a:gd name="connsiteY286-18516" fmla="*/ 1403225 h 5369298"/>
                <a:gd name="connsiteX287-18517" fmla="*/ 1174769 w 6401555"/>
                <a:gd name="connsiteY287-18518" fmla="*/ 1480343 h 5369298"/>
                <a:gd name="connsiteX288-18519" fmla="*/ 1207819 w 6401555"/>
                <a:gd name="connsiteY288-18520" fmla="*/ 1469326 h 5369298"/>
                <a:gd name="connsiteX289-18521" fmla="*/ 1207819 w 6401555"/>
                <a:gd name="connsiteY289-18522" fmla="*/ 1337124 h 5369298"/>
                <a:gd name="connsiteX290-18523" fmla="*/ 1240870 w 6401555"/>
                <a:gd name="connsiteY290-18524" fmla="*/ 1315090 h 5369298"/>
                <a:gd name="connsiteX291-18525" fmla="*/ 1439173 w 6401555"/>
                <a:gd name="connsiteY291-18526" fmla="*/ 1293057 h 5369298"/>
                <a:gd name="connsiteX292-18527" fmla="*/ 1428157 w 6401555"/>
                <a:gd name="connsiteY292-18528" fmla="*/ 1237972 h 5369298"/>
                <a:gd name="connsiteX293-18529" fmla="*/ 1362055 w 6401555"/>
                <a:gd name="connsiteY293-18530" fmla="*/ 1204922 h 5369298"/>
                <a:gd name="connsiteX294-18531" fmla="*/ 1295954 w 6401555"/>
                <a:gd name="connsiteY294-18532" fmla="*/ 1149837 h 5369298"/>
                <a:gd name="connsiteX295-18533" fmla="*/ 1284937 w 6401555"/>
                <a:gd name="connsiteY295-18534" fmla="*/ 1105770 h 5369298"/>
                <a:gd name="connsiteX296-18535" fmla="*/ 1262904 w 6401555"/>
                <a:gd name="connsiteY296-18536" fmla="*/ 1072719 h 5369298"/>
                <a:gd name="connsiteX297-18537" fmla="*/ 1273920 w 6401555"/>
                <a:gd name="connsiteY297-18538" fmla="*/ 951534 h 5369298"/>
                <a:gd name="connsiteX298-18539" fmla="*/ 1306971 w 6401555"/>
                <a:gd name="connsiteY298-18540" fmla="*/ 929500 h 5369298"/>
                <a:gd name="connsiteX299-18541" fmla="*/ 1317988 w 6401555"/>
                <a:gd name="connsiteY299-18542" fmla="*/ 896449 h 5369298"/>
                <a:gd name="connsiteX300-18543" fmla="*/ 1273920 w 6401555"/>
                <a:gd name="connsiteY300-18544" fmla="*/ 830348 h 5369298"/>
                <a:gd name="connsiteX301-18545" fmla="*/ 1262904 w 6401555"/>
                <a:gd name="connsiteY301-18546" fmla="*/ 797298 h 5369298"/>
                <a:gd name="connsiteX302-18547" fmla="*/ 1229853 w 6401555"/>
                <a:gd name="connsiteY302-18548" fmla="*/ 764247 h 5369298"/>
                <a:gd name="connsiteX303-18549" fmla="*/ 1207819 w 6401555"/>
                <a:gd name="connsiteY303-18550" fmla="*/ 731196 h 5369298"/>
                <a:gd name="connsiteX304-18551" fmla="*/ 1218836 w 6401555"/>
                <a:gd name="connsiteY304-18552" fmla="*/ 521876 h 5369298"/>
                <a:gd name="connsiteX305-18553" fmla="*/ 1240870 w 6401555"/>
                <a:gd name="connsiteY305-18554" fmla="*/ 477808 h 5369298"/>
                <a:gd name="connsiteX306-18555" fmla="*/ 1251887 w 6401555"/>
                <a:gd name="connsiteY306-18556" fmla="*/ 444758 h 5369298"/>
                <a:gd name="connsiteX307-18557" fmla="*/ 1395106 w 6401555"/>
                <a:gd name="connsiteY307-18558" fmla="*/ 411707 h 5369298"/>
                <a:gd name="connsiteX308-18559" fmla="*/ 1406123 w 6401555"/>
                <a:gd name="connsiteY308-18560" fmla="*/ 367640 h 5369298"/>
                <a:gd name="connsiteX309-18561" fmla="*/ 1505275 w 6401555"/>
                <a:gd name="connsiteY309-18562" fmla="*/ 367640 h 5369298"/>
                <a:gd name="connsiteX310-18563" fmla="*/ 1527308 w 6401555"/>
                <a:gd name="connsiteY310-18564" fmla="*/ 400690 h 5369298"/>
                <a:gd name="connsiteX311-18565" fmla="*/ 1659511 w 6401555"/>
                <a:gd name="connsiteY311-18566" fmla="*/ 444758 h 5369298"/>
                <a:gd name="connsiteX312-18567" fmla="*/ 1703578 w 6401555"/>
                <a:gd name="connsiteY312-18568" fmla="*/ 565943 h 5369298"/>
                <a:gd name="connsiteX313-18569" fmla="*/ 1780696 w 6401555"/>
                <a:gd name="connsiteY313-18570" fmla="*/ 576960 h 5369298"/>
                <a:gd name="connsiteX314-18571" fmla="*/ 1813747 w 6401555"/>
                <a:gd name="connsiteY314-18572" fmla="*/ 587977 h 5369298"/>
                <a:gd name="connsiteX315-18573" fmla="*/ 1824764 w 6401555"/>
                <a:gd name="connsiteY315-18574" fmla="*/ 687129 h 5369298"/>
                <a:gd name="connsiteX316-18575" fmla="*/ 1780696 w 6401555"/>
                <a:gd name="connsiteY316-18576" fmla="*/ 698146 h 5369298"/>
                <a:gd name="connsiteX317-18577" fmla="*/ 1681545 w 6401555"/>
                <a:gd name="connsiteY317-18578" fmla="*/ 720179 h 5369298"/>
                <a:gd name="connsiteX318-18579" fmla="*/ 1769679 w 6401555"/>
                <a:gd name="connsiteY318-18580" fmla="*/ 753230 h 5369298"/>
                <a:gd name="connsiteX319-18581" fmla="*/ 1780696 w 6401555"/>
                <a:gd name="connsiteY319-18582" fmla="*/ 819331 h 5369298"/>
                <a:gd name="connsiteX320-18583" fmla="*/ 1824764 w 6401555"/>
                <a:gd name="connsiteY320-18584" fmla="*/ 918483 h 5369298"/>
                <a:gd name="connsiteX321-18585" fmla="*/ 1857814 w 6401555"/>
                <a:gd name="connsiteY321-18586" fmla="*/ 951534 h 5369298"/>
                <a:gd name="connsiteX322-18587" fmla="*/ 1879848 w 6401555"/>
                <a:gd name="connsiteY322-18588" fmla="*/ 984584 h 5369298"/>
                <a:gd name="connsiteX323-18589" fmla="*/ 1990017 w 6401555"/>
                <a:gd name="connsiteY323-18590" fmla="*/ 995601 h 5369298"/>
                <a:gd name="connsiteX324-18591" fmla="*/ 2023067 w 6401555"/>
                <a:gd name="connsiteY324-18592" fmla="*/ 1017635 h 5369298"/>
                <a:gd name="connsiteX325-18593" fmla="*/ 2056118 w 6401555"/>
                <a:gd name="connsiteY325-18594" fmla="*/ 1050685 h 5369298"/>
                <a:gd name="connsiteX326-18595" fmla="*/ 2089169 w 6401555"/>
                <a:gd name="connsiteY326-18596" fmla="*/ 1028652 h 5369298"/>
                <a:gd name="connsiteX327-18597" fmla="*/ 2122219 w 6401555"/>
                <a:gd name="connsiteY327-18598" fmla="*/ 984584 h 5369298"/>
                <a:gd name="connsiteX328-18599" fmla="*/ 2133236 w 6401555"/>
                <a:gd name="connsiteY328-18600" fmla="*/ 951534 h 5369298"/>
                <a:gd name="connsiteX329-18601" fmla="*/ 2166287 w 6401555"/>
                <a:gd name="connsiteY329-18602" fmla="*/ 940517 h 5369298"/>
                <a:gd name="connsiteX330-18603" fmla="*/ 2243405 w 6401555"/>
                <a:gd name="connsiteY330-18604" fmla="*/ 984584 h 5369298"/>
                <a:gd name="connsiteX331-18605" fmla="*/ 2232388 w 6401555"/>
                <a:gd name="connsiteY331-18606" fmla="*/ 1017635 h 5369298"/>
                <a:gd name="connsiteX332-18607" fmla="*/ 2210354 w 6401555"/>
                <a:gd name="connsiteY332-18608" fmla="*/ 1061702 h 5369298"/>
                <a:gd name="connsiteX333-18609" fmla="*/ 2188320 w 6401555"/>
                <a:gd name="connsiteY333-18610" fmla="*/ 1127804 h 5369298"/>
                <a:gd name="connsiteX334-18611" fmla="*/ 2133236 w 6401555"/>
                <a:gd name="connsiteY334-18612" fmla="*/ 1193905 h 5369298"/>
                <a:gd name="connsiteX335-18613" fmla="*/ 2100185 w 6401555"/>
                <a:gd name="connsiteY335-18614" fmla="*/ 1215938 h 5369298"/>
                <a:gd name="connsiteX336-18615" fmla="*/ 2298489 w 6401555"/>
                <a:gd name="connsiteY336-18616" fmla="*/ 1226955 h 5369298"/>
                <a:gd name="connsiteX337-18617" fmla="*/ 2364590 w 6401555"/>
                <a:gd name="connsiteY337-18618" fmla="*/ 1138820 h 5369298"/>
                <a:gd name="connsiteX338-18619" fmla="*/ 2397641 w 6401555"/>
                <a:gd name="connsiteY338-18620" fmla="*/ 1127804 h 5369298"/>
                <a:gd name="connsiteX339-18621" fmla="*/ 2584928 w 6401555"/>
                <a:gd name="connsiteY339-18622" fmla="*/ 1116787 h 5369298"/>
                <a:gd name="connsiteX340-18623" fmla="*/ 2640012 w 6401555"/>
                <a:gd name="connsiteY340-18624" fmla="*/ 1017635 h 5369298"/>
                <a:gd name="connsiteX341-18625" fmla="*/ 2651029 w 6401555"/>
                <a:gd name="connsiteY341-18626" fmla="*/ 929500 h 5369298"/>
                <a:gd name="connsiteX342-18627" fmla="*/ 2816282 w 6401555"/>
                <a:gd name="connsiteY342-18628" fmla="*/ 962551 h 5369298"/>
                <a:gd name="connsiteX343-18629" fmla="*/ 2860349 w 6401555"/>
                <a:gd name="connsiteY343-18630" fmla="*/ 841365 h 5369298"/>
                <a:gd name="connsiteX344-18631" fmla="*/ 2937467 w 6401555"/>
                <a:gd name="connsiteY344-18632" fmla="*/ 808314 h 5369298"/>
                <a:gd name="connsiteX345-18633" fmla="*/ 3080687 w 6401555"/>
                <a:gd name="connsiteY345-18634" fmla="*/ 819331 h 5369298"/>
                <a:gd name="connsiteX346-18635" fmla="*/ 3091704 w 6401555"/>
                <a:gd name="connsiteY346-18636" fmla="*/ 874416 h 5369298"/>
                <a:gd name="connsiteX347-18637" fmla="*/ 3124754 w 6401555"/>
                <a:gd name="connsiteY347-18638" fmla="*/ 951534 h 5369298"/>
                <a:gd name="connsiteX348-18639" fmla="*/ 3157805 w 6401555"/>
                <a:gd name="connsiteY348-18640" fmla="*/ 1094753 h 5369298"/>
                <a:gd name="connsiteX349-18641" fmla="*/ 3168822 w 6401555"/>
                <a:gd name="connsiteY349-18642" fmla="*/ 1127804 h 5369298"/>
                <a:gd name="connsiteX350-18643" fmla="*/ 3201872 w 6401555"/>
                <a:gd name="connsiteY350-18644" fmla="*/ 1138820 h 5369298"/>
                <a:gd name="connsiteX351-18645" fmla="*/ 3256957 w 6401555"/>
                <a:gd name="connsiteY351-18646" fmla="*/ 1149837 h 5369298"/>
                <a:gd name="connsiteX352-18647" fmla="*/ 3179838 w 6401555"/>
                <a:gd name="connsiteY352-18648" fmla="*/ 1160854 h 5369298"/>
                <a:gd name="connsiteX353-18649" fmla="*/ 3212889 w 6401555"/>
                <a:gd name="connsiteY353-18650" fmla="*/ 1171871 h 5369298"/>
                <a:gd name="connsiteX354-18651" fmla="*/ 3245940 w 6401555"/>
                <a:gd name="connsiteY354-18652" fmla="*/ 1193905 h 5369298"/>
                <a:gd name="connsiteX355-18653" fmla="*/ 3267973 w 6401555"/>
                <a:gd name="connsiteY355-18654" fmla="*/ 1226955 h 5369298"/>
                <a:gd name="connsiteX356-18655" fmla="*/ 3290007 w 6401555"/>
                <a:gd name="connsiteY356-18656" fmla="*/ 1271023 h 5369298"/>
                <a:gd name="connsiteX357-18657" fmla="*/ 3323058 w 6401555"/>
                <a:gd name="connsiteY357-18658" fmla="*/ 1293057 h 5369298"/>
                <a:gd name="connsiteX358-18659" fmla="*/ 3356108 w 6401555"/>
                <a:gd name="connsiteY358-18660" fmla="*/ 1282040 h 5369298"/>
                <a:gd name="connsiteX359-18661" fmla="*/ 3466277 w 6401555"/>
                <a:gd name="connsiteY359-18662" fmla="*/ 1193905 h 5369298"/>
                <a:gd name="connsiteX360-18663" fmla="*/ 3620513 w 6401555"/>
                <a:gd name="connsiteY360-18664" fmla="*/ 1160854 h 5369298"/>
                <a:gd name="connsiteX361-18665" fmla="*/ 3730682 w 6401555"/>
                <a:gd name="connsiteY361-18666" fmla="*/ 1116787 h 5369298"/>
                <a:gd name="connsiteX362-18667" fmla="*/ 3818817 w 6401555"/>
                <a:gd name="connsiteY362-18668" fmla="*/ 1094753 h 5369298"/>
                <a:gd name="connsiteX363-18669" fmla="*/ 3928985 w 6401555"/>
                <a:gd name="connsiteY363-18670" fmla="*/ 1050685 h 5369298"/>
                <a:gd name="connsiteX364-18671" fmla="*/ 4006104 w 6401555"/>
                <a:gd name="connsiteY364-18672" fmla="*/ 1017635 h 5369298"/>
                <a:gd name="connsiteX365-18673" fmla="*/ 4061188 w 6401555"/>
                <a:gd name="connsiteY365-18674" fmla="*/ 962551 h 5369298"/>
                <a:gd name="connsiteX366-18675" fmla="*/ 4127289 w 6401555"/>
                <a:gd name="connsiteY366-18676" fmla="*/ 907466 h 5369298"/>
                <a:gd name="connsiteX367-18677" fmla="*/ 4149323 w 6401555"/>
                <a:gd name="connsiteY367-18678" fmla="*/ 874416 h 5369298"/>
                <a:gd name="connsiteX368-18679" fmla="*/ 4182373 w 6401555"/>
                <a:gd name="connsiteY368-18680" fmla="*/ 852382 h 5369298"/>
                <a:gd name="connsiteX369-18681" fmla="*/ 4226441 w 6401555"/>
                <a:gd name="connsiteY369-18682" fmla="*/ 819331 h 5369298"/>
                <a:gd name="connsiteX370-18683" fmla="*/ 4303559 w 6401555"/>
                <a:gd name="connsiteY370-18684" fmla="*/ 786281 h 5369298"/>
                <a:gd name="connsiteX371-18685" fmla="*/ 4369660 w 6401555"/>
                <a:gd name="connsiteY371-18686" fmla="*/ 775264 h 5369298"/>
                <a:gd name="connsiteX372-18687" fmla="*/ 4424745 w 6401555"/>
                <a:gd name="connsiteY372-18688" fmla="*/ 753230 h 5369298"/>
                <a:gd name="connsiteX373-18689" fmla="*/ 4457795 w 6401555"/>
                <a:gd name="connsiteY373-18690" fmla="*/ 742213 h 5369298"/>
                <a:gd name="connsiteX374-18691" fmla="*/ 4523896 w 6401555"/>
                <a:gd name="connsiteY374-18692" fmla="*/ 698146 h 5369298"/>
                <a:gd name="connsiteX375-18693" fmla="*/ 4623048 w 6401555"/>
                <a:gd name="connsiteY375-18694" fmla="*/ 676112 h 5369298"/>
                <a:gd name="connsiteX376-18695" fmla="*/ 4755251 w 6401555"/>
                <a:gd name="connsiteY376-18696" fmla="*/ 709163 h 5369298"/>
                <a:gd name="connsiteX377-18697" fmla="*/ 4777284 w 6401555"/>
                <a:gd name="connsiteY377-18698" fmla="*/ 742213 h 5369298"/>
                <a:gd name="connsiteX378-18699" fmla="*/ 4810335 w 6401555"/>
                <a:gd name="connsiteY378-18700" fmla="*/ 753230 h 5369298"/>
                <a:gd name="connsiteX379-18701" fmla="*/ 4909487 w 6401555"/>
                <a:gd name="connsiteY379-18702" fmla="*/ 764247 h 5369298"/>
                <a:gd name="connsiteX380-18703" fmla="*/ 4942537 w 6401555"/>
                <a:gd name="connsiteY380-18704" fmla="*/ 830348 h 5369298"/>
                <a:gd name="connsiteX381-18705" fmla="*/ 4931520 w 6401555"/>
                <a:gd name="connsiteY381-18706" fmla="*/ 863399 h 5369298"/>
                <a:gd name="connsiteX382-18707" fmla="*/ 4909487 w 6401555"/>
                <a:gd name="connsiteY382-18708" fmla="*/ 830348 h 5369298"/>
                <a:gd name="connsiteX383-18709" fmla="*/ 4810335 w 6401555"/>
                <a:gd name="connsiteY383-18710" fmla="*/ 797298 h 5369298"/>
                <a:gd name="connsiteX384-18711" fmla="*/ 4777284 w 6401555"/>
                <a:gd name="connsiteY384-18712" fmla="*/ 808314 h 5369298"/>
                <a:gd name="connsiteX385-18713" fmla="*/ 4777284 w 6401555"/>
                <a:gd name="connsiteY385-18714" fmla="*/ 874416 h 5369298"/>
                <a:gd name="connsiteX386-18715" fmla="*/ 4854402 w 6401555"/>
                <a:gd name="connsiteY386-18716" fmla="*/ 918483 h 5369298"/>
                <a:gd name="connsiteX387-18717" fmla="*/ 5206942 w 6401555"/>
                <a:gd name="connsiteY387-18718" fmla="*/ 863399 h 5369298"/>
                <a:gd name="connsiteX388-18719" fmla="*/ 5239993 w 6401555"/>
                <a:gd name="connsiteY388-18720" fmla="*/ 841365 h 5369298"/>
                <a:gd name="connsiteX389-18721" fmla="*/ 5284060 w 6401555"/>
                <a:gd name="connsiteY389-18722" fmla="*/ 775264 h 5369298"/>
                <a:gd name="connsiteX390-18723" fmla="*/ 5339145 w 6401555"/>
                <a:gd name="connsiteY390-18724" fmla="*/ 510859 h 5369298"/>
                <a:gd name="connsiteX391-18725" fmla="*/ 5416263 w 6401555"/>
                <a:gd name="connsiteY391-18726" fmla="*/ 466791 h 5369298"/>
                <a:gd name="connsiteX392-18727" fmla="*/ 5581516 w 6401555"/>
                <a:gd name="connsiteY392-18728" fmla="*/ 433741 h 5369298"/>
                <a:gd name="connsiteX393-18729" fmla="*/ 5647617 w 6401555"/>
                <a:gd name="connsiteY393-18730" fmla="*/ 433741 h 5369298"/>
                <a:gd name="connsiteX394-18731" fmla="*/ 5658634 w 6401555"/>
                <a:gd name="connsiteY394-18732" fmla="*/ 499842 h 5369298"/>
                <a:gd name="connsiteX395-18733" fmla="*/ 5735752 w 6401555"/>
                <a:gd name="connsiteY395-18734" fmla="*/ 521876 h 5369298"/>
                <a:gd name="connsiteX396-18735" fmla="*/ 5746769 w 6401555"/>
                <a:gd name="connsiteY396-18736" fmla="*/ 477808 h 5369298"/>
                <a:gd name="connsiteX397-18737" fmla="*/ 5735752 w 6401555"/>
                <a:gd name="connsiteY397-18738" fmla="*/ 444758 h 5369298"/>
                <a:gd name="connsiteX398-18739" fmla="*/ 5724735 w 6401555"/>
                <a:gd name="connsiteY398-18740" fmla="*/ 378657 h 5369298"/>
                <a:gd name="connsiteX399-18741" fmla="*/ 5702701 w 6401555"/>
                <a:gd name="connsiteY399-18742" fmla="*/ 202387 h 5369298"/>
                <a:gd name="connsiteX400-18743" fmla="*/ 5669651 w 6401555"/>
                <a:gd name="connsiteY400-18744" fmla="*/ 136285 h 5369298"/>
                <a:gd name="connsiteX401-18745" fmla="*/ 5669651 w 6401555"/>
                <a:gd name="connsiteY401-18746" fmla="*/ 4083 h 5369298"/>
              </a:gdLst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49" y="connsiteY24-50"/>
                </a:cxn>
                <a:cxn ang="0">
                  <a:pos x="connsiteX25-51" y="connsiteY25-52"/>
                </a:cxn>
                <a:cxn ang="0">
                  <a:pos x="connsiteX26-53" y="connsiteY26-54"/>
                </a:cxn>
                <a:cxn ang="0">
                  <a:pos x="connsiteX27-55" y="connsiteY27-56"/>
                </a:cxn>
                <a:cxn ang="0">
                  <a:pos x="connsiteX28-57" y="connsiteY28-58"/>
                </a:cxn>
                <a:cxn ang="0">
                  <a:pos x="connsiteX29-59" y="connsiteY29-60"/>
                </a:cxn>
                <a:cxn ang="0">
                  <a:pos x="connsiteX30-61" y="connsiteY30-62"/>
                </a:cxn>
                <a:cxn ang="0">
                  <a:pos x="connsiteX31-63" y="connsiteY31-64"/>
                </a:cxn>
                <a:cxn ang="0">
                  <a:pos x="connsiteX32-65" y="connsiteY32-66"/>
                </a:cxn>
                <a:cxn ang="0">
                  <a:pos x="connsiteX33-67" y="connsiteY33-68"/>
                </a:cxn>
                <a:cxn ang="0">
                  <a:pos x="connsiteX34-69" y="connsiteY34-70"/>
                </a:cxn>
                <a:cxn ang="0">
                  <a:pos x="connsiteX35-71" y="connsiteY35-72"/>
                </a:cxn>
                <a:cxn ang="0">
                  <a:pos x="connsiteX36-73" y="connsiteY36-74"/>
                </a:cxn>
                <a:cxn ang="0">
                  <a:pos x="connsiteX37-75" y="connsiteY37-76"/>
                </a:cxn>
                <a:cxn ang="0">
                  <a:pos x="connsiteX38-77" y="connsiteY38-78"/>
                </a:cxn>
                <a:cxn ang="0">
                  <a:pos x="connsiteX39-79" y="connsiteY39-80"/>
                </a:cxn>
                <a:cxn ang="0">
                  <a:pos x="connsiteX40-81" y="connsiteY40-82"/>
                </a:cxn>
                <a:cxn ang="0">
                  <a:pos x="connsiteX41-83" y="connsiteY41-84"/>
                </a:cxn>
                <a:cxn ang="0">
                  <a:pos x="connsiteX42-85" y="connsiteY42-86"/>
                </a:cxn>
                <a:cxn ang="0">
                  <a:pos x="connsiteX43-87" y="connsiteY43-88"/>
                </a:cxn>
                <a:cxn ang="0">
                  <a:pos x="connsiteX44-89" y="connsiteY44-90"/>
                </a:cxn>
                <a:cxn ang="0">
                  <a:pos x="connsiteX45-91" y="connsiteY45-92"/>
                </a:cxn>
                <a:cxn ang="0">
                  <a:pos x="connsiteX46-93" y="connsiteY46-94"/>
                </a:cxn>
                <a:cxn ang="0">
                  <a:pos x="connsiteX47-95" y="connsiteY47-96"/>
                </a:cxn>
                <a:cxn ang="0">
                  <a:pos x="connsiteX48-97" y="connsiteY48-98"/>
                </a:cxn>
                <a:cxn ang="0">
                  <a:pos x="connsiteX49-99" y="connsiteY49-100"/>
                </a:cxn>
                <a:cxn ang="0">
                  <a:pos x="connsiteX50-101" y="connsiteY50-102"/>
                </a:cxn>
                <a:cxn ang="0">
                  <a:pos x="connsiteX51-103" y="connsiteY51-104"/>
                </a:cxn>
                <a:cxn ang="0">
                  <a:pos x="connsiteX52-105" y="connsiteY52-106"/>
                </a:cxn>
                <a:cxn ang="0">
                  <a:pos x="connsiteX53-107" y="connsiteY53-108"/>
                </a:cxn>
                <a:cxn ang="0">
                  <a:pos x="connsiteX54-109" y="connsiteY54-110"/>
                </a:cxn>
                <a:cxn ang="0">
                  <a:pos x="connsiteX55-111" y="connsiteY55-112"/>
                </a:cxn>
                <a:cxn ang="0">
                  <a:pos x="connsiteX56-113" y="connsiteY56-114"/>
                </a:cxn>
                <a:cxn ang="0">
                  <a:pos x="connsiteX57-115" y="connsiteY57-116"/>
                </a:cxn>
                <a:cxn ang="0">
                  <a:pos x="connsiteX58-117" y="connsiteY58-118"/>
                </a:cxn>
                <a:cxn ang="0">
                  <a:pos x="connsiteX59-119" y="connsiteY59-120"/>
                </a:cxn>
                <a:cxn ang="0">
                  <a:pos x="connsiteX60-121" y="connsiteY60-122"/>
                </a:cxn>
                <a:cxn ang="0">
                  <a:pos x="connsiteX61-123" y="connsiteY61-124"/>
                </a:cxn>
                <a:cxn ang="0">
                  <a:pos x="connsiteX62-125" y="connsiteY62-126"/>
                </a:cxn>
                <a:cxn ang="0">
                  <a:pos x="connsiteX63-127" y="connsiteY63-128"/>
                </a:cxn>
                <a:cxn ang="0">
                  <a:pos x="connsiteX64-129" y="connsiteY64-130"/>
                </a:cxn>
                <a:cxn ang="0">
                  <a:pos x="connsiteX65-131" y="connsiteY65-132"/>
                </a:cxn>
                <a:cxn ang="0">
                  <a:pos x="connsiteX66-133" y="connsiteY66-134"/>
                </a:cxn>
                <a:cxn ang="0">
                  <a:pos x="connsiteX67-135" y="connsiteY67-136"/>
                </a:cxn>
                <a:cxn ang="0">
                  <a:pos x="connsiteX68-137" y="connsiteY68-138"/>
                </a:cxn>
                <a:cxn ang="0">
                  <a:pos x="connsiteX69-139" y="connsiteY69-140"/>
                </a:cxn>
                <a:cxn ang="0">
                  <a:pos x="connsiteX70-141" y="connsiteY70-142"/>
                </a:cxn>
                <a:cxn ang="0">
                  <a:pos x="connsiteX71-143" y="connsiteY71-144"/>
                </a:cxn>
                <a:cxn ang="0">
                  <a:pos x="connsiteX72-145" y="connsiteY72-146"/>
                </a:cxn>
                <a:cxn ang="0">
                  <a:pos x="connsiteX73-147" y="connsiteY73-148"/>
                </a:cxn>
                <a:cxn ang="0">
                  <a:pos x="connsiteX74-149" y="connsiteY74-150"/>
                </a:cxn>
                <a:cxn ang="0">
                  <a:pos x="connsiteX75-151" y="connsiteY75-152"/>
                </a:cxn>
                <a:cxn ang="0">
                  <a:pos x="connsiteX76-153" y="connsiteY76-154"/>
                </a:cxn>
                <a:cxn ang="0">
                  <a:pos x="connsiteX77-155" y="connsiteY77-156"/>
                </a:cxn>
                <a:cxn ang="0">
                  <a:pos x="connsiteX78-157" y="connsiteY78-158"/>
                </a:cxn>
                <a:cxn ang="0">
                  <a:pos x="connsiteX79-159" y="connsiteY79-160"/>
                </a:cxn>
                <a:cxn ang="0">
                  <a:pos x="connsiteX80-161" y="connsiteY80-162"/>
                </a:cxn>
                <a:cxn ang="0">
                  <a:pos x="connsiteX81-163" y="connsiteY81-164"/>
                </a:cxn>
                <a:cxn ang="0">
                  <a:pos x="connsiteX82-165" y="connsiteY82-166"/>
                </a:cxn>
                <a:cxn ang="0">
                  <a:pos x="connsiteX83-167" y="connsiteY83-168"/>
                </a:cxn>
                <a:cxn ang="0">
                  <a:pos x="connsiteX84-169" y="connsiteY84-170"/>
                </a:cxn>
                <a:cxn ang="0">
                  <a:pos x="connsiteX85-171" y="connsiteY85-172"/>
                </a:cxn>
                <a:cxn ang="0">
                  <a:pos x="connsiteX86-173" y="connsiteY86-174"/>
                </a:cxn>
                <a:cxn ang="0">
                  <a:pos x="connsiteX87-175" y="connsiteY87-176"/>
                </a:cxn>
                <a:cxn ang="0">
                  <a:pos x="connsiteX88-177" y="connsiteY88-178"/>
                </a:cxn>
                <a:cxn ang="0">
                  <a:pos x="connsiteX89-179" y="connsiteY89-180"/>
                </a:cxn>
                <a:cxn ang="0">
                  <a:pos x="connsiteX90-181" y="connsiteY90-182"/>
                </a:cxn>
                <a:cxn ang="0">
                  <a:pos x="connsiteX91-183" y="connsiteY91-184"/>
                </a:cxn>
                <a:cxn ang="0">
                  <a:pos x="connsiteX92-185" y="connsiteY92-186"/>
                </a:cxn>
                <a:cxn ang="0">
                  <a:pos x="connsiteX93-187" y="connsiteY93-188"/>
                </a:cxn>
                <a:cxn ang="0">
                  <a:pos x="connsiteX94-189" y="connsiteY94-190"/>
                </a:cxn>
                <a:cxn ang="0">
                  <a:pos x="connsiteX95-191" y="connsiteY95-192"/>
                </a:cxn>
                <a:cxn ang="0">
                  <a:pos x="connsiteX96-193" y="connsiteY96-194"/>
                </a:cxn>
                <a:cxn ang="0">
                  <a:pos x="connsiteX97-195" y="connsiteY97-196"/>
                </a:cxn>
                <a:cxn ang="0">
                  <a:pos x="connsiteX98-197" y="connsiteY98-198"/>
                </a:cxn>
                <a:cxn ang="0">
                  <a:pos x="connsiteX99-199" y="connsiteY99-200"/>
                </a:cxn>
                <a:cxn ang="0">
                  <a:pos x="connsiteX100-201" y="connsiteY100-202"/>
                </a:cxn>
                <a:cxn ang="0">
                  <a:pos x="connsiteX101-203" y="connsiteY101-204"/>
                </a:cxn>
                <a:cxn ang="0">
                  <a:pos x="connsiteX102-205" y="connsiteY102-206"/>
                </a:cxn>
                <a:cxn ang="0">
                  <a:pos x="connsiteX103-207" y="connsiteY103-208"/>
                </a:cxn>
                <a:cxn ang="0">
                  <a:pos x="connsiteX104-209" y="connsiteY104-210"/>
                </a:cxn>
                <a:cxn ang="0">
                  <a:pos x="connsiteX105-211" y="connsiteY105-212"/>
                </a:cxn>
                <a:cxn ang="0">
                  <a:pos x="connsiteX106-213" y="connsiteY106-214"/>
                </a:cxn>
                <a:cxn ang="0">
                  <a:pos x="connsiteX107-215" y="connsiteY107-216"/>
                </a:cxn>
                <a:cxn ang="0">
                  <a:pos x="connsiteX108-217" y="connsiteY108-218"/>
                </a:cxn>
                <a:cxn ang="0">
                  <a:pos x="connsiteX109-219" y="connsiteY109-220"/>
                </a:cxn>
                <a:cxn ang="0">
                  <a:pos x="connsiteX110-221" y="connsiteY110-222"/>
                </a:cxn>
                <a:cxn ang="0">
                  <a:pos x="connsiteX111-223" y="connsiteY111-224"/>
                </a:cxn>
                <a:cxn ang="0">
                  <a:pos x="connsiteX112-225" y="connsiteY112-226"/>
                </a:cxn>
                <a:cxn ang="0">
                  <a:pos x="connsiteX113-227" y="connsiteY113-228"/>
                </a:cxn>
                <a:cxn ang="0">
                  <a:pos x="connsiteX114-229" y="connsiteY114-230"/>
                </a:cxn>
                <a:cxn ang="0">
                  <a:pos x="connsiteX115-231" y="connsiteY115-232"/>
                </a:cxn>
                <a:cxn ang="0">
                  <a:pos x="connsiteX116-233" y="connsiteY116-234"/>
                </a:cxn>
                <a:cxn ang="0">
                  <a:pos x="connsiteX117-235" y="connsiteY117-236"/>
                </a:cxn>
                <a:cxn ang="0">
                  <a:pos x="connsiteX118-237" y="connsiteY118-238"/>
                </a:cxn>
                <a:cxn ang="0">
                  <a:pos x="connsiteX119-239" y="connsiteY119-240"/>
                </a:cxn>
                <a:cxn ang="0">
                  <a:pos x="connsiteX120-241" y="connsiteY120-242"/>
                </a:cxn>
                <a:cxn ang="0">
                  <a:pos x="connsiteX121-243" y="connsiteY121-244"/>
                </a:cxn>
                <a:cxn ang="0">
                  <a:pos x="connsiteX122-245" y="connsiteY122-246"/>
                </a:cxn>
                <a:cxn ang="0">
                  <a:pos x="connsiteX123-247" y="connsiteY123-248"/>
                </a:cxn>
                <a:cxn ang="0">
                  <a:pos x="connsiteX124-249" y="connsiteY124-250"/>
                </a:cxn>
                <a:cxn ang="0">
                  <a:pos x="connsiteX125-251" y="connsiteY125-252"/>
                </a:cxn>
                <a:cxn ang="0">
                  <a:pos x="connsiteX126-253" y="connsiteY126-254"/>
                </a:cxn>
                <a:cxn ang="0">
                  <a:pos x="connsiteX127-255" y="connsiteY127-256"/>
                </a:cxn>
                <a:cxn ang="0">
                  <a:pos x="connsiteX128-257" y="connsiteY128-258"/>
                </a:cxn>
                <a:cxn ang="0">
                  <a:pos x="connsiteX129-259" y="connsiteY129-260"/>
                </a:cxn>
                <a:cxn ang="0">
                  <a:pos x="connsiteX130-261" y="connsiteY130-262"/>
                </a:cxn>
                <a:cxn ang="0">
                  <a:pos x="connsiteX131-263" y="connsiteY131-264"/>
                </a:cxn>
                <a:cxn ang="0">
                  <a:pos x="connsiteX132-265" y="connsiteY132-266"/>
                </a:cxn>
                <a:cxn ang="0">
                  <a:pos x="connsiteX133-267" y="connsiteY133-268"/>
                </a:cxn>
                <a:cxn ang="0">
                  <a:pos x="connsiteX134-269" y="connsiteY134-270"/>
                </a:cxn>
                <a:cxn ang="0">
                  <a:pos x="connsiteX135-271" y="connsiteY135-272"/>
                </a:cxn>
                <a:cxn ang="0">
                  <a:pos x="connsiteX136-273" y="connsiteY136-274"/>
                </a:cxn>
                <a:cxn ang="0">
                  <a:pos x="connsiteX137-275" y="connsiteY137-276"/>
                </a:cxn>
                <a:cxn ang="0">
                  <a:pos x="connsiteX138-277" y="connsiteY138-278"/>
                </a:cxn>
                <a:cxn ang="0">
                  <a:pos x="connsiteX139-279" y="connsiteY139-280"/>
                </a:cxn>
                <a:cxn ang="0">
                  <a:pos x="connsiteX140-281" y="connsiteY140-282"/>
                </a:cxn>
                <a:cxn ang="0">
                  <a:pos x="connsiteX141-283" y="connsiteY141-284"/>
                </a:cxn>
                <a:cxn ang="0">
                  <a:pos x="connsiteX142-285" y="connsiteY142-286"/>
                </a:cxn>
                <a:cxn ang="0">
                  <a:pos x="connsiteX143-287" y="connsiteY143-288"/>
                </a:cxn>
                <a:cxn ang="0">
                  <a:pos x="connsiteX144-289" y="connsiteY144-290"/>
                </a:cxn>
                <a:cxn ang="0">
                  <a:pos x="connsiteX145-291" y="connsiteY145-292"/>
                </a:cxn>
                <a:cxn ang="0">
                  <a:pos x="connsiteX146-293" y="connsiteY146-294"/>
                </a:cxn>
                <a:cxn ang="0">
                  <a:pos x="connsiteX147-295" y="connsiteY147-296"/>
                </a:cxn>
                <a:cxn ang="0">
                  <a:pos x="connsiteX148-297" y="connsiteY148-298"/>
                </a:cxn>
                <a:cxn ang="0">
                  <a:pos x="connsiteX149-299" y="connsiteY149-300"/>
                </a:cxn>
                <a:cxn ang="0">
                  <a:pos x="connsiteX150-301" y="connsiteY150-302"/>
                </a:cxn>
                <a:cxn ang="0">
                  <a:pos x="connsiteX151-303" y="connsiteY151-304"/>
                </a:cxn>
                <a:cxn ang="0">
                  <a:pos x="connsiteX152-305" y="connsiteY152-306"/>
                </a:cxn>
                <a:cxn ang="0">
                  <a:pos x="connsiteX153-307" y="connsiteY153-308"/>
                </a:cxn>
                <a:cxn ang="0">
                  <a:pos x="connsiteX154-309" y="connsiteY154-310"/>
                </a:cxn>
                <a:cxn ang="0">
                  <a:pos x="connsiteX155-311" y="connsiteY155-312"/>
                </a:cxn>
                <a:cxn ang="0">
                  <a:pos x="connsiteX156-313" y="connsiteY156-314"/>
                </a:cxn>
                <a:cxn ang="0">
                  <a:pos x="connsiteX157-315" y="connsiteY157-316"/>
                </a:cxn>
                <a:cxn ang="0">
                  <a:pos x="connsiteX158-317" y="connsiteY158-318"/>
                </a:cxn>
                <a:cxn ang="0">
                  <a:pos x="connsiteX159-319" y="connsiteY159-320"/>
                </a:cxn>
                <a:cxn ang="0">
                  <a:pos x="connsiteX160-321" y="connsiteY160-322"/>
                </a:cxn>
                <a:cxn ang="0">
                  <a:pos x="connsiteX161-323" y="connsiteY161-324"/>
                </a:cxn>
                <a:cxn ang="0">
                  <a:pos x="connsiteX162-325" y="connsiteY162-326"/>
                </a:cxn>
                <a:cxn ang="0">
                  <a:pos x="connsiteX163-327" y="connsiteY163-328"/>
                </a:cxn>
                <a:cxn ang="0">
                  <a:pos x="connsiteX164-329" y="connsiteY164-330"/>
                </a:cxn>
                <a:cxn ang="0">
                  <a:pos x="connsiteX165-331" y="connsiteY165-332"/>
                </a:cxn>
                <a:cxn ang="0">
                  <a:pos x="connsiteX166-333" y="connsiteY166-334"/>
                </a:cxn>
                <a:cxn ang="0">
                  <a:pos x="connsiteX167-335" y="connsiteY167-336"/>
                </a:cxn>
                <a:cxn ang="0">
                  <a:pos x="connsiteX168-337" y="connsiteY168-338"/>
                </a:cxn>
                <a:cxn ang="0">
                  <a:pos x="connsiteX169-339" y="connsiteY169-340"/>
                </a:cxn>
                <a:cxn ang="0">
                  <a:pos x="connsiteX170-341" y="connsiteY170-342"/>
                </a:cxn>
                <a:cxn ang="0">
                  <a:pos x="connsiteX171-343" y="connsiteY171-344"/>
                </a:cxn>
                <a:cxn ang="0">
                  <a:pos x="connsiteX172-345" y="connsiteY172-346"/>
                </a:cxn>
                <a:cxn ang="0">
                  <a:pos x="connsiteX173-347" y="connsiteY173-348"/>
                </a:cxn>
                <a:cxn ang="0">
                  <a:pos x="connsiteX174-349" y="connsiteY174-350"/>
                </a:cxn>
                <a:cxn ang="0">
                  <a:pos x="connsiteX175-351" y="connsiteY175-352"/>
                </a:cxn>
                <a:cxn ang="0">
                  <a:pos x="connsiteX176-353" y="connsiteY176-354"/>
                </a:cxn>
                <a:cxn ang="0">
                  <a:pos x="connsiteX177-355" y="connsiteY177-356"/>
                </a:cxn>
                <a:cxn ang="0">
                  <a:pos x="connsiteX178-357" y="connsiteY178-358"/>
                </a:cxn>
                <a:cxn ang="0">
                  <a:pos x="connsiteX179-359" y="connsiteY179-360"/>
                </a:cxn>
                <a:cxn ang="0">
                  <a:pos x="connsiteX180-361" y="connsiteY180-362"/>
                </a:cxn>
                <a:cxn ang="0">
                  <a:pos x="connsiteX181-363" y="connsiteY181-364"/>
                </a:cxn>
                <a:cxn ang="0">
                  <a:pos x="connsiteX182-365" y="connsiteY182-366"/>
                </a:cxn>
                <a:cxn ang="0">
                  <a:pos x="connsiteX183-367" y="connsiteY183-368"/>
                </a:cxn>
                <a:cxn ang="0">
                  <a:pos x="connsiteX184-369" y="connsiteY184-370"/>
                </a:cxn>
                <a:cxn ang="0">
                  <a:pos x="connsiteX185-371" y="connsiteY185-372"/>
                </a:cxn>
                <a:cxn ang="0">
                  <a:pos x="connsiteX186-373" y="connsiteY186-374"/>
                </a:cxn>
                <a:cxn ang="0">
                  <a:pos x="connsiteX187-375" y="connsiteY187-376"/>
                </a:cxn>
                <a:cxn ang="0">
                  <a:pos x="connsiteX188-377" y="connsiteY188-378"/>
                </a:cxn>
                <a:cxn ang="0">
                  <a:pos x="connsiteX189-379" y="connsiteY189-380"/>
                </a:cxn>
                <a:cxn ang="0">
                  <a:pos x="connsiteX190-381" y="connsiteY190-382"/>
                </a:cxn>
                <a:cxn ang="0">
                  <a:pos x="connsiteX191-383" y="connsiteY191-384"/>
                </a:cxn>
                <a:cxn ang="0">
                  <a:pos x="connsiteX192-385" y="connsiteY192-386"/>
                </a:cxn>
                <a:cxn ang="0">
                  <a:pos x="connsiteX193-387" y="connsiteY193-388"/>
                </a:cxn>
                <a:cxn ang="0">
                  <a:pos x="connsiteX194-389" y="connsiteY194-390"/>
                </a:cxn>
                <a:cxn ang="0">
                  <a:pos x="connsiteX195-391" y="connsiteY195-392"/>
                </a:cxn>
                <a:cxn ang="0">
                  <a:pos x="connsiteX196-393" y="connsiteY196-394"/>
                </a:cxn>
                <a:cxn ang="0">
                  <a:pos x="connsiteX197-395" y="connsiteY197-396"/>
                </a:cxn>
                <a:cxn ang="0">
                  <a:pos x="connsiteX198-397" y="connsiteY198-398"/>
                </a:cxn>
                <a:cxn ang="0">
                  <a:pos x="connsiteX199-399" y="connsiteY199-400"/>
                </a:cxn>
                <a:cxn ang="0">
                  <a:pos x="connsiteX200-401" y="connsiteY200-402"/>
                </a:cxn>
                <a:cxn ang="0">
                  <a:pos x="connsiteX201-403" y="connsiteY201-404"/>
                </a:cxn>
                <a:cxn ang="0">
                  <a:pos x="connsiteX202-405" y="connsiteY202-406"/>
                </a:cxn>
                <a:cxn ang="0">
                  <a:pos x="connsiteX203-407" y="connsiteY203-408"/>
                </a:cxn>
                <a:cxn ang="0">
                  <a:pos x="connsiteX204-409" y="connsiteY204-410"/>
                </a:cxn>
                <a:cxn ang="0">
                  <a:pos x="connsiteX205-411" y="connsiteY205-412"/>
                </a:cxn>
                <a:cxn ang="0">
                  <a:pos x="connsiteX206-413" y="connsiteY206-414"/>
                </a:cxn>
                <a:cxn ang="0">
                  <a:pos x="connsiteX207-415" y="connsiteY207-416"/>
                </a:cxn>
                <a:cxn ang="0">
                  <a:pos x="connsiteX208-417" y="connsiteY208-418"/>
                </a:cxn>
                <a:cxn ang="0">
                  <a:pos x="connsiteX209-419" y="connsiteY209-420"/>
                </a:cxn>
                <a:cxn ang="0">
                  <a:pos x="connsiteX210-421" y="connsiteY210-422"/>
                </a:cxn>
                <a:cxn ang="0">
                  <a:pos x="connsiteX211-423" y="connsiteY211-424"/>
                </a:cxn>
                <a:cxn ang="0">
                  <a:pos x="connsiteX212-425" y="connsiteY212-426"/>
                </a:cxn>
                <a:cxn ang="0">
                  <a:pos x="connsiteX213-427" y="connsiteY213-428"/>
                </a:cxn>
                <a:cxn ang="0">
                  <a:pos x="connsiteX214-429" y="connsiteY214-430"/>
                </a:cxn>
                <a:cxn ang="0">
                  <a:pos x="connsiteX215-431" y="connsiteY215-432"/>
                </a:cxn>
                <a:cxn ang="0">
                  <a:pos x="connsiteX216-433" y="connsiteY216-434"/>
                </a:cxn>
                <a:cxn ang="0">
                  <a:pos x="connsiteX217-435" y="connsiteY217-436"/>
                </a:cxn>
                <a:cxn ang="0">
                  <a:pos x="connsiteX218-437" y="connsiteY218-438"/>
                </a:cxn>
                <a:cxn ang="0">
                  <a:pos x="connsiteX219-439" y="connsiteY219-440"/>
                </a:cxn>
                <a:cxn ang="0">
                  <a:pos x="connsiteX220-441" y="connsiteY220-442"/>
                </a:cxn>
                <a:cxn ang="0">
                  <a:pos x="connsiteX221-443" y="connsiteY221-444"/>
                </a:cxn>
                <a:cxn ang="0">
                  <a:pos x="connsiteX222-445" y="connsiteY222-446"/>
                </a:cxn>
                <a:cxn ang="0">
                  <a:pos x="connsiteX223-447" y="connsiteY223-448"/>
                </a:cxn>
                <a:cxn ang="0">
                  <a:pos x="connsiteX224-449" y="connsiteY224-450"/>
                </a:cxn>
                <a:cxn ang="0">
                  <a:pos x="connsiteX225-451" y="connsiteY225-452"/>
                </a:cxn>
                <a:cxn ang="0">
                  <a:pos x="connsiteX226-453" y="connsiteY226-454"/>
                </a:cxn>
                <a:cxn ang="0">
                  <a:pos x="connsiteX227-455" y="connsiteY227-456"/>
                </a:cxn>
                <a:cxn ang="0">
                  <a:pos x="connsiteX228-457" y="connsiteY228-458"/>
                </a:cxn>
                <a:cxn ang="0">
                  <a:pos x="connsiteX229-459" y="connsiteY229-460"/>
                </a:cxn>
                <a:cxn ang="0">
                  <a:pos x="connsiteX230-461" y="connsiteY230-462"/>
                </a:cxn>
                <a:cxn ang="0">
                  <a:pos x="connsiteX231-463" y="connsiteY231-464"/>
                </a:cxn>
                <a:cxn ang="0">
                  <a:pos x="connsiteX232-465" y="connsiteY232-466"/>
                </a:cxn>
                <a:cxn ang="0">
                  <a:pos x="connsiteX233-467" y="connsiteY233-468"/>
                </a:cxn>
                <a:cxn ang="0">
                  <a:pos x="connsiteX234-469" y="connsiteY234-470"/>
                </a:cxn>
                <a:cxn ang="0">
                  <a:pos x="connsiteX235-471" y="connsiteY235-472"/>
                </a:cxn>
                <a:cxn ang="0">
                  <a:pos x="connsiteX236-473" y="connsiteY236-474"/>
                </a:cxn>
                <a:cxn ang="0">
                  <a:pos x="connsiteX237-475" y="connsiteY237-476"/>
                </a:cxn>
                <a:cxn ang="0">
                  <a:pos x="connsiteX238-477" y="connsiteY238-478"/>
                </a:cxn>
                <a:cxn ang="0">
                  <a:pos x="connsiteX239-479" y="connsiteY239-480"/>
                </a:cxn>
                <a:cxn ang="0">
                  <a:pos x="connsiteX240-481" y="connsiteY240-482"/>
                </a:cxn>
                <a:cxn ang="0">
                  <a:pos x="connsiteX241-483" y="connsiteY241-484"/>
                </a:cxn>
                <a:cxn ang="0">
                  <a:pos x="connsiteX242-485" y="connsiteY242-486"/>
                </a:cxn>
                <a:cxn ang="0">
                  <a:pos x="connsiteX243-487" y="connsiteY243-488"/>
                </a:cxn>
                <a:cxn ang="0">
                  <a:pos x="connsiteX244-489" y="connsiteY244-490"/>
                </a:cxn>
                <a:cxn ang="0">
                  <a:pos x="connsiteX245-491" y="connsiteY245-492"/>
                </a:cxn>
                <a:cxn ang="0">
                  <a:pos x="connsiteX246-493" y="connsiteY246-494"/>
                </a:cxn>
                <a:cxn ang="0">
                  <a:pos x="connsiteX247-495" y="connsiteY247-496"/>
                </a:cxn>
                <a:cxn ang="0">
                  <a:pos x="connsiteX248-497" y="connsiteY248-498"/>
                </a:cxn>
                <a:cxn ang="0">
                  <a:pos x="connsiteX249-499" y="connsiteY249-500"/>
                </a:cxn>
                <a:cxn ang="0">
                  <a:pos x="connsiteX250-501" y="connsiteY250-502"/>
                </a:cxn>
                <a:cxn ang="0">
                  <a:pos x="connsiteX251-503" y="connsiteY251-504"/>
                </a:cxn>
                <a:cxn ang="0">
                  <a:pos x="connsiteX252-505" y="connsiteY252-506"/>
                </a:cxn>
                <a:cxn ang="0">
                  <a:pos x="connsiteX253-507" y="connsiteY253-508"/>
                </a:cxn>
                <a:cxn ang="0">
                  <a:pos x="connsiteX254-509" y="connsiteY254-510"/>
                </a:cxn>
                <a:cxn ang="0">
                  <a:pos x="connsiteX255-511" y="connsiteY255-512"/>
                </a:cxn>
                <a:cxn ang="0">
                  <a:pos x="connsiteX256-513" y="connsiteY256-514"/>
                </a:cxn>
                <a:cxn ang="0">
                  <a:pos x="connsiteX257-515" y="connsiteY257-516"/>
                </a:cxn>
                <a:cxn ang="0">
                  <a:pos x="connsiteX258-517" y="connsiteY258-518"/>
                </a:cxn>
                <a:cxn ang="0">
                  <a:pos x="connsiteX259-519" y="connsiteY259-520"/>
                </a:cxn>
                <a:cxn ang="0">
                  <a:pos x="connsiteX260-521" y="connsiteY260-522"/>
                </a:cxn>
                <a:cxn ang="0">
                  <a:pos x="connsiteX261-523" y="connsiteY261-524"/>
                </a:cxn>
                <a:cxn ang="0">
                  <a:pos x="connsiteX262-525" y="connsiteY262-526"/>
                </a:cxn>
                <a:cxn ang="0">
                  <a:pos x="connsiteX263-527" y="connsiteY263-528"/>
                </a:cxn>
                <a:cxn ang="0">
                  <a:pos x="connsiteX264-529" y="connsiteY264-530"/>
                </a:cxn>
                <a:cxn ang="0">
                  <a:pos x="connsiteX265-531" y="connsiteY265-532"/>
                </a:cxn>
                <a:cxn ang="0">
                  <a:pos x="connsiteX266-533" y="connsiteY266-534"/>
                </a:cxn>
                <a:cxn ang="0">
                  <a:pos x="connsiteX267-535" y="connsiteY267-536"/>
                </a:cxn>
                <a:cxn ang="0">
                  <a:pos x="connsiteX268-537" y="connsiteY268-538"/>
                </a:cxn>
                <a:cxn ang="0">
                  <a:pos x="connsiteX269-539" y="connsiteY269-540"/>
                </a:cxn>
                <a:cxn ang="0">
                  <a:pos x="connsiteX270-541" y="connsiteY270-542"/>
                </a:cxn>
                <a:cxn ang="0">
                  <a:pos x="connsiteX271-543" y="connsiteY271-544"/>
                </a:cxn>
                <a:cxn ang="0">
                  <a:pos x="connsiteX272-545" y="connsiteY272-546"/>
                </a:cxn>
                <a:cxn ang="0">
                  <a:pos x="connsiteX273-547" y="connsiteY273-548"/>
                </a:cxn>
                <a:cxn ang="0">
                  <a:pos x="connsiteX274-549" y="connsiteY274-550"/>
                </a:cxn>
                <a:cxn ang="0">
                  <a:pos x="connsiteX275-551" y="connsiteY275-552"/>
                </a:cxn>
                <a:cxn ang="0">
                  <a:pos x="connsiteX276-553" y="connsiteY276-554"/>
                </a:cxn>
                <a:cxn ang="0">
                  <a:pos x="connsiteX277-555" y="connsiteY277-556"/>
                </a:cxn>
                <a:cxn ang="0">
                  <a:pos x="connsiteX278-557" y="connsiteY278-558"/>
                </a:cxn>
                <a:cxn ang="0">
                  <a:pos x="connsiteX279-559" y="connsiteY279-560"/>
                </a:cxn>
                <a:cxn ang="0">
                  <a:pos x="connsiteX280-561" y="connsiteY280-562"/>
                </a:cxn>
                <a:cxn ang="0">
                  <a:pos x="connsiteX281-563" y="connsiteY281-564"/>
                </a:cxn>
                <a:cxn ang="0">
                  <a:pos x="connsiteX282-565" y="connsiteY282-566"/>
                </a:cxn>
                <a:cxn ang="0">
                  <a:pos x="connsiteX283-567" y="connsiteY283-568"/>
                </a:cxn>
                <a:cxn ang="0">
                  <a:pos x="connsiteX284-569" y="connsiteY284-570"/>
                </a:cxn>
                <a:cxn ang="0">
                  <a:pos x="connsiteX285-571" y="connsiteY285-572"/>
                </a:cxn>
                <a:cxn ang="0">
                  <a:pos x="connsiteX286-573" y="connsiteY286-574"/>
                </a:cxn>
                <a:cxn ang="0">
                  <a:pos x="connsiteX287-575" y="connsiteY287-576"/>
                </a:cxn>
                <a:cxn ang="0">
                  <a:pos x="connsiteX288-577" y="connsiteY288-578"/>
                </a:cxn>
                <a:cxn ang="0">
                  <a:pos x="connsiteX289-579" y="connsiteY289-580"/>
                </a:cxn>
                <a:cxn ang="0">
                  <a:pos x="connsiteX290-581" y="connsiteY290-582"/>
                </a:cxn>
                <a:cxn ang="0">
                  <a:pos x="connsiteX291-583" y="connsiteY291-584"/>
                </a:cxn>
                <a:cxn ang="0">
                  <a:pos x="connsiteX292-585" y="connsiteY292-586"/>
                </a:cxn>
                <a:cxn ang="0">
                  <a:pos x="connsiteX293-587" y="connsiteY293-588"/>
                </a:cxn>
                <a:cxn ang="0">
                  <a:pos x="connsiteX294-589" y="connsiteY294-590"/>
                </a:cxn>
                <a:cxn ang="0">
                  <a:pos x="connsiteX295-591" y="connsiteY295-592"/>
                </a:cxn>
                <a:cxn ang="0">
                  <a:pos x="connsiteX296-593" y="connsiteY296-594"/>
                </a:cxn>
                <a:cxn ang="0">
                  <a:pos x="connsiteX297-595" y="connsiteY297-596"/>
                </a:cxn>
                <a:cxn ang="0">
                  <a:pos x="connsiteX298-597" y="connsiteY298-598"/>
                </a:cxn>
                <a:cxn ang="0">
                  <a:pos x="connsiteX299-599" y="connsiteY299-600"/>
                </a:cxn>
                <a:cxn ang="0">
                  <a:pos x="connsiteX300-601" y="connsiteY300-602"/>
                </a:cxn>
                <a:cxn ang="0">
                  <a:pos x="connsiteX301-603" y="connsiteY301-604"/>
                </a:cxn>
                <a:cxn ang="0">
                  <a:pos x="connsiteX302-605" y="connsiteY302-606"/>
                </a:cxn>
                <a:cxn ang="0">
                  <a:pos x="connsiteX303-607" y="connsiteY303-608"/>
                </a:cxn>
                <a:cxn ang="0">
                  <a:pos x="connsiteX304-609" y="connsiteY304-610"/>
                </a:cxn>
                <a:cxn ang="0">
                  <a:pos x="connsiteX305-611" y="connsiteY305-612"/>
                </a:cxn>
                <a:cxn ang="0">
                  <a:pos x="connsiteX306-613" y="connsiteY306-614"/>
                </a:cxn>
                <a:cxn ang="0">
                  <a:pos x="connsiteX307-615" y="connsiteY307-616"/>
                </a:cxn>
                <a:cxn ang="0">
                  <a:pos x="connsiteX308-617" y="connsiteY308-618"/>
                </a:cxn>
                <a:cxn ang="0">
                  <a:pos x="connsiteX309-619" y="connsiteY309-620"/>
                </a:cxn>
                <a:cxn ang="0">
                  <a:pos x="connsiteX310-621" y="connsiteY310-622"/>
                </a:cxn>
                <a:cxn ang="0">
                  <a:pos x="connsiteX311-623" y="connsiteY311-624"/>
                </a:cxn>
                <a:cxn ang="0">
                  <a:pos x="connsiteX312-625" y="connsiteY312-626"/>
                </a:cxn>
                <a:cxn ang="0">
                  <a:pos x="connsiteX313-627" y="connsiteY313-628"/>
                </a:cxn>
                <a:cxn ang="0">
                  <a:pos x="connsiteX314-629" y="connsiteY314-630"/>
                </a:cxn>
                <a:cxn ang="0">
                  <a:pos x="connsiteX315-631" y="connsiteY315-632"/>
                </a:cxn>
                <a:cxn ang="0">
                  <a:pos x="connsiteX316-633" y="connsiteY316-634"/>
                </a:cxn>
                <a:cxn ang="0">
                  <a:pos x="connsiteX317-635" y="connsiteY317-636"/>
                </a:cxn>
                <a:cxn ang="0">
                  <a:pos x="connsiteX318-637" y="connsiteY318-638"/>
                </a:cxn>
                <a:cxn ang="0">
                  <a:pos x="connsiteX319-639" y="connsiteY319-640"/>
                </a:cxn>
                <a:cxn ang="0">
                  <a:pos x="connsiteX320-641" y="connsiteY320-642"/>
                </a:cxn>
                <a:cxn ang="0">
                  <a:pos x="connsiteX321-643" y="connsiteY321-644"/>
                </a:cxn>
                <a:cxn ang="0">
                  <a:pos x="connsiteX322-645" y="connsiteY322-646"/>
                </a:cxn>
                <a:cxn ang="0">
                  <a:pos x="connsiteX323-647" y="connsiteY323-648"/>
                </a:cxn>
                <a:cxn ang="0">
                  <a:pos x="connsiteX324-649" y="connsiteY324-650"/>
                </a:cxn>
                <a:cxn ang="0">
                  <a:pos x="connsiteX325-651" y="connsiteY325-652"/>
                </a:cxn>
                <a:cxn ang="0">
                  <a:pos x="connsiteX326-653" y="connsiteY326-654"/>
                </a:cxn>
                <a:cxn ang="0">
                  <a:pos x="connsiteX327-655" y="connsiteY327-656"/>
                </a:cxn>
                <a:cxn ang="0">
                  <a:pos x="connsiteX328-657" y="connsiteY328-658"/>
                </a:cxn>
                <a:cxn ang="0">
                  <a:pos x="connsiteX329-659" y="connsiteY329-660"/>
                </a:cxn>
                <a:cxn ang="0">
                  <a:pos x="connsiteX330-661" y="connsiteY330-662"/>
                </a:cxn>
                <a:cxn ang="0">
                  <a:pos x="connsiteX331-663" y="connsiteY331-664"/>
                </a:cxn>
                <a:cxn ang="0">
                  <a:pos x="connsiteX332-665" y="connsiteY332-666"/>
                </a:cxn>
                <a:cxn ang="0">
                  <a:pos x="connsiteX333-667" y="connsiteY333-668"/>
                </a:cxn>
                <a:cxn ang="0">
                  <a:pos x="connsiteX334-669" y="connsiteY334-670"/>
                </a:cxn>
                <a:cxn ang="0">
                  <a:pos x="connsiteX335-671" y="connsiteY335-672"/>
                </a:cxn>
                <a:cxn ang="0">
                  <a:pos x="connsiteX336-673" y="connsiteY336-674"/>
                </a:cxn>
                <a:cxn ang="0">
                  <a:pos x="connsiteX337-675" y="connsiteY337-676"/>
                </a:cxn>
                <a:cxn ang="0">
                  <a:pos x="connsiteX338-677" y="connsiteY338-678"/>
                </a:cxn>
                <a:cxn ang="0">
                  <a:pos x="connsiteX339-679" y="connsiteY339-680"/>
                </a:cxn>
                <a:cxn ang="0">
                  <a:pos x="connsiteX340-681" y="connsiteY340-682"/>
                </a:cxn>
                <a:cxn ang="0">
                  <a:pos x="connsiteX341-683" y="connsiteY341-684"/>
                </a:cxn>
                <a:cxn ang="0">
                  <a:pos x="connsiteX342-685" y="connsiteY342-686"/>
                </a:cxn>
                <a:cxn ang="0">
                  <a:pos x="connsiteX343-687" y="connsiteY343-688"/>
                </a:cxn>
                <a:cxn ang="0">
                  <a:pos x="connsiteX344-689" y="connsiteY344-690"/>
                </a:cxn>
                <a:cxn ang="0">
                  <a:pos x="connsiteX345-691" y="connsiteY345-692"/>
                </a:cxn>
                <a:cxn ang="0">
                  <a:pos x="connsiteX346-693" y="connsiteY346-694"/>
                </a:cxn>
                <a:cxn ang="0">
                  <a:pos x="connsiteX347-695" y="connsiteY347-696"/>
                </a:cxn>
                <a:cxn ang="0">
                  <a:pos x="connsiteX348-697" y="connsiteY348-698"/>
                </a:cxn>
                <a:cxn ang="0">
                  <a:pos x="connsiteX349-699" y="connsiteY349-700"/>
                </a:cxn>
                <a:cxn ang="0">
                  <a:pos x="connsiteX350-701" y="connsiteY350-702"/>
                </a:cxn>
                <a:cxn ang="0">
                  <a:pos x="connsiteX351-703" y="connsiteY351-704"/>
                </a:cxn>
                <a:cxn ang="0">
                  <a:pos x="connsiteX352-705" y="connsiteY352-706"/>
                </a:cxn>
                <a:cxn ang="0">
                  <a:pos x="connsiteX353-707" y="connsiteY353-708"/>
                </a:cxn>
                <a:cxn ang="0">
                  <a:pos x="connsiteX354-709" y="connsiteY354-710"/>
                </a:cxn>
                <a:cxn ang="0">
                  <a:pos x="connsiteX355-711" y="connsiteY355-712"/>
                </a:cxn>
                <a:cxn ang="0">
                  <a:pos x="connsiteX356-713" y="connsiteY356-714"/>
                </a:cxn>
                <a:cxn ang="0">
                  <a:pos x="connsiteX357-715" y="connsiteY357-716"/>
                </a:cxn>
                <a:cxn ang="0">
                  <a:pos x="connsiteX358-717" y="connsiteY358-718"/>
                </a:cxn>
                <a:cxn ang="0">
                  <a:pos x="connsiteX359-719" y="connsiteY359-720"/>
                </a:cxn>
                <a:cxn ang="0">
                  <a:pos x="connsiteX360-721" y="connsiteY360-722"/>
                </a:cxn>
                <a:cxn ang="0">
                  <a:pos x="connsiteX361-723" y="connsiteY361-724"/>
                </a:cxn>
                <a:cxn ang="0">
                  <a:pos x="connsiteX362-725" y="connsiteY362-726"/>
                </a:cxn>
                <a:cxn ang="0">
                  <a:pos x="connsiteX363-727" y="connsiteY363-728"/>
                </a:cxn>
                <a:cxn ang="0">
                  <a:pos x="connsiteX364-729" y="connsiteY364-730"/>
                </a:cxn>
                <a:cxn ang="0">
                  <a:pos x="connsiteX365-731" y="connsiteY365-732"/>
                </a:cxn>
                <a:cxn ang="0">
                  <a:pos x="connsiteX366-733" y="connsiteY366-734"/>
                </a:cxn>
                <a:cxn ang="0">
                  <a:pos x="connsiteX367-735" y="connsiteY367-736"/>
                </a:cxn>
                <a:cxn ang="0">
                  <a:pos x="connsiteX368-737" y="connsiteY368-738"/>
                </a:cxn>
                <a:cxn ang="0">
                  <a:pos x="connsiteX369-739" y="connsiteY369-740"/>
                </a:cxn>
                <a:cxn ang="0">
                  <a:pos x="connsiteX370-741" y="connsiteY370-742"/>
                </a:cxn>
                <a:cxn ang="0">
                  <a:pos x="connsiteX371-743" y="connsiteY371-744"/>
                </a:cxn>
                <a:cxn ang="0">
                  <a:pos x="connsiteX372-745" y="connsiteY372-746"/>
                </a:cxn>
                <a:cxn ang="0">
                  <a:pos x="connsiteX373-747" y="connsiteY373-748"/>
                </a:cxn>
                <a:cxn ang="0">
                  <a:pos x="connsiteX374-749" y="connsiteY374-750"/>
                </a:cxn>
                <a:cxn ang="0">
                  <a:pos x="connsiteX375-751" y="connsiteY375-752"/>
                </a:cxn>
                <a:cxn ang="0">
                  <a:pos x="connsiteX376-753" y="connsiteY376-754"/>
                </a:cxn>
                <a:cxn ang="0">
                  <a:pos x="connsiteX377-755" y="connsiteY377-756"/>
                </a:cxn>
                <a:cxn ang="0">
                  <a:pos x="connsiteX378-757" y="connsiteY378-758"/>
                </a:cxn>
                <a:cxn ang="0">
                  <a:pos x="connsiteX379-759" y="connsiteY379-760"/>
                </a:cxn>
                <a:cxn ang="0">
                  <a:pos x="connsiteX380-761" y="connsiteY380-762"/>
                </a:cxn>
                <a:cxn ang="0">
                  <a:pos x="connsiteX381-763" y="connsiteY381-764"/>
                </a:cxn>
                <a:cxn ang="0">
                  <a:pos x="connsiteX382-765" y="connsiteY382-766"/>
                </a:cxn>
                <a:cxn ang="0">
                  <a:pos x="connsiteX383-767" y="connsiteY383-768"/>
                </a:cxn>
                <a:cxn ang="0">
                  <a:pos x="connsiteX384-769" y="connsiteY384-770"/>
                </a:cxn>
                <a:cxn ang="0">
                  <a:pos x="connsiteX385-771" y="connsiteY385-772"/>
                </a:cxn>
                <a:cxn ang="0">
                  <a:pos x="connsiteX386-773" y="connsiteY386-774"/>
                </a:cxn>
                <a:cxn ang="0">
                  <a:pos x="connsiteX387-775" y="connsiteY387-776"/>
                </a:cxn>
                <a:cxn ang="0">
                  <a:pos x="connsiteX388-777" y="connsiteY388-778"/>
                </a:cxn>
                <a:cxn ang="0">
                  <a:pos x="connsiteX389-779" y="connsiteY389-780"/>
                </a:cxn>
                <a:cxn ang="0">
                  <a:pos x="connsiteX390-781" y="connsiteY390-782"/>
                </a:cxn>
                <a:cxn ang="0">
                  <a:pos x="connsiteX391-783" y="connsiteY391-784"/>
                </a:cxn>
                <a:cxn ang="0">
                  <a:pos x="connsiteX392-785" y="connsiteY392-786"/>
                </a:cxn>
                <a:cxn ang="0">
                  <a:pos x="connsiteX393-787" y="connsiteY393-788"/>
                </a:cxn>
                <a:cxn ang="0">
                  <a:pos x="connsiteX394-789" y="connsiteY394-790"/>
                </a:cxn>
                <a:cxn ang="0">
                  <a:pos x="connsiteX395-791" y="connsiteY395-792"/>
                </a:cxn>
                <a:cxn ang="0">
                  <a:pos x="connsiteX396-793" y="connsiteY396-794"/>
                </a:cxn>
                <a:cxn ang="0">
                  <a:pos x="connsiteX397-795" y="connsiteY397-796"/>
                </a:cxn>
                <a:cxn ang="0">
                  <a:pos x="connsiteX398-797" y="connsiteY398-798"/>
                </a:cxn>
                <a:cxn ang="0">
                  <a:pos x="connsiteX399-799" y="connsiteY399-800"/>
                </a:cxn>
                <a:cxn ang="0">
                  <a:pos x="connsiteX400-801" y="connsiteY400-802"/>
                </a:cxn>
                <a:cxn ang="0">
                  <a:pos x="connsiteX401-803" y="connsiteY401-804"/>
                </a:cxn>
              </a:cxnLst>
              <a:rect l="l" t="t" r="r" b="b"/>
              <a:pathLst>
                <a:path w="6401555" h="5369298">
                  <a:moveTo>
                    <a:pt x="5669651" y="4083"/>
                  </a:moveTo>
                  <a:cubicBezTo>
                    <a:pt x="5678832" y="-12442"/>
                    <a:pt x="5706577" y="25785"/>
                    <a:pt x="5724735" y="37134"/>
                  </a:cubicBezTo>
                  <a:cubicBezTo>
                    <a:pt x="5735963" y="44151"/>
                    <a:pt x="5751216" y="47671"/>
                    <a:pt x="5757785" y="59167"/>
                  </a:cubicBezTo>
                  <a:cubicBezTo>
                    <a:pt x="5767075" y="75425"/>
                    <a:pt x="5764740" y="95973"/>
                    <a:pt x="5768802" y="114252"/>
                  </a:cubicBezTo>
                  <a:cubicBezTo>
                    <a:pt x="5772087" y="129033"/>
                    <a:pt x="5773855" y="144402"/>
                    <a:pt x="5779819" y="158319"/>
                  </a:cubicBezTo>
                  <a:cubicBezTo>
                    <a:pt x="5794509" y="192594"/>
                    <a:pt x="5805525" y="193818"/>
                    <a:pt x="5834904" y="213404"/>
                  </a:cubicBezTo>
                  <a:cubicBezTo>
                    <a:pt x="5849593" y="235438"/>
                    <a:pt x="5856937" y="264816"/>
                    <a:pt x="5878971" y="279505"/>
                  </a:cubicBezTo>
                  <a:cubicBezTo>
                    <a:pt x="5889988" y="286849"/>
                    <a:pt x="5899923" y="296161"/>
                    <a:pt x="5912022" y="301538"/>
                  </a:cubicBezTo>
                  <a:cubicBezTo>
                    <a:pt x="5933246" y="310971"/>
                    <a:pt x="5956089" y="316227"/>
                    <a:pt x="5978123" y="323572"/>
                  </a:cubicBezTo>
                  <a:cubicBezTo>
                    <a:pt x="5989140" y="327244"/>
                    <a:pt x="5999786" y="332312"/>
                    <a:pt x="6011173" y="334589"/>
                  </a:cubicBezTo>
                  <a:cubicBezTo>
                    <a:pt x="6029535" y="338261"/>
                    <a:pt x="6048092" y="341064"/>
                    <a:pt x="6066258" y="345606"/>
                  </a:cubicBezTo>
                  <a:cubicBezTo>
                    <a:pt x="6077524" y="348423"/>
                    <a:pt x="6088142" y="353433"/>
                    <a:pt x="6099308" y="356623"/>
                  </a:cubicBezTo>
                  <a:cubicBezTo>
                    <a:pt x="6113867" y="360783"/>
                    <a:pt x="6128873" y="363289"/>
                    <a:pt x="6143376" y="367640"/>
                  </a:cubicBezTo>
                  <a:cubicBezTo>
                    <a:pt x="6165622" y="374314"/>
                    <a:pt x="6209477" y="389673"/>
                    <a:pt x="6209477" y="389673"/>
                  </a:cubicBezTo>
                  <a:cubicBezTo>
                    <a:pt x="6220494" y="400690"/>
                    <a:pt x="6232554" y="410755"/>
                    <a:pt x="6242528" y="422724"/>
                  </a:cubicBezTo>
                  <a:cubicBezTo>
                    <a:pt x="6251004" y="432896"/>
                    <a:pt x="6254222" y="447504"/>
                    <a:pt x="6264561" y="455775"/>
                  </a:cubicBezTo>
                  <a:cubicBezTo>
                    <a:pt x="6273629" y="463029"/>
                    <a:pt x="6286595" y="463119"/>
                    <a:pt x="6297612" y="466791"/>
                  </a:cubicBezTo>
                  <a:cubicBezTo>
                    <a:pt x="6304957" y="477808"/>
                    <a:pt x="6311170" y="489670"/>
                    <a:pt x="6319646" y="499842"/>
                  </a:cubicBezTo>
                  <a:cubicBezTo>
                    <a:pt x="6329620" y="511811"/>
                    <a:pt x="6348416" y="517912"/>
                    <a:pt x="6352696" y="532893"/>
                  </a:cubicBezTo>
                  <a:cubicBezTo>
                    <a:pt x="6359809" y="557791"/>
                    <a:pt x="6331414" y="592358"/>
                    <a:pt x="6319646" y="610011"/>
                  </a:cubicBezTo>
                  <a:cubicBezTo>
                    <a:pt x="6323318" y="665095"/>
                    <a:pt x="6322856" y="720612"/>
                    <a:pt x="6330663" y="775264"/>
                  </a:cubicBezTo>
                  <a:cubicBezTo>
                    <a:pt x="6333948" y="798256"/>
                    <a:pt x="6352696" y="841365"/>
                    <a:pt x="6352696" y="841365"/>
                  </a:cubicBezTo>
                  <a:cubicBezTo>
                    <a:pt x="6349024" y="852382"/>
                    <a:pt x="6349891" y="866204"/>
                    <a:pt x="6341679" y="874416"/>
                  </a:cubicBezTo>
                  <a:cubicBezTo>
                    <a:pt x="6333468" y="882627"/>
                    <a:pt x="6319016" y="880239"/>
                    <a:pt x="6308629" y="885432"/>
                  </a:cubicBezTo>
                  <a:cubicBezTo>
                    <a:pt x="6296786" y="891353"/>
                    <a:pt x="6286595" y="900121"/>
                    <a:pt x="6275578" y="907466"/>
                  </a:cubicBezTo>
                  <a:cubicBezTo>
                    <a:pt x="6312027" y="1016814"/>
                    <a:pt x="6250873" y="849774"/>
                    <a:pt x="6319646" y="973567"/>
                  </a:cubicBezTo>
                  <a:cubicBezTo>
                    <a:pt x="6330925" y="993870"/>
                    <a:pt x="6334335" y="1017635"/>
                    <a:pt x="6341679" y="1039669"/>
                  </a:cubicBezTo>
                  <a:cubicBezTo>
                    <a:pt x="6345351" y="1050686"/>
                    <a:pt x="6344485" y="1064508"/>
                    <a:pt x="6352696" y="1072719"/>
                  </a:cubicBezTo>
                  <a:lnTo>
                    <a:pt x="6385747" y="1105770"/>
                  </a:lnTo>
                  <a:cubicBezTo>
                    <a:pt x="6402985" y="1157483"/>
                    <a:pt x="6410346" y="1164176"/>
                    <a:pt x="6385747" y="1237972"/>
                  </a:cubicBezTo>
                  <a:cubicBezTo>
                    <a:pt x="6380820" y="1252753"/>
                    <a:pt x="6362670" y="1259054"/>
                    <a:pt x="6352696" y="1271023"/>
                  </a:cubicBezTo>
                  <a:cubicBezTo>
                    <a:pt x="6344220" y="1281195"/>
                    <a:pt x="6339459" y="1294177"/>
                    <a:pt x="6330663" y="1304073"/>
                  </a:cubicBezTo>
                  <a:cubicBezTo>
                    <a:pt x="6309521" y="1327858"/>
                    <a:pt x="6236368" y="1404765"/>
                    <a:pt x="6198460" y="1414242"/>
                  </a:cubicBezTo>
                  <a:lnTo>
                    <a:pt x="6154393" y="1425259"/>
                  </a:lnTo>
                  <a:cubicBezTo>
                    <a:pt x="6139704" y="1436276"/>
                    <a:pt x="6127875" y="1452910"/>
                    <a:pt x="6110325" y="1458310"/>
                  </a:cubicBezTo>
                  <a:cubicBezTo>
                    <a:pt x="6078541" y="1468089"/>
                    <a:pt x="6044040" y="1464270"/>
                    <a:pt x="6011173" y="1469326"/>
                  </a:cubicBezTo>
                  <a:cubicBezTo>
                    <a:pt x="5996208" y="1471628"/>
                    <a:pt x="5981795" y="1476671"/>
                    <a:pt x="5967106" y="1480343"/>
                  </a:cubicBezTo>
                  <a:cubicBezTo>
                    <a:pt x="5956089" y="1491360"/>
                    <a:pt x="5947675" y="1505827"/>
                    <a:pt x="5934055" y="1513394"/>
                  </a:cubicBezTo>
                  <a:cubicBezTo>
                    <a:pt x="5913752" y="1524673"/>
                    <a:pt x="5889988" y="1528083"/>
                    <a:pt x="5867954" y="1535428"/>
                  </a:cubicBezTo>
                  <a:lnTo>
                    <a:pt x="5834904" y="1546445"/>
                  </a:lnTo>
                  <a:lnTo>
                    <a:pt x="5768802" y="1568478"/>
                  </a:lnTo>
                  <a:cubicBezTo>
                    <a:pt x="5757785" y="1572150"/>
                    <a:pt x="5747335" y="1578668"/>
                    <a:pt x="5735752" y="1579495"/>
                  </a:cubicBezTo>
                  <a:lnTo>
                    <a:pt x="5581516" y="1590512"/>
                  </a:lnTo>
                  <a:cubicBezTo>
                    <a:pt x="5577844" y="1627235"/>
                    <a:pt x="5593157" y="1671549"/>
                    <a:pt x="5570499" y="1700681"/>
                  </a:cubicBezTo>
                  <a:cubicBezTo>
                    <a:pt x="5532610" y="1749396"/>
                    <a:pt x="5492324" y="1671553"/>
                    <a:pt x="5482364" y="1656613"/>
                  </a:cubicBezTo>
                  <a:cubicBezTo>
                    <a:pt x="5464002" y="1660285"/>
                    <a:pt x="5444027" y="1659256"/>
                    <a:pt x="5427279" y="1667630"/>
                  </a:cubicBezTo>
                  <a:cubicBezTo>
                    <a:pt x="5413344" y="1674598"/>
                    <a:pt x="5407192" y="1692039"/>
                    <a:pt x="5394229" y="1700681"/>
                  </a:cubicBezTo>
                  <a:cubicBezTo>
                    <a:pt x="5384566" y="1707123"/>
                    <a:pt x="5372195" y="1708026"/>
                    <a:pt x="5361178" y="1711698"/>
                  </a:cubicBezTo>
                  <a:cubicBezTo>
                    <a:pt x="5309766" y="1708026"/>
                    <a:pt x="5258132" y="1706703"/>
                    <a:pt x="5206942" y="1700681"/>
                  </a:cubicBezTo>
                  <a:cubicBezTo>
                    <a:pt x="5195409" y="1699324"/>
                    <a:pt x="5185505" y="1689664"/>
                    <a:pt x="5173892" y="1689664"/>
                  </a:cubicBezTo>
                  <a:cubicBezTo>
                    <a:pt x="5151554" y="1689664"/>
                    <a:pt x="5129824" y="1697009"/>
                    <a:pt x="5107790" y="1700681"/>
                  </a:cubicBezTo>
                  <a:cubicBezTo>
                    <a:pt x="5085756" y="1715370"/>
                    <a:pt x="5048112" y="1719058"/>
                    <a:pt x="5041689" y="1744748"/>
                  </a:cubicBezTo>
                  <a:cubicBezTo>
                    <a:pt x="5027856" y="1800082"/>
                    <a:pt x="5045036" y="1784028"/>
                    <a:pt x="4997622" y="1799832"/>
                  </a:cubicBezTo>
                  <a:cubicBezTo>
                    <a:pt x="4970744" y="1840149"/>
                    <a:pt x="4974734" y="1826135"/>
                    <a:pt x="4964571" y="1876951"/>
                  </a:cubicBezTo>
                  <a:cubicBezTo>
                    <a:pt x="4960190" y="1898855"/>
                    <a:pt x="4962626" y="1922640"/>
                    <a:pt x="4953554" y="1943052"/>
                  </a:cubicBezTo>
                  <a:cubicBezTo>
                    <a:pt x="4947226" y="1957289"/>
                    <a:pt x="4931521" y="1965085"/>
                    <a:pt x="4920504" y="1976102"/>
                  </a:cubicBezTo>
                  <a:cubicBezTo>
                    <a:pt x="4916832" y="1987119"/>
                    <a:pt x="4912543" y="1997949"/>
                    <a:pt x="4909487" y="2009153"/>
                  </a:cubicBezTo>
                  <a:cubicBezTo>
                    <a:pt x="4901519" y="2038368"/>
                    <a:pt x="4897029" y="2068560"/>
                    <a:pt x="4887453" y="2097288"/>
                  </a:cubicBezTo>
                  <a:cubicBezTo>
                    <a:pt x="4883781" y="2108305"/>
                    <a:pt x="4885886" y="2123588"/>
                    <a:pt x="4876436" y="2130338"/>
                  </a:cubicBezTo>
                  <a:cubicBezTo>
                    <a:pt x="4846190" y="2151942"/>
                    <a:pt x="4765698" y="2158749"/>
                    <a:pt x="4733217" y="2163389"/>
                  </a:cubicBezTo>
                  <a:cubicBezTo>
                    <a:pt x="4718528" y="2170734"/>
                    <a:pt x="4695045" y="2170095"/>
                    <a:pt x="4689149" y="2185423"/>
                  </a:cubicBezTo>
                  <a:cubicBezTo>
                    <a:pt x="4674588" y="2223281"/>
                    <a:pt x="4683868" y="2266454"/>
                    <a:pt x="4678132" y="2306608"/>
                  </a:cubicBezTo>
                  <a:cubicBezTo>
                    <a:pt x="4676490" y="2318104"/>
                    <a:pt x="4670788" y="2328642"/>
                    <a:pt x="4667116" y="2339659"/>
                  </a:cubicBezTo>
                  <a:cubicBezTo>
                    <a:pt x="4656099" y="2332314"/>
                    <a:pt x="4646796" y="2313987"/>
                    <a:pt x="4634065" y="2317625"/>
                  </a:cubicBezTo>
                  <a:cubicBezTo>
                    <a:pt x="4614091" y="2323332"/>
                    <a:pt x="4605771" y="2348174"/>
                    <a:pt x="4589998" y="2361693"/>
                  </a:cubicBezTo>
                  <a:cubicBezTo>
                    <a:pt x="4562819" y="2384989"/>
                    <a:pt x="4555883" y="2384081"/>
                    <a:pt x="4523896" y="2394743"/>
                  </a:cubicBezTo>
                  <a:cubicBezTo>
                    <a:pt x="4534913" y="2402088"/>
                    <a:pt x="4543706" y="2416777"/>
                    <a:pt x="4556947" y="2416777"/>
                  </a:cubicBezTo>
                  <a:cubicBezTo>
                    <a:pt x="4581429" y="2416777"/>
                    <a:pt x="4602238" y="2376383"/>
                    <a:pt x="4612031" y="2361693"/>
                  </a:cubicBezTo>
                  <a:cubicBezTo>
                    <a:pt x="4623048" y="2369037"/>
                    <a:pt x="4635719" y="2374364"/>
                    <a:pt x="4645082" y="2383726"/>
                  </a:cubicBezTo>
                  <a:cubicBezTo>
                    <a:pt x="4668161" y="2406804"/>
                    <a:pt x="4683694" y="2455606"/>
                    <a:pt x="4689149" y="2482878"/>
                  </a:cubicBezTo>
                  <a:cubicBezTo>
                    <a:pt x="4696494" y="2519601"/>
                    <a:pt x="4684702" y="2566566"/>
                    <a:pt x="4711183" y="2593047"/>
                  </a:cubicBezTo>
                  <a:cubicBezTo>
                    <a:pt x="4753596" y="2635460"/>
                    <a:pt x="4731270" y="2617456"/>
                    <a:pt x="4777284" y="2648131"/>
                  </a:cubicBezTo>
                  <a:cubicBezTo>
                    <a:pt x="4780956" y="2666493"/>
                    <a:pt x="4784239" y="2684937"/>
                    <a:pt x="4788301" y="2703216"/>
                  </a:cubicBezTo>
                  <a:cubicBezTo>
                    <a:pt x="4791586" y="2717997"/>
                    <a:pt x="4797646" y="2732235"/>
                    <a:pt x="4799318" y="2747283"/>
                  </a:cubicBezTo>
                  <a:cubicBezTo>
                    <a:pt x="4805010" y="2798511"/>
                    <a:pt x="4804313" y="2850329"/>
                    <a:pt x="4810335" y="2901519"/>
                  </a:cubicBezTo>
                  <a:cubicBezTo>
                    <a:pt x="4811692" y="2913052"/>
                    <a:pt x="4818162" y="2923404"/>
                    <a:pt x="4821352" y="2934570"/>
                  </a:cubicBezTo>
                  <a:cubicBezTo>
                    <a:pt x="4825512" y="2949129"/>
                    <a:pt x="4823970" y="2966039"/>
                    <a:pt x="4832369" y="2978637"/>
                  </a:cubicBezTo>
                  <a:cubicBezTo>
                    <a:pt x="4847334" y="3001084"/>
                    <a:pt x="4918480" y="3018358"/>
                    <a:pt x="4931520" y="3022705"/>
                  </a:cubicBezTo>
                  <a:lnTo>
                    <a:pt x="4964571" y="3033722"/>
                  </a:lnTo>
                  <a:lnTo>
                    <a:pt x="4997622" y="3044738"/>
                  </a:lnTo>
                  <a:cubicBezTo>
                    <a:pt x="5004966" y="3055755"/>
                    <a:pt x="5015850" y="3065107"/>
                    <a:pt x="5019655" y="3077789"/>
                  </a:cubicBezTo>
                  <a:cubicBezTo>
                    <a:pt x="5027116" y="3102661"/>
                    <a:pt x="5012311" y="3136546"/>
                    <a:pt x="5030672" y="3154907"/>
                  </a:cubicBezTo>
                  <a:cubicBezTo>
                    <a:pt x="5049033" y="3173268"/>
                    <a:pt x="5082084" y="3162252"/>
                    <a:pt x="5107790" y="3165924"/>
                  </a:cubicBezTo>
                  <a:cubicBezTo>
                    <a:pt x="5132153" y="3190287"/>
                    <a:pt x="5147538" y="3201351"/>
                    <a:pt x="5162875" y="3232025"/>
                  </a:cubicBezTo>
                  <a:cubicBezTo>
                    <a:pt x="5168069" y="3242412"/>
                    <a:pt x="5170220" y="3254059"/>
                    <a:pt x="5173892" y="3265076"/>
                  </a:cubicBezTo>
                  <a:cubicBezTo>
                    <a:pt x="5177564" y="3327505"/>
                    <a:pt x="5171342" y="3391315"/>
                    <a:pt x="5184908" y="3452363"/>
                  </a:cubicBezTo>
                  <a:cubicBezTo>
                    <a:pt x="5187427" y="3463699"/>
                    <a:pt x="5208296" y="3456937"/>
                    <a:pt x="5217959" y="3463379"/>
                  </a:cubicBezTo>
                  <a:cubicBezTo>
                    <a:pt x="5230923" y="3472021"/>
                    <a:pt x="5239993" y="3485413"/>
                    <a:pt x="5251010" y="3496430"/>
                  </a:cubicBezTo>
                  <a:cubicBezTo>
                    <a:pt x="5254682" y="3507447"/>
                    <a:pt x="5256833" y="3519094"/>
                    <a:pt x="5262026" y="3529481"/>
                  </a:cubicBezTo>
                  <a:cubicBezTo>
                    <a:pt x="5280189" y="3565807"/>
                    <a:pt x="5306821" y="3566948"/>
                    <a:pt x="5273043" y="3617616"/>
                  </a:cubicBezTo>
                  <a:cubicBezTo>
                    <a:pt x="5266602" y="3627278"/>
                    <a:pt x="5251010" y="3624960"/>
                    <a:pt x="5239993" y="3628632"/>
                  </a:cubicBezTo>
                  <a:cubicBezTo>
                    <a:pt x="5217959" y="3643321"/>
                    <a:pt x="5199014" y="3664326"/>
                    <a:pt x="5173892" y="3672700"/>
                  </a:cubicBezTo>
                  <a:cubicBezTo>
                    <a:pt x="5162875" y="3676372"/>
                    <a:pt x="5150993" y="3678077"/>
                    <a:pt x="5140841" y="3683717"/>
                  </a:cubicBezTo>
                  <a:cubicBezTo>
                    <a:pt x="5117692" y="3696577"/>
                    <a:pt x="5101130" y="3725585"/>
                    <a:pt x="5074740" y="3727784"/>
                  </a:cubicBezTo>
                  <a:lnTo>
                    <a:pt x="4942537" y="3738801"/>
                  </a:lnTo>
                  <a:cubicBezTo>
                    <a:pt x="4902142" y="3735129"/>
                    <a:pt x="4861013" y="3736283"/>
                    <a:pt x="4821352" y="3727784"/>
                  </a:cubicBezTo>
                  <a:cubicBezTo>
                    <a:pt x="4808405" y="3725010"/>
                    <a:pt x="4800400" y="3711128"/>
                    <a:pt x="4788301" y="3705751"/>
                  </a:cubicBezTo>
                  <a:cubicBezTo>
                    <a:pt x="4767077" y="3696318"/>
                    <a:pt x="4722200" y="3683717"/>
                    <a:pt x="4722200" y="3683717"/>
                  </a:cubicBezTo>
                  <a:cubicBezTo>
                    <a:pt x="4706858" y="3672211"/>
                    <a:pt x="4659965" y="3644680"/>
                    <a:pt x="4656099" y="3617616"/>
                  </a:cubicBezTo>
                  <a:cubicBezTo>
                    <a:pt x="4653958" y="3602627"/>
                    <a:pt x="4663444" y="3588237"/>
                    <a:pt x="4667116" y="3573548"/>
                  </a:cubicBezTo>
                  <a:cubicBezTo>
                    <a:pt x="4639898" y="3464677"/>
                    <a:pt x="4678687" y="3560329"/>
                    <a:pt x="4479829" y="3518464"/>
                  </a:cubicBezTo>
                  <a:cubicBezTo>
                    <a:pt x="4464583" y="3515254"/>
                    <a:pt x="4459923" y="3493778"/>
                    <a:pt x="4446778" y="3485413"/>
                  </a:cubicBezTo>
                  <a:cubicBezTo>
                    <a:pt x="4419067" y="3467779"/>
                    <a:pt x="4358643" y="3441346"/>
                    <a:pt x="4358643" y="3441346"/>
                  </a:cubicBezTo>
                  <a:cubicBezTo>
                    <a:pt x="4335850" y="3475537"/>
                    <a:pt x="4320400" y="3481834"/>
                    <a:pt x="4347626" y="3529481"/>
                  </a:cubicBezTo>
                  <a:cubicBezTo>
                    <a:pt x="4354195" y="3540977"/>
                    <a:pt x="4369660" y="3544170"/>
                    <a:pt x="4380677" y="3551514"/>
                  </a:cubicBezTo>
                  <a:cubicBezTo>
                    <a:pt x="4369660" y="3562531"/>
                    <a:pt x="4361561" y="3577597"/>
                    <a:pt x="4347626" y="3584565"/>
                  </a:cubicBezTo>
                  <a:cubicBezTo>
                    <a:pt x="4305084" y="3605836"/>
                    <a:pt x="4295466" y="3596557"/>
                    <a:pt x="4259492" y="3584565"/>
                  </a:cubicBezTo>
                  <a:cubicBezTo>
                    <a:pt x="4231159" y="3577355"/>
                    <a:pt x="4227202" y="3596389"/>
                    <a:pt x="4177626" y="3541305"/>
                  </a:cubicBezTo>
                  <a:cubicBezTo>
                    <a:pt x="4149155" y="3521020"/>
                    <a:pt x="4120174" y="3477800"/>
                    <a:pt x="4088668" y="3462858"/>
                  </a:cubicBezTo>
                  <a:cubicBezTo>
                    <a:pt x="4057162" y="3447916"/>
                    <a:pt x="4020097" y="3464725"/>
                    <a:pt x="3988591" y="3451651"/>
                  </a:cubicBezTo>
                  <a:lnTo>
                    <a:pt x="3899634" y="3384411"/>
                  </a:lnTo>
                  <a:cubicBezTo>
                    <a:pt x="3858862" y="3348923"/>
                    <a:pt x="3788643" y="3284320"/>
                    <a:pt x="3743959" y="3238725"/>
                  </a:cubicBezTo>
                  <a:cubicBezTo>
                    <a:pt x="3695603" y="3198638"/>
                    <a:pt x="3633743" y="3150515"/>
                    <a:pt x="3609496" y="3143890"/>
                  </a:cubicBezTo>
                  <a:cubicBezTo>
                    <a:pt x="3585249" y="3137265"/>
                    <a:pt x="3608866" y="3183395"/>
                    <a:pt x="3598479" y="3198975"/>
                  </a:cubicBezTo>
                  <a:cubicBezTo>
                    <a:pt x="3592038" y="3208637"/>
                    <a:pt x="3576446" y="3206319"/>
                    <a:pt x="3565429" y="3209991"/>
                  </a:cubicBezTo>
                  <a:cubicBezTo>
                    <a:pt x="3547068" y="3206319"/>
                    <a:pt x="3525925" y="3209362"/>
                    <a:pt x="3510345" y="3198975"/>
                  </a:cubicBezTo>
                  <a:cubicBezTo>
                    <a:pt x="3500682" y="3192533"/>
                    <a:pt x="3504521" y="3176311"/>
                    <a:pt x="3499328" y="3165924"/>
                  </a:cubicBezTo>
                  <a:cubicBezTo>
                    <a:pt x="3493407" y="3154081"/>
                    <a:pt x="3485771" y="3143045"/>
                    <a:pt x="3477294" y="3132873"/>
                  </a:cubicBezTo>
                  <a:cubicBezTo>
                    <a:pt x="3450788" y="3101066"/>
                    <a:pt x="3443688" y="3099453"/>
                    <a:pt x="3411193" y="3077789"/>
                  </a:cubicBezTo>
                  <a:cubicBezTo>
                    <a:pt x="3389159" y="3081461"/>
                    <a:pt x="3354273" y="3070445"/>
                    <a:pt x="3345092" y="3088806"/>
                  </a:cubicBezTo>
                  <a:cubicBezTo>
                    <a:pt x="3335911" y="3107167"/>
                    <a:pt x="3365289" y="3164088"/>
                    <a:pt x="3356108" y="3187958"/>
                  </a:cubicBezTo>
                  <a:cubicBezTo>
                    <a:pt x="3346927" y="3211828"/>
                    <a:pt x="3312041" y="3217336"/>
                    <a:pt x="3290007" y="3232025"/>
                  </a:cubicBezTo>
                  <a:cubicBezTo>
                    <a:pt x="3278990" y="3239370"/>
                    <a:pt x="3269518" y="3249872"/>
                    <a:pt x="3256957" y="3254059"/>
                  </a:cubicBezTo>
                  <a:cubicBezTo>
                    <a:pt x="3245940" y="3257731"/>
                    <a:pt x="3234293" y="3259883"/>
                    <a:pt x="3223906" y="3265076"/>
                  </a:cubicBezTo>
                  <a:cubicBezTo>
                    <a:pt x="3138485" y="3307787"/>
                    <a:pt x="3240872" y="3270439"/>
                    <a:pt x="3157805" y="3298126"/>
                  </a:cubicBezTo>
                  <a:cubicBezTo>
                    <a:pt x="3146788" y="3309143"/>
                    <a:pt x="3135356" y="3319760"/>
                    <a:pt x="3124754" y="3331177"/>
                  </a:cubicBezTo>
                  <a:cubicBezTo>
                    <a:pt x="3087606" y="3371182"/>
                    <a:pt x="3054275" y="3414878"/>
                    <a:pt x="3014585" y="3452363"/>
                  </a:cubicBezTo>
                  <a:cubicBezTo>
                    <a:pt x="2987887" y="3477578"/>
                    <a:pt x="2912812" y="3484368"/>
                    <a:pt x="2926451" y="3518464"/>
                  </a:cubicBezTo>
                  <a:cubicBezTo>
                    <a:pt x="2940158" y="3552730"/>
                    <a:pt x="2999896" y="3511119"/>
                    <a:pt x="3036619" y="3507447"/>
                  </a:cubicBezTo>
                  <a:cubicBezTo>
                    <a:pt x="3054981" y="3492758"/>
                    <a:pt x="3076401" y="3481232"/>
                    <a:pt x="3091704" y="3463379"/>
                  </a:cubicBezTo>
                  <a:cubicBezTo>
                    <a:pt x="3099261" y="3454562"/>
                    <a:pt x="3102720" y="3441942"/>
                    <a:pt x="3102720" y="3430329"/>
                  </a:cubicBezTo>
                  <a:cubicBezTo>
                    <a:pt x="3102720" y="3389767"/>
                    <a:pt x="3095376" y="3349538"/>
                    <a:pt x="3091704" y="3309143"/>
                  </a:cubicBezTo>
                  <a:cubicBezTo>
                    <a:pt x="3077015" y="3316488"/>
                    <a:pt x="3060460" y="3320918"/>
                    <a:pt x="3047636" y="3331177"/>
                  </a:cubicBezTo>
                  <a:cubicBezTo>
                    <a:pt x="3023304" y="3350643"/>
                    <a:pt x="3011765" y="3389721"/>
                    <a:pt x="2981535" y="3397278"/>
                  </a:cubicBezTo>
                  <a:cubicBezTo>
                    <a:pt x="2915796" y="3413713"/>
                    <a:pt x="2952402" y="3405806"/>
                    <a:pt x="2871366" y="3419312"/>
                  </a:cubicBezTo>
                  <a:cubicBezTo>
                    <a:pt x="2855108" y="3443699"/>
                    <a:pt x="2841729" y="3468448"/>
                    <a:pt x="2816282" y="3485413"/>
                  </a:cubicBezTo>
                  <a:cubicBezTo>
                    <a:pt x="2806619" y="3491855"/>
                    <a:pt x="2794248" y="3492758"/>
                    <a:pt x="2783231" y="3496430"/>
                  </a:cubicBezTo>
                  <a:cubicBezTo>
                    <a:pt x="2750301" y="3489844"/>
                    <a:pt x="2716393" y="3474887"/>
                    <a:pt x="2684079" y="3496430"/>
                  </a:cubicBezTo>
                  <a:cubicBezTo>
                    <a:pt x="2673062" y="3503775"/>
                    <a:pt x="2671409" y="3520118"/>
                    <a:pt x="2662046" y="3529481"/>
                  </a:cubicBezTo>
                  <a:cubicBezTo>
                    <a:pt x="2652683" y="3538844"/>
                    <a:pt x="2640838" y="3545593"/>
                    <a:pt x="2628995" y="3551514"/>
                  </a:cubicBezTo>
                  <a:cubicBezTo>
                    <a:pt x="2592080" y="3569971"/>
                    <a:pt x="2528215" y="3570057"/>
                    <a:pt x="2496793" y="3573548"/>
                  </a:cubicBezTo>
                  <a:cubicBezTo>
                    <a:pt x="2500465" y="3606599"/>
                    <a:pt x="2502343" y="3639898"/>
                    <a:pt x="2507810" y="3672700"/>
                  </a:cubicBezTo>
                  <a:cubicBezTo>
                    <a:pt x="2509719" y="3684155"/>
                    <a:pt x="2512384" y="3696089"/>
                    <a:pt x="2518826" y="3705751"/>
                  </a:cubicBezTo>
                  <a:cubicBezTo>
                    <a:pt x="2527468" y="3718715"/>
                    <a:pt x="2542312" y="3726503"/>
                    <a:pt x="2551877" y="3738801"/>
                  </a:cubicBezTo>
                  <a:cubicBezTo>
                    <a:pt x="2568135" y="3759704"/>
                    <a:pt x="2595945" y="3804902"/>
                    <a:pt x="2595945" y="3804902"/>
                  </a:cubicBezTo>
                  <a:cubicBezTo>
                    <a:pt x="2602324" y="3894210"/>
                    <a:pt x="2572252" y="3947016"/>
                    <a:pt x="2640012" y="3992189"/>
                  </a:cubicBezTo>
                  <a:cubicBezTo>
                    <a:pt x="2649675" y="3998631"/>
                    <a:pt x="2662046" y="3999534"/>
                    <a:pt x="2673063" y="4003206"/>
                  </a:cubicBezTo>
                  <a:cubicBezTo>
                    <a:pt x="2697448" y="4019463"/>
                    <a:pt x="2722200" y="4032845"/>
                    <a:pt x="2739164" y="4058290"/>
                  </a:cubicBezTo>
                  <a:cubicBezTo>
                    <a:pt x="2745606" y="4067953"/>
                    <a:pt x="2746991" y="4080175"/>
                    <a:pt x="2750181" y="4091341"/>
                  </a:cubicBezTo>
                  <a:cubicBezTo>
                    <a:pt x="2754341" y="4105900"/>
                    <a:pt x="2749566" y="4125715"/>
                    <a:pt x="2761198" y="4135408"/>
                  </a:cubicBezTo>
                  <a:cubicBezTo>
                    <a:pt x="2775583" y="4147395"/>
                    <a:pt x="2797921" y="4142753"/>
                    <a:pt x="2816282" y="4146425"/>
                  </a:cubicBezTo>
                  <a:lnTo>
                    <a:pt x="2882383" y="4245577"/>
                  </a:lnTo>
                  <a:cubicBezTo>
                    <a:pt x="2889728" y="4256594"/>
                    <a:pt x="2891356" y="4276451"/>
                    <a:pt x="2904417" y="4278628"/>
                  </a:cubicBezTo>
                  <a:cubicBezTo>
                    <a:pt x="2985453" y="4292134"/>
                    <a:pt x="2948847" y="4284228"/>
                    <a:pt x="3014585" y="4300661"/>
                  </a:cubicBezTo>
                  <a:cubicBezTo>
                    <a:pt x="3021930" y="4311678"/>
                    <a:pt x="3027822" y="4323816"/>
                    <a:pt x="3036619" y="4333712"/>
                  </a:cubicBezTo>
                  <a:cubicBezTo>
                    <a:pt x="3057321" y="4357002"/>
                    <a:pt x="3085435" y="4373886"/>
                    <a:pt x="3102720" y="4399813"/>
                  </a:cubicBezTo>
                  <a:lnTo>
                    <a:pt x="3146788" y="4465914"/>
                  </a:lnTo>
                  <a:lnTo>
                    <a:pt x="3168822" y="4498965"/>
                  </a:lnTo>
                  <a:cubicBezTo>
                    <a:pt x="3172494" y="4509982"/>
                    <a:pt x="3179838" y="4520403"/>
                    <a:pt x="3179838" y="4532016"/>
                  </a:cubicBezTo>
                  <a:cubicBezTo>
                    <a:pt x="3179838" y="4647765"/>
                    <a:pt x="3168515" y="4609162"/>
                    <a:pt x="3047636" y="4620151"/>
                  </a:cubicBezTo>
                  <a:cubicBezTo>
                    <a:pt x="3043964" y="4631168"/>
                    <a:pt x="3039809" y="4642035"/>
                    <a:pt x="3036619" y="4653201"/>
                  </a:cubicBezTo>
                  <a:cubicBezTo>
                    <a:pt x="3027478" y="4685194"/>
                    <a:pt x="3019487" y="4750719"/>
                    <a:pt x="2981535" y="4763370"/>
                  </a:cubicBezTo>
                  <a:cubicBezTo>
                    <a:pt x="2959501" y="4770715"/>
                    <a:pt x="2937966" y="4779771"/>
                    <a:pt x="2915434" y="4785404"/>
                  </a:cubicBezTo>
                  <a:cubicBezTo>
                    <a:pt x="2860100" y="4799236"/>
                    <a:pt x="2885730" y="4791632"/>
                    <a:pt x="2838316" y="4807437"/>
                  </a:cubicBezTo>
                  <a:cubicBezTo>
                    <a:pt x="2834644" y="4818454"/>
                    <a:pt x="2834554" y="4831420"/>
                    <a:pt x="2827299" y="4840488"/>
                  </a:cubicBezTo>
                  <a:cubicBezTo>
                    <a:pt x="2819028" y="4850827"/>
                    <a:pt x="2804420" y="4854045"/>
                    <a:pt x="2794248" y="4862522"/>
                  </a:cubicBezTo>
                  <a:cubicBezTo>
                    <a:pt x="2782279" y="4872496"/>
                    <a:pt x="2772215" y="4884555"/>
                    <a:pt x="2761198" y="4895572"/>
                  </a:cubicBezTo>
                  <a:cubicBezTo>
                    <a:pt x="2764870" y="4935967"/>
                    <a:pt x="2761071" y="4977757"/>
                    <a:pt x="2772214" y="5016758"/>
                  </a:cubicBezTo>
                  <a:cubicBezTo>
                    <a:pt x="2776494" y="5031739"/>
                    <a:pt x="2799941" y="5035166"/>
                    <a:pt x="2805265" y="5049808"/>
                  </a:cubicBezTo>
                  <a:cubicBezTo>
                    <a:pt x="2815383" y="5077632"/>
                    <a:pt x="2805286" y="5110454"/>
                    <a:pt x="2816282" y="5137943"/>
                  </a:cubicBezTo>
                  <a:cubicBezTo>
                    <a:pt x="2822853" y="5154372"/>
                    <a:pt x="2868469" y="5166356"/>
                    <a:pt x="2882383" y="5170994"/>
                  </a:cubicBezTo>
                  <a:cubicBezTo>
                    <a:pt x="2853412" y="5286874"/>
                    <a:pt x="2896658" y="5146012"/>
                    <a:pt x="2838316" y="5248112"/>
                  </a:cubicBezTo>
                  <a:cubicBezTo>
                    <a:pt x="2830804" y="5261258"/>
                    <a:pt x="2830971" y="5277490"/>
                    <a:pt x="2827299" y="5292179"/>
                  </a:cubicBezTo>
                  <a:cubicBezTo>
                    <a:pt x="2816282" y="5288507"/>
                    <a:pt x="2802460" y="5289374"/>
                    <a:pt x="2794248" y="5281163"/>
                  </a:cubicBezTo>
                  <a:cubicBezTo>
                    <a:pt x="2786036" y="5272952"/>
                    <a:pt x="2788871" y="5258264"/>
                    <a:pt x="2783231" y="5248112"/>
                  </a:cubicBezTo>
                  <a:cubicBezTo>
                    <a:pt x="2745428" y="5180067"/>
                    <a:pt x="2754393" y="5192164"/>
                    <a:pt x="2706113" y="5159977"/>
                  </a:cubicBezTo>
                  <a:cubicBezTo>
                    <a:pt x="2632667" y="5163649"/>
                    <a:pt x="2559037" y="5164623"/>
                    <a:pt x="2485776" y="5170994"/>
                  </a:cubicBezTo>
                  <a:cubicBezTo>
                    <a:pt x="2474207" y="5172000"/>
                    <a:pt x="2464267" y="5180729"/>
                    <a:pt x="2452725" y="5182011"/>
                  </a:cubicBezTo>
                  <a:cubicBezTo>
                    <a:pt x="2397856" y="5188108"/>
                    <a:pt x="2342556" y="5189356"/>
                    <a:pt x="2287472" y="5193028"/>
                  </a:cubicBezTo>
                  <a:cubicBezTo>
                    <a:pt x="2264622" y="5261576"/>
                    <a:pt x="2295632" y="5197925"/>
                    <a:pt x="2243405" y="5237095"/>
                  </a:cubicBezTo>
                  <a:cubicBezTo>
                    <a:pt x="2142132" y="5313050"/>
                    <a:pt x="2229938" y="5278306"/>
                    <a:pt x="2155270" y="5303196"/>
                  </a:cubicBezTo>
                  <a:cubicBezTo>
                    <a:pt x="2136908" y="5295852"/>
                    <a:pt x="2119692" y="5284414"/>
                    <a:pt x="2100185" y="5281163"/>
                  </a:cubicBezTo>
                  <a:cubicBezTo>
                    <a:pt x="2052956" y="5273292"/>
                    <a:pt x="2002901" y="5283657"/>
                    <a:pt x="1956966" y="5270146"/>
                  </a:cubicBezTo>
                  <a:cubicBezTo>
                    <a:pt x="1937037" y="5264284"/>
                    <a:pt x="1929803" y="5238153"/>
                    <a:pt x="1912899" y="5226078"/>
                  </a:cubicBezTo>
                  <a:cubicBezTo>
                    <a:pt x="1899724" y="5216667"/>
                    <a:pt x="1830544" y="5205201"/>
                    <a:pt x="1824764" y="5204045"/>
                  </a:cubicBezTo>
                  <a:cubicBezTo>
                    <a:pt x="1813747" y="5196700"/>
                    <a:pt x="1802052" y="5173740"/>
                    <a:pt x="1791713" y="5182011"/>
                  </a:cubicBezTo>
                  <a:cubicBezTo>
                    <a:pt x="1773577" y="5196520"/>
                    <a:pt x="1769679" y="5248112"/>
                    <a:pt x="1769679" y="5248112"/>
                  </a:cubicBezTo>
                  <a:cubicBezTo>
                    <a:pt x="1769566" y="5248791"/>
                    <a:pt x="1759066" y="5332989"/>
                    <a:pt x="1747646" y="5347264"/>
                  </a:cubicBezTo>
                  <a:cubicBezTo>
                    <a:pt x="1739375" y="5357603"/>
                    <a:pt x="1725612" y="5361953"/>
                    <a:pt x="1714595" y="5369298"/>
                  </a:cubicBezTo>
                  <a:cubicBezTo>
                    <a:pt x="1692561" y="5365626"/>
                    <a:pt x="1666794" y="5371091"/>
                    <a:pt x="1648494" y="5358281"/>
                  </a:cubicBezTo>
                  <a:cubicBezTo>
                    <a:pt x="1626800" y="5343095"/>
                    <a:pt x="1604426" y="5292179"/>
                    <a:pt x="1604426" y="5292179"/>
                  </a:cubicBezTo>
                  <a:cubicBezTo>
                    <a:pt x="1600754" y="5281162"/>
                    <a:pt x="1600664" y="5268197"/>
                    <a:pt x="1593410" y="5259129"/>
                  </a:cubicBezTo>
                  <a:cubicBezTo>
                    <a:pt x="1574365" y="5235322"/>
                    <a:pt x="1514455" y="5221793"/>
                    <a:pt x="1494258" y="5215061"/>
                  </a:cubicBezTo>
                  <a:lnTo>
                    <a:pt x="1461207" y="5204045"/>
                  </a:lnTo>
                  <a:cubicBezTo>
                    <a:pt x="1450190" y="5196700"/>
                    <a:pt x="1440515" y="5186764"/>
                    <a:pt x="1428157" y="5182011"/>
                  </a:cubicBezTo>
                  <a:cubicBezTo>
                    <a:pt x="1324215" y="5142033"/>
                    <a:pt x="1280127" y="5143551"/>
                    <a:pt x="1163752" y="5126926"/>
                  </a:cubicBezTo>
                  <a:cubicBezTo>
                    <a:pt x="1152735" y="5123254"/>
                    <a:pt x="1142037" y="5118429"/>
                    <a:pt x="1130701" y="5115910"/>
                  </a:cubicBezTo>
                  <a:cubicBezTo>
                    <a:pt x="1108895" y="5111064"/>
                    <a:pt x="1085012" y="5113965"/>
                    <a:pt x="1064600" y="5104893"/>
                  </a:cubicBezTo>
                  <a:cubicBezTo>
                    <a:pt x="1050362" y="5098565"/>
                    <a:pt x="1044513" y="5080485"/>
                    <a:pt x="1031549" y="5071842"/>
                  </a:cubicBezTo>
                  <a:cubicBezTo>
                    <a:pt x="1021887" y="5065400"/>
                    <a:pt x="1009516" y="5064497"/>
                    <a:pt x="998499" y="5060825"/>
                  </a:cubicBezTo>
                  <a:cubicBezTo>
                    <a:pt x="980137" y="5064497"/>
                    <a:pt x="954649" y="5056862"/>
                    <a:pt x="943414" y="5071842"/>
                  </a:cubicBezTo>
                  <a:cubicBezTo>
                    <a:pt x="935470" y="5082435"/>
                    <a:pt x="967625" y="5091832"/>
                    <a:pt x="965448" y="5104893"/>
                  </a:cubicBezTo>
                  <a:cubicBezTo>
                    <a:pt x="962887" y="5120261"/>
                    <a:pt x="943415" y="5126926"/>
                    <a:pt x="932398" y="5137943"/>
                  </a:cubicBezTo>
                  <a:cubicBezTo>
                    <a:pt x="845921" y="5130081"/>
                    <a:pt x="716224" y="5112080"/>
                    <a:pt x="634942" y="5137943"/>
                  </a:cubicBezTo>
                  <a:cubicBezTo>
                    <a:pt x="605248" y="5147391"/>
                    <a:pt x="598403" y="5194191"/>
                    <a:pt x="568841" y="5204045"/>
                  </a:cubicBezTo>
                  <a:lnTo>
                    <a:pt x="502740" y="5226078"/>
                  </a:lnTo>
                  <a:lnTo>
                    <a:pt x="469689" y="5237095"/>
                  </a:lnTo>
                  <a:cubicBezTo>
                    <a:pt x="435039" y="5225545"/>
                    <a:pt x="427166" y="5228395"/>
                    <a:pt x="403588" y="5193028"/>
                  </a:cubicBezTo>
                  <a:cubicBezTo>
                    <a:pt x="397146" y="5183365"/>
                    <a:pt x="398211" y="5170129"/>
                    <a:pt x="392571" y="5159977"/>
                  </a:cubicBezTo>
                  <a:cubicBezTo>
                    <a:pt x="379711" y="5136828"/>
                    <a:pt x="356878" y="5118998"/>
                    <a:pt x="348504" y="5093876"/>
                  </a:cubicBezTo>
                  <a:lnTo>
                    <a:pt x="326470" y="5027775"/>
                  </a:lnTo>
                  <a:cubicBezTo>
                    <a:pt x="330142" y="4961674"/>
                    <a:pt x="325100" y="4894505"/>
                    <a:pt x="337487" y="4829471"/>
                  </a:cubicBezTo>
                  <a:cubicBezTo>
                    <a:pt x="340402" y="4814166"/>
                    <a:pt x="360563" y="4808389"/>
                    <a:pt x="370537" y="4796420"/>
                  </a:cubicBezTo>
                  <a:cubicBezTo>
                    <a:pt x="379013" y="4786248"/>
                    <a:pt x="385226" y="4774387"/>
                    <a:pt x="392571" y="4763370"/>
                  </a:cubicBezTo>
                  <a:cubicBezTo>
                    <a:pt x="396243" y="4752353"/>
                    <a:pt x="400771" y="4741585"/>
                    <a:pt x="403588" y="4730319"/>
                  </a:cubicBezTo>
                  <a:cubicBezTo>
                    <a:pt x="408130" y="4712153"/>
                    <a:pt x="408030" y="4692768"/>
                    <a:pt x="414605" y="4675235"/>
                  </a:cubicBezTo>
                  <a:cubicBezTo>
                    <a:pt x="419254" y="4662837"/>
                    <a:pt x="429294" y="4653201"/>
                    <a:pt x="436638" y="4642184"/>
                  </a:cubicBezTo>
                  <a:cubicBezTo>
                    <a:pt x="432448" y="4621231"/>
                    <a:pt x="425898" y="4576634"/>
                    <a:pt x="414605" y="4554049"/>
                  </a:cubicBezTo>
                  <a:cubicBezTo>
                    <a:pt x="394091" y="4513022"/>
                    <a:pt x="389975" y="4524494"/>
                    <a:pt x="359520" y="4487948"/>
                  </a:cubicBezTo>
                  <a:cubicBezTo>
                    <a:pt x="313617" y="4432864"/>
                    <a:pt x="365030" y="4473260"/>
                    <a:pt x="304436" y="4432864"/>
                  </a:cubicBezTo>
                  <a:cubicBezTo>
                    <a:pt x="297091" y="4421847"/>
                    <a:pt x="279191" y="4412658"/>
                    <a:pt x="282402" y="4399813"/>
                  </a:cubicBezTo>
                  <a:cubicBezTo>
                    <a:pt x="285219" y="4388547"/>
                    <a:pt x="325840" y="4393990"/>
                    <a:pt x="315453" y="4388796"/>
                  </a:cubicBezTo>
                  <a:cubicBezTo>
                    <a:pt x="292228" y="4377183"/>
                    <a:pt x="264041" y="4381451"/>
                    <a:pt x="238335" y="4377779"/>
                  </a:cubicBezTo>
                  <a:cubicBezTo>
                    <a:pt x="227318" y="4374107"/>
                    <a:pt x="214352" y="4374017"/>
                    <a:pt x="205284" y="4366763"/>
                  </a:cubicBezTo>
                  <a:cubicBezTo>
                    <a:pt x="194945" y="4358492"/>
                    <a:pt x="191868" y="4343765"/>
                    <a:pt x="183251" y="4333712"/>
                  </a:cubicBezTo>
                  <a:cubicBezTo>
                    <a:pt x="169732" y="4317939"/>
                    <a:pt x="152702" y="4305417"/>
                    <a:pt x="139183" y="4289645"/>
                  </a:cubicBezTo>
                  <a:cubicBezTo>
                    <a:pt x="130566" y="4279592"/>
                    <a:pt x="127114" y="4265313"/>
                    <a:pt x="117149" y="4256594"/>
                  </a:cubicBezTo>
                  <a:cubicBezTo>
                    <a:pt x="70524" y="4215797"/>
                    <a:pt x="63393" y="4216641"/>
                    <a:pt x="17998" y="4201510"/>
                  </a:cubicBezTo>
                  <a:cubicBezTo>
                    <a:pt x="-6752" y="4127259"/>
                    <a:pt x="-5235" y="4145878"/>
                    <a:pt x="17998" y="4014223"/>
                  </a:cubicBezTo>
                  <a:cubicBezTo>
                    <a:pt x="20299" y="4001184"/>
                    <a:pt x="34110" y="3993015"/>
                    <a:pt x="40031" y="3981172"/>
                  </a:cubicBezTo>
                  <a:cubicBezTo>
                    <a:pt x="45224" y="3970785"/>
                    <a:pt x="42837" y="3956333"/>
                    <a:pt x="51048" y="3948122"/>
                  </a:cubicBezTo>
                  <a:cubicBezTo>
                    <a:pt x="56316" y="3942854"/>
                    <a:pt x="127784" y="3926183"/>
                    <a:pt x="128166" y="3926088"/>
                  </a:cubicBezTo>
                  <a:cubicBezTo>
                    <a:pt x="139183" y="3918743"/>
                    <a:pt x="152945" y="3914393"/>
                    <a:pt x="161217" y="3904054"/>
                  </a:cubicBezTo>
                  <a:cubicBezTo>
                    <a:pt x="168471" y="3894986"/>
                    <a:pt x="166594" y="3881155"/>
                    <a:pt x="172234" y="3871004"/>
                  </a:cubicBezTo>
                  <a:cubicBezTo>
                    <a:pt x="185094" y="3847855"/>
                    <a:pt x="201612" y="3826936"/>
                    <a:pt x="216301" y="3804902"/>
                  </a:cubicBezTo>
                  <a:lnTo>
                    <a:pt x="238335" y="3771852"/>
                  </a:lnTo>
                  <a:cubicBezTo>
                    <a:pt x="234663" y="3753490"/>
                    <a:pt x="234923" y="3733878"/>
                    <a:pt x="227318" y="3716767"/>
                  </a:cubicBezTo>
                  <a:cubicBezTo>
                    <a:pt x="210058" y="3677932"/>
                    <a:pt x="192429" y="3671475"/>
                    <a:pt x="161217" y="3650666"/>
                  </a:cubicBezTo>
                  <a:cubicBezTo>
                    <a:pt x="164889" y="3639649"/>
                    <a:pt x="163166" y="3624870"/>
                    <a:pt x="172234" y="3617616"/>
                  </a:cubicBezTo>
                  <a:cubicBezTo>
                    <a:pt x="200239" y="3595212"/>
                    <a:pt x="273477" y="3618034"/>
                    <a:pt x="161217" y="3595582"/>
                  </a:cubicBezTo>
                  <a:cubicBezTo>
                    <a:pt x="134996" y="3516920"/>
                    <a:pt x="152066" y="3548806"/>
                    <a:pt x="117149" y="3496430"/>
                  </a:cubicBezTo>
                  <a:cubicBezTo>
                    <a:pt x="113477" y="3481741"/>
                    <a:pt x="110291" y="3466922"/>
                    <a:pt x="106132" y="3452363"/>
                  </a:cubicBezTo>
                  <a:cubicBezTo>
                    <a:pt x="92412" y="3404341"/>
                    <a:pt x="76702" y="3397395"/>
                    <a:pt x="106132" y="3331177"/>
                  </a:cubicBezTo>
                  <a:cubicBezTo>
                    <a:pt x="110848" y="3320565"/>
                    <a:pt x="128166" y="3323832"/>
                    <a:pt x="139183" y="3320160"/>
                  </a:cubicBezTo>
                  <a:cubicBezTo>
                    <a:pt x="142855" y="3309143"/>
                    <a:pt x="145007" y="3297497"/>
                    <a:pt x="150200" y="3287110"/>
                  </a:cubicBezTo>
                  <a:cubicBezTo>
                    <a:pt x="156122" y="3275267"/>
                    <a:pt x="171035" y="3267245"/>
                    <a:pt x="172234" y="3254059"/>
                  </a:cubicBezTo>
                  <a:cubicBezTo>
                    <a:pt x="176683" y="3205120"/>
                    <a:pt x="163948" y="3174118"/>
                    <a:pt x="150200" y="3132873"/>
                  </a:cubicBezTo>
                  <a:cubicBezTo>
                    <a:pt x="153872" y="3118184"/>
                    <a:pt x="155253" y="3102723"/>
                    <a:pt x="161217" y="3088806"/>
                  </a:cubicBezTo>
                  <a:cubicBezTo>
                    <a:pt x="176919" y="3052167"/>
                    <a:pt x="203307" y="3058297"/>
                    <a:pt x="172234" y="3011688"/>
                  </a:cubicBezTo>
                  <a:cubicBezTo>
                    <a:pt x="164889" y="3000671"/>
                    <a:pt x="150200" y="2996999"/>
                    <a:pt x="139183" y="2989654"/>
                  </a:cubicBezTo>
                  <a:cubicBezTo>
                    <a:pt x="135511" y="2978637"/>
                    <a:pt x="124494" y="2967621"/>
                    <a:pt x="128166" y="2956604"/>
                  </a:cubicBezTo>
                  <a:cubicBezTo>
                    <a:pt x="134225" y="2938428"/>
                    <a:pt x="179148" y="2911598"/>
                    <a:pt x="194267" y="2901519"/>
                  </a:cubicBezTo>
                  <a:cubicBezTo>
                    <a:pt x="201612" y="2890502"/>
                    <a:pt x="211085" y="2880639"/>
                    <a:pt x="216301" y="2868469"/>
                  </a:cubicBezTo>
                  <a:cubicBezTo>
                    <a:pt x="229757" y="2837072"/>
                    <a:pt x="229223" y="2788674"/>
                    <a:pt x="238335" y="2758300"/>
                  </a:cubicBezTo>
                  <a:cubicBezTo>
                    <a:pt x="243054" y="2742569"/>
                    <a:pt x="253900" y="2729327"/>
                    <a:pt x="260369" y="2714232"/>
                  </a:cubicBezTo>
                  <a:cubicBezTo>
                    <a:pt x="264943" y="2703558"/>
                    <a:pt x="267713" y="2692199"/>
                    <a:pt x="271385" y="2681182"/>
                  </a:cubicBezTo>
                  <a:cubicBezTo>
                    <a:pt x="267713" y="2655476"/>
                    <a:pt x="269691" y="2628300"/>
                    <a:pt x="260369" y="2604064"/>
                  </a:cubicBezTo>
                  <a:cubicBezTo>
                    <a:pt x="238209" y="2546449"/>
                    <a:pt x="223708" y="2542901"/>
                    <a:pt x="183251" y="2515929"/>
                  </a:cubicBezTo>
                  <a:cubicBezTo>
                    <a:pt x="171357" y="2498088"/>
                    <a:pt x="142487" y="2473625"/>
                    <a:pt x="172234" y="2449828"/>
                  </a:cubicBezTo>
                  <a:cubicBezTo>
                    <a:pt x="184057" y="2440369"/>
                    <a:pt x="201612" y="2442483"/>
                    <a:pt x="216301" y="2438811"/>
                  </a:cubicBezTo>
                  <a:cubicBezTo>
                    <a:pt x="245679" y="2442483"/>
                    <a:pt x="276612" y="2439710"/>
                    <a:pt x="304436" y="2449828"/>
                  </a:cubicBezTo>
                  <a:cubicBezTo>
                    <a:pt x="411896" y="2488904"/>
                    <a:pt x="238083" y="2499446"/>
                    <a:pt x="403588" y="2471861"/>
                  </a:cubicBezTo>
                  <a:cubicBezTo>
                    <a:pt x="414605" y="2457172"/>
                    <a:pt x="418527" y="2430812"/>
                    <a:pt x="436638" y="2427794"/>
                  </a:cubicBezTo>
                  <a:cubicBezTo>
                    <a:pt x="452006" y="2425233"/>
                    <a:pt x="459956" y="2473011"/>
                    <a:pt x="469689" y="2460845"/>
                  </a:cubicBezTo>
                  <a:cubicBezTo>
                    <a:pt x="488185" y="2437726"/>
                    <a:pt x="470588" y="2400534"/>
                    <a:pt x="480706" y="2372710"/>
                  </a:cubicBezTo>
                  <a:cubicBezTo>
                    <a:pt x="498702" y="2323223"/>
                    <a:pt x="566689" y="2333042"/>
                    <a:pt x="601892" y="2328642"/>
                  </a:cubicBezTo>
                  <a:cubicBezTo>
                    <a:pt x="594547" y="2317625"/>
                    <a:pt x="578758" y="2308786"/>
                    <a:pt x="579858" y="2295591"/>
                  </a:cubicBezTo>
                  <a:cubicBezTo>
                    <a:pt x="582751" y="2260873"/>
                    <a:pt x="612908" y="2196440"/>
                    <a:pt x="612908" y="2196440"/>
                  </a:cubicBezTo>
                  <a:cubicBezTo>
                    <a:pt x="587001" y="2157578"/>
                    <a:pt x="601184" y="2164198"/>
                    <a:pt x="557824" y="2152372"/>
                  </a:cubicBezTo>
                  <a:cubicBezTo>
                    <a:pt x="528609" y="2144404"/>
                    <a:pt x="469689" y="2130338"/>
                    <a:pt x="469689" y="2130338"/>
                  </a:cubicBezTo>
                  <a:cubicBezTo>
                    <a:pt x="485261" y="2052480"/>
                    <a:pt x="462942" y="2081174"/>
                    <a:pt x="546807" y="2053220"/>
                  </a:cubicBezTo>
                  <a:lnTo>
                    <a:pt x="579858" y="2042204"/>
                  </a:lnTo>
                  <a:lnTo>
                    <a:pt x="612908" y="2031187"/>
                  </a:lnTo>
                  <a:cubicBezTo>
                    <a:pt x="620253" y="2020170"/>
                    <a:pt x="629021" y="2009979"/>
                    <a:pt x="634942" y="1998136"/>
                  </a:cubicBezTo>
                  <a:cubicBezTo>
                    <a:pt x="644198" y="1979624"/>
                    <a:pt x="651681" y="1938666"/>
                    <a:pt x="656976" y="1921018"/>
                  </a:cubicBezTo>
                  <a:cubicBezTo>
                    <a:pt x="663650" y="1898772"/>
                    <a:pt x="679010" y="1854917"/>
                    <a:pt x="679010" y="1854917"/>
                  </a:cubicBezTo>
                  <a:cubicBezTo>
                    <a:pt x="682682" y="1799833"/>
                    <a:pt x="680950" y="1744119"/>
                    <a:pt x="690026" y="1689664"/>
                  </a:cubicBezTo>
                  <a:cubicBezTo>
                    <a:pt x="692203" y="1676603"/>
                    <a:pt x="710418" y="1669752"/>
                    <a:pt x="712060" y="1656613"/>
                  </a:cubicBezTo>
                  <a:cubicBezTo>
                    <a:pt x="719067" y="1600558"/>
                    <a:pt x="696848" y="1608615"/>
                    <a:pt x="679010" y="1568478"/>
                  </a:cubicBezTo>
                  <a:cubicBezTo>
                    <a:pt x="669577" y="1547254"/>
                    <a:pt x="656976" y="1502377"/>
                    <a:pt x="656976" y="1502377"/>
                  </a:cubicBezTo>
                  <a:cubicBezTo>
                    <a:pt x="660648" y="1469326"/>
                    <a:pt x="657477" y="1434773"/>
                    <a:pt x="667993" y="1403225"/>
                  </a:cubicBezTo>
                  <a:cubicBezTo>
                    <a:pt x="680361" y="1366120"/>
                    <a:pt x="741577" y="1356664"/>
                    <a:pt x="767145" y="1348141"/>
                  </a:cubicBezTo>
                  <a:cubicBezTo>
                    <a:pt x="827258" y="1328103"/>
                    <a:pt x="783269" y="1340576"/>
                    <a:pt x="877313" y="1326107"/>
                  </a:cubicBezTo>
                  <a:cubicBezTo>
                    <a:pt x="1076028" y="1295535"/>
                    <a:pt x="796915" y="1336019"/>
                    <a:pt x="1020532" y="1304073"/>
                  </a:cubicBezTo>
                  <a:cubicBezTo>
                    <a:pt x="1027877" y="1315090"/>
                    <a:pt x="1037350" y="1324954"/>
                    <a:pt x="1042566" y="1337124"/>
                  </a:cubicBezTo>
                  <a:cubicBezTo>
                    <a:pt x="1048530" y="1351041"/>
                    <a:pt x="1045184" y="1368593"/>
                    <a:pt x="1053583" y="1381191"/>
                  </a:cubicBezTo>
                  <a:cubicBezTo>
                    <a:pt x="1060928" y="1392208"/>
                    <a:pt x="1075617" y="1395880"/>
                    <a:pt x="1086634" y="1403225"/>
                  </a:cubicBezTo>
                  <a:cubicBezTo>
                    <a:pt x="1139100" y="1481924"/>
                    <a:pt x="1105011" y="1462903"/>
                    <a:pt x="1174769" y="1480343"/>
                  </a:cubicBezTo>
                  <a:cubicBezTo>
                    <a:pt x="1185786" y="1476671"/>
                    <a:pt x="1202058" y="1479409"/>
                    <a:pt x="1207819" y="1469326"/>
                  </a:cubicBezTo>
                  <a:cubicBezTo>
                    <a:pt x="1230564" y="1429522"/>
                    <a:pt x="1214453" y="1376928"/>
                    <a:pt x="1207819" y="1337124"/>
                  </a:cubicBezTo>
                  <a:cubicBezTo>
                    <a:pt x="1218836" y="1329779"/>
                    <a:pt x="1227863" y="1317567"/>
                    <a:pt x="1240870" y="1315090"/>
                  </a:cubicBezTo>
                  <a:cubicBezTo>
                    <a:pt x="1306203" y="1302646"/>
                    <a:pt x="1439173" y="1293057"/>
                    <a:pt x="1439173" y="1293057"/>
                  </a:cubicBezTo>
                  <a:cubicBezTo>
                    <a:pt x="1435501" y="1274695"/>
                    <a:pt x="1437447" y="1254230"/>
                    <a:pt x="1428157" y="1237972"/>
                  </a:cubicBezTo>
                  <a:cubicBezTo>
                    <a:pt x="1418106" y="1220383"/>
                    <a:pt x="1379020" y="1210577"/>
                    <a:pt x="1362055" y="1204922"/>
                  </a:cubicBezTo>
                  <a:cubicBezTo>
                    <a:pt x="1340995" y="1190882"/>
                    <a:pt x="1309004" y="1172674"/>
                    <a:pt x="1295954" y="1149837"/>
                  </a:cubicBezTo>
                  <a:cubicBezTo>
                    <a:pt x="1288442" y="1136691"/>
                    <a:pt x="1290901" y="1119687"/>
                    <a:pt x="1284937" y="1105770"/>
                  </a:cubicBezTo>
                  <a:cubicBezTo>
                    <a:pt x="1279721" y="1093600"/>
                    <a:pt x="1270248" y="1083736"/>
                    <a:pt x="1262904" y="1072719"/>
                  </a:cubicBezTo>
                  <a:cubicBezTo>
                    <a:pt x="1266576" y="1032324"/>
                    <a:pt x="1261992" y="990302"/>
                    <a:pt x="1273920" y="951534"/>
                  </a:cubicBezTo>
                  <a:cubicBezTo>
                    <a:pt x="1277814" y="938879"/>
                    <a:pt x="1298700" y="939839"/>
                    <a:pt x="1306971" y="929500"/>
                  </a:cubicBezTo>
                  <a:cubicBezTo>
                    <a:pt x="1314226" y="920432"/>
                    <a:pt x="1314316" y="907466"/>
                    <a:pt x="1317988" y="896449"/>
                  </a:cubicBezTo>
                  <a:cubicBezTo>
                    <a:pt x="1291792" y="817862"/>
                    <a:pt x="1328938" y="912875"/>
                    <a:pt x="1273920" y="830348"/>
                  </a:cubicBezTo>
                  <a:cubicBezTo>
                    <a:pt x="1267479" y="820686"/>
                    <a:pt x="1269345" y="806960"/>
                    <a:pt x="1262904" y="797298"/>
                  </a:cubicBezTo>
                  <a:cubicBezTo>
                    <a:pt x="1254262" y="784334"/>
                    <a:pt x="1239827" y="776216"/>
                    <a:pt x="1229853" y="764247"/>
                  </a:cubicBezTo>
                  <a:cubicBezTo>
                    <a:pt x="1221376" y="754075"/>
                    <a:pt x="1215164" y="742213"/>
                    <a:pt x="1207819" y="731196"/>
                  </a:cubicBezTo>
                  <a:cubicBezTo>
                    <a:pt x="1185382" y="641449"/>
                    <a:pt x="1187247" y="671922"/>
                    <a:pt x="1218836" y="521876"/>
                  </a:cubicBezTo>
                  <a:cubicBezTo>
                    <a:pt x="1222219" y="505805"/>
                    <a:pt x="1234401" y="492903"/>
                    <a:pt x="1240870" y="477808"/>
                  </a:cubicBezTo>
                  <a:cubicBezTo>
                    <a:pt x="1245444" y="467134"/>
                    <a:pt x="1242437" y="451508"/>
                    <a:pt x="1251887" y="444758"/>
                  </a:cubicBezTo>
                  <a:cubicBezTo>
                    <a:pt x="1282133" y="423154"/>
                    <a:pt x="1362625" y="416347"/>
                    <a:pt x="1395106" y="411707"/>
                  </a:cubicBezTo>
                  <a:cubicBezTo>
                    <a:pt x="1398778" y="397018"/>
                    <a:pt x="1396664" y="379463"/>
                    <a:pt x="1406123" y="367640"/>
                  </a:cubicBezTo>
                  <a:cubicBezTo>
                    <a:pt x="1425267" y="343709"/>
                    <a:pt x="1495231" y="365966"/>
                    <a:pt x="1505275" y="367640"/>
                  </a:cubicBezTo>
                  <a:cubicBezTo>
                    <a:pt x="1512619" y="378657"/>
                    <a:pt x="1514653" y="396796"/>
                    <a:pt x="1527308" y="400690"/>
                  </a:cubicBezTo>
                  <a:cubicBezTo>
                    <a:pt x="1670748" y="444825"/>
                    <a:pt x="1632607" y="364046"/>
                    <a:pt x="1659511" y="444758"/>
                  </a:cubicBezTo>
                  <a:cubicBezTo>
                    <a:pt x="1664361" y="483559"/>
                    <a:pt x="1653855" y="546054"/>
                    <a:pt x="1703578" y="565943"/>
                  </a:cubicBezTo>
                  <a:cubicBezTo>
                    <a:pt x="1727688" y="575587"/>
                    <a:pt x="1754990" y="573288"/>
                    <a:pt x="1780696" y="576960"/>
                  </a:cubicBezTo>
                  <a:cubicBezTo>
                    <a:pt x="1791713" y="580632"/>
                    <a:pt x="1804679" y="580722"/>
                    <a:pt x="1813747" y="587977"/>
                  </a:cubicBezTo>
                  <a:cubicBezTo>
                    <a:pt x="1842773" y="611198"/>
                    <a:pt x="1847066" y="655907"/>
                    <a:pt x="1824764" y="687129"/>
                  </a:cubicBezTo>
                  <a:cubicBezTo>
                    <a:pt x="1815963" y="699450"/>
                    <a:pt x="1795255" y="693986"/>
                    <a:pt x="1780696" y="698146"/>
                  </a:cubicBezTo>
                  <a:cubicBezTo>
                    <a:pt x="1704758" y="719843"/>
                    <a:pt x="1800835" y="700299"/>
                    <a:pt x="1681545" y="720179"/>
                  </a:cubicBezTo>
                  <a:cubicBezTo>
                    <a:pt x="1698670" y="723604"/>
                    <a:pt x="1757071" y="728014"/>
                    <a:pt x="1769679" y="753230"/>
                  </a:cubicBezTo>
                  <a:cubicBezTo>
                    <a:pt x="1779669" y="773209"/>
                    <a:pt x="1775278" y="797660"/>
                    <a:pt x="1780696" y="819331"/>
                  </a:cubicBezTo>
                  <a:cubicBezTo>
                    <a:pt x="1790990" y="860508"/>
                    <a:pt x="1798927" y="887478"/>
                    <a:pt x="1824764" y="918483"/>
                  </a:cubicBezTo>
                  <a:cubicBezTo>
                    <a:pt x="1834738" y="930452"/>
                    <a:pt x="1847840" y="939565"/>
                    <a:pt x="1857814" y="951534"/>
                  </a:cubicBezTo>
                  <a:cubicBezTo>
                    <a:pt x="1866290" y="961706"/>
                    <a:pt x="1867287" y="980397"/>
                    <a:pt x="1879848" y="984584"/>
                  </a:cubicBezTo>
                  <a:cubicBezTo>
                    <a:pt x="1914860" y="996255"/>
                    <a:pt x="1953294" y="991929"/>
                    <a:pt x="1990017" y="995601"/>
                  </a:cubicBezTo>
                  <a:cubicBezTo>
                    <a:pt x="2001034" y="1002946"/>
                    <a:pt x="2012895" y="1009159"/>
                    <a:pt x="2023067" y="1017635"/>
                  </a:cubicBezTo>
                  <a:cubicBezTo>
                    <a:pt x="2035036" y="1027609"/>
                    <a:pt x="2040750" y="1048124"/>
                    <a:pt x="2056118" y="1050685"/>
                  </a:cubicBezTo>
                  <a:cubicBezTo>
                    <a:pt x="2069178" y="1052862"/>
                    <a:pt x="2078152" y="1035996"/>
                    <a:pt x="2089169" y="1028652"/>
                  </a:cubicBezTo>
                  <a:cubicBezTo>
                    <a:pt x="2100186" y="1013963"/>
                    <a:pt x="2113109" y="1000526"/>
                    <a:pt x="2122219" y="984584"/>
                  </a:cubicBezTo>
                  <a:cubicBezTo>
                    <a:pt x="2127980" y="974501"/>
                    <a:pt x="2125025" y="959745"/>
                    <a:pt x="2133236" y="951534"/>
                  </a:cubicBezTo>
                  <a:cubicBezTo>
                    <a:pt x="2141448" y="943323"/>
                    <a:pt x="2155270" y="944189"/>
                    <a:pt x="2166287" y="940517"/>
                  </a:cubicBezTo>
                  <a:cubicBezTo>
                    <a:pt x="2169081" y="941914"/>
                    <a:pt x="2239513" y="974854"/>
                    <a:pt x="2243405" y="984584"/>
                  </a:cubicBezTo>
                  <a:cubicBezTo>
                    <a:pt x="2247718" y="995366"/>
                    <a:pt x="2236963" y="1006961"/>
                    <a:pt x="2232388" y="1017635"/>
                  </a:cubicBezTo>
                  <a:cubicBezTo>
                    <a:pt x="2225919" y="1032730"/>
                    <a:pt x="2216453" y="1046454"/>
                    <a:pt x="2210354" y="1061702"/>
                  </a:cubicBezTo>
                  <a:cubicBezTo>
                    <a:pt x="2201728" y="1083267"/>
                    <a:pt x="2201203" y="1108479"/>
                    <a:pt x="2188320" y="1127804"/>
                  </a:cubicBezTo>
                  <a:cubicBezTo>
                    <a:pt x="2166656" y="1160301"/>
                    <a:pt x="2165046" y="1167397"/>
                    <a:pt x="2133236" y="1193905"/>
                  </a:cubicBezTo>
                  <a:cubicBezTo>
                    <a:pt x="2123064" y="1202381"/>
                    <a:pt x="2111202" y="1208594"/>
                    <a:pt x="2100185" y="1215938"/>
                  </a:cubicBezTo>
                  <a:cubicBezTo>
                    <a:pt x="2168317" y="1261359"/>
                    <a:pt x="2165278" y="1269022"/>
                    <a:pt x="2298489" y="1226955"/>
                  </a:cubicBezTo>
                  <a:cubicBezTo>
                    <a:pt x="2339911" y="1213874"/>
                    <a:pt x="2335662" y="1161963"/>
                    <a:pt x="2364590" y="1138820"/>
                  </a:cubicBezTo>
                  <a:cubicBezTo>
                    <a:pt x="2373658" y="1131566"/>
                    <a:pt x="2386086" y="1128959"/>
                    <a:pt x="2397641" y="1127804"/>
                  </a:cubicBezTo>
                  <a:cubicBezTo>
                    <a:pt x="2459868" y="1121582"/>
                    <a:pt x="2522499" y="1120459"/>
                    <a:pt x="2584928" y="1116787"/>
                  </a:cubicBezTo>
                  <a:cubicBezTo>
                    <a:pt x="2635436" y="1041023"/>
                    <a:pt x="2620621" y="1075807"/>
                    <a:pt x="2640012" y="1017635"/>
                  </a:cubicBezTo>
                  <a:cubicBezTo>
                    <a:pt x="2643684" y="988257"/>
                    <a:pt x="2627659" y="947677"/>
                    <a:pt x="2651029" y="929500"/>
                  </a:cubicBezTo>
                  <a:cubicBezTo>
                    <a:pt x="2668357" y="916023"/>
                    <a:pt x="2798588" y="957496"/>
                    <a:pt x="2816282" y="962551"/>
                  </a:cubicBezTo>
                  <a:cubicBezTo>
                    <a:pt x="2898429" y="935168"/>
                    <a:pt x="2803413" y="978011"/>
                    <a:pt x="2860349" y="841365"/>
                  </a:cubicBezTo>
                  <a:cubicBezTo>
                    <a:pt x="2864740" y="830826"/>
                    <a:pt x="2924236" y="812725"/>
                    <a:pt x="2937467" y="808314"/>
                  </a:cubicBezTo>
                  <a:lnTo>
                    <a:pt x="3080687" y="819331"/>
                  </a:lnTo>
                  <a:cubicBezTo>
                    <a:pt x="3097898" y="826707"/>
                    <a:pt x="3087642" y="856137"/>
                    <a:pt x="3091704" y="874416"/>
                  </a:cubicBezTo>
                  <a:cubicBezTo>
                    <a:pt x="3103561" y="927773"/>
                    <a:pt x="3096394" y="908994"/>
                    <a:pt x="3124754" y="951534"/>
                  </a:cubicBezTo>
                  <a:cubicBezTo>
                    <a:pt x="3139769" y="1071656"/>
                    <a:pt x="3123743" y="1003921"/>
                    <a:pt x="3157805" y="1094753"/>
                  </a:cubicBezTo>
                  <a:cubicBezTo>
                    <a:pt x="3161883" y="1105627"/>
                    <a:pt x="3160610" y="1119592"/>
                    <a:pt x="3168822" y="1127804"/>
                  </a:cubicBezTo>
                  <a:cubicBezTo>
                    <a:pt x="3177033" y="1136015"/>
                    <a:pt x="3190606" y="1136004"/>
                    <a:pt x="3201872" y="1138820"/>
                  </a:cubicBezTo>
                  <a:cubicBezTo>
                    <a:pt x="3220038" y="1143361"/>
                    <a:pt x="3238595" y="1146165"/>
                    <a:pt x="3256957" y="1149837"/>
                  </a:cubicBezTo>
                  <a:cubicBezTo>
                    <a:pt x="3192644" y="1192712"/>
                    <a:pt x="3258094" y="1160854"/>
                    <a:pt x="3179838" y="1160854"/>
                  </a:cubicBezTo>
                  <a:cubicBezTo>
                    <a:pt x="3168225" y="1160854"/>
                    <a:pt x="3202502" y="1166678"/>
                    <a:pt x="3212889" y="1171871"/>
                  </a:cubicBezTo>
                  <a:cubicBezTo>
                    <a:pt x="3224732" y="1177792"/>
                    <a:pt x="3234923" y="1186560"/>
                    <a:pt x="3245940" y="1193905"/>
                  </a:cubicBezTo>
                  <a:cubicBezTo>
                    <a:pt x="3253284" y="1204922"/>
                    <a:pt x="3261404" y="1215459"/>
                    <a:pt x="3267973" y="1226955"/>
                  </a:cubicBezTo>
                  <a:cubicBezTo>
                    <a:pt x="3276121" y="1241214"/>
                    <a:pt x="3279493" y="1258406"/>
                    <a:pt x="3290007" y="1271023"/>
                  </a:cubicBezTo>
                  <a:cubicBezTo>
                    <a:pt x="3298484" y="1281195"/>
                    <a:pt x="3312041" y="1285712"/>
                    <a:pt x="3323058" y="1293057"/>
                  </a:cubicBezTo>
                  <a:cubicBezTo>
                    <a:pt x="3334075" y="1289385"/>
                    <a:pt x="3346595" y="1288699"/>
                    <a:pt x="3356108" y="1282040"/>
                  </a:cubicBezTo>
                  <a:cubicBezTo>
                    <a:pt x="3360772" y="1278775"/>
                    <a:pt x="3437321" y="1206774"/>
                    <a:pt x="3466277" y="1193905"/>
                  </a:cubicBezTo>
                  <a:cubicBezTo>
                    <a:pt x="3527707" y="1166603"/>
                    <a:pt x="3551091" y="1169532"/>
                    <a:pt x="3620513" y="1160854"/>
                  </a:cubicBezTo>
                  <a:cubicBezTo>
                    <a:pt x="3672521" y="1134850"/>
                    <a:pt x="3667149" y="1134939"/>
                    <a:pt x="3730682" y="1116787"/>
                  </a:cubicBezTo>
                  <a:cubicBezTo>
                    <a:pt x="3759799" y="1108468"/>
                    <a:pt x="3790700" y="1106000"/>
                    <a:pt x="3818817" y="1094753"/>
                  </a:cubicBezTo>
                  <a:cubicBezTo>
                    <a:pt x="3855540" y="1080064"/>
                    <a:pt x="3893074" y="1067259"/>
                    <a:pt x="3928985" y="1050685"/>
                  </a:cubicBezTo>
                  <a:cubicBezTo>
                    <a:pt x="4018895" y="1009188"/>
                    <a:pt x="3898577" y="1044517"/>
                    <a:pt x="4006104" y="1017635"/>
                  </a:cubicBezTo>
                  <a:cubicBezTo>
                    <a:pt x="4094237" y="958878"/>
                    <a:pt x="3987743" y="1035996"/>
                    <a:pt x="4061188" y="962551"/>
                  </a:cubicBezTo>
                  <a:cubicBezTo>
                    <a:pt x="4147849" y="875890"/>
                    <a:pt x="4037044" y="1015758"/>
                    <a:pt x="4127289" y="907466"/>
                  </a:cubicBezTo>
                  <a:cubicBezTo>
                    <a:pt x="4135765" y="897294"/>
                    <a:pt x="4139961" y="883778"/>
                    <a:pt x="4149323" y="874416"/>
                  </a:cubicBezTo>
                  <a:cubicBezTo>
                    <a:pt x="4158685" y="865054"/>
                    <a:pt x="4171599" y="860078"/>
                    <a:pt x="4182373" y="852382"/>
                  </a:cubicBezTo>
                  <a:cubicBezTo>
                    <a:pt x="4197314" y="841709"/>
                    <a:pt x="4210870" y="829063"/>
                    <a:pt x="4226441" y="819331"/>
                  </a:cubicBezTo>
                  <a:cubicBezTo>
                    <a:pt x="4245023" y="807718"/>
                    <a:pt x="4280294" y="791451"/>
                    <a:pt x="4303559" y="786281"/>
                  </a:cubicBezTo>
                  <a:cubicBezTo>
                    <a:pt x="4325365" y="781435"/>
                    <a:pt x="4347626" y="778936"/>
                    <a:pt x="4369660" y="775264"/>
                  </a:cubicBezTo>
                  <a:cubicBezTo>
                    <a:pt x="4388022" y="767919"/>
                    <a:pt x="4406228" y="760174"/>
                    <a:pt x="4424745" y="753230"/>
                  </a:cubicBezTo>
                  <a:cubicBezTo>
                    <a:pt x="4435618" y="749152"/>
                    <a:pt x="4447644" y="747853"/>
                    <a:pt x="4457795" y="742213"/>
                  </a:cubicBezTo>
                  <a:cubicBezTo>
                    <a:pt x="4480944" y="729353"/>
                    <a:pt x="4498206" y="704569"/>
                    <a:pt x="4523896" y="698146"/>
                  </a:cubicBezTo>
                  <a:cubicBezTo>
                    <a:pt x="4586130" y="682588"/>
                    <a:pt x="4553117" y="690099"/>
                    <a:pt x="4623048" y="676112"/>
                  </a:cubicBezTo>
                  <a:cubicBezTo>
                    <a:pt x="4678173" y="682237"/>
                    <a:pt x="4717301" y="671213"/>
                    <a:pt x="4755251" y="709163"/>
                  </a:cubicBezTo>
                  <a:cubicBezTo>
                    <a:pt x="4764613" y="718525"/>
                    <a:pt x="4766945" y="733942"/>
                    <a:pt x="4777284" y="742213"/>
                  </a:cubicBezTo>
                  <a:cubicBezTo>
                    <a:pt x="4786352" y="749468"/>
                    <a:pt x="4798880" y="751321"/>
                    <a:pt x="4810335" y="753230"/>
                  </a:cubicBezTo>
                  <a:cubicBezTo>
                    <a:pt x="4843137" y="758697"/>
                    <a:pt x="4876436" y="760575"/>
                    <a:pt x="4909487" y="764247"/>
                  </a:cubicBezTo>
                  <a:cubicBezTo>
                    <a:pt x="4920626" y="780956"/>
                    <a:pt x="4942537" y="807544"/>
                    <a:pt x="4942537" y="830348"/>
                  </a:cubicBezTo>
                  <a:cubicBezTo>
                    <a:pt x="4942537" y="841961"/>
                    <a:pt x="4935192" y="852382"/>
                    <a:pt x="4931520" y="863399"/>
                  </a:cubicBezTo>
                  <a:cubicBezTo>
                    <a:pt x="4924176" y="852382"/>
                    <a:pt x="4918849" y="839711"/>
                    <a:pt x="4909487" y="830348"/>
                  </a:cubicBezTo>
                  <a:cubicBezTo>
                    <a:pt x="4878505" y="799366"/>
                    <a:pt x="4854651" y="804683"/>
                    <a:pt x="4810335" y="797298"/>
                  </a:cubicBezTo>
                  <a:cubicBezTo>
                    <a:pt x="4799318" y="800970"/>
                    <a:pt x="4786352" y="801060"/>
                    <a:pt x="4777284" y="808314"/>
                  </a:cubicBezTo>
                  <a:cubicBezTo>
                    <a:pt x="4744642" y="834427"/>
                    <a:pt x="4751171" y="848303"/>
                    <a:pt x="4777284" y="874416"/>
                  </a:cubicBezTo>
                  <a:cubicBezTo>
                    <a:pt x="4810631" y="907763"/>
                    <a:pt x="4816589" y="905878"/>
                    <a:pt x="4854402" y="918483"/>
                  </a:cubicBezTo>
                  <a:cubicBezTo>
                    <a:pt x="5284265" y="903131"/>
                    <a:pt x="5069804" y="980946"/>
                    <a:pt x="5206942" y="863399"/>
                  </a:cubicBezTo>
                  <a:cubicBezTo>
                    <a:pt x="5216995" y="854782"/>
                    <a:pt x="5228976" y="848710"/>
                    <a:pt x="5239993" y="841365"/>
                  </a:cubicBezTo>
                  <a:cubicBezTo>
                    <a:pt x="5254682" y="819331"/>
                    <a:pt x="5282910" y="801720"/>
                    <a:pt x="5284060" y="775264"/>
                  </a:cubicBezTo>
                  <a:cubicBezTo>
                    <a:pt x="5295735" y="506749"/>
                    <a:pt x="5213059" y="542381"/>
                    <a:pt x="5339145" y="510859"/>
                  </a:cubicBezTo>
                  <a:cubicBezTo>
                    <a:pt x="5361713" y="495813"/>
                    <a:pt x="5390303" y="474779"/>
                    <a:pt x="5416263" y="466791"/>
                  </a:cubicBezTo>
                  <a:cubicBezTo>
                    <a:pt x="5463909" y="452131"/>
                    <a:pt x="5530388" y="442262"/>
                    <a:pt x="5581516" y="433741"/>
                  </a:cubicBezTo>
                  <a:cubicBezTo>
                    <a:pt x="5595618" y="429040"/>
                    <a:pt x="5633515" y="409063"/>
                    <a:pt x="5647617" y="433741"/>
                  </a:cubicBezTo>
                  <a:cubicBezTo>
                    <a:pt x="5658700" y="453135"/>
                    <a:pt x="5642839" y="484047"/>
                    <a:pt x="5658634" y="499842"/>
                  </a:cubicBezTo>
                  <a:cubicBezTo>
                    <a:pt x="5677538" y="518746"/>
                    <a:pt x="5710046" y="514531"/>
                    <a:pt x="5735752" y="521876"/>
                  </a:cubicBezTo>
                  <a:cubicBezTo>
                    <a:pt x="5739424" y="507187"/>
                    <a:pt x="5746769" y="492949"/>
                    <a:pt x="5746769" y="477808"/>
                  </a:cubicBezTo>
                  <a:cubicBezTo>
                    <a:pt x="5746769" y="466195"/>
                    <a:pt x="5738271" y="456094"/>
                    <a:pt x="5735752" y="444758"/>
                  </a:cubicBezTo>
                  <a:cubicBezTo>
                    <a:pt x="5730906" y="422952"/>
                    <a:pt x="5727345" y="400842"/>
                    <a:pt x="5724735" y="378657"/>
                  </a:cubicBezTo>
                  <a:cubicBezTo>
                    <a:pt x="5714093" y="288198"/>
                    <a:pt x="5720717" y="274452"/>
                    <a:pt x="5702701" y="202387"/>
                  </a:cubicBezTo>
                  <a:cubicBezTo>
                    <a:pt x="5685482" y="133511"/>
                    <a:pt x="5700423" y="205523"/>
                    <a:pt x="5669651" y="136285"/>
                  </a:cubicBezTo>
                  <a:cubicBezTo>
                    <a:pt x="5644133" y="78869"/>
                    <a:pt x="5660470" y="20608"/>
                    <a:pt x="5669651" y="4083"/>
                  </a:cubicBezTo>
                  <a:close/>
                </a:path>
              </a:pathLst>
            </a:custGeom>
            <a:solidFill>
              <a:srgbClr val="92D050"/>
            </a:solidFill>
            <a:ln w="47625">
              <a:solidFill>
                <a:srgbClr val="85270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00" strike="noStrike" noProof="1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2405" y="4946"/>
              <a:ext cx="3636" cy="7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2400" b="1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德意志帝国</a:t>
              </a:r>
            </a:p>
          </p:txBody>
        </p:sp>
      </p:grpSp>
      <p:pic>
        <p:nvPicPr>
          <p:cNvPr id="50183" name="Picture 2" descr="img55-17"/>
          <p:cNvPicPr>
            <a:picLocks noChangeAspect="1"/>
          </p:cNvPicPr>
          <p:nvPr/>
        </p:nvPicPr>
        <p:blipFill>
          <a:blip r:embed="rId3"/>
          <a:srcRect t="8194"/>
          <a:stretch>
            <a:fillRect/>
          </a:stretch>
        </p:blipFill>
        <p:spPr>
          <a:xfrm flipH="1">
            <a:off x="7349967" y="1156336"/>
            <a:ext cx="1730216" cy="255968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4" name="组合 13"/>
          <p:cNvGrpSpPr/>
          <p:nvPr/>
        </p:nvGrpSpPr>
        <p:grpSpPr>
          <a:xfrm>
            <a:off x="4211003" y="1291591"/>
            <a:ext cx="2949416" cy="2014855"/>
            <a:chOff x="6569934" y="216255"/>
            <a:chExt cx="5098965" cy="2138635"/>
          </a:xfrm>
        </p:grpSpPr>
        <p:sp>
          <p:nvSpPr>
            <p:cNvPr id="11" name="思想气泡: 云 10"/>
            <p:cNvSpPr/>
            <p:nvPr/>
          </p:nvSpPr>
          <p:spPr>
            <a:xfrm>
              <a:off x="6570825" y="216255"/>
              <a:ext cx="4881533" cy="2138635"/>
            </a:xfrm>
            <a:prstGeom prst="cloudCallout">
              <a:avLst>
                <a:gd name="adj1" fmla="val 68228"/>
                <a:gd name="adj2" fmla="val 12485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fontAlgn="base">
                <a:spcBef>
                  <a:spcPct val="50000"/>
                </a:spcBef>
              </a:pPr>
              <a:endParaRPr lang="zh-CN" altLang="en-US" sz="1240" b="1" strike="noStrike" noProof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6569934" y="561959"/>
              <a:ext cx="5098965" cy="16660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zh-CN" altLang="en-US" sz="100" b="1" strike="noStrike" noProof="1">
                  <a:solidFill>
                    <a:prstClr val="black"/>
                  </a:solidFill>
                  <a:latin typeface="华文楷体" panose="02010600040101010101" charset="-122"/>
                  <a:ea typeface="华文楷体" panose="02010600040101010101" charset="-122"/>
                  <a:cs typeface="+mn-cs"/>
                </a:rPr>
                <a:t>         </a:t>
              </a:r>
              <a:r>
                <a:rPr lang="zh-CN" altLang="en-US" sz="2400" b="1" strike="noStrike" noProof="1">
                  <a:solidFill>
                    <a:prstClr val="black"/>
                  </a:solidFill>
                  <a:latin typeface="华文楷体" panose="02010600040101010101" charset="-122"/>
                  <a:ea typeface="华文楷体" panose="02010600040101010101" charset="-122"/>
                  <a:cs typeface="+mn-cs"/>
                </a:rPr>
                <a:t>当代的重大问题不是通过演说与多数人的决议所能解决的，而是要用</a:t>
              </a:r>
              <a:r>
                <a:rPr lang="zh-CN" altLang="en-US" sz="2400" b="1" strike="noStrike" noProof="1">
                  <a:solidFill>
                    <a:srgbClr val="FF0000"/>
                  </a:solidFill>
                  <a:latin typeface="华文楷体" panose="02010600040101010101" charset="-122"/>
                  <a:ea typeface="华文楷体" panose="02010600040101010101" charset="-122"/>
                  <a:cs typeface="+mn-cs"/>
                </a:rPr>
                <a:t>铁和血</a:t>
              </a:r>
              <a:r>
                <a:rPr lang="zh-CN" altLang="en-US" sz="2000" b="1" strike="noStrike" noProof="1">
                  <a:solidFill>
                    <a:prstClr val="black"/>
                  </a:solidFill>
                  <a:latin typeface="华文楷体" panose="02010600040101010101" charset="-122"/>
                  <a:ea typeface="华文楷体" panose="02010600040101010101" charset="-122"/>
                  <a:cs typeface="+mn-cs"/>
                </a:rPr>
                <a:t>。</a:t>
              </a:r>
              <a:endParaRPr lang="zh-CN" altLang="en-US" sz="2000" b="1" strike="noStrike" noProof="1">
                <a:solidFill>
                  <a:prstClr val="black"/>
                </a:solidFill>
                <a:latin typeface="华文楷体" panose="02010600040101010101" charset="-122"/>
                <a:ea typeface="华文楷体" panose="02010600040101010101" charset="-122"/>
                <a:cs typeface="+mn-cs"/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4343281" y="3530363"/>
            <a:ext cx="2684264" cy="10156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三次王朝战争，武力统一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4753451" y="3008630"/>
            <a:ext cx="2339102" cy="52322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none" rtlCol="0" anchor="t">
            <a:spAutoFit/>
          </a:bodyPr>
          <a:lstStyle/>
          <a:p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华文新魏" panose="02010800040101010101" pitchFamily="2" charset="-122"/>
                <a:sym typeface="+mn-ea"/>
              </a:rPr>
              <a:t>“铁血政策”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7766209" y="3715385"/>
            <a:ext cx="1208985" cy="369332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b="1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冯</a:t>
            </a:r>
            <a:r>
              <a:rPr lang="en-US" altLang="zh-CN" b="1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·</a:t>
            </a:r>
            <a:r>
              <a:rPr lang="zh-CN" altLang="en-US" b="1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俾斯麦</a:t>
            </a:r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4211002" y="4083685"/>
            <a:ext cx="4811078" cy="147732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成立帝国：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1871年，德意志皇帝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威廉一世在巴黎凡尔赛宫宣布建立德意志帝国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成立。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13836" y="5461001"/>
            <a:ext cx="8808720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颁布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《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德意志帝国宪法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》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实行君主立宪制（“二元制”）</a:t>
            </a:r>
            <a:r>
              <a:rPr lang="zh-CN" altLang="en-US" sz="2800" b="1">
                <a:latin typeface="Arial" pitchFamily="34" charset="0"/>
                <a:sym typeface="+mn-ea"/>
              </a:rPr>
              <a:t>特点：专制主义和军国主义色彩浓厚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4100592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38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8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38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5" grpId="0"/>
      <p:bldP spid="138247" grpId="0"/>
      <p:bldP spid="138250" grpId="0"/>
      <p:bldP spid="7" grpId="0"/>
      <p:bldP spid="5" grpId="0"/>
      <p:bldP spid="1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1986" name="Text Box 4"/>
          <p:cNvSpPr txBox="1">
            <a:spLocks noChangeArrowheads="1"/>
          </p:cNvSpPr>
          <p:nvPr/>
        </p:nvSpPr>
        <p:spPr bwMode="auto">
          <a:xfrm>
            <a:off x="255747" y="1371601"/>
            <a:ext cx="8850154" cy="4178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840"/>
              </a:spcBef>
              <a:buFont typeface="Arial" pitchFamily="34" charset="0"/>
              <a:buChar char="•"/>
              <a:defRPr sz="23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415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15"/>
              </a:spcBef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15"/>
              </a:spcBef>
              <a:buFont typeface="Arial" pitchFamily="34" charset="0"/>
              <a:buChar char="•"/>
              <a:defRPr sz="15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15"/>
              </a:spcBef>
              <a:buFont typeface="Arial" pitchFamily="34" charset="0"/>
              <a:buChar char="•"/>
              <a:defRPr sz="15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itchFamily="34" charset="0"/>
              <a:buChar char="•"/>
              <a:defRPr sz="15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itchFamily="34" charset="0"/>
              <a:buChar char="•"/>
              <a:defRPr sz="15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itchFamily="34" charset="0"/>
              <a:buChar char="•"/>
              <a:defRPr sz="15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itchFamily="34" charset="0"/>
              <a:buChar char="•"/>
              <a:defRPr sz="15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2655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2655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11</a:t>
            </a:r>
            <a:r>
              <a:rPr lang="zh-CN" altLang="en-US" sz="2655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条</a:t>
            </a:r>
            <a:r>
              <a:rPr lang="zh-CN" altLang="en-US" sz="2655" b="1">
                <a:solidFill>
                  <a:srgbClr val="000000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655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联邦主席职位属于普鲁士国王，普鲁士国王享有德意志帝国皇帝的</a:t>
            </a:r>
            <a:r>
              <a:rPr lang="zh-CN" altLang="en-US" sz="2655">
                <a:solidFill>
                  <a:srgbClr val="C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尊称</a:t>
            </a:r>
            <a:r>
              <a:rPr lang="zh-CN" altLang="en-US" sz="2655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。皇帝在国际关系上为帝国的代表，以帝国的名义</a:t>
            </a:r>
            <a:r>
              <a:rPr lang="zh-CN" altLang="en-US" sz="2655">
                <a:solidFill>
                  <a:srgbClr val="C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宣战与媾和</a:t>
            </a:r>
            <a:r>
              <a:rPr lang="zh-CN" altLang="en-US" sz="2655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，同外国</a:t>
            </a:r>
            <a:r>
              <a:rPr lang="zh-CN" altLang="en-US" sz="2655">
                <a:solidFill>
                  <a:srgbClr val="C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缔结同盟及其他条约</a:t>
            </a:r>
            <a:r>
              <a:rPr lang="zh-CN" altLang="en-US" sz="2655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，委派并接受使节</a:t>
            </a:r>
            <a:r>
              <a:rPr lang="en-US" altLang="zh-CN" sz="2655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……</a:t>
            </a:r>
            <a:endParaRPr lang="zh-CN" altLang="en-US" sz="2655" b="1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2655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2655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12</a:t>
            </a:r>
            <a:r>
              <a:rPr lang="zh-CN" altLang="en-US" sz="2655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条</a:t>
            </a:r>
            <a:r>
              <a:rPr lang="zh-CN" altLang="en-US" sz="2655" b="1">
                <a:solidFill>
                  <a:srgbClr val="000000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655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联邦</a:t>
            </a:r>
            <a:r>
              <a:rPr lang="zh-CN" altLang="en-US" sz="2655">
                <a:solidFill>
                  <a:srgbClr val="C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议会</a:t>
            </a:r>
            <a:r>
              <a:rPr lang="zh-CN" altLang="en-US" sz="2655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与帝国国会的召集、开会、延会、闭会之权属于皇帝</a:t>
            </a:r>
            <a:r>
              <a:rPr lang="en-US" altLang="zh-CN" sz="2655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……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2655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2655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17</a:t>
            </a:r>
            <a:r>
              <a:rPr lang="zh-CN" altLang="en-US" sz="2655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条</a:t>
            </a:r>
            <a:r>
              <a:rPr lang="zh-CN" altLang="en-US" sz="2655" b="1">
                <a:solidFill>
                  <a:srgbClr val="000000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655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建议并公布帝国</a:t>
            </a:r>
            <a:r>
              <a:rPr lang="zh-CN" altLang="en-US" sz="2655">
                <a:solidFill>
                  <a:srgbClr val="C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法律</a:t>
            </a:r>
            <a:r>
              <a:rPr lang="zh-CN" altLang="en-US" sz="2655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及监督其执行之权属于皇帝</a:t>
            </a:r>
            <a:r>
              <a:rPr lang="en-US" altLang="zh-CN" sz="2655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……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2655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2655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18</a:t>
            </a:r>
            <a:r>
              <a:rPr lang="zh-CN" altLang="en-US" sz="2655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条</a:t>
            </a:r>
            <a:r>
              <a:rPr lang="zh-CN" altLang="en-US" sz="2655" b="1">
                <a:solidFill>
                  <a:srgbClr val="000000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655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皇帝</a:t>
            </a:r>
            <a:r>
              <a:rPr lang="zh-CN" altLang="en-US" sz="2655">
                <a:solidFill>
                  <a:srgbClr val="C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委派官吏</a:t>
            </a:r>
            <a:r>
              <a:rPr lang="zh-CN" altLang="en-US" sz="2655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，</a:t>
            </a:r>
            <a:r>
              <a:rPr lang="zh-CN" altLang="en-US" sz="2655">
                <a:solidFill>
                  <a:srgbClr val="C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命令</a:t>
            </a:r>
            <a:r>
              <a:rPr lang="zh-CN" altLang="en-US" sz="2655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他们宣誓效忠帝国，并在必要情况下，</a:t>
            </a:r>
            <a:r>
              <a:rPr lang="zh-CN" altLang="en-US" sz="2655">
                <a:solidFill>
                  <a:srgbClr val="C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命令他们退职</a:t>
            </a:r>
            <a:r>
              <a:rPr lang="en-US" altLang="zh-CN" sz="2655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……</a:t>
            </a:r>
            <a:endParaRPr lang="en-US" altLang="zh-CN" sz="3035" b="1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1987" name="TextBox 6"/>
          <p:cNvSpPr txBox="1">
            <a:spLocks noChangeArrowheads="1"/>
          </p:cNvSpPr>
          <p:nvPr/>
        </p:nvSpPr>
        <p:spPr bwMode="auto">
          <a:xfrm>
            <a:off x="2983526" y="1906686"/>
            <a:ext cx="184731" cy="354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840"/>
              </a:spcBef>
              <a:buFont typeface="Arial" pitchFamily="34" charset="0"/>
              <a:buChar char="•"/>
              <a:defRPr sz="23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415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15"/>
              </a:spcBef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15"/>
              </a:spcBef>
              <a:buFont typeface="Arial" pitchFamily="34" charset="0"/>
              <a:buChar char="•"/>
              <a:defRPr sz="15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15"/>
              </a:spcBef>
              <a:buFont typeface="Arial" pitchFamily="34" charset="0"/>
              <a:buChar char="•"/>
              <a:defRPr sz="15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itchFamily="34" charset="0"/>
              <a:buChar char="•"/>
              <a:defRPr sz="15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itchFamily="34" charset="0"/>
              <a:buChar char="•"/>
              <a:defRPr sz="15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itchFamily="34" charset="0"/>
              <a:buChar char="•"/>
              <a:defRPr sz="15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itchFamily="34" charset="0"/>
              <a:buChar char="•"/>
              <a:defRPr sz="15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endParaRPr lang="zh-CN" altLang="en-US" sz="1705">
              <a:latin typeface="Arial" pitchFamily="34" charset="0"/>
            </a:endParaRPr>
          </a:p>
        </p:txBody>
      </p:sp>
      <p:sp>
        <p:nvSpPr>
          <p:cNvPr id="41988" name="TextBox 10"/>
          <p:cNvSpPr txBox="1">
            <a:spLocks noChangeArrowheads="1"/>
          </p:cNvSpPr>
          <p:nvPr/>
        </p:nvSpPr>
        <p:spPr bwMode="auto">
          <a:xfrm>
            <a:off x="2548414" y="609600"/>
            <a:ext cx="5955030" cy="1143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840"/>
              </a:spcBef>
              <a:buFont typeface="Arial" pitchFamily="34" charset="0"/>
              <a:buChar char="•"/>
              <a:defRPr sz="23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415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15"/>
              </a:spcBef>
              <a:buFont typeface="Arial" pitchFamily="34" charset="0"/>
              <a:buChar char="•"/>
              <a:defRPr sz="16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15"/>
              </a:spcBef>
              <a:buFont typeface="Arial" pitchFamily="34" charset="0"/>
              <a:buChar char="•"/>
              <a:defRPr sz="15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15"/>
              </a:spcBef>
              <a:buFont typeface="Arial" pitchFamily="34" charset="0"/>
              <a:buChar char="•"/>
              <a:defRPr sz="15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itchFamily="34" charset="0"/>
              <a:buChar char="•"/>
              <a:defRPr sz="15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itchFamily="34" charset="0"/>
              <a:buChar char="•"/>
              <a:defRPr sz="15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itchFamily="34" charset="0"/>
              <a:buChar char="•"/>
              <a:defRPr sz="15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15"/>
              </a:spcBef>
              <a:spcAft>
                <a:spcPct val="0"/>
              </a:spcAft>
              <a:buFont typeface="Arial" pitchFamily="34" charset="0"/>
              <a:buChar char="•"/>
              <a:defRPr sz="150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3415" b="1">
                <a:latin typeface="微软雅黑" panose="020b0503020204020204" charset="-122"/>
                <a:ea typeface="微软雅黑" panose="020b0503020204020204" charset="-122"/>
              </a:rPr>
              <a:t>《</a:t>
            </a:r>
            <a:r>
              <a:rPr lang="zh-CN" altLang="en-US" sz="3415" b="1">
                <a:latin typeface="微软雅黑" panose="020b0503020204020204" charset="-122"/>
                <a:ea typeface="微软雅黑" panose="020b0503020204020204" charset="-122"/>
              </a:rPr>
              <a:t>德意志帝国宪法</a:t>
            </a:r>
            <a:r>
              <a:rPr lang="en-US" altLang="zh-CN" sz="3415" b="1">
                <a:latin typeface="微软雅黑" panose="020b0503020204020204" charset="-122"/>
                <a:ea typeface="微软雅黑" panose="020b0503020204020204" charset="-122"/>
              </a:rPr>
              <a:t>》</a:t>
            </a:r>
            <a:r>
              <a:rPr lang="zh-CN" altLang="en-US" sz="3415" b="1"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sz="3415" b="1">
                <a:latin typeface="微软雅黑" panose="020b0503020204020204" charset="-122"/>
                <a:ea typeface="微软雅黑" panose="020b0503020204020204" charset="-122"/>
              </a:rPr>
              <a:t>1871</a:t>
            </a:r>
            <a:r>
              <a:rPr lang="zh-CN" altLang="en-US" sz="3415" b="1">
                <a:latin typeface="微软雅黑" panose="020b0503020204020204" charset="-122"/>
                <a:ea typeface="微软雅黑" panose="020b0503020204020204" charset="-122"/>
              </a:rPr>
              <a:t>年）节选</a:t>
            </a:r>
          </a:p>
        </p:txBody>
      </p:sp>
      <p:sp>
        <p:nvSpPr>
          <p:cNvPr id="14" name="矩形 13"/>
          <p:cNvSpPr/>
          <p:nvPr/>
        </p:nvSpPr>
        <p:spPr bwMode="auto">
          <a:xfrm>
            <a:off x="533222" y="609825"/>
            <a:ext cx="2193229" cy="676339"/>
          </a:xfrm>
          <a:prstGeom prst="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buFont typeface="Arial" pitchFamily="34" charset="0"/>
              <a:buNone/>
              <a:defRPr/>
            </a:pPr>
            <a:r>
              <a:rPr lang="zh-CN" altLang="en-US" sz="3415" b="1">
                <a:ln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学思之窗</a:t>
            </a:r>
            <a:r>
              <a:rPr lang="zh-CN" altLang="en-US" sz="3795" b="1" spc="5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_GB2312" panose="02010609030101010101"/>
                <a:ea typeface="隶书" panose="02010509060101010101" pitchFamily="49" charset="-122"/>
              </a:rPr>
              <a:t> </a:t>
            </a:r>
            <a:endParaRPr lang="zh-CN" altLang="en-US" sz="3795" b="1" spc="5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楷体_GB2312" charset="-122"/>
            </a:endParaRPr>
          </a:p>
        </p:txBody>
      </p:sp>
      <p:sp>
        <p:nvSpPr>
          <p:cNvPr id="41991" name="矩形 14"/>
          <p:cNvSpPr>
            <a:spLocks noChangeArrowheads="1"/>
          </p:cNvSpPr>
          <p:nvPr/>
        </p:nvSpPr>
        <p:spPr bwMode="auto">
          <a:xfrm>
            <a:off x="255823" y="4326449"/>
            <a:ext cx="600689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2" tIns="45715" rIns="91432" bIns="45715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fontAlgn="t"/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思考：德意志帝国君主立宪制的特点。</a:t>
            </a:r>
          </a:p>
        </p:txBody>
      </p:sp>
      <p:sp>
        <p:nvSpPr>
          <p:cNvPr id="41992" name="矩形 15"/>
          <p:cNvSpPr>
            <a:spLocks noChangeArrowheads="1"/>
          </p:cNvSpPr>
          <p:nvPr/>
        </p:nvSpPr>
        <p:spPr bwMode="auto">
          <a:xfrm>
            <a:off x="255746" y="4846956"/>
            <a:ext cx="8659178" cy="951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2" tIns="45715" rIns="91432" bIns="45715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fontAlgn="t"/>
            <a:r>
              <a:rPr lang="zh-CN" altLang="en-US" sz="28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运用法律手段巩固成果；体现出一定的民主特点，但具有浓厚的专制主义色彩。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383030" y="5416551"/>
            <a:ext cx="7532370" cy="138499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t">
            <a:spAutoFit/>
          </a:bodyPr>
          <a:lstStyle/>
          <a:p>
            <a:pPr marL="0" marR="0" lvl="0" indent="0" algn="l" rtl="0" latinLnBrk="0">
              <a:lnSpc>
                <a:spcPct val="140000"/>
              </a:lnSpc>
              <a:spcBef>
                <a:spcPct val="0"/>
              </a:spcBef>
              <a:buNone/>
            </a:pPr>
            <a:r>
              <a:rPr lang="zh-CN" altLang="zh-CN" b="1" smtClean="0">
                <a:latin typeface="兰米粗楷简体" panose="02000503000000000000" charset="-122"/>
                <a:ea typeface="兰米粗楷简体" panose="02000503000000000000" charset="-122"/>
                <a:cs typeface="兰米粗楷简体" panose="02000503000000000000" charset="-122"/>
                <a:sym typeface="+mn-ea"/>
              </a:rPr>
              <a:t> </a:t>
            </a:r>
            <a:r>
              <a:rPr lang="zh-CN" altLang="zh-CN" sz="2000" b="1" smtClean="0">
                <a:solidFill>
                  <a:srgbClr val="FF0000"/>
                </a:solidFill>
                <a:latin typeface="兰米粗楷简体" panose="02000503000000000000" charset="-122"/>
                <a:ea typeface="兰米粗楷简体" panose="02000503000000000000" charset="-122"/>
                <a:cs typeface="兰米粗楷简体" panose="02000503000000000000" charset="-122"/>
                <a:sym typeface="+mn-ea"/>
              </a:rPr>
              <a:t>“</a:t>
            </a:r>
            <a:r>
              <a:rPr lang="zh-CN" altLang="zh-CN" sz="2000" b="1">
                <a:solidFill>
                  <a:srgbClr val="FF0000"/>
                </a:solidFill>
                <a:latin typeface="兰米粗楷简体" panose="02000503000000000000" charset="-122"/>
                <a:ea typeface="兰米粗楷简体" panose="02000503000000000000" charset="-122"/>
                <a:cs typeface="兰米粗楷简体" panose="02000503000000000000" charset="-122"/>
                <a:sym typeface="+mn-ea"/>
              </a:rPr>
              <a:t>德意志帝国实质上是一个以议会形式粉饰门面，混杂着封建残余，已经受到资产阶级影响、按官僚制度组织起来，并以警察保卫的、军事专制制度</a:t>
            </a:r>
            <a:r>
              <a:rPr lang="zh-CN" altLang="zh-CN" sz="2000" b="1" smtClean="0">
                <a:solidFill>
                  <a:srgbClr val="FF0000"/>
                </a:solidFill>
                <a:latin typeface="兰米粗楷简体" panose="02000503000000000000" charset="-122"/>
                <a:ea typeface="兰米粗楷简体" panose="02000503000000000000" charset="-122"/>
                <a:cs typeface="兰米粗楷简体" panose="02000503000000000000" charset="-122"/>
                <a:sym typeface="+mn-ea"/>
              </a:rPr>
              <a:t>的国家</a:t>
            </a:r>
            <a:r>
              <a:rPr lang="zh-CN" altLang="zh-CN" sz="2000" b="1">
                <a:solidFill>
                  <a:srgbClr val="FF0000"/>
                </a:solidFill>
                <a:latin typeface="兰米粗楷简体" panose="02000503000000000000" charset="-122"/>
                <a:ea typeface="兰米粗楷简体" panose="02000503000000000000" charset="-122"/>
                <a:cs typeface="兰米粗楷简体" panose="02000503000000000000" charset="-122"/>
                <a:sym typeface="+mn-ea"/>
              </a:rPr>
              <a:t>。”</a:t>
            </a:r>
            <a:r>
              <a:rPr lang="en-US" altLang="zh-CN" sz="2000" b="1" smtClean="0">
                <a:solidFill>
                  <a:srgbClr val="FF0000"/>
                </a:solidFill>
                <a:latin typeface="兰米粗楷简体" panose="02000503000000000000" charset="-122"/>
                <a:ea typeface="兰米粗楷简体" panose="02000503000000000000" charset="-122"/>
                <a:cs typeface="兰米粗楷简体" panose="02000503000000000000" charset="-122"/>
                <a:sym typeface="+mn-ea"/>
              </a:rPr>
              <a:t> </a:t>
            </a:r>
            <a:r>
              <a:rPr lang="zh-CN" altLang="zh-CN" sz="2000" b="1">
                <a:solidFill>
                  <a:srgbClr val="FF0000"/>
                </a:solidFill>
                <a:latin typeface="兰米粗楷简体" panose="02000503000000000000" charset="-122"/>
                <a:ea typeface="兰米粗楷简体" panose="02000503000000000000" charset="-122"/>
                <a:cs typeface="兰米粗楷简体" panose="02000503000000000000" charset="-122"/>
                <a:sym typeface="+mn-ea"/>
              </a:rPr>
              <a:t>—马克思</a:t>
            </a:r>
            <a:r>
              <a:rPr lang="zh-CN" altLang="en-US" sz="2000" b="1">
                <a:solidFill>
                  <a:srgbClr val="FF0000"/>
                </a:solidFill>
                <a:latin typeface="兰米粗楷简体" panose="02000503000000000000" charset="-122"/>
                <a:ea typeface="兰米粗楷简体" panose="02000503000000000000" charset="-122"/>
                <a:cs typeface="兰米粗楷简体" panose="02000503000000000000" charset="-122"/>
                <a:sym typeface="+mn-ea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34198472"/>
      </p:ext>
    </p:extLst>
  </p:cSld>
  <p:clrMapOvr>
    <a:masterClrMapping/>
  </p:clrMapOvr>
  <mc:AlternateContent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2" grpId="0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701732" y="717210"/>
            <a:ext cx="54184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28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</a:rPr>
              <a:t>5</a:t>
            </a:r>
            <a:r>
              <a:rPr lang="zh-CN" altLang="zh-CN" sz="28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</a:rPr>
              <a:t>、日本明治维新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</a:rPr>
              <a:t>1868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</a:rPr>
              <a:t>年开始）</a:t>
            </a:r>
            <a:endParaRPr lang="zh-CN" altLang="zh-CN" sz="2800" b="1">
              <a:solidFill>
                <a:srgbClr val="000000"/>
              </a:solidFill>
              <a:latin typeface="黑体" pitchFamily="2" charset="-122"/>
              <a:ea typeface="黑体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29552" y="1379856"/>
            <a:ext cx="2858453" cy="1566545"/>
            <a:chOff x="7033436" y="156846"/>
            <a:chExt cx="4426406" cy="2652009"/>
          </a:xfrm>
        </p:grpSpPr>
        <p:sp>
          <p:nvSpPr>
            <p:cNvPr id="53255" name="TextBox 25"/>
            <p:cNvSpPr txBox="1"/>
            <p:nvPr>
              <p:custDataLst>
                <p:tags r:id="rId2"/>
              </p:custDataLst>
            </p:nvPr>
          </p:nvSpPr>
          <p:spPr>
            <a:xfrm>
              <a:off x="7033436" y="2498467"/>
              <a:ext cx="2112722" cy="3103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tIns="0" anchor="t"/>
            <a:lstStyle/>
            <a:p>
              <a:pPr algn="just"/>
              <a:r>
                <a:rPr lang="zh-CN" altLang="en-US" sz="1200">
                  <a:solidFill>
                    <a:srgbClr val="721D0D"/>
                  </a:solidFill>
                  <a:latin typeface="楷体" panose="02010609060101010101" charset="-122"/>
                  <a:ea typeface="楷体" panose="02010609060101010101" charset="-122"/>
                </a:rPr>
                <a:t>▲</a:t>
              </a:r>
              <a:r>
                <a:rPr lang="en-US" altLang="zh-CN" sz="1200">
                  <a:latin typeface="楷体" panose="02010609060101010101" charset="-122"/>
                  <a:ea typeface="楷体" panose="02010609060101010101" charset="-122"/>
                </a:rPr>
                <a:t>1853</a:t>
              </a:r>
              <a:r>
                <a:rPr lang="zh-CN" altLang="en-US" sz="1200">
                  <a:latin typeface="楷体" panose="02010609060101010101" charset="-122"/>
                  <a:ea typeface="楷体" panose="02010609060101010101" charset="-122"/>
                </a:rPr>
                <a:t>年佩里来航</a:t>
              </a:r>
            </a:p>
          </p:txBody>
        </p:sp>
        <p:pic>
          <p:nvPicPr>
            <p:cNvPr id="53256" name="图片 2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033436" y="156846"/>
              <a:ext cx="4426406" cy="2299725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" name="文本框 3"/>
          <p:cNvSpPr txBox="1"/>
          <p:nvPr/>
        </p:nvSpPr>
        <p:spPr>
          <a:xfrm>
            <a:off x="3279458" y="1239839"/>
            <a:ext cx="14859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）背景：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279457" y="1700531"/>
            <a:ext cx="5321618" cy="10156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①</a:t>
            </a: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19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世纪中期，面临沦为半殖民地的民族危机。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279458" y="2393316"/>
            <a:ext cx="5570696" cy="10156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②1868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倒幕运动</a:t>
            </a: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推翻幕府统治。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zh-CN" altLang="zh-CN" sz="2400" b="1">
                <a:solidFill>
                  <a:srgbClr val="FF0000"/>
                </a:solidFill>
                <a:latin typeface="+mn-ea"/>
                <a:cs typeface="Times New Roman" panose="02020603050405020304" pitchFamily="18" charset="0"/>
                <a:sym typeface="+mn-ea"/>
              </a:rPr>
              <a:t>前提）</a:t>
            </a:r>
            <a:endParaRPr lang="zh-CN" altLang="zh-CN" sz="2400" b="1">
              <a:solidFill>
                <a:srgbClr val="FF0000"/>
              </a:solidFill>
              <a:latin typeface="+mn-ea"/>
              <a:ea typeface="黑体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29552" y="3094356"/>
            <a:ext cx="4003358" cy="83099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）内容：（明治天皇大刀阔斧改革）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29553" y="3554730"/>
            <a:ext cx="8620601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/>
            <a:r>
              <a:rPr lang="en-US" altLang="zh-CN" sz="2400">
                <a:solidFill>
                  <a:srgbClr val="000000"/>
                </a:solidFill>
                <a:latin typeface="华文中宋" panose="0201060004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zh-CN" altLang="zh-CN" sz="2400">
                <a:solidFill>
                  <a:srgbClr val="000000"/>
                </a:solidFill>
                <a:latin typeface="华文中宋" panose="02010600040101010101" pitchFamily="2" charset="-122"/>
                <a:cs typeface="Times New Roman" panose="02020603050405020304" pitchFamily="18" charset="0"/>
                <a:sym typeface="+mn-ea"/>
              </a:rPr>
              <a:t>．</a:t>
            </a:r>
            <a:r>
              <a:rPr lang="zh-CN" altLang="zh-CN" sz="2400">
                <a:solidFill>
                  <a:srgbClr val="FF0000"/>
                </a:solidFill>
                <a:latin typeface="华文中宋" panose="02010600040101010101" pitchFamily="2" charset="-122"/>
                <a:cs typeface="Times New Roman" panose="02020603050405020304" pitchFamily="18" charset="0"/>
                <a:sym typeface="+mn-ea"/>
              </a:rPr>
              <a:t>建立中央集权，废除封建等级制度</a:t>
            </a:r>
            <a:r>
              <a:rPr lang="zh-CN" altLang="en-US" sz="2400">
                <a:solidFill>
                  <a:srgbClr val="FF0000"/>
                </a:solidFill>
                <a:latin typeface="华文中宋" panose="02010600040101010101" pitchFamily="2" charset="-122"/>
                <a:cs typeface="Times New Roman" panose="02020603050405020304" pitchFamily="18" charset="0"/>
                <a:sym typeface="+mn-ea"/>
              </a:rPr>
              <a:t>（即废藩置县、四民平等）</a:t>
            </a:r>
            <a:endParaRPr lang="zh-CN" altLang="zh-CN" sz="2400">
              <a:solidFill>
                <a:srgbClr val="FF0000"/>
              </a:solidFill>
              <a:latin typeface="华文中宋" pitchFamily="2" charset="-122"/>
              <a:cs typeface="Times New Roman" panose="02020603050405020304" pitchFamily="18" charset="0"/>
            </a:endParaRPr>
          </a:p>
          <a:p>
            <a:pPr lvl="0"/>
            <a:r>
              <a:rPr lang="en-US" altLang="zh-CN" sz="2400">
                <a:solidFill>
                  <a:srgbClr val="000000"/>
                </a:solidFill>
                <a:latin typeface="华文中宋" panose="0201060004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zh-CN" altLang="zh-CN" sz="2400">
                <a:solidFill>
                  <a:srgbClr val="000000"/>
                </a:solidFill>
                <a:latin typeface="华文中宋" panose="02010600040101010101" pitchFamily="2" charset="-122"/>
                <a:cs typeface="Times New Roman" panose="02020603050405020304" pitchFamily="18" charset="0"/>
                <a:sym typeface="+mn-ea"/>
              </a:rPr>
              <a:t>．“富国强兵”、“殖产兴业”、“文明开化”三大政策</a:t>
            </a:r>
            <a:endParaRPr lang="zh-CN" altLang="zh-CN" sz="2400">
              <a:solidFill>
                <a:srgbClr val="000000"/>
              </a:solidFill>
              <a:latin typeface="华文中宋" pitchFamily="2" charset="-122"/>
              <a:cs typeface="Times New Roman" panose="02020603050405020304" pitchFamily="18" charset="0"/>
            </a:endParaRPr>
          </a:p>
          <a:p>
            <a:pPr lvl="0"/>
            <a:r>
              <a:rPr lang="en-US" altLang="zh-CN" sz="2400">
                <a:solidFill>
                  <a:srgbClr val="000000"/>
                </a:solidFill>
                <a:latin typeface="华文中宋" panose="02010600040101010101" pitchFamily="2" charset="-122"/>
                <a:cs typeface="Times New Roman" panose="02020603050405020304" pitchFamily="18" charset="0"/>
                <a:sym typeface="+mn-ea"/>
              </a:rPr>
              <a:t>C</a:t>
            </a:r>
            <a:r>
              <a:rPr lang="zh-CN" altLang="zh-CN" sz="2400">
                <a:solidFill>
                  <a:srgbClr val="000000"/>
                </a:solidFill>
                <a:latin typeface="华文中宋" panose="02010600040101010101" pitchFamily="2" charset="-122"/>
                <a:cs typeface="Times New Roman" panose="02020603050405020304" pitchFamily="18" charset="0"/>
                <a:sym typeface="+mn-ea"/>
              </a:rPr>
              <a:t>．1889年颁布宪法，确立了近代天皇制政体；议会、内阁、军部相互牵制，是天皇权利的代行机构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90964" y="5123181"/>
            <a:ext cx="8621078" cy="120032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  <a:defRPr/>
            </a:pP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3）影响：明治维新推动日本资本主义快速发展；保留了大量封建势力,官僚寡头和军阀实际掌握了权力,成为军国主义的社会基础。日本很快开始对外侵略扩张。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229552" y="1379856"/>
            <a:ext cx="16914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“</a:t>
            </a:r>
            <a:r>
              <a:rPr lang="zh-CN" altLang="en-US" sz="2400" b="1">
                <a:solidFill>
                  <a:srgbClr val="FF0000"/>
                </a:solidFill>
              </a:rPr>
              <a:t>黑船事件</a:t>
            </a:r>
            <a:r>
              <a:rPr lang="en-US" altLang="zh-CN" sz="2400" b="1">
                <a:solidFill>
                  <a:srgbClr val="FF0000"/>
                </a:solidFill>
              </a:rPr>
              <a:t>”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4454" y="46356"/>
            <a:ext cx="1802130" cy="165417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21366" y="127000"/>
            <a:ext cx="1728788" cy="1573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22816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6" grpId="0"/>
      <p:bldP spid="5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32" name="组合 31"/>
          <p:cNvGrpSpPr/>
          <p:nvPr/>
        </p:nvGrpSpPr>
        <p:grpSpPr>
          <a:xfrm>
            <a:off x="1109504" y="971973"/>
            <a:ext cx="6545580" cy="1453727"/>
            <a:chOff x="1439" y="803"/>
            <a:chExt cx="10308" cy="1717"/>
          </a:xfrm>
        </p:grpSpPr>
        <p:cxnSp>
          <p:nvCxnSpPr>
            <p:cNvPr id="7" name="直线箭头连接符 18"/>
            <p:cNvCxnSpPr/>
            <p:nvPr/>
          </p:nvCxnSpPr>
          <p:spPr>
            <a:xfrm>
              <a:off x="1740" y="1283"/>
              <a:ext cx="9866" cy="0"/>
            </a:xfrm>
            <a:prstGeom prst="straightConnector1">
              <a:avLst/>
            </a:prstGeom>
            <a:ln w="2222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" name="直接连接符 2"/>
            <p:cNvCxnSpPr/>
            <p:nvPr/>
          </p:nvCxnSpPr>
          <p:spPr>
            <a:xfrm flipH="1">
              <a:off x="4500" y="810"/>
              <a:ext cx="0" cy="44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H="1">
              <a:off x="8220" y="810"/>
              <a:ext cx="0" cy="44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8683" name="TextBox 13"/>
            <p:cNvSpPr txBox="1"/>
            <p:nvPr/>
          </p:nvSpPr>
          <p:spPr>
            <a:xfrm>
              <a:off x="2340" y="803"/>
              <a:ext cx="1300" cy="83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>
                  <a:latin typeface="方正小标宋简体" panose="02000000000000000000" charset="-122"/>
                  <a:ea typeface="方正小标宋简体" panose="02000000000000000000" charset="-122"/>
                  <a:cs typeface="方正小标宋简体" panose="02000000000000000000" charset="-122"/>
                </a:rPr>
                <a:t>17</a:t>
              </a:r>
              <a:r>
                <a:rPr lang="zh-CN" altLang="en-US" sz="2000">
                  <a:latin typeface="方正小标宋简体" panose="02000000000000000000" charset="-122"/>
                  <a:ea typeface="方正小标宋简体" panose="02000000000000000000" charset="-122"/>
                  <a:cs typeface="方正小标宋简体" panose="02000000000000000000" charset="-122"/>
                </a:rPr>
                <a:t>世纪</a:t>
              </a:r>
            </a:p>
          </p:txBody>
        </p:sp>
        <p:sp>
          <p:nvSpPr>
            <p:cNvPr id="28684" name="TextBox 24"/>
            <p:cNvSpPr txBox="1"/>
            <p:nvPr/>
          </p:nvSpPr>
          <p:spPr>
            <a:xfrm>
              <a:off x="9129" y="803"/>
              <a:ext cx="1452" cy="83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>
                  <a:latin typeface="方正小标宋简体" panose="02000000000000000000" charset="-122"/>
                  <a:ea typeface="方正小标宋简体" panose="02000000000000000000" charset="-122"/>
                  <a:cs typeface="方正小标宋简体" panose="02000000000000000000" charset="-122"/>
                </a:rPr>
                <a:t>19</a:t>
              </a:r>
              <a:r>
                <a:rPr lang="zh-CN" altLang="en-US" sz="2000">
                  <a:latin typeface="方正小标宋简体" panose="02000000000000000000" charset="-122"/>
                  <a:ea typeface="方正小标宋简体" panose="02000000000000000000" charset="-122"/>
                  <a:cs typeface="方正小标宋简体" panose="02000000000000000000" charset="-122"/>
                </a:rPr>
                <a:t>世纪</a:t>
              </a:r>
            </a:p>
          </p:txBody>
        </p:sp>
        <p:sp>
          <p:nvSpPr>
            <p:cNvPr id="28685" name="TextBox 25"/>
            <p:cNvSpPr txBox="1"/>
            <p:nvPr/>
          </p:nvSpPr>
          <p:spPr>
            <a:xfrm>
              <a:off x="5715" y="803"/>
              <a:ext cx="2160" cy="47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sz="2000">
                  <a:latin typeface="方正小标宋简体" panose="02000000000000000000" charset="-122"/>
                  <a:ea typeface="方正小标宋简体" panose="02000000000000000000" charset="-122"/>
                  <a:cs typeface="方正小标宋简体" panose="02000000000000000000" charset="-122"/>
                </a:rPr>
                <a:t>18</a:t>
              </a:r>
              <a:r>
                <a:rPr lang="zh-CN" altLang="en-US" sz="2000">
                  <a:latin typeface="方正小标宋简体" panose="02000000000000000000" charset="-122"/>
                  <a:ea typeface="方正小标宋简体" panose="02000000000000000000" charset="-122"/>
                  <a:cs typeface="方正小标宋简体" panose="02000000000000000000" charset="-122"/>
                </a:rPr>
                <a:t>世纪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1439" y="1394"/>
              <a:ext cx="3174" cy="11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1865">
                  <a:latin typeface="兰米粗楷简体" panose="02000503000000000000" charset="-122"/>
                  <a:ea typeface="兰米粗楷简体" panose="02000503000000000000" charset="-122"/>
                </a:rPr>
                <a:t>英国资产阶级革命和资本主义制度确立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696" y="1394"/>
              <a:ext cx="3532" cy="11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1865">
                  <a:latin typeface="兰米粗楷简体" panose="02000503000000000000" charset="-122"/>
                  <a:ea typeface="兰米粗楷简体" panose="02000503000000000000" charset="-122"/>
                </a:rPr>
                <a:t>美国、法国资产阶级革命和资本主义制度确立</a:t>
              </a: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8607" y="1394"/>
              <a:ext cx="3140" cy="11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1865">
                  <a:latin typeface="兰米粗楷简体" panose="02000503000000000000" charset="-122"/>
                  <a:ea typeface="兰米粗楷简体" panose="02000503000000000000" charset="-122"/>
                </a:rPr>
                <a:t>资本主义制度在全球范围内的扩展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2550" y="2364740"/>
            <a:ext cx="9014460" cy="3665220"/>
            <a:chOff x="416" y="2926"/>
            <a:chExt cx="19164" cy="6027"/>
          </a:xfrm>
        </p:grpSpPr>
        <p:sp>
          <p:nvSpPr>
            <p:cNvPr id="5" name="Freeform 5"/>
            <p:cNvSpPr/>
            <p:nvPr/>
          </p:nvSpPr>
          <p:spPr bwMode="auto">
            <a:xfrm>
              <a:off x="14060" y="4207"/>
              <a:ext cx="2517" cy="37"/>
            </a:xfrm>
            <a:custGeom>
              <a:gdLst>
                <a:gd name="T0" fmla="*/ 1430 w 1430"/>
                <a:gd name="T1" fmla="*/ 21 h 21"/>
                <a:gd name="T2" fmla="*/ 0 w 1430"/>
                <a:gd name="T3" fmla="*/ 19 h 21"/>
                <a:gd name="T4" fmla="*/ 0 w 1430"/>
                <a:gd name="T5" fmla="*/ 0 h 21"/>
                <a:gd name="T6" fmla="*/ 1430 w 1430"/>
                <a:gd name="T7" fmla="*/ 5 h 21"/>
                <a:gd name="T8" fmla="*/ 1430 w 1430"/>
                <a:gd name="T9" fmla="*/ 21 h 2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0" h="21">
                  <a:moveTo>
                    <a:pt x="1430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1430" y="5"/>
                  </a:lnTo>
                  <a:lnTo>
                    <a:pt x="1430" y="21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兰米粗楷简体" panose="02000503000000000000" charset="-122"/>
                <a:ea typeface="兰米粗楷简体" panose="02000503000000000000" charset="-122"/>
                <a:cs typeface="+mn-cs"/>
              </a:endParaRPr>
            </a:p>
          </p:txBody>
        </p:sp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11210" y="4207"/>
              <a:ext cx="2497" cy="3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兰米粗楷简体" panose="02000503000000000000" charset="-122"/>
                <a:ea typeface="兰米粗楷简体" panose="02000503000000000000" charset="-122"/>
                <a:cs typeface="+mn-cs"/>
              </a:endParaRPr>
            </a:p>
          </p:txBody>
        </p:sp>
        <p:sp>
          <p:nvSpPr>
            <p:cNvPr id="8" name="Freeform 7"/>
            <p:cNvSpPr/>
            <p:nvPr/>
          </p:nvSpPr>
          <p:spPr bwMode="auto">
            <a:xfrm>
              <a:off x="8327" y="4207"/>
              <a:ext cx="2510" cy="33"/>
            </a:xfrm>
            <a:custGeom>
              <a:gdLst>
                <a:gd name="T0" fmla="*/ 0 w 1427"/>
                <a:gd name="T1" fmla="*/ 19 h 19"/>
                <a:gd name="T2" fmla="*/ 0 w 1427"/>
                <a:gd name="T3" fmla="*/ 2 h 19"/>
                <a:gd name="T4" fmla="*/ 1427 w 1427"/>
                <a:gd name="T5" fmla="*/ 0 h 19"/>
                <a:gd name="T6" fmla="*/ 1427 w 1427"/>
                <a:gd name="T7" fmla="*/ 19 h 19"/>
                <a:gd name="T8" fmla="*/ 0 w 1427"/>
                <a:gd name="T9" fmla="*/ 19 h 1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7" h="19">
                  <a:moveTo>
                    <a:pt x="0" y="19"/>
                  </a:moveTo>
                  <a:lnTo>
                    <a:pt x="0" y="2"/>
                  </a:lnTo>
                  <a:lnTo>
                    <a:pt x="1427" y="0"/>
                  </a:lnTo>
                  <a:lnTo>
                    <a:pt x="1427" y="19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兰米粗楷简体" panose="02000503000000000000" charset="-122"/>
                <a:ea typeface="兰米粗楷简体" panose="02000503000000000000" charset="-122"/>
                <a:cs typeface="+mn-cs"/>
              </a:endParaRPr>
            </a:p>
          </p:txBody>
        </p:sp>
        <p:sp>
          <p:nvSpPr>
            <p:cNvPr id="9" name="Freeform 8"/>
            <p:cNvSpPr/>
            <p:nvPr/>
          </p:nvSpPr>
          <p:spPr bwMode="auto">
            <a:xfrm>
              <a:off x="5477" y="4210"/>
              <a:ext cx="2493" cy="33"/>
            </a:xfrm>
            <a:custGeom>
              <a:gdLst>
                <a:gd name="T0" fmla="*/ 0 w 1417"/>
                <a:gd name="T1" fmla="*/ 19 h 19"/>
                <a:gd name="T2" fmla="*/ 0 w 1417"/>
                <a:gd name="T3" fmla="*/ 3 h 19"/>
                <a:gd name="T4" fmla="*/ 1417 w 1417"/>
                <a:gd name="T5" fmla="*/ 0 h 19"/>
                <a:gd name="T6" fmla="*/ 1417 w 1417"/>
                <a:gd name="T7" fmla="*/ 17 h 19"/>
                <a:gd name="T8" fmla="*/ 0 w 1417"/>
                <a:gd name="T9" fmla="*/ 19 h 1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17" h="19">
                  <a:moveTo>
                    <a:pt x="0" y="19"/>
                  </a:moveTo>
                  <a:lnTo>
                    <a:pt x="0" y="3"/>
                  </a:lnTo>
                  <a:lnTo>
                    <a:pt x="1417" y="0"/>
                  </a:lnTo>
                  <a:lnTo>
                    <a:pt x="1417" y="17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兰米粗楷简体" panose="02000503000000000000" charset="-122"/>
                <a:ea typeface="兰米粗楷简体" panose="02000503000000000000" charset="-122"/>
                <a:cs typeface="+mn-cs"/>
              </a:endParaRPr>
            </a:p>
          </p:txBody>
        </p:sp>
        <p:sp>
          <p:nvSpPr>
            <p:cNvPr id="16" name="Rectangle 9"/>
            <p:cNvSpPr>
              <a:spLocks noChangeArrowheads="1"/>
            </p:cNvSpPr>
            <p:nvPr/>
          </p:nvSpPr>
          <p:spPr bwMode="auto">
            <a:xfrm>
              <a:off x="2600" y="4217"/>
              <a:ext cx="2523" cy="27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兰米粗楷简体" panose="02000503000000000000" charset="-122"/>
                <a:ea typeface="兰米粗楷简体" panose="02000503000000000000" charset="-122"/>
                <a:cs typeface="+mn-cs"/>
              </a:endParaRPr>
            </a:p>
          </p:txBody>
        </p:sp>
        <p:sp>
          <p:nvSpPr>
            <p:cNvPr id="18" name="Rectangle 10"/>
            <p:cNvSpPr>
              <a:spLocks noChangeArrowheads="1"/>
            </p:cNvSpPr>
            <p:nvPr/>
          </p:nvSpPr>
          <p:spPr bwMode="auto">
            <a:xfrm>
              <a:off x="737" y="4217"/>
              <a:ext cx="1530" cy="27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兰米粗楷简体" panose="02000503000000000000" charset="-122"/>
                <a:ea typeface="兰米粗楷简体" panose="02000503000000000000" charset="-122"/>
                <a:cs typeface="+mn-cs"/>
              </a:endParaRPr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623" y="4140"/>
              <a:ext cx="180" cy="18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兰米粗楷简体" panose="02000503000000000000" charset="-122"/>
                <a:ea typeface="兰米粗楷简体" panose="02000503000000000000" charset="-122"/>
                <a:cs typeface="+mn-cs"/>
              </a:endParaRPr>
            </a:p>
          </p:txBody>
        </p:sp>
        <p:sp>
          <p:nvSpPr>
            <p:cNvPr id="20" name="Rectangle 12"/>
            <p:cNvSpPr>
              <a:spLocks noChangeArrowheads="1"/>
            </p:cNvSpPr>
            <p:nvPr/>
          </p:nvSpPr>
          <p:spPr bwMode="auto">
            <a:xfrm>
              <a:off x="16927" y="4217"/>
              <a:ext cx="1537" cy="27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兰米粗楷简体" panose="02000503000000000000" charset="-122"/>
                <a:ea typeface="兰米粗楷简体" panose="02000503000000000000" charset="-122"/>
                <a:cs typeface="+mn-cs"/>
              </a:endParaRPr>
            </a:p>
          </p:txBody>
        </p:sp>
        <p:sp>
          <p:nvSpPr>
            <p:cNvPr id="21" name="Oval 13"/>
            <p:cNvSpPr>
              <a:spLocks noChangeArrowheads="1"/>
            </p:cNvSpPr>
            <p:nvPr/>
          </p:nvSpPr>
          <p:spPr bwMode="auto">
            <a:xfrm>
              <a:off x="18397" y="4140"/>
              <a:ext cx="180" cy="18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兰米粗楷简体" panose="02000503000000000000" charset="-122"/>
                <a:ea typeface="兰米粗楷简体" panose="02000503000000000000" charset="-122"/>
                <a:cs typeface="+mn-cs"/>
              </a:endParaRPr>
            </a:p>
          </p:txBody>
        </p:sp>
        <p:sp>
          <p:nvSpPr>
            <p:cNvPr id="22" name="Freeform 14"/>
            <p:cNvSpPr>
              <a:spLocks noEditPoints="1"/>
            </p:cNvSpPr>
            <p:nvPr/>
          </p:nvSpPr>
          <p:spPr bwMode="auto">
            <a:xfrm>
              <a:off x="2240" y="4033"/>
              <a:ext cx="393" cy="393"/>
            </a:xfrm>
            <a:custGeom>
              <a:gdLst>
                <a:gd name="T0" fmla="*/ 42 w 84"/>
                <a:gd name="T1" fmla="*/ 84 h 84"/>
                <a:gd name="T2" fmla="*/ 0 w 84"/>
                <a:gd name="T3" fmla="*/ 42 h 84"/>
                <a:gd name="T4" fmla="*/ 42 w 84"/>
                <a:gd name="T5" fmla="*/ 0 h 84"/>
                <a:gd name="T6" fmla="*/ 84 w 84"/>
                <a:gd name="T7" fmla="*/ 42 h 84"/>
                <a:gd name="T8" fmla="*/ 42 w 84"/>
                <a:gd name="T9" fmla="*/ 84 h 84"/>
                <a:gd name="T10" fmla="*/ 42 w 84"/>
                <a:gd name="T11" fmla="*/ 13 h 84"/>
                <a:gd name="T12" fmla="*/ 13 w 84"/>
                <a:gd name="T13" fmla="*/ 42 h 84"/>
                <a:gd name="T14" fmla="*/ 42 w 84"/>
                <a:gd name="T15" fmla="*/ 71 h 84"/>
                <a:gd name="T16" fmla="*/ 71 w 84"/>
                <a:gd name="T17" fmla="*/ 42 h 84"/>
                <a:gd name="T18" fmla="*/ 42 w 84"/>
                <a:gd name="T19" fmla="*/ 13 h 8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4" h="84">
                  <a:moveTo>
                    <a:pt x="42" y="84"/>
                  </a:moveTo>
                  <a:cubicBezTo>
                    <a:pt x="19" y="84"/>
                    <a:pt x="0" y="65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65" y="0"/>
                    <a:pt x="84" y="19"/>
                    <a:pt x="84" y="42"/>
                  </a:cubicBezTo>
                  <a:cubicBezTo>
                    <a:pt x="84" y="65"/>
                    <a:pt x="65" y="84"/>
                    <a:pt x="42" y="84"/>
                  </a:cubicBezTo>
                  <a:close/>
                  <a:moveTo>
                    <a:pt x="42" y="13"/>
                  </a:moveTo>
                  <a:cubicBezTo>
                    <a:pt x="26" y="13"/>
                    <a:pt x="13" y="26"/>
                    <a:pt x="13" y="42"/>
                  </a:cubicBezTo>
                  <a:cubicBezTo>
                    <a:pt x="13" y="58"/>
                    <a:pt x="26" y="71"/>
                    <a:pt x="42" y="71"/>
                  </a:cubicBezTo>
                  <a:cubicBezTo>
                    <a:pt x="58" y="71"/>
                    <a:pt x="71" y="58"/>
                    <a:pt x="71" y="42"/>
                  </a:cubicBezTo>
                  <a:cubicBezTo>
                    <a:pt x="71" y="26"/>
                    <a:pt x="58" y="13"/>
                    <a:pt x="42" y="13"/>
                  </a:cubicBezTo>
                  <a:close/>
                </a:path>
              </a:pathLst>
            </a:custGeom>
            <a:solidFill>
              <a:srgbClr val="008CFF"/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兰米粗楷简体" panose="02000503000000000000" charset="-122"/>
                <a:ea typeface="兰米粗楷简体" panose="02000503000000000000" charset="-122"/>
                <a:cs typeface="+mn-cs"/>
              </a:endParaRPr>
            </a:p>
          </p:txBody>
        </p:sp>
        <p:sp>
          <p:nvSpPr>
            <p:cNvPr id="23" name="Rectangle 15"/>
            <p:cNvSpPr>
              <a:spLocks noChangeArrowheads="1"/>
            </p:cNvSpPr>
            <p:nvPr/>
          </p:nvSpPr>
          <p:spPr bwMode="auto">
            <a:xfrm>
              <a:off x="2420" y="4397"/>
              <a:ext cx="30" cy="1267"/>
            </a:xfrm>
            <a:prstGeom prst="rect">
              <a:avLst/>
            </a:prstGeom>
            <a:solidFill>
              <a:srgbClr val="008CFF"/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兰米粗楷简体" panose="02000503000000000000" charset="-122"/>
                <a:ea typeface="兰米粗楷简体" panose="02000503000000000000" charset="-122"/>
                <a:cs typeface="+mn-cs"/>
              </a:endParaRPr>
            </a:p>
          </p:txBody>
        </p:sp>
        <p:sp>
          <p:nvSpPr>
            <p:cNvPr id="24" name="Oval 16"/>
            <p:cNvSpPr>
              <a:spLocks noChangeArrowheads="1"/>
            </p:cNvSpPr>
            <p:nvPr/>
          </p:nvSpPr>
          <p:spPr bwMode="auto">
            <a:xfrm>
              <a:off x="1131" y="5664"/>
              <a:ext cx="2422" cy="1700"/>
            </a:xfrm>
            <a:prstGeom prst="ellipse">
              <a:avLst/>
            </a:prstGeom>
            <a:noFill/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兰米粗楷简体" panose="02000503000000000000" charset="-122"/>
                  <a:ea typeface="兰米粗楷简体" panose="02000503000000000000" charset="-122"/>
                  <a:cs typeface="+mn-cs"/>
                </a:rPr>
                <a:t>英国资产阶级革命</a:t>
              </a:r>
            </a:p>
          </p:txBody>
        </p:sp>
        <p:sp>
          <p:nvSpPr>
            <p:cNvPr id="25" name="Freeform 19"/>
            <p:cNvSpPr>
              <a:spLocks noEditPoints="1"/>
            </p:cNvSpPr>
            <p:nvPr/>
          </p:nvSpPr>
          <p:spPr bwMode="auto">
            <a:xfrm>
              <a:off x="5103" y="4033"/>
              <a:ext cx="387" cy="393"/>
            </a:xfrm>
            <a:custGeom>
              <a:gdLst>
                <a:gd name="T0" fmla="*/ 41 w 83"/>
                <a:gd name="T1" fmla="*/ 84 h 84"/>
                <a:gd name="T2" fmla="*/ 0 w 83"/>
                <a:gd name="T3" fmla="*/ 42 h 84"/>
                <a:gd name="T4" fmla="*/ 41 w 83"/>
                <a:gd name="T5" fmla="*/ 0 h 84"/>
                <a:gd name="T6" fmla="*/ 83 w 83"/>
                <a:gd name="T7" fmla="*/ 42 h 84"/>
                <a:gd name="T8" fmla="*/ 41 w 83"/>
                <a:gd name="T9" fmla="*/ 84 h 84"/>
                <a:gd name="T10" fmla="*/ 41 w 83"/>
                <a:gd name="T11" fmla="*/ 13 h 84"/>
                <a:gd name="T12" fmla="*/ 12 w 83"/>
                <a:gd name="T13" fmla="*/ 42 h 84"/>
                <a:gd name="T14" fmla="*/ 41 w 83"/>
                <a:gd name="T15" fmla="*/ 71 h 84"/>
                <a:gd name="T16" fmla="*/ 70 w 83"/>
                <a:gd name="T17" fmla="*/ 42 h 84"/>
                <a:gd name="T18" fmla="*/ 41 w 83"/>
                <a:gd name="T19" fmla="*/ 13 h 8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84">
                  <a:moveTo>
                    <a:pt x="41" y="84"/>
                  </a:moveTo>
                  <a:cubicBezTo>
                    <a:pt x="18" y="84"/>
                    <a:pt x="0" y="65"/>
                    <a:pt x="0" y="42"/>
                  </a:cubicBezTo>
                  <a:cubicBezTo>
                    <a:pt x="0" y="19"/>
                    <a:pt x="18" y="0"/>
                    <a:pt x="41" y="0"/>
                  </a:cubicBezTo>
                  <a:cubicBezTo>
                    <a:pt x="65" y="0"/>
                    <a:pt x="83" y="19"/>
                    <a:pt x="83" y="42"/>
                  </a:cubicBezTo>
                  <a:cubicBezTo>
                    <a:pt x="83" y="65"/>
                    <a:pt x="65" y="84"/>
                    <a:pt x="41" y="84"/>
                  </a:cubicBezTo>
                  <a:close/>
                  <a:moveTo>
                    <a:pt x="41" y="13"/>
                  </a:moveTo>
                  <a:cubicBezTo>
                    <a:pt x="25" y="13"/>
                    <a:pt x="12" y="26"/>
                    <a:pt x="12" y="42"/>
                  </a:cubicBezTo>
                  <a:cubicBezTo>
                    <a:pt x="12" y="58"/>
                    <a:pt x="25" y="71"/>
                    <a:pt x="41" y="71"/>
                  </a:cubicBezTo>
                  <a:cubicBezTo>
                    <a:pt x="57" y="71"/>
                    <a:pt x="70" y="58"/>
                    <a:pt x="70" y="42"/>
                  </a:cubicBezTo>
                  <a:cubicBezTo>
                    <a:pt x="70" y="26"/>
                    <a:pt x="57" y="13"/>
                    <a:pt x="41" y="13"/>
                  </a:cubicBezTo>
                  <a:close/>
                </a:path>
              </a:pathLst>
            </a:custGeom>
            <a:solidFill>
              <a:srgbClr val="FF2A00"/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兰米粗楷简体" panose="02000503000000000000" charset="-122"/>
                <a:ea typeface="兰米粗楷简体" panose="02000503000000000000" charset="-122"/>
                <a:cs typeface="+mn-cs"/>
              </a:endParaRPr>
            </a:p>
          </p:txBody>
        </p:sp>
        <p:sp>
          <p:nvSpPr>
            <p:cNvPr id="26" name="Rectangle 20"/>
            <p:cNvSpPr>
              <a:spLocks noChangeArrowheads="1"/>
            </p:cNvSpPr>
            <p:nvPr/>
          </p:nvSpPr>
          <p:spPr bwMode="auto">
            <a:xfrm>
              <a:off x="5280" y="4397"/>
              <a:ext cx="33" cy="1267"/>
            </a:xfrm>
            <a:prstGeom prst="rect">
              <a:avLst/>
            </a:prstGeom>
            <a:solidFill>
              <a:srgbClr val="FF2A00"/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兰米粗楷简体" panose="02000503000000000000" charset="-122"/>
                <a:ea typeface="兰米粗楷简体" panose="02000503000000000000" charset="-122"/>
                <a:cs typeface="+mn-cs"/>
              </a:endParaRPr>
            </a:p>
          </p:txBody>
        </p:sp>
        <p:sp>
          <p:nvSpPr>
            <p:cNvPr id="27" name="Oval 21"/>
            <p:cNvSpPr>
              <a:spLocks noChangeArrowheads="1"/>
            </p:cNvSpPr>
            <p:nvPr/>
          </p:nvSpPr>
          <p:spPr bwMode="auto">
            <a:xfrm>
              <a:off x="3853" y="5550"/>
              <a:ext cx="2723" cy="1633"/>
            </a:xfrm>
            <a:prstGeom prst="ellipse">
              <a:avLst/>
            </a:prstGeom>
            <a:noFill/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兰米粗楷简体" panose="02000503000000000000" charset="-122"/>
                  <a:ea typeface="兰米粗楷简体" panose="02000503000000000000" charset="-122"/>
                  <a:cs typeface="+mn-cs"/>
                </a:rPr>
                <a:t>美国资产阶级革命</a:t>
              </a:r>
            </a:p>
          </p:txBody>
        </p:sp>
        <p:sp>
          <p:nvSpPr>
            <p:cNvPr id="28" name="Freeform 24"/>
            <p:cNvSpPr>
              <a:spLocks noEditPoints="1"/>
            </p:cNvSpPr>
            <p:nvPr/>
          </p:nvSpPr>
          <p:spPr bwMode="auto">
            <a:xfrm>
              <a:off x="7960" y="4033"/>
              <a:ext cx="393" cy="393"/>
            </a:xfrm>
            <a:custGeom>
              <a:gdLst>
                <a:gd name="T0" fmla="*/ 42 w 84"/>
                <a:gd name="T1" fmla="*/ 84 h 84"/>
                <a:gd name="T2" fmla="*/ 0 w 84"/>
                <a:gd name="T3" fmla="*/ 42 h 84"/>
                <a:gd name="T4" fmla="*/ 42 w 84"/>
                <a:gd name="T5" fmla="*/ 0 h 84"/>
                <a:gd name="T6" fmla="*/ 84 w 84"/>
                <a:gd name="T7" fmla="*/ 42 h 84"/>
                <a:gd name="T8" fmla="*/ 42 w 84"/>
                <a:gd name="T9" fmla="*/ 84 h 84"/>
                <a:gd name="T10" fmla="*/ 42 w 84"/>
                <a:gd name="T11" fmla="*/ 13 h 84"/>
                <a:gd name="T12" fmla="*/ 13 w 84"/>
                <a:gd name="T13" fmla="*/ 42 h 84"/>
                <a:gd name="T14" fmla="*/ 42 w 84"/>
                <a:gd name="T15" fmla="*/ 71 h 84"/>
                <a:gd name="T16" fmla="*/ 71 w 84"/>
                <a:gd name="T17" fmla="*/ 42 h 84"/>
                <a:gd name="T18" fmla="*/ 42 w 84"/>
                <a:gd name="T19" fmla="*/ 13 h 8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4" h="84">
                  <a:moveTo>
                    <a:pt x="42" y="84"/>
                  </a:moveTo>
                  <a:cubicBezTo>
                    <a:pt x="19" y="84"/>
                    <a:pt x="0" y="65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65" y="0"/>
                    <a:pt x="84" y="19"/>
                    <a:pt x="84" y="42"/>
                  </a:cubicBezTo>
                  <a:cubicBezTo>
                    <a:pt x="84" y="65"/>
                    <a:pt x="65" y="84"/>
                    <a:pt x="42" y="84"/>
                  </a:cubicBezTo>
                  <a:close/>
                  <a:moveTo>
                    <a:pt x="42" y="13"/>
                  </a:moveTo>
                  <a:cubicBezTo>
                    <a:pt x="26" y="13"/>
                    <a:pt x="13" y="26"/>
                    <a:pt x="13" y="42"/>
                  </a:cubicBezTo>
                  <a:cubicBezTo>
                    <a:pt x="13" y="58"/>
                    <a:pt x="26" y="71"/>
                    <a:pt x="42" y="71"/>
                  </a:cubicBezTo>
                  <a:cubicBezTo>
                    <a:pt x="58" y="71"/>
                    <a:pt x="71" y="58"/>
                    <a:pt x="71" y="42"/>
                  </a:cubicBezTo>
                  <a:cubicBezTo>
                    <a:pt x="71" y="26"/>
                    <a:pt x="58" y="13"/>
                    <a:pt x="42" y="13"/>
                  </a:cubicBezTo>
                  <a:close/>
                </a:path>
              </a:pathLst>
            </a:custGeom>
            <a:solidFill>
              <a:srgbClr val="DB3396"/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兰米粗楷简体" panose="02000503000000000000" charset="-122"/>
                <a:ea typeface="兰米粗楷简体" panose="02000503000000000000" charset="-122"/>
                <a:cs typeface="+mn-cs"/>
              </a:endParaRPr>
            </a:p>
          </p:txBody>
        </p:sp>
        <p:sp>
          <p:nvSpPr>
            <p:cNvPr id="29" name="Rectangle 25"/>
            <p:cNvSpPr>
              <a:spLocks noChangeArrowheads="1"/>
            </p:cNvSpPr>
            <p:nvPr/>
          </p:nvSpPr>
          <p:spPr bwMode="auto">
            <a:xfrm>
              <a:off x="8143" y="4397"/>
              <a:ext cx="30" cy="1267"/>
            </a:xfrm>
            <a:prstGeom prst="rect">
              <a:avLst/>
            </a:prstGeom>
            <a:solidFill>
              <a:srgbClr val="DB3396"/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兰米粗楷简体" panose="02000503000000000000" charset="-122"/>
                <a:ea typeface="兰米粗楷简体" panose="02000503000000000000" charset="-122"/>
                <a:cs typeface="+mn-cs"/>
              </a:endParaRPr>
            </a:p>
          </p:txBody>
        </p:sp>
        <p:sp>
          <p:nvSpPr>
            <p:cNvPr id="30" name="Oval 26"/>
            <p:cNvSpPr>
              <a:spLocks noChangeArrowheads="1"/>
            </p:cNvSpPr>
            <p:nvPr/>
          </p:nvSpPr>
          <p:spPr bwMode="auto">
            <a:xfrm>
              <a:off x="6727" y="5627"/>
              <a:ext cx="2873" cy="1633"/>
            </a:xfrm>
            <a:prstGeom prst="ellipse">
              <a:avLst/>
            </a:prstGeom>
            <a:noFill/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兰米粗楷简体" panose="02000503000000000000" charset="-122"/>
                  <a:ea typeface="兰米粗楷简体" panose="02000503000000000000" charset="-122"/>
                  <a:cs typeface="+mn-cs"/>
                </a:rPr>
                <a:t>法国资产阶级革命</a:t>
              </a:r>
            </a:p>
          </p:txBody>
        </p:sp>
        <p:sp>
          <p:nvSpPr>
            <p:cNvPr id="36" name="Freeform 32"/>
            <p:cNvSpPr>
              <a:spLocks noEditPoints="1"/>
            </p:cNvSpPr>
            <p:nvPr/>
          </p:nvSpPr>
          <p:spPr bwMode="auto">
            <a:xfrm>
              <a:off x="10823" y="4033"/>
              <a:ext cx="390" cy="393"/>
            </a:xfrm>
            <a:custGeom>
              <a:gdLst>
                <a:gd name="T0" fmla="*/ 41 w 83"/>
                <a:gd name="T1" fmla="*/ 84 h 84"/>
                <a:gd name="T2" fmla="*/ 0 w 83"/>
                <a:gd name="T3" fmla="*/ 42 h 84"/>
                <a:gd name="T4" fmla="*/ 41 w 83"/>
                <a:gd name="T5" fmla="*/ 0 h 84"/>
                <a:gd name="T6" fmla="*/ 83 w 83"/>
                <a:gd name="T7" fmla="*/ 42 h 84"/>
                <a:gd name="T8" fmla="*/ 41 w 83"/>
                <a:gd name="T9" fmla="*/ 84 h 84"/>
                <a:gd name="T10" fmla="*/ 41 w 83"/>
                <a:gd name="T11" fmla="*/ 13 h 84"/>
                <a:gd name="T12" fmla="*/ 12 w 83"/>
                <a:gd name="T13" fmla="*/ 42 h 84"/>
                <a:gd name="T14" fmla="*/ 41 w 83"/>
                <a:gd name="T15" fmla="*/ 71 h 84"/>
                <a:gd name="T16" fmla="*/ 70 w 83"/>
                <a:gd name="T17" fmla="*/ 42 h 84"/>
                <a:gd name="T18" fmla="*/ 41 w 83"/>
                <a:gd name="T19" fmla="*/ 13 h 8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84">
                  <a:moveTo>
                    <a:pt x="41" y="84"/>
                  </a:moveTo>
                  <a:cubicBezTo>
                    <a:pt x="18" y="84"/>
                    <a:pt x="0" y="65"/>
                    <a:pt x="0" y="42"/>
                  </a:cubicBezTo>
                  <a:cubicBezTo>
                    <a:pt x="0" y="19"/>
                    <a:pt x="18" y="0"/>
                    <a:pt x="41" y="0"/>
                  </a:cubicBezTo>
                  <a:cubicBezTo>
                    <a:pt x="65" y="0"/>
                    <a:pt x="83" y="19"/>
                    <a:pt x="83" y="42"/>
                  </a:cubicBezTo>
                  <a:cubicBezTo>
                    <a:pt x="83" y="65"/>
                    <a:pt x="65" y="84"/>
                    <a:pt x="41" y="84"/>
                  </a:cubicBezTo>
                  <a:close/>
                  <a:moveTo>
                    <a:pt x="41" y="13"/>
                  </a:moveTo>
                  <a:cubicBezTo>
                    <a:pt x="26" y="13"/>
                    <a:pt x="12" y="26"/>
                    <a:pt x="12" y="42"/>
                  </a:cubicBezTo>
                  <a:cubicBezTo>
                    <a:pt x="12" y="58"/>
                    <a:pt x="26" y="71"/>
                    <a:pt x="41" y="71"/>
                  </a:cubicBezTo>
                  <a:cubicBezTo>
                    <a:pt x="57" y="71"/>
                    <a:pt x="70" y="58"/>
                    <a:pt x="70" y="42"/>
                  </a:cubicBezTo>
                  <a:cubicBezTo>
                    <a:pt x="70" y="26"/>
                    <a:pt x="57" y="13"/>
                    <a:pt x="41" y="13"/>
                  </a:cubicBezTo>
                  <a:close/>
                </a:path>
              </a:pathLst>
            </a:custGeom>
            <a:solidFill>
              <a:srgbClr val="FF6E00"/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兰米粗楷简体" panose="02000503000000000000" charset="-122"/>
                <a:ea typeface="兰米粗楷简体" panose="02000503000000000000" charset="-122"/>
                <a:cs typeface="+mn-cs"/>
              </a:endParaRPr>
            </a:p>
          </p:txBody>
        </p:sp>
        <p:sp>
          <p:nvSpPr>
            <p:cNvPr id="37" name="Rectangle 33"/>
            <p:cNvSpPr>
              <a:spLocks noChangeArrowheads="1"/>
            </p:cNvSpPr>
            <p:nvPr/>
          </p:nvSpPr>
          <p:spPr bwMode="auto">
            <a:xfrm>
              <a:off x="11003" y="4397"/>
              <a:ext cx="33" cy="1267"/>
            </a:xfrm>
            <a:prstGeom prst="rect">
              <a:avLst/>
            </a:prstGeom>
            <a:solidFill>
              <a:srgbClr val="FF6E00"/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兰米粗楷简体" panose="02000503000000000000" charset="-122"/>
                <a:ea typeface="兰米粗楷简体" panose="02000503000000000000" charset="-122"/>
                <a:cs typeface="+mn-cs"/>
              </a:endParaRPr>
            </a:p>
          </p:txBody>
        </p:sp>
        <p:sp>
          <p:nvSpPr>
            <p:cNvPr id="38" name="Oval 34"/>
            <p:cNvSpPr>
              <a:spLocks noChangeArrowheads="1"/>
            </p:cNvSpPr>
            <p:nvPr/>
          </p:nvSpPr>
          <p:spPr bwMode="auto">
            <a:xfrm>
              <a:off x="9749" y="5653"/>
              <a:ext cx="3079" cy="1519"/>
            </a:xfrm>
            <a:prstGeom prst="ellipse">
              <a:avLst/>
            </a:prstGeom>
            <a:noFill/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兰米粗楷简体" panose="02000503000000000000" charset="-122"/>
                  <a:ea typeface="兰米粗楷简体" panose="02000503000000000000" charset="-122"/>
                  <a:cs typeface="+mn-cs"/>
                </a:rPr>
                <a:t>俄国农奴制改革</a:t>
              </a:r>
            </a:p>
          </p:txBody>
        </p:sp>
        <p:sp>
          <p:nvSpPr>
            <p:cNvPr id="31" name="Freeform 36"/>
            <p:cNvSpPr>
              <a:spLocks noEditPoints="1"/>
            </p:cNvSpPr>
            <p:nvPr/>
          </p:nvSpPr>
          <p:spPr bwMode="auto">
            <a:xfrm>
              <a:off x="13683" y="4033"/>
              <a:ext cx="397" cy="393"/>
            </a:xfrm>
            <a:custGeom>
              <a:gdLst>
                <a:gd name="T0" fmla="*/ 42 w 84"/>
                <a:gd name="T1" fmla="*/ 84 h 84"/>
                <a:gd name="T2" fmla="*/ 0 w 84"/>
                <a:gd name="T3" fmla="*/ 42 h 84"/>
                <a:gd name="T4" fmla="*/ 42 w 84"/>
                <a:gd name="T5" fmla="*/ 0 h 84"/>
                <a:gd name="T6" fmla="*/ 84 w 84"/>
                <a:gd name="T7" fmla="*/ 42 h 84"/>
                <a:gd name="T8" fmla="*/ 42 w 84"/>
                <a:gd name="T9" fmla="*/ 84 h 84"/>
                <a:gd name="T10" fmla="*/ 42 w 84"/>
                <a:gd name="T11" fmla="*/ 13 h 84"/>
                <a:gd name="T12" fmla="*/ 13 w 84"/>
                <a:gd name="T13" fmla="*/ 42 h 84"/>
                <a:gd name="T14" fmla="*/ 42 w 84"/>
                <a:gd name="T15" fmla="*/ 71 h 84"/>
                <a:gd name="T16" fmla="*/ 71 w 84"/>
                <a:gd name="T17" fmla="*/ 42 h 84"/>
                <a:gd name="T18" fmla="*/ 42 w 84"/>
                <a:gd name="T19" fmla="*/ 13 h 8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4" h="84">
                  <a:moveTo>
                    <a:pt x="42" y="84"/>
                  </a:moveTo>
                  <a:cubicBezTo>
                    <a:pt x="19" y="84"/>
                    <a:pt x="0" y="65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65" y="0"/>
                    <a:pt x="84" y="19"/>
                    <a:pt x="84" y="42"/>
                  </a:cubicBezTo>
                  <a:cubicBezTo>
                    <a:pt x="84" y="65"/>
                    <a:pt x="65" y="84"/>
                    <a:pt x="42" y="84"/>
                  </a:cubicBezTo>
                  <a:close/>
                  <a:moveTo>
                    <a:pt x="42" y="13"/>
                  </a:moveTo>
                  <a:cubicBezTo>
                    <a:pt x="26" y="13"/>
                    <a:pt x="13" y="26"/>
                    <a:pt x="13" y="42"/>
                  </a:cubicBezTo>
                  <a:cubicBezTo>
                    <a:pt x="13" y="58"/>
                    <a:pt x="26" y="71"/>
                    <a:pt x="42" y="71"/>
                  </a:cubicBezTo>
                  <a:cubicBezTo>
                    <a:pt x="58" y="71"/>
                    <a:pt x="71" y="58"/>
                    <a:pt x="71" y="42"/>
                  </a:cubicBezTo>
                  <a:cubicBezTo>
                    <a:pt x="71" y="26"/>
                    <a:pt x="58" y="13"/>
                    <a:pt x="42" y="13"/>
                  </a:cubicBezTo>
                  <a:close/>
                </a:path>
              </a:pathLst>
            </a:custGeom>
            <a:solidFill>
              <a:srgbClr val="008CFF"/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兰米粗楷简体" panose="02000503000000000000" charset="-122"/>
                <a:ea typeface="兰米粗楷简体" panose="02000503000000000000" charset="-122"/>
                <a:cs typeface="+mn-cs"/>
              </a:endParaRPr>
            </a:p>
          </p:txBody>
        </p:sp>
        <p:sp>
          <p:nvSpPr>
            <p:cNvPr id="41" name="Rectangle 37"/>
            <p:cNvSpPr>
              <a:spLocks noChangeArrowheads="1"/>
            </p:cNvSpPr>
            <p:nvPr/>
          </p:nvSpPr>
          <p:spPr bwMode="auto">
            <a:xfrm>
              <a:off x="13867" y="4397"/>
              <a:ext cx="30" cy="1267"/>
            </a:xfrm>
            <a:prstGeom prst="rect">
              <a:avLst/>
            </a:prstGeom>
            <a:solidFill>
              <a:srgbClr val="008CFF"/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兰米粗楷简体" panose="02000503000000000000" charset="-122"/>
                <a:ea typeface="兰米粗楷简体" panose="02000503000000000000" charset="-122"/>
                <a:cs typeface="+mn-cs"/>
              </a:endParaRPr>
            </a:p>
          </p:txBody>
        </p:sp>
        <p:sp>
          <p:nvSpPr>
            <p:cNvPr id="42" name="Oval 38"/>
            <p:cNvSpPr>
              <a:spLocks noChangeArrowheads="1"/>
            </p:cNvSpPr>
            <p:nvPr/>
          </p:nvSpPr>
          <p:spPr bwMode="auto">
            <a:xfrm>
              <a:off x="12623" y="5627"/>
              <a:ext cx="2720" cy="1590"/>
            </a:xfrm>
            <a:prstGeom prst="ellipse">
              <a:avLst/>
            </a:prstGeom>
            <a:noFill/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兰米粗楷简体" panose="02000503000000000000" charset="-122"/>
                  <a:ea typeface="兰米粗楷简体" panose="02000503000000000000" charset="-122"/>
                  <a:cs typeface="+mn-cs"/>
                </a:rPr>
                <a:t>日本明治维新</a:t>
              </a:r>
            </a:p>
          </p:txBody>
        </p:sp>
        <p:sp>
          <p:nvSpPr>
            <p:cNvPr id="44" name="Freeform 40"/>
            <p:cNvSpPr>
              <a:spLocks noEditPoints="1"/>
            </p:cNvSpPr>
            <p:nvPr/>
          </p:nvSpPr>
          <p:spPr bwMode="auto">
            <a:xfrm>
              <a:off x="16547" y="4033"/>
              <a:ext cx="390" cy="393"/>
            </a:xfrm>
            <a:custGeom>
              <a:gdLst>
                <a:gd name="T0" fmla="*/ 42 w 83"/>
                <a:gd name="T1" fmla="*/ 84 h 84"/>
                <a:gd name="T2" fmla="*/ 0 w 83"/>
                <a:gd name="T3" fmla="*/ 42 h 84"/>
                <a:gd name="T4" fmla="*/ 42 w 83"/>
                <a:gd name="T5" fmla="*/ 0 h 84"/>
                <a:gd name="T6" fmla="*/ 83 w 83"/>
                <a:gd name="T7" fmla="*/ 42 h 84"/>
                <a:gd name="T8" fmla="*/ 42 w 83"/>
                <a:gd name="T9" fmla="*/ 84 h 84"/>
                <a:gd name="T10" fmla="*/ 42 w 83"/>
                <a:gd name="T11" fmla="*/ 13 h 84"/>
                <a:gd name="T12" fmla="*/ 13 w 83"/>
                <a:gd name="T13" fmla="*/ 42 h 84"/>
                <a:gd name="T14" fmla="*/ 42 w 83"/>
                <a:gd name="T15" fmla="*/ 71 h 84"/>
                <a:gd name="T16" fmla="*/ 71 w 83"/>
                <a:gd name="T17" fmla="*/ 42 h 84"/>
                <a:gd name="T18" fmla="*/ 42 w 83"/>
                <a:gd name="T19" fmla="*/ 13 h 8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84">
                  <a:moveTo>
                    <a:pt x="42" y="84"/>
                  </a:moveTo>
                  <a:cubicBezTo>
                    <a:pt x="18" y="84"/>
                    <a:pt x="0" y="65"/>
                    <a:pt x="0" y="42"/>
                  </a:cubicBezTo>
                  <a:cubicBezTo>
                    <a:pt x="0" y="19"/>
                    <a:pt x="18" y="0"/>
                    <a:pt x="42" y="0"/>
                  </a:cubicBezTo>
                  <a:cubicBezTo>
                    <a:pt x="65" y="0"/>
                    <a:pt x="83" y="19"/>
                    <a:pt x="83" y="42"/>
                  </a:cubicBezTo>
                  <a:cubicBezTo>
                    <a:pt x="83" y="65"/>
                    <a:pt x="65" y="84"/>
                    <a:pt x="42" y="84"/>
                  </a:cubicBezTo>
                  <a:close/>
                  <a:moveTo>
                    <a:pt x="42" y="13"/>
                  </a:moveTo>
                  <a:cubicBezTo>
                    <a:pt x="26" y="13"/>
                    <a:pt x="13" y="26"/>
                    <a:pt x="13" y="42"/>
                  </a:cubicBezTo>
                  <a:cubicBezTo>
                    <a:pt x="13" y="58"/>
                    <a:pt x="26" y="71"/>
                    <a:pt x="42" y="71"/>
                  </a:cubicBezTo>
                  <a:cubicBezTo>
                    <a:pt x="58" y="71"/>
                    <a:pt x="71" y="58"/>
                    <a:pt x="71" y="42"/>
                  </a:cubicBezTo>
                  <a:cubicBezTo>
                    <a:pt x="71" y="26"/>
                    <a:pt x="58" y="13"/>
                    <a:pt x="42" y="13"/>
                  </a:cubicBezTo>
                  <a:close/>
                </a:path>
              </a:pathLst>
            </a:custGeom>
            <a:solidFill>
              <a:srgbClr val="FF2A00"/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兰米粗楷简体" panose="02000503000000000000" charset="-122"/>
                <a:ea typeface="兰米粗楷简体" panose="02000503000000000000" charset="-122"/>
                <a:cs typeface="+mn-cs"/>
              </a:endParaRPr>
            </a:p>
          </p:txBody>
        </p:sp>
        <p:sp>
          <p:nvSpPr>
            <p:cNvPr id="45" name="Rectangle 41"/>
            <p:cNvSpPr>
              <a:spLocks noChangeArrowheads="1"/>
            </p:cNvSpPr>
            <p:nvPr/>
          </p:nvSpPr>
          <p:spPr bwMode="auto">
            <a:xfrm>
              <a:off x="16727" y="4397"/>
              <a:ext cx="33" cy="1267"/>
            </a:xfrm>
            <a:prstGeom prst="rect">
              <a:avLst/>
            </a:prstGeom>
            <a:solidFill>
              <a:srgbClr val="FF2A00"/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兰米粗楷简体" panose="02000503000000000000" charset="-122"/>
                <a:ea typeface="兰米粗楷简体" panose="02000503000000000000" charset="-122"/>
                <a:cs typeface="+mn-cs"/>
              </a:endParaRPr>
            </a:p>
          </p:txBody>
        </p:sp>
        <p:sp>
          <p:nvSpPr>
            <p:cNvPr id="46" name="Oval 42"/>
            <p:cNvSpPr>
              <a:spLocks noChangeArrowheads="1"/>
            </p:cNvSpPr>
            <p:nvPr/>
          </p:nvSpPr>
          <p:spPr bwMode="auto">
            <a:xfrm>
              <a:off x="15497" y="5653"/>
              <a:ext cx="4083" cy="1520"/>
            </a:xfrm>
            <a:prstGeom prst="ellipse">
              <a:avLst/>
            </a:prstGeom>
            <a:noFill/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兰米粗楷简体" panose="02000503000000000000" charset="-122"/>
                  <a:ea typeface="兰米粗楷简体" panose="02000503000000000000" charset="-122"/>
                  <a:cs typeface="+mn-cs"/>
                </a:rPr>
                <a:t>意大利统一</a:t>
              </a:r>
              <a:endParaRPr kumimoji="0" lang="en-US" altLang="zh-CN" sz="20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兰米粗楷简体" panose="02000503000000000000" charset="-122"/>
                <a:ea typeface="兰米粗楷简体" panose="02000503000000000000" charset="-122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兰米粗楷简体" panose="02000503000000000000" charset="-122"/>
                  <a:ea typeface="兰米粗楷简体" panose="02000503000000000000" charset="-122"/>
                  <a:cs typeface="+mn-cs"/>
                </a:rPr>
                <a:t>德国统一</a:t>
              </a: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4766" y="2926"/>
              <a:ext cx="2210" cy="116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fontAlgn="auto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defRPr/>
              </a:pPr>
              <a:r>
                <a:rPr kumimoji="0" lang="en-US" altLang="zh-CN" sz="2000" b="1" kern="0" cap="none" spc="300" normalizeH="0" baseline="0" noProof="0">
                  <a:solidFill>
                    <a:sysClr val="windowText" lastClr="000000"/>
                  </a:solidFill>
                  <a:latin typeface="兰米粗楷简体" panose="02000503000000000000" charset="-122"/>
                  <a:ea typeface="兰米粗楷简体" panose="02000503000000000000" charset="-122"/>
                  <a:cs typeface="+mn-cs"/>
                </a:rPr>
                <a:t>1775</a:t>
              </a:r>
            </a:p>
            <a:p>
              <a:pPr marR="0" defTabSz="914400" fontAlgn="auto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defRPr/>
              </a:pPr>
              <a:r>
                <a:rPr kumimoji="0" lang="en-US" altLang="zh-CN" sz="2000" b="1" kern="0" cap="none" spc="300" normalizeH="0" baseline="0" noProof="0">
                  <a:solidFill>
                    <a:sysClr val="windowText" lastClr="000000"/>
                  </a:solidFill>
                  <a:latin typeface="兰米粗楷简体" panose="02000503000000000000" charset="-122"/>
                  <a:ea typeface="兰米粗楷简体" panose="02000503000000000000" charset="-122"/>
                  <a:cs typeface="+mn-cs"/>
                </a:rPr>
                <a:t>1783</a:t>
              </a:r>
              <a:endParaRPr kumimoji="0" lang="zh-CN" altLang="en-US" sz="2000" b="1" kern="0" cap="none" spc="300" normalizeH="0" baseline="0" noProof="0">
                <a:solidFill>
                  <a:sysClr val="windowText" lastClr="000000"/>
                </a:solidFill>
                <a:latin typeface="兰米粗楷简体" panose="02000503000000000000" charset="-122"/>
                <a:ea typeface="兰米粗楷简体" panose="02000503000000000000" charset="-122"/>
                <a:cs typeface="+mn-cs"/>
              </a:endParaRP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7639" y="2926"/>
              <a:ext cx="1920" cy="116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fontAlgn="auto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defRPr/>
              </a:pPr>
              <a:r>
                <a:rPr kumimoji="0" lang="en-US" altLang="zh-CN" sz="2000" b="1" kern="0" cap="none" spc="300" normalizeH="0" baseline="0" noProof="0">
                  <a:solidFill>
                    <a:sysClr val="windowText" lastClr="000000"/>
                  </a:solidFill>
                  <a:latin typeface="兰米粗楷简体" panose="02000503000000000000" charset="-122"/>
                  <a:ea typeface="兰米粗楷简体" panose="02000503000000000000" charset="-122"/>
                  <a:cs typeface="+mn-cs"/>
                </a:rPr>
                <a:t>1789</a:t>
              </a:r>
            </a:p>
            <a:p>
              <a:pPr marR="0" defTabSz="914400" fontAlgn="auto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defRPr/>
              </a:pPr>
              <a:r>
                <a:rPr kumimoji="0" lang="en-US" altLang="zh-CN" sz="2000" b="1" kern="0" cap="none" spc="300" normalizeH="0" baseline="0" noProof="0">
                  <a:solidFill>
                    <a:sysClr val="windowText" lastClr="000000"/>
                  </a:solidFill>
                  <a:latin typeface="兰米粗楷简体" panose="02000503000000000000" charset="-122"/>
                  <a:ea typeface="兰米粗楷简体" panose="02000503000000000000" charset="-122"/>
                  <a:cs typeface="+mn-cs"/>
                </a:rPr>
                <a:t>1815</a:t>
              </a: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10509" y="2926"/>
              <a:ext cx="1933" cy="116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fontAlgn="auto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defRPr/>
              </a:pPr>
              <a:r>
                <a:rPr kumimoji="0" lang="en-US" altLang="zh-CN" sz="2000" b="1" kern="0" cap="none" spc="300" normalizeH="0" baseline="0" noProof="0">
                  <a:solidFill>
                    <a:sysClr val="windowText" lastClr="000000"/>
                  </a:solidFill>
                  <a:latin typeface="兰米粗楷简体" panose="02000503000000000000" charset="-122"/>
                  <a:ea typeface="兰米粗楷简体" panose="02000503000000000000" charset="-122"/>
                  <a:cs typeface="+mn-cs"/>
                </a:rPr>
                <a:t>1861</a:t>
              </a:r>
            </a:p>
            <a:p>
              <a:pPr marR="0" defTabSz="914400" fontAlgn="auto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defRPr/>
              </a:pPr>
              <a:r>
                <a:rPr kumimoji="0" lang="en-US" altLang="zh-CN" sz="2000" b="1" kern="0" cap="none" spc="300" normalizeH="0" baseline="0" noProof="0">
                  <a:solidFill>
                    <a:sysClr val="windowText" lastClr="000000"/>
                  </a:solidFill>
                  <a:latin typeface="兰米粗楷简体" panose="02000503000000000000" charset="-122"/>
                  <a:ea typeface="兰米粗楷简体" panose="02000503000000000000" charset="-122"/>
                  <a:cs typeface="+mn-cs"/>
                </a:rPr>
                <a:t>1881</a:t>
              </a:r>
              <a:endParaRPr kumimoji="0" lang="zh-CN" altLang="en-US" sz="2000" b="1" kern="0" cap="none" spc="300" normalizeH="0" baseline="0" noProof="0">
                <a:solidFill>
                  <a:sysClr val="windowText" lastClr="000000"/>
                </a:solidFill>
                <a:latin typeface="兰米粗楷简体" panose="02000503000000000000" charset="-122"/>
                <a:ea typeface="兰米粗楷简体" panose="02000503000000000000" charset="-122"/>
                <a:cs typeface="+mn-cs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13236" y="2926"/>
              <a:ext cx="2243" cy="116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fontAlgn="auto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defRPr/>
              </a:pPr>
              <a:r>
                <a:rPr kumimoji="0" lang="en-US" altLang="zh-CN" sz="2000" b="1" kern="0" cap="none" spc="300" normalizeH="0" baseline="0" noProof="0">
                  <a:solidFill>
                    <a:sysClr val="windowText" lastClr="000000"/>
                  </a:solidFill>
                  <a:latin typeface="兰米粗楷简体" panose="02000503000000000000" charset="-122"/>
                  <a:ea typeface="兰米粗楷简体" panose="02000503000000000000" charset="-122"/>
                  <a:cs typeface="+mn-cs"/>
                </a:rPr>
                <a:t>1868</a:t>
              </a:r>
            </a:p>
            <a:p>
              <a:pPr marR="0" defTabSz="914400" fontAlgn="auto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defRPr/>
              </a:pPr>
              <a:r>
                <a:rPr kumimoji="0" lang="en-US" altLang="zh-CN" sz="2000" b="1" kern="0" cap="none" spc="300" normalizeH="0" baseline="0" noProof="0">
                  <a:solidFill>
                    <a:sysClr val="windowText" lastClr="000000"/>
                  </a:solidFill>
                  <a:latin typeface="兰米粗楷简体" panose="02000503000000000000" charset="-122"/>
                  <a:ea typeface="兰米粗楷简体" panose="02000503000000000000" charset="-122"/>
                  <a:cs typeface="+mn-cs"/>
                </a:rPr>
                <a:t>1889</a:t>
              </a:r>
              <a:endParaRPr kumimoji="0" lang="zh-CN" altLang="en-US" sz="2000" b="1" kern="0" cap="none" spc="300" normalizeH="0" baseline="0" noProof="0">
                <a:solidFill>
                  <a:sysClr val="windowText" lastClr="000000"/>
                </a:solidFill>
                <a:latin typeface="兰米粗楷简体" panose="02000503000000000000" charset="-122"/>
                <a:ea typeface="兰米粗楷简体" panose="02000503000000000000" charset="-122"/>
                <a:cs typeface="+mn-cs"/>
              </a:endParaRP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16106" y="2926"/>
              <a:ext cx="1957" cy="116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fontAlgn="auto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defRPr/>
              </a:pPr>
              <a:r>
                <a:rPr kumimoji="0" lang="en-US" altLang="zh-CN" sz="2000" b="1" kern="0" cap="none" spc="300" normalizeH="0" baseline="0" noProof="0">
                  <a:solidFill>
                    <a:sysClr val="windowText" lastClr="000000"/>
                  </a:solidFill>
                  <a:latin typeface="兰米粗楷简体" panose="02000503000000000000" charset="-122"/>
                  <a:ea typeface="兰米粗楷简体" panose="02000503000000000000" charset="-122"/>
                  <a:cs typeface="+mn-cs"/>
                </a:rPr>
                <a:t>1871</a:t>
              </a:r>
            </a:p>
            <a:p>
              <a:pPr marR="0" defTabSz="914400" fontAlgn="auto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defRPr/>
              </a:pPr>
              <a:r>
                <a:rPr kumimoji="0" lang="en-US" altLang="zh-CN" sz="2000" b="1" kern="0" cap="none" spc="300" normalizeH="0" baseline="0" noProof="0">
                  <a:solidFill>
                    <a:sysClr val="windowText" lastClr="000000"/>
                  </a:solidFill>
                  <a:latin typeface="兰米粗楷简体" panose="02000503000000000000" charset="-122"/>
                  <a:ea typeface="兰米粗楷简体" panose="02000503000000000000" charset="-122"/>
                  <a:cs typeface="+mn-cs"/>
                </a:rPr>
                <a:t>1871</a:t>
              </a:r>
              <a:endParaRPr kumimoji="0" lang="zh-CN" altLang="en-US" sz="2000" b="1" kern="0" cap="none" spc="300" normalizeH="0" baseline="0" noProof="0">
                <a:solidFill>
                  <a:sysClr val="windowText" lastClr="000000"/>
                </a:solidFill>
                <a:latin typeface="兰米粗楷简体" panose="02000503000000000000" charset="-122"/>
                <a:ea typeface="兰米粗楷简体" panose="02000503000000000000" charset="-122"/>
                <a:cs typeface="+mn-cs"/>
              </a:endParaRP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1893" y="2926"/>
              <a:ext cx="2117" cy="116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fontAlgn="auto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defRPr/>
              </a:pPr>
              <a:r>
                <a:rPr kumimoji="0" lang="en-US" altLang="zh-CN" sz="2000" b="1" kern="0" cap="none" spc="300" normalizeH="0" baseline="0" noProof="0">
                  <a:solidFill>
                    <a:sysClr val="windowText" lastClr="000000"/>
                  </a:solidFill>
                  <a:latin typeface="兰米粗楷简体" panose="02000503000000000000" charset="-122"/>
                  <a:ea typeface="兰米粗楷简体" panose="02000503000000000000" charset="-122"/>
                  <a:cs typeface="+mn-cs"/>
                </a:rPr>
                <a:t>1640</a:t>
              </a:r>
            </a:p>
            <a:p>
              <a:pPr marR="0" defTabSz="914400" fontAlgn="auto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defRPr/>
              </a:pPr>
              <a:r>
                <a:rPr kumimoji="0" lang="en-US" altLang="zh-CN" sz="2000" b="1" kern="0" cap="none" spc="300" normalizeH="0" baseline="0" noProof="0">
                  <a:solidFill>
                    <a:sysClr val="windowText" lastClr="000000"/>
                  </a:solidFill>
                  <a:latin typeface="兰米粗楷简体" panose="02000503000000000000" charset="-122"/>
                  <a:ea typeface="兰米粗楷简体" panose="02000503000000000000" charset="-122"/>
                  <a:cs typeface="+mn-cs"/>
                </a:rPr>
                <a:t>1688</a:t>
              </a:r>
              <a:endParaRPr kumimoji="0" lang="zh-CN" altLang="en-US" sz="2000" b="1" kern="0" cap="none" spc="300" normalizeH="0" baseline="0" noProof="0">
                <a:solidFill>
                  <a:sysClr val="windowText" lastClr="000000"/>
                </a:solidFill>
                <a:latin typeface="兰米粗楷简体" panose="02000503000000000000" charset="-122"/>
                <a:ea typeface="兰米粗楷简体" panose="02000503000000000000" charset="-122"/>
                <a:cs typeface="+mn-cs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416" y="6586"/>
              <a:ext cx="3706" cy="2267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0">
                  <a:ln>
                    <a:noFill/>
                  </a:ln>
                  <a:solidFill>
                    <a:srgbClr val="CC00CC"/>
                  </a:solidFill>
                  <a:effectLst/>
                  <a:uLnTx/>
                  <a:uFillTx/>
                  <a:latin typeface="兰米粗楷简体" panose="02000503000000000000" charset="-122"/>
                  <a:ea typeface="兰米粗楷简体" panose="02000503000000000000" charset="-122"/>
                  <a:cs typeface="+mn-cs"/>
                </a:rPr>
                <a:t>君主立宪制</a:t>
              </a:r>
            </a:p>
          </p:txBody>
        </p:sp>
        <p:sp>
          <p:nvSpPr>
            <p:cNvPr id="43" name="椭圆 42"/>
            <p:cNvSpPr/>
            <p:nvPr/>
          </p:nvSpPr>
          <p:spPr>
            <a:xfrm>
              <a:off x="3800" y="6456"/>
              <a:ext cx="2870" cy="2497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0">
                  <a:ln>
                    <a:noFill/>
                  </a:ln>
                  <a:solidFill>
                    <a:srgbClr val="CC00CC"/>
                  </a:solidFill>
                  <a:effectLst/>
                  <a:uLnTx/>
                  <a:uFillTx/>
                  <a:latin typeface="兰米粗楷简体" panose="02000503000000000000" charset="-122"/>
                  <a:ea typeface="兰米粗楷简体" panose="02000503000000000000" charset="-122"/>
                  <a:cs typeface="+mn-cs"/>
                </a:rPr>
                <a:t>共和制</a:t>
              </a:r>
            </a:p>
          </p:txBody>
        </p:sp>
        <p:sp>
          <p:nvSpPr>
            <p:cNvPr id="47" name="椭圆 46"/>
            <p:cNvSpPr/>
            <p:nvPr/>
          </p:nvSpPr>
          <p:spPr>
            <a:xfrm>
              <a:off x="6727" y="6456"/>
              <a:ext cx="2873" cy="2380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0">
                  <a:ln>
                    <a:noFill/>
                  </a:ln>
                  <a:solidFill>
                    <a:srgbClr val="CC00CC"/>
                  </a:solidFill>
                  <a:effectLst/>
                  <a:uLnTx/>
                  <a:uFillTx/>
                  <a:latin typeface="兰米粗楷简体" panose="02000503000000000000" charset="-122"/>
                  <a:ea typeface="兰米粗楷简体" panose="02000503000000000000" charset="-122"/>
                  <a:cs typeface="+mn-cs"/>
                </a:rPr>
                <a:t>共和制</a:t>
              </a:r>
            </a:p>
          </p:txBody>
        </p:sp>
        <p:sp>
          <p:nvSpPr>
            <p:cNvPr id="48" name="椭圆 47"/>
            <p:cNvSpPr/>
            <p:nvPr/>
          </p:nvSpPr>
          <p:spPr>
            <a:xfrm>
              <a:off x="12306" y="6589"/>
              <a:ext cx="3614" cy="2270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0">
                  <a:ln>
                    <a:noFill/>
                  </a:ln>
                  <a:solidFill>
                    <a:srgbClr val="CC00CC"/>
                  </a:solidFill>
                  <a:effectLst/>
                  <a:uLnTx/>
                  <a:uFillTx/>
                  <a:latin typeface="兰米粗楷简体" panose="02000503000000000000" charset="-122"/>
                  <a:ea typeface="兰米粗楷简体" panose="02000503000000000000" charset="-122"/>
                  <a:cs typeface="+mn-cs"/>
                </a:rPr>
                <a:t>君主立宪制</a:t>
              </a:r>
            </a:p>
          </p:txBody>
        </p:sp>
        <p:sp>
          <p:nvSpPr>
            <p:cNvPr id="49" name="椭圆 48"/>
            <p:cNvSpPr/>
            <p:nvPr/>
          </p:nvSpPr>
          <p:spPr>
            <a:xfrm>
              <a:off x="15461" y="6589"/>
              <a:ext cx="3583" cy="2267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0">
                  <a:ln>
                    <a:noFill/>
                  </a:ln>
                  <a:solidFill>
                    <a:srgbClr val="CC00CC"/>
                  </a:solidFill>
                  <a:effectLst/>
                  <a:uLnTx/>
                  <a:uFillTx/>
                  <a:latin typeface="兰米粗楷简体" panose="02000503000000000000" charset="-122"/>
                  <a:ea typeface="兰米粗楷简体" panose="02000503000000000000" charset="-122"/>
                  <a:cs typeface="+mn-cs"/>
                </a:rPr>
                <a:t>君主立宪制</a:t>
              </a:r>
            </a:p>
          </p:txBody>
        </p:sp>
        <p:sp>
          <p:nvSpPr>
            <p:cNvPr id="50" name="椭圆 49"/>
            <p:cNvSpPr/>
            <p:nvPr/>
          </p:nvSpPr>
          <p:spPr>
            <a:xfrm>
              <a:off x="9379" y="6513"/>
              <a:ext cx="2873" cy="2267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0">
                  <a:ln>
                    <a:noFill/>
                  </a:ln>
                  <a:solidFill>
                    <a:srgbClr val="CC00CC"/>
                  </a:solidFill>
                  <a:effectLst/>
                  <a:uLnTx/>
                  <a:uFillTx/>
                  <a:latin typeface="兰米粗楷简体" panose="02000503000000000000" charset="-122"/>
                  <a:ea typeface="兰米粗楷简体" panose="02000503000000000000" charset="-122"/>
                  <a:cs typeface="+mn-cs"/>
                </a:rPr>
                <a:t>沙皇专制</a:t>
              </a:r>
            </a:p>
          </p:txBody>
        </p:sp>
      </p:grpSp>
      <p:sp>
        <p:nvSpPr>
          <p:cNvPr id="11" name="矩形 10"/>
          <p:cNvSpPr/>
          <p:nvPr/>
        </p:nvSpPr>
        <p:spPr>
          <a:xfrm>
            <a:off x="264636" y="5674784"/>
            <a:ext cx="2598420" cy="298027"/>
          </a:xfrm>
          <a:prstGeom prst="rect">
            <a:avLst/>
          </a:prstGeom>
          <a:solidFill>
            <a:srgbClr val="114C91"/>
          </a:soli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kumimoji="0" lang="zh-CN" altLang="zh-CN" sz="213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汉仪劲楷简" panose="00020600040101010101" charset="-122"/>
                <a:ea typeface="汉仪劲楷简" panose="00020600040101010101" charset="-122"/>
                <a:cs typeface="+mn-cs"/>
              </a:rPr>
              <a:t>革命：除旧布新的良药</a:t>
            </a:r>
            <a:endParaRPr kumimoji="0" lang="zh-CN" altLang="zh-CN" sz="2135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汉仪劲楷简" panose="00020600040101010101" charset="-122"/>
              <a:ea typeface="汉仪劲楷简" panose="00020600040101010101" charset="-122"/>
              <a:cs typeface="+mn-cs"/>
              <a:sym typeface="+mn-ea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024505" y="5674784"/>
            <a:ext cx="2598420" cy="298027"/>
          </a:xfrm>
          <a:prstGeom prst="rect">
            <a:avLst/>
          </a:prstGeom>
          <a:solidFill>
            <a:srgbClr val="114C91"/>
          </a:soli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kumimoji="0" lang="zh-CN" altLang="zh-CN" sz="213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汉仪劲楷简" panose="00020600040101010101" charset="-122"/>
                <a:ea typeface="汉仪劲楷简" panose="00020600040101010101" charset="-122"/>
                <a:cs typeface="+mn-cs"/>
              </a:rPr>
              <a:t>新制：社会发展的探索</a:t>
            </a:r>
            <a:endParaRPr kumimoji="0" lang="zh-CN" altLang="zh-CN" sz="2135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汉仪劲楷简" panose="00020600040101010101" charset="-122"/>
              <a:ea typeface="汉仪劲楷简" panose="00020600040101010101" charset="-122"/>
              <a:cs typeface="+mn-cs"/>
              <a:sym typeface="+mn-ea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973604" y="5670974"/>
            <a:ext cx="2598420" cy="298027"/>
          </a:xfrm>
          <a:prstGeom prst="rect">
            <a:avLst/>
          </a:prstGeom>
          <a:solidFill>
            <a:srgbClr val="114C91"/>
          </a:soli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kumimoji="0" lang="zh-CN" altLang="zh-CN" sz="213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汉仪劲楷简" panose="00020600040101010101" charset="-122"/>
                <a:ea typeface="汉仪劲楷简" panose="00020600040101010101" charset="-122"/>
                <a:cs typeface="+mn-cs"/>
              </a:rPr>
              <a:t>扩展：不可阻挡的潮流</a:t>
            </a:r>
            <a:endParaRPr kumimoji="0" lang="zh-CN" altLang="zh-CN" sz="2135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汉仪劲楷简" panose="00020600040101010101" charset="-122"/>
              <a:ea typeface="汉仪劲楷简" panose="00020600040101010101" charset="-122"/>
              <a:cs typeface="+mn-cs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856026" y="263525"/>
            <a:ext cx="3430747" cy="566309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lang="zh-CN" altLang="en-US" sz="2800" b="1">
                <a:solidFill>
                  <a:srgbClr val="FF0000"/>
                </a:solidFill>
                <a:latin typeface="方正清刻本悦宋简体" panose="02000000000000000000" charset="-122"/>
                <a:ea typeface="方正清刻本悦宋简体" panose="02000000000000000000" charset="-122"/>
                <a:cs typeface="方正清刻本悦宋简体" panose="02000000000000000000" charset="-122"/>
                <a:sym typeface="+mn-ea"/>
              </a:rPr>
              <a:t>资本主义制度的扩展</a:t>
            </a:r>
          </a:p>
        </p:txBody>
      </p:sp>
      <p:pic>
        <p:nvPicPr>
          <p:cNvPr id="28686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2623800" y="10807700"/>
            <a:ext cx="457200" cy="4191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val="3620360095"/>
      </p:ext>
    </p:extLst>
  </p:cSld>
  <p:clrMapOvr>
    <a:masterClrMapping/>
  </p:clrMapOvr>
  <p:transition spd="slow"/>
  <p:timing/>
</p:sld>
</file>

<file path=ppt/tags/tag1.xml><?xml version="1.0" encoding="utf-8"?>
<p:tagLst xmlns:p="http://schemas.openxmlformats.org/presentationml/2006/main">
  <p:tag name="KSO_WM_UNIT_TABLE_BEAUTIFY" val="smartTable{48f9176b-87c1-4990-b634-2b0c5097588f}"/>
</p:tagLst>
</file>

<file path=ppt/tags/tag2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00191"/>
  <p:tag name="KSO_WM_UNIT_COMPATIBLE" val="0"/>
  <p:tag name="KSO_WM_UNIT_DIAGRAM_ISNUMVISUAL" val="0"/>
  <p:tag name="KSO_WM_UNIT_DIAGRAM_ISREFERUNIT" val="0"/>
  <p:tag name="KSO_WM_UNIT_DIAGRAM_SCHEMECOLOR_ID" val="5"/>
  <p:tag name="KSO_WM_UNIT_HIGHLIGHT" val="0"/>
  <p:tag name="KSO_WM_UNIT_ID" val="diagram20200191_4*m_h_i*1_2_2"/>
  <p:tag name="KSO_WM_UNIT_INDEX" val="1_2_2"/>
  <p:tag name="KSO_WM_UNIT_LAYERLEVEL" val="1_1_1"/>
  <p:tag name="KSO_WM_UNIT_LINE_FILL_TYPE" val="2"/>
  <p:tag name="KSO_WM_UNIT_LINE_FORE_SCHEMECOLOR_INDEX" val="14"/>
  <p:tag name="KSO_WM_UNIT_TYPE" val="m_h_i"/>
</p:tagLst>
</file>

<file path=ppt/tags/tag3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00191"/>
  <p:tag name="KSO_WM_UNIT_COMPATIBLE" val="0"/>
  <p:tag name="KSO_WM_UNIT_DIAGRAM_ISNUMVISUAL" val="0"/>
  <p:tag name="KSO_WM_UNIT_DIAGRAM_ISREFERUNIT" val="0"/>
  <p:tag name="KSO_WM_UNIT_DIAGRAM_SCHEMECOLOR_ID" val="5"/>
  <p:tag name="KSO_WM_UNIT_HIGHLIGHT" val="0"/>
  <p:tag name="KSO_WM_UNIT_ID" val="diagram20200191_4*m_h_i*1_2_2"/>
  <p:tag name="KSO_WM_UNIT_INDEX" val="1_2_2"/>
  <p:tag name="KSO_WM_UNIT_LAYERLEVEL" val="1_1_1"/>
  <p:tag name="KSO_WM_UNIT_LINE_FILL_TYPE" val="2"/>
  <p:tag name="KSO_WM_UNIT_LINE_FORE_SCHEMECOLOR_INDEX" val="14"/>
  <p:tag name="KSO_WM_UNIT_TYPE" val="m_h_i"/>
</p:tagLst>
</file>

<file path=ppt/tags/tag4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00191"/>
  <p:tag name="KSO_WM_UNIT_COMPATIBLE" val="0"/>
  <p:tag name="KSO_WM_UNIT_DIAGRAM_ISNUMVISUAL" val="0"/>
  <p:tag name="KSO_WM_UNIT_DIAGRAM_ISREFERUNIT" val="0"/>
  <p:tag name="KSO_WM_UNIT_DIAGRAM_SCHEMECOLOR_ID" val="5"/>
  <p:tag name="KSO_WM_UNIT_HIGHLIGHT" val="0"/>
  <p:tag name="KSO_WM_UNIT_ID" val="diagram20200191_4*m_h_i*1_2_2"/>
  <p:tag name="KSO_WM_UNIT_INDEX" val="1_2_2"/>
  <p:tag name="KSO_WM_UNIT_LAYERLEVEL" val="1_1_1"/>
  <p:tag name="KSO_WM_UNIT_LINE_FILL_TYPE" val="2"/>
  <p:tag name="KSO_WM_UNIT_LINE_FORE_SCHEMECOLOR_INDEX" val="14"/>
  <p:tag name="KSO_WM_UNIT_TYPE" val="m_h_i"/>
</p:tagLst>
</file>

<file path=ppt/tags/tag5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00191"/>
  <p:tag name="KSO_WM_UNIT_COMPATIBLE" val="0"/>
  <p:tag name="KSO_WM_UNIT_DIAGRAM_ISNUMVISUAL" val="0"/>
  <p:tag name="KSO_WM_UNIT_DIAGRAM_ISREFERUNIT" val="0"/>
  <p:tag name="KSO_WM_UNIT_DIAGRAM_SCHEMECOLOR_ID" val="5"/>
  <p:tag name="KSO_WM_UNIT_HIGHLIGHT" val="0"/>
  <p:tag name="KSO_WM_UNIT_ID" val="diagram20200191_4*m_h_i*1_2_2"/>
  <p:tag name="KSO_WM_UNIT_INDEX" val="1_2_2"/>
  <p:tag name="KSO_WM_UNIT_LAYERLEVEL" val="1_1_1"/>
  <p:tag name="KSO_WM_UNIT_LINE_FILL_TYPE" val="2"/>
  <p:tag name="KSO_WM_UNIT_LINE_FORE_SCHEMECOLOR_INDEX" val="14"/>
  <p:tag name="KSO_WM_UNIT_TYPE" val="m_h_i"/>
</p:tagLst>
</file>

<file path=ppt/tags/tag6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00191"/>
  <p:tag name="KSO_WM_UNIT_COMPATIBLE" val="0"/>
  <p:tag name="KSO_WM_UNIT_DIAGRAM_ISNUMVISUAL" val="0"/>
  <p:tag name="KSO_WM_UNIT_DIAGRAM_ISREFERUNIT" val="0"/>
  <p:tag name="KSO_WM_UNIT_DIAGRAM_SCHEMECOLOR_ID" val="5"/>
  <p:tag name="KSO_WM_UNIT_HIGHLIGHT" val="0"/>
  <p:tag name="KSO_WM_UNIT_ID" val="diagram20200191_4*m_h_f*1_3_1"/>
  <p:tag name="KSO_WM_UNIT_INDEX" val="1_3_1"/>
  <p:tag name="KSO_WM_UNIT_LAYERLEVEL" val="1_1_1"/>
  <p:tag name="KSO_WM_UNIT_NOCLEAR" val="0"/>
  <p:tag name="KSO_WM_UNIT_PRESET_TEXT" val="单击此处添加文本具体内容，简明扼要的阐述您的观点。"/>
  <p:tag name="KSO_WM_UNIT_TEXT_FILL_FORE_SCHEMECOLOR_INDEX" val="14"/>
  <p:tag name="KSO_WM_UNIT_TEXT_FILL_TYPE" val="1"/>
  <p:tag name="KSO_WM_UNIT_TYPE" val="m_h_f"/>
  <p:tag name="KSO_WM_UNIT_VALUE" val="28"/>
</p:tagLst>
</file>

<file path=ppt/tags/tag7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Microsoft</Company>
  <PresentationFormat>On-screen Show (4:3)</PresentationFormat>
  <Paragraphs>213</Paragraphs>
  <Slides>18</Slides>
  <Notes>3</Notes>
  <TotalTime>1</TotalTime>
  <HiddenSlides>0</HiddenSlides>
  <MMClips>0</MMClips>
  <ScaleCrop>0</ScaleCrop>
  <HeadingPairs>
    <vt:vector baseType="variant" size="6">
      <vt:variant>
        <vt:lpstr>Fonts used</vt:lpstr>
      </vt:variant>
      <vt:variant>
        <vt:i4>20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baseType="lpstr" size="39">
      <vt:lpstr>Arial</vt:lpstr>
      <vt:lpstr>Calibri</vt:lpstr>
      <vt:lpstr>华文中宋</vt:lpstr>
      <vt:lpstr>Webdings</vt:lpstr>
      <vt:lpstr>幼圆</vt:lpstr>
      <vt:lpstr>楷体</vt:lpstr>
      <vt:lpstr>微软雅黑</vt:lpstr>
      <vt:lpstr>宋体</vt:lpstr>
      <vt:lpstr>华文新魏</vt:lpstr>
      <vt:lpstr>黑体</vt:lpstr>
      <vt:lpstr>Times New Roman</vt:lpstr>
      <vt:lpstr>仿宋</vt:lpstr>
      <vt:lpstr>兰米粗楷简体</vt:lpstr>
      <vt:lpstr>隶书</vt:lpstr>
      <vt:lpstr>华文楷体</vt:lpstr>
      <vt:lpstr>Wingdings</vt:lpstr>
      <vt:lpstr>楷体_GB2312</vt:lpstr>
      <vt:lpstr>方正小标宋简体</vt:lpstr>
      <vt:lpstr>汉仪劲楷简</vt:lpstr>
      <vt:lpstr>方正清刻本悦宋简体</vt:lpstr>
      <vt:lpstr>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PowerPoint 演示文稿</dc:title>
  <dc:creator>常海燕</dc:creator>
  <cp:lastModifiedBy>常海燕</cp:lastModifiedBy>
  <cp:revision>1</cp:revision>
  <dcterms:created xsi:type="dcterms:W3CDTF">2020-07-06T00:08:29Z</dcterms:created>
  <dcterms:modified xsi:type="dcterms:W3CDTF">2020-07-06T01:59:56Z</dcterms:modified>
</cp:coreProperties>
</file>