
<file path=[Content_Types].xml><?xml version="1.0" encoding="utf-8"?>
<Types xmlns="http://schemas.openxmlformats.org/package/2006/content-types">
  <Default Extension="rels" ContentType="application/vnd.openxmlformats-package.relationships+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17.6-->
<p:presentation xmlns:r="http://schemas.openxmlformats.org/officeDocument/2006/relationships" xmlns:a="http://schemas.openxmlformats.org/drawingml/2006/main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80" r:id="rId5"/>
    <p:sldId id="259" r:id="rId6"/>
    <p:sldId id="260" r:id="rId7"/>
    <p:sldId id="261" r:id="rId8"/>
    <p:sldId id="262" r:id="rId9"/>
    <p:sldId id="263" r:id="rId10"/>
    <p:sldId id="281" r:id="rId11"/>
    <p:sldId id="282" r:id="rId12"/>
    <p:sldId id="283" r:id="rId13"/>
    <p:sldId id="284" r:id="rId14"/>
    <p:sldId id="287" r:id="rId15"/>
    <p:sldId id="288" r:id="rId16"/>
    <p:sldId id="289" r:id="rId17"/>
    <p:sldId id="290" r:id="rId18"/>
    <p:sldId id="291" r:id="rId19"/>
    <p:sldId id="292" r:id="rId20"/>
    <p:sldId id="265" r:id="rId21"/>
  </p:sldIdLst>
  <p:sldSz cx="9144000" cy="6858000" type="screen4x3"/>
  <p:notesSz cx="6858000" cy="9144000"/>
  <p:custDataLst>
    <p:tags r:id="rId22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336" y="-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9.xml" /><Relationship Id="rId11" Type="http://schemas.openxmlformats.org/officeDocument/2006/relationships/slide" Target="slides/slide10.xml" /><Relationship Id="rId12" Type="http://schemas.openxmlformats.org/officeDocument/2006/relationships/slide" Target="slides/slide11.xml" /><Relationship Id="rId13" Type="http://schemas.openxmlformats.org/officeDocument/2006/relationships/slide" Target="slides/slide12.xml" /><Relationship Id="rId14" Type="http://schemas.openxmlformats.org/officeDocument/2006/relationships/slide" Target="slides/slide13.xml" /><Relationship Id="rId15" Type="http://schemas.openxmlformats.org/officeDocument/2006/relationships/slide" Target="slides/slide14.xml" /><Relationship Id="rId16" Type="http://schemas.openxmlformats.org/officeDocument/2006/relationships/slide" Target="slides/slide15.xml" /><Relationship Id="rId17" Type="http://schemas.openxmlformats.org/officeDocument/2006/relationships/slide" Target="slides/slide16.xml" /><Relationship Id="rId18" Type="http://schemas.openxmlformats.org/officeDocument/2006/relationships/slide" Target="slides/slide17.xml" /><Relationship Id="rId19" Type="http://schemas.openxmlformats.org/officeDocument/2006/relationships/slide" Target="slides/slide18.xml" /><Relationship Id="rId2" Type="http://schemas.openxmlformats.org/officeDocument/2006/relationships/slide" Target="slides/slide1.xml" /><Relationship Id="rId20" Type="http://schemas.openxmlformats.org/officeDocument/2006/relationships/slide" Target="slides/slide19.xml" /><Relationship Id="rId21" Type="http://schemas.openxmlformats.org/officeDocument/2006/relationships/slide" Target="slides/slide20.xml" /><Relationship Id="rId22" Type="http://schemas.openxmlformats.org/officeDocument/2006/relationships/tags" Target="tags/tag11.xml" /><Relationship Id="rId23" Type="http://schemas.openxmlformats.org/officeDocument/2006/relationships/presProps" Target="presProps.xml" /><Relationship Id="rId24" Type="http://schemas.openxmlformats.org/officeDocument/2006/relationships/viewProps" Target="viewProps.xml" /><Relationship Id="rId25" Type="http://schemas.openxmlformats.org/officeDocument/2006/relationships/theme" Target="theme/theme1.xml" /><Relationship Id="rId26" Type="http://schemas.openxmlformats.org/officeDocument/2006/relationships/tableStyles" Target="tableStyles.xml" /><Relationship Id="rId3" Type="http://schemas.openxmlformats.org/officeDocument/2006/relationships/slide" Target="slides/slide2.xml" /><Relationship Id="rId4" Type="http://schemas.openxmlformats.org/officeDocument/2006/relationships/slide" Target="slides/slide3.xml" /><Relationship Id="rId5" Type="http://schemas.openxmlformats.org/officeDocument/2006/relationships/slide" Target="slides/slide4.xml" /><Relationship Id="rId6" Type="http://schemas.openxmlformats.org/officeDocument/2006/relationships/slide" Target="slides/slide5.xml" /><Relationship Id="rId7" Type="http://schemas.openxmlformats.org/officeDocument/2006/relationships/slide" Target="slides/slide6.xml" /><Relationship Id="rId8" Type="http://schemas.openxmlformats.org/officeDocument/2006/relationships/slide" Target="slides/slide7.xml" /><Relationship Id="rId9" Type="http://schemas.openxmlformats.org/officeDocument/2006/relationships/slide" Target="slides/slide8.xml" /></Relationship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png" /><Relationship Id="rId2" Type="http://schemas.openxmlformats.org/officeDocument/2006/relationships/image" Target="../media/image2.png" /><Relationship Id="rId3" Type="http://schemas.openxmlformats.org/officeDocument/2006/relationships/image" Target="../media/image3.png" /><Relationship Id="rId4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2020/10/27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2020/10/27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2020/10/27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2020/10/27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2020/10/27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2020/10/27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2020/10/27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2020/10/27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2020/10/27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2020/10/27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2020/10/27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userDrawn="1">
  <p:cSld name="1_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7" name="图片 15" descr="07.pn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4355307" y="62986"/>
            <a:ext cx="4788694" cy="39830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图片 4" descr="0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2286000" y="6330949"/>
            <a:ext cx="6858000" cy="5270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0481"/>
            <a:ext cx="3240346" cy="435864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1884931" y="2583546"/>
            <a:ext cx="5374141" cy="1166132"/>
          </a:xfrm>
        </p:spPr>
        <p:txBody>
          <a:bodyPr vert="horz" lIns="68580" tIns="34290" rIns="68580" bIns="34290" rtlCol="0" anchor="b">
            <a:normAutofit/>
          </a:bodyPr>
          <a:lstStyle>
            <a:lvl1pPr>
              <a:defRPr lang="zh-CN" altLang="en-US" sz="5400" b="1">
                <a:solidFill>
                  <a:srgbClr val="C00000"/>
                </a:solidFill>
                <a:latin typeface="李旭科书法" panose="02000603000000000000" pitchFamily="2" charset="-122"/>
                <a:ea typeface="李旭科书法" panose="02000603000000000000" pitchFamily="2" charset="-122"/>
              </a:defRPr>
            </a:lvl1pPr>
          </a:lstStyle>
          <a:p>
            <a:pPr marL="0" lvl="0" algn="ctr"/>
            <a:r>
              <a:rPr lang="zh-CN" altLang="en-US" smtClean="0"/>
              <a:t>编辑标题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55E88-713A-49A4-B58A-1B7AA1CE689A}" type="datetimeFigureOut">
              <a:rPr lang="zh-CN" altLang="en-US" smtClean="0"/>
              <a:t>2020/10/27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9B850-F4CB-4654-A05C-438384ACD5F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407463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slideLayout" Target="../slideLayouts/slideLayout12.xml" /><Relationship Id="rId13" Type="http://schemas.openxmlformats.org/officeDocument/2006/relationships/image" Target="../media/image4.jpeg" /><Relationship Id="rId14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blipFill dpi="0" rotWithShape="1">
          <a:blip r:embed="rId13">
            <a:lum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2020/10/27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/>
  <p:timing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5.png" /><Relationship Id="rId3" Type="http://schemas.openxmlformats.org/officeDocument/2006/relationships/image" Target="../media/image6.png" /><Relationship Id="rId4" Type="http://schemas.openxmlformats.org/officeDocument/2006/relationships/image" Target="../media/image7.pn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8.png" /><Relationship Id="rId3" Type="http://schemas.openxmlformats.org/officeDocument/2006/relationships/image" Target="../media/image9.pn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0.png" /><Relationship Id="rId3" Type="http://schemas.openxmlformats.org/officeDocument/2006/relationships/image" Target="../media/image11.png" /><Relationship Id="rId4" Type="http://schemas.openxmlformats.org/officeDocument/2006/relationships/image" Target="../media/image12.pn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3.png" /><Relationship Id="rId3" Type="http://schemas.openxmlformats.org/officeDocument/2006/relationships/image" Target="../media/image14.pn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5.png" /><Relationship Id="rId3" Type="http://schemas.openxmlformats.org/officeDocument/2006/relationships/image" Target="../media/image16.png" /><Relationship Id="rId4" Type="http://schemas.openxmlformats.org/officeDocument/2006/relationships/image" Target="../media/image17.pn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8.png" /><Relationship Id="rId3" Type="http://schemas.openxmlformats.org/officeDocument/2006/relationships/image" Target="../media/image19.png" /><Relationship Id="rId4" Type="http://schemas.openxmlformats.org/officeDocument/2006/relationships/image" Target="../media/image20.png" /><Relationship Id="rId5" Type="http://schemas.openxmlformats.org/officeDocument/2006/relationships/image" Target="../media/image21.pn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2.pn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image" Target="../media/image23.jpeg" /><Relationship Id="rId3" Type="http://schemas.openxmlformats.org/officeDocument/2006/relationships/image" Target="../media/image24.png" /><Relationship Id="rId4" Type="http://schemas.openxmlformats.org/officeDocument/2006/relationships/tags" Target="../tags/tag1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image" Target="../media/image23.jpeg" /><Relationship Id="rId3" Type="http://schemas.openxmlformats.org/officeDocument/2006/relationships/image" Target="../media/image25.jpeg" /><Relationship Id="rId4" Type="http://schemas.openxmlformats.org/officeDocument/2006/relationships/tags" Target="../tags/tag2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image" Target="../media/image23.jpeg" /><Relationship Id="rId3" Type="http://schemas.openxmlformats.org/officeDocument/2006/relationships/image" Target="../media/image26.png" /><Relationship Id="rId4" Type="http://schemas.openxmlformats.org/officeDocument/2006/relationships/tags" Target="../tags/tag3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image" Target="../media/image23.jpeg" /><Relationship Id="rId3" Type="http://schemas.openxmlformats.org/officeDocument/2006/relationships/image" Target="../media/image27.jpeg" /><Relationship Id="rId4" Type="http://schemas.openxmlformats.org/officeDocument/2006/relationships/image" Target="../media/image28.png" /><Relationship Id="rId5" Type="http://schemas.openxmlformats.org/officeDocument/2006/relationships/image" Target="../media/image29.png" /><Relationship Id="rId6" Type="http://schemas.openxmlformats.org/officeDocument/2006/relationships/tags" Target="../tags/tag4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image" Target="../media/image30.jpeg" /><Relationship Id="rId3" Type="http://schemas.openxmlformats.org/officeDocument/2006/relationships/image" Target="../media/image31.jpeg" /><Relationship Id="rId4" Type="http://schemas.openxmlformats.org/officeDocument/2006/relationships/tags" Target="../tags/tag5.x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image" Target="../media/image32.jpeg" /><Relationship Id="rId3" Type="http://schemas.openxmlformats.org/officeDocument/2006/relationships/image" Target="../media/image33.jpeg" /><Relationship Id="rId4" Type="http://schemas.openxmlformats.org/officeDocument/2006/relationships/image" Target="../media/image34.png" /><Relationship Id="rId5" Type="http://schemas.openxmlformats.org/officeDocument/2006/relationships/image" Target="../media/image35.png" /><Relationship Id="rId6" Type="http://schemas.openxmlformats.org/officeDocument/2006/relationships/image" Target="../media/image36.png" /><Relationship Id="rId7" Type="http://schemas.openxmlformats.org/officeDocument/2006/relationships/image" Target="../media/image37.png" /><Relationship Id="rId8" Type="http://schemas.openxmlformats.org/officeDocument/2006/relationships/tags" Target="../tags/tag6.x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3.jpeg" /><Relationship Id="rId3" Type="http://schemas.openxmlformats.org/officeDocument/2006/relationships/tags" Target="../tags/tag7.x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image" Target="../media/image23.jpeg" /><Relationship Id="rId3" Type="http://schemas.openxmlformats.org/officeDocument/2006/relationships/image" Target="../media/image38.jpeg" /><Relationship Id="rId4" Type="http://schemas.openxmlformats.org/officeDocument/2006/relationships/image" Target="../media/image39.jpeg" /><Relationship Id="rId5" Type="http://schemas.openxmlformats.org/officeDocument/2006/relationships/tags" Target="../tags/tag8.x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tags" Target="../tags/tag9.x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3.jpeg" /><Relationship Id="rId3" Type="http://schemas.openxmlformats.org/officeDocument/2006/relationships/tags" Target="../tags/tag10.xm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40.png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矩形 3"/>
          <p:cNvSpPr/>
          <p:nvPr/>
        </p:nvSpPr>
        <p:spPr>
          <a:xfrm>
            <a:off x="1907704" y="2420888"/>
            <a:ext cx="584326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400" b="1"/>
              <a:t>三国至隋唐五代的文化</a:t>
            </a:r>
          </a:p>
        </p:txBody>
      </p:sp>
    </p:spTree>
    <p:extLst>
      <p:ext uri="{BB962C8B-B14F-4D97-AF65-F5344CB8AC3E}">
        <p14:creationId xmlns:p14="http://schemas.microsoft.com/office/powerpoint/2010/main" val="3797849726"/>
      </p:ext>
    </p:extLst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矩形 3"/>
          <p:cNvSpPr/>
          <p:nvPr/>
        </p:nvSpPr>
        <p:spPr>
          <a:xfrm>
            <a:off x="3779912" y="1772816"/>
            <a:ext cx="403244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smtClean="0"/>
              <a:t>通过了解隋</a:t>
            </a:r>
            <a:r>
              <a:rPr lang="zh-CN" altLang="en-US" sz="2400" b="1"/>
              <a:t>唐时期封建社会的高度繁荣</a:t>
            </a:r>
            <a:r>
              <a:rPr lang="en-US" altLang="zh-CN" sz="2400" b="1"/>
              <a:t>,</a:t>
            </a:r>
            <a:r>
              <a:rPr lang="zh-CN" altLang="en-US" sz="2400" b="1"/>
              <a:t>认识隋唐时期的制度变化与创新、民族交融、 区域开发和思想文化领城的新成就。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67544" y="1772816"/>
            <a:ext cx="259228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600" b="1" smtClean="0"/>
              <a:t>教学</a:t>
            </a:r>
            <a:endParaRPr lang="en-US" altLang="zh-CN" sz="6600" b="1" smtClean="0"/>
          </a:p>
          <a:p>
            <a:r>
              <a:rPr lang="zh-CN" altLang="en-US" sz="6600" b="1" smtClean="0"/>
              <a:t>目标</a:t>
            </a:r>
            <a:endParaRPr lang="zh-CN" altLang="en-US" sz="6600" b="1"/>
          </a:p>
        </p:txBody>
      </p:sp>
    </p:spTree>
    <p:extLst>
      <p:ext uri="{BB962C8B-B14F-4D97-AF65-F5344CB8AC3E}">
        <p14:creationId xmlns:p14="http://schemas.microsoft.com/office/powerpoint/2010/main" val="696684261"/>
      </p:ext>
    </p:extLst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矩形 3"/>
          <p:cNvSpPr/>
          <p:nvPr/>
        </p:nvSpPr>
        <p:spPr>
          <a:xfrm>
            <a:off x="467544" y="1757582"/>
            <a:ext cx="217670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8800" b="1">
                <a:latin typeface="仿宋" pitchFamily="49" charset="-122"/>
                <a:ea typeface="仿宋" pitchFamily="49" charset="-122"/>
              </a:rPr>
              <a:t>儒学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185796" y="321701"/>
            <a:ext cx="2142021" cy="25789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860032" y="1273508"/>
            <a:ext cx="374441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i="1" u="sng" smtClean="0"/>
              <a:t>春秋大一统</a:t>
            </a:r>
            <a:endParaRPr lang="zh-CN" altLang="en-US" sz="4400" b="1" i="1" u="sng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79712" y="3084335"/>
            <a:ext cx="3076498" cy="23073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AutoShape 5" descr="data:image/jpeg;base64,/9j/4AAQSkZJRgABAQEASABIAAD/2wBDAAgGBgcGBQgHBwcJCQgKDBQNDAsLDBkSEw8UHRofHh0aHBwgJC4nICIsIxwcKDcpLDAxNDQ0Hyc5PTgyPC4zNDL/2wBDAQkJCQwLDBgNDRgyIRwhMjIyMjIyMjIyMjIyMjIyMjIyMjIyMjIyMjIyMjIyMjIyMjIyMjIyMjIyMjIyMjIyMjL/wAARCAFjAfQDASIAAhEBAxEB/8QAGwAAAgMBAQEAAAAAAAAAAAAABAUAAgMBBgf/xABREAACAQMCAwUFBAUHCgYABgMBAgMABBESIQUxQRMiUWFxBhSBkaEVMrHRI0JSk8EkM1NUYnLwFkNjc4KUorLh8SU0NUSS0gdkdIPC00VVhP/EABsBAAIDAQEBAAAAAAAAAAAAAAABAgMEBQYH/8QANBEAAgIBBAEDAgQGAQQDAAAAAAECEQMEEiExQQUiURMUMmGBoQZxkbHR8PEVIzTBM0JS/9oADAMBAAIRAxEAPwD7X9sQ/wBDd/7u35VmPaC07cw9leLJ4NauAfQkYPwojbyrKeBJUKuoZT+qa8+vVZ+Ui36aOnjEI5w3Q9YGH8KwufaSws1Vrjt41c4UtA3ePltvQa2UN1AjW8jrpbLRyMXQkbYZSf8AG1DtaWlzPZBYTDL2r6xG2CpQbj546csVYvUpPx/cNg4bj1osRkMd1oAzn3d/yrOL2isZXCRpdsx6C1k29dtvjVG1IBb3YDxv3RLjn5N4HzosHAA3+dQfqc14QfTRSXjtrEmp4rtR/wDpn38sY51deLQnlBd/7u35UFHPBczLOZAGjyojYgMrE75Hjt/jNFy3kFpC008gjjXmzVKHqc3JRcew+mjT7Vj/AKC8/wB3b8qyuOP2lpCZrhLiKMEAs8DAZOwoMe03DmAKs7KRkEAb+m9C8V4rZ31h2STqmqVFIkGMgsBt8cfI1tWrfwLYxvBxy2uYVlhjunjbkwt2wd8eFafasf8AV7z/AHdvyrkFzDI7wwY0xYB040jIyAMeX40TQ9VJeBbQf7Vj/oLz/d2/Kp9qx/0F5/u7flRNCW18t1JMsaNpifRrI2Yjnj0prVSauhbS32rH/QXn+7t+VZXHHrS0gM9wlzFEvN3gYAfSi5WKRO6jJAJA5ZNeVl9on4gYrCXhF2nvVssvaYDLEWUnB25rgE+GRTjqJPwPaegh45b3MSyxRXbxtuGFs+/0rT7Vj/q93/u7flSG19ppWjhB4Nexa7I3QQgE4GcJ/eIGQDjnWk/tO8Dsv2dO5W095BQ5VtyNAOPvbZx50/uJ/Ato6+1Y/wCr3n+7t+VT7ViP/t7z/d2/Kktj7SXF7xS2tW4ZNDFPAZC7/wCbbfunb+z9RTC84t7nxGytDayutwrlplGVj04+9t13x6UvuZ30PaIuM8JPFeIvdJecSgDqg0LauQpUHcbjBOfl8CFt5wq1tbRLaXi15bQyO2Q1q+JB3cqcnpo29TzzXorf2ke5TtPs26RRbvMyyLhgVYqExjcnAPoRS+54+l+exk4RdlRbi6V2jB3AVuzwRsx3Q1JZ5fAtp1LaO74HYW0d1eyLBGyLKLVwsgK6VYjOcr0OeefGlbeyjlHA4pxMFlwB7o5AOjTqxq5573rXreFcUa/uJY1s5YIkhikVpNtWsE6cY2K4wfhTaoS1Ul4DaeB/yZeOeR4OKcVjjdZE0Nau+FYEYyT58+ewopuCZ4La2HvvEVaCVpDMtq+qTPQ7/wCBivaVKX3kvge08fdcJNzxO6vRfcUjEzlliFs2mPuadt/IE+OByxunl4NDww2stx7Q8RieIrokmtWy5TG5GcE/wr6RS/ikKSC3Lorfp4xuudid6a1cvgNp5nh/Czb8KvYIry8nF8Qwlks5Mop54735b/KhLX2ZngkhlPFeJGRApIFpJpJBz+1yr6AowoHlXaX3cvgNp4v7FElqIri6v5pAyfpntZNRVV06ThuR2PrnxrPhvAH4fdPcHifFZWZHQA2r90suNXM7jGf8Zr3FSj7yXwG08TFwSVeI213JxTizGKZJSvuzjVgfcJzjT8M8996H9obK0u74T3PGuKWJkTToSJ11gKVyB45JO3yr31LuIxRtcWTOit+nA3Gehx9aa1cvgNomMV680skfEuJ9jLp0RvaseyAKnIPU4B5880v4nwGbinErq6a/vbdJthHFaS7bjGe9g7DpivcIMLVqX3cvgNp4q24NJAyCTiHE54VbPYvavpbvMd8HOe+eXgvhQ1z7MmcSdlxDiUAdWUhLR9sljn73MagB/dFe+qUfeS+A2nl7qyjupjIZOIr3IlXFu4aMoc5U5wM9QQaUCys+H211wwcTvIpryVZAgtpFIXvd3Y5xgjfIO1e/pXMYZOI2FwulgWkj1Eb50k4+GlvrTWrk/AtqE/COH/ZM5kN9xS4B1YEts3Vw3p0I5dTQkHB5Yr+2u34rxaQwO7kG1bv5MhAbffGsf/EV7C4hE0Bj5HmDnGCORz5Gs7KYywhX2mQASKRjDdfgaPupVaQ9oh4V7xbzRPccT4jerC7htdowZmwBpPkCNXLmTvin54tEBk294Mf/AJZvyrGGC4t5tICSQvIXJJw6knPofpWt7P2MJAxlthTWqk3SRFpJWZN7RWaKWKXWAMk+7P8AlQj+2nBUcI88uo4IHYOSc8ulDeY6dRSa+WAcRtpbYr7yWKMIlVm+6SCSdlII5+Z51qU2yj6h6xPaOxfVpS6OklWItn2Pyrie0thIW0C5YKcEi2cj8K8zDBLN/JZQVWNQSVcMBnfAGOfUk5+taNaXAgcI8naBsRr7wwXHifyoc64Esj+D0Y9o7Is6hLrKHDD3Z9j8qj+0djGAWS6AJA3tn5nl0pHEJIZkhWJVgCbvnctz8c/Gs5BdT2XZskHaSagy69gp5EeJ6/CofV5Jb5fB6H/KC0/o7v8A3Z/yoe59r+E2jBJ5Jo2YZANu+SPlSiymnnVZJFQRNGpQg7k4GSa5fRRZguGjQtFKveKjIUnBHpuD8KlvYvqMdz+0/D7aEzS+8pGMd42z4GeXShf8ueBf1uT9w/5Ul9o37Pg0ytzdlXfxzXiOVbdNhWWG5nD9S9YyabLsikfUP8u+AFivvkmRuf5O/wCVRfbv2fYZW8c//wDO/wCVfK5VXWGYnTjSd6tpRsllBPpWj7OPyZf+v5OPav8Af1PqZ9uOA8/e5P8Ad3/Ksj/+IHs6qFzeyBQcZNtIB/y18uUsIwiqScYPlV9AaLRp1qBgDnSejj8gvXsqdOKPrFj7WcL4mGNi886p94pbvgfMeVHfa8P9Xu/93b8qVey9mljwG3tgmmRMrKMk9/rz/CnIA+VZXBJnejqZUm0Z/bEP9Xu/93b8q79sQ/1e7/3Zvyq+BUwKWwf3Mvgp9sQ/1e7/AN2b8qlXwKlGwPuZfAAb2eEuJoNREZkVYm1kgY23A33rJ+O8OAKy3KQsuQ6yHSVI5g+ldkuFjvYp3DRrpKMjDdckEN5jI3/6UQgsrmQupgkYqVJGCSuc/LNeKlBJco6ph20NveSyzXEMYmC6FZwNQHXfxz9KEnltlvTfLfLDFpEQdWV0aQnJBHLOFXwo+9tIpQH7KORlwNLIDqH7O/LxFYcPs7bsJcWsKRCVlRREAAq4A+oNOL43Adi4pFIFSUiTUMiSAF1Yc8jGSPQ0EnFOKSzGG3gsrhljLswuCoyT3Ry6jH1o4DFywtLKEdiezDatGDgZwAOXIUJJaXU1/wBo9lGiAHYTDvN+0SBkY8hnzq7HDG5e6kRk2i8R4hc3ii94XarAytqk7QSMD0GMdax45w0iwxA8gjDYaNmLrgjHI7j4GmdgbnMsdwjDQRpkLBtYPp4eO1GvGroVZQVIwRjpVMpuGT8kSiz5q/CLeaV5JYIcsf0hGo69seOxFa9hFaraWtvGI4hLqCDkAAT+OKY3UJt7qWLojED06UE3e4hGOeiJm+JIA/A10VLci2jWPXBMzxMQHOWKtgqcAZ9NhTWLjt9EoXtFcD9tcmltSluDah9D7SuCO3t8+JQ/wNNrS/tLr+ZddXPQdm9cda8RIZBjQgbxy2P4VTtp1YaIHV+j6xhfiDn6VKLkReNM95JxCBJTD3ncHdY0LFfXHKs+Ige7RqM5knjXn/aBoH2fvlaFbOQ/pIxs3V/EnzphfYM9iuf89q28FVj+VWJrwUtUFGNXGSD470sk4detfdsOKTJFrz2KgYIHTP8AjNNl5V3A8KSbQhSeHXvvLS/a03ZlsiPs1wPLzHrRdrbzRFu2umnGF0kgDB3ydtv+1F1MCm22BXQPP50HxDKpbKpILXEY2Pnk/SjqCvxmWyXxuV+isaI9gFgaRt1oR+KWqJcu0oVbU4mJB7m2fjQfHOOLwKG3le3mnE0ohxEMlc9T5eJ6UBxL2kis7Z5rjhtw8aXYtgFAbWRvrA6qNt/XwqcYeWA/97QziHWO0Kdppxvp5Z+e1YJxqwktJbpLhTBE2mRyCAp28R5ilF57XW1p25FlczNDMIDoX72U1ageq7EeoreP2ihmLKlrOWW7a1YMmBkfrajtggbfAc6ah+QDUcRtnkgjSVWa4UvEB+uAASR8x86Hnu4buKJoXDiO8SNiOjBtxSmT2thRQwsLxibprXGBtg41f3DzBHPfwojhXFDx33hGt5LUWlyCCw2cAnB/4T9KThXgBxc3YtVQsrMXcRqq4ySfUjlufQVV+IQJ7xmQfyddcu33RjO/wHKlFz7TQW0nEVktLkiwkRGIXPaasbp44BOfDBFXbj8K5ElrIqPe+5qQM5IOC58F5b+YoUAGUPE7eRbYs+hrkZiRxpLbZ5UaNxXmrX2qtrpYy1lcRl7oWya1BwSudXku4GfPwpvwriH2lYR3XYPCHLDQ5yRhiP4UpRrkA6guJd0Wz9FuY8/Ekfxo2guKAG0VjzWaIj/5j86iuwDByrtULpGBqZVycDJxk1YMpJAIJHPflSA7UqVKAJSDiNpde/wSRXXY2xuIyyoBqLHKnc8s5Hy86f0BxUFbGSUYzGyyb/2WB/hUoyaYNE7O9gAKyrcL4SYQj/aA3+Qrk8Nx9oWs0QQRqrrNv0OCMehFHLtnyyKhdA6oWUMeQJ3NG4AO5vOylWJF1yuMgZwAM4yT03+PhSq+Wee4IlvG7oxphUKB8Tk00v3gQoxijeYfcLKCV86Re9uSVNtOZeqgd0eeo7Y6/GtOCPkoyy8E9xhbeUyTeUshYfLlQ/EX7G3SOFVVkdJeWFUBgCSBz58qI7eb7ps5dXkylfnmhwj3dlcyyBVeWJo0UHOkDPkNyd8elaee2Zw2OEQqy5LMzEszDdj41SSKSWQ/pnSMAYEZwSfM49NqvDJ20Mcv7aK3zGavUbAXPG0TvJcRGZASe2DgHQVwe6OvPOPDahpC9rdFIeFzvbxIOzlRwAcHODnbH4069KWaEju50mUCytoxIA33VJGcegAJ8tVSgk3yg3UjWxmacmVImjhcElWI2fPTHMfTPLrXeJ3NrDZSrc3EUIdCF1sAc42wOfOvMcb9rbmOLVw0Rw2ygapZQdZzsMLggD6+leWn43f3N21zct2oCBRrjkyuOe+nlU5KMJ/93gtw6XPqsTyaWpfqek4hx1+LW6oVQIG1DTnJ2659aVscd0DLeXSgBfdhw0zOEzyiCMTrJ5Df1FcjuOIRwjtOHhnb7zCUDJ8hXThqMMKhE8zk9C12dyzSrh1y0v7+EGGQHYg6D3Q5q3aRhcB122GDml8fEJGsHkCQxdjJ2T9sx0+ox5msV4jOczCSw0IQmdb4BPwpvX4V1ZPH/C+tnfCtPq/I2jB7PJHMk1qpKurLsykMD5g5H1FB2F3JdrIzNbMFIGYWJ3880zsbKbiF9DaQYEkpO7HkBuT8BV8csckN/g4uo0ObT6r6Da3fkfQfZ29luoUmn0h7mJZzpGBq+62B6qD8af0jt7CPg0VjHE7skcjIS5ySH/DvY9KdAjfJrA6vg9ZG9q3dlqlUklSFC0jqi+LHAoP7SSTa3jluDyzEvdz/AHjt+NIdB9SlMNxxqVNT2Vrbt1R5WY8vFRj/ALVKCW0Laezl1K0sLachgzA45ZyPiPnQ1xFaLqKzJAUOWyQAMDPw236Umg4Aj3S317wmE3Qcv/J5ySCW1k7kA975Vve8J4Fe3RueJWcqzHYtMHH6pTmNvukj414vbGL4kzuBdzqW3UTcTi2BcJgDtAAds5Bx6ULw97GCziiaLTMUBxbyZV9sk5BA55zmhbz2X9nriONooVnbtlMY94ZgGZ1JOM+Kg45bUxt/ZHgttfQXcVkBPC2qNi7HBClc4z4EipuWNRptiMXulR3a0trvt8DOg60B6atyDt054o6G6uMRPJJC6O4iISMoVbOOpPI7YpkIkVQqqFUDAAGAKBvLHOto1DCUESxFiBIMY2xyblv/AN6q+pGTqh0MANq6x7u1KrWaTs1Ec5c4yqzDdl/vc89DzwRRa30ROiQmN/Bxj5HkfhVMsbTATcfgCXSSgbOuCfMf9KQRZa9uW8AifQn8Wr3U8EV5BodQyNyIPI+INeai4QDFcSQzhpDLI/Ztz0g6R9AK2YMvspk1JLsT3917qkTdtBEGkCkzEgEYJIGOtL4uJXTT9h71ZGQNhtUUi5GcZGNs5PpTplU41KD4ZGamx8N+fnWpNJdEmcjdZY1kQ5RgCp8RVqgAAwBgeFSojNLeZre4jlU4KsDXrnYS8SswpyojkcH/AOI/jXja9BwC5E90yE5e3tgnwLEj6CrMbK8iPRdKlSpTKiVKlSgCUDef+csR07VmJ9EP50dQF1/6jYjpmQj/AOP/AFqURFbniK293FbtHKVcgdoqnAJ/7b+FFxMkyFo3VgCVyjZAPUbUuuAZxKgbLFzFEoHXq3wGfSmFpbRWkAhhRUReQAxnz9TVkmtoGnZjNK7uw4rNcO8HEhBFjCR9kGx6nOab1KrtgKpbK+a7WZeIvHEAMw6AQef+PhSLiHtTw7hl2bS/4xGbiKSIugjZSNyScAY5EV6+TkMmvmvthEU4zNdNacSjslMbTvaIkazEfrGXOo7bAbbinfBp0uKOTJtkN+G//iPwC6tmku5zZMHZezlBJwP1sgcjRnEfbSwsLmGNLe5uxNbi5V4QNOgnAOSR1x8xXzqz4rxX2kjimitr2S4QPFcSWygpoxlFMTHSwwdycE7YNM/aeOF+KwwyWkscUXB4+0gjBVkTtRkEL4DJxy5UHQlocUcqi1+56r/LiHWqfYnE9TOY1XSmSwGSuNXPHSvT8OuTeWUdw1tNbFwcxTDDrv1FfC7IQSWPDXubl0U3KxlJpHGJJBl5cgg7DHLY5r7dwHh7cL4HaWTztO8MYRpWO7HqaXaM+u0+LCkodjGguKnHDpCOYKn0wwo2guL5+yLvA/zTfhQuznlZo45+JosqhuyXtYwRnDZ06vXB+tWjItrhkkIAlkyh6En9X1/OqwkTcSnmAJREWMN0zksf/wCNc4r/AOTkz0wfkRy86n5oQwqVwHO+K7VdDJQvEl18Mul/0TfhROao2maNoyDhgVPTY7GhPkDLt1WyW4Y9wRhycZ2xml1xDp4dc3c6r25RpdWBlNsqAfLbl1zVhdG39mEuSodo4B3TyYjbHpmlsV/LLaNaCOPtVOox6jo0cgASPLkfwqzG1u2+SMrUXIJlleaQyNtkDbwqlBxQxlS9qXilU4KMxIz4EE/X5URDKJoUkHd1DcHmD1HzyPhW/bXCMT55NKws8FZXH828zMp8Qcb+nOpcxyTJ2alVR9nYk5A6gDzGRW+MbAADoPCjhIQLYHTYorHHZ6ozn+yxH4VW54jHb6cRvIT+z086FEn8puoge6s2of7QB/OgW4PNxTiXYz3srQSNlYIxpREA3LY3bw58zXPlqJzyfTxnRwabEo/UzPgaW3FobonTG6YOAH2J88V5vjXExdSyQwviJ2V5B1yNgp9MZx4kV6ST2Tiit2a0MBlVSqI8CohyNtwM5z1rwkltJBLJHN2sc4PfUnfUdzn1rsenYMqm3k5OD67qcMcSWC1YFxJjpt4tuznl0P3Q22CevpSqJrSd0CoMvIExoXUMnGcYp3NbCcozlWMZ7mcrj0xVDboGKvAxRgckPlR13Hwq/UaXJkm5Jk/R/XtNo9NDA421bb4+f34F4jM9jdowSQxl+zwg30jSMDp0rK1tGivLKY2wgRTl2aQDO3hmmfZwQGE4WKI5VU5DHPfPPerXENpd6e2g7fT90hc4+PKpPRuk0/cv977FH+Ioqc8cov6cm3/K1XXXfIsjAfh93pfAa/AVl3/WG4rhilM8scjhZPeoVMiHO+k70xCZjVFtolhVhoUtgZHXA86tHYoqZKxx4btSsa/rDrk9fzqqWgm+v/f++Tfh/ivBhTuL5fHX5Lv9DHhxkEl725TtBIgbSdidA5V9K9m7Oz4ZbrLIC/EJFw6IO0ZBn7o08umc/Grey/shwzhlhHO9tBNPMBIWZQ4Qkchn8fGvUqiquhVAXPIDarINxxrGYNSsefVy1a81+nCQtvDd3lnLHDZlMrlWnkCnI3BwMnmBzq9ulze28c0l4UWRQ2mBAvPpk5NMSNIJHPpQfDiIxPb4x2UpCj+y3eH4/SkOyycNtUftOy1v+1IS5+Z5UUFxVqlArJvUqVKAOaB4V3AHKu5qpIxXgEd8WXtrb3PELWJoI2ILSk6RnYYG/Pm30rYcOWMjsbi4iGOSyEr8myK7CdfFbh857ONI/icsfxFG5GKsk2qEAdhfR7pdRy+UsWPqp/hXRPeA4kslcDmYpQfowFGkjxrOW4hgUNLKiBjgFjjJpJtvhAKbiaGORppIbqGPOZFaJuf7QK5wR5c6wPHkKLHDam+BBy8brgkHAGD1IwaOvuJ28cL6ZgdQ0iRd0QnbvNyX41SOXhyQrbpiXTsgZCwYnoGI3+dadr220LcgFr5lZZDwK/iBPfeMgBBjnsR8ata2RSGGNJJIclQWjPeyyg8z4napxKCxh4dKCscdwV06YSVwW2AGD50FJA5d+zvLpI9epYywYDGw5jJ2x16Vt0sFUnLiyuduqFF/whjxO5deIXaEnTiMhRtnfHjyNXtbeS3MvaXc1xrIx2hHdA8PWmbR3Ei6ZJopcbBniwy/EHf4isDaXn6nuso8O1MZ/wCIY+tWS31XgvUkUqVlMLmJSs9hcoDtlSCPgQayieJ50SSa8jUsPvIwx8cHNV7fknYx0RxKplBZ2GoIDjA6ZP8ACqWV89rxS5nhhRWXQm+o7Yzjn50o4jeWbwXE0l6zsQSoMukk9MDbfegLY3cksr2lpG8bSZ7RbsqcDC4GCemTU1Di7Is+n23HrSZB2jdk/VW/OmCXEUgBSVGzywwNfLIU4ubgI8Qht9R1N2wc48RkE/M0aySwq0nvbYXfvop/AA02vFkdh9LqV5Lh3H57eBFuIy4wNi3eXyz1prF7RWbnvrLH6rkfSlaIOLQ4pbeTiHiULkFtMMhAHMnK4Hqd6zufaHh9uue3DsR3QNs/Ok3DLm74t7ULdk6baK3YBRyOWHLx9fLpUovkNr7PQWFsyANL98rsvPSCcn5n8KPqcqlDdsiSpUrmR40gOPjAyK8lxr2Wi4rxOO54he3VzaGaMLYMwEK74OQPvZ571640Hf8A3bf/APUR/jTROGSUHui6E3E/ZGzvrhLy0nn4bexKEW4syFJUcgw5MPI0Nc+xcd37zJNxS7NxdwxQTyrpDMifeA/Z1dcV60A6eVcblvtQ2TjqMqVWeSufZPhYv3lnEtwklt7rDaADESYw2jG+TgbnlTDh01zwvhPu5immSzGgyXE69o+wI5Z3wQOdYcU4pLY38sEKRvdSEMryA6Y4sDG3UlsjHkfCvL8Qkighlvb5WunLZdmAySdthyAG2w8Kt9seH2Ep5Mi9z4PerxTRLDFc28kMsz6I1BDg+O45Y65oniKGThtyindonH/Ca+ecM9p/d7uPsluLpVyqRXEbKY8/suQcZ8+nhXopfad5FkU8Pk7PSRkyqGzjw5Y+NKcUnwV7WOrBWRFaMZglXtAD95S2CR586LkhSXQXXVobUM9D415nhntRH7vbJd27W0ZjQLLr1pnH62MaeXhj0r0Vtf2t0MQXMMpAyRHIGx8qg77QqoIxjlXaFvruO0sZrhgWEaFtI5nHSvOnjvEmUoILeNywOrJYKOowcEnz5VW5KPZKMHLoc8ZvTaWn6MntZW7KNh+qSDv8ME15iK8PDp1lW8kUucssjl+08SR4+YpfJccTub1544VuhnSJZn048cAch5fOq2t08EWq+Ea3r/qduGOkeuAo57VVJtu0y+EElTGcfFLm84U9m0cPZGZh2kbnZQ5OMdT8atEGXiEUqkAEMkgJ6HcfIgfM0jt5oxNdMl5b257Uns4h2gbKg79DvnkBW9vcRKkovNb97BmkhKpIM9347002pb76HKCcXFeRrfcQgt3DwMJLhdmjQ51DwJHLnt1qQSBrH355RZ9ozMcNmMjOAcN1IGfGlYnU3IEVsJISuiJg6KgbryOxIxvjO2K4UuhNGiRw9oI8xyTzNJ2ajAGkYA+VafvJXZm+0jVWNrXi8MzNFIWDhyiuYiok2B2zyOOlXuuIRRDDOkWoZ77AE+lKprG4uWLPcxozYBCRZU45ZDHfHjVLSwhaBJV7YvJhdAYDvZxp2HjVU9RPK6j5LI6bHB2/ARFMj3zGMlxNEpQKMlirEHA8dxXoOFva2Vv2lxcQrcS7v+kBIGdl28PxzQtrwG2s7uza5iSWeTtEkdiX3IyAC2du78a9AkMcX83EiY5BVAFdXSaNYfe+Wc7U6t5PbHoXXvHLO0t3nftWiQZLLE2M9ACRzNfLri7uLy5muHiCvM5kKlxtnpt4cq9P7XvxK84n2Rs5PdrUdokgUkOG2LE8hjGMdKQWVpLxGZYoF6amd9ljXxY9B+J5V2cMVFbmeX9UlkyZI4oxtMGihuZ544IgGlkOlUjTUxPx/wACn/D/AGHur1EbiE7wxOMmP/OY6A42HTxr0vBrHhcFnJDb9pGylQ9xMuhnb9VgTtjPIdMYxXolAwDvkVCeZvo0ab02GNJ5OX+x8svvZeeynniVo3MCJKjiIjWSxGD0U7bk7CsOIcLvOGvGlzGqGQEqVfVkDGSD8eVfWJ41lgkhblIpU/HavmntXevcXFqmXUx2i78+8SQxHxG/pUsWWTlTIavRYYY98Vz/AJPONc21uQZ51iIBAVtsY5/w+ddbilkFJ96j5EgnPgfL1+VDkHINxYe8uB/OYU7H19K1jWKWQRtZNHHp7usDH09TV+5t8HIePFdyv9v+T3ns17U2sdvb2E3aJCq4huJXGCP1Q2OXPAPkK9rE4dQwIIbcYOxr4uw7NQVC6QMaemP4U44Fxc8Gv0csRaucTIOWP2vUc/Sqcmn8o6Wl9UtqOT+p9UxmgXAh4shzhbiIqR/aQ5H0JopJY5FDK4IIyCOv+NqF4jhIFuBzgkWQ/wB0bN9CaynaQcOVSuDkK7QIlSpUoA4TtWFszsjLI2XWRlJPrt9CK4ZHPM/Kl19KbCGe8zmMLqcY3BxgEfTPzrwcdsuOztPL8BVk6mGa5ZgFlld8nooOAfktdPECykxWs7+DHSoPnueVB3MHZcF7LBJjjXIHXGCR8cGjlKkagdjuD5VJuK5qxPIzHtb2UYxFAOROdbeo5D50OYiblo0kJl0AyTSd5iDnAHTp/wB6PwOYNBXwa3BvIyNSJpKH9cZyB655etKORvgrcmwhYQqBcAjrnr6+NYqf/EXC5UCJQf7WScfLH1ouhLi0B1TxF459OzKxGogbAjkajGV8NiQDxuP9LbbbSTKD5aQW/gKy60YdN5PaDbBgeT4nA/iaFkQxuUbmK6mkybo7H2iyPwVqVKlayZZZHT7rsvoa6JMNqMaFxybGCPlVKzmmSCPW5OMhQAMkk8gKVWF0CXNi7qrxHVIgOnV18j5Gl1lbW9xZrO1qn6VnfvIMjLHY+Yp17zGurVmN1BJV9uXnyPwrC1tdFnA8WI5ezXUSuzbfrD+NDhxRL6lAfuNsPux6f7jsPwNY3FqAYAJrlU7UZ/Sk79OeeuKbIYXfs5E0TY3Q9fMeIrO9tUNttqADqWxvhQwJP0qKxyUibmvIH7vMPu3k2fNVb+FBtezR3fYLL2u/NIdTH5HlTGaVEgklikSVV2yhBwTyz4UAvDbmN1Md80YC4YBQx6bb7YGDyxnNRSrsmmmuCvZXb25lzaTOzZkAUkkZ3UEE8vD1r2PCYbuG5Qw+6SL7qrEhmGrUxOeR8K8jHwyRbkSzXTSgpg9wI2rbByvofnTnhXGzwuadJIXmijjQKVYDSmWON+eMmpRlZDIvg9cW4l/Q2n71v/rVRLxEf+0t/wDeD/8AWtLG/g4jbJc2siyQuNSsD/jFFUWVCS44+tnLJFcvYRSR7ur3eCoxnfu+BFch9oYppuyj92ml2wsV2hznJHPB6H5UzksLWSdpngiaQjBYoCSK6ljaxtrS2hRvFYwCPpU7hXQhR/lRaksoNvlGKsDdxjBBwR89qpLxtb4xR20cUzJPGWCXKEjveFNZOHWOP/JWrY33iXn8qBMcepZYYIY4TcxKhRAurByTtzGfwqXsq0gDRdXmB/4c375KE4pxS8suG3FyOGktGmVBnXBPIZ8skU4HIUNxC0F9w+4tdWntYymoDOCRzqtNWB8/abiMs7z3CxzTvjU5mwMDkAAuANz+Zqa7zpDANsbysc/Ja1idpIkdsaiO8AcgHr9c1eqZN7uTSlwD6rw9Ldf9pz/AVnJLPHgSy2yA/wBhyPnnajKmNWx3B2IPWhPnkfgAskuzYQH3iIfoxyhz+LVaSzmYa1unWVQSjxRojK3TDAbVhw+4MNjFbCPXOjNGq5xkAnBJ8MfhWtxFO/YxtcyGWWQAJEdK4GC3ngDPXqPGp21KkKrQ5ub+PiHB7aBeKTTzzlBKoUJpA3Y6cbbjHkaHa0iIJllmYc2Lztj6EVnPHHapbyRgJHA4XA6I2x/gfhWazrKymfU2AHEKocKT90N+0f8AvWac3kluLIw2qjg4ba3S9pNANDDuoWbOPFt+fWioLG1tk0w20Ma8zpQb+prhW5m+86xAjZQA5+OdvgPnWcUMTFhFGbedAOWx35EgHBFRtkjSEaL26XlqEb/Qg/hWs0fbQyRk41qVzzxnrQ0MrPxJ1ZQriLSwU5GQ2f8A+VaXF0LcEiN5GC6sJgbcs5PntSp7uA8AC8O4XGipcW0cEi74ZyATnOQc7jO9Wa3h4bGDAgETSCRDnI17Lpz4EfxouQylTJLI0A5BIwrEk+eOfkKHWGzbFuoa1d3SMl+6SHIydPI8z05iroLdJJsjJpKw8yLkL3zqJCYQnX/d239a0s+HibjEIlgnt2jPvBBBTWVIA8uZ3NephjEUSxoNKKoUL4Y6Vje3Hudu0ogmnwfuQrlj8K7OHQY8clK22cjJrpzi4orxHuxwzf0c8bZ9TpP/ADUaTgb15+94tNcQGA8H4h2ckTMzCMAxkNtkcvOmXDb9+I27SvaS241YVZhhmGAc48N/pXQMMkee9obzit5fy8F4faKVMWZJJMaWVthgnYb5HU+VM+DezltwqKVG0zyT7OzjOVHJcctqd6Bjf510DA26U9zqipY1v3+TI2+pwXIZQPuHdc5znHj51sBg13epSLG/ko1fJeJXMt1xa+SY9yG5kWOPPdVc52HLmSSfOvq1yhkgkRWCsyFQxGcHHPHWvHXXshaT3UQgHub+7awkYUhpFOMknJ5N9asxSUZWzLq8Es2LZB0zx5XPVfHHhVJF0rq/WzhfM+Fe+4b7E2MPD40v0We4DtI0kZKbt+rz3A86Se0Pst7lK1zw8dxBqEbSLsADqAzux5Hy860xzxbo479IyJbnI85Mf0R8WGBj8KsNjy2oEXimQs3aiUD7pjOkeVEx3COgc6k8mXFaE0+DmZMMoKj0HBPaS44TIsD5mtc7x82Qf2T4f2flX0KG4t+I2QaGVZYJlIDDljka+Ppghm3AY9eleh9juNJBxz7PLFo7rIAAyBIBkfMZFZs2Hjcjsem6ycpfSnyv7Hv+HSl7GJW++g7N/VTg/hRlAW36PiV3FyDlZl+OzfVR86PrGd1kqVKlAgSgeJos1sts4ys8ixsPFeZ+gNHdKEkHacTt15iNHkPrso/Fq8BDuzqIzElzbqEkiaWIDHaIcsR5r1Pp8qkNrbyRhoZ7jT+rpmYBfID+Bo8jO1CTQyRyGeBQSd3jz98DqPBvx61JTvoLMZxPbMFiuJZpGyVjdA+cefdwKLJZocvFqYAEoN9/InzrCWRXmsZ03MjaR5qy5PywKMFE30DAWa5uGCGGS3TOWftBqx4DGcHl9awjPDzMYo7mRHDFTpmcd74nBNNvKgryK17B5LiCOQDxUEk9B88VLHOL4l+wWZW1u32lcM1xM4jVEAYjzY5wB4itOIQd0Sgctj6VThEbrHcSPsXnfC6s6VHdAyefKmBAOxGQelNZXjyqXwO6YhqUXdWfZZePJXqPChK7OPJHIriWp2Ssbq5SztZJ5CdCKScc/SrvNFH9+WNf7zAVhfFH4XdEEMphfzH3TVj45J41umov5E1r7T2vFoZoPdLiAtamaMz6dLKe6CPiedX4Fd++RXDxiKB7W4eBQHZlZFHhnPntXkuBw2nFGt7eRWkjHD4opA2oDX2o5HrjPSnPsjwvh8cnELmNIlure7lSB3fOhRy2zy86gpM7mfR4McJ0mqr92wwe1VvO3aXdqsPChlRcyasySf6MYz8dsURY8anHEIrWe3cxXJLWk0Z7RJEPIhsbEDmD8+lILYcRuuNXbTtY3lzasI45JJxHEgIz+jTBHlmifZ9b224/dWcUtvaWMISSW27Xtk7+3cY409PrRvYZNDgjBpLpfP8Arv8ASmGcQ41xK07KS44RCra5UZzcDs3jA8cdfDxFAwcXupUtXjs4XtLhlCpDdl3jzvkDGoYxS3iK8Mms5bW3xDAl85j7VXlV1GNWgqDpGdvEjrWfAL6xPEWW6s+HFTdd1/dX1qM7BSBtg457ilJ89miOlxLBv+nzz8/5PYmaVIwEKzs+0UhONRzybzxnl4eNC++3a3l0F4fJrJVUYuuCRy2zncEsKeTWZaNo1ET6idXag7/LmfOlAgaO5nAcRFJ1ZY5iSDhBssnhvjfcVJY/KPPfUTN+BcU4pwtzbR2rrFKWkJmKkBuZGV3BOfMV7vhPFoOK2IuYSw3wyPsynwP+OVeIW6QMBKrRHIGXHdPo3KtOE3M/DGE8KjctrhclQy6jp9CPHzqDk32Dgn0e1g4pa3V3NbRTq0sP31AO3T47+FZ391cxyQRQMidprLO6FsaVzjA8d68LDdzw9hPbIUmU5SWQhUJY5O3Mg55YGedPLGSK+vEbiUxDBu7HrOh2Ixk8vgMD401Xkg4jDhyzXt2637JcDQJVABCxZPdXGcEld/nTS/ULHbADAFxH+NEQwxxRqkahUUYAHQVhxD7lv/8AqI/+anbbIheQBXlfaT2iEMC2nD313UzdmrAbDx3/AC6Zptx+4a34U5QE62VCR0ycZ/h8a8Bb/wAt4nNcMxMdu3ZxgctWO8T4kURdPd8EoxsNtoVt7eOFSSEXAJ6+da1KlUXb5LyVBz28aykuI4mCnUzEZ0opY4+FDNfJJM8ZWZI1UqzGNgdXgCB4Z+YopgYWMJmmmuUkaMq7wq6gEMA7E8+mTjodjR1izXF08+nuxp2QcEFWbVk6fLYfh0oaBkTh137vp0xNKEx0603gVEt4kjwYwgCkciMDf5b0skmo8koq2ZXh/kjqMd4qmPUgVyS3EfZ+7RDuS6yurGdiOZ9R8q0njLopXGuNw655HHT40unt724vDGlzJZq8Ybu4kOBtjB2G5ycVRFKrJtsOFy6ErPC6kfrRqzIfjjPwqjy2VywBkj7QfdOdLKfLON/KhY1kS7TVx7XocI0LLHlm8D1BNVTi/bzrDLFamMkgk3SEqNwMgnqcCpbH4QWScTQ30LssyEq6yPGyYY4BBAbkSBy25VpFIskmrsrpogwJdl1l2HLcdB5DnQCXcctyp7K1ZYmLoq3qsp2I+6xwNjmmJ4jFNE8YdIyHMLOzDSh6DP7RHIVa1L4Ir+YTAfeStyQQuP0SnmB1J8z9B61s4TSS4XSAQS3QetCrxGxDe7w3EckkcYIjRskgbDGOtX7CWVAJ5sq2C8YQAZ54B545etUu754JcNBkHtLNa25M8PbRA4jmL6CRy722PQ9RTOHj0UlylvcRPDNIcRjOtT03I5fh515+8uowsluAJ55FK9gNydXj4DfOfCrW0PuaW7Yad43jMhJyX0+ZPj0rpYdfNbVIw5dHBqUl2e106k0t1GDSQcUezsLWCOLXOUK6mPdXSdJJ3z05Vo/tBajQvZ3Bd/1RHuPEZzjlnekNs8jTXZlJMhnZt+it3lHhsD08626rWRxwuDtmPTaWUpe9cDSLjF5CSZgtyhHJFEbA/PGP8ZNb/wCUC+7Apbytclc9ng6Q3gW5Yz4ZpZVA/a3ItYCj3TDKxlsYHPJ8q52HX537Fyzbl0eH8T4Q6tuO9vcQwe63AeTmcKQpAyeu4HjjwpyK89wnht/BxR5bvstKKyqVGQ2TkFeowNiTz22r0VdrC5uF5Ozk51CM6x9HCAeYoK9AjubObosvZk+TAj8cUdQXFI2bh05UZZV1r6qdX8KuKUFE9yvC+1PGoba9k4cvDbSYyKJJGuFyGJAwR16bnyHhXuUZZI1dD3WAYHyNK+OcJHE7CSJX7KTSQGABzz2Pl159Kry7tvt7E7ppHy4sqkkARpt3C2QvoTvj1+ZqokQpr1DTjnnas5Ub3pYpkw0YOuNv1WBxuPLf0rC6wC4VcZQasDmSds/KuToPU9R9eOLI7v8Abk4WbSQm2+mC3fEoy7J2qoo5gnc+vyNa8D4hDb8XsrxJgYobhWdk3wM976E0suUikH3YHcncORv/ANarGZ44/wBDDa4JOVRsgn869rJ+3b4Zsw4IQinDs+8rdwXL2V/aTJNA7NDrTcEHYf8AEoHxpsDkV472Sjmk9gYUK4cGR4sczhyy/UV62GVZoklTdXUMPiM1xWqbR0u0a1KyNxEOcif/ACFSkOjGhLfv311J+zoiHwGo/VqXR8fAiEk1vL2ZbSGVcHz7pOTjxFGcHnS5szMmoiR2kJKkcycfTFeD+nKMWzpIYVxlDqVYZBBBFTIJ2NdqoAJLKQFFaYtHG6vFkDIwMFfTBowDArtSm5N9jJQ13EzIjqRmJxIFY4DYzsfD8wKJobiLaeH3B6mMqPU7D8acHUrEgXhU7C0gjlt3jd11BhhlJPe5jlz60y1ctq4iBFCgABRpGPAbVlc25uAEMjrGQQ6psWHhnoPSm6k7H5LpNFMGMciOBz0sDj5UvuY4TIyQrI0o3ZIxkD1PIfGi5LKCUgmMBgMB0OlgPUb1tFCkKBI1CqOgqePJ9N3FjPPR2RtZJXkiRZZXLtpGQPQ9a0KqylCoKnmuNj609kiWQaXUMPOl81g6kmPvDw610sWtjk4nwycZnneJ8O4fc29lw6a3QwduuiJQVAADE8uVDp7G8BjlaRLHDEY/nW28+fOmEsch45EpVsIhzkcjg/8A2o6tft4o0R1OZRaUnQij9j+BpcNO1n2rsSW7ViwJPM4/xzq8Psrwi3S5SG3ZI7gqXQSHHdbUMeG9MZZLtJj2cMbRDxY6ifIVlHxHU4RoGD/sqwz8jg1L6b7Qfc5qrc6NOHcPtuFWUdpZpohQkhSc8zk79ayi4XBaQXS2ysHmlafLNykPUeFELdK7BVinJ6gxkY9Sdqxu+I+6rMRa3EhjXOVQ6WO2wPx5+RoUHZB5sjTTffZvFcI+IydMoABR9mz6dfhWdu6dpdIXXL3DAKSN9h0oB+MRTRusvC77Sqk9+32BxnnnbmDRvAJreLhbw3oizPcSM/bAI6oeWNiWIO3iPhWiGDd3wZ5z2rgwubUROBDMYxJn9EQGXbnsd8fGsu2mjAEtu5xzeMBgfQZziiLpWacSRMtykSbOjA9orHw6MNO4rCO5gkbSsg1/snut8jvWPNCUZU+TVikpRsClsRdyq8N5cW6xrp7IKNvA4b8aMjikhtVTtWmkQhg74BYhtXSpP+idbjoo0Pj9k9fgfoTW/lVTdqy2j28PELaaQRxzxPIRqKK4LAelL/aDjFrwyC2a4Y6jOhWNBl2AO+B/HlXlJEOktE3ZzLlo5F2KtjY0uhRE0lvePe+2h7Zp21OevPkRzqcWqsqeMe8d9pbfjNkvDeGi6E0rK0kjwsgiQHJ3P622AB1oSKGOCNY4kVEXYKoxiuSx9oAVYrIu6kb7+HmD4V5e5v7684twL3ixa0RrnKt2wYSZHLAqM5blwbNJpXmltTr/AIPWVMHwNeO4RfcTa8vrOwgRv5a7yTzk6ETPIedZ8TWV+OcSBlkcIYwih5QACucYTr51WbF6c9+1y8X/AM/B61RLGly/ZlnLsQDsGAHd/wAetXgi7CEJnLYy7ftMeZr52narwzVPJcJca0wHeYEguAc57pGPCvfvKbQNG51YXMRY4Lf2fX8R8alyynWaT7ZLm+/2M4R2N7O4+7JPoYeekEH+HxFEcJYGCYR6liSUpHGx7yADcY5gZ3APIH5ATStLDd6RoUkO7hhrTAG+kjY7dfCmdqskAWBbZY4gWy2vJPgT4k8yaWaSUKfZhhLkMJABJOAOZ8KDgdmuS7KFEylhkfqg4A+ur4+VazfpLiGE/cIMhHjpxgem/wBKrcsXZwgPbQoJVbzydviAfnWePBewVuB8LluridrdWllk1TEuTk4GQfLltVbjg/DUEbSwErgRl2kPcUBsA+W5HxotGWB9ec28pDBj+oSep8Dt6EYpfdtxG0tJJo7+KXQWJjMQZn32UZIxgbYqac26siwPiXBeERuLiK1jbtZD2wSQ4KnZsAHAG5+Qo+44Nwu3sJo5IC0Rm94KtKcvKNgck8z/ANa5dmCewuJnKQRmPKqdKFsAHvdTuMY8qQ+1l3dT2V4VsWNr2karddoBgbEgLz3JO9WNy4su0+B55qEaVnpbHgdnY3PvccWLpgQ7hjuW+9t5mt7q4KstvC6i4kIxtns16uR4Y5Z5nFeP9+v+He1V7ZWUDXVzJDFFFqPdQAZ1N6CjOMQcQsbGS7TjqwXhw80IZUSRuunO/IYGfCq2vdbZqegako7lyept4kgiZELEMxZmY5LMeZbzrWvmfB7p5uJdhY8aubOGU9tO1y6BmJ/ZHU176ymMNkiTSyysq57R9JZx493bbr4VGUHZHVaVaeldm8+FuLZv7bLn1U/xAqqHRfzgkANGj5J5YJB/hUnYTdnChBYsrkjfSoOc/TA9arcwyS8QtEiiWV5NSCOT7jcmw/8AZwDmpYsbySUPkwTlsi5MIihuLviEMEJZYtOZXCg6Ac4O/p8yK9Vb2NvbxhYokUDO4G5zzyeZNDcM4VDYpqBdpdIUsTsBzwB4UyGwr0Wm08cMK8nD1OpeWXHROtdoHiQvHsmFjJGk+RpZ1yoGd9uu1K0g9oiymS8tsANqCxjc52HLoOvl51qozKJ6KqkBhg8jsaSMnHls4VS4sjcFnMjshChT90AY5j61pbRcXS7WS7ubf3UBtSqgBJ207/OgNqDOFkmxjQ84sxH/AGSR+AFFOMjAx8RSq34jbQXt5CZ0YmQSKI++SGG+wyeampxDik0NlLNb2c5KLnMkeBjPhkE+gpBTs+b+0tv9m8fvRCskwDZCgkldWCefPnz3+lIri61QyH3O5DqBklOY/wAfjRnGLeXivHJ7y6fTIWK6oiwVwMbrkcuWOooWL2dhlnhWKSVWJ7NWd8KzEHAJxzPIculcK4Q1lrtMxzUXPb5EL8Og1xkdmkenZZDg4OMj0p9wb2Tk4iLe4sezeWQFwokbJUNpLb7YznrXvPZT2djVbqKfh8UduezJEwEk3ajDYbIwMDoNhq5ZGa9XacA4bZXxvYLVUuCGUuCeTEEjHIbj8fGvUy1P/wCS9Y+PczLhtndWXD7eyt1ihhhTSrSuZWIHpgZ+JqcPtGMcsE11M/YSMgVW0Lp+8uw35HHPpQ96qye2fCw0rr2dtPII98McqPTkaY7Q8V592eL/AIkP5N9KyebZa+uDkPBOGxKQLOFiTqJZdRz6mpXLzjnDbCfsbu/ghlxnQzYOKlOmHuKX5EfD53xkhCADvudh9SKonDLRY1UQBSihQ0ZKHbbmMVa975t4f6SZc+YXvH8BRVeB3SUUdIXqEE7QwcQmEi81fDj/AIh+Brb+Xpy92lHmCh/iK1FtEJjMIk7XGNeN62HIUTkn0Fghup0/nbKX1iZX/I1PtG2XHaM0J/0sbJ9SMUURnoKhIUYzgVG0+KApHcQy/wA3NHJ/dcGh77vLBFv+knQH0B1H/lrSS1tZtpLeJ/VBQUnD4ffrYRdpEih2JjlYAHGkdcfrH5VOMY3YDX8alBtbzrjRfy+QkRX/AIA1kYuKrNrW4tZE5GNkZfkQTUdlvsBjWEy3DaeykRN99S6vluN6XkcWEgd5ABvlIShH/EAT86v2k43ZuIq3j2SMvyXO3xqahXkEEiO+XZbiJhz1SR7+m2B8ana3o3NpGR/Zn3+ooQ3Wk5PEmR/2ZrfSv4Aj51tbcWtZmaNrmATrzUSDBHiM9KHF/Cf6DBi1zHxhp5IVEXu+WQPqYHVjVy32A28utFH3K6OI54y5/o2G/wAKvCRLxO4ZTqAjjXKnPPUenwrea3ilXTLEjj+0vL49Kk8rTvoKoWy2UsQzjWviKFkRZY9DgMh6fl4Gmhiu4SezkSVByWTIYeWobH4iuy2azR6lAR+uNx8a14tZzUyW75EmuS3KiZg8RIUSYwVPTI5Y89vSiNwfOsrxJBbyoEy+NJGMkDrt1qsNxC7CJGbUABpdSD4b5610vxLcido3HMUNYf8AlAf2ndvm5oofeGKWxzPHw62SLT287FU1bgZJJOOoA3+XjRHkiwqS6tLZykkqIxGth1xnmcD6mlk15Zs5jZ1kTIBYLqRSeQLchmmltbrbIwDu7udUkjHLOeWT+XIUJcxJKJYWUaGyCBtz51DI48WW4u2CT283YSRxOXBXGiQ/d8MH16HNWN/AmBO3ZSkZMbc/h4jzFcFvcKAFvpD49pGrH6YqotJ/eTcG4XtDGIwEQgEZJ338+lQ9r7ZcWku9fZJaaJWlXWrZ7gT9okdM7ADmao8BhWNmdpJnuIy7nqc9ByAHhQcNhdRSzS2d3Dbgt+kR4deCDsAcjAwfrmtbqHiAUYvYiTIojBg5NnYnek6XCEMmLBcoAzdATgfOvKT23GPtfhLXcUIt47olFgBYoN92NesGdIzzxviu1W3xRr0uoeCVpJ38njOz4tai9s7WwuVupL4yxXKgaFQkZOfQVtJw/iHEn4w8amCWW6iVRI+nuINycePlXrcCsLgBZIZFA19oqHHMq3Mfx+FCV8GiXqL7jFJ/P9P8HhuI8M4pDLLYxwPO0/ZMnZBzEpUk7s5286fyXPFrJbjK2qJphaPtG21EgSc22H3sb9BXoeY57ULcxRyXFuJI1kVtakMuQdsjb1FTxyoo1WrlqIxTVVf7nn7m8uWn/SCwbtp9Bc/e7HUFQ6s41Y1cvjTm3uuJuLVIIIOxS40TNrBxBjukb/exnPoaJVVN8Y9CFBGpC6Rz1EbUPZ8TVbZjmIBGKtPIxAcAkBth4Y3om90ejNBWza8fiDXMctjHE5SYQyCQ4wnN29c6cVhKeMDikfZpEF7VhJuBm3DAKSM8935eVHRzwGOb+UoZGBaR0OMbAbeHTHWs3t393MrPI2gh1DbMV21A+RAO1Z4zSfRd9Pi2ykl5HbmdkQtBrSPlldbc8DPmAeQ86Txe0nBLV5sW90ZNXeLQqeunA3wBkfxr0alBdzbqUeJJMnlgZGflg/KlzWVt2z3cbz7sWMrnTEPXPMDoBUoKL/EmRcqVIE/yi4XKrwxwyWrSYUvJbhcBsAH6jflg5rz3HuKXlzwSIRrDHw2VsRllPayFCNRbfu7/ADr1otrXDSRreuz5OsDTq3zsWxt+VD5kkjSYT2RIZwIZmVgoLb5O4J2HLw28asqPx/Ut02oeDIppJ18iM8Sv04hxPi1tYXMlvcwGGN0T7mjbJPQgjNb8T4Nc3sHDYpbd5+K3Cp2t3oULEowTlhzPTevQW97cdqonmsmi31C3jdifpVxcS2g/Q29zLbAboY8FB/ZJ5geB38PCq5cPg0rXuLUlHlf4r+n9wHjPDkuuOcHhe1WW0/SCUdnlcBe7nam7QQ2sFpBbosUaSoqKg+6Bzx8M1FuZ5UV4bbutggvMACPhmheJteraqwNsjBwQAGYnGfHHLn8KjHduSKM2eWSCj8DTg9t21mHYlYwC+B4EkgfKjraxih7DiIRu0eddJLZ0xsSoGOmzDNDW1ldJwYrHdy5C91UjVSQMDG+cHFE3ENnLw2aJZp2eOPKxzTOCuncd3I8OlP0fLHJqckpSXHCRyNfKVJLofNNFCuZJEjHi7AUOeKWZbTHN2reEKmQ/QVWKzslAkS0iBYBgSgJ3360YoGnAGB4V6pNM47oDN5O+RDYzk9DJiMfU5+lQfaTcktYR5lnI+AwKOAA5Cu0wsANncyY7a9lx1ESrH9dz9a6OGWedUkHakb5mYv8AiaOqUBYuZFtuJQaFVI5Y2jOkY3Uhh9NVa3jxPbMxcaFILELrxg+Hw+HOqcTGiOCf+hmVifInSfo1FpGqKVVVAzyA286B35Pm/EOBXt9G1+JmWCN1htRczqQ0ZGNewGnJC7evnTrg3s3DIsAulWUW2SpDEOrt3iCRswwRuD4DpmvVuiAZKqAu4yBgVjHfW5kRF16XOlH0HQTjkDy6H5VX9OClurkFG/cja1gEEYXJZsAM7fecgAZJ6natuldzUzVhEoVXOTjI5eNec4/xBOBqt7PNLIWuAUjwCsY0FSB10nn13pnxviKcL4ZPdt2n6MDAjALEk4AGepO1eP8Aaj2d0IL9pZpO3lcXMrKW7FG+6Ag3AXlt8qlFJvksgk+zz91cz8QupLy6C9tMQzBRsNgMDy2qURwzjHCLThVsvFeBCa4dNYl1hS65ODz8j4VK2b0uNpr4+D6K36TikY6RRM3xYgD6A0XQlqNVzdyf6QRj0UY/Emr3N0tuo7rvIclURdROPwr5nJNy2otYRUrOCQywJI0bxlhko4wV9a0qDVOmIlD3VnFeCISgERSLIMqDuPWiKlCbQ0BLw2JOKtxESOZTGI9JPdwDn50AnCLdrWbhQaQwo6TazgnUW1YxyxsKcu2nG4+dL0vbW3nka4uEja5uTFEGONZUAYHiedWxcqJKEn0i7tYm/W4kljSeJGjAkwpwSPH0+pouK4hnBMMscgHPSwOKFv8AiNpYQSSXU8KBEL6XYasDmQDzxv8AKldx7QcCm93ftVkMx0xSKwUkkZ2OQR8cVJRc/knHDOStJnoifLFTbypNEIZU121ock92WG4VjnzOT9c1vae9XdrFLJcmMsoIESgY8c5zk9OnKovGly2VtVwMiduf1pZMi8RjDC0gmiByDOCNR8V8B59aIFm7Ahr26I8NS/jiiUiSKMRxqFUDCgdBypXt6YrPOWEVlHxK8gura3iLSqsAxscIMhWOMnJOxwd6crw+220CRMcikrr/ABqkFvFdWdykqB45ppMg8iNWAfpWnDJjLZoshJmj/RS5O4Zdjn15+hz1qybb58kgJLNXkMVtxO/tpEz+hLht888OCT86xvG4nZrl7slcd3TEHLtn7vln407lgjnTRKgdfA9PTwrEW9taBplRUKgkuckgddzThminclZF8iS4tOL3rtJDd9kY0JSOW2ABYHZXOd8jqOWRWDWt9fWmtkgA3GHRwyMCRvhtsEem1enRtVuraWXIGFOxH5Usntms3SSC6mXXcKEgBXRlmywxjODufLpXT0+bcvgvx47jyxbG/EBCrSJbhgvey7A5HXlS21N3ZRx3b2ccsbwqC6SEtEMZO2n7p5nHrv09fdxQm2mkkX7qMSRzxihY1sbWG1hnnSKbsVIDPjOAM8/zq+GW/BJ4mhcs9wyKwtVdWAKtHOpBHjuBQUs8/atmzfn+rIjH5Zppa+52Mnu0lzC9vgtDKJB3d/uNjbIzsdsj0oTin6G5AgGpJsNE+5THU5HhUci8InCLQH7xNjPuU/zT8677w/W0uM+QU/xqphEaGQ3DhwN3dtj6jkB+FWCXGA63Eb5GQDH3T6EHP41VtRYDJNrnuo3s7llfSSNI5FcePlWct5IBBFLa3BlEqHOkYcA8xv8ASiY/eUu2LQJokA1Mr5xgY6/lXb6KOVIA6hh26c/WpPh0xFveX/qlz/8AAfnU95f+qXP/AMV/OsouxYqttPMpxkYDMvyYYrbXcLsYUkH7SPgn4H86TiM57xL/AFKf5p/9qzne5kCFbNu64chpUGcfhWvby8/dJdPmy6vlXPfIV2cvH5SIw/hQk1ygKR3U8ylo7ZRjZlacBlPgQAcVJFu5FH6KFWByrdqcqfH7tSaaMkSQPrmVeUY1grjkcdPjt0qtpcz3tqlxE0Kqw/ZY5PnnFPbStCtAb3N4yPOotQWtCcAsRkNj6Z+GaPjtrqKJUEluoRQuVhJzjxyaGk4dBNxGMzZmLRuGUgAH7vPAHSrX3Bory1MHaSRgkZbWzHSOY3O2R1pycapEsaW5bnSA/fZrtpLqJyYYG0xyLb4Rm5FieqjkAMkn51o/FFgTW3HYpyFDlAgibHlgEfMdKZQOQixWsSiEAKrNsoA5YHX6Vq1paxKJZwJGB+86538lG30qhuMe0XTlvftFfuS3qg2y3q4OpXe70xqfILz8wNuVHpwaFpRJcvJcuPuiVjpU+IGefnzosXSZGtJkU7BnjIB/L41tzquWWXwRpCCW5sRu3uloUdS3aoG1Ag93fqSD8q7DPCJYlteOWYLEoU7JW1uTzHIg+NNpLRGftI9KyZz3hqU+q/xGKGt2MNzcRvafcZSrQICACM+R55NO01wRo0e3vpAmeIMhA73ZoBk4H8aIhSVWcySh1204XGOf/T5VyO5jdwmHRjyV0K6vTPOpIJEYyRd/P3oyfqp8fLlVfufDJGRtJY3JtJkiDHJjePUufEbjGetWlt2//wAgojKprVUPdYahnfzG3l8RRNncRy3ShY5pCveKiMjl64FM5GW5IWWKWGQbxuQFOfIgnfyPOuZrNbLHJY6/UjI09+tiuiJxIeixAsfpQ17H7zB/KokEee7E2GLN0yeQ8cDw51aG7uRJJDpS50HBaLCEHwZT+IOPSls13PxGHtGDQxJNowwC94nSBkE+OScYrl4cM4ZNyVc92QbTRfg15HbW9qVciNVCT62I1NkDUoPIA/Q161Dla8nbBkSXhkgLJHMyLcMAee4Bz+vhv8HanvDrhgj27tqaDCjxZcDDf48K9j6L6g5ylgyPntfmjma3DXvQyqVKlemOcSpUqUAD3sPvFnNEObowHrjb612zm94tIpjjLoGOPEjf61uTjfwoLhg0QSw/0MzoPTOR9CKB+C95C8sWEZchgSrDIYDoRtSY3HGEvoZX4YbgPGSSZwvYnwC8uXx57+Po8VXQvhR5sam0qFFjxPilxMi3HBWtkJwzNOrafPbny+ORTYufAZqwRRyArhUHpQJuzxdx7Q8PveOpniPaWULGNrU2rEmcZxgkYJ8PTz2I4h7VcCvbO4sPfXVpkMWRCxG+3Qedeh+yOGjOLC1GoEMRCu+Rg528K5Lwrhz5ZrC1Ykb6oVOfpRyT3RPm9zwDifH2TiHCbkXFm66UZWWIDBIICtuNwfWpXvbezvQ06rKLGFZSIYoY1IK7d47bEnJxUqe+Q/qFeGx3NtCUu5oGkLFsRjAGd/HJyTRnZoZu1x3yujPlnPKh1tbK5DMqQS5J1NgOfPesRHcR3QhtrgsEXLCUalUdBtvnbnnlXgXG3dnQoZDyqUJ71LAcXEHd/pIcsPTHMVZLiYtqkg7KLGcvINQ9QNh86hsbYmgmpWHvluIxJ28WkjIJcYP1rA8VtzKsaEykrq/Rd4gZxy5/KnHFOXSF0eH9u7aK547L2wJ7Lg00yYJGHVhg7c+dLbyTjYt/ZtCLMKlzGbfOrVrZNXfPIjfpXo/abgFxxi8biJkmt7aOzeFo0kCSSZOd9iNPTB57UJe8A9qLi44eY4+GpHw90aHVM2X0jC6tuePCtkJJQSZ6TTanEoQjuXC5vwU9tJpo+DwLfwWY4i8bapY2jC8yNOlwXIx4dTXjpJJ1WTNhNCkbxiJ5UiURAjfWdO+ehOw2zXuvaLg3FOOWfC4bm0tG4jHO0kvYuAoiAxgMw812waRyewPFdF8TaW+l1/QDt0/R7Y/Y/wCXTUscoqNNmjRZ9NDClOSu3/fxye+9mp7a54LFJbQRQJkgrE6MMjqSm2Tii+GyIbYopyyO+peqd4kA/CgeCKnDfZyxRrcRKqIJNIAAJ2LHy65880xltILkhpI0Y8gf+orHJpN30eb1FfVlXVhJZRkk8udcEiFiAwJG5AOTQRti8ojmHbRLurOd1Pgw6+v/AHoe6S3S3mxw2RRGrEOioh2HMEEGoxgmyii6SXMXAo3s4FmuGUMqM2AcnJOfDc0GTxCa7jnj4a1pPq0SStMrKQOjAfeHgRuMUVw+8WGziikYuqRqO0xuuw++OYOeuMU0DBlDLgg9asUnD/62MFtL7tW7GaNobkAlo23BAOCVbkw3G/nviuXOGuoO03gJwV6FzuufEbH44q91Zi5CMJHikiOqOROanGDtyIPUGh4pjKWsr1As4Uttssi5++v0yOYPkQaikm96AYNuox40NeW3vVuUD6HBDxuP1GHI1UG4tyRh7mPodtY/DV+PrW0c8cqK6MCG5eOeox41t0rqKS5NeFrbQr4h9pw8Nu5WNtcARMTGiMhxgghTnw5Z5/KhprKPixaWeOOOOICOBp7fJk7o3YNvjVkYAHLY0feszQcSJY6UQRhfDYEn1Or6VbitwkMXZStoikU65D0Axy89xv5ZrbGTT/MnQNaWN1w/VJBa2I1gqYIhoCjph8bjPMEdedcht5TLNFFJFa3SnMiKmuGUNykCHGDzBx1G+a0HtHw0sVaV1IOnLIcHYnn6Csr/AInY9oJBNNFcQPoEiRFsagDgjkVO3ocHnTWS37h7WjklnFxDh6XHu8a3EbHUoGRqUkNj4g4pQYjCS8IyM96LOx8x4GnvCruxd5IraeSWV2aSRnXBLDAOcAAcuWKyazhmnkIZkVp2jTSO7sPzzWTUaiGBbn0On5E3vIXeWJ4U6M4GPjjlWd8O2to1Rx35FCsD4nnmm9zw+W3JwVcYJ7vPHjikl+nYIk0QAxMjMh+62D4dD508GfFmqWNkWSbicFpaK8g2RlidFIBTJxn0Hj4UpufaKGdl0++WyLkuyqMk7A5GdsZz6CvRCJLjRlFctjTqUHnTexhtrGKVZnBMcpjBfcgbEAfOq9TrcemVtWwpnz48bFwDbxScUBgLqZolVu0Izyxz8RTSLiU/uxvBHfSwrdi306FGrK7Fcc15HNepXi16s0cIsoCHOBouQh8+6RnON6Ih4pMJ2S6hiiQDaRLgOT6gbgeZrn5PV8i5jjVfzCvzPGpcfa989jJw+6t1jDOJQdBDA4OCPHOxog8FgMegXN8FBJ7tywOcY/wPGvcMsdwmD30Pnkev/Wlt1bIhzMeYJSUbHIBOG+XOoYPW1kdONfuNR5PLTwAXdq//AJlAHTIfvjAHUY1cuR86NW0tHQOkSFWGdQzuKx4LwqZeFcHZXj7STVIy5wRrVm39dqZvwKUEukGmUn78RAYfwNdR67FdORKcVGbSAe1uPf2jZFW1WMFXxuzb5Gc7Y22xvVTLfvYXcxiiN1EZBaqoxq5gEjPM/wCOdZX9iXhjW8DvCGDFZE0OM7Z2GNs+GaGvOGWtrHH2XD7q6IbGmGXdcb5OT4ir7jJKQoRbdIbWUtx9mRvxCMrOQRIoXJO5A2HPbFVCyRtqs7VoTyIcKEPnscg+lBW1yIZdScI4mhw2xCkHOM/reVFPxU9m4Wxv0kxgZticH4VnckmzUtPML7Odu80/Zv8AsoAyjy33J89qHWSaHiDiSPtQ8K96Ib7MRupPn0zVRczERssug4IYTW7gnzHhV4pGa8hd3icski/o+XNT+dJS+SEsTSsI1wXaMmoOBjUDkEeB3wRXMTQ8i08fUH7/AMOjenPzNWnUECUSCN05OdxjwPiPKso7wa1jk09o33BHltfkBzB8qinSIDHhc0bzM4cYRSGDbEHzB5VpxW7jNrIiDWSNOrIwjHkd+ZHPHTFZ8NslllNzdxxdog7NUIzoPMg+fIbZHzoq5uLe0dEe3Jxlk0R5AP515zVZMctSpK3VEHclwLLKymltkm93iYjLESlgZueMZJ0qMjbGDQ1vJNbcWDXQUxzSGJ45HDmEHIHeGx2wPIbU1Ng8fbTDil3EjHWQWXCee42pJxVIJ7aY+8Xl3GQoMi24wpyO9qx0HT0rfDP9zKTmuGq4T4+CjbsVDSG1crxGzRtUwdJAW5tvkZ+CgZ8qLkv7d2tblXYMJASq7uFOQwIHTx9PGlccafa6C9S5RZYWCyXFyQzBTyYAjB5nHnTO2v7OIiG3TEQyA0YBXbn1z+OedUVkw5VOCblHn/f8Dk4yi1LocwXkFwMxSq4HPB5etFA7UhadBdxT29zAZChQxs4w4JB5jfO23Tc01s7kXIY4KsvddCc6T/15g+Fe29N9Sjq4q1Uvg5GfTvHyuUFVKlSusZiHlQEX6Hik8edpY0kA8x3T9NNH0DdjRxCyl6FmiJ9RkfVaAQaOVdrg5V2gCVKlSgCVKlSgCVKlSgDy3YSyXASRLEsDgiZdLD+7j7ynbHh1ol2awg0rJCruQqRxRd0bjJxzJx/CmMkMUihZI0cdAyg0E8IgvLR3YuctFlueCCV+IwRnzrxMMsW1uOobR3eI4VnZFmYDKZ3B/h/jnXL+GSe1IhOHBVhnrg5x/jrQ8trB74z3CLIJ2URsc7EDIUj4Eg+dMv1fhUJSjBqce/8AehcgNnBw+W3DwwxusmSSy5YnrqJ3z61Q2rtL2DDVbag4dmywAH3c8+e+fDapLDJZXD3cZUQtjtI8HJJONQ6Z3Bz5UyAGN/wq3688bbjLhg1YJxABrZY/6WVE+bDP0FFnABJO3OhbnvXdnHjbWzn4KQPq1Et3lIA3NZH0qBi+6Gm8huVcAQ5WVAQTpYc8eIODnwo4hZYiNirLg43yCPrQ8FosVxJMSXck4JUDAJyR88fIVmnb2UPYiIyqMiIqefPAYdPXl6VbPa6UX0STfkvaPhBayfzqLpOdw4xjI8R/2rk1vHZxtcW0egoCzIo2kHUY8fOqS28ylJ5r5gYxsyxKMZ2Odtx+VaI11gMrRXS8+6Qh/iD9KVfDAMVg6Ag5BGQQaE4oP/DbgftLp+Zx/GsYpLi1YqbSYWwHdAZWKeQAOSv4V24uY7mAIFkUmeOMq64I7wb8KX03GVioLntopx317w+6/wCsvoaAELWr4jijSbmpQaVmA5qRyDY/6daa86zmhWaPQdt8hhzUjkR5ilGfhjskMqTRLIhyrDunFZXVnHdBdesOjakeNtLKeWQfTbwNCRt2Wi4xoIlMVwqk6TvjVj1wc896Zjl50NODtCumB2M0jq9vcHM8B0uwGA4/Vceo+RBFC3i9leNKFCPhWjIG0jAnVv46SRv412QXHDri4u5As0Ejgu+TriQeXIqPLBwSd6YFVljwQHR15HcEfxq6M/pT3rpkoSp2LL2Rexmdd4rpowpxyYMBpPwH0IphcW0V1jXq7pJVlYgj/HhSm+tlUdhj9MZYtOWwZk1D7x6kYPe57Dxo2yutTe7yaxIpI7wwW9fPGPXmM11LU1ugboSTL+5vGB2M7ED9SYB1/MfOrwSB5HieERSgBiuxDA9Qf8GiaAv5UiubR5QVRXz2uM7nbT8c/SlFuTpkmq5NLw9lEOyAWWRhGrgbjUdz643+FVuYlt7RDEMLbsHCjwHP6Zq8uDf22obaJMeu38M1a9VmsplRdRKEYxnIOx+leT9Xzyepjj8L/wBh4KXIkE8U0SdoEDArkDmBuM+lJOJWfaSRdlGY3M8bGJj581PIj869BbsjwhkYsuMBj1oK+IbiNqByjZSfLUwx/wAprFo9Xkw5KjxQNANpYy8NPvM7Ktun6jDJjGOeR0Hh5mm1opJeV1KtI2sDqowAPjjGaz4hHPNZlIFyzEBht9zO+PE4rzNxxX2ot4WnkSwETtiNwNzuegPhjnyOa0NZtfFzckpdd1wJvaeqvI7cxl540fHLWoOT0HjW0USCJcRCPIGVAG3lXkDxbjMbW894LJ4tQMbRkr4Bts88FsennR0d/wAbm4badi1k19rZbiJSCNOdtJzjIGMgnrUJ6DLGMUpr+d8BvQ5VZrZnSKENGzak7wATxB8s77DrQPGYLifhVwrzd9kKokK6csdhud+Z8qDS69pBBD7ylhBMygMWYadXXG+/X/vTaS4gE6CaVQsQ15O2Tjn8smq5Qnimp2n/AC5JRfKfwYHh1tb2/D4BEqrDIiBk7pHdI2I3q7WsSz3CgSKERSqI7Yyc74B5/wAKpcSLduOzusBJo2VImGSMgZJ36nl86LESJLHHnWcmRy2CxPIE/mPDFDm0k2+X/mxO2+QefhSG3SNMFUIPZSMWQkeZOQP+lVh4bbXMQkR5FJGcEglT4GmDXdurlGmiDruVLgEetBy3VrBKJoZ4BqP6RFdcuOhAzuQfmKMOq1TW2LaDhGR4Mq5Jnwo3+7y+NYpZu84hNwEHNSE3dfFSdvpmmjXlrkRvPFqYY0lwCcj1odYyEjtLqJWUDQj6shiBt5g4FWQ1+p2tTf7Db+AWPhd0VOq4UMNlAGVYeLdflQ9zwWR7m1aa5QZkK5ii0sMqdgSTTmzYhpIJG1PEdiebKeR/gfMV2+wscT/szIc/HH8ah/1HU/U2tjt12Lvd7OwuFZ37VtiBLIWZSeRAOx/GiBFBccSjuECloUbU455YYHxwD9KNktoZHDtEjMOrKDQ89kSrNbP2ExIJcDOr18f4VR93u7fursVJ0AzcPee2u4e3mjcXDSa1coSDggZ8MfhWFvatpeG3FrqC/eOp2J25k02u761tGjjupo4zMSqB9g3j6fGsIZ+HwpK0VyjaV1ECTUVXbAHgNx86045zljdp/lxx8MW5pUuhPe8Nu5bm3t5PcT2wKlRC/IbtuCNuX0pvw20uYITazNbNaRxhI441bIGBzJJz1qtvbXF1PBe3JKaCWihX9XIxk+eM7eYre1j92u5IIrYrCRrMmrIJ8MU9Rnf0/pxa4RBd2xVxKwT3uCHNx7tGythiHUFsqAAwOd8bZ+VW+0iLYRrbJqjbS0Ybszqzgaccid+WcY+NM+Lxu/DnaI4kiKzL5lCGx8cYoHiVu1xOOIiPsBABKFYqe0YefgRtnY8q36TJhy6bdOVST6+Sue5TpLgxuIL1/wD2EgC93adGOCRvkjceIP0p1wWLsIZYy5LB/usgVlyOuNjnxoGDtrWCKRmmkkmIZoGILZY/q+GOo5bGmdtaTRz+8TugOgqEQYAHPcnny8q7nombVTy01cPn/kyauONR44YzqUIs/aXZSOWIxqgLqGy4J5beBFFDkK9acto7QXFARYvMBkwkSj/ZIP4Zo2sbkx9g6ysqqylSWIGx260DRqhBXIOR0rtKOH8Vt24fCA7SyKgRhEhfcbHlt0on3q6f+as2XwaaQJ9Bk0BQdXCfCghFxGT79zDCPCJNR+bflXPs2N9p5J5x4SSHB+AwKAo1lv7aA4kuI1b9nVk/Ib1n7/LJ/MWkzj9pwI1/4tz8BRMVtBAMQwpGP7CgVrgeFAhRHccclUt7nZxb40vKST57VKbjblUoJWhHb8JS1UiG6uQxOS5l1E+W+RirT2l08LRm4ilQ8xJEQfmpH4VdJ7iFdM9uzt+3Bgg+eCQR9a79o2wOJHMR/wBKhT8RXg/ddo6XIKIbsKy3MLXKHlolGV8+Sknz51vFeQ28emRbmMDrMjHH+1uMUUsqOupGVlPIg5BoWbicEUbPHIsjDGytjO+Nj1+FNOUuGhlpJLa/tZYUuIzrUqdLgkZ8q6txMqIGtJjKV3CY0g8vvE8tqUrxVryMmXgF07YJ/mQ2Ry2J3o20t4JkeT3ee00tgASMpxgHkD54qyWJwXuQuCjS3NxxB82mAkOkYnGxc7748F86kXDJexWJxAoAwWQucnxCnYHz3rLv2cd7dC6uSom0Y0rITpAHUZ56utVj48jkaLyBwSFzLbyR4JGdzuOVWQy5IKsfn8gcUxqClnbqCzsq4Xcksx/iayY3dwS6IIlXkkoBL+uPuj50vkvnS7WZ4Yp+5gJDNqZfNRjrsD+NH/aBhRjJaXShRk4i1fLSTVEoNctW2FUFwSCaBJNJXWoOG5jyrJ7C1c5NvGG/aUaT8xg0MeO2IAbVIUPN+yYKvqSKKS+tZcaLqBs+Eg/OoOM4+AZmOHQLsNYQ/eQSHDeZ3oOaykjvrSCCVYoC7yDAyynRggZzsSc+Oabg6vukN6b0LIAeKRZ/UgdsepUfwqUJSDk57w1phbhmdf1ZVjJz5EKNjWsV1HOxVQ6su+l0KnHjvW2N9jj0oW6iKhbiMapIgxC/tA8x9M+oqD2y4a5AG4hHJFDO8Q1pJpZgOaEEd4eOwyR5UzUgjI5HlisWuI9EbBsrLgIf2s8qwtP5NIbM504LxZP6vUfA/Qim7lHkGbXswgs5ZigcRqW0k4z5VXh9s9nZRQSPrdECkjl6DyHL4VrcRCa2liI1B0ZSPHIxVLCTtbC3fJOYl3PPlQ3WMDHiUSzC2RhzuUwRsQRk5B6GsuwN7bawxFxFIwSQba9LbZ8Qd8/Hxom7P6eyHTt8/JWNZ2LiMPbsQJEdzpzuQWJB8+fOrceWUIe1k4ya6CIZEnhSVcgOoYDwz4/h8KxusNc2sa/f7TtM+AA3+ecfOuRDsr14ox+j0dow/ZJPT13OKg7nFZgf85CpX/ZJB+pFP6s7uweSXyWmwb22AxssjH02FVupGHZRpjXK+kEjOnYknHwrkjKt/qZgFS3JJJ5d7/pWD3VpOY5IryAOmSpEg69CPAivOatPJqXJqzXjfsVhkEIhVlBJySxJOSSetBcR/Q3ME5H6NpI1kPhhsg/UiibC9S9gMibFWKMPBhz+HhXL0ApCDuDPGCPjWHHKUM1T7Zb4CAQU+FBhEW5MUihhKxeMkDAOBqHr1+NWtj2ZktmYkRgFCeZU/kdqpI6S3YEkuiOHBIyBqfnj4D8alji4yaXXYi11CFK3CABoxkg8io3I8PQ+VVS4E5Vra3ycZDSDs8Ajw55rO7vEm0W0amQyuAwAxlMZPP0x8avHYAztMY1iZjltLZZiee9WpqONfU7HRYLlyBpklOzyMO6vkPyrVbKBYwpiRuYyV8awn1STR2cBZBjXI6nBRMnAHmTt5AGr/Z1o2zxmT/WSM34moS6Tkw/kZXkdtbwGQCKNw6eC5wwojWgumHaKe7nGrlvvt06czvQ17YWcfDptNtF90c0B6+JrPidtYRosBjt4nlYhTgKUHMttg+nnirIKE4pcv/UJtmFy/C7i8ljlspJJDlHfsiQcZ658qpbQ8IZQ0XDjGQwCs9uchvH4Y5nyqsvEZ+FKLg3r3dmP50yxaWTPJwygBhnmMZxkjNZze1bRQSSlbIrCCZR74MqPEAA5+Brc8OWkoq1/MiFWltZXEqCeygZlA7OYrucKDuDuDjG/WmV8w9zlbUqkDIZiBjB6Hx54pOt1dSH3mSCCHtFRo2juAx8NQGPu4O/kKl7bXdzLBFJDNNBnLZKgq/jrHNcc9smq5YN+WO+VLyJypcDO5dTbi+hcZRNY8HQ7kH4b/Cpc3MNxw2V4JEkATWCGBzg8/oaRSwzG+TgNlduYcK1wEXHYR53UN+qW5ADfmapbost5drw2HswsbJHmRijruMHOdOenXI8zV0dBBrfu65X8r4sTm1SPY+dSguH38d7bRsmQ2ldSEEMhxnBB3/Os+IcXtuHxSGWeLtAMrHrAYnp6eprifaZZZvppclm5JWZ8bjX3F5AsGqPcmSNWyudxv41lYWEV32d5JapDGQGigCBdI6FvE+APLA60pklh4xfPDNeTTW8M4d1ibMZZeSjAJ2PMZIwOe9elF5n7sFw+fCIj8cV1tRHJpcf0V+L+35EItS5CsbUDd8RWzlKvb3Lg4wYoi+SfStTPdEd2zYf6yRR+Ga4PfWHO3j9NT/lXKxw2yf1Of1LGCzcXgMTrJa3qgjSSbc4Gds+m9L7W+nvmBEEpMAGlGTbYY1f2jnOASANutM7pLiOEt72/aE6UCIq5Y7Dx/wACseH8LgWKSN3lkKTODqlY53znn5109PlwYcTntv8Aq/8ABXJN8I1im7N5JFmjLtzmuIigA5AAEjPUnfFapx21RCk7q0h7oCAlZNuhx8/CgpuC3Amd7W9WBWzt7sjlfQncVSe2u7eEq1wJZJV7Jppn0BU54xncneu5ofW3GajCtvx8GTJpouNvv5NuF8QmkaP+TXAkl1BVllj0uM5yCu+ADpGcbDHOmEtzdC3kneW1hhjVixTVKRjn4DNThVvCbdLpVXtZFwSOSjqg8FB6dKYtBG8RjZFZG5qVBB+Fe4hK1Zy51dCA8Ts2j1SX99N3NemJNHd5ZwuDz258643FOB2pLPESwGdTxF2I9Tk9RT5rO3c7wxc87oDv48qq1pBpGYoyASRlBsep9anwK0LbTiVrDa3dwZf0EbtLjSchSA3L1J2rv+U3Dhr1NIqp952jIAO22fHcD1NTtLRL4nXb+7yw795dIYMDy8wfpRcUFjcIexjtnQMVOhVIBHMbdaYuAKP2o4eyFyJlXtOyB7MkE52389/lRtnxe1vrmS3gLl4lDPlCAMkgb+O1bCwtRj9BFty/Rrt9KvHbQxEmONEzz0qBn5UcBaNqlSpSIkqVKlACPVdNIYorvUV/WNuMA+DHOPkK0987PPvMMsS9XIDL9CcfGmcHCxBCkayMQo5sNz4n41nPEYd25DfIrxubS5sfMlwdUAW3srrLx4ZTs3ZSEK3kQDg0NxK14hcT23uM1rFDHqEiTRaw222B0xRFkhlIvGwvaJsijGFO4z4n8KNHgOdZ1JwlceSJ5xuEcVO/acK1ddNsyn0yDV4OF8YS5Uy8QiMWoE9nrVsZ3AySOXU16HbrWF24is5pP2Y2P0NT+5n+GkCAOHx3a2KSrcLJ2haRllQAHUxPMcvrWby3F7bqxgS4tGLCRIZDqfywwGR4jIztR62zrYxwLI0bCNU1LzBAG4+tZW9nFw9jJ27BGAVg7AKT0OOh6fnRGcabfYES9s7eNY2jkt0C7BoGRcfAYoiO6tpsCGaOQkZUI4Y/LNbg+G1D3FlbXK6ZYI2HPOnBB8QRuD5iqHKL/EOzcKAuAMDwoJ7JYyWt0hwecUq5Q/8A1+G1YSNNZOYftKMDmgukLMB4agRkeZ39a3it76VQxvhqYbLFCpX4E5PxzU4xkunwBnHa2cjuk1pDFKoyQndz5gjGRQErQpxO5SyW5mkhhQSCO4ZVTdiQzZIB2GF579OdODwBGIlus3LqDhrhs6fHAxpHypXa9rdPdJw9Ft7QsEFxpxkBR/NoPMkhjtvnetawShzJMYwhgeWFJIr66COoYairbEea1Y294Pu3wP8AfgB/AijLaxKW6woCqIoVdW+woVXkguvd5iG1k9mwGOXQj05fGs08WSK3NcAAXNndQQyyIbVl0s0kelkDjHqQD1z41UvxB0CGO3a5jHaRP2jLrHxHUHB9fSm8sYljaNhqVlKkZ8dv40vm7aAxqx7SWMa43Ax2gA7ynzx88eVEZ71TA2hvbqWOOVbLUjgFQk6n55xQ/C7qX7PT+R3DAFgGGjcBjg/eoqzZRczLGcxELMuPBs5/DPxqvCgEs+xO5gdojnpg7fTFKVKLTQGNzek3ll/JLv77nBjHRD51e4khuIirWt0Hx3G93JKHxBrWUA8UttuUch/5RRnpUHJKqCxPZcQV3mnmjnDsRGVEDH7uQeniTWd7xWP3qDsVbtI3AYyo6DDgjHLfx+FH8PH8nbTnQZH7P+6WNCwtquIrhiQss0hB8yML9FP0qrU5/pW0izFBSZaC4gUvLLcB5XwCQjAADkBt51lJbcCk/nLe0B33Mek7/Cm4yepPxoW9naKHTGjPK+oIvicZ615+OWU58J2zZVKgWxv7RommM8YaY6sZ5DkB8vxrt5f2mmDFxH/Px9fOi7UoII1jbUioAGPXauXv3YP9fH/zVDfF6jn5Jc0LZDCQW+0tbjLJqbSN+hwOXSq/aHDYJhMksUeTpmRt2HgT8eo501uruGytXuJ2Kog3I3pDNxB7oXTNb2s9vChbWjjUgx3c55HO/PbzrZpl9ZcrgjJtDO1urY65pJAHkOSApOBjYZA545+ddvOL21rBrWTU5OmNNLd9jyUbf4ANUhe94hDFIGe0jKhyNjIxxtkYwo8tz6V2CJbGUyXRErN/7pgc58D0X4YHSoyhiU3KfLXgES2ljgDu7TTTSEF5BAwB2wABjZRXAVfIaW+fH3QI2XT8QAT8aYRTRTrrjcMAcEqas7ADOeW/Oszz+/8ADyOhHcy3D8KdLgXIzEUKLHjJx1c+PlWlu8JvneHh8wEcYGdCggtudyfDFW1G/wCE+7oxKtCe1l2OMjOB4n8MVpZRSWdrEkEPaQmNWCmTvKcDO7c8+ZzWtz9rj56rrsVBJllcY9ylPTvOg/jQV3w03Vk1sLC3gGhkjdWXMeRgle5gUQl01zKyQkRaNpGlG6nwAB5+dcuHezi94e6aVUIDK2ACDyxgbH6VXj+rjktvD8dhwea4bxOGCSe0nWKSW3zZiSG1lfVGo5EDOPnvgHaq3HHb1rOKW0u5Jo3YpGiW4jclchgSST3QMk4x4jNNrji62d06QFjDNhV0rnRKTuSPiAR0POr+z/DrW31zwxOpxoXXJq0qe8QOgyTk42NdmTjjxPU5Ycf15f8AYqtOW1MXWnsrchVu5uL3AvJ0UTsqKAF5hV25g4yTua9JFw+NQB2k5PIkPpz66ceJ+dFgAHPKh7iRjNHFGQHYFskZCgdcdeYFcOWvz6hpN0W7Ehda8It5rSCTMqyKhQt2hbIBOxDZBA6eGT40Jf8ADIElhjZoyJpArosSoXXzI/HFMrOC57KRffGUpM6kLGunOrPXfr41leQTm5ty7LN95dAAQkc9WTnBBUeVbtJlktRslkpFeRe20hlbW8NtAsUCBIwNlXlWwAFJrO61zSzWjXNzbuiklmB0vvkYOMbY5fxo0SXUp09ksIP65cEqPTxrBrdHkxZnGck682TxzUo2jd5442YO+NIDHyBOM/48K022NDSRLDayCN1Vj3maTfV/erOCBpreMmecRsgIjJwVBHIkDJrO8MNu5snZadxJe28anLRsXceA0kD45I+tWgwl9cp4hJB8Rj+FbwxJCgRFVVHQChXliTi8amRQzwkaSfBgR+Jpp77hFcULoNPKlXF7dJGgcpFKQ4URSgFSCdyBjOfSmjHA3+tK57hprto7e31XMJJhkDDOR97PgOm/P4Vs9Fx5Puoygm67K87Wx2OeH2aWNsLeN5GRScF21EfGi6yiZmQMy6WI3AOcHrWo5V9aikujzzZKq6hgQeoxscVapUhHn5+AcOsooBDbARe8IXRnYg5OMnJ6HBptZWUFjbLBbpojBJxnO5OST51XiUZl4fcIv3tBZfUbj8KIhkE0Mco5OoYfEZosDSpUqUASpUrG4dxC3ZAlzsMYyM9d9tudAG1SlcnFLK2kaKa5RXU4OskZ9KlBLYxzb3cdwGA1K67MjjDD/HjyrDiB7VEtV+/PlQ37Ixkn18K2ubSORdY7sqbpIOa/9PKlAvLua/hZoojqDJA4LYYc2bGMgbAb7ee9ZnFNU+jqBSpEki21tEJGiAVtzhB6+OOQq19bx6YIlGO0mCsoOCy7k/nXGmh4Ray3V3PtJIGYqhwGO2Aoyf41DNCL64uZGIigt1JJ5AHLE/ICq1p8adqIG8cUEzvHHkGIhWxyzjOPPnWfEbaNbLsussiR5Pmwz9Kpwq8hnaZoJFkR5WkVxydTtkeO4I+FdnvIbviFvbxSK7Qzkyqv6pCEgH/5CorS4t27byBZoxJdzRICCqq3kdWfypddWz3lyLRU7yDUzncKCCOXIkjOPDnTBLiOPjU0RJ7SWJXUaTyXIOTyHOqrcwwcYkEsioZezijU83fDNt8KzZPT8UpbugM1gNuippYKoAGd9vWugFjgAmj7y8t7K2a4uG0xLjJ0ljvsNhua1hKSRLIq4DAEZXBwfI8qyS9HTlcZcCoCWxeRTrJVSOQ51lFGnCncMrC3Jyj4JCZ5qcchnJ8N6bjlVJEyhA5kYro4dHixdLkZlIsdzAUIDxyLg9QwI/Dek/s+xha9smZnEcxeJ2OS0edIz5gqR6YphwvB4dEp/UXRnoQu2R5HH1pLaunCvd7ztVVb+T9LHJzySxDKeYwOY5YPTrqrwB6nAI8qUcWtmkUtGcSZDKf7Q/PlRjcTtl04lD6hkCMFzjx2zWdxco0Z1wXIGe6RETq9ANx8cVl1WB5ce1dgA28wnhEiggEkYPMEHBHzFD3zDQ7IQZoAJgPDH5jUK3tbeS2twki6TqZsZzgFiRv8axuwIp4rgjuDuS+Gk+PkDj515d43jytPgj5A7GRFuEKHMTdpErdGCnUuPgSPhRtiSz3ZP9ZYY8MBR/ChQOxgSM/+1uEUf3CcD/hbHwrZA1vxWWPfRcIJR5OuFb5jSfhUp07YzRjni0Q8IH+rL+VF0JjPFyf2bf8AF/8ApRfSs7VNEWBwforma35Bv0qeQJ3HwP41japG9ksEuNUf6JgTjvDw/EV26nFreicjKi3fb9rDDA+v1oBGmTi6C4k1h5tAbGxdUOw9Cfl6VRrsDyYvqX0aMEqdDP7PtcDEQBH6wJDfMHNcPD7cEFYwrAg5UkE48fH40VmsJ7qG3UGaRUUnAydz6DmfhXm4ZMsnUWbHRkD7nISSOwc5J/YY/wAD9DU4hPHGluZHVAbiMDUwGTq5b0PbW895bLNNc3ETygsYxgKoPJdJB5DFL2tjJHHr4S8gDFQbiYE46YHQHljA5elboYMbnucuV2Rsa3F9bJrilDEJjtD2RZU694428aBltLniccdzbvbQYOYT2esYBOGPQkgfAE1tJHJFZPb21gyhl3Csvjg753JG+9c+1LpJVjj4XNkxF9BdAwIOAOeDtvsds1ZjuEf+13+bQP8AM3tYeKLOrXNxbtHvqSOMgnnjc/CmBXIpfJe3iglOHyOASCodASPEZPj44oy1leaBXkiaJjzRjuN6waiOR++VL+VDVGMv6K9hcf5wGM48eYP0I+NYXMT3pmjHehjwhQHGskZPyBGM7bmtr5lUxq47vekz17m+B4etaWcRS1UOe+3fc+LHc/jU92yCn5AxF1bRQdi2LcBSgjddIAxy8K7YXCNwy3kMilexUlgRjlRoUA43wTypNwyASxrKp/RJsUxgGRdifp8xmmlDLCUnxyHRWew4FPM0zxQyyvkkKSSxPkOZ2rE8Ka2gEtsUt0UiT3de6oOdi2TucY2O21OJ3dZUiiRC7gkE5wAMZO3qKxkj93ha5nZp2XvYxsvoP4netOLNkVU/6iasSNw53SaW3n1zd+QssfaKGIGSGOM8jheW5p3wq1W04fDEJO1fAZ32y5IznA/LlVbLiIvH0+7yxjSGBcjG/TGdj5UL9l215xF+1OqGNQqIjFSBz+8DuAc7dNvGtGp1ObUReLO6SIQio8odFsUKocXjyBNKMunvc2PQgcwOf5Vy14XbWRZoO1DMunLyl8D4133EFsPLK0Z+8jPkMfE/lyrlwWOLai7/AELWYx3Sw3VzEi9pI0oOlSNgUByfAUHxH3i8MyiNowkGGOzDDZydtyNhnyqRX0KTTxQWTRHBUyALjK5xledNLVEEChv5wgNJvk6j4mtj/wCw97RHvgXcM4dPbWaD3hHmAGGCjSy4AAJAGeXPzo/XduMCFIQOrnVn0A/H6VxgbN9abQOe8OiEnYjyJO9bTTxwLqlYKvLJ8az580skt9XY0qMhA8jh7nQdP3VUHSD478zRQ2rG4Z2tXaI5OnIIPMeXnjlVrfQYI+zJMekFT5YzWae5x3MYHecQjimELTRQ5IXW++/PAHU48dqXz3UcU+n3QXkKEMZkljJdipzkE9Bt8sU1u7OOUo5topmQkhZDj5edBtZ8Ojsrh4+HW6MgHaI0S9PHHPYn51v008cYppP4/wB8kZWB+8yO4FhrtCcd1mWQyE7ABSTg5xvtTexgWzupZI9EscyqsQU5ckE6xnYaQTnx5+gAtrSG44qwg4abaWB1LTEKAV57YPMj6E16VbeMTGUA6mUKe8dwDtt8a956Fp4xxObjTdf0OVrcnu2mgG1WGwqAYqV6E55KlSpQBVlzvQnDMraCEn+Ydovgp2+mKNoG17nEryPo2iUfEaT/AMtA0HVKlSgRUuAcUt40wWyyAdROlCHK6Sds7b1y6srw3FzJZzQwtMF7xUlsjIyenLG1BS2PH7hUWa64bIobO8D9Pj9P4U0TjSG9paR20HZkAtkkkjr/AAFSrWvvCW0a3DxNMB32QYUnyHhUqI9zCeJOWtWgUnXP+hXyyNz8Bk1isKWvETIyKVlCpG+ndWAxpz4HA+IPjQtleRCRbq4uBJGwAt5ipAKnnnwbPP0FMbtob2xYRSI4cZRlbIyNwfgQKpo6RlePHLi3W3SeRcOEYd1fAk4OPxpekPYxy9rplWBkgkQrs0eAd/i2R6UfwWTtrBZmGJpGLyg8wxOfwxjyxQtypea8zlUaSOKQLzMZXGR8W+lFgFLDGnFYIYo1jSGF20qMDvEDAHhkE/KiFs7VbhpY4kWXfJQYO/U/LnS+OV4uJ26z4DpGYmYDZtWCp+OlvjWEF5cX/EOIPYwRTQKyw9rJKVVio3C4BJALc+XrQAd9mst2J1nbtNWdRXfTnOn06Vva2KW5LOxllLFjI+M+Hw2oJ5eLRvGZII5IM6mNru23TS2NvMfKtvtQAYe0vEf9kwEk/EZH1pJUF2GvbxyMTINYyGCtuARy2rU4AAzgZ+deauPauOK8ktJOwtJowrEXUpzg8tlBGfLNUf2mtgNuM8OZhnu9k+PmDmpbWB6nYVjdNELdxNIqIQQSW07etecsb2Pi/wCit+OAzFSyxWq6VUbftDJ5jqOfKiLPhclyX95vbhpl7koGkFT4BsZC45dd/GigCGkXiCPaWE0kMcOlXmi6bfcGeuMZ8NutbWXBbaygjWJW7RVCmZm1SEDG2o742rs0acJ4XJ7siR6F7gxkZ/7n+NMlO3jS4AyjgjjOURU3JIXYE+fjWgKuzKCCRzHhXcAA+dUWNRIzgDUeZ8aALNGrLggY8KScTSSGWOOFY2EpZcSkgcicbeO/yp6Bil/F4g9jK4IDxDtE8mXcfxHxrJqdPHLB2uQEFzbGKCJC4JkiEDNnA1AFkb4EYq0l0Fns7uQMkUkZXXjuq7aSM+GcYB8dutb3eGgt3I27aM4O+xOD9Grlrbi44SLeXJXS0LYO+xK/PbNechCUuEuQSbMp7iSG9m0JrmaOKKJCcZZmbmfDbJPgDRllK9xaRyOqhjkNpO2QSDjr060qs4LyTi0ou1JS10O0qEYmYLhCBzGxLEeOOlNOFKfs6ORsapszkDkNZ1YHzrqY/TIzxe/hlkcd9lri1juVUSJnScj/AB4eVJ7gj7WtYD94XzykeRiJU/Uj1pre3JQGKNtLaC7yHcRoOuOpO+B+VBx2YitzGqsby4kWZiSWZcHYsx6AbeucVXP0ndjlGMuySgovsYLyFAYE3GFdAALaMq7Y5l8EKPQDJPmBW96JO0ggicxmaUguACVUAscZ2zsAPWhrV4rAe7yuVkDtlnz38nOvOOu1eQyekarSYpZZR564/uadyboZYGMY2oPiTpDBHIw7qzIxx60Z+NLOLWplSNlZyWmjUx6u6wDfQ+dcnS85UpOiT6N9V4ArmCMqR9xX74+J2q0UMjTCa4I1AEKq/dXPM+ZNdS+iyFk1RMdsOpH15Va8nMFuzqmTsADtuT/jlVjc72pUI3Kr4CsZZ44QNbAZOABzPkB1oaeznaB9FzIZdJwNZVc9Nh/jxrtsMW6XOZJpXUZYjLegA2G9RWGNW3f5DsyuUmlUNJhTIRCqDfSGIzk+OB/3pkpHQY8qCmeW4iCe6yIcjS7SKulhuDsTWcYuWmW3vZVYOuUaAMmrHMHf8Oe9Wzx74JSaVCsYswQam2VeZOwFInlmsbU9lIkeXZ3L/q6Xw5HTcEYztkUW9upmeO3jRtCjvSyMyqTnYL9az4dZN7pLHMyllZ4QV6DUTkZzvk5+VXYVjwwbk76E7bFcE/EuI3saLfWk8K6mYqoDoO9pI8f1c486dI91PDdO2gApoijPNX0nVq+P0HnVYeErbZMd3cqTgt3x3iM8/XO9fPrv2w4raQ3UMd1ZGYAoTFHIW1LkZ3GM8tzW6MFq/wD4kqRfp9LPPKonqOE8L4lHf5vbSyW16BANWoAYIxyGc/8AajxFNHcT9lHEksRZo3BH3CuBnPM5BJzy2FeR4f7a8UkWygaexklkKppaKQMxJAwdsZ5+VYye1fF14rJOs8aWvejm/krtGjjAVWPU+YOK0S0uonNuVFy9Ny7tv6+f8D6y4n7QXHEI4mvLFozpDKAAxwRrPL+8R8K9WPePfWOV927PZcd4vn8MY9Sa+WycevoOI3HZ8St43W9EKwBD2hQsMkEnYV9Ut0ZI8F2cklsnzOcVj9UxrHUklz+RTk008KW99nlbrh3GmviyfZ0sxZyJHjwzIMAHHQjcH4U64FbXlvZgX8cMdz909ie6VGceQO55VY/puK2t1yjBkhT+1kDJ+a4HxNNKy6vVzliUJJdf0KIxV2CXREk8EQ3w4dwOigHn8cUQYwzo5HeTJHqRWKxyJfPIQCjxhQc7ggk8vjRBYA4O1YZuUVHb8EkCDFpIYycQvumTgKeo35eI+NdtSEuJIUOYwiumDkKCSMem21aXEoChOz7RnOFTbc/HoPGhk4aYYy0MrJMwy3eJQnfbT4b1enGWP3urEMNjXn+L3lxa8RNvBbLJHcwkOzEjBAOMYGPLB64x4Vo7cbtY2LNazAAsWERBXywDk48vOl9peDj11CJJ4FiJKB4lIfOeW/LJHPxrqejaHdnUnUo9d/PRVnnUWOfZmLXYxXE0TC6O7u+dTEqoJOdtwB8ulehApfwlextfd8k9g7xgk5OAds/AimNfTMcFCKS8HAm7k2SpUqVYRJUqZrmRQB2gJv0fE7aTl2ivEfPkw/BvnR2oeNL+LSxQWyTSSInZSpINRA64P0JoGuxjUoH7SgYYgWac/wCiiY/XYfWp29/JkR2axj9qaX+C5/GgKDcDwqEDBOKC92vJf5y80DqIIgPq2a6eF2zENIHnYcjM5bHwOw+AoDg4eK8PUkNeW6t1BlFSrW/D7a0i7OC3ijTOcBc71KCXtMZOC3LyO4MERkyZBDJIgcnnkA4/j51U8EvImV7L3G2YLoZURtDr4FeWfA8x5g16OpiqDpiS0seJ2rMQ9mSURPuuPujFcm4fxKZrljJaAzIF2D93GcHn4nNNppkgQvI6pGoyzMdhWUt9CkEkgcSaFJ0oQSds4G/M0AKL2zv7r9G89lG8sTRMAHy42OwzzHT1rnDuGcR4cz6bmGVG+6jBtKDwAHgMDPlWF1LHxG2gmvre1jEqABJbsoe9ghWAHPI+YrBPZyFz/J7GAaSA38tkO3XHngjegB4ZuIdpo7Sx14yV7+ceOPCrf+Jundazx49+kLcH4f27WxsrPt1Qak9+cNpySM7Z5kmm0XEpILu1s3t0CSqwWSKXtAmkDZuXMfUUAae6XpdnMdgXbmxVsnHKqyxXcQMki8OULvqZWwuOuelG/aFqJlhNxEJGBIXWMkeNcnW3vLUiUhoThtWcYwcg59R9KEAIkN4u8aWCkknIRhkmux23FI7uacPZ/pQoIw+2Mj+Nc4JYW1pDK8KYeWQtIe1L57xxzO2xpxQAj4nY8W4jaiAXVvB3gxaMPk46UTFFxKGMIrWpAGMsXJPxpnUoAV3E3FILaWY+5sI0LYGvfAzTCJi8aueqg1jxL/0u7/1L/wDKa0gOLaI/2B+FAG1LOLtm17DOO3kWLbng7t/wg1tPfGOXs4oZJmUAuEx3QeXPr5UC7tdXfbsrKiDTGrjB82I6Z2A8vWjrklFWzK8067UYGPeEOPIZPyGPpQ8EzQcIhnzjLB5CR0L94/I1vcKGvrRTyPag+mmq20Yn4Z7tLzVTA+PLu5/A1FRSXRork4jiOXiTnOFYbrz2jGcedctbiG14FDcSyIsUVurO4IwAFGd/8b1zhbvILt5VIkFwyMOhKhRkeRxkVS94TZtBPKtqhk0EgAd3UBsdPLV54zQ6qgrygVJbi/imjto1D3Ss0jzRuERcBVUbDJ9NtjR1jJGtgJpMo2/bNK+SGUlWy3kQaLikEsSSLuHAYHnzpdZ8MkIhF72UscC/o0BJDPnJkYHAz4DfGacaaoKotxGeKWO17CVXuHlR7cxtnO+7bfq6Scnlg0TxEZ4bcgasdk2y8+VY2NnbwXl88MSxkuqNgc8LnPzY1tds7LHbxth5mC+YX9Y/L6kVDLBSi4r4BPyD9pcvvEsGkgYcufDngDcfGspphLDbk4DidAy/skNg/WiLUq8QMa6YeUfmBtn6fSh7+0gYRNoAczx99SQ3PxFfKpw+lqHjkqaZd4DNAZd9xjkeVZpZW8ciusYDLyJycemeXwrKCZonEExbOcI5/X/6/wCOtG1hmsmJ98DRjPIIIXk27qk7nn5VjC6W1rHEzd5ItRHXAG9FsisMMoI8xmhrtIRHmWFpF1Z7qknPwqeFxktrQMyjtluF7ecAu65UfsDnseh65rKaCWW8t4XuXYLmQ6FCnABAyR45x861e6uIYTLJbJpAz3ZNx4A5HP0rO2uJFZ5J7W4WZzlgqaggHIZHPr8c1risqTkv0FwHRwpEgWNQijoowKytBhroDl27fgDVorqOZiqMcjmGUg/UVlbSKbm9jB7yurEctigwfoflWZQnLcpd8f3GSfM9wYASI1XMuOueS/Q/4NfK5ortuH3t3aLcLHb3tzKssMqqqsCSCQdzt4dK+mWgN5Ex1YjkbMhP3mOBkDoAOXzrt1YWsFmY4beJVeZXMars7E75HpnPlXS0uqjppbO3wadNqfoturuj5lZiUPwqC4mcyzX8E5DzqzHUCSwA3UHIO/lQ/E7Yf5QXNpHbT6biRp8m1YOg1clGrddudfXE4Xw9LoXS2cAnAAEgjGQBsN6pccPSS9jvI44O3RGj1SJklSQcbelaY+swc/w1x+5s/wCorducf+T5FPdTyRyTo8ZtbniAmjiKLqfEgAIJOcZ8B419X994is7RfZpaMHAcSAEjG3PrVW4UjtEGs7KLs/uSIuWjGckLkbU1VF0gY5VRr/UIZFH29GXValZ6SVUJ7iURXtu5UxKJu8v7XNQVHiSd8dPnTSK6SZmUK6uoyVdSpxWPEAFs2YAdxlcfBgfwrSW3ZpO0jl7NwCuQAcjPKsM5wyxXFGNWjC5uQ4ZRE7KrYBVtOtv2Vxud9vDnXfcwhDWztE2MEMS4x4YJ8fCpdwxw2KhVxGjID/dBHXpV7iWNcfyuOFlJO7A56binftSh8sDSGF1lMsrKzkBe6uAB8zRFKTxVYGTtJ4p0LBcxo2oZOBsMg/Oi/fSR3bW4b1QKPqRVGbBlbVjTCXycDFefa+HvIlgtSsMchVGWLZnx94kDZRk88bb52xRHEL28fNnDaMs0kZYHXq2BGR3Rz+lb2XBbqO3Rp5rcXAYO0iK7EsBjckjIx0xivW/w16ZJ3mydLow6zMoraGcKkkaWczxiOVxHKyA5wSuD/wAtMmcAb5A9KU+5SDi6CW+nbtICDoCpurA9Bn9Y9a0uuH26qAIjNPIdMfauz97x3PTnXu1wjk1uZpPxaGOQxxyQsynD65QoB/Z828vniqxcaimBEUF07jmohII+eBjzprY2FvZWyRRRooRdOVGCaEPd4pcpnVqVH8dOxGPpn41GMrdF88MYwsy95vXx2djpzy7aYD6DNc7PiEoy1xBEf9HEWPzY/wAKOwK7ipmaxf7iuP09zdSY3IMmkf8ADihJPslbZlj9zVZEYGUuuwIOCSTnmD8jRk9tNcXMyTyxmzZAFjCkNnnkmutwjh7wrHLZQSBQANcYbkNI5+W1A+ELrbiFj26Tz8TSKYRokkEkirhtOd8/PankbrIgdGDIdwRyNKrThlhMbmK4soJGimZcvGD3Www/H6U3VQihVAVQMAAbAUBJnalUd9GMnGTgZrD36Ig6CZCATiNS3LnyoI0FVKDe6uNX6Ozkdcfe7RV+hqUDod1KlSqDqgfEHt1gZbr+bfuEYJznptvSGbh/spKmUHDS6lmXEwHePjg+fWvR3FtHcqUlRXTY6WGdxypTfcP4NZwhpbK1DMSFPYr97Sd+XICgAK3tfZyOBDJHYJIQnaaHGz4zjY7cj8jTKwk4Nw6J47WazgiLBiqyKBk4APPrtQFjfez728dur2RaWPW4SMFZNJwWyBg7n8aJKez5fX2VnqwBnsugOR06ECgC19b8EluDcXUdu7SDBkY5GF8TyGM43xzHlQU1r7PTXUIA4c8RLM/fQ4OO6eefHlR8kvBpVAdrZgM4BTYZ59KwMHs4TnsLLOnSMQjYfKgDOPh3s0+IljsSv3MBhgknlz3OfjTd4rW04c0bKkdoiaSpHdC+FL1X2fDxv2VmGj+4RF93rttRU3FOG9g/azo8YGWGknbz2oAG9nksI7RhZm21s5aQQuGPMhdW/PGOdPaQcBuuFS9pHZz2cl1ktKIMZxqOM4A6HFP6AJUqVKABeJf+l3f+pf8A5TSmC/4lFZLLdcPUAhURI5hrbbbnt8jTbiZxwq8PP9C/L+6aAuLmCSwtHWQApLEck4KnYHbxwdx50AWt7mWLU78MuUdzqcqUkGcY56sn5VlcXqCQs9vdKDvvAxx8s05TCjGKGvZYkjOoFn5Iq8yfAUEoS2sQXXEbUXNmxd0xIy6nidRgqdtxzO1cg4nZRzXCPdRqZJDIhYkZBAGN+ox8edEXUdxE0c83dZp4ljQPkLg+Picn6UVNGJ1CEnGQQc7gjkQaTL1yJLHikQe5ma6hMDXkoK6hqUDYHHPmv1zTlLu2dFZLmEhhkESKc/WlFlBNb21zPKYZYpJJHkYJpfAZgWHTOBn4VrHaRxSyKltE0qaWdBGAsyN+sAdg23TbPrTcbBNoKtJEt5ZLMumhe/CdQ+4Ty+B29CKImuY44WcEOQNlUglj0A+lAz2NnLDDdW9nBIY21BViXLqdmX/HUVY8P4bxC17kEGkkYdIwCrDfw2I8KhHh0x+AuGF4I5HcM8rnW+kdcch5ACs4AypNdzIVZsnvDdUGdI8vPzNAW3B0N3JJcW0IQd0KFGlgOTAdPH6chXbbhVtdRRXEsMao41iFF0DyyQcttjnUn8kU7QfZxMnD7dWUhhGuRjyrG8BAg2P8/H0/tV2Wy4fCuZI8Z5DtGyx8hnc+lLbyKw0Qj3SdJPeEUoUcnOeWQSN/WvL+seivUZvucXfn8y2Mq4Gc8HbwmNiy9cgbjG4+tctZGkQ6xiRDpdRyB/I8/jSS2tL2e2S5UWrE87Zg6aP7JfJOoelR+CrxG+jN3YmGCJWEircsVlbbSRg8hg8/HGK8jLSwinHJPr/eid88DSTi1otyLdGeWTVpYRIWCnzI2FdlnuniJt7fQcd17g6Rn0G/4Vw8HsBF2S2cCx/squB9PxrO3s7dZJIJbeJmQBlbQMsp8fPNVxjp6uK6DktahJEhuJ5hK+AwJICofIePnzotri3UZaaEAeLigI7e2stayWi6DIzLIsIIAO+Djcda2Nxw9QO9Ap6Apg/LGahmgnLy14BFPfrRuIF/eYSscegnWPvEg4Hw/EUve9tjecW0XCMzRRLhcnA0tnl60wtJYYo5mwQFkYglMFgxyPXnj4VLJXTiF4WGlpVSQjPLmAPkBWqMo49za8f4Ey0F7aRwjsC7Id1KxMQc755VlPfJJHFNHBct2M2SOxbIAyrc/KirdmikNqSdl1oc9CTt8PwxVS62lxIZO7DJ3w2Ng2MHJ6dPrVC2/UbSd99j5MBxZdWgW87HAYNhQCCcdT4kfOpLPeSTLCsHZAqTlpFJJB5ciBzo0W8RDYiQahhu6BkeBrBTLbELIjPEm4kG5UeBHM+oojPG/wAEeV8hyYxy30M3ZSiHDt3Hdidz+qcKBnw8fhROi8bft4VHgsRP4muXMizR2/ZMGLSoU8Dg5P0zRYG23Kqc2RqKe1JsaQuvbWeSxuA12x/Rt92NR0+NVmjf3dZ1uJ5C2nCNKQWzyA04wd6ZN3lZfEYpbYv7wlurDCwRq2P2mxgemN/j8KtwZG8dvwKuTY8OtZFIli7QEYPaMWyPia7aRxIDE0UYlj5sEG46N8atcMZJEgifB31learj6ZOBWNpEkNxciNdKAquPBgN8eW4+JJoTk8b3MA2aNZYHjcZQjBHhSe7u78PDaxwlSXVDOSAGOdsE7b75HPnijOJcQTh9uJXTUmcEBgCNuYB5nyrThsM10ou7yBUzvDHnOleYZv7Rz8OXjXX9C9OyaialON4/zM+pzLHH8ytjw+495NzdFiyO/ZrkNgHYHblsPu78zToDb1rikAV3WK+jYcEMUdsFSOJOcpO2BXuEubOUHcSlPgykfiBW9sO34lK5+7AgjXru27fTSPjSy74jb3MFxofBtZg3e/WKEM2PEAZpjwqdEsO2RZJGmHbHQmQdR5A9cVOT4LtPH3WNjsp2pRbEPPdzdWnZfguFH4UeZZy20GAH0sWcDu/tDn8jikttLIIu9NBGztM5xuc6z3hkjIAx0qMFyW6j8NDUkZG9TIwTnlQnYFwdVxKQ2kgIAuMfDrVhaRF9WnJDFxqJOCRg48PSrTFReS5hjBJlTZdZAOTp5ZwOdZmdzkJBKxyN8YGD1yeeK2jgSJVEaqoUYAUAYrWgQqQzpxVgQiLNHqxkn7pxnpv3ht5UULeRlxJPK2U0tpwgznmMbg/Gs70dnd2U3hIYz6MNvqBRw5UAwdbWIOzGMFmIYlhnccjvRAAAxgV2pQBKlSpQBhxjjP2UsB7BpmmYqFVwuMDPWlo9rXJwOHP+/Sq+17rGnD2c6V7Vxn/YNecW5g1D9KvOuVqM+SEqijuY4RkuT1P+VEucfZzfv1plbXMPE+Gw3MsQ7OVdQRyDj414xbq31DMyc/Hzr0XDrCLiHsxw+OYKVVUcZUNyOetLSZsuRvePNCMUto8ijjiRVhjWNBsFUYArTJ67V5kezt08mn7avhFhhqD9/GAAc8s7N8xirN7MzYEcfGL9Y8NqYSZcE4xg8tt63lB6Nn08/hXcmkK+zahFV+IXTyBmcTMRrXJz3T06jbocVk3s3cHEQ43xDRoIL9r3w2Ry2wOR+dAHojIAcda5tJz5Ywa8+/sskgYS8RupCzRt38HGjPL1zTDhfCvs1rl/fLi4adgxMxB04GNqAD0toUIZI0U4xlVA28K2rg5V2gCVKlSgAXiQzwu7/wBS/wCBrAQ2UcSXM8UIYIuZWUZG3jW3E8/ZV5jn2D/8poK24c5WOee5lmkGl1BwEXYbBd8D4k+dAG54h2zaLJRcHA1MHARc+J/gBWc0cltE95KxmnUbb4VASM48B1J54FZLPO4PuyzyjvLr7JArNkjOfLly6Vcy3sMEs1yYI0ULgBS394nlz6Dp50Aclsri8iK3VwvZjDBYV06sHO5JJ+Aqw+8PPnXbKO8SyVZFQHW40tkFUydI5kZ5UOHuVUEpCSFJOHI7wOw3HLzpSLsT4AFOeARoNzKdKj9rMn5Zou9xF2dyuxikGcfsE4I+oPwoC0adoeHRrEhMUSzMRJjYqR4f2tvQ0wuHZreVJIAsZV1ZmcYC4OG/6dKOqLV0ZsskM8tvCwTtUMkZZchXB7wx55z86qttepPcSrJADJCoXunPaDmx8RXR289jAZbeVJREsndddavywM7Z9dt8GoOIPDlbq1mVgwBkCfo2B/WDdB45pvkSZi012JWt3nUSC3I0lcdo+k7rtuM/9utE9t2XD7UwqP0gjRNR2GRtnHpVWmgvozH2ZddR3R1OnHJsg7eX8KEiiuYRlLIK6pn3grqbB6BM7N5cvDwqLbXDQNhYNrZyASMZLhhknSXcjxwOQ8tqxvL6F1gEetilzFrQLhlGeek7n4VeCVLK4a3MUgV2ULKy7yMfvEt16UNxK4huFtxJw+7d0uEwDAcjDcg2cb9MGlUmFqjkl1GnE9Nn/KO3QyOsbDKFSATv45A8yPWthfrFgXK9iT93J1Aj4dfEfjWlo9uqyGO0uEfCtIrxnXvyByTn54rVpdMmgRyff0507cufp514r+IPTXCX14x4ffPNlkZHY5llQOhDKeRHKg+Iu9v2c8eA+dBLHC6SM7/EDFXeLU3axRywykE6lA3/ALwzg5/wa4t1MjdnNA2s40MuAHz03OxHUfLNeYxY9kt0efyJtgLX/Fkti72NuHAGCLjZzjpjx8KZQ3KySaWRo5MZ0yYyR4jxrNERJiy2zZLFdWR3R4jfYem+atKrTRKGtiMDUMOAVYcsEcvWrskscqSjX+/zImXExbiD9LI0cn6hQ4YkEYHzxzrSPWL7vgazbrqx46t64LdUjkVLZQHADEv94Hnv5ZoBJb2TiscGYwoidWnjclgAQRzGAxzy3xUoQUsbjfVhdDS5jcaJ493iycftAjcf461dGW4hRxujgEZ6g0IEvyAO0gbA/WVslum42x54oaaG8tInna8URkjKRxYABPeIyThvA8scxmqoY00o7lY22MLEsbOMMclQUJ8SDiiGA0nJoKCSFYwqXcZSMHZSMAdN/Lx60Ne3WmxlIN6QUC6xGQNyNxgZzvUXh35HXyF8BEASa/7aLUYgh3IIUuTzHw6+dHjakN4JFgWeBJ4ox3e0ik1GJQRklT5DGOm/WpHb3LRoyXnFZBzDExjUCPDpV+fR7qk5UhKXgZ3dz2LxprVC5Peb9UAZJx/jnQtncQ2fD2Ay7xyMhCqSWYsQN8ddt+lWsLS5il13EjSYDBTIwZxkg9Nvzri3VrDcTW9xIgc3BdFc46Ag+VEMUdv04q/PHkG/LCbbuIQyMzO7FmAwCfj06Cgb69ktZo5FhKNOhjGtgF7TI0hvDmd/hRMnEAYnFtC8s+kmKLBHa+YPLT51tFw5ri6juL2KAhFISMpqKk43JO3ToK6vpnpOfUZ7zQqPn/gz59RCEXzyC2fCL2W5E/EXWV4ZswgtqXR8AN+XOnKRXGRqnX9bIVOeeXPPKicV3FfRMOKGOO2CpHGnOUnbBfdWZcPcTNlQp7wHx2GxNWaygbOY85bVuxODjGRvt8KIqVaV2Ll4csNnNCHLa1YDbkSDy670R7PTdvwa2DZ7RI1WQEcmx+HhRFKrFJY4S0DKssTvEwYEqwDHAIG+2dj51GSsvw5dr5HF9cNbwns1zIxCxg9WP8OvwpE/sxw+WBYpVkbBJ1CUgkk5J+NGtcm7vrZXUq8IkLLnI1YA2PXZvrW7XCpNHEQ2ZM6SFONhnn0ogqRLPNt0hbD7McOguI50jl7SMgqWncgEeRNOAMfGoN67UjO22SpUqUCA+KIWsJmX70Y7VfVTqH4UVGwdAwOx3FdYBlKnkRg0Jwsn7OiUnvRgxn1U6f4UD8BlSpUoESpUqUAYcVcJPa655Yosu0hiYgkBduW9B++cL/8A9jf/APzl/Ki+KymC5spVeMMrOAr6u9lemkHlWX2tcfswfKX/AOtZmm+jrGQu+GNIqLxC+JYgDvy9dvCtEkvX4PaNbyO0mT2jsAx0jV489wB471Dxa4yO7Dz8Jf8A61a2sVvOFWINwSInWUNCSoYgk4ORnG/LyoSa7AAHFfaOWJJIOC2zoyhtXvPjj8N/pWy3/tB2Gs8Kt43EuGEk+AUxzGM4OennXJvZGCaUut7fQnJKiKUKFJ3yABiqJ7F2wjdGvr9w5BOZgMYOdhjblUgKpxjj1xHqg4VbHcAl5ioBIJx5nO3lV5r/ANomV0g4TbtMoGSZsAEg8iee+K3b2UtnmMhuLlWNx7wQjgAtq1cseNPQuGJxzoA8/Nf8cja2WLhaP2kYD6nwVkwcjbbG3PzrvvftH7ur/Y9sHIJKi4zjny8enhzr0GgE5NdAoA81Hfe1b7twS0UaSRm63zvgfh6Vpa3ftI06LccHt44y41OtwGwvXbPOvRVKAKqCBvVqlSgAbiP/AKZd/wCpf8DWM1z7vwkzJgskQKjzxt9a04owXhV4zchC5PyNLrWxnuOHJ2lzOolXLI2CCp5Dcd3bGw5UANLO3W2tkhH6owSep6n55NY8V24ZdEx68Rk6f8f42otMKuBy9aH4jk8OuQCATEwGT1xQBrGp7NQW1kD73j50tuz2Mc7D9RWI+RNMoGDQRlQQpUFQegxtS7jAKWl0/Qwvv/smkyzG+Rfw1RABBnJaKOVW8V0hcH0I+tMGVWUqwBB2IPWsGtY5UiJ1IyIAroxVl2/xsciuW7yCeWCRg5jCsHAxkHPMeO1HfJekC3MP6GSzl94e2mQhWiVi677rkZ6dennQkHBbRyxt+KX6nqq3H3d+WkjansxaC0aYEBtSqpI8WA3+davb2t8Moy602EkbAsp9f4GpKTSKZTp0hRDwWCCaSVZrlpGAAYy7p6bbefjjeiBPJbukd0FCsdKyqdifMfqn6UHxObitpdWyRJD2YciV5NkcbYwf1TzPrjpTQ6XTSVDKwxgjINKVvsti0+iSIssbIwDKwwRSq/nks/dYpAZlNxHpcfeG/wCv8Ns/OihJ9noUmOIASUkJ5DoreHgDSPi0jST2MrkiMXaavU/d+GfqRWfNkcOF5LccFN2wuW8lmvojEcGIkSEcgCPu+ucHyxVprgwlWdmxnSW8CeprC1IW5u3G0asCf72kZ/h8q0SSK4iJR0kjbY43BrlZW8k9suUv7muMUukFpdMudY1D61uTFPEVbvKeYpOwubdGMWmaNQSFJ0v6A8j8aostxcoMFIomH31k1MR5bDHnn5VytT6JjzPfi9r/AGISgn12MBK1vcaFaW4j05OF1FD0zjnn4nrWkt3PHE0i2j4XcmQgdfAZNK4ONLPdracKtUmVDmeVSFjTpsf1j02+dMo24g00ayxQiP8AWYNv8BXm8+B4pVkXK+Spwcey0si3ivBAwcEYdwTgDrg9T6VdkWO8tgihRokGFGAPumiEUKMDYDkB0oeckX1pjqzj4ac/wrHHLftj1yKgrpUyDyrC8YpZzsBkiNtvhWkI0xqCdR0gZ8dudUbHs3odlXt4XI1RRkg5GVFWcoUZXxgg5B5Y86kuoqRGdLHYEjNK0eBridbmWV5IWBKspCEbaSFHPOfic7Vp0+DJl5Vuvgi5JFBDbz9rDHOcuNCTo3eG33W8fEZ5j0qtnIeFWVsXmmnhk/Qu7AYikBwfDY7+NZ3Ae4u2a3idmmkRSCG093cEsucEHO/LHpT6XhVtcwwxMraIjqChyMnxOOe5zXufT/RpZcLWf8Mv6p/JzsuqUZXETQxXHGbiQyti2QMmEJADZyrDfDHHMHlyo2y4dEkl7ZTqJ45NEj9oAdRbOdv9kbeVNLSyhsrdYIF0xjfGSd/jWS7caP8Abtwfk3/WvQaTQYtPBRUVaXwYsmeU27fBvb20NtGI4YxGgyQq8tzk1sABXalbUqM7ZKlSpTAlSpUoA4eVB2p03t9F/bWQf7S/mDRtAZ0cX2/zlvv56W/JjQNGosYlvDdBT2uCM6jjfGduXQfKihyqCoaAbs5kGu0KJc3YiWWPITUyY73PAPpzFFUCJUqVKAOMMjFBWn6O7vIenaCQD+8Mn6g0adhQT/o+LxNviWFkPqpBH4mgkg4cqhOOdCy8QtIG0y3Eat+zqyfkN6zPEO1H6C2uZR49noX5tigVBuRUpPFNxuVNRs7WI/sySFj67bVKApji6A+07D1k/wCWu8VXiDWLDhckKXRZcGYErjIzy8qH4pEbi5s4QiEszkO+ru4XppIO/KsvspjuJ4CP/wB3/wDsqg6o5UHQM5ztSaGO4k4ParbStG2TqKnBxk9SD6+eKr9nAuEFzb6jyAaX/wDsraxvLe04LbSzlLePATAzgEnAAzk7mgBcR7V4QRycNJA3Zgd9/D0+ZNawN7TNHIJmsUfI0EAnAzvken4+VOxe2up1NxCCpw2XAwcflV/eLff9NFt/aFAHn539psDsHsdexIZTp67Z9KgPtRJasQbGKYE6QVJB3PPflyx5U8kvbSMFmuIgBgE6xtnl+NaC4tycCaLJ2+8KAOwGQxIZdOvSNWnlnritawa7tlKhp4wW2HeG/WtUdXXKMGHiDmgC1SpUoAlSpUoAF4kM8Lu/9S/4GrwDFtEf7A/CqcS/9Lu/9S/4GsLxnThAdG06EVzvjIGCR8QDQB2B5TxK5QyMYgqMFIA0k55fKucVy1oVx3daFj+yNQOojwGKzujPDNJeQRLIpg3BYgjSSeXXnVXu2u4o4oDExnRgzF8qpAGRtzO/0oAZqckUJxgA8Jus/wBGaJtozFBHGxLFVC6sYzgYzQ3Gf/TJQObFVHqWFAFjaEjunHkelBywCLiMDknS4MJ0jqd1/BvnW/E75LWE6XUysQqLnfJPhzI9KTWl3xZJWll9nrt5VBAke5Q52ycDOAM5AxQk6Jb5HpjDG0PZMgZCMFWGQRQLRxwcYtljRY0MLgBFxkjGxx4DlRdpLJNAsksDQswyY2OSvyrK/idjFNEAZIm1KCcBsjBBPofnQRCjGjqQyghhggjnSm6tEs2W4toQqDPbJEuMj9rHiPwphbXK3CNgMrIdLq3NTzwaGkku0LN7uHgG2lW/SHzA5fDn+FIabQonvROpVMFGHM/rD8qR3kfZRQ20mWgknRVbP3ck90/wPoPCml9ZmCT3qyKmKYltBOEJ6/3Tmlt5MkywQzxOjNcRjDjYnPRhsfoa5uTdv9x1cTi4XEI4epW0kDsTIJWDnGCTnn8sUvnub63haS3S0w8ramuJCve1EY2HgBRMCzW93d9nrniwgKsw1A4znJ57VSZ1ijaUKs0EkmWjK99W5H5Yyc8qoiqlKi2PJW1vbx37WcWi22CAYpCzFvCsH4aeJSl7iFba3zkxIMSSf32HIeQ59SeVHJ2FoiyTtGhOdAUbeOFHX8TWka3d3c23YKYrWXI7SSM5JxnZSM/PA86tx4Z5PwohkzY8PbMIYLbhKdusccQjDBI4xsFxyHmR8qL/APGJjJLbRlMsF7OfbTgA5HlzB9RTez4aLW6eYyyyMyhRrx3RzOMeJx8qY48qtn6PgzS35o2ziajXuUvaefk4kiRTRgYukBxC25J6cs9ayTiIluraGSCWCdZd0kHMaGBx5Zr0WhVcsFAZvvEDc15y7Be4nZTidbpVDad1GMJz6b+h515/1D0TTaPE5rlt0vysswaqWWVM3v7qCP3ftJkCGcKQGzlgCQPgQCfAVHv5yjLZ2U0zHZJGGmMnbcnnjBPTpS7gtoz8bN4Y45XRmSXHdMbkZ1FT1xtt4mvXoMjJq/Rfw1glCLySb/Ihm1souooQPwi7ubgSyXCxIzDtIVy4YDpnYYPXai5+DW8hjMeqHQ+s6DuR0GTuB5DFNsDwqYr0uLRYcUVHHFIwTzTk7bBLC0SztUt4y2hQcasZ5k9PWigAK7UrVFUqK27JQMo0cWtG/bSRD58j/A0aaBvO7c2T+E+M/wB5WFMSYfUrgORUNAHalYRwCOWRw0hLtqIZiQNsbeFbZHiKAO1K4SAMkgDzoeXiFlEcSXcKnw7QZ+VAUE0DdjReWcnTtGjPoy/morn2nC380s8v9yFj9SAKF4ldXRtO1SwkHYukgMkiryYeZ6ZoGkOKh5b4oI/aLkj+SxD0Zz/AVBZ3LDMl9KP7MSKn8CfrQFG88LsA8LKj6l1MUzlQdx/jlVZr62tyRLPEhHRnGflzrA8MgbeQyTH/AEkzN9M4rSwtrOKBDZxRpGB3Si42/GgLOfacLfzUVxMf9HEcfM4Fca5vH/m7IR+c0oH0XNHVKAsB7C9kP6S8SMHpDFv82z+FCX3DoQkE07Sz9lMpPayEjB7p2GB+t4U5oa/i7exni6tGQPXp9aAsvBbwwriKGOP+4oX8K1KgnOKytphcWkMw/wA4gb5itqBHNIqV2pQBnxFtFzaSNFJJGNYfQucZXwoNF4XHGI04bKqDkBAaL4hDFLfWKSxrIuZG0sMjOmlzT26uqn2fYah/RA4PhsPMVnbS7OsZW/D+BWV/HeW/B3iuY86JEhOQDzo2HhaX/BbW3uxKoXv6VcoQcnGcetUtBb3M0aPwIQqQCzui4B8Nqot1dWPArR7O27d917MZ2He329BQq8Dbb7ZqPZHg2iVBYxhZVCsNRwQOXp8K6vsjwZBJiyXvgq2XblkHx8VX5VkPaS6UEtwLiBUZ3VM8mA5fHPoKkHtNdzK2rgN/GVRmIcDmOQ9T/CmI6fYvgbJoaxXG+e+2TnxOd/Hetk9leFR3S3KWgEqHUrazsc58fIfKg29qb4opX2b4kSXC9MDPX0p1wy9kvrXtpLSa2bWy9nMMNscZ9DzFAC9fZHg69kRZgGJtSYdtj48/OmtlZQcPtEtbZNEMeyrnOBzoipQBKlSpQBKlSpQALxI44Xd/6l/wNLLvidlPwaaKK5hdxEoIDjbOw+v4Uz4kM8Lu/wDUv/ymllzYWcHCIIo7aFFeSIY0DHMc/gKADJrkl1gtykkxXck7KPEgePhQ0saw9jEhMlyZ1m7o3bfDE+Awf4VjacDsrxHuZYF0TP2ixgacLgYzjGTsD5cqMT2f4bFnsbVItRBPZZTPhnB3oAZBhgUDxbvWsaA7PPEpPh3xV/syALhXuFxyxcP+dA8R4cFW2Au7wZuYwf0xPXzoAtYS/pcTwPHNKWbW+Mnf7o64Axj0NNgQAKUXXCLiVYzBxCdWRw36Qqw6/wBnbnVBbcZUjN+G089lGv4ae78zQA7LgDr8qGvJwsYVBqlkOhAeWcc/TAJ+FLJI+JLA8lzxFrdMYAjiRmznxxz6YArtjwu8QtM14Fcnuo0WrsxtkbtzPWgBra2629uqLu36z9WPUnzNBubu6lc28gjjjOFDKP0pHPJ5gdNq1EPEVGBdwYH+gP8A9q52PEgdS3NsT4GAjPx1UAYfZUgiYm4YSyEvJvlGY/2fD0wdq8pxOC9jKQSpbuBPGCveGrfb0+tezK8T/as//g/50h9ora+K2szm0z7xGpwj+O3Ws2pjcd3waNNk2ypgVr2AiAiJyxy4dssDy73XbFCROJ55L2Aa0BMZUbFsbFh55GPMVtPbXMrai1qrj7rqrhl+Oavw+14peB1Z7ONIm0O6q4Lnntg7bY388VgwY3N8eTdlzRxQ3SO8NtbXiF7JGJTJbQgN2JGNLMTzyMgY3wfEYr08KJHCiIuEVQqjPTlQEFld28YSKW0jUfqrCx+pbJ+NbCK/5m8iH92D82rt44bI0eb1GZ5ZuQbmpmg/d71ud8B/dgA/E1xra7xg377+EK5qZRVherJ2pFxtHtpIbuCMvrnijmUAkkBtiMdRnHxql3Jdi5jt7S/mdtREzlYyI9tv1RnJ8DkULxazkXh8ksnEuIM+pOU4RS2oDljAB8BXB9S9S0dvT5Hbfx/vZu0+nyfjQwgkW2uXuHBtoSAZO0IGtjsp05JHLn1p0jhuRJ9K8wOAwNOZJVZCuAoinbOc557fL1rfhPDbVprhooJUt9kUGZu8ykgkd7ljG/lVfo/qOHI1psKdLy+aDU4Glvl2eiz5H5VmbiFfvSoPVgKGHCbHm1uj56uSx+prVeH2aju2kA//AGxXozCcbiVimNV3AM/6QVQcXsSSFn1456EZsfIUSsEaHKxoCeeFAq5B8TQHAIeIxn7kF0/pAw/HFA8Qupzbo4sJhomjfLsi/rAHqehIpxoFC8UH/hVzgcoy3y3/AIUDRUScQbZbWBf785P4LXQvEmOWltE8ljZvxIotSGGocjvVqBWBe7Xjfev2A6iOJV/HNReHknMt3dP/APu6R9MUbUoCwIcKsc5a2RzzzIS/40SkEUX83Eif3VA/CtKlArKgEf8Aesb2IzWc8Q/XjYfSiK4eYoAxs5u3tIZf20Vj8QK2O4oLhPd4esZ5xO8Z+DEUdnnQNpg8UMyTTM8xeNyCikAaPj1rdV0586nwrtAEqVzNdoF2SqsCatU6UAA8NykL2/WGR0+Gcj6EUdQMBKcWuU6SKso88d0/gtHUDZKlSpQI7dWr3E0EiTNE8RbBChs5GCMGue6Xmcm+3/1C0fkVxtxVB1gH3a72/l/L/QrWtnbC0tY4NZfQMaiME+f1pHeWV/Z8WN3a2lzejSzhVuVjXUSe6Q3TwNaJxbjxgLt7Mzq45R++wkn45xQB6DC8qgRRyGK83Pc8au2tJG4BPC0UvaMovI/A7bbGjE4jxYDH2DL8bmOgBxpUGujHSvN8Sl4vfWxjXgs6OveUrdRjJwRgnw3q9hPxWxs47ZeC3EioPvSXcbMfjQB6KuZ3pHc3nFLm2khbgUwWRSpK3MeQCOnnQHCo+LcNWb/wi7kaRv8AOXqNgAnGPDY0AesrgYHkaTniXFiCPsGX/eY6W23Bbq8nuHuPtCxyDob3sO2WJJxjkBsBQB6sHPWpQfDbL7PtFtzPPPpz+knfU5z4mjM0AC8S/wDS7v8A1L/8ppTxCQzvY2K7uyCTAznGy5+Ram3Ev/S7v/Uv/wApoQ/ye6tbhyFjeHsi3gcgrn13oAZRoqLpUYA5AVeqqRjarZoAlA8Q/nrAf/mR/wArUaSAM0DesDfWC9RI7H0EbA/iKADgBipgeFRTkbV2gADiSjFqyjvi4TT8Tg/8JajVAA5UBduJbm0ijyzrKJG2+6oB3Prnaj12zQBapUzUzQBxqWcZjD2canrPH/zUzO42oDiY1R264P8A5iPO3TVUMkd0WhxdOzzbyBFaQ40qCx9BTjhdubewiV1xKyh5P7x3P5fCll/aSQsUGMAhkzyOCDg/KnFpcrdwrMmQGGSp5qeoPmKz+npJNeSXqc5SjGujfA8KmBXaldI4xyl/F2mFoogl7N3lVCcZOCdwNxTGg+IwPNZuIl1SqQ8YzsWByAao1Kk8UlDumTx1uVi+GVo7aVBGuqAlQF2B2Bzvy50LJHDLZXDdo08iJnWSSM+Kjljny5VsZLGSQvJIFbnIjsV5ftDltVr64jSylRNUrvC5RIxqZgAdwB08+VfLXizLLt2u2/g76ca4ZreM0kQiQ9+Zwgxz3O+PDbNDPw/jQKCDidvDGEVNKwHG3UDO3/T1ojh9sbxbW9uA6uAJIoWGkx5GMnqTg9fGnAUCveehenS0WF717m7/AMHK1ebfLjpCmztuMR3SNdX9tNAPvIltoJ28c7b04qVK7pjfJKlSpQIlY3Ufa20sZ5OjL8xW1cPT1oBGFi/aWFu+/eiU7+lEUFws44dEhyDGCh+BI/hRtA2SpUqUCJUqVKAJU23B8KlTOOlA48Mwgc9rdJq5OHA152I8Om4NGAHTmlpkZOJ6dtLwg7L1VsfgaNEhIqNF29Jlie/6V0jY86pmu52xjFOiG5HM4ArVsAedK5xLJfuouJYo44BJiMKSTkjqD4cqHe/LWqSPcXSiRtIwiZGPhy86iX4sUpRtDg/f3NcOAPnSn7QsyTIOK3OAwBxGuD/w1YX1qwMacTmdzqIHZqDtkkAkeRqXJL7WfwFyho7qBgqYZirE4BG2Rg+GRiiCRnOQR0xXn5ILTid1Z+8TXjFcyxligC78jgeVEzSpb3DRe93Q0jUdAjwM9MYpXT5CWllVDfNSh4bJpoUlF/dYcAjZPyqUbkVfa5BD9u8S/rA/dr+VT7d4l/WB+7X8qlSqjcT7d4l/WB+7X8q79ucR/rA/dr+VSpQB37c4j/WB+7X8qn25xH+sD92v5VKlAE+3OI/1gfu1/Kp9ucR/rA/dr+VSpQBPtziP9YH7tfyqfbnEf6wP3a/lUqUAT7c4j/WB+7X8qr9u8S/rA/dr+VSpQBPt3iX9YH7tfyqfbvEv6wP3a/lUqUAZXvG+INYXINwMGF/82vgfKu/a99LadlJMGQxAFTGvgPKpUoA7Bx3iXuluxuclolJJRdzgeVX+3eJf1gfu1/KpUoAtHxziLSAG4GP9Wv5Ujvry4uvaK37aUsGMasOQIydsCpUoAdrxziIUfygdf82vj6VZeN8QLAG4GP8AVr+VSpQAFwrjF+eHxzmcGWVVd3KLliRkk7UY3HOIj/3A/dr+VSpQwK/bvEv6wP3a/lU+3eJf1gfu1/KpUoA6vHeIk/8AmB+7X8qVcZ4jd3nYieYsE7QgABd9HlzqVKAC73iN1HZmNXUJHpCDs12HyoKz4rew3s6xzaVMSsRoXGdWM8ueKlSsmD/yJE8//j/qGfbfEN/04/dr+Vd+2+If04/dr+VSpXROST7b4h/Tj92v5VDxriHZv+nHL+jX8qlSh9Dj2aycTuy2DIp06CuY1OD4jal/Em7Pht0yKitImWZUAPQ8+m+9SpVUIR3QdF1vay3DOI3dtwqBYpcAoGOVByTnJ3HkKJ+2+If04/dr+VSpVpUyfbfEP6cfu1/Kp9t8Q/px+7X8qlSgiT7b4h/Tj92v5VPtviH9OP3a/lUqUAT7b4h/Tj92v5VPtm/c6WnBB2P6NfyqVKBi7hV5PZRSm3fSXc6iVDE7A9fU0x+2+If04/dr+VSpQIn23xD+nH7tfyqfbfEP6cfu1/KpUoAn23xD+nH7tfyqfbfEP6cfu1/KpUoAn23xD+nH7tfyqfbfEP6cfu1/KpUoAR397cXPH7YTSlg6oGGAAf0ijkPImni8avwoxOP3a/lUqUMZPtviH9OP3a/lU+2+If04/dr+VSpQIltxi++0ZG7cZ7Bf1F/bPlWo4xfFgO1XHe27JOnwqVKgdDT/AIC/2teg47RMf6pPyqDi16XP6VeWf5pfyqVKSZdZccTuygy6bnB/RJy+VUfi96HP6Vf3S/lUqUeSMXybLxe+0/zw/wDgv5VKlSkB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480854" y="3064254"/>
            <a:ext cx="3134953" cy="23073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矩形 6"/>
          <p:cNvSpPr/>
          <p:nvPr/>
        </p:nvSpPr>
        <p:spPr>
          <a:xfrm>
            <a:off x="203915" y="5661248"/>
            <a:ext cx="72058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zh-CN" altLang="en-US" sz="5400" b="1" i="1" cap="none" spc="5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</a:rPr>
              <a:t>分裂的现实击垮了儒学</a:t>
            </a:r>
            <a:endParaRPr lang="zh-CN" altLang="en-US" sz="5400" b="1" i="1" cap="none" spc="5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2839794393"/>
      </p:ext>
    </p:extLst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44009" y="1"/>
            <a:ext cx="4499992" cy="31409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0020" y="3151110"/>
            <a:ext cx="4572000" cy="37068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矩形 1"/>
          <p:cNvSpPr/>
          <p:nvPr/>
        </p:nvSpPr>
        <p:spPr>
          <a:xfrm>
            <a:off x="263792" y="798781"/>
            <a:ext cx="4104456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5400" b="1" cap="none" spc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崇佛思想的出现</a:t>
            </a:r>
            <a:endParaRPr lang="zh-CN" altLang="en-US" sz="5400" b="1" cap="none" spc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5" name="矩形 4"/>
          <p:cNvSpPr/>
          <p:nvPr/>
        </p:nvSpPr>
        <p:spPr>
          <a:xfrm>
            <a:off x="4841777" y="3933056"/>
            <a:ext cx="4104456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5400" b="1" cap="none" spc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本土道教思想流传</a:t>
            </a:r>
            <a:endParaRPr lang="zh-CN" altLang="en-US" sz="5400" b="1" cap="none" spc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9596377"/>
      </p:ext>
    </p:extLst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矩形 3"/>
          <p:cNvSpPr/>
          <p:nvPr/>
        </p:nvSpPr>
        <p:spPr>
          <a:xfrm>
            <a:off x="467544" y="1757582"/>
            <a:ext cx="217670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8800" b="1">
                <a:latin typeface="仿宋" pitchFamily="49" charset="-122"/>
                <a:ea typeface="仿宋" pitchFamily="49" charset="-122"/>
              </a:rPr>
              <a:t>儒学</a:t>
            </a: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0678" y="4437112"/>
            <a:ext cx="5158105" cy="1874520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1ECE9"/>
              </a:clrFrom>
              <a:clrTo>
                <a:srgbClr val="F1ECE9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05281" y="620688"/>
            <a:ext cx="4627563" cy="4249737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65868" y="188640"/>
            <a:ext cx="1839837" cy="24469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52376188"/>
      </p:ext>
    </p:extLst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矩形 3"/>
          <p:cNvSpPr/>
          <p:nvPr/>
        </p:nvSpPr>
        <p:spPr>
          <a:xfrm>
            <a:off x="505517" y="1484784"/>
            <a:ext cx="45719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8000" b="1">
                <a:latin typeface="仿宋" pitchFamily="49" charset="-122"/>
                <a:ea typeface="仿宋" pitchFamily="49" charset="-122"/>
              </a:rPr>
              <a:t>儒学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580112" y="1282232"/>
            <a:ext cx="3672408" cy="3630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矩形 4"/>
          <p:cNvSpPr/>
          <p:nvPr/>
        </p:nvSpPr>
        <p:spPr>
          <a:xfrm>
            <a:off x="179512" y="5229200"/>
            <a:ext cx="5760640" cy="954107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zh-CN" altLang="en-US" sz="2800" b="1" i="1" u="sng" spc="5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“三教合一”，主张以儒学为主，调和并吸收佛教、</a:t>
            </a:r>
            <a:r>
              <a:rPr lang="zh-CN" altLang="en-US" sz="2800" b="1" i="1" u="sng" spc="5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道教</a:t>
            </a:r>
            <a:r>
              <a:rPr lang="zh-CN" altLang="en-US" sz="2800" b="1" i="1" u="sng" spc="5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的理论。</a:t>
            </a:r>
          </a:p>
        </p:txBody>
      </p:sp>
      <p:sp>
        <p:nvSpPr>
          <p:cNvPr id="6" name="矩形 5"/>
          <p:cNvSpPr/>
          <p:nvPr/>
        </p:nvSpPr>
        <p:spPr>
          <a:xfrm>
            <a:off x="1736507" y="298168"/>
            <a:ext cx="5907386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5400" b="1" i="1" u="sng" spc="350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仿宋" pitchFamily="49" charset="-122"/>
                <a:ea typeface="仿宋" pitchFamily="49" charset="-122"/>
              </a:rPr>
              <a:t>三教合归</a:t>
            </a:r>
            <a:r>
              <a:rPr lang="zh-CN" altLang="en-US" sz="5400" b="1" i="1" u="sng" spc="350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仿宋" pitchFamily="49" charset="-122"/>
                <a:ea typeface="仿宋" pitchFamily="49" charset="-122"/>
              </a:rPr>
              <a:t>儒</a:t>
            </a:r>
            <a:endParaRPr lang="zh-CN" altLang="en-US" sz="5400" b="1" i="1" u="sng" spc="350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仿宋" pitchFamily="49" charset="-122"/>
              <a:ea typeface="仿宋" pitchFamily="49" charset="-122"/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691680" y="1340768"/>
            <a:ext cx="3569355" cy="31624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6084168" y="5324738"/>
            <a:ext cx="244827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i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仿宋" pitchFamily="49" charset="-122"/>
                <a:ea typeface="仿宋" pitchFamily="49" charset="-122"/>
              </a:rPr>
              <a:t>为什么会出现这样的局面？</a:t>
            </a:r>
            <a:endParaRPr lang="zh-CN" altLang="en-US" sz="2800" b="1" i="1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仿宋" pitchFamily="49" charset="-122"/>
              <a:ea typeface="仿宋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65894990"/>
      </p:ext>
    </p:extLst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矩形 3"/>
          <p:cNvSpPr/>
          <p:nvPr/>
        </p:nvSpPr>
        <p:spPr>
          <a:xfrm>
            <a:off x="395536" y="1700808"/>
            <a:ext cx="936104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5400" b="1" i="1" spc="2500" smtClean="0"/>
              <a:t>佛 教</a:t>
            </a:r>
            <a:endParaRPr lang="zh-CN" altLang="en-US" sz="5400" b="1" i="1" spc="250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660232" y="340443"/>
            <a:ext cx="1944216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矩形 4"/>
          <p:cNvSpPr/>
          <p:nvPr/>
        </p:nvSpPr>
        <p:spPr>
          <a:xfrm>
            <a:off x="1835696" y="388350"/>
            <a:ext cx="4572000" cy="1200329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r>
              <a:rPr lang="zh-CN" altLang="en-US" b="1" i="1">
                <a:latin typeface="仿宋" pitchFamily="49" charset="-122"/>
                <a:ea typeface="仿宋" pitchFamily="49" charset="-122"/>
              </a:rPr>
              <a:t>相传东汉初年，明帝一天晚上突然梦见一位闪耀</a:t>
            </a:r>
            <a:r>
              <a:rPr lang="zh-CN" altLang="en-US" b="1" i="1" smtClean="0">
                <a:latin typeface="仿宋" pitchFamily="49" charset="-122"/>
                <a:ea typeface="仿宋" pitchFamily="49" charset="-122"/>
              </a:rPr>
              <a:t>日光的</a:t>
            </a:r>
            <a:r>
              <a:rPr lang="zh-CN" altLang="en-US" b="1" i="1">
                <a:latin typeface="仿宋" pitchFamily="49" charset="-122"/>
                <a:ea typeface="仿宋" pitchFamily="49" charset="-122"/>
              </a:rPr>
              <a:t>金人。有人说这应当就是西方的佛。汉明帝于是派</a:t>
            </a:r>
            <a:r>
              <a:rPr lang="zh-CN" altLang="en-US" b="1" i="1" smtClean="0">
                <a:latin typeface="仿宋" pitchFamily="49" charset="-122"/>
                <a:ea typeface="仿宋" pitchFamily="49" charset="-122"/>
              </a:rPr>
              <a:t>使臣前往</a:t>
            </a:r>
            <a:r>
              <a:rPr lang="zh-CN" altLang="en-US" b="1" i="1">
                <a:latin typeface="仿宋" pitchFamily="49" charset="-122"/>
                <a:ea typeface="仿宋" pitchFamily="49" charset="-122"/>
              </a:rPr>
              <a:t>西域求佛法，请来了两位高僧，还用白马驮来佛经。</a:t>
            </a: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53640" y="2093732"/>
            <a:ext cx="1944216" cy="15995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矩形 5"/>
          <p:cNvSpPr/>
          <p:nvPr/>
        </p:nvSpPr>
        <p:spPr>
          <a:xfrm>
            <a:off x="1835696" y="2016365"/>
            <a:ext cx="4572000" cy="1754326"/>
          </a:xfrm>
          <a:prstGeom prst="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r>
              <a:rPr lang="zh-CN" altLang="en-US" b="1" smtClean="0">
                <a:latin typeface="仿宋" pitchFamily="49" charset="-122"/>
                <a:ea typeface="仿宋" pitchFamily="49" charset="-122"/>
              </a:rPr>
              <a:t>萧衍是南梁的开国君主，晚年笃信佛教萧衍从</a:t>
            </a:r>
            <a:r>
              <a:rPr lang="en-US" altLang="zh-CN" b="1">
                <a:latin typeface="仿宋" pitchFamily="49" charset="-122"/>
                <a:ea typeface="仿宋" pitchFamily="49" charset="-122"/>
              </a:rPr>
              <a:t>《</a:t>
            </a:r>
            <a:r>
              <a:rPr lang="zh-CN" altLang="en-US" b="1">
                <a:latin typeface="仿宋" pitchFamily="49" charset="-122"/>
                <a:ea typeface="仿宋" pitchFamily="49" charset="-122"/>
              </a:rPr>
              <a:t>大般涅槃经</a:t>
            </a:r>
            <a:r>
              <a:rPr lang="en-US" altLang="zh-CN" b="1">
                <a:latin typeface="仿宋" pitchFamily="49" charset="-122"/>
                <a:ea typeface="仿宋" pitchFamily="49" charset="-122"/>
              </a:rPr>
              <a:t>》</a:t>
            </a:r>
            <a:r>
              <a:rPr lang="zh-CN" altLang="en-US" b="1">
                <a:latin typeface="仿宋" pitchFamily="49" charset="-122"/>
                <a:ea typeface="仿宋" pitchFamily="49" charset="-122"/>
              </a:rPr>
              <a:t>中找到理论根据，下令僧人必须吃素。从此，汉传佛教形成吃素的传统。萧衍不近女色，不吃荤，不仅他这样做，还要求全国效仿：“以后祭祀宗庙，不准再用猪牛羊，要用蔬菜代替。</a:t>
            </a:r>
            <a:r>
              <a:rPr lang="zh-CN" altLang="en-US"/>
              <a:t>”</a:t>
            </a:r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22302" y="3928426"/>
            <a:ext cx="2050098" cy="14958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矩形 9"/>
          <p:cNvSpPr/>
          <p:nvPr/>
        </p:nvSpPr>
        <p:spPr>
          <a:xfrm>
            <a:off x="1979712" y="4214672"/>
            <a:ext cx="4572000" cy="923330"/>
          </a:xfrm>
          <a:prstGeom prst="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r>
              <a:rPr lang="zh-CN" altLang="en-US" b="1" i="1" smtClean="0"/>
              <a:t>唐代初年，统治者秉承开放的心态，主张三教并行；武则天时期，佛教的地位得到大力提倡</a:t>
            </a:r>
            <a:endParaRPr lang="zh-CN" altLang="en-US" b="1" i="1"/>
          </a:p>
        </p:txBody>
      </p:sp>
    </p:spTree>
    <p:extLst>
      <p:ext uri="{BB962C8B-B14F-4D97-AF65-F5344CB8AC3E}">
        <p14:creationId xmlns:p14="http://schemas.microsoft.com/office/powerpoint/2010/main" val="3623629948"/>
      </p:ext>
    </p:extLst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矩形 3"/>
          <p:cNvSpPr/>
          <p:nvPr/>
        </p:nvSpPr>
        <p:spPr>
          <a:xfrm>
            <a:off x="395536" y="1700808"/>
            <a:ext cx="936104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5400" b="1" i="1" spc="2500" smtClean="0"/>
              <a:t>佛 教</a:t>
            </a:r>
            <a:endParaRPr lang="zh-CN" altLang="en-US" sz="5400" b="1" i="1" spc="250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331640" y="546121"/>
            <a:ext cx="2525266" cy="16919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372200" y="470383"/>
            <a:ext cx="2448273" cy="1767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矩形 4"/>
          <p:cNvSpPr/>
          <p:nvPr/>
        </p:nvSpPr>
        <p:spPr>
          <a:xfrm>
            <a:off x="3995936" y="613562"/>
            <a:ext cx="228600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i="1">
                <a:latin typeface="仿宋" pitchFamily="49" charset="-122"/>
                <a:ea typeface="仿宋" pitchFamily="49" charset="-122"/>
              </a:rPr>
              <a:t>佛教盛行，广修寺庙，耗费了大量的钱财，很多</a:t>
            </a:r>
            <a:r>
              <a:rPr lang="zh-CN" altLang="en-US" sz="2000" b="1" i="1" smtClean="0">
                <a:latin typeface="仿宋" pitchFamily="49" charset="-122"/>
                <a:ea typeface="仿宋" pitchFamily="49" charset="-122"/>
              </a:rPr>
              <a:t>劳动力</a:t>
            </a:r>
            <a:r>
              <a:rPr lang="zh-CN" altLang="en-US" sz="2000" b="1" i="1">
                <a:latin typeface="仿宋" pitchFamily="49" charset="-122"/>
                <a:ea typeface="仿宋" pitchFamily="49" charset="-122"/>
              </a:rPr>
              <a:t>不事生产，严重影响到政府利益</a:t>
            </a:r>
            <a:r>
              <a:rPr lang="zh-CN" altLang="en-US"/>
              <a:t>。</a:t>
            </a:r>
          </a:p>
        </p:txBody>
      </p:sp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622165" y="2420888"/>
            <a:ext cx="1944216" cy="22194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矩形 5"/>
          <p:cNvSpPr/>
          <p:nvPr/>
        </p:nvSpPr>
        <p:spPr>
          <a:xfrm>
            <a:off x="3856906" y="2622686"/>
            <a:ext cx="4572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sz="2800" b="1" i="1" u="sng">
                <a:latin typeface="仿宋" pitchFamily="49" charset="-122"/>
                <a:ea typeface="仿宋" pitchFamily="49" charset="-122"/>
              </a:rPr>
              <a:t>他</a:t>
            </a:r>
            <a:r>
              <a:rPr lang="zh-CN" altLang="en-US" sz="2800" b="1" i="1" u="sng" smtClean="0">
                <a:latin typeface="仿宋" pitchFamily="49" charset="-122"/>
                <a:ea typeface="仿宋" pitchFamily="49" charset="-122"/>
              </a:rPr>
              <a:t>针对</a:t>
            </a:r>
            <a:r>
              <a:rPr lang="zh-CN" altLang="en-US" sz="2800" b="1" i="1" u="sng">
                <a:latin typeface="仿宋" pitchFamily="49" charset="-122"/>
                <a:ea typeface="仿宋" pitchFamily="49" charset="-122"/>
              </a:rPr>
              <a:t>佛教宣扬的形神分离、形亡而神不灭的观点，提出人的</a:t>
            </a:r>
            <a:r>
              <a:rPr lang="zh-CN" altLang="en-US" sz="2800" b="1" i="1" u="sng" smtClean="0">
                <a:latin typeface="仿宋" pitchFamily="49" charset="-122"/>
                <a:ea typeface="仿宋" pitchFamily="49" charset="-122"/>
              </a:rPr>
              <a:t>精神</a:t>
            </a:r>
            <a:r>
              <a:rPr lang="zh-CN" altLang="en-US" sz="2800" b="1" i="1" u="sng">
                <a:latin typeface="仿宋" pitchFamily="49" charset="-122"/>
                <a:ea typeface="仿宋" pitchFamily="49" charset="-122"/>
              </a:rPr>
              <a:t>和肉体是统一的，对佛教进行抨击。</a:t>
            </a:r>
          </a:p>
        </p:txBody>
      </p:sp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372200" y="4732639"/>
            <a:ext cx="2771800" cy="21342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矩形 6"/>
          <p:cNvSpPr/>
          <p:nvPr/>
        </p:nvSpPr>
        <p:spPr>
          <a:xfrm>
            <a:off x="755576" y="5014952"/>
            <a:ext cx="5387330" cy="1569660"/>
          </a:xfrm>
          <a:prstGeom prst="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zh-CN" altLang="en-US" sz="3200" b="1" i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仿宋" pitchFamily="49" charset="-122"/>
                <a:ea typeface="仿宋" pitchFamily="49" charset="-122"/>
              </a:rPr>
              <a:t>统治者北魏太武帝</a:t>
            </a:r>
            <a:r>
              <a:rPr lang="zh-CN" altLang="en-US" sz="3200" b="1" i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仿宋" pitchFamily="49" charset="-122"/>
                <a:ea typeface="仿宋" pitchFamily="49" charset="-122"/>
              </a:rPr>
              <a:t>、北周</a:t>
            </a:r>
            <a:r>
              <a:rPr lang="zh-CN" altLang="en-US" sz="3200" b="1" i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仿宋" pitchFamily="49" charset="-122"/>
                <a:ea typeface="仿宋" pitchFamily="49" charset="-122"/>
              </a:rPr>
              <a:t>武帝、唐武宗和后周世宗先后</a:t>
            </a:r>
            <a:r>
              <a:rPr lang="en-US" altLang="zh-CN" sz="3200" b="1" i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仿宋" pitchFamily="49" charset="-122"/>
                <a:ea typeface="仿宋" pitchFamily="49" charset="-122"/>
              </a:rPr>
              <a:t>4 </a:t>
            </a:r>
            <a:r>
              <a:rPr lang="zh-CN" altLang="en-US" sz="3200" b="1" i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仿宋" pitchFamily="49" charset="-122"/>
                <a:ea typeface="仿宋" pitchFamily="49" charset="-122"/>
              </a:rPr>
              <a:t>次灭</a:t>
            </a:r>
            <a:r>
              <a:rPr lang="zh-CN" altLang="en-US" sz="3200" b="1" i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仿宋" pitchFamily="49" charset="-122"/>
                <a:ea typeface="仿宋" pitchFamily="49" charset="-122"/>
              </a:rPr>
              <a:t>佛。</a:t>
            </a:r>
            <a:endParaRPr lang="zh-CN" altLang="en-US" sz="3200" b="1" i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仿宋" pitchFamily="49" charset="-122"/>
              <a:ea typeface="仿宋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52707566"/>
      </p:ext>
    </p:extLst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矩形 3"/>
          <p:cNvSpPr/>
          <p:nvPr/>
        </p:nvSpPr>
        <p:spPr>
          <a:xfrm>
            <a:off x="395536" y="1700808"/>
            <a:ext cx="936104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5400" b="1" i="1" spc="2500" smtClean="0"/>
              <a:t>道 教</a:t>
            </a:r>
            <a:endParaRPr lang="zh-CN" altLang="en-US" sz="5400" b="1" i="1" spc="2500"/>
          </a:p>
        </p:txBody>
      </p:sp>
      <p:sp>
        <p:nvSpPr>
          <p:cNvPr id="6" name="矩形 5"/>
          <p:cNvSpPr/>
          <p:nvPr/>
        </p:nvSpPr>
        <p:spPr>
          <a:xfrm>
            <a:off x="1907704" y="267142"/>
            <a:ext cx="288032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b="1" i="1"/>
              <a:t>战国中期的齐国兴盛起了尊崇黄帝和老子的黄老</a:t>
            </a:r>
            <a:r>
              <a:rPr lang="zh-CN" altLang="en-US" sz="3200" b="1" i="1" smtClean="0"/>
              <a:t>道教。东汉末年道教结合神仙学等民间宗教不断发展。著名的有张道陵的正一道，这也是中国道教正式建立的时期</a:t>
            </a:r>
            <a:r>
              <a:rPr lang="zh-CN" altLang="en-US" sz="2800" b="1" i="1" smtClean="0"/>
              <a:t>。</a:t>
            </a:r>
            <a:endParaRPr lang="zh-CN" altLang="en-US" sz="2800" b="1" i="1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292080" y="233673"/>
            <a:ext cx="3168352" cy="59910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36494371"/>
      </p:ext>
    </p:extLst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-108520" y="116632"/>
            <a:ext cx="8229600" cy="1143000"/>
          </a:xfrm>
        </p:spPr>
        <p:txBody>
          <a:bodyPr/>
          <a:lstStyle/>
          <a:p>
            <a:pPr algn="ctr"/>
            <a:r>
              <a:rPr lang="zh-CN" altLang="en-US" sz="4500"/>
              <a:t>文学艺术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1"/>
          </p:nvPr>
        </p:nvSpPr>
        <p:spPr>
          <a:xfrm>
            <a:off x="323528" y="1412776"/>
            <a:ext cx="4834880" cy="4525963"/>
          </a:xfrm>
        </p:spPr>
        <p:txBody>
          <a:bodyPr>
            <a:normAutofit/>
          </a:bodyPr>
          <a:lstStyle/>
          <a:p>
            <a:pPr>
              <a:buBlip>
                <a:blip r:embed="rId2"/>
              </a:buBlip>
            </a:pPr>
            <a:r>
              <a:rPr lang="zh-CN" altLang="en-US" b="1">
                <a:latin typeface="仿宋" pitchFamily="49" charset="-122"/>
                <a:ea typeface="仿宋" pitchFamily="49" charset="-122"/>
              </a:rPr>
              <a:t>魏晋文学：建安文学、田园诗、南朝骈文、南北朝民歌；</a:t>
            </a:r>
          </a:p>
          <a:p>
            <a:pPr>
              <a:buBlip>
                <a:blip r:embed="rId2"/>
              </a:buBlip>
            </a:pPr>
            <a:r>
              <a:rPr lang="zh-CN" altLang="en-US" b="1" smtClean="0">
                <a:latin typeface="仿宋" pitchFamily="49" charset="-122"/>
                <a:ea typeface="仿宋" pitchFamily="49" charset="-122"/>
              </a:rPr>
              <a:t>艺术</a:t>
            </a:r>
            <a:r>
              <a:rPr lang="zh-CN" altLang="en-US" b="1">
                <a:latin typeface="仿宋" pitchFamily="49" charset="-122"/>
                <a:ea typeface="仿宋" pitchFamily="49" charset="-122"/>
              </a:rPr>
              <a:t>成就：书法、绘画、雕塑、舞蹈。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63688" y="3789040"/>
            <a:ext cx="5181600" cy="285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矩形 4"/>
          <p:cNvSpPr/>
          <p:nvPr/>
        </p:nvSpPr>
        <p:spPr>
          <a:xfrm>
            <a:off x="3707904" y="2918312"/>
            <a:ext cx="464466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Blip>
                <a:blip r:embed="rId2"/>
              </a:buBlip>
            </a:pPr>
            <a:r>
              <a:rPr lang="zh-CN" altLang="en-US" sz="4000" b="1" smtClean="0">
                <a:latin typeface="仿宋" pitchFamily="49" charset="-122"/>
                <a:ea typeface="仿宋" pitchFamily="49" charset="-122"/>
              </a:rPr>
              <a:t>隋唐</a:t>
            </a:r>
            <a:r>
              <a:rPr lang="zh-CN" altLang="en-US" sz="4000" b="1">
                <a:latin typeface="仿宋" pitchFamily="49" charset="-122"/>
                <a:ea typeface="仿宋" pitchFamily="49" charset="-122"/>
              </a:rPr>
              <a:t>文学：唐诗；</a:t>
            </a:r>
          </a:p>
        </p:txBody>
      </p:sp>
    </p:spTree>
    <p:custDataLst>
      <p:tags r:id="rId4"/>
    </p:custDataLst>
    <p:extLst>
      <p:ext uri="{BB962C8B-B14F-4D97-AF65-F5344CB8AC3E}">
        <p14:creationId xmlns:p14="http://schemas.microsoft.com/office/powerpoint/2010/main" val="1542906107"/>
      </p:ext>
    </p:extLst>
  </p:cSld>
  <p:clrMapOvr>
    <a:masterClrMapping/>
  </p:clrMapOvr>
  <p:transition/>
  <p:timing/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CN" altLang="en-US" sz="4500"/>
              <a:t>建安文学</a:t>
            </a:r>
            <a:r>
              <a:rPr lang="en-US" altLang="zh-CN" sz="4500"/>
              <a:t>&amp;</a:t>
            </a:r>
            <a:r>
              <a:rPr lang="zh-CN" altLang="en-US" sz="4500"/>
              <a:t>田园诗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1"/>
          </p:nvPr>
        </p:nvSpPr>
        <p:spPr>
          <a:xfrm>
            <a:off x="323528" y="1556792"/>
            <a:ext cx="4038600" cy="4525963"/>
          </a:xfrm>
        </p:spPr>
        <p:txBody>
          <a:bodyPr/>
          <a:lstStyle/>
          <a:p>
            <a:pPr>
              <a:buBlip>
                <a:blip r:embed="rId2"/>
              </a:buBlip>
            </a:pPr>
            <a:r>
              <a:rPr lang="zh-CN" altLang="en-US" sz="2700"/>
              <a:t>山不厌高，海不厌深，周公吐哺，天下归心。</a:t>
            </a:r>
            <a:r>
              <a:rPr lang="en-US" altLang="zh-CN" sz="2700"/>
              <a:t>——</a:t>
            </a:r>
            <a:r>
              <a:rPr lang="zh-CN" altLang="en-US" sz="2700"/>
              <a:t>曹操《短歌行》</a:t>
            </a:r>
          </a:p>
          <a:p>
            <a:pPr>
              <a:buBlip>
                <a:blip r:embed="rId2"/>
              </a:buBlip>
            </a:pPr>
            <a:r>
              <a:rPr lang="zh-CN" altLang="en-US" sz="2700"/>
              <a:t>户庭无尘杂，虚室有余闲。久在樊笼里，复得返自然。</a:t>
            </a:r>
            <a:r>
              <a:rPr lang="en-US" altLang="zh-CN" sz="2700"/>
              <a:t>——</a:t>
            </a:r>
            <a:r>
              <a:rPr lang="zh-CN" altLang="en-US" sz="2700"/>
              <a:t>陶渊明《归园田居》</a:t>
            </a:r>
          </a:p>
        </p:txBody>
      </p:sp>
      <p:pic>
        <p:nvPicPr>
          <p:cNvPr id="6" name="内容占位符 5" descr="C:\Users\周铂奥\Desktop\高中历史课件集合\1557806874_641135.jpg1557806874_641135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0564" y="1700808"/>
            <a:ext cx="4633436" cy="3474720"/>
          </a:xfrm>
          <a:prstGeom prst="rect">
            <a:avLst/>
          </a:prstGeom>
        </p:spPr>
      </p:pic>
    </p:spTree>
    <p:custDataLst>
      <p:tags r:id="rId4"/>
    </p:custDataLst>
    <p:extLst>
      <p:ext uri="{BB962C8B-B14F-4D97-AF65-F5344CB8AC3E}">
        <p14:creationId xmlns:p14="http://schemas.microsoft.com/office/powerpoint/2010/main" val="1288379751"/>
      </p:ext>
    </p:extLst>
  </p:cSld>
  <p:clrMapOvr>
    <a:masterClrMapping/>
  </p:clrMapOvr>
  <p:transition/>
  <p:timing/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prstTxWarp prst="textWave4">
              <a:avLst/>
            </a:prstTxWarp>
          </a:bodyPr>
          <a:lstStyle/>
          <a:p>
            <a:pPr algn="ctr"/>
            <a:r>
              <a:rPr lang="zh-CN" altLang="en-US" sz="4500"/>
              <a:t>南朝骈文</a:t>
            </a:r>
            <a:r>
              <a:rPr lang="en-US" altLang="zh-CN" sz="4500"/>
              <a:t>&amp;</a:t>
            </a:r>
            <a:r>
              <a:rPr lang="zh-CN" altLang="en-US" sz="4500"/>
              <a:t>南北朝民歌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1"/>
          </p:nvPr>
        </p:nvSpPr>
        <p:spPr>
          <a:xfrm>
            <a:off x="35496" y="1556792"/>
            <a:ext cx="3886200" cy="5032375"/>
          </a:xfrm>
        </p:spPr>
        <p:txBody>
          <a:bodyPr>
            <a:normAutofit/>
          </a:bodyPr>
          <a:lstStyle/>
          <a:p>
            <a:pPr>
              <a:buBlip>
                <a:blip r:embed="rId2"/>
              </a:buBlip>
            </a:pPr>
            <a:r>
              <a:rPr lang="zh-CN" altLang="en-US" sz="2700" smtClean="0"/>
              <a:t>雄</a:t>
            </a:r>
            <a:r>
              <a:rPr lang="zh-CN" altLang="en-US" sz="2700"/>
              <a:t>兔脚扑朔，雌兔眼迷离；双兔傍地走，安能辨我是雄雌？</a:t>
            </a:r>
            <a:r>
              <a:rPr lang="en-US" altLang="zh-CN" sz="2700"/>
              <a:t>——</a:t>
            </a:r>
            <a:r>
              <a:rPr lang="zh-CN" altLang="en-US" sz="2700"/>
              <a:t>北朝民歌</a:t>
            </a:r>
            <a:r>
              <a:rPr lang="zh-CN" altLang="en-US" sz="2700" smtClean="0"/>
              <a:t>《木兰辞》</a:t>
            </a:r>
            <a:endParaRPr lang="en-US" altLang="zh-CN" sz="2700" smtClean="0"/>
          </a:p>
          <a:p>
            <a:pPr>
              <a:buBlip>
                <a:blip r:embed="rId2"/>
              </a:buBlip>
            </a:pPr>
            <a:r>
              <a:rPr lang="zh-CN" altLang="en-US" sz="2700"/>
              <a:t>敕勒川，阴山下。天似穹庐，笼盖四野。 </a:t>
            </a:r>
          </a:p>
          <a:p>
            <a:pPr>
              <a:buBlip>
                <a:blip r:embed="rId2"/>
              </a:buBlip>
            </a:pPr>
            <a:r>
              <a:rPr lang="zh-CN" altLang="en-US" sz="2700"/>
              <a:t>天苍苍，野茫茫。风吹草低见牛羊。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139952" y="2204864"/>
            <a:ext cx="4762500" cy="285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4"/>
    </p:custDataLst>
    <p:extLst>
      <p:ext uri="{BB962C8B-B14F-4D97-AF65-F5344CB8AC3E}">
        <p14:creationId xmlns:p14="http://schemas.microsoft.com/office/powerpoint/2010/main" val="1507531866"/>
      </p:ext>
    </p:extLst>
  </p:cSld>
  <p:clrMapOvr>
    <a:masterClrMapping/>
  </p:clrMapOvr>
  <p:transition/>
  <p:timing/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zh-CN" altLang="en-US" sz="4500" smtClean="0"/>
              <a:t>唐诗</a:t>
            </a:r>
            <a:endParaRPr lang="zh-CN" altLang="en-US" sz="4500"/>
          </a:p>
        </p:txBody>
      </p:sp>
      <p:sp>
        <p:nvSpPr>
          <p:cNvPr id="4" name="内容占位符 3"/>
          <p:cNvSpPr>
            <a:spLocks noGrp="1"/>
          </p:cNvSpPr>
          <p:nvPr>
            <p:ph sz="half" idx="1"/>
          </p:nvPr>
        </p:nvSpPr>
        <p:spPr>
          <a:xfrm>
            <a:off x="975048" y="1412776"/>
            <a:ext cx="2386608" cy="1396752"/>
          </a:xfrm>
        </p:spPr>
        <p:txBody>
          <a:bodyPr>
            <a:normAutofit fontScale="85000" lnSpcReduction="10000"/>
          </a:bodyPr>
          <a:lstStyle/>
          <a:p>
            <a:pPr>
              <a:buBlip>
                <a:blip r:embed="rId2"/>
              </a:buBlip>
            </a:pPr>
            <a:r>
              <a:rPr lang="zh-CN" altLang="en-US" sz="2700" smtClean="0"/>
              <a:t>长</a:t>
            </a:r>
            <a:r>
              <a:rPr lang="zh-CN" altLang="en-US" sz="2700"/>
              <a:t>相思，在长安，络纬秋啼金井阑。</a:t>
            </a:r>
            <a:r>
              <a:rPr lang="en-US" altLang="zh-CN" sz="2700"/>
              <a:t>——</a:t>
            </a:r>
            <a:r>
              <a:rPr lang="zh-CN" altLang="en-US" sz="2700"/>
              <a:t>《长相思》</a:t>
            </a:r>
          </a:p>
        </p:txBody>
      </p:sp>
      <p:pic>
        <p:nvPicPr>
          <p:cNvPr id="6" name="内容占位符 5" descr="C:\Users\周铂奥\Desktop\高中历史课件集合\lb.jpglb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09121" y="858517"/>
            <a:ext cx="1656184" cy="1656184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5580112" y="1686609"/>
            <a:ext cx="296427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b="1" smtClean="0"/>
              <a:t>李白</a:t>
            </a:r>
            <a:r>
              <a:rPr lang="zh-CN" altLang="en-US" sz="3600" b="1"/>
              <a:t>（诗仙）</a:t>
            </a:r>
          </a:p>
        </p:txBody>
      </p:sp>
      <p:sp>
        <p:nvSpPr>
          <p:cNvPr id="5" name="矩形 4"/>
          <p:cNvSpPr/>
          <p:nvPr/>
        </p:nvSpPr>
        <p:spPr>
          <a:xfrm>
            <a:off x="975048" y="3356992"/>
            <a:ext cx="252028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Blip>
                <a:blip r:embed="rId2"/>
              </a:buBlip>
            </a:pPr>
            <a:r>
              <a:rPr lang="zh-CN" altLang="en-US" sz="2000"/>
              <a:t>艰难苦恨繁霜鬓，潦倒新停浊酒杯。</a:t>
            </a:r>
            <a:r>
              <a:rPr lang="en-US" altLang="zh-CN" sz="2000"/>
              <a:t>——</a:t>
            </a:r>
            <a:r>
              <a:rPr lang="zh-CN" altLang="en-US" sz="2000"/>
              <a:t>《登高》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51920" y="2683280"/>
            <a:ext cx="1800200" cy="20906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矩形 6"/>
          <p:cNvSpPr/>
          <p:nvPr/>
        </p:nvSpPr>
        <p:spPr>
          <a:xfrm>
            <a:off x="5665508" y="3356992"/>
            <a:ext cx="34307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/>
              <a:t>杜甫（诗圣、诗史）</a:t>
            </a:r>
          </a:p>
        </p:txBody>
      </p:sp>
      <p:sp>
        <p:nvSpPr>
          <p:cNvPr id="8" name="矩形 7"/>
          <p:cNvSpPr/>
          <p:nvPr/>
        </p:nvSpPr>
        <p:spPr>
          <a:xfrm>
            <a:off x="1065921" y="5013176"/>
            <a:ext cx="271399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Blip>
                <a:blip r:embed="rId2"/>
              </a:buBlip>
            </a:pPr>
            <a:r>
              <a:rPr lang="zh-CN" altLang="en-US"/>
              <a:t>在天愿作比翼鸟，在地愿为连理枝。天长地久有时尽，此恨绵绵无绝期。</a:t>
            </a:r>
            <a:r>
              <a:rPr lang="en-US" altLang="zh-CN"/>
              <a:t>——</a:t>
            </a:r>
            <a:r>
              <a:rPr lang="zh-CN" altLang="en-US"/>
              <a:t>《长恨歌》</a:t>
            </a: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943401" y="5013176"/>
            <a:ext cx="1656184" cy="1574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矩形 8"/>
          <p:cNvSpPr/>
          <p:nvPr/>
        </p:nvSpPr>
        <p:spPr>
          <a:xfrm>
            <a:off x="5940152" y="5428674"/>
            <a:ext cx="269817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/>
              <a:t>白居易（诗魔）</a:t>
            </a:r>
          </a:p>
        </p:txBody>
      </p:sp>
    </p:spTree>
    <p:custDataLst>
      <p:tags r:id="rId6"/>
    </p:custDataLst>
    <p:extLst>
      <p:ext uri="{BB962C8B-B14F-4D97-AF65-F5344CB8AC3E}">
        <p14:creationId xmlns:p14="http://schemas.microsoft.com/office/powerpoint/2010/main" val="2329186435"/>
      </p:ext>
    </p:extLst>
  </p:cSld>
  <p:clrMapOvr>
    <a:masterClrMapping/>
  </p:clrMapOvr>
  <p:transition/>
  <p:timing/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51520" y="2852936"/>
            <a:ext cx="2555776" cy="1143000"/>
          </a:xfrm>
        </p:spPr>
        <p:txBody>
          <a:bodyPr>
            <a:noAutofit/>
          </a:bodyPr>
          <a:lstStyle/>
          <a:p>
            <a:pPr algn="l"/>
            <a:r>
              <a:rPr lang="zh-CN" altLang="en-US" sz="2400" b="1" i="1"/>
              <a:t>东晋</a:t>
            </a:r>
            <a:r>
              <a:rPr lang="zh-CN" altLang="en-US" sz="2400" b="1" i="1" smtClean="0"/>
              <a:t>大书法家</a:t>
            </a:r>
            <a:r>
              <a:rPr lang="zh-CN" altLang="en-US" sz="2400" b="1" i="1">
                <a:solidFill>
                  <a:srgbClr val="FF0000"/>
                </a:solidFill>
              </a:rPr>
              <a:t>王羲之</a:t>
            </a:r>
            <a:r>
              <a:rPr lang="zh-CN" altLang="en-US" sz="2400" b="1" i="1"/>
              <a:t>博采众长，</a:t>
            </a:r>
            <a:r>
              <a:rPr lang="zh-CN" altLang="en-US" sz="2400" b="1" i="1" smtClean="0"/>
              <a:t>诸体</a:t>
            </a:r>
            <a:r>
              <a:rPr lang="zh-CN" altLang="en-US" sz="2400" b="1" i="1"/>
              <a:t>兼精，世称“书圣”。</a:t>
            </a:r>
            <a:r>
              <a:rPr lang="zh-CN" altLang="en-US" sz="2400" b="1" i="1" smtClean="0"/>
              <a:t>隋唐</a:t>
            </a:r>
            <a:r>
              <a:rPr lang="zh-CN" altLang="en-US" sz="2400" b="1" i="1"/>
              <a:t>时期的书法艺术，融汇</a:t>
            </a:r>
            <a:r>
              <a:rPr lang="zh-CN" altLang="en-US" sz="2400" b="1" i="1" smtClean="0"/>
              <a:t>了南朝</a:t>
            </a:r>
            <a:r>
              <a:rPr lang="zh-CN" altLang="en-US" sz="2400" b="1" i="1"/>
              <a:t>的秀美和北朝的雄健</a:t>
            </a:r>
            <a:r>
              <a:rPr lang="zh-CN" altLang="en-US" sz="2400" b="1" i="1" smtClean="0"/>
              <a:t>，创出</a:t>
            </a:r>
            <a:r>
              <a:rPr lang="zh-CN" altLang="en-US" sz="2400" b="1" i="1"/>
              <a:t>新风格。</a:t>
            </a:r>
            <a:r>
              <a:rPr lang="zh-CN" altLang="en-US" sz="2400" b="1" i="1">
                <a:solidFill>
                  <a:srgbClr val="FF0000"/>
                </a:solidFill>
              </a:rPr>
              <a:t>颜真卿</a:t>
            </a:r>
            <a:r>
              <a:rPr lang="zh-CN" altLang="en-US" sz="2400" b="1" i="1"/>
              <a:t>气势</a:t>
            </a:r>
            <a:r>
              <a:rPr lang="zh-CN" altLang="en-US" sz="2400" b="1" i="1" smtClean="0"/>
              <a:t>雄浑</a:t>
            </a:r>
            <a:r>
              <a:rPr lang="zh-CN" altLang="en-US" sz="2400" b="1" i="1"/>
              <a:t>的颜体和</a:t>
            </a:r>
            <a:r>
              <a:rPr lang="zh-CN" altLang="en-US" sz="2400" b="1" i="1">
                <a:solidFill>
                  <a:srgbClr val="FF0000"/>
                </a:solidFill>
              </a:rPr>
              <a:t>柳公权</a:t>
            </a:r>
            <a:r>
              <a:rPr lang="zh-CN" altLang="en-US" sz="2400" b="1" i="1"/>
              <a:t>骨力</a:t>
            </a:r>
            <a:r>
              <a:rPr lang="zh-CN" altLang="en-US" sz="2400" b="1" i="1" smtClean="0"/>
              <a:t>遒劲的</a:t>
            </a:r>
            <a:r>
              <a:rPr lang="zh-CN" altLang="en-US" sz="2400" b="1" i="1"/>
              <a:t>柳体最为有名。</a:t>
            </a:r>
          </a:p>
        </p:txBody>
      </p:sp>
      <p:pic>
        <p:nvPicPr>
          <p:cNvPr id="3" name="内容占位符 2" descr="th0GP40OS8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15816" y="908720"/>
            <a:ext cx="2937510" cy="5032375"/>
          </a:xfrm>
          <a:prstGeom prst="rect">
            <a:avLst/>
          </a:prstGeom>
        </p:spPr>
      </p:pic>
      <p:pic>
        <p:nvPicPr>
          <p:cNvPr id="6" name="内容占位符 5" descr="C:\Users\周铂奥\Desktop\高中历史课件集合\th5KX51DQ3.jpgth5KX51DQ3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40152" y="188640"/>
            <a:ext cx="2971324" cy="5032375"/>
          </a:xfrm>
          <a:prstGeom prst="rect">
            <a:avLst/>
          </a:prstGeom>
        </p:spPr>
      </p:pic>
    </p:spTree>
    <p:custDataLst>
      <p:tags r:id="rId4"/>
    </p:custDataLst>
    <p:extLst>
      <p:ext uri="{BB962C8B-B14F-4D97-AF65-F5344CB8AC3E}">
        <p14:creationId xmlns:p14="http://schemas.microsoft.com/office/powerpoint/2010/main" val="1816067818"/>
      </p:ext>
    </p:extLst>
  </p:cSld>
  <p:clrMapOvr>
    <a:masterClrMapping/>
  </p:clrMapOvr>
  <p:transition/>
  <p:timing/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CN" altLang="en-US" sz="4500"/>
              <a:t>绘画</a:t>
            </a:r>
            <a:r>
              <a:rPr lang="en-US" altLang="zh-CN" sz="4500"/>
              <a:t>&amp;</a:t>
            </a:r>
            <a:r>
              <a:rPr lang="zh-CN" altLang="en-US" sz="4500"/>
              <a:t>石窟</a:t>
            </a:r>
          </a:p>
        </p:txBody>
      </p:sp>
      <p:pic>
        <p:nvPicPr>
          <p:cNvPr id="3" name="内容占位符 2" descr="C:\Users\周铂奥\Desktop\高中历史课件集合\01300000178518124226181188976_950.jpg01300000178518124226181188976_950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539552" y="1052736"/>
            <a:ext cx="2364336" cy="2056537"/>
          </a:xfrm>
          <a:prstGeom prst="rect">
            <a:avLst/>
          </a:prstGeom>
        </p:spPr>
      </p:pic>
      <p:pic>
        <p:nvPicPr>
          <p:cNvPr id="6" name="内容占位符 5" descr="C:\Users\周铂奥\Desktop\高中历史课件集合\U9873P704DT20140404102550.jpgU9873P704DT20140404102550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23728" y="2204864"/>
            <a:ext cx="2232248" cy="1888479"/>
          </a:xfrm>
          <a:prstGeom prst="rect">
            <a:avLst/>
          </a:prstGeom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563888" y="3212976"/>
            <a:ext cx="2381250" cy="1490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AutoShape 4" descr="data:image/jpeg;base64,/9j/4AAQSkZJRgABAQEASABIAAD/2wBDAAgGBgcGBQgHBwcJCQgKDBQNDAsLDBkSEw8UHRofHh0aHBwgJC4nICIsIxwcKDcpLDAxNDQ0Hyc5PTgyPC4zNDL/2wBDAQkJCQwLDBgNDRgyIRwhMjIyMjIyMjIyMjIyMjIyMjIyMjIyMjIyMjIyMjIyMjIyMjIyMjIyMjIyMjIyMjIyMjL/wAARCAFYAfQDASIAAhEBAxEB/8QAHAAAAgIDAQEAAAAAAAAAAAAABQYDBAACBwEI/8QARBAAAgEDAwIFAgQEBAQGAgAHAQIDAAQRBRIhMUEGEyJRYXGBFDKRoSNCscEVUtHwBzNi4RYkQ3KC8SWiU5I0skR0k//EABkBAAMBAQEAAAAAAAAAAAAAAAECAwAEBf/EACYRAAICAwEAAgMBAQEBAQEAAAABAhEDEiExBEETIlEyYRRCYnH/2gAMAwEAAhEDEQA/ACeqal+McNJe+aGO5DGAAg7f6006N5Nzb2kyoNjRvG6k52kdcfHf71zAIViWQAgAZJ+MnJP2xXRtIt57OBPw+PJaQTFZRysbAZGPfI/euGcUjoxtvpU8Qrb21vLOkeLpkCRhuAm4YVUA745Oe1A9H1V9OMsMJHlAqXjP83H7GrXiu72+fFFFsULuZ+SZHHGfp1A+lLkZext45tyyedkSoTwUz+U/2/WnirQkpdOl29vpms28dybWKaOQ/wAyAEe4/WrMVhb2ilbUfh17iMD9+9Lmh6mljDNMzySQtGZtqJubI7gDvj+lLOuf8Tb6aUppUP4WAdJZMM7fOOi+/c0sk0VUuDyfDrvdTzWtzHbM+PMZbdXZj3yT2rD4buJEVLjV53HUIEC9+49q47Z6lr2qagIodQuhJI3O6coue5Y9B1rpGnpeaPZW7v4inmlP/MDx+ZGT7YPIA981oykB0/Qje+DYXtwPPLyGTLGXkNwR+UYHemW2tprW1hhWVVWKJUG1R2GKB/8AiSeBUa/sxJE3IntG3jHuVPIo7Y6ja6lAJLSZZlPHp6g+xHUUZRvrNGSRq1mXO53DP13SZb9s4qR7OZwP/OyrjsiKM/HSp92eDjHvW+88DP0pYKhrA8mk2q3sE0026cyBUklQOwODjBPQde1eaxBFDbB5JZ59zKoBbgc+w9+ai8QzzRmwSDKyNcBg/YEenH/7D9KKE77aMTIC7Iu8Ff5sc/vmjrH2QU3fCGzdGtVkijWFTztCYxQ6GW4l1uV90TOVUIMkZjV+T7Z9RHziickQICZOPZG24+K18vEhxsCkcY4Jx/Uc0ilXg9X6VZtHM7N+IvZXi7RgYFb6ZpemWM00lnCDcRHY0jkswJGcAnp17VabfsAB6/tUVnBJDe6lK35J5UaMfAQA/wBKaOSTQrhH2i68UzqG88qQSSAoxXu1lwA7g9zxW5kwvTI70F1XVXtrmO3jdI2dS4LgEtzgAAmhKSSGjb4GI1JGS7jB6E1XzFMzqJXO07WUN3ocbzVZECqkUIAwzspAz9+lRS6jFpljIFkknnbI3svVse/71NPbwMv0jZPc39ot3HamdizMQ3UgHpjNXYbOPk7pTkcguaShIGj3s4K7fzZ49yfrTvY3C3FlDOjBg6Lkg98VVqjmx5d20zP8Ls9wJt0bvluf61Y2RQqAMIo5wDipFyR0qRVQDcQGx7ismWaKLNNc+iFTGh6ySDGf/aDyfqajECbJLO2JVVYCSXufgHufntRLOWzznqK9IG3gBe4p2xKF7xLGttoZSBdih1wo+vSk25iD+UdmxfNVXbcBhe5+tPXiQB9Kww3ZkUYH1pLuApt50cANHIT0/l4x/eoS9HLFgsYmj2vCij1EucZwO9Zfrbxw+Wl7E+D6iG/KM5PHfmqLJAHKOgkO7JBJ5/SryzTxIfItoIGZcZZOevWlCQpcK9yEjN1K3Q7UPI6j6Vf33JmTyluSxRiAygDqP7VNYw3LiSR7kjdyWUdaxoDujKzP0I34OCKDYSG4mvIDiVJDk8DcBXsaT3EjrHwScAnrV14Yigd92e+TmorJQspZGztyoHsTQGK5jaCARkEMrknJJPX5p6THlikSbdLfzmTd5eVUDpn3p9QbBt7CrYUTmB9b066vxEkLL5agswJwd3QY+xNQ6dp0llPC/meWkp3NEPcIFCcdcYJz70eZgOozVDUL4aVaJceTuhEgWQKMlQc8j74/Wuv8jrUjqYLiC7/ERRu6tGWiJIwQ2OMfrVOKzZNK/CzjMkq4meHjJHT/AH9avsqNcGRVAYhSfn2zVHUdTt9OaNp5dgdiAAMknHtXPu3xFVH7ZZEQWwNqpdUCbAx5P1+1bLtstPHmyl1gjJLHjgDNDbbXLOf0+axYbuq+3t78c0UGyRWRgHjkU/IIxWUpL0HH4emXNv5mSVKbgSOSCMjil5NOv57pr1kCTEO8aM3CyPGqk/TqaZCUjlEJPq2ZC+yjiveoz3+avCeorjZT0+J4IRD/AOnCqxIWGGbA5J+p5FW+TuHP5cE55NUZHeHVlXf6Jh09jU07TLCWgiEkgI9LHGRnnB98ZxSuZqI7MXDWcC3a/wDmEBEp7ErwD9wAfvVW/wBTSzR8AM6n1ANjacZ/vRBpMKSXJJO0dufehGq2wuIzEuMTShGOOSCvNTvaVDNVGwCfFF0fNaCJdqDkD1Z9XY9/mprPxTcyvGJo0yzH8vJAyP7VZttJePTp0jG0SgBccHGSDSzGptpGWVgJY5GUqmDggjuOn1rpeCKRy/ld9H0SJdLEUGVPX4/+6siWGGKN9pG6RVwAOpOKV9F1NIZPw8s0aRM/AYgFRgnj4z/WmuKKORASARuEi88D2NczhrI6VNSiTHk4xgE4FbBBkNXpwMYGTitHlEewMQu4hck9T7Ush14WLbzTK24RmIqMEHkt/pWl1KuRDlS2cnFULyfEElvDNtuCuRtGSoPfFaWwNwsatI5uIsBpDj1fXFNGVrVBrtlK60Rb/X4rudQ0MUYIXP5nBJGfp1omlui3AwMFyc/JNW/IKZIJIPOPavJEKgSAAnPOe1LKNINoy3h3RjG0YFVr66itIHMkiqcYFX7Y7lJ3d+mKR/EN55uszRhl2p6FGRz74rapqyWXI4BciO8RJYgrjbgknvmspTWd1Hofap5GHxWUmqOf/wBILItZ5k05YZNhkCIA+CF6DJxzyCce9Pc3/k7KOKIMDuwS3+VF5OfuaUtFji1TVEjLHZaqxiXpjHO9iOpzTndWsOo2sYDHLbZDt9OVPOM9gaab6kXx+CnZfhpLm5/Esrea/lQFjjk9G5+OlD9esRBH5Z/KUUISCDyep++at6nYT205ubiOGNmQqI4iWSJepOT3NZJp1/rltp8yxvKsYaEiJhk4IwWJ6dTzVIuiUl2jfSLy2srKzeaOYSKNuQcBVH8w/WhvjLwasdwmq2MWLKbmWJBkRue6gfyt1+KaU8LwPBBIl7NDsiMUm2PIyPzdemSMUfur21hbYf4hZeETk4pZ9Kx5xnAtI1V9G1PDsGt2ZVlRxwwB6kH604XF/HcbfLkaJixyivkHA4P19+1PV3aS36tJPYWcEPZpYleTGR7jqTiri+HtNERWWzhmdj63dAT/ANvtWU0hZQvw5/DdXIYqknnYUgIFyf8AYolpwSRmdZHsbwgKsq5yxPZh3H70YvvBNlJGzWbPbTAEgIxIY9uvIP0NBDKjRx213GQSN3mkngj/AKjz1HIPPWqbqSFcHEatK11pZzYakgS76Iy/llHuDR4MNgxj2GTikae082yt1knX8SuWt2II3Y/lz2pj0PUlvLfypm/8wnJzwWA4Jx7+/sfipvg8WFMiQE+h0XkHGe9eLxz3PWoI4fw73DKw8qRxIEx+Vser9eDUGr6jFpdg1zIpdidqIOrt2+3vSu3wpaSsWfHvia98PLZpYeV5twXBZl3BcY/1qj/w11CXVZtUuL+dprtWUh3PARuTj2GaUPFmoX2qzQzXLqY4VIjwOWLHJ+44H2rbw5a31j5tz55iS4gMbIvVlJB5/T96aOO3RN5KVo7RHcRXMZeJg6ZK5+Qea8uLlbSzaeRwCGCrnuzHAH3z+1LHha+WJmtHbKON0fGfV3/aifiJ75dLaTT4GlmilEoGBlQATkZ44oShpKikJ7w2DjYTIzwuT9MUj69fw3niGzME3/lxCkvmgejBO7J75x2ohpfiSHUtAuDfXUEFzh4ic9QVyrYHwefoaqaR4dfU0kvnP4eC4XaF27nbB4cf5RjIHxzStWOmNrW7yMu8owIyDt3A5/31pW8VL+Fww3FY4WZePSp9/wBqYBpy28ezT7ia3ZcKPWXjyOxDZ47cUv6vI13efg54xBcKgQsGypDfzD464++aWNRl0EoucaQt6bp8UknnyWpHqI3eZlSWG48bjjrT74bZRbTKFAUOCAO3FKttpWpWqSC4VUiSZpJZGxsZcf8AMB78Dp+lEdJ1uS3ttqWqgOS2ZGJY+37U2ScV0lhwSlkbSHYl+NhHzkV6ZCD6Vz98UpXPiq8gs5LhIoNkUqxtuVjyQT2/T71Utr/xD4mdltJfw0CMQ0iDaoPXG7qSPitGSaKyi06YTvNW1NPGtpYQki0KpuULncWyTuPbAGaaCJcE4x856UJ0bw/BpAaQu8925JeeQ5Y560XZwo56e1OJfQRrbH/DhufP8ROenek+4YSrdqMcL344xmm3XiFsE2jlpkXJ9s0nXBkU3MaDqsanHJPOKhL0c9LtHbgwR+ac+pDwzHI6Y/XrV/zWktstHFEBlhnk/GQKgttPDp5hUSSFc4OWwcYFW5LZ4bKNZJkaXb6ig9JH0oGRqVluICguJdhUApGuCaxbSSG6heUXfEZBQthT9Qe9WbZML6PzHgEfSrDLK0m1VBbafUfrWGIVgjcPgMVHQE9KmtYC7FwRktktjpUrR7A0aqHyckn5qbJQF9hyDtIoWMDr2NEOQmf4yjcfqKcG53cgZNKZwUAODmUEjrj1CmtvzH61bESyengXbH62y3wKjeSIMkUjKDJkKG/mPUgVuetRTSwo0ccpXc59Gfce3zV0ID9SvzZ209wUyYs4zxuPauXal4kEE7NcSGa4LFimOnXv7cmnrxhMItDfdwWmVSQeBjn+1cV1ZsajKA24qVXP2/70kedEyW3SC2na1PNqSox8uJ9wVeynrn9iPv0rr/hy8kuNNlWTPnwuQc8j3xXz+GkUpIr7WU7s+2K6x4W15Fj/ABMkE0RmUB8DIJHH/eqL9uE91B2zoaqsjiUgbyuMg9s5xUkke0rnoetCbDWYbu6SCJZSWydxGAMDPNGpPUB7dqKi/sdTT6gXqUG+3DgHfGdwx1x3qV7pYYWnkyIhtJIHQHArZnJuvLG0lFz9M1isfUrIABxjqCKRp2VT4LfiPxdp/h9ESV/Ouz//AI0bAt9T/lBpT0v/AIjr+NkOs22y3kO6J7cb/LGOAVPXvz1oD49Im8c37Y4j8tDGDgkBBnn70uOqyB0XjOcA/wAvNJ47Elb4dv0/xXpur2t3PZGWQQOEBdQm9iMjA6ila9glnuZZFVEMjBjsGF/T/eaUfCVxeWl44gtprmFsLJHCm584O0gfHNdUg0Sd4VllCw7gOHOWGff2q8fkSicuTDKTpC1HbFcEhCAOWxTTpuuWcFvbWglcuIwnmMvpDds98VUv/DeqvIVtmgaHb3faSfbp0qgPDGvKwUW9oV//ANkcftXQ8mPMrn6JCOXHxIe7cPHbpG8plZRguerH3/0ryaVVIDDgcqxHf/Wh2iWWoWkDC/uI5M4KonO370SZMMHJ47VwTpOkehC6tlOQeTumI3SuFVcDnjoPjqamskKHcU9bNlsdvitQQso8x8yNwPpVoZQAgdf2oRXbHkWt+xcnIXvWTOBETxgDOTWiNkEMoI7AnGaXR4otrvxK+jKMoh8vzccPLgllHxgdfg1R+CR9Cds8kYJL7ieRnoOa5vrYjOpwm8tUu7Yt5bAqSQzN+bgjt7+1dNmC7C3H5cVzXVJ9H1a8uo7iS4FpnfHNCMNuBOTz/KRnHepxdIXJByZbRFiijjTARF2qBjgDgdqyg0jeS+zSU1Ke2wPUzbcH2AA4GMfrWU20SX/nIvCd0bfxJs3ZVlaIkHg7l966XAWim8sLxFAijJz0zXJtCl2eIYAswy0yJwn5gDj+grrmCZbhhnk4z9ulSyP9iuLwUfEAla2vXdgwYARZJwgB5+/NEPCE0i+H5EaIOyzuoB75xiq+vSpFpt2GYhlURgqM5LYz/SrPgcl9Mu5gCqi4yoJzjA5/qKZNmS/Ym0K4vtZt5xd3IDxyFJdo5XP5lH0PeiiQW1pNDDEE3u43NnnA5oe8Y0Jry7hUiEyb7iID80bfzj2Kk8/FTSyLb23mwg3NuuThDydwwR+/WlkyqSJJ71JIjKzDykYOSWwAM9WPbPbNGUYOgdeVYZGPauU392NT1680rUiqxaWhEUEhJjkYL+YjuxyB9uKKeFr+awaFoHj/AMKdvLltjlWgckgFQeMdM4pox5YjfR9vLiOytHuXw2xSwAOCxHYUq+HrVNQsNQS7UsCyszkeoSFmb0/PINXPEmoWouFspGOZIijuq7vLzyOB74IOOcGieh20S2nnISUlbzd3llN5wB+U9BgAD6VrQGv6AXtFtUOn3pIiBzBKTjax+f8AKe33HtQ7VNYbQ9MmuFiRrq3EbMTyGJcryflf6U0+KNMk1PQLhLZIzdopeEOuQ2OSv3/rXB73V767haKaTAZvMZAuCTz1+nt2pxPs7PpLS61pMOpQanL5LZY7idyFeoPbIpe1P8ZczwAyyTQliUDAlv2Hfrmpf+EmmzLpGoXbsfw0sqxpC3KEqPU37gfanqXRrKWIqsCISvpYD8px1oJ10zi5NI5lJoT3NxFBGux93DykKA3X7UTg09beGOHcgdOD0P79KZrbwlbRpsnv7qXCjcAFTOPnBNFJjptuUhYQZHAQgE/60YzrrNkxXyLE6G1kjKLbqwcHK7ck5p2tRMLcfiFHmMuWHapo/K5WPYNvZRjFS9OW6UZz2FxY3C+ihqljpVvr2laYumyJ+MZmM8OQq7edvHGT3+KN6XrVpqk17BagiO1l8stjAzjpjtiq93rVpHqxE3mNHaZVmRCQrkeok9sKR/8AzV7HqJ1GUR6XKohLZludmdp9lB6tjqT0yKlsrOmmE2Ja9EePT5W4nPQ7hgf1oJ4psleO1vP/AOE3lSf9SueP0bH60chhjthIwZ2d2yzsclj2/wDqquuw/iNBvUQevyi6gdcr6h//AGilasaL1laEkgSLGGZyNu7YWJAJJ5x07VbtdNuL+cCDYuBhnkPC/OOp+lCLK4E8gIcFZNoT6bcj+tN/horvlB5O0Mue/OK567TO+U2oNxJ7Xw3axA/iJZLhnAD8lFYe20dR9aMRKlvEsUKJGg4CqMAfat8DGR0qJ29Pzmrrnh5931ki3BYdMdq2PrI9VV4t0jkgD2GasGPapO7ke1N1g4uArXdv4WBS3WZf70t3MQjufNCnLhCQPhxzTBr5229sev8AGHXjsaA6uPKdRuRpNoypPs6nrU2MkWo1kLAQDbE7/wATPGVx0H3q6kAe3beR6Rt4GB0oZbzTF2WZQCXbJB9IHtj65q/5ji3Yo+Nq9CPihYaJLWJo1kQMpGOGI9qj3tHMULcsmBx0Ga380sgO9mzjt0qFB5l47s+VVOg6kg9KxqLx2oyqCOSMDHcVCJRvaLcdzMRgnt71gDyymVptmC2FAPI7VS2KjeYCQ2SXAGfpzWCWZQUjjUcjcOf/AJimcli+AcEnGcZxSxbeZMDnIUup6d9wq/rcl05NtbI3ASXevBUiQcfpmrYVbJZeF2xvY9QsluEBGWZSvdWUlSP1FeXbxpJCJkzHI20Z7HqCKD2EsumtGkgYRlpHcd2klfIUDvgZJ9s0Y1WIT2kiDlh6lx2NdEqiRTbQD8W26XWmiFwcNIDnuPSa5fdeEdSnu3mFzDJuP/MkYqcdOeOuK63eQzajpcGxMyAjIzjoCDQxtFvQP+Tu/wDkD+1TvlEMkpqVpHLrDwzcz6xJbznbFbviZ1546gfU9vinpbZIkRI1Coo2gUXGkXZlOLUqXxkkAA46Zq4ugOwG6VEPt1poScWQyRnkXhnhtFKzPxvDBR9MUwSTrBbtJIcKgJ6VQ0zTfwCyHzd+/H8uMYqr4hmzEIFPGcvtPTutNLIdOLG4xoi8P3T3FzMZ8iZR6w3bJ9J/Tj7UfeHPrQjGMGqujaettZKduZJPW5J5Oe1XWHlyZA9J9u9ZeFhB1L/h1HrGv3Wp3OoyJFcSbzFEg3YwBjcenT2NHrfwd4ftbU266XCyMMOZMszfU5oyCEQHkjtioNSuTa2LSpjzCQiZHc96yS9FlKipp2nWOml4rCzitoz+YxoFJ+p6miLBJI2VjkY5+aW7TVJ4rhfOkMsTNhg2OPkUWnlv5NscFoIHbpLIwZVx1Jx8dKjL/g+KakSLG6LseN5MdGRvzD6VT1S+ttMszK0Fyrn0x7ISzFz0HB96vo5eJPLmkkHXzNo9VB/EcC3NiAjp+JtpEnjVvbO05HsQxqdl/wDoY06/h1PToL2E5WZA2Dxg9CPscirKqV4PTdxzQHwmpg0n8A67HtXYAYABRiWVuPqR9qO+YNre2fbrRBxgnWr0abBFdFQ6rKm5c87SdpI+eRRILuGQdwIyDQS/0+bULl/P4hQtGP8A2ehv6g1c055jOySJICyNM27ohZ+F/SruEdLvpLZ7UFQSfSDx3Nc48TWU2leLf8TiQEEC58zbjLKRuBx/s5ro2SGz9iKUvF9/bNYXdmZV/EyxqFUckZf9ugqbf6lErdEfiXxBCbAWkB/izAeZgZ8tSM/vSWsDyySRC3MsziMoh6HLEr+w+1b2tncXN7JFGiSHfJhSSMIOACe+ABRvw3bo/iKKFjlI0lyoGASFCg/BG41FWy0kooPaPp0WmaZFCkbEvmV8DOGbnGe+OB9qyh2p+HrW6vWknvJ4ZAqrt8xgMAYBGCOMAVlU1IWCtB8NOmu/j545IYvMzBE42ncSSwPuB8dftTtaXCkbZ508ySYrwCMt7Y+grnj/APEuWS6jN1pTCaInASYEAnuMjjA7c0+eFL+DVdIS7UD1sdyDJCOOo/cfrSO76IqSBup6Bc38M0CXIV5QrIhXKqwznJ+uPtRnSNM/wvTPw6yB2YmSRuxY+3xxRNowoYLgP0BA6EjIpV0bU7ltSit0DPCwcSKp3bWYk78dsMGUjtkVVK0LfQvqNkblGZYxMxjMflM5UMO4J9jSsuuXlrLJDdwfwmOx4lXaY+2P0p5LEDnnBwM+1A/EempdWk00fpuI48h/82OcH7VOSLRdi5r8ukSRrqdonmX/AAjufTuU8eo46/PxQu1kge8SQ2yskbiUFm4aQDqcdfpUUkreqeJmBjOSueR8/p271LHFLOsamRdijKIqbdnQDC88mjH/ACK1Uw5pWny65qpmeUsh9UrlfbkD4roCBI1Cp0XgD2+KGaNYx6ZZRwjmZvVNnqW+foOPt80SyAp/rWiqGm7JM9twHPB+aTPEfgHQL+Ke8CtZXG0yNJB+Unk5Knjk0f1oXhs4/wAGMusiscfmHPBH0PX4NXUQG3CuAW2gPnkEgY9qeydAvwxaw6V4atIIX82KGIuW24yfzHj3r3QdQjmguLZSxaCRyrN3RnJH6ZonHCsMKxxlY0HAREAUCvYoYYPM2xIobqVGM1tuA1NmEcxliWRtwAztPIHUUNv7NnibfHHKWPDFA369xVW2kvYfF1yjAm1mKorEcABSRiiF/rNlp8qxzS/xicCNAMj684H3rSXDQbs8tLWOPHlSsuDyqvx+hq7lgR6yR0yBQUa4ty5W0sGklXB2McHB/mwB0+a0utT1kQyCLSJo3IwHVN+G98ZGfvSX9FQbeWclmZnuhcNbrNG2VTK4XPPuxZsHHvijWg6d+B0yLdF5M7+uRAc7WJzz8++O+aB6De3d/rpi1bebiAFVjkTYY2xu3Ko4wQep59jinTbt70lUwuVnowFyw+9VdSmittKurgsABGxyfcjA/cirDAlcZ6+9Lniq8VdPFijAzyOjBM4G0NnJPYcUXLUMIbSoRFun0snzrOfYI/SYo943YwACOwx1700eFNShl1GUySCNVjA9fpznk4PfpQ5DIqIs0o8xyVXYm3H0/wC/TrV3SbeVb8C0g81nXaS/KooBXLH256dSfrmoxezs68y0jQ9YXbgt81Vu38tS+MqOmKhi014Y0VL+9zGoXJkDBsDqVIxXkiX6nnyZkJHI9Dj7cqf1FUb6ccQjbqEXcRlj09gK2fPRiD9Kr2VyLi2DHO9TtcFdpUj3Hat2JLDsByaZS4BroM19C9lGxKhUnRuR2oHdeXKkkkbx+YOOOnUU34VhhgGHfNarCBkhVA+BStWOLSREM27fIc8FVPT9KlkhMkJHkXEmcAgR44q9qupNayeVEA0nctnC1YsJxeW4kK4ZTtYD39xR0JrLFvVFAb1GEt7nGf8A+Ea3t45cs5guVOMf8qjQj44FSKmFo6D7C+6SkgiKfr/kqJrGbIEdu/cljxTCVBydvStZWSCJ5HIWNBlmboBW0BsBbe1u0u4QY8RK4ZiGzR/J28KTiqkN9ay2UtzBJvjTOcDkEdRV7KNECg9LqGyO4NWxwrpKUrZWdQzq5QEjoSM4qK4BeF8PtI/erUg7cAYwKr3k0dtaiR2/OQoHvn/Qc0H3g0Wl0F6PcI09wm1BISMlf5yO5z1P0o0CPpSzqsEdhdW+oxrmKK49aA8FT1I++aZQwb1BgwPcd6WHvRpU/DcfGK8xnPOazOKwqFB5+a6L4Ro0mmS3heSThFGTj+lD4bLzLVzcLiaZxM+P5T2H2GBVuZfMZGI3BTkL89jUo5zyc1Jqx0W7dsjA4I6Ct5lB54waqo+1s7ulXAN0eOtVXgjKHKjrS/4guDLNFAhOIzub5JGAP9+9MU4VSCTyOtKOskjU5Tg7eD0+Kz8IZ264DRFqrXUYa2hW03F/OEuS0eP8v+bNNdhnVLBVnk4DFJAg/OPr27Unq9ldXIV7yKXKIYoY9+QRz6h+vWm7RXWK0eSRlClj6ieuBj9aRxX0Li/V2whLNHbRgSSsqRqMs+OSelAry507WR5ckTRsFBikcYKsDkfYkdO9VL68bULpJgZPRG2xAOcH4/zHFUN6xysuHZwuVUclsDp8HnpU1FX0pkzvxFuyvmt9QgeReBmNlBySv27+1OEagRqvGCP5elIRj5Cgi2QsE3jG4rjqD0zuP7Ux+H9WW5K2bhg4Xcjno46EA9yKMkhsGRt0w3tGGz0rzOM1s4J6AVCxZgduF5x07VNnWkZJJlZPLYFx2B6cVzPWp/P169YYIEyxYHcKf9FNdE2NE5cheWBJHfHSuaJtku5ZOSxJck9O+P60etDwpO2GfCdux1aZ1XbGYjtYe+4A1vpLBPGEufzSCbavv0P9qJ+GIxHpjT7UAPCuGzuAOTkdsZ+9L2mz58YQXOBtlndSFGSFCHjPsMj6k/FaPDTezbQ3XbQGUb4HkOPzKoPc1leyuxf0cgcdD2OPasp7IUcS1+FjfrIikiaBWODgAgkH9qYvAPiJtF1JrS5bFhcsAS3RH7Nj2xwftQe6jlla3mWFpMqF4Y+k/QdMkg1ILdDZu9vcQloZBH+Hcesnn1cjnJz09qRdJs7wxJUKpG7HH+/0qvFbW0LedFBEjYY7lUA+o5b9SM0iaDr2r3OhWs0s+ySMMinYMSLnAJHX/wCqOReJHQFJ7YNnjKnB6dcfXNW0lRH88E6YfZgRk9D2NL/iW9ay0wJApJlYqGJxzjOP0opFepNHFLHhkc8nvjvSRrepyX96yxuCgJVFPQLnH6981KfPTqg0+oG2VhPerPIJLbZtUKTME8wA5wM9TgEZoz4YlWbX13KnlIXEe05GB0Oe470CtAF1JJCC2JEjTPxndj65FFfD+qppmrQRyKqxgGMkr++fp/8A20i8GfWdIIwTuGT1zVfVZjBo9xLGzK6JkFTyDkVY37gDjIPf3rYIHUocYPUHuKZOgNEFneLf20N1EGVJRuw3VRnGPrVljjocH61HCqpDhVCqSSAOMCoL2bybdnLbegBP1oesxYlmjjTLsPrXmY5EJG7BwSK5rcXd1e2G+aeWTIfAL4GDk/8A1710O3b/AMvG68qyqV568CgnYWq9J9sjR7Y3AcHIJHTPHHzQEeF7C4tSHu7qaQ53SZA3nkEkYwe/NHndo1Lou9whKqP5uMgfrVXR4bqHT4Y7phvUknHzz/UmsmCulu18pYVWMERoAgzzkDjr9qtI6quCOR7DmhGo6/Z2UpiLebcj/wBNSMjJxyTwOSB71XTU7y6BEMaQnod4JZcHH0xR2oKVlGV7mz1mbUprILvcjc0g24wFX1Dodq9+Oe1HrLUrfUbdZ7ZyyhirKeGRh1BHuKGvZ6pMkkUjxyK4IOZyuQfgLStp2rDw5rF1Df42Y8uREYMQyjKkdMnGRSOVszVD3qV7HZ2wkbDSN6Y1Pc0rMpvp5pJJSW/ncL8fHQUZMcctyb65dnkkQCC2wAVUjp9zzk1G+l3NzNhroWxwQsceG+7ZHP0pJJsvimodAyWgZsSBguchVHLHqNo98c/1pp0OJls0lkPqceqMDhWBI49+BiqNvp15ZuzeVHcHBHmKRuI/9p6fQGrVs95BLJi1uDGx3MjLjacc7TnueeaMY0DLkcwwSoI/T6VH6WztwcdawKXVZGXbkYKkZIrQbI3IHU4LUzJIE6zPLZn8TbxqzxgedvbapjI5yeuR71Xh8SbcG9gjWP0gzW0vmoCf0IHzUt48T6lMk26OEw7WkfAX1cYz7c5ye9CtdtYVtXFk8Md1Ew88LgEoerjHGRgdPmh0NobIpfNQMp9Pwcg15PcLbWssz/lRc49zSp4XstZtIpN2Y7RwJI0cF8Ek8D2UjBP1FE769F1pN6mAssYG5A3HXtTJ0LP/AC2gLqF9cPqG/wDAXFwsmCzQ4IQnoOcUY0OZ47oQMuEl59R5VgKX57hI3kge9FvLczxsA8wjHlKvq5PvzwOtXV1KGCZbmHdcKj7lWBSxYZx2qt8OOmpJodgQB/vmvfMByM0lT+J9SeQwpbC09ORviZpCD0IBwP61Qubqe9tp47i9neZw0cZEu0Bjgg8cA8EAgHBNJfTt1dWx1vNV0+wUtd3cMXsGfnP060E1K+uNcQ6dYRSRJLjzJZFAYpnsP5Qfc8+wqjoumz3QMlvYiyheQMbuX1TY9lz/AFpwtLO3s42WBMM53O5OWc+7E8k04rKmk6SmlWssbSB5J3LysFwCT8VasiywGKQEPCPL6cEA8H9KsAnAPU564rG/9MfzMrd8dMGqRZNo1Yqqnofr8UGvYZb6aFY1YhmIAPRQev6/2orInmKFPCnk15AgEhl4AB4+B0pV6O0qPJ7VBGsQVWjUYANQ2b+kwsCDH046g9Kvz+pQfmqxQiSNhkj8h+B1BoSVM0eokJJxzWHPCkZBBzWqjBAYj4+a3GAcbutFSZpIifJXC8YrZeEDYwfatuCxwK9HXkUwqPBuyeR144qZJCFKj/41ECM4rCcEYPSiZix4mu9ZtryMWN7bJHMdsaycEHHqGMcjvmhg8Ka/dHzbjW41kYDcFUtn78VX8T30l9rZaA5SzISM/wDUeSR98fam/Rr9b7T4JBnlOh6gg4ZfqDxSbW6DKH62xdTwVeMyCfXpGKKSoEPT9TQ+TTJtD8TQQJdvdRtbtJKXjAx6sKP1BOe2K6HwDg8dsmlbWoims3UzuoR4YgSWwUCgn9ySazZDIqQNZt8QVgzEgo209j1Y9/bp71oELq4U+UjkNuQ4Y9M59jxj7VvlIlCvt3u5CFR+UHnH6DrWhYRJmdC2Y95QJuAZTnr360pxWbwtAFLOqyJsIBI3gnd0P3onoYik1RVkky6RGREyd2QcHPuP9KEzSxx3Ty3HliFRiJSQOeDnI9+OMVasRfteJc2VqxtYn3HI8rII9Q5G5s9cACklKjswY2+jnMreRKqf8zaQpJ74rxFcRKH/ADADOPeto3WWNZEO5GGQcdRWzfl5oJnaVJxlGHwf6Vyu1cG2Rim/zsJyPg9q6ncNlHUfmCMf2NJPh2wi86zidc+UPMIbnJxwP1/pTJ0GmM9vZrpfh9YF/wDTjJYn/MeSf3NAvDtso1FZH4McDMM8cuwzj7A026om7w/f7OW8lsY+lBvD8JNtI6bVGEVWIz06incfsTak0XLiXY4UJIfT2WsqzIFVuQM4rKFMTY5Jp0pWCX8QMhV3HByDxmorfS5r9YXKvCJ3PlNERjGep9gBn74pjXwq4EdpNtX8SPclgT3+2M1Jo9ncWkRgmiaJYC0UaucnGep+valxLpHNPWNltoY4h5UQCRIuxB7AVA0asQQSx3AjHerrpuw2TznirEOjzy2/mJH6SPfHPau1z19POhHdmGVbbw6ZEcBzCQozyfVtwPnmka4Qo3oH8RgQTnt7D6YFNGshrKy0+wU5khRt4C5ILHI+2cn9KGSRjzQ4TJ2AdeBXBklbs9nDGo0UECR3FtEAcRgHPzkVteRH8ZKig7w5298FWP8A3qYIPPJKtuDJGhPuWGKJfhfOv5CjiPE0m4kZ43HNJZTl0HvDGtLdRR2krKGEeY2LcOB2HyB+tXdWa9ivrCW0zsaTZIwPBBORke3XmgLaRHDCHt5STv3oQQMOOmPcfNN1nP8AirWOUoAxUKwPUECqxfCcmr4UNb1Y6VZRGNVeSThQxwAB3/elCe/vZQ880jyCQMknOBsJ5A9sYop4gLXWqCMLhIECeruepP8Av2qOKBPJVCBtIIwR1q9Rjjt+nJknNzBCoZbdTGcEjHIyBUul6nPplzFIWd4QFiMbsfyr0x7YojJbHCgKVA9hxVW60W74kS2m2tzwmQKGDTxgnkm2OdtqNvdRiaJwyKRyTjgj2q9KjS2bxxyeU7L6XAztzSx4YgwZ4JoWEiqrAOvGM01+kcDoKjOOs6R1xdoBy+FbW4jCTzSsg3EqqIF569QT985ovtCgIuMAD74rXexZwzcDGAK9GCD8d6Rjo0mn8qB3EbSFR+RByaDXUl1cXcQubMJEwYooHqZgMHJJHOOcDr7nGKI3M62caSycAyKjPn8oY4z/AEqSeCO6MDnDKu4ge+eKCMwBb+GFnhM80s8N3vJEqv6iufTuH/eiUFhqtrE6i/E/GFD8Y/WiJkVPSSOvA9qggvDNfy2yxN6FB3e+aJqIWk1pVO2BWPuGQj9yKmW61WNQWsi3uAF/s1XopNy9we4Paq+rytBpF1JGSHEZwQec5A/vR4Aik1mSCPMtjc57hEJIH3r221iwvwUiuEDtwY5BsfJ7YNEJCjkqeg7Ut+I7G2FtHLbwfxt6qzodoVc5JOP0o0hZNpFS7ndLy5a2DbT6CSN6sV9JXHcVSt4IUQQeax2lgMEcjge3btW0pkXEsLuGQksCAVPOAAT0z856Vt+bA9PmL2A6DPI/UVqRxymyTTrmbTh/5aRmtQoxCzh1kwOoB/K2fnB9hVO61h7q4lu4o1hhaPEqkgtIAeQRjr2/vVnnyQsSKVz6lPHp5z9+ailtoWikYs0ShCrFBnBIABx3+fpSySK4cvaYfs9CtR/GZkkLqCHSMKSOo5OT+9EI7C1jfKxFj/1sW/qaHeHmkGmpAxLMvIGDwO/2zmjWxwCARuxxmsmdOqQuS6VJqGs3hh2W8aFEMiryfTn+tGNN0Wy01SYo90jDDSOPUf8AQVHpEge0jnJ/56hsD4GP65og3+bJ6Vk6HbbJScZrAUGSQfaogSwyR6QMkk1UvLo29o8i/mGMD+tUTsR8LQfJATPHX4qrqU8ltLZ3CsNpco24cc1PA4aKNiuDIcqDViWBZhh+QGBABxyDmqRQhomNq4ORjFSYTPlngnnGO1blFVi6fcds/FebwRjuB0pqAzJOgUCoSNylSOvFbZ65/atgNw4qcujIgWQuoIHI7exqKeQxlDjAJ9WRVkLsn2gA+YSePcVV1S6SzhVmRWZ84G796yQJySJ4mDKrDnIFSE8VR06+S6Gz0q4AyFPBq1Nv8pxF/wAztk4/emuhYvbqN84FUdXuXtNKuJolLzbdsajux4H78/avJJr1hhLaNGI6s24CqkFwdSkudLvoW3AYLKpGRj9+vWl3TdFdOWJmkxR32oGya4hdgvrmRxhx/wBJ/mPXp3ov4fNxpl/f6TKx3xv58LnkMMcn6MNpPyDVq68GytAkVvcxvFGMCO5gyQOwDDkfBABodd+FtbEZaS5jmWOJog247/LPVd2MkdevPNCqM53wZtC11dZtpJPIaHZJtVG5YqeVJ+vP6UN1je+rTHH8BFXaQo54wV556nOas6dawaLYm6W6haCUCR24VMEHlD3A/Wg82q6frl7fQWNzHcojr5hU4wmCOD36CtJ9ohl/yyNy6Q/iJneNcLlTztHTpXhgGd8yxsQGB2qcbT2+uKm8xGlSBZSrqpZoxzuU8DJ+vNRyDznK5UquCxWTDKwPHHsaZHnFjT1gN9bSFl2xyKFzyMcYYE8g44+1MKO3nX0cRXf543FmOcNGuCuKVifOuAu9SkbesMDkHqCPcVb0y9ls552DNsGB5cseMYHUHr0qc0mdeDNrxjhEmyNVwAAAMCsf8uKC/wDiWE24lWHdlMjBI6ce2a8g8S2Es1vDcTJbzXJxCjvnzOOxpEmdkckWW79ZTGzwqDIPSo+D1/1oPommywyC5kjZVVWVA/DEk9SPgAD7mmPaSM9K1IADEnAAJJNOo9H3aVE9snmQyRuPQwwQfYjFLnh9ZLZLu3Yspim2ngY/3xTZbqoTIHUcH3FL7W7Wvim+b/07i3jkAHZgxBNXkqRG7ZI6sWzuHxxWVkrHdxgce9ZSWPRDBCJNTeZvU0cSRAucdSS3Hv0z9sVrq1urD8QAA5ba3ufapY9yRl49rhth3Z/l7n64/pXmrqGtcDcSGGMdz2rY+dObMto0DLOFZpgHIEYYbs+3t9Tg0xTzR28GSQo/lGP6UHmtkXRzCqBmx5pc5yCCB+vWvI7aaaWNrp/4ToDFhvVjJyD9Bj65oZJX0XFjcUDJLf8AE3E1xPzK7bii8gDoB88VZTw7+Lw2wWynvj1H7UYt/KttziIqCMM+M/v7VcUjaWXkMB0PUUq1ZZRldtiFeWjWV/ZRz4MbXIbcB+YJk8/PHNMXh23Uab+MIG+Ykn7/AOzV2/06LUN28sE3jGOjEDnP3OOKmJuIFA8qNk7BAQBSONFrsG3diLVswpiFzxxnaT2+lb2dz+HmKY/hyHHP8p6fpV+GaOQGOZcEnkZyP1qtcaay72iBZQ2NmecUykvDlnjcZbIIyQJKMSRJIDxhhW0NpDCoMUSL9F5oTpmrO0USSQuztxv6YGe47UVumiZIvMfbtcOMN7fTrQl30quslIBIHbvWZJyATWrAbQU6Y4FV7q6itGXzXwSuQq8lvoKEf+DOl6WPytnk14zc0NTW4N2JUeIdiTn9cVcE0U8YljkV168daLTDGcX4QxWjJdTzSXDOGwFXoEFTu4CjPTFZuLDcOAcV5jc/PSlGKmpWf+IWRiDeXuYH4IBzVlBsjVExwMfSqgmmi1X8Myq0EqmVGJ5UYww/XBH1NTzXMECl5ZEQDkBmGfsOtDwNkDIlymY5N22Ugc+x6mhS65AG3wIxmZMKSowRnj57Z+9bz31pNZXEVldRxOY2XzpiUADdwMZbr2pcuooPMRUunlwcOqR7FUY47kkcVnZlTHyK5MXkxyFVfBLbeRyOlWjm4hIaP0Hrv/X+1LX/AIksokhAgkebacqvRD0AzV/RtdGo3ciSxiPI3rg5yMjP3plB1Yrkk6C4XqzONx9qr38LXUYt49gTB8wt0x9O/Of0rSziaKB2nP8AFlkMkhJ4yTwB8AYFTMhDZJ4KkHPcGkbaQaTXRWTT5pXzGpVRg792BtOWzj5AyR7cd6hYK0zKFdow42ZwQOOvwKI307xxiKFVcSMCVDYMS7cEexHH1od+eMngMByBz26cUU7RxZEk6R757ygGKIuWkKnPpwM8nH2rWQTGNowEVWbAz1K9/vmtCCGIZ8ELggcjJYc/9vat0L/wwxQMeZB3x8e1YROgxowuIyu2WMIVAO5TjPbHPWi1xd3cNyiR2hlQrywPfP8ASlWLUJra8tl2F8MXlMalikYYbTj3NMhu7m4MptbaZewaddin5APP7dq1HdCVo00ONrezW3nh8toGKr6skhiTz+uKLNt70KtI7yDUi11cpNHPHhFCBfLZecDHUEZPPtRN+hNGKHshuGWKJmwSBjjtVS4RpoHi2jgHP9q21FiLCSTO3yiJWHuFOcffpWkF4kFrd37MHj2oVAGOcYx+tNHwDZYtQ00FvMzDcowuTkdfaiYYIgUEe2aCaM0ktgjSOokEjBgBwvsKLbcqQTxTQYrRMBjj3quy7W56+9TICYwMd+tRTEFwBnOaq/AL00Z9gz27n2r2Jt6cZKnnI6EVG6sFO4ZHtWW8w8vIXHNST6O/CScMUAU4Cjhfcg+9AddnTdBlgMIWb/pH9qPlty80s6n/AAtXcnA3qhHyOQafa/DnzcgDbDWbYagkdrMkkpBdguSuAAcEjgDmm+GUXSRSglAy5Kk9D3/eueWEcphlgLkypfh4VYhMrkBj/wBXGeOvFPmjsGsSAcjecf6VmLjWvESXP4pHUW6KwPXc4GD24NKF3pWoJPcJfavcTmaMOEWQAxKGwQCMZPPX4p4OXdo1bAH5nHb4HzVVrCF7vzBjaoAZMZ3dxk1CSb8OyMv6Kem+DNNnguTJNdz7nKwyvOxKDg7gc/m4qDUfBv8AhlpJe2Wv3lqYULh2lfGBzjg8/TFNt28Vm4W1khS4ZWkW3Z9u8KMkgduPtSjDqM108F7HJJOrgSh2OcjpgDt1YY7cGrQTa6QyZFFgv/w9De6bNJqF5eTtayv5tsISsaAjdu3dl2sCasWqxJoGkW1pDCb6+UIr+Xh1JPG48ZCqGbJ9qJ6xdiw0C9v7U5iW1NpcwkgEMBsjkHzyAR3H0pb/AOGloAt7e3BJjgC2luWJZUJG5zz04AGfms4iuSY4PpN3bs2JxcLncOOQCOgHcd6GhnsoD5qRtcZ5wfL3HtyehxW+oeM7ZPOhhQ3ZXgyLxGR7g0GuNe1G9VWaC2jjUejcCwHsCepoN0Tl8fbqDbEW1szhgQOS0jYX/wCR9u1RM/lQpErupZhtIO/Bqpb3xnhXeY1PmBXUgsCuP6VbkZhs8lk4xgA4BXHasmjllFxdMmkdm2BZAuCCQRklf7UD0u1Gq+KtRurhFddOeOG1jbhN/X1fBwR9cUWBHnY2xj0c7c8HPf4qj4Fm8zWvEsMoT1XCuyDlTywOD3A4rWi3x1cjoVtdC4txIpHP5lbhge4I9x0rW4MZtpFkdVWUeUCemW9I/c1Tj/8ALXLI7E+Zt9R/mxwGPz2Pxg1LqEJvLXyADtkbY3sAe/2IFGDjsrO6VpFfwvrjvbRWN7hXitlIkP8AMQ7IQfuBVzU723iujI7YIjVQfgtVWy0VIpNzzM+MZOOo3l8fcnH2q1c28E92Lkx5cDAz0/Sr55Qr9SMFLxgSbXLcyHbCXHZl6GsoQ8IguLiAMqiOVgBntnI/Yisrj/L/AML6P+jTomTodg5PmH8NGfMbnd6as3abjH5YHDb8E81W01TbWVnaiBhshEYO7cuB059/nFWGRJGLbSzbsYPQfeqbcJGDLyQtG2EJ64+9bXDEDnIATI+QK9tlxI0b4Owbo8ZAqUqrYZgTwQAR1pfoeulaOSb8ArAK8hPKk4HP+lLP/jqBbi6hsrObUY4pApeEhQR3K+44PtTXLAk9o6NiN5EK7/8ALkYB+1cwsdPl0WBLRVkW43eXeMwDLzxxz3wMH2OaEUwSZ063dnsoHMineA2R3zzU7KWUnb3wOaDeH4pW0y3eQujRtIu08ggn+1HgFIPt7UTRIWgEmeAW6bsVkBDEKzZYc1IJY0zuYKOpJNDJdUitLxUILMxRdq4H5jjP04oNIL6ghBYra26Ijucjlm5YnPvUnkoc89+D3qUswhwQcknqc8ZrQE4z70aQqIblJDAyxyFX7MBSxN5vnhiTlVKtnqeR3pqfgc/ahOo6fNNOHtzGVK5ZWJGSD2potITLByXBP13W5NKjjSG13yynAZj6Fx3Pv9KU/wDHdZhufxSahIk0h9aIfT9NvTFP2qaLd3ttLbS20nK5V4CHKnOc44rnMunXtqW85fImD4XzU2s30Ldj7UZOyePG4jZpv/Ea5jCx6jbLLjgvF6T+nQ026XrE2uxu9lJbqq9SHy6/auRSkSRjzYhBIrZOzIDe/WpLO4vdNkg1C0kaKXJEckZBGf8AKfY/B60lIvbR1+/gvV2yicSegrwu3bnsCOcf3pdngmimMYcElSdq55P+Uk0T8NeLrbXyLG8RYrvH5R+SQ99o7H4rzUrKa3uTMJI8HiPqSRS0CcnXADNFIw/ijJHGSenSoYVu5xtjjKoWIEj+4Pb/ALUYVHmKLLEPUDjB5o3a6XuhVobpGY9iPy/AxRnk/wDlEEpi/badLCpKlmkx6mCdT96IaFAbXUDLKv8ACVTh8cbj89B3q4+ianNtKvEVxwomZSvPXpyaOWVktkqBvVKEVWduTx/vtRU5VTKQg7tni3Fu2HjDOvvtyBSzr/iaePUrTTo4mjt7lirTnAzxjC8njOM555pxeU54rm/jK8sY/E2mRKI0/DyeddNGAOTjGcd8cn60upaf+QgXMSJFIcjPBHABGOT85NayJsYyRIWlwcAHAPPU1CXVbYllDc7s9mOf5fgcVuJHiJDkMmOZB0JLYAz9KHDzn/0klVSP4RCssmWK9yOOawM+wjy8nK72/Lx7/b2714F3jeoIYM3pBwH7dfsKpXkrzWYKB1cEF0B43ZGVz8ZNNSQ2OLnKkMml2qWW66vJdrzBcKcJwO57/btRCfWLGGEs1wi9AQpBJJ7cda5+bGGYs0kIeeQbQ7AtsH+brVW5sbdLiBZIxFE0gUSKSrAgHDZ/b70m3T0FicV6POpeI9PhjCiWRWYbo/KXc7HoNqjn656VQttXvruUtJK8WVykTN6sZ6nHA7VDHFb26gIUHOGLuM49qmxAyqYUCq/pHO7k5P26U8Zf05sspNcPHuJL8QpcK0iZ3lJW4yOeR3/tmrNrOk+ljS5EeN44mZS/O8jLA+/279aoy3cKzxCRdzhgTgflH/0fvViSR95ljVcq42lW6orcNn9foacjDLKL6GNBgkhjZ3Rh5pDggHHA7/XNGQPSMjmqlhL58EbsvKkodh4/33x2zV0HB+1KuHcnt0lj5UY6E4qCcCO4Ruz8fcVPG2F7DFQ3ThkwD6l5GfpVXJagS6UtTvTbxDy9pkY8AjpVKzvHE6JM3mI3cDBDGqup3KiQlsssCeogZPTJ4qlaajFcTgQJKAF3hnTaDjHTPPf2pE7OXJkkp88G7B9sH4pH8SeJbNPEEVgiM8kKlJZQDtVmxhTj9zTvayrIsUqjAbBwe1cI1DXLv8TeZt4zumkBxkbvWcZ+fmikXb3ih1ntdPtDeSQzSahqdvC8ojb0qoHJx+pPFU/AXiy6fV5dMu5GeK5UvbE9UcDoPgj9xQ7RNVuU1OC0ilCNd7o9/lg7VRcjBAz14Pb9K38C20Vt48k3x+iOBvLAGdm4gCkGo68iBYQMcnrx3qHZJFK7AM4c5I9iB2qxvA47+1ebs8GmDdC3eHRhrUeo3UhjvIj5KtKSFBx7dO9D9R02C01JTbylFYeuJDwnHJIH8uf9O9T63a77+ZAmFnw8jYycYwcZ4znH61The30u1ubqV2WNU3uMj8uOOPqSMUk5uD4TSU+MUfGl7EmnR20SI/mAyKwznZwc/qent81rolrcSeHorYSFIWlMphXrIxPDE9x6cDPb60u3l42patPeSIwX0wqpHCqDgL9gCfvTvoV0Z9LhEMbFA7LIBwApJPB7+2KeTckTl+nhSjjKFjGiIVJSRAML06j/AH7jtUyRKi+Wp3QSfyg8IcVPPbtbsTsG0L6jGvpySe3X5qtvZUYeW5iUkZAJ3H6455rlkpfR6GPNjpWb2ck1tdJ5eWBO1lHPBPX7UYiiUk3B8tt2fLdcY2H49hzQR8SFkj3KzbV9QIYY5+9GI54ns/MClIgrO2Uwu3JyP3q2O66ef8yK3TRMFO58KSOo9IHShPg2Qx+ONVgkZy80Rf1oEO5WycjJ5we1QQDVPFl1La6cRa6bAwSS629h0A9z8CnHRfBuk6NdRXlukz3UasvnSSkltwwcjpjmjRsEHF2TarNFZ+U0jEB1MYUDOSe49sdTVywukubaOVZVfIKnB9jzVi7sbe9hKTxhscqx6g/BqtpmnmxtGhlCMfMZlYddvbNDw7LLzZK8HioncIOe54qZW2nrkY6UK1m6kt0WKBlWZ8kSEAlB7gHqe1FKxZNLrFnWrVrjWbloiwwVDYBPO0f9qyrNlpUTrM7zXQZpSSd/LHA5Oe9ZQ0YfzRC1hqSyaXHcNuLQxhXC+rJwDx7/AO84qq1zdxXx84u5IzszkEdTx71DoksaxGAoyyRYZlLbgT1yPoKh1Uf/AJlXnkAAXaoGeD3LN7YJopWyN8sZ7GRZ4POTcFY4ClumOooNrWq3sU8SxSeWhWRzKe204A2ngk/NaeGmb8Otvuby5gzKRwVJJx19iMVNNpUM1s0V+POQMX2ufTu9/v8A3rVTGTsX73xDeW9vE8mu+UzZBVGjJ+owDih720sxMsU3mSy7g3mjd6uNpJ64wDkfSt/HyadBFptpa21vDKoaWURRgekjAHHXnJ57Cl61vJk0tpHbEcbrFCoODnr1704jfQ5B421jSgtmhsJkjGFEULKDz2/rRLw94t1TVtcgs5ZYo42WRyUTmUoudo54ye9UfCvhiPWXe91HdsyVRN+GcjBJ+g/qafbHw9o9lLFJa2UCupykv5iPkE0OMZJgSPVLqZVS0vRJMU3BI7cSsSTnGTx8faiunaPNdX63OoRjzo2DhQe46Fz0zknpxROS4gs7hLOGEF5cs+0Yx9ffNXreEwQDJAZvYVtQtkmeBuHA71q4VEGPavAdzHtUd5eRW0W5wWOMbQM5+KzMRysEdBvAZjhfr/8AVaO7DJVevfrioZ47l5leIIibyXBOSVxjj2NeJHPHITwqjPRsk1PpREqzEkZI54yDUNxbw3tt5NxEs8TdVkUOD+v9qpavqJtrG5lLFfJgMoGRliB0H3pAtWFwVvtWnuZHeYxyZZl2HAxjH5eSR9hTRM3QS8U+GINNZLixxHaORG0RORG5OBg9dp/akm4hMLkxjBPDI3Uc4wR36da6U19/iXgqLzy0swvIrcsRkvtlXH3Iqq3hqPWdMu7SNNmqWdzMIZWUjcu7IUn6HHweaJNqzm8crQXCuGaKVHz7MD2x9K6/4W1yHxJpeLgL+Ij9E0fYn3Arlmo6c1slrPJKWupUc3MMrAvG4bByByO3XnOe1M3gKQi0uhGP4iTAqftTJWSc9fToM2jw4PkszL18stj9+9VoYJYZAxkuoip4KhTj9qMW8yXUCyIRnow9j3FenLHBPTtjNSlC2dMJJrhpamRjxeu5PBBUCrMofauZG644xmolhiLD0AH3HFSCEksUc8HbtPSmjFpAk6I4Q0iglj1OTQ/W9D0y+splvY4Y9wLedgBgf82epolPOYFAXDSMcIg7/wDaq0du0k6STEh2ySe4+PjFCw1aOe6VcC4kn0+Zo3uLR0Xefy4Axn5/7ijZZf4eUI3HhGXB9s4qPXfCeqRalc6xodwslzOxaWCXHqHHAJ4PK5wcVHYTz3zSx6hYS2c8BDS+YcAZ5GD0rHFkwyvhOiPnYm7DOQTjofYfNEo7PTtMtVkuv+dwQo6jnAVR7fJ71Ugmhh2PBew3E5JKqnrMZPfcMg+37e9QrP5iqZQ4LkKTIMknGef0xikbbY0U8ZjtDNdS7BsUuVZVG7aQORn/AGKhXSW1GaFoykkce+Ro3XhxsXGR7tk/QipxIiJEQWUHcqg57dc/vRbSp47e3llMY3PL5fJx6QuV+x5Io3yimKTk+lzStOW2s0iniQ5JKqyhvLU4wuT1A96s3ljbvCSLePd2CqFz+lZNI4iWUKBjBwOeOMipThQMkswXGTWTLuKE7WNIks/KniEtzBvLESEcseikfH781DF5sauqyACMYVsZKk8gH3wDinRo0dGgYemT1D2z/vn9aVJIriOV4n2I4BDFDuw2faqRlZxfIx07QW0bzVa4i3r2MeOmAOQajs/EyPMFlWMRFd2EJLxjr6h8ZGcDjNVtPka31BJWc+WPSynoBnt9j+1Wb6C0j1pb24hV8LjKj1RkAjPHXrQdlsE1rTDkMyXA9DYz1BBrcqO/P1qoZbS4KeXOAxxgAYDfBGKtrNiPY/b+amj0v/8AwW78GPULgLgercCQcDIHJxQLTLiSaPTVBQ/x5FkMcTBimGC5z2GOv0ojruqQR6zBEEkZXKx3EiHGwdjj2561BJa2sVyJmvTeTQh3trdFKRo3uffqTjp7Vk0iDxN2NWmyD8BGuedxrkH+FG+8ZX+nElUW5lZ2x+VN2f7j9abtH1m407UY7K5cywyjc0jHncx4IHYD29qreUP/ABhq+osSN7PBCuOGChQzfqKzkjNaRpklppFhb3dxJNbRvFhPwhU7XjIHJJ+ev/3V/T3is5JZRbIHncGXCetiB29+Fzj2qGVlk4Z1CgK+DwVOeuakjkaOB5GiDSEemMtwp6DkdPeh6R/I0xvs7y2vIt0Lg49O09QOo4qcYz80nG9u7aHNvHBLcK27aykblH8u4/kz7/HTmj2j6vb6rAzRMyzQt5c8MgAkicdQw/oRwaKZeM9lZmvQj8CJljLurBdo9mODn4FJOr6dNqNqFluUt1jBc4QODz1PuMEce9dHnVJraVJPylecdfrS5faLdxqXjIaIOp4/Nt7ijJEcia6jnt74Vvoo4ooGgJQFcq2wvk8YU98UT8P2tzBpzWssbRvHM4ZJP+rBzkdx+1HvLjjUELwz7zuOME8D6c9qglk2MYwpJkfYqgbfWQcZP2xSX0nKbaoxYQsaRGZm27Qrj82OBye5JHNetGoyCep4UtwPjiht1q2n2EnlzXMk855EcI3NkfTpmtopvEGo7Tpnht4kb1CW7YICffBxTJgWOT6NOiTrLbrEwIOSF3Dk/H9xSJqzHUtWsvD1jKwkmfE0gfIjQ9fqOD98CmKw0fX7e/hfVtUtkhbeWt7bHAA4YscDg4xjNFdI03TbWW98tIobyaUyyS7eeT6SDjGO/FGzpUNqsK6ZZ29pp8FvaxiKGNdqxjsBwT9T1NXFGDxVS0ddxSTiRzhgvTfjt9Rz+tXgNvXpQuy6VGrxjYSCR/atWweV7jANS4yvB4rUx5HXvmlYyIozlgGwPcip/wADamX8QyK8oUAE84HxUQjIJ24596q6hrMdmrRQRhn6Zz+U/SnhwnkaoszMvmELgY46CspYbUbuNissjB885xmsqtkLiBZZptDumkuXYzkAxKwyMk8nj6fSpLmSWzN1NsZ45mkT1Z5+eeuf7VX1DT725Mv4q2lUKcrckEqwz0Pse+KYobSO40O1SctIY0WVXPGcA4OD0PNRckujJOihoiyJGgCj+EAFUdgSP75o7rUn4TZI6jyDkyyOwURgZySf6fStNGaFrOJQELEhmBADZz7fvSl/xH1MyRppaMVD/wAWYE+x9Ax7cE0qdsbwVptV0m88S3V1qEF3PZyyHy8OEZVwAAR7Y7Ci95LFBBpw0EzQfileaJJlUkgnbgHswK9+1JXkOQ5JLMx4Ht3zTLd4k8O6QH5aNpFYjspk4/vTNCo6jZWnk6XZPcQYmiiDOg7MR6vvn+9Ekyx8m2CqxXqBhUH+vwK5r4f8XanZSCxe2m1KPdhFTl1X2B/tXTNOnU2kW+JoZtoLRuOQT70F6WvhbjihhIdvVJjBcjk/6VH5js3JDEE8gYyK13F2BbrjmvN3GacFFkLuTIwPiheqgST2cYzuaT/Si0ZHlhjjOKGXa7tTtBg5XLce2azEZbyBwFz1GKq6hqEOnwiWXkk+lf8ANWX15DYWcl1IWCRsAx+pA/vSfq8017IJGkVllCvEyNlDGxwNv0xg/NJJ6otBW6L11rttPbP5unCVSrB/UDhSOaVYRJvSRYmNwGdkhduCNowWPQ9KIzbIY8qN7xyLlWOFYHgg+9V7VYI5JRHAYs8OS2TjPQ9hnufYYqcZcNKPQjGdtlHG8aK/mtcSIBuRmbjH6gH4ph8P2k/lyX8wEMciei3SPbx13HknJ+aqeHdM/E4vrpD5ZbMSMMcDgHHtjNNIyg4GKKtmaVC1qejadqqx6pNZrumTEpZcOOwJx345qnYaVaaZu/Cw+UGxvAJPIpvkjSWNkYZVhg1Xl023IO15E9gGBH71WMqOLNhlJ2iHSyBasFPJkYVcCnd1GKo6fs/AmW2uVu4S5aN4gCCOBjjvxV91Axg9TlRmlfp04+RSN8cfNbxghX6AlyBWRqTWrHAYE/zk5HaqLiA3bFhtQnm1eKSPY6NdFFXJDbVYr/8AygBifqKYwFLhs4xxQnS9KFg1xPM+W3ybD12Rli37k5q95sjEiNeAeoGTUZMqvC2WA68fWq8sVrOw8yGKQgEDegPWoTHMyEiM5z1J61ZgjkCgyqEA6ncKRW3QbS6Ll74F0O7kMsUMtlN1ElrIUwffHSqL+CtTgctZeJbnbjhLlN4/UH+1Oyy2p486In23ipGiQrkMAKpoL+r9OfSab4xt8KP8Pvlx6ifSTxjvRjw/cyxWFzNqcUVjIJiPJ3DaqIAoP65/amE5UHaCW5xSzc20U5txLaJdoN5aJgSARjkg9+TUnKnQ0ccV1E1hr8etamgs5M20YLcoRnsCc984xRWV5iz+WQBG2GLZJP0H3qLSdMs7KW4ubSCKDztqAKMehfy8Z4ySTWyyNLqLDewQbsrwVYgbTg/U/qKb0Meek0UcrIWkkYtnIyMbftS/4lvLfT1gup5/w6sxUkLkkg8jHemjGcDNJn/Ek2UXh8PKN100ym3x1Dd/tt6/ajFdFyVKNA5vE+iBS3+KLGrtu9SngDqPvTHayJd2yXMcm9ZQGVgeox2pP8HeILDT9EmS4snu53vHa3ijhRs+kEgE9BnJpjUi+sDncqzxqfzbSuecfFPJ/RwShT4GrPUQim3Z9x3els5BPTb8Gr7EgZ9qSNFmYokRhWJFUYO0jd6jnJHHXvnNOaS+YiyBW5GcY6UKOvDL6Zz3VmlE5dOdw2Enj1buD9eamjvLkPaw3GAkpZWxGF9wOR7nn7Vr4kWSGae3UL/EPDY5GTnNV4Eka9k2qSsMsczHknAwMkf/ACzj5FJLwvbvhBd7XgtZ0ZidwQleTyBwPvTErZh8oIzMu4E7fzEDn+uPmh0EMZlhSKMiJJZJihX1DGdoP/VjFE3kZsFEPIyGkHAOODjuM8VlTRy532jwgBNzbUQEZ6HjGcf79qF63qUmlWUdzEiuWkEJ80HHGSenxRWVhny8q5LblUe+On0raKKC4fyb9RJFIhjdD0wR/UHvT2c6VvoO8L6za6xeiyljk/E7C+zPEgHJCn47Co/HKpouraZqukyCzvZiyu0ZwrgDILD9jQC10O9HiO7j0ySSIWMj/wDmXGPL2jgk/PH1phs/Cba8zXeuX9xcz4RVkjPlhR1wAPY/vWXTqUUlwMeF/G8GrxQW92ggvZDtAUEpIT02+3ToaOa7riaRaBwhknlJWKPH5m/0qLSPDml6IB+BtRHIRgyMxZz/API/2pa1n8Xq2tTf4XOiT2ykb25KquM7c8AknFU2A1aIXTULiC5uLnZJc7g7QAYV+hIB98dMcZFVI1vvFV3LDYF7fS4m/j3gU7846KOpxnnv16Vrf+GPGMds1r+M/FxyYQmF+Uzyc5AIHvimzTU/wO/jsDJutpQApc8rNjB577sc/wDV9am30WOP+m+haNp2jWqx21rCk6qQ8q4Zn/6geuD7Dp0oyN3U9frUE0f8EyAnKjJx3+nsahsNRivpJYs4dXKjoMkDJH1FZMulSLc9pFdNG7Hay5wwwT+9bfhUVcDzeO/mHJqVY13E+x7VIPg01ABs9sIf40II2gbh3IByD9RzV+GRZk6DdjJA/r9DW0vqVgSvK4pY1221EMkGn2jvE8WHdCN27PvnilpoN8GcBfas7/FAPDt7qB32GpQzLLEm5XdfzLnGCe5o4Rls84x0o0ZMjmmEUMjEZCqWzS7BE5l88tlt568knqTRrUUaTT51QerbnHuAcmlaS7tleC0uJViuJ9zRLI5Qtz27e3Wg3ROSt9Ibm3uPxDlsEk5yx61lH4LeKZDvAZkYphxyvOcH9ayhub8Zsz/hnj2h9qfmBAK46DJPPf71BdTzz2U5F4DII2Vx5YHGfzDv0q9qC5024DOUypw46j3oZpzobu2kVsiVQueu7P8A9VNKx2zfRYAzwuH3ssfJxgkHoD81y7xBdnVvEl7LErSAvsjCAngcDGO3+tdf1ZU/ASxxMYFlRhJKgwy8YOP+o9BQPTDFYW8VrZWflpuBzGcu4+T3NUXCbdOjmQSSHUNs8EkJQFikilTwO+aONYXt5eaPpVsD5qWiSTY429WLN7Yzn9Ke9W00X9gDeW7SSLKJFVeWYlvUoPsRx+9T6HpRsI7i9uSH1G7bfPIOwH5UH/SowPtmmvgyieWOnQ+G9JWGyiJI/wCa7HDOx6k4/pU1ldSPqJDk4kQ8ZzyOftRCWNZoGjYZBHT2oJboYdQi3krtfH1BoxEm2pKhlVW2bmxya38tXX2960ifMIHdSQakV+M01jm+4Abew4zS7ca5Zw+JxBLOI/KTyyzg7d5G7AP0o28g2/fFB5NIt7rUZbq4tlLMxboOuMZ/SlbDVgDVb6412/jhsYXmWAkxx7toBycSMf1wKqzpJDbx2UUXmvahoU2dWO7PGevORTqRHp1k3kxpGqjCgDjPzSHM5lu2uGGSWPq9+CSf3qeRlsarppdQ3dtBCbqCSPc4LbkKLk9FyfYf1pl8M6LG1oby5iB3N/DRufuff2pSuZXaygYu74AUruOPfGD8Z5p88NXcUmnx2qk74l4z/MvuPnPB+3vQqnQH1WGkUAjjtg/StnyVwPeozuaSPb+UZz8+1SD5qhM8AwDwaGeIL/8AA6BfzqG3rCVQ4P5m9K/uaK57CgHjTT7jVPDM9vauwmjZZlRf5yh3Y/bP2ooDRxzQ/EGqeGLnNpcbogdk0EnKN78dvqK7T4a12HxHpSXyxCOVSyvEW3GNvg/Ncb0fRV1YXrOzbogHYgZ4LHNOWj+doGtPO0qLZ3O0NHGMhMDA/vzTE06Z0iS4jtYzJI4UAd+/wB3NImu+LNVj178JYhEEWFaIgFmJ5zuPA4xxTncCK9sZFDK6yRkA5xjj37Vzmz0w2/ms1kYrqXIYRuWAYHj1D8o71r4M4hDwx44OsXc2n6lE0UyMCHzlW5xtxgEHNPKXVqELGQIqna+eCD7fWuZaRokelaqdQijWSRTwrS8Z9+mfmnmztJdQKXdwMBl/Kp9Pfox5+tTVbDtS1Lc+rojCOzg8xugJH9u9Q+Rd3rb7uTYpP5cj+lXVtxANqosYxnC1uqD60XL6FUL6yOC0gg/5cYz/AJjyasbiBjmvR8dK9I5paKI1Y4wTz9KhuSEt5JFA3BCenU4qcrxUE6M8Ew7CNgc++DxSNDEbxrFZBgil0Rcbh3HSgMOoGC5mnhVS7s7hCfSwYk8e3Sil9cldJQhMmVFHB6A4yf3oAfLCr/DaMY4RW/l3EAfGcU8Uc2WbXgcttbjk9My7GXqVHA+1Kf8AxQtY5tJsL9CjbZxEXDMcIwJwAOOSOp+BVzdIfQcruyrspwcY6j5qwRHJbPbXKLcWsuPNilHDYPXHv3yO9OiccrfGKvhfTYNVYIJmggtYQt1NH6WYE/lDfylu564BpqubjTLN40syiRAhBGikhSMj+1aa02n6TA+m6fbrDbyAiYxjIYkYAJ78VTtVlWwgdIIvMKj1N3AOM++cDmkbt0XlFRjcj2C4mAIiMkiEelCdka47ge5ovpd5dTXQS6aNIQmERONp/wB+9UHMkiHdJgDsnaqc8zQ38XlDDiNjuboRla1k8U1KdJBXVPDsmpa3bbXKQBjPMw7cYCijMelWwlKCDYIcAAHGc8nPvk/0rbS7wahZRXiDaJRkDHIxwR+tXNriUSqu4AcpnBJ+v70JPh0t0yC7so7iIFgBJnhzjcPj5/rS1iXdLE21ZVLoTuBK4HGB96OaolnqUltbTyz27xv5iqRtLduvQ0L8S2sOnzHU0IUXDBJ1BwWzxkf3pEyM4X0qu4IWNDubG0lvcD+bFa5WNy20tIR+RTyBjnHx3ryJvOw0SHDcFwMZ9PGffsK9LvCF3gvI3Cp057gH2pjmfBhtXE9ntlRVWZSruOASBgg/OOlL1nr9rptmkMm6a4RyjBBwVU4DZ6HI5rWXMkE9slxIDI25igx+UZVf361Do9hc/wCLJLEI0iLlpHlTdsVv5fls1SMaVsvCTkqQVHjO1PJtplBPJGDxVXTLm3uPEdxNbgJFdRuqgjHIAb+xolZW8UGvyW00MbRzxYAZQfWpzj9DV67sLK1kiukt9hhk3jyk5xjDcDrwayeysq46ui+xBJYdOufalLxbcalBOjIrLYrHxIqgqshyMseoxximq3dZbdHRgw28MOQf98UH1qaaO6twsjJE6MrADOfr8UKoX7Lun3A1DSobg5HnRBuDzyOaV7fTrjStXtll2lPODRSx8KeSGD+xwevet5FCW5UOQnRVLY6+wFabdoVFUlwckBSaFjDYdTtIywN1EvOPzVCdasd2FuF69FBP9qXBaTM67Iz15LLVkae+1y8ixjA9OOlbYIXGuW/qKF5BkjhDg/eof8ZUuQkJyeu9gMgfag0EMaKxEmdxOExz9qmih8iYSueSO9K2YKQazK17FbmJAjHAIY9aL5xkjvzSo82H/EL+VbhMn27f3po9wOxoxZjWVj5bbu4wfjNc6/4m2ubbSrsEYQtbn9Mj+hrokgLsq/8AUKV/Htmbrwhc7doNvIk3JxgBsH9jRu2LLwWtA1BrzTAb1Irl4m8tZJZGDbQAQDjr1PNZS7pN5NZW8sIJA8zP5c/yisqlISztOsRBtPuEVtoELYJ6DjrSloj3U2oadCxHCK7RjpHgdPryP1pi1mW6NtA2Su+Y7mjTeQP5PT/U9qrXmnywC3kEsq3K7gky8Z+DjuanFpcCzbUne8vzEgLRQEj087m6En6Zx+tSW9s9i/mNH5jnK4XnYB/WvdKtpIRIJI3STA2sTk7SMnn3yatyhlb0SFSBg4FGzRx9tkZvcSL6ABnnPVfmpg5ZWL42Hpjiq0qR+W7SDJBwQwwM8df1pM1h01TX10e71DZbQSpm12su9SMnJ6Ng8Y7Vih0EhJIllRgQcDcG4oVqW38dEExkKNzMcBT1BJ7Ur2t9PpOpSfgLZ1tIcLJbKPS6A87fYgAn7U9wrDJCGQK8cg3q2M5B5U896z4L6U4tS/D2ks92yrFEu6SRRkKB3yO1Qw+LtCnUbNUt2Psm5sfoKq+LLgjwnfK2d7oIyp+WAPNclu447aCAKAzEvkD/ANPvx9a0WaTO721zDdqstvNFNHu5KNuH/Y/WrPf461x3wXqv+F6/DJIcQXBWGU5xgN+Un6HH612GZxHGzsMbeCtMzJgjW7lYrbyCctJkY7Ae9Ku3eplRg6hSg9Q4PIYfNEp4n1G7M83/ACgNqpnrU8GnYRVjgDRof+WqdvikaT6FZknSF1bdZLUsem9AAR1OCM/vVm1unsXWSNwDGNynsD0OfjHWiDaYo1NIrXiOSESKqHBBDdM9uBg/Srtza+RbKWhaMFuZFf0oTwOn9Tx8Vn6OmknYwafd/jLcTgBT0ZM52n+/x8VZyMDBzxnNKdjFLplws0EzSZGJFY5Vx8exHama3uYrhC0Z4BwQeo+tP9EY5IyfCXcxJAHPSvSBwT2P71q3PTgAV6BmPGMfNCytCVfaNFoms3t9AoS2vUHpA9McwP8ARs5+oqm7ZdWECPGGYvGP5Rxz9jz96e54EnikjlUOjrtKnuKUb+M6bexWLZmjxvi3/m256A9zkAc81SEiOSH2TJNJpWnlrOWN4pM+UhfLITxwe4zzVFXMMe15WIXln6737j71FEhS5SDg4/jMVOVDHgL7cc1dtpWidn2MwC7VKYI3fNI43Ki+OShDZkSq2A5jSMMP8wGKt2fijTtHYw317EkJH+bcynPJ2jnH+lQx3Qcnz8KEXaAVBzzzSh4l0jRLRjPaRtHK2SIww2SEHk47L24rKGrsSWbfh2DT9T07VLXz7G5huIj3jbOPqOo+9TSIBkg49q4H4b05b/xFBuLRW6tvnMZIO0Hhc+2cDntXcLdo/IUR4VB0A6UZTXgYRbVkqbgPUeam5I6Go8+4qccpntilSvoXw824IyePavI8SQ8jBYHI+tRzSCNeQcHGT7CtoQEwSfUBg9hgUjMApEuJNEsrVFJlESM5UZIxwB/SgggY/wAJzlgu4PjgY6k/Oc4poiUJbBQQ4lh25B6N2HxnPX4pfu0G+V0iaF8gBgP5toB4+uaKkQzLlsreWY3QB8qFIPHU16E8lPMjDGSKNwoyT1HevFRNsu+SRcYDbznZ3raWaCxhLzTrFFyC0jYByKdHIvbKo0+byYbm5gmeMYkkSFN7JHnOX5GM4/L1o3qP4O6iW/s5YmtjxNGz7PK4/MR1HHWloeIdCe5QSXtxIWQBjZBw2R79mGcY4q0LHwrdZunvbxAW9RuYcEE+5Io0jreRzjTJrSdZ7dnjDLGBwSmMjsefftUt7Yeda3F76vOtIS+0dSvBI+vFDru/sLa0urjT5Z7xvNX+ORznAy77sZ6gDHejSrc2l2iCcNBPGFcTx7WUEA9vzdftStCY46ztDFpkRj0qzQ9RAnbHYHpV0QIZFkIyy9OTUcDqVADA7cDjpU+8EffFK4o6G/sG65p/42yIVA0kfK+5B6gf77Clq3aAxb7uaaacjaNp5bHAB9z709Dn6fNLms6elrdLeKSI2boONjnj9D/WklACyagGSw1VFlnW0lQsSpLsoGzt0Ne7dijDM0jhVzK2ScDHbp9aL2+qNIhW4UtAQUDN6WA6HNQvpKRCOSzHmxuoXr6lA7kntTR4Syfv2INuJPKiwkgKIpyvc4HH7mmDSrL8PpkQZDvf1Nnr70rX4MF9DbuqGZynKdDufAB+eBT9HFtjQYPpAGKo+j4Y0rYH1UNElvqCZL2kgdsfzKOD+qk0S1NJ7jSbhbE5mkTEZDYyDjoex25rHRWV42ThiV2nv7f3odaaouk2622oBlxzGyruBXtn6Ui/V0WktlZQ0xtRtNYiSeC5SGcFWVirxgAekhl4BGAO2aveIFJS1IXIWUjP1WjEE8d0iyxSCRCDhvnNC/EEebJTnlJkP74/vTSfCYvRXUiu6RKzMo3E7cjrwKup+JeISNsUvnIHI5qpaDyjcSsW3buMDv7UXs4XCsrj6ZHQe1SGK00FwJQ73EjAqF29MfatI2WOLkkZJ9THPar91GwIZMyMrD0joRVZLCTcSzKVLblUn8prUYpW6hH37Qc8jPWtLtpJrgYUjcAFHb5q6yPBJnYu7JJIHFer/wD1ErylVIOFz7CsYozx4tpI1Gf4q7gKbeo4ByeaWSCUYBcEknPtRXX7S81HQbi0sJliuJUVVYtgYyMjI6ZGRTRA+Hmqazp2lRRzX17FAhztBySx+AOaSfFPimS6t2tbCMS6bPCUeaSIqXY9QM42kYBqjBosena1LHdS+m2mKDLc/lDK5zxtJJojq9o9/wDhUvrdmTfmQ7xkjBC5x25574qqikI5CnYrfpbBoYrpYpCXUpHkMD3z/vpWU7KqsP4Yto1GAFmkcY47beMVlNQtD+8S2wlmYyMoXJXrgD2HzQXVtbhVPJRRLIMM+0g7COcfLdOPtUPirVnMwsLaUgBQZsHls9B9Pilm2XC54xnpinh8fZWQyfJ0dIddOvorqJlUgiPBLfygEZ6/FWrQx3irMufJIypIxkZ6ig+hTiZJbYqCyAFV6ZU8YP3q7qF8ml2kMcQRJJv4cQY4CmueUXGR1Y57xs11e/g09JFWLfOzgkZJ7YLf2pP16eC4W0uo7FVmhcJIVP5gc7f0Of1xVlzNdyOX3m53EOrdQR1+gxXm4JiXgomVdXGQynsfnOCPkUjk7ss4qugSSGfIitbOZ5Lh9kj4IJJOcAn6cnpTQ2r3NsYY4GQxRL5caddwHHJ+1ZfajMV/BqI0RowzkDLZIyRnND49MuX0uS6kiKEnKoT/ACY4J+T19qO1ipJBrXbc694YaOEsDgSKv+Zl52n7ikLQNKOqalNOLYERENsIyGIG4jH04+9O3hi4uHimeRHW0Y7kmK4AYYHfqO+a8h0uOz1rU7CD+ClwRcJt4BVsZH2INOvBJg2+8OaTdW0U8EZt1ePJaNjkE8j0nrRiHVLm4sFim8syqCDIpyrMB/U/3z2qnDERbxo215o5Hi3n1D0uMdehokLaK3vGs9i+RPKpz3XKkZHsSRRaFRfs7ANEnnZyQPSvv15PaiIj8pNqqq+2DVgArEAW3Edz/WhurTSRQgp6SVYZqbTHjFLwkisoILm4uOFkn/MW6DHt9Tya2naHkx3KRAnqCD169elLIupFxIzDLnb/ABGJAOcYx71bhnlhQqywoFJycfp0pW7HosG0tFIddQ8sH6EZ98e/0qG4WW0lhe3uEdZM+oLtYYGRkHqCand52dW2qcdBjpWyyTOq+YpZc8kDH9qybE/FG7PILuScbricHnCohwPqQOT9KmjuJ2uizPIYsALFtAwfc8/tQyKaZcxxqQFd9x2n1de/1qaO6USRoUZiM5weQcVrKUFvxjNJsMDA56lhUOr6bFq9i8DNtfIKNtzsb3+QehFVwIp2MgdsqM4JPX9aMBd35eAec+1PADEK3tpbP8TaSWrwTrKJN67vLc9B6j2K1OshtkMUkMLorsfNjn45+1MeqWDXjxQRjMiIZMsfTjOMfXrjPSgLWh8xyrzQyfzLn+oPBpnafCbnFckeT3ayQosdlE5T8pkYH+nJpen8Nf4jdyXd7dssjg/w4UAUY6AZ6CmHE1vjegK9nXp960WSMMPXt9sHg0JTlRXHHE+oq6dp8GmQmKIZYkhiTy1G9Eu3/HrbO+1Sren/ADHjGKEM0v4lOmwkjPsPevLd5Z7rz7cMQIyElUBdhDe5/wB9akl2y7kq1Q/bcZreNmQHjrQrT9Y8yzR7xPJm2jzFyDtPfn29qIwzC4h8yJldSOGU5qikczNpdrbcgH3HvkVXndrGxmkAeYRoSkfVif8AL+tSxXMMrbAyiTcQFzycdT81LMwhieQnhFLfpz/ag+gv6FG18VRxBRc6dOAByRkn5HT6j7V48nntJMsjAS4Zdw4HBwce+MUV8JwNFpETMTvcgufc9f7mhMplAklBU+a6MEP8o6H+lKiHybSKvlMxmXYHR4gkhY7RwD3+9CI/D2l+aZ7hZbls7c3EjPz24PxRxpQquCCFQkHjO4f3reJWlkESqGdsAKOev96ojljJt0UYtG0p1ZDY2hKnYytGD7Z/Y0G8M6K2tzX8qWF9Y2zxfw2iDCNm3cYU4BGMHFdGs9IWB0luR5ki+oKD6FI6fU/WifnEoMqenSmR1Qi0rZzTWdKl07S5dOE7RobJpHcIMzOnJ+mAFIPXrmpdE1SbUbP8ZdBA5VIgsSkZXZu/qaYfHyxHwjdSyOYpF2rG+M4LnYR9CGb6YpIsNQjtdIP4i4C9ThGJ3dMLgdcYUZ4H1rSDKPButtQmtQyhAFxwrdAaYtPvYruEPGwYjhwD+U45rlB8V4/hxWEskhUkhW9vnqeOc15Z+N5I7hWNq6x5G4xS7Wx7jjH68VNNmimkdo3AgYqK4hW4heNuVYYIqnot6NQ0m1uhIJPMjB3Dv9fn3oivGaYakJV7HLZyeTMAu4lV9XLAdCPtz969SzvdSePy2YwIMFTwDVzxPc/iJIbC1gE1xIx9a/mj6EY/vUnh24uJbd47i4aSaMbWjdApi54zjqD70o+KKj4Uv/DksV5ZS+hlS4SR9vfGT/U02Ftp+euKiDbiw9QIGcnp9q3Ueo81RDsXZLW+s9aSd5FkhuJ1GVJHPYMPpnn4ond6ZHeXEc7yOAq7WVcDcB89R9BV9gDgHn2rXeNgOOTkUWLRBa2MFqG/DqUDkFsk8+1VdfQtpE20jK7T/wDsKv24lSLbPP5zf5tgX9hUGoIJdPnUf5Cf05/tSMFC3aOvn4bozk0djVWkY7skEf0pdG5sFQMnkc1ZTUBHL5JB80rnAFJVGTDUr4RlXPIzgVGPUSe/Tnp9PrQu5v55IW8piGyOnXGayBdi/wAWYFWYEk55rBLTJaxyMw9I3YI356d6q3ckUhG1gd35QRyaryFUumaNdwPcjoR/atRE64ZTITuB680GEsXDeUigA55BB9+KONPFb2xllcRooBZienFBZoZpLeMMir/LweQT3of4pu3AisVGI4kVnI7sSBxnv8/WqYkJIo6pqtrqGtwX0K+VHECu6SPPmAdMjuOe9am4a+e5i3xv+IHlhduCq5ycD3wKExiF1iAILGUAgksOW7+2BVq6MMmqQwWrvGGk9TbhmPDdQemcfarpErIZcec6xXOYlOECjIA9qyiF49hBcFIS8UeOBwM/PPvWUTWWdRlNxqlzcBuHkYpj/LwFP7VBGsiRgKuWHWttLIudMs7hRndCowOvQD+1TvCwTAyGwRjPP0qiy6o86St9DujQQ2djPqNxkARmQtnkIBnihLwXWuTy3N0Pw8Lqp812AWHkEIo6lgMZI7k0YluxeaUbK3hDMUWNlbqpxwfkZXB781pY2UkVvLPqFuAyszRRmQMqoSSentyK5JT2lbPSxRqKSBlzdgPcJDCSZiC7YwSo/Ln2BIrE0i8uYx5saNyCkf5QO+c/3NUNQvHutUSRRhlw5bG3Cj8i57A4J+leWc7/AIiKOa4Mqujq+Se7dftmoPIro7FhdWSStcXOuLAqKDLchXVHDZQD8oP0AzTnPA5sjFhGll3AAHABI/oKR9Jnn06/dSnrgO0AtneBkbf68/FPlnfQ30W+Mc917imUkxZ43HopX9/J+FRZdPlk01VWKZdpQJt4bI64z0PTjng1Ausi0ntpAHugLd4bWZfV5ykjaM+4zg/AB70+9R/mBH1yPmlebw7ZT6zM1uv4SOJAzeQfSZT1O08cL1+tUiyMulHwwlyIp0vAGnaQzuByFZhyPpwKNWN1FN4ht4SAXNm5I9irqf70P8Oae9n/AIzbjfKsdyIInlbkx7d3J743AfarHh9f/wA1ICo3rC5LY5UF1UD77T+lUvgnbGtSMN7YoZrBXy4s/wA24f8A60TO3B28ChGsiQpCqNjc5UfJwanJlUBBHG0jFow4V96ZPTgf3q1YuVDSTE5YsuGXp3A+3ND42kWVY8ZcSbWzxgYzx70RtJI7eNmkDNl2KDHz1qY1lprhmKLHbsAP8xx9xVhDcvgFYk7dzUH4yKZoyjKQzYAOSf0qZepJkYhjnAAAA9s1qDZDaRYt3MtwwG+TheMeo1Dcyu00aiMxJ5m0SMOSMe3tXsD+WH2JgeY/X6/968nDGaJnZdhctycnOK1BI4kYO+D6lGAcYFMsajYPvQdVRM+nJKnB+1Fo7tWkECqDhNzHPTsB/v2qmPok2SYGT8ioLm1huhtmQNt5BPUfQ1ORgZyRXmeTn6U5KrQFn0WXB/Dy7gf5X4P0z3pe1HSY7hvwsyPBMjLJk+kfUHoT2wPenwEAZ7VWurZLhxJIMsqMqkds9/2oNCxhTsUXsJVwpXYA4Quf5TxkfBohNMsMFxbojI6KEjOzKknnj/vROxVJ4rjIDq0gJxyCSq5/epYbaS2ecRldj7WUseVI4IP2pFBsvKdoXE2vcRx7CwwT0z/91aWwuZoSFiuFGf5XMefbpRu21AXFx5VpC3kR/nmb08noAOp9/wD7q2wbPQkE8cU6g0c6jf2ALRGi08zm3RJI3P8AF7qc8hu+KsazqdrJphh/EKr3A2lc8hc+o/TAIzRfYoBBUAN+YAdfekXTbHU9ZuZr6F2toXmLmWVCu7GMAL3AAx7VnEqnQ3xSxWOlwyswQEDaPdj0ApTVpxJsfayhsEqfyDb0+uc0w6jp81xeG6nuI0s7VN6DGTwMkntSxBKJQpjMbRHkyRtuATsc/wBqGtEPkO0TpKXbb5bhjuG0AcgfPzRrQbWdbie6lWFVOEjVASc45JP0wP1oPbliUkcKpUOrJvGQw4/p/WmnRUP+HJI/LyEueMck0kXtIOPEoxt+l3J6YNYQTgCpDgVCHVnJ3EhT26KasVED/ihenyLHTkLHJa7mC5ztjHp6dix/b2zSNpWl3mp6cbvToZXktSu6JBlmjkHUD2BXkfNGPF11d3esy3K2MxLym2EvlM2IsbVAXqDyx598UV/4dW02mapqFrIGCbBsyhUMA3DAH+lZoBTtfAuqajELq7EdhMX2qpz+XHJIHT2x81Jd/wDDS+3I66pFIyjkSxEY+BjtXSQ8MwliDKWGN6g5I9q3UOiAP/EUD846j6ikooooBeEPDx8PabJEbtrgzsHwBhV4xwKO3V1+Fs57g/8ApIz+/QVVSUrcARfxLdj+b/Kea81cl9GvEXYcwNkK3I7/AHpU2CSoE+FomkS4vZQDM5wWPXnk/rVzULR4L+DUoB64QVcf/wASM9VPyOo/71F4YljezeNTyj7iD7EDB/Y0Q1U4szIZvKQEbmxnA+lFoOMtwSCeBJEfckihgfcGvc+sj5oDoOq2kt3JYRzqdwMkKng8fmH68/c0dBAJ+tGPgzqz0klh7VuPy81rkEr9DWwY4xRMzUr2xxUU0CtFInYqR+1WCG2npj5qJ33KxjBOMc4rUASwUZio25HcZGK9CO0vmBCzYIJ254+DRqTRbZZHk2dWzhSRipRZQZ3CIsfqTSNWAAqt3uJEBC9ycZq2jQtDiQlmU4ZWQ/ajNvaRo2WiXj25+tXUReCANvahqYARoC24xzyjaBhV71s8UjRv5dnOo6YK4zTACcmvJHQKGldVH5cscDNFRszF25S5js/4kaxRLgkls5PY8c8UoazefiGEj5EaSM3H8znsB8Dj4zR/xHqi3V1Fptk4lw/8QR+r19lBHU1n+ErY24/EhPxWwKEwMQox/LkdWJzuaq440Rm+ArRrSJ9UD3KoIzwyjgAtyen9e1QsyPPZyxwRqdjsqlSVADHbn7c5qxfi7gFwwaV45toHlgAx44wfgrxn4qGCWREjgaMCSKNYwXGcgcZIPU54P2o7CR6RXcrXLxS+VJKGjXDBMj5+nOeKyrn46SJ3CLLyxLCOcBQ3cAfWsrblfxmeHrAWWi2qXuEmjG1FfIZDk8H5IOKsxTJIxBbDDrXmoM9zLsKFYsb3BPJ96hRIktkmCOFBwMH1HsAPucV3Zfjxq4nmq3wP6KoFzPKVyBiMH56t/UUTvmCWMm5gCUIGfnpWadZDT7WOJwAx5f3DHk/1x9qq+JJxBZNkjLDoeh5/2a8ed2ephVJJidCGee4lc4LADI6cf7NepH5ax7jjygQCvt71LD/EybaF3U/zdF/U9ftRO00ea5R5biOAQoCHAkbPTscYqMMcm7O2XyMUVxlaWLzL+VljBZtrcDpkA8HtzVy302Uz74twlOApjyCR9as2tq1y22IEueSc9AOBn7Ux2kAtl25y5HJPf/tXTHEl1nDL5E8nF4C9X1dPDmhvfXhEkqAIi9DK56D9ufoaH+F9bGq+H3u5FXzU3GbH/uJJoZ/xVA/wbTwwJVrkrnGcHYcY/Skbw14ok0CK5tJrfzIZ2DkF8FGAI/TOCfpTuKQLZ17SCptHlJAaV2mcdwWOcH7YFV/DS+a99fnnzJfJXjAwhJP/AOzH9KSbHxVrfiS9GmaXEtqZBhpkwWAwMsTjj6Yrp1hZR6fYQWcZYrCgUM3U+5PyTk/eskYsE5BobrSSG1ieMZZJ1PwOCKIowkXcvIPGao65CX0p9pbK4bg9RkZpWrHsWbdysqKyxOwyX9f2HzRCPylQseA7HCljj96E3twLB4722tjIHcLKsalmx0HHt1om4nkTBjITcdobqcdKWwnmVnnt5UKCMFlYDvxjFWcDYVDAtkqu1fyjoKisraO3tYkDBiGx6m5yTzVkMiFwrBiO23PesNRHbRCBn9OSz5JZj7Y6VvKd0iB0JUsMbeOxrxfNmYkQORjO4+kZqCW8liYMyb0Qgkg8cdq1M1pFxTvjdwSFVSRz8Vd/BrMrkSFDJAIz7LzknIqlCS2wFo1D5DKzbiftjip7+5WPSpTE3BxGpyR/vijG0JLq4CV1rVGWXLRRKZT5Xp3MU/l+B+5ojpV22XtHkZ5FzKrMSdynr19j/WlF5xNeRRxMTNCTIrkYUEdFH1J60zaIi3lx+NA9ManaMcgsf9BTPpGKmpdDyEk4zWzcitDw3PAA9RzjA70A1PxjZ6ZA80ttdmEEAPsAyfhSQfn6UyLcD9usdvDtUAckge9Vr13lkW1h/wCZKPUwH5V71XttZsNS0kalaz74T0PQg/5SDyDW+ky26K9zNOglk42lskD6fNVjXpOb+kEobdLW2EaqeOpPc+9Sl9pyWAFVWuXkBEUUmM/mdcCto4pOsqZ54yaDnbClwmMqs3HNZINy4716VCtnjHxWYPJrVZinfwCfTLqB87ZYmRiPYjmue3ngJ7aGN9Av5Vu1VWaOZgUc/wCXHTpjrXQ7+UxabdOf8hUfJPArURiCMyFTuzwB1J7Cp5E/oZJP05bLr+o2d2lrrGjyW4kYJvWLjOe2f6A11m2Qx2scWMFVHA7UrazrA0vUhaQwm4uXjEjCUkgckgYGTn6fFVpda8TKjyfgmiiHJP4UnP75pYxroJNeDvIxVcggsKiCiSQFmPCkYHTB7/XilTTvF8zyCO+iRwW2kwrtZf8A4nqfpR2XXtPgiVjOrMwysafmPxj3qsULfOhYMRjLnPvmqYvFuLu4gjglMtuV9TrtU57g/SlxvEN/qM3k2Eaw5GQMbnI98VPFba+zFpLl4zxjcVHX45pnRkwraI/mztPG6NJIcK2CMDj0nHSpri4itEEk8yRr/mZsClyfw/rdzI//AOTWNGYkLlmx89uTUsHgi13h769uLpgeQPQD/U0jiNszW28T2azNAlteXKDOGgTOc/8ATVuS3s/EMLvbXM8E0EhjYbduG9mXpnB60Wt7K3tITDbQxxJ0wq9fr70BuoX0XXE1CMn8HcFYblc8AE8P9QcA0L1Co7emmiaHqGlagHlaCSDBQlXIJB74PzRi/wBKi1W3WKRnQK4cFGxmr6AdQQeP3r3bxnFNRkvoUR4QubHVoLq3uRLbxSByJPS6gHnBHXimeOMmTOX44244+tSM54HJ5raKT+Iq4OCud2a1WwrhEeGXJ55FeLJjg4yBk15NKkSM0hUAAtgkDNLtz4nSzKpcWq7pYRMkkUmVCnI54znIPQUjVMNjISZVPQAcciqWpajbaXbPdahc+TCvUt+mAByaFWWp3+pwuG06a3hbBim3gFhxwV6jIzQTVNFlXxLZXKYa3SLJRySMryCAfkj74omsbdNvYdShFzbiXYyk4lQo30IPStJJDFcBEDnfu43cYUZOP6UC0zV5L2SC5LKrCZ4Jo1bJxn0g9NrAkZ65FM/lDfvUksDnPtxjiskLsLED2wW1v3uB+LkBmQs52IeuwD2HQjuaarCcXllFOi7Q4yVyDtOeQcd65/cp5erzJbOrW8PrQliASwIYcA8jHXvTNoGqwCwitpy6TKeWdcA56dOB1rNWFMPF9rspGMVQ1lo10m5aW3WcKmVjaPeC3bj60QkTLGTjJGCDWm4k44B7HNIlTN6LGkaUNG0439zHGtwiKqqeMDt0/mJP70S/ATT2VxLOUNxK29QgwFC8qv8AX9avXNolz5QlJZEkEm33YdM/HxVgrtjXGeBmqJ/QjinxiVLeQrIse71nOP7D60P1W5tRCpMx/ExEOAqbuMYI9uRj74q54g0prHVTPEuIblty8ZCSd8/Hf9ah1G2in1KTYVP/AJRpMDggqV6jtwf6Vqshpq+FRTD5aAyM3pHJc/24rKE3eofgLhokRxG3rQEZIB7VlbUrsx/NtASGaNWKjofmpIbUPJEyqBHHIHAIzjaOAPvW9pNEkzWtw+HAAUyNnLAc8/cUShUoHIH5Qf600s7cPRYwVlG41aKC4kgIfCoD5ijkNk5+ucZobJbNqhjdlaVUAAVjkYHc+5/ajyaVG98lzIoKrGVVCM85zk/PWrTelcIAMdMDgVzJfZSUbAqaY5BMrokSqSx4JwOeP0rUQSXE0NupZYmXftHRe5+vBovNCJraaDgeYhQ/cYrXTDutvNkXEmNpHse4HxwKybs34kixBbpBH5SEAf1+amAw6k84r1VG/P6Vm4sW6dasFISv+JitL4dgSON2l/GRmJQpOTg5zjpSHpfgHV7+MGQLCOcO2WJP0GSa7g3UA1tuCr8e1b0zFfwj4Tj8NLcyep5ZQq75MBiOpyB+UZxgZJ4ppYluvQVgIA5/QVG8gJbb0zis+APQwAGOtaXEZmt2hwNrAg57e371sCO3aqmqXv4G1EoKbs4AfPP0xQCDbPS5mZ1/FwECQ7tkRyDzxyatNpttBiW7upGO4gEnA59gKgtZxYpLPOzPNOciMLg555+BUBNzqU4eR0jUnapY4UHHQe5oaom8rCdnFYSq0kUXoB4d+AcDrUwuIfLdkMbIr4zHzz7cd63ht0gtlg2hlA2kEfm980Gl0qLT1drUy4fc7h3J2gdAop4xTH2dG1zqyuhiMONxxuySQCa90+S2e3nRxuGwu+eQy9CBUEwzotwyYaVdpfA6DIP9KGszK0ixltxXOMc84yKoopiOTResLmayUMrH8LKd0MTHpzgc+1S6/OstqqHeUkBzk8g9P9au6kgaKwjVQqmVU6YwCpzj45oFq0nk6ZGHOSXxg+4H+oNSyf5tFsPZJMCW4b8aXGdyRr3/AOo/6U7+F1/8ldMceu4PI74Uf3JpFikEEsr7SR5G7A+Cf9aefC7btJZhn1Tu2PqFrnwNtuzr+XFJJI98URTf4LPJHceUiLukUoCHXjgk9Bx9+lIVqlzqsN8kqQCC4BkO0MQB2LA9CDzj7V1C7W3uLWa3ulR4GUiRH6Fcc5riOu+J4re8u4fDjtDZt6FcA+wyRnnJOee1dJw1QX0BF8Mo0WrX1jFlfNSPfuYj/Mfbtwealt/+LBS5RX0xAiZyYZgrsM9Tlfvwa5qHeZ5BIWYtzzyWI57+9EdIg0ue4P8Ail5LaxjaAY4d7ZPXI9qAaPoDQ9etNf0uO9tXZUdirJIPUjDqDRDEm384I96AeGbHTrDQ4I9Km861YmTzi2TIT1J/TH2o9G3poxfTUSKBg59q868CveozWhw0bDJBIOCKoAA3ev2ct+mnqVb+NtLscKGH9eeKOMUCFpCAB3JobYeH9O09F8u3Eko9Xmzepic5yfvVTWYL++1K1itkkSKEeb5pxgOTjOc9QAeg/mqbVhTCdlBB+Inu0RRJK27JXnJwDz9ABU98xitJHUcgdRwetR6dbS2VhHBLO0zIzHeR2ySB9ule6gQ1jN/7aEuRYYK5Iqx6Zb3enhLuJJfMy5YqMgn2Pbj+lB9G8NRiWf8AEgvFHKyLngy4/mJ646fvTHZMBYwg8jYM1OpUDgfNLCT1Q04pyBN7okM0amAmGeM7o5E4YH4P9jUtvqDRuIL4COUHAkxhH/0PwePaiJA446moLy2M0DrtVjtO0kdDQafplXhNLv8AKfy9nmY9O/8ALUgzjJ5OOce9K0eqQ6TfrazXalNwjlTORGx/mHtz1HTBzximgnAJJ+Saom2hWkjwc5qC7tY7q1kilVWTByrcAj2+lTqVaMMpBBGQR3FenoPpR1tUwJ0wJpeqnJtb5wJtx8qU8CVe3PZgOD9KMknaMc5pS8TabqWo6tFbQxO9o8a/l4XIPJY9sVZjttQ8PaddTvMs9rFBuSL1Md+RyM9Bz0+KWCkuMZvodmubayt2muZkijXku5wB/v8AvQS48T2l7ZTTaPeJPJEm8eWpJAHX0kUA1G5e5tAt5NJqEB1FDImF2eQn5gMDHLFcg9hV2x1iVbCS7SxCeRLEGiRdiDecbh9uKawNAeTyJ7E3eqRmW5uZHyfVIxwwIKqOcY57e1btNcNC0sdrG7ac/wCHnkPo8yDblW6gryMZrzxQlsmsGwt5Ha3UGXyhMVxJnGFI9iMlfpVvTL2Gy8P3d5MltLe3CqjQbQrlORhs/mwGPP781jFy/wBXa3tpgjxo5K+WyIRvXGerccdD7Vf1i5t/8EhvZkJY7Gj2P/Mw45HUe/bFI4gjGn2ZS73XcI2SCbLBl5woHKnHFV/EL6nqohBJRbKMGKNAFU8epgOgPUfag6FVlsTSQXMd3KyGSMiYpI25TJj84A7ADgnmi9p47j1nT7i3ija1vcZ5O5So7iufSXpvtLkLhx5cabjvLBzzlvgYxx2rfw+p/wAatQFJYA7u4C/7xSyYsH+1DvAjRlJILiS2L8usbZ5Pf/6rLYlUmhckSJkuc5Lf9VeRSbV8ox+pmPljP8vTr+tb3qxidf8AzIdnAUpEuQMdiaSMmdMopdR0COQ+ShP+UZ+eK8QPvfOzHBwAOKD6JqKy2cVrLKGljG0N/nA/uKurAstxPNIVeKRYwqrnIKZHP60bsRqi0ZIhN5OV8wru2jg4962YkBQMEY96XtVu9uqW0kLASwym3f054dcj7Zq/ZapFdC3yAkk0Zcp7FThgPvVNaE2V0CvGMobSliBxIzg9enBH+tLKan/EuriZWeSSFIyI+hJ/tgCjfilWu9WtbVXAUIZDjr0IH7mqaaf5WrNYKFLRi3GCOG9Izx9c0RJLova3EsWobGXB2KcNjjIzisqz4pkil8SXnDYRlX0A44UVlYWg/dahAniG+d4y6RSlGxg7Sff54z9KO6Pf/jZ5LaVjIVONxGCcdjik/XNUsvOD2lvEHkmaeUv1eRhtLfOAP16VJoeqQx6x5kjMpDAOVTucjPFQUaRU6WMhOeuKpC4IZkccjuOhrQ+dJG7iVjGcbQe49wa9eKTa24tgndkAGh0eiZD5jqo6En1A9MCt4DkupXaA2BjoQRmq6b0DEMNpB+ua1iBOUV2/MT1+K1movNtySBhhWhyDnqKryBo1LKzqAMn1iheo+JINKsmmnHnSBcxqGxv+PjnAz80+xqoPbugr05LHBpPs/FFzBKDrNrHbRswX+GW3Qk9A2evyeKb19PTke+KKFZuB6M9W5NRhAMV7u/ic+4xWEqzkAjAOMjtQbCbjGe2O9DtV8poo2YsJlYGMKu4nPx7ZA60C0bxLf6vem0SGJQ7sy3J6RxgnHo7k445pptoILZSqkvI3LyScsx+T/boPajFCspJpJnlea5fc0h3Mq8AfH0qtq9vHcana2gCCK3gkuGUjoT6V5/8A5jn4o7vYplsnkkA0Fsg0t5qV042yNOLdAecIgAH6lifvTMWMEQHULvTkEpVryxIBwDmSIY7n+YfWrTyxarZxzWxYkPsYMMFcjkYpYHiwW+qS2skMj23nNHHIu0Z2cMMHsP7UV07ULK4vZYI2aJ7tdjI67SXA9J9unH2FCM1dDODqyewuIo9MkWdsBN0ci9eowMUt2kz/AOIJK7BwXwxHI9PG39BmiOufw2ZIiwZ+JFUYzgdT+9Sy3FolhBOWZGWMjCrkNjP9a6Vw527YW/Ex3NrbZRTtbcOfy4H/AHoX4qiH4KOVQSVlcEe/BxQaHVLkTMCfKjm2Hy1XPXA+wpg1ZvO0a84BEErOAPZSM/tmoZFwvhl+yFaIBpEY870KYHcnkf0NM3h7WbK002RJJQpDbxGAWZsgDgDryDSsjELuXAMbBgPof+9FvC9qp1e8s5zI1vOBLFtcgDHVTj6k/QiubC6bR3/JTaUg3LqE12JJrRi904CwRQ+og5Byx6DjqenYZqvceAdDv1upZ7JYri5dpC8ZzsJPYH+lMdtFBbho4ohGoHIQfNWMZOO1dJxM+ffEXhO+8P6iIRG0qSf8iWMcP8c9D8fpUF7baZpVvEgaW61A4eZkOyGIY/KB1c+54ArsvjXVrfSPD1xNIEeVlMUEbAHdKRgYz0x1J7V8/u22NSzerdyfegKM+i+NtV0NYooJlms0JxauuVGTkgHAIPPWu2aTqUOs6Xa6hZuBDON2COR7g/IPFfNowImXseQehrqn/CTVC9vf6WzcxFZ4/oeG/cA/esuMydnUM8CtM4wK8BbJ7kDIrTOF+TzT2Mokuc8VmMHHvUW4dCefiql3fNb3logOUkL+ZgZPC5H7iglbo0uBBuB1qvd5ks5VQKzflxmp+mRu5yecUK0pZU/EPKVbzZmZjjjdhR+lZxtNGi6dmmnapauy2bTJ54JVVz+b/uKLo3PSla58OadaTNM17OrNMpUcfwyzfm+cGmKV1t4vPllwigZYDj60kYtKhm7ZayM5NeO2xGeQ+hRu+w61Vv0eXT7iJeWdNnHbPGf0qxbeY1tGZk2ttAK9hjj96rFcsSX8FS38OrqQe6kubiN5GLvuRWRyfbPbGKLz215ZaF+Gjl89x/DyFwShBAHsOv7UVOEUJGnA+1box3EMhA+tG1YvSnpKXKaekNxGEeL+EvyFAAJq7HKkkskQOWjClh25zj+lbkqTkYJ7Cq0FslpJM8YG1wOp788fvTppm6TMnJOOvWtWCsu3qMYNTZ9OAc98VBO4iR37KuaSSoMeit4ui06y8OSRgfh5Mu9sImKfxME8n265pKt9QkidI4tMeAOBNPmJsXTgZRcZxjgNuHHPxT5cwJqU01vcEhgiyKAfVnOcj6HA/wDug0GgRafqMUS+SsUu7/lKVzg8KeSBzzx9BxU07KSi0xf0y5nks7jUZrdF1CIk3eZDEybj6SB/MjZ4x0Oc0I8YX0sWsQ2/4lpbuCLFwwOdkjdEHP8AKMAn34pl8SQQQeJ9IkUBJJJSkg6ZBHOR3Xuf2pE0TTE1DxJHaXW5EDu9ye4VSSwPyc9aS7Fa6P8Ap0kU2h6XqH4VEmDI8ig7Q68qT8nv96k8VSxW0FxMI0JgB2FeCSR3/WizaW13avDbReVCiLtR/wApAIIYH6Dp96XNdhebStQS53IDH6cDLEp06delJKx4qrKuj6Bolvo9vdTazbSXDxmWSJQHAG3IXb146GgHhe8SO8uGbYJplIRVAGDnsOcZyKDWsgs7qG5XaTCysV49Q6kVJqMT2OpSralgkTeZCem5DggfpVGrIRl061Bpgt9C/FSKjzSFQpHYZwB+x/Wgk6rJ5mRmWIoSNvXPtTY93DrfhAXlqMRvAsij/KR1H2IIpaAyiMTjIzjtkVGfGdsFvE9s71oZfMUqssW3IYYyO37f1p7tJFmhR0PocbhjtXOHkE13KW2k7NjKBjO3kftmnPwvcpNavb5IaI7hx2PajCLUjTpws8t9JaOa3MhZ3UoJGPQhCxB+vOM1Zt9Kjt7gTttP8NkVQP8AMxZifnOP0oqFA5zzWjnaRu4HxXQ5NnKopMWbdjc+K5TKgKpEUiYjglfzc+/Irbyz/wCKHkBGMIAM5/8ATOf3xVjWLBryAS2m03MeSIySN/xn+U/PxWlpbX93pTG9h/DXQwMDkkAdevf2oIzQpXXhzVLW6kW3Jmjdt+8MVPPv81lN9hc3lsk0E0E07JIQJNvUEA/3xWU1C2Lt/pVncNAxjjN6RmMluvqOMge2Sf0oPBHGJ0t4kbd5wSVFyChBPqB7DrTReT21nfae86oweBM5HMZ5Of3odeQz2viW9aDEZuoEeKQLnk8Nz9v6VzQl9MeaG/R5DPo1sANpCheuef8Av1+9Wbh3UYikjXA5ZwTVGxmWAi1gXJ2KNp4A2jH681d/w7zArTTOzDkgcCi2/oMSFPNx/wD1DMM43KeCf0xWEzw5Iwwc+rfwcj27dKnNvEMFhuA/zEmvRDFhW8tD8nml1YyZFLcq0YDoy5wwwAf1FKPimKWaNdQNvKiQFEyI8kDzM5+Bjue1FPE3iGPSGSys4o5dSmA2RhCwRfcge+CB09ycCka48cahf38li90PwUmUdUgUOU28+r6+3amSA2gwGk1C11K9urlXtxbcNvDBGDcME68ZPPOf2p20Cd5PD9izM7kwgb2XBbHAJHbIFc6FtAmnxyzalE9soWNZVkHpXoMjHweD3IPNVLnxDrVyYkfUZrfTJpWihckeoAcHcMGT2z0JxRYp1e6ure1UzTyqiR+pue3z7dutBrvxLCyOLeLz1T1M4JSFP/c/8x+BVDSbA3vg1LWGGQMs4lZZyVMq9cFiMZz9QOBRzTvD6+fHdXxSSZSDHBHnyoj7gH8zf9R79K0V0L8KfhfS3trSW7lj2G55RSu0qh5PHbd1HsMUyswMWR84HzXrMjnYjAjncfbHH68VqAGYk9COB7VTwQ3ViUUk84oNrTy6er3kOSJF2OoOP4gBKH78r+lGkYFBx16ZqhrcBu7D8IjYa4kCg4zgDnP7UH4PH05jcWzrp6QgYk27vMHXzOpP3yf1q3YXLqYrpGIb0n9PipbwFoU4IeNsle56A/pihltuiaa3GWxK2COwIz/euJupWeg4pwHjX7fzrdNTtjg7N7oO4xn+hoJpd4sUTl2JbClQOBkkcYP0P60d8PXP+LaB5LRgCOR7cjPQf/Rob4ftbZnt7mVT5luNoBPG4Ntzt9+OtejCf6Hkyh+5BcrGmssHfaFlMgD8Eh8sPjAo3oi+fDeW06YHR1JBzvByc/pQvXbS42pL5Rkt1hMTNH1VuQufuateHYP8P1BopHcvLHhx0AI5H3rf6hZo8mL0cL2rtDMCWjco5/bH6VJcam+kvZ3ihmCTbTt54x0P1x+tHPEujtLepcQSbWkH5R0dgOc/bHSgdvYTy6jbRXSOhR/OwOVOOevTOcYrk/G4zs7pfIjLG4v1HSLaeOeNp4mzG6BhxjggEVIWB5APIGB05oT4fWUWlzC6AQK5MLZ655ZfoD0+uO1TeJNQTRvD+o6hnmKEsme7nhf3IrpORO0cd8fa8+s+ILiFJA1rbM0aYbg44J+5paBGxi20lxzxnv29qkVF2giJ2XOD8nqcn5qF3OwHGAMjgYA5/egZkU2DtB9I6DA7/Wmn/h9ex2Pi+GQPsRwyFHPPlnvnvg4qn4Z8OnXbvzbp5ILCNsSThSVBP8uf7/0rp0Ok6Hbpb6Vp9tA6bhKzhg7kjjryS3OcdKD4GKG5Tu/vg17s3Y5xxQGDV1smWOQzPD0BdcMpPb5o9DPFNCZIpEYKeefy/Wih22vDJAVjcIFMgUkIWxn71r5SsY7hkXzNmA2OgPb+tBtUuJnltbm2WQMjSRh0TIbjofY5wRRnzGZIw3D7RuH+X6/fNO2oq0KrfpUvHlm2W6ZAlPrYdl71ZRfLRVjVURQABjtWAgHA++a1aQKCcge1QVlaRHd2cN4oE8e/bxlTg1vPbibTHtYscx7AD3FSCVQRggZNbFl4cEZxz9qopNeiUjLSKSG3VZn3uPzGpw/mZ/y9vn5qIyeag2fkPJNbbtvJwBW2sDRvJyB9awEZJoddajsZFQA5PUnH/wB1KlxJ5eXQA9Ths4p+pWKXsZGeKxWHIJwc8VHHIGwPcV6yhl9ie9Ls7sNFGe4l/wAat7ZWwijzH57err/+tbalKqwhTJsxkke4+fip2t0mlhmfAaIliAPzMBgZ+mciqF6oumm29QuxTmnyTVcDij+3QPDeCTVofNID+Q6ux9t2cf0xVm7uYo9Ri3yhCsMkhzxxgZz7VJJYvBHHcQgrPtMSnZu64JODxnIwM0KvGu7MxxQSSSRI2ydQB6mwGOT361CN1RebTfADdeKI7bXYQ9rZGCSEuLidC7Kc9F9zzQHTNT8nxzLPq7o3nEwTlVChfYnH0ANXPGumRtbQXcD7YkMkE8RGfKcn8w/6T+1KmpKryQzv6TcRI8h/6vyt+4/ehH+EcjqVnbZYhNYOqSkuy53g9WPOf99hiqcFtFc2f5QCwLqQOVbGCR9V5x3xQTw5rBvPD1q6tiWCTyHJ7lRwMfIIOfijWgMzytE5J8tnCj2Kvwf0b9qy/bhStab+zlXiKxjstQdoFHkXCb4x7HOCB/X71DfSNLpOl3jDcoDWchzjlTkf/qf2p68b6NG+nefb4PkMX9I/lbvSTpER1PSNW0tF3ysqXkC9y6HawH1Un9KMPCOaKUuDZ/wz1qMS3Ph+eT+HMS9sGPfGGUfUc4+KsOxtdsErgOdy8+68H+mfvXN1mudLvYbhBJFNEwkjdlKlircMPjjGa6bBar4m1YPGPLjeJbnYDniRfUAfhgf0rTjsNjnqU4cG6kYJ/Irrz35yKKW17Jo93b3CpK8IbZIi8naeM/brUl9oU+n3CvA6ywn0lCfUoOBg9zzzx0o1eXRgEunvaRgAYUsc7h0zTqIryKKdh9XRo96tlSAQw7g1uFACj27+9DtHZItMgiiHoQbApOdvPSiWDnjp2p9RVNPqNSuWDEmtGCqpGfT7mpT7dvehmpanZWKy/iZGURoXfCFsDGe1ZKjORIZY5AGUCQEfmU1lc6m/4k2fmt+D0ieSD+V3uFjJ/wDjg4rKYnY16+ka6JZXAjRnR48HuQeDS5czyeiJiT+EfdHhsFlPPT7GmW9CvolojIWCKHAHfaKXf8LOpahDFbXDwyG1LCTjAIxtB/U/Nccel5jfpD211LBNCASFcMR0HvRd3ww2+/NKvgp1i/xS2aVJ7u1uBHK6jCZK5wO/XIPzTK5HmqRwGYjB7cVRICR4+NowSR0PFD9V1m10tIo92bmUqEhRdzn5x7YxyeK91i/bT9JkmjRXmJ2xRt0Zj7/AGT9qUIdMvZ1TUbuVIVnIaW6uHP8AEz0CqPU3sFGKIwI1/RLzV9RgvNLnluk1BnEnnYBiZfzbj2UAftjvS6tuYdeht7GNb5omKqqRZEmDknb7e3sBT34j1OLw54YazTzvxN0jw26uoWRt35n2D8qjOO56ClnwhrGi6aVhvtHmn1J2Z4rjeDuJHpUc8HjHzWj0Ro01T8Hp6eXcoj3UirM8SEBYSSeBj8wCrjnuaevCHhK0stOhvL6BZtQmUSP5nqEIbkKoP2JpEgj/APGPi7yLW3NjDK/mTRyz72IGNxGRwSP5e1dsRVXkDGeg+O1BmJCMRhR0x0xxW0X5lPeo2f1AdBW6cMKZGMaNQWVcAHk8e5J/vXhGMVIxBPNRhg1Z+gPerDtjrUK7ZL0lvywqVz/1Ngn9sfrU0jJFG7e2c1Xt/Ta4bh3Jkb/3Hr+nT7UEES9Yi8vUryIEAb9w46bgD/rQKFf/AMlIf8yKf7f2o5rdwB4gu4yMkOqj/wD5g1RhtoI590zEkR4OT85H9a4sip2elCVRQb0K8SFNQiJChAJvvjqag0GdrtZVC4xdyFpBkDBOQBntUelor6pNaRuWWeCSMZ6Ehc5FaWDi0uIdNTEd+84Z4Jc5JPf6da7cEriefmX7jBq4MdncrtyyMCF9zu4/1qC2iE9zFfxAjLA+vIJXHPFVvFxn86HYW2PkPjPJA4/qaIaEFvtKs5ckug8tzk8Edv0xTp84JJfsF7q0F1atCWKHO5WxnaR3/Sqa6dNEyK8SzR/lPlnB9gcGi6oMf5hjv0oebqPTdFE0MbyxxEhVJJLc+5oNctg1T9N2u4LOdbWNCwZtuEH5R2oR420+XWNJTT0JSIv5882fSiIMjI75JGB96I2GpWepLJcRx7Xh/PuXBU4z9+lVtS1W1urCCBXyk8mZf+lFIJz9eAPrQTsegLbaV/hGkpb21lC5VQWyp3TuV6MSDhicfArnfjLRZbXxSttBbFHvCpihxzliBgfGa7UkMlxdBpMosR/ID0Pz89D8dKhn0S1n8RwazKA09vCYoVI4Ukkl/rg4H3rIzNdD0ePQtCtNOiwTEn8Rx/M55Y/r+wFWJrCzuWQzWsbMp4IXBH3GK8urtsGKzRJpgduSfQn/ALiP6DmkTxdB4i8pg2soYdhd4bcGMhR1zjt8k80aCuDudNikTYlw8iBgGSQiQDHOOec0IvtOuormJt0UaNNuaaElTnHoVx0IyecdcCubeEPE+o6Hqptbe2e+W8kGbYHDO+MBgexx78V2sxrd2a/irfaWUOYmYNtIwcZHGQaJrsqWZPnXDecxh2jKsMBGBO7+le2lxHLax3McgdHwVdTnI6D/AH80K1q9/wACstavpEcDBaLnhndVUY+c5Nc98OeLrnTLWGxuUNxaLIHUbtskffA/zLn3pWrNdHV/MaaQ7B6Bggjv9a2WIqWckZ65Pah+i6za6ppi3UQ2KzMOvcHp9fiijSK4ZV5zx96NG2NS4clTjIHt7/NLHifxTD4ftBEkivqMwykIOdgIxub2Hx3pU1nx1qkeqX0GmyRx26StHHI0Yd2A4yM9Od1JcryzTtJNK0krtud2O5mPuTWYNju/hO6lvvDNhd3EoknlhBkYDAJyR0+1XtQkJjMa5LccD6mk7/hjrIudKk0lz/HtTuRT1aNj/Y5/UUz6ldG3gmmHMqM2z5IO0fXBpsULYk50rBP4hrnVZ4fxKwJboVBIBy464+M1e0DUFvkIdgGBKsnscHGPjilWwiILzszELuEhPXkE/qTVmxufw17HNHbzJDImyXeOP/cuB2r1cvxl+Pnp5+PO9/8Ag7tCQMqT0GDViOYSAn2yMfNVYb6Mxo0jgoygqw6GpJNwlV4wCDwR/evLcWl09BNApvE1jBq2o6bK7JPbKsn5OH3L+Ue56VbtYxcMGjKsmMs46MSc4rkmqajA3jy6uDMVtpL0KX64RcKWH6Gu02sMVrAkEGPLUYG3nNJRTbhFdsitl1ykY3dPjj/f0pflgYQxO/LO00jZ7kLwcUZ1KX1pEAX8wgMB/kB5/U4FaXkAlh3HhiHUEdgVNYpHwUtTtDqDXSI7iS6jaN1x/MqnBx3/AJeK5vdvv0W1uNqhoJXiZccDIB+/OfpXaNPXdaJMyAtEUdT16rz+1I9r4Vim1DWdPutscSXx8pypAfcNyn/4g4wKVKuiZeqgP4E1OK08QG0uFTyL5Nq7hwHA9J+/I/SumW8Hk6pdABVBO8DHZlH6YKmk61/4WzpFDepqcTXEfriRFIVscr6jz1pwEF5dTwTR7IJnjXziRuKbWJOB85IBPtTJUKnzpbureK7t7iDam0jZIQO30rk2gwS6H47W3ljO2KQwsw4G0jg/0Ndm/wAPEcR8q5mWQfzM25Se+RSX4g0C6fxFpOsxwkGJ1W6SI5GAwAYe/DfoKziaTTGLX/DekeILJlvoVEjJiO4RcOntih3hfTLjSIZdLmXzFSARwXS8egMTtOOhBbI+KManppMbTW0ZEgYsyKThvoOxoZpV6Le7CuxEUhw2c8Hsf1pqITy06PIpJIL5POJ9DYYe46UcvrGK7g9Q9QGUbHSqGs2reY9zGPyr/EGOMe/9quaXP+I05Q5AZcryeo7H79qK9FirtMHaXM1rfNbSsELHkHofbFMIJ7jGaD3Om+deCaYkxjCgL1+tXRIlooRYpWAySeSadyr0fHGuItHDHHGM+1K+sIP8TKYBMqBtpPXqDn44qDVPFEs+ILIGFD/zJnGW+i9h75pdtFlTUHkklLFn8tdzHcoHIJ+M/wBam+q0HIudFW/8K6lbahOlpZPNbs++NlYcA9vtWV020Ns0J89DkMdpHdTyM/POPtWVHZjrC69PfEF3Jp2k2UywtLEBiRkUnYDz07CgGk6vb6dd32qZdocJFCCCCWYgkY74Apm1zXLfR7a0SRSz3C7VGM4Ax1H1Ncg17Xb3V7555pTgHCKp4UZPQdBQhEeRZ8Oa9caDrUuoAs68iaNTzKpYZ+4zweua7LbavZXVkNShnEkG30FeSSeox718+IZCh2qrFlycfUV2X/h7CG8KQqygiRyWPHuc07QIsM36DV7BoYkYHaHDNgYbqAa30jQUsj+LuxHJegYSQZxGvsvYHuSOtElRPKZUUBd2frUznzIyeAMD9a0UFs+f/H2pTXnjS9uYywFu/kx7v5AvH7nJ+9AbeUfiEwAoVVAIz6T7+555o7/xGtfwvjO+VFVA5WTGePUuc/rmlpC4ORtLSHI+OKehBsnme31HTtdt38l5D5kkqfyTKSHGPk8477q6d4e8d6bq9vGl1Ille49UcjYVj7q3T7VywPFe+DLuDePOtLlLqPI9W112uM/UVV8M6Tc+INYt9PHp8zl2/lRBgsx+g/cilasx9EIAV3kjB6E16z4Y/tQZRbaRb21vp+WtQoIilJYbT7E8g55q6mp28ksauWRyejjj7Gjqxd43VhFF4yxPI6V6WX8oA/SvGbPIqPerDOcj470JNoddIrpg7RQA/nbLY/yj/YrfadozycUKk1JYL+GRgqxTSG3VnPQgZz9zgUVhWTYnmkFx+bHSlSfo7a8EXWY2XW7xzj1NvBHsFAx9aDwEtdSsHO3AQjtkAk/1FM1wkd0Ji+Y95bpwUb/fB+1CrHRrqGBWvQbdpQX8sj1nJ9u1c+TG34XwfKxqP7BDw6Gk16DkbUtpJG9ySQoP9adNoyW43HvjmlbRraLT9TuLxbeR2miEbOvP5TnHx1o4uqQSttw6HOPUverY4uMaISyxnK0ey2yT3Do/KsAv0PuPmt9L06DS7byLfzGXJbdI24kmvBKRMDkD1Ln75BqwkqghQwznHWqozRZVyGQBRt6GqclxBBpvmTbnRcq2xSxHJHQVP5iq4UMGINDtKBsDPbXMsTTzTyyptJ5Qc8+xG4frTpWqE8Zn4i0jsnjsvQAvGI9/J7EZyetLuoWskV1FKkaxnKos0Y3orKMjK9Rn+wpyeKJSX8tAe52jmsEUSOZUjjWTGNwABxSUPZFYSwS6fDJAwaPb19j3z85qve3Ly3IsIXZG2+ZM69UXsPq3P2Bq5JPb2sEkkhRI40Mj4wOAMk0paJrP+I6TJqmxo7u5kZih5BDMBH9cLj9DWFC8lxFEEs7UIvUsw6IMZz8k9KXPEoe8t7bSrBgfNlX8TOSAPue4+KI6z/8Aj4ra3hfM8jEAFfu0h+Bz9yKBI8v4lI4x/BD7Wbrkjrz9ePmg3Q6jYZ8MeBLfQtRTUfxYuJim3mMYXP8AlPXv160dTUW/xxrIx/w9gAf/ADSdf6f0NRadqKDQ4biVjhFKH3JBxj78UuX1292twm/Y0iYZ4iVZWzkEH/p6CujFieRWiOSSgxe/4j+Ixf6hHpNs2+C1k3TEH/mSe30X+tIuAxyHBYgHgYqbUbSaxvJIJxiQchiMiTPcGqwX17V/MOnPTvUZJqVMW76PngzWDBoN/YI7B1nWWP4Ddcfdf3pqvPEAtfB19fM4W4RTEuT1d+Af6n7UheFoG8me7KgLJhFI745J/pUninz2sERCTCJA7pnjdjaD+hrr/EvwbfZz/lf5dRZaCQaTJfCVCkc6QBRkFmKkjt0wPeo7bZKVDFwxzhRHyfr2FTwzXUMaxQ3LIglEu1DxvAwrY98HrUAMyu6+aQ+4jKscZ7/X+9cdnSXdOv7rStSi1C0WWJoX4Lj8wHVW+Dmup3WoTajNC7W7Qg+vY46c5xnuMmknwj4YuPEWqie6E34C3cNKWY4d+yDPc9/YD5rsDxzNE6SRK+RtB64+o9q6Pj8diZFapCpF5NvazRpJEsj43hPUzdenzzWfgDKsDxQ3bAKeS20fJxRlNB9R2p5AU8MuP27jmvZtLu12MtwxCjBIJyfrXqfni16cP4pJ+A4hltAsQkbChWJHC89qqr4ss7C6exkuiJR5YAdCv5gSSPfGKMhrtW2Z2kLgnbxjIOP/AKrmH/EW3ePxbyY1ElvG38Loeo/WuD5DVcOvFFooa3aWNpfiC3d5Yc+a0hOGy2TjH9/mmS/8aeZ4GsLCKeRb+ceXO8T4ZETgnI5y3H2pCIkWZZWj4LBuRkce9W43jSZZJI0kIP5dvpHtXDZ0JnX/AA695c2ENxeCS5uZIkDOGHQDqSe5znFHGUGJlKmMj8uffnn9zSJ/w916BLq8try5Jnu3V42PQnB9I+eP2p+b/wA9G8aPtAGcjBrR9KvJZW02HfZB0AzgBj0zgYHPfiq97ZSPqlu49IDIDkZ9SsGBH1AI+cVFZanPaIIsMYgpKLnJXvge1E9Om/FSzBhwArjJ7/7NOukfyxbpkF1f+RctEiEMjAtu9QIxkEVPpbpdIsjqBPGSpI4yOcf1ofrUDG9LgcuvB98VBpF2be9WNshZPSc9j2NGPXRB5Wp0ye/u7mC9mjEn8NZNy5A4BGazT7zF3md9yy4BJ9+1QawXlu3cRuqsoCgqeSO9TSaYRClxA+6Erkq5xtHf7VrpgqUnYxDO3PT5BoJrWlweW92u5Tkb1X+bPB+lXLK+83+EkTP5Yw8g4H15q1II5hsdQcHdjtTr9i0oproEga6uLUW7qwXGFlBwQPvwTj2qW2sY4zlIV3IcK0j8k/Sinl+klm4HQUL1DWLaxBSNRJcEE47L8kj+gpZVH0bHH+BCJ5GUtKVX6dvvS3retJeRPBazAW2PVIDgP9+y/wBaE6he3F5bss00jB/SUA2g/Cj5+5ry20uJwXviXReRAvCjHABHf6dPekctlRR1jdsgjg/xAI8YVkYcSsCFI+Bxn9KlltRacbZLhsg7FwBnjBx8fU4q/PeeVlVADccYwcfPtVSOC61QO0UTug6tGTj9aEXykRmpTf8AC9FfCzUxLNHjJPKMSf2rKE6h4WupLgMI9x2jJIJ5/WsrUyqUv6JvjHVNSv8AUw11AIYwuY1jBxtBxuyf6dvmlwB8b2IAHJ56V0K/srbUYhHcAkLzwdp69qRNRszaX9xCVU7XOwA5wp5B/tVJw18I48m66RI6hyoOBxmuneBtXfTNBaC8gkwJmaMjAwp6g5+aTPCulpe6wZZQDBaYkf2Ldh+vP2pzbT7m4lUiKR3cl8KMDb/Sq4MUZ9kacpR/yNB8UWqQNIEdsAYQEZbPWj0TK8CMo3bxkE/Nc9j0LUY2DGBk64DdTnkY+f8AWmv8d+Dto7dGM00QKAE44HALH+X/ALUvyYY4f5YYTdfscn/4qhZ/G5SLBaO3iDjPfBP9CKUo4yXQBRGS3O44wMV2Cfw/ZXmpzarqMST3crBm3khFwMAKv0HU1rP4ag1aN4LPToFDIQJz6BGffgZNQsympOkc50ZpDp+pRbMhrfA2Hnrywz/vFPn/AA88PTWegNqTzNbyX6YRo0Bl8ntgn8oPPyfiqGkaA2o6eouLeQQWgMd0iJtDhHJeJB3GT1PXk+1P2jzSf4Xi5CpGg2q+MDaCQP22/rQborqzyfTJoIzsm82BQAPOb1Adlz3x7/rXrWs6rh7Z8DAIwCOaISajawwM5OYh1Y4C/cmq9vqcboRHLC4zkhZMn7e9ZZHXhGfxk5XZSuprrToM283kEkLGLoExZJA59hz717p1zcxzLGBGlvECXIJJbghAM9AT2FE5bphHvZWlgyQ23nj2I5zz2qpZ2+nabHHbtcqZFclQ8wDDJ4GCe1Tc7KQxuH2TzaRHOsXmuR5LBk44HOTRRnVQWJC855YCoAI5AzNkjPTNRbIXlWOSFSCMgFQcUm7XEWpeg3VRbwuX8xAZWyPUMk9wP0BrW001rhma9mESZ9KpIN7fJI/L9Bz8ija29so2iKMDthRXksttbLucwxBjn1kL/wDdFOTIvFG7NraO3tLdYLdY4o0J2Ip4H/fqax9jMN7LnOeooc3iPSxdw20d1HLJM20eX6lU/wDUe1e+INbh0LSJ9SlUukIBAQDLEnAAz80zUl6PFR+i1iJpGIlHK4OHGB9Kmjkj2j+IuR0JINKkPiuPeySi6YhVbzIolPJUEgfQmmLSNQi1KwhvY1dI5ASFcDcMEjn9KCl/Cj8tl5fLOSAp+RQaXTZl1lruP1HO1SVyBvKhifoq/qaGa54witbz8LYRQzspKySOTgH2GOv1qbRvFMWoSpayjyLhhjBfKufiuiKkldEdot0M8ixkjKAjoMivDDHg/wAMdPaoVLO/rCkKQUPfpzmquo3E0Xpt1yu+JnOfy/xOfttBpY9Y74Z4hsJr/wAP31pabVnlhKIeBk+2e2RkVxe01LXNCuJIIkZJ1cRlHBdoyAcYXsQO3sa7feXEp0/z7Qw7GTzDLMcKqkZzjHP096SNSFnc3CalqNsy3CJzJJH5oK9ATt/Lj5FCToVdBGgHUNSsbjWlkMkrOsTPcE5H/sHQjJB7dMVXuVu5Y9tq7q6MAqCccjOSSMcE8k/NFDLe2U6R2sULWjRhyVjVlYE4BA/09q8SFS83UIZS6joCO37k1Ny6VUWbWOoO6RwRtI6ndNtHUHPDEfatt5SRzn83WvdMa8edII/LECyhNxxuPGC2fr2+KY9Nis7+zV5FjW5JZWVlAywO0so/mBIzxXofE+QoRpnL8jC5OxYudKttYtWju1ZSB/DlRclD7/T3FJt14dvLG+W0mQlmcLHOilkYkZGCPjseldku7b8DaTTJMAVXOHUDn2xQmYPeSRySqS0WRGcY2kjn9uv1pssYZHaI3oqYCitFsrCC3UDfGuGKjAJqvf2J1DTprdPzsvp+vajU8SxgMzrjGBVB7y3jXO0sR2PHHv8ASrRyR00ZyOEnPZCNYW8JguVmMjXRZdimQJGU2nJJPO4Nxiimh6XazwR3LxM0qs+8FvTnJAAx7AHJ98UYms7K5ElztVjJw6sM845H9D9hRKytLi5tRHAgEVvkAAhQmR/2qWHBFS2fh1TyNqkW7O8bT7eOC2LRRqMKqEjb/r9aLxa9NHbqxBlVT6nPAA4/U89KW2gnCmbbwSOc5HTOP9+9bC6vDb+XHAPKjb1HHTPvXeseKSs5nKaYwP4qxKwiWNlJwpY4PHvWi+K5iCywQ7R1znPNCIIDcyhfLTeVJYhsf761u2nwm7MJuYwoOPznaTjAzgVvx4a8NvkDqeIDJJkQxuyKxKgkc+1c38dXU2qa1aXEdqoK22CFbOcMSf0FNVtDLbwmXILljESpDKRjnmqU3h6bUpbJzFG7gMv5tnpPPpPv+3zXN8jFjcHr6WxSlas52kgjR8uhDDPl9MAnpz3/ANRW6RSuMxxOwYEpgEnaOpOOgFdHu/Bv4XRU/FXUUcFvndBHArm2Rht3Bjzx1PvyaQ4bWzhN3b292fOt7kpFKHKrMhGOCO2Qfsa8yUWvTs9LXhsmPxDaCQxxP6pAHGN424yD85yK69pDxwRzSykAHoccnHtXFL1dPnRI7L8c18JCybgrKQPyrxgg5H055rs2hhZbAJdeufYhcdPVtG4jHbP9K0F9iSTsiSD8SzeWRgISc8EE9Aal0qQx6jtY4ypX7+361eNhCWyq7cj+VziqkiPNet+Ei38gZVeAR1OaqkkS07Zdvo55plCwZVV787qH6hFDG1rKifxXBVoiMdO4+hozBO2wCaLyyecdevv969kWLzkL7C+DtBPqA74+KEU1KysoKSKEMd5OA9yETgZIJ3N8Y6VYkgaa1a2LYRuCR/l9qshVypAA+1bEZwAPmi6Y0UkqKcVo4heJWjEYyF9GSfr2qaRo7SNppZESNBy7cKBiqt3rNlZyNC9whnUZEStlv/ula7ku9e1FgYi8KgGOPB2pyck/PSs7j6FLbwtahr73pMVplIG/mzgsuOp9l/c1Rj0u6vrcyW8bqhcBnxjcvfbnrRK4sRZ2ZQOguXRniyMg7Rkn5OBVqbWZIPw4lUEyOdzR8YXYCvHsc9vY0XDZWw768QDt7FI5swmRnXIHmSElc9xnpxxxUeorcWsfm7/LhVfWVOSoJ/MT2XjkgU1+Ta3rJOiLuYg7lGCcexqsunEMF84sMgsCAPTgg1Nx/gqv/TE7LNJHIJFcA7lR8Mp+f+r70yad4hVpFhu4hGOivEPR9x2+1TXFnp9pYrA6RkqNrYG1fihd5o0kS+ZYSNcoefLJw+CP5T0JqNSxu0dl4sqp8G59pOeOnXNZSBFrk9onkG4khKHBjmXay/GDWUPzv+A/8v8A+jZbf+GC8aliPUCO1LPiXQry71K0a0hDvPIIGVTwp/lJ9h1/SsrK6JO/Ty8Xp0HRNBg0DRksfw6PKH3SykD+I/A3fQZwBV6L8RczSKrCP1GIKoyCB3FZWUb4daVg+4vLiG9/Glpkglz5UQkyfSdjcdBng/erUWn3KqnnL5TkqHBO5ic4OTWVlQl0VpOVBVLGyAZivmFe8hyB36UqaV4+tNV16602BFjRAfwUpJ/jtnDen9wPYGsrKX6GxxSfA2gtNGso42mS3hDY3Snl5GJOSfck0rePdf8Aw2jvY28mLia7KRkctsj2lmH3wKyspYdR0SKdz4sh8SeG7RA3l3kUw/EwjpnacMP+k9frkULAUFTuK88kdVxWVld+JLU45t2Lmry3VndSgXE/kz7njXzG2jPXv1H96FCUxSxS+l3PI3LnHNZWVzZEtikXw6Z4P8eJ+GNpqzKpiGEdR/zMnhT2BHSiMmuTXmoPNDcLG0Z3JFGwJUdOff8ApWVlcmbnh2/GipOmMul6/DfOIJsw3XTGcq/yp/tSj4nvW1LV5NoZ7aBfLjbHDHPJ/X+lZWV0fF6+nL8njpANmNlh5mWEA5yx28D2rNV1XUfEsccFx5i2EKCRWZCnnHscHt81lZXR8rwl8b/YUdGmDStIPNbDZCgA4HsO1Sabd348N/4bYxP+H8x8zK2BszkqvfOc5rKyuT4sU5nT8yTUOFdNJu1I3w4GOCeBUZsJw6sEYlT6cZJzWVleu1w8ZSdjJY+NJLUmzu4JLu6VcgW/L/G/so+TTJprslrLcXRBe4wzhFLKo6BR34H6msrK87KtZcPSxNuHQXqeoNqF2bGNFSNAPKiYEmUgD1EDoB2H1zUqeHri4SR7rIbHpRmHJ7cDhe/XJrKylB/9Hl3o0UcH8KxkjgRTuVcDYAOqDPJ989Rmlq9uUhnhj6jKnepG3Yf58nsfmsrKm/Tpi+Gym5uiBbqI4W4MzyrGx6g7f8ufpmrtu9zsS3uL5BGkbqltFbbxgDP5uAMAcdKysrqhFUc05Oy4xMGnoWnuTHIRm1mAKgjB3DJJ646cdaqG8fH/ADwmD+XGAc981lZXofHitDz/AJUnuDtQuHRAxcSIqkk4w2fmglzeebaTRZzLEC20r3/yn2rKyufN6Vx/5N7VZplCiTCuAyORjB+ferMLXGnyI8LNwckbs5HsfcHnPxWVlJFsrQeubxpYUMdmbdNu4bDksDjcT7Cq9jcFpTDLJtExA9J6dwSKysquzXghb3qkyMkO5SAQDz2Jzj7URCWXkxXZvba33LuZJACQSCOmeo/tWVlac2NGKYRto7W702O1iuY5SqAoypjOOM/rQTVGgtEmhlvo423kgIMtz2+BWVlLGbH1QW0/V7HVYVgjlK3G0qY5hg5AAz/1A/3rnXiTwbcaHdvf2m97An1CPn8PnjB77fY9u9ZWUmXweCFQ3Utvtu7eaO3nt3CREHD4Ofy9mB5z7U8+G/HUjS2dhfaNK06ssQmjcb3Zu5Vse/QGsrK5oPgzXToOqatb6ZYvM7ANjEUZ6s3YClG08VT2l7I16rXNszjMf+Qd2X5+OhrKyknNqSR0RhFwbDGpeNbKKL/8b/HlcZDMu0L9fc0s2OqynxBBqN1KZGMgDsewPBwOw+Kysr2cMI/js8vJJ7pHS2w7KccA7h9aBeKPEH+G2fk27YvJh6T/AJF7t9ewrKyuTAk8vS+TkDnCOwk35O7OSe+feukeG75b3SQ6KqyK2yXAwCf833GPvWVldfyoR0TOfBJ7F10SC1Qvl/JAKc8jtj64rnz3X4jUZg0hBYCOIKOFJ/yjt/SsrK4H/DqkX9E1q4trpoZXR4c7Q0hOEI6gYHGcUca7vJkVAIYmwBuZCcZA56/7xWVlBoMZOinb3GyDzJZI7m6ZiCCBlO326Z+9T2w8tPMScoD/ACBR27fSsrKDQ1kT32obuHt8dvMjOf2rKyspdUHeX9P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96746" y="4149080"/>
            <a:ext cx="2559078" cy="17606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115616" y="4424739"/>
            <a:ext cx="2774192" cy="20806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364088" y="1403241"/>
            <a:ext cx="3173338" cy="2113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8"/>
    </p:custDataLst>
    <p:extLst>
      <p:ext uri="{BB962C8B-B14F-4D97-AF65-F5344CB8AC3E}">
        <p14:creationId xmlns:p14="http://schemas.microsoft.com/office/powerpoint/2010/main" val="3120567574"/>
      </p:ext>
    </p:extLst>
  </p:cSld>
  <p:clrMapOvr>
    <a:masterClrMapping/>
  </p:clrMapOvr>
  <p:transition/>
  <p:timing/>
</p:sld>
</file>

<file path=ppt/slides/slide1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CN" altLang="en-US" sz="45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科技</a:t>
            </a:r>
          </a:p>
        </p:txBody>
      </p:sp>
      <p:sp>
        <p:nvSpPr>
          <p:cNvPr id="4" name="内容占位符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Blip>
                <a:blip r:embed="rId2"/>
              </a:buBlip>
            </a:pPr>
            <a:r>
              <a:rPr lang="zh-CN" altLang="en-US" sz="2700" b="1" smtClean="0">
                <a:latin typeface="华文行楷" pitchFamily="2" charset="-122"/>
                <a:ea typeface="华文行楷" pitchFamily="2" charset="-122"/>
              </a:rPr>
              <a:t>农学</a:t>
            </a:r>
            <a:r>
              <a:rPr lang="zh-CN" altLang="en-US" sz="2700" b="1">
                <a:latin typeface="华文行楷" pitchFamily="2" charset="-122"/>
                <a:ea typeface="华文行楷" pitchFamily="2" charset="-122"/>
              </a:rPr>
              <a:t>：贾思勰（</a:t>
            </a:r>
            <a:r>
              <a:rPr lang="en-US" altLang="zh-CN" sz="2700" b="1" err="1">
                <a:latin typeface="华文行楷" pitchFamily="2" charset="-122"/>
                <a:ea typeface="华文行楷" pitchFamily="2" charset="-122"/>
              </a:rPr>
              <a:t>xi</a:t>
            </a:r>
            <a:r>
              <a:rPr lang="en-US" altLang="zh-CN" sz="2700" b="1" err="1">
                <a:latin typeface="华文行楷" pitchFamily="2" charset="-122"/>
                <a:ea typeface="华文行楷" pitchFamily="2" charset="-122"/>
                <a:cs typeface="Arial" pitchFamily="34" charset="0"/>
              </a:rPr>
              <a:t>é</a:t>
            </a:r>
            <a:r>
              <a:rPr lang="zh-CN" altLang="en-US" sz="2700" b="1">
                <a:latin typeface="华文行楷" pitchFamily="2" charset="-122"/>
                <a:ea typeface="华文行楷" pitchFamily="2" charset="-122"/>
                <a:cs typeface="Arial" pitchFamily="34" charset="0"/>
              </a:rPr>
              <a:t>）《齐民要术》；</a:t>
            </a:r>
          </a:p>
          <a:p>
            <a:pPr>
              <a:buBlip>
                <a:blip r:embed="rId2"/>
              </a:buBlip>
            </a:pPr>
            <a:r>
              <a:rPr lang="zh-CN" altLang="en-US" sz="2700" b="1">
                <a:latin typeface="华文行楷" pitchFamily="2" charset="-122"/>
                <a:ea typeface="华文行楷" pitchFamily="2" charset="-122"/>
                <a:cs typeface="Arial" pitchFamily="34" charset="0"/>
              </a:rPr>
              <a:t>地理：裴秀《禹贡地域图》；</a:t>
            </a:r>
          </a:p>
          <a:p>
            <a:pPr>
              <a:buBlip>
                <a:blip r:embed="rId2"/>
              </a:buBlip>
            </a:pPr>
            <a:r>
              <a:rPr lang="zh-CN" altLang="en-US" sz="2700" b="1">
                <a:latin typeface="华文行楷" pitchFamily="2" charset="-122"/>
                <a:ea typeface="华文行楷" pitchFamily="2" charset="-122"/>
                <a:cs typeface="Arial" pitchFamily="34" charset="0"/>
              </a:rPr>
              <a:t>建筑：李春，赵州桥；雕版印刷术；火药；</a:t>
            </a:r>
          </a:p>
          <a:p>
            <a:pPr>
              <a:buBlip>
                <a:blip r:embed="rId2"/>
              </a:buBlip>
            </a:pPr>
            <a:r>
              <a:rPr lang="zh-CN" altLang="en-US" sz="2700" b="1" smtClean="0">
                <a:latin typeface="华文行楷" pitchFamily="2" charset="-122"/>
                <a:ea typeface="华文行楷" pitchFamily="2" charset="-122"/>
                <a:cs typeface="Arial" pitchFamily="34" charset="0"/>
              </a:rPr>
              <a:t>医学</a:t>
            </a:r>
            <a:r>
              <a:rPr lang="zh-CN" altLang="en-US" sz="2700" b="1">
                <a:latin typeface="华文行楷" pitchFamily="2" charset="-122"/>
                <a:ea typeface="华文行楷" pitchFamily="2" charset="-122"/>
                <a:cs typeface="Arial" pitchFamily="34" charset="0"/>
              </a:rPr>
              <a:t>：孙思邈（</a:t>
            </a:r>
            <a:r>
              <a:rPr lang="en-US" altLang="zh-CN" sz="2700" b="1" err="1">
                <a:latin typeface="华文行楷" pitchFamily="2" charset="-122"/>
                <a:ea typeface="华文行楷" pitchFamily="2" charset="-122"/>
                <a:cs typeface="Arial" pitchFamily="34" charset="0"/>
              </a:rPr>
              <a:t>miaó</a:t>
            </a:r>
            <a:r>
              <a:rPr lang="zh-CN" altLang="en-US" sz="2700" b="1">
                <a:latin typeface="华文行楷" pitchFamily="2" charset="-122"/>
                <a:ea typeface="华文行楷" pitchFamily="2" charset="-122"/>
                <a:cs typeface="Arial" pitchFamily="34" charset="0"/>
              </a:rPr>
              <a:t>）《千金方》，唐朝官方《唐本草》</a:t>
            </a:r>
            <a:r>
              <a:rPr lang="zh-CN" altLang="en-US" sz="2700" b="1" smtClean="0">
                <a:latin typeface="华文行楷" pitchFamily="2" charset="-122"/>
                <a:ea typeface="华文行楷" pitchFamily="2" charset="-122"/>
                <a:cs typeface="Arial" pitchFamily="34" charset="0"/>
              </a:rPr>
              <a:t>。</a:t>
            </a:r>
            <a:endParaRPr lang="en-US" altLang="zh-CN" sz="2700" b="1" smtClean="0">
              <a:latin typeface="华文行楷" pitchFamily="2" charset="-122"/>
              <a:ea typeface="华文行楷" pitchFamily="2" charset="-122"/>
              <a:cs typeface="Arial" pitchFamily="34" charset="0"/>
            </a:endParaRPr>
          </a:p>
          <a:p>
            <a:pPr>
              <a:buBlip>
                <a:blip r:embed="rId2"/>
              </a:buBlip>
            </a:pPr>
            <a:r>
              <a:rPr lang="zh-CN" altLang="en-US" sz="2700" b="1">
                <a:latin typeface="华文行楷" pitchFamily="2" charset="-122"/>
                <a:ea typeface="华文行楷" pitchFamily="2" charset="-122"/>
                <a:cs typeface="Arial" pitchFamily="34" charset="0"/>
              </a:rPr>
              <a:t>天文：僧一行，地球子午线长度</a:t>
            </a:r>
            <a:r>
              <a:rPr lang="zh-CN" altLang="en-US" sz="2700" b="1" smtClean="0">
                <a:latin typeface="华文行楷" pitchFamily="2" charset="-122"/>
                <a:ea typeface="华文行楷" pitchFamily="2" charset="-122"/>
                <a:cs typeface="Arial" pitchFamily="34" charset="0"/>
              </a:rPr>
              <a:t>；</a:t>
            </a:r>
            <a:endParaRPr lang="en-US" altLang="zh-CN" sz="2700" b="1" smtClean="0">
              <a:latin typeface="华文行楷" pitchFamily="2" charset="-122"/>
              <a:ea typeface="华文行楷" pitchFamily="2" charset="-122"/>
              <a:cs typeface="Arial" pitchFamily="34" charset="0"/>
            </a:endParaRPr>
          </a:p>
          <a:p>
            <a:pPr>
              <a:buBlip>
                <a:blip r:embed="rId2"/>
              </a:buBlip>
            </a:pPr>
            <a:r>
              <a:rPr lang="zh-CN" altLang="en-US" sz="2700" b="1">
                <a:latin typeface="华文行楷" pitchFamily="2" charset="-122"/>
                <a:ea typeface="华文行楷" pitchFamily="2" charset="-122"/>
                <a:cs typeface="Arial" pitchFamily="34" charset="0"/>
              </a:rPr>
              <a:t>数学：祖冲之，圆周率；</a:t>
            </a:r>
          </a:p>
          <a:p>
            <a:pPr marL="0" indent="0">
              <a:buNone/>
            </a:pPr>
            <a:endParaRPr lang="zh-CN" altLang="en-US" sz="2700">
              <a:latin typeface="Arial" pitchFamily="34" charset="0"/>
              <a:cs typeface="Arial" pitchFamily="34" charset="0"/>
            </a:endParaRPr>
          </a:p>
        </p:txBody>
      </p:sp>
    </p:spTree>
    <p:custDataLst>
      <p:tags r:id="rId3"/>
    </p:custDataLst>
    <p:extLst>
      <p:ext uri="{BB962C8B-B14F-4D97-AF65-F5344CB8AC3E}">
        <p14:creationId xmlns:p14="http://schemas.microsoft.com/office/powerpoint/2010/main" val="2958793804"/>
      </p:ext>
    </p:extLst>
  </p:cSld>
  <p:clrMapOvr>
    <a:masterClrMapping/>
  </p:clrMapOvr>
  <p:transition/>
  <p:timing/>
</p:sld>
</file>

<file path=ppt/slides/slide1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CN" altLang="en-US" sz="4500"/>
              <a:t>唐代火药的出现和应用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1"/>
          </p:nvPr>
        </p:nvSpPr>
        <p:spPr>
          <a:xfrm>
            <a:off x="9032559" y="1412776"/>
            <a:ext cx="4496276" cy="5032375"/>
          </a:xfrm>
        </p:spPr>
        <p:txBody>
          <a:bodyPr>
            <a:normAutofit/>
          </a:bodyPr>
          <a:lstStyle/>
          <a:p>
            <a:pPr>
              <a:buBlip>
                <a:blip r:embed="rId2"/>
              </a:buBlip>
            </a:pPr>
            <a:endParaRPr lang="zh-CN" altLang="en-US" sz="2700"/>
          </a:p>
        </p:txBody>
      </p:sp>
      <p:pic>
        <p:nvPicPr>
          <p:cNvPr id="6" name="内容占位符 5" descr="C:\Users\周铂奥\Desktop\高中历史课件集合\20190716131917588.jpg20190716131917588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512" y="1602729"/>
            <a:ext cx="4548188" cy="2546351"/>
          </a:xfrm>
          <a:prstGeom prst="rect">
            <a:avLst/>
          </a:prstGeom>
        </p:spPr>
      </p:pic>
      <p:pic>
        <p:nvPicPr>
          <p:cNvPr id="3" name="图片 2" descr="201907161319175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95685" y="4149080"/>
            <a:ext cx="4550093" cy="2536191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5004048" y="1772816"/>
            <a:ext cx="316835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/>
              <a:t>杨行密“以所部发机飞火</a:t>
            </a:r>
            <a:r>
              <a:rPr lang="en-US" altLang="zh-CN" sz="2400" b="1"/>
              <a:t>,</a:t>
            </a:r>
            <a:r>
              <a:rPr lang="zh-CN" altLang="en-US" sz="2400" b="1"/>
              <a:t>烧龙沙门</a:t>
            </a:r>
            <a:r>
              <a:rPr lang="en-US" altLang="zh-CN" sz="2400" b="1"/>
              <a:t>,</a:t>
            </a:r>
            <a:r>
              <a:rPr lang="zh-CN" altLang="en-US" sz="2400" b="1"/>
              <a:t>带领壮士突火先登入城</a:t>
            </a:r>
            <a:r>
              <a:rPr lang="en-US" altLang="zh-CN" sz="2400" b="1"/>
              <a:t>,</a:t>
            </a:r>
            <a:r>
              <a:rPr lang="zh-CN" altLang="en-US" sz="2400" b="1"/>
              <a:t>焦灼被体”，有记载的首次使用火药武器。</a:t>
            </a:r>
          </a:p>
        </p:txBody>
      </p:sp>
      <p:sp>
        <p:nvSpPr>
          <p:cNvPr id="8" name="矩形 7"/>
          <p:cNvSpPr/>
          <p:nvPr/>
        </p:nvSpPr>
        <p:spPr>
          <a:xfrm>
            <a:off x="251520" y="4869160"/>
            <a:ext cx="410445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/>
              <a:t>黄巢“以火箭射城外茅屋，延及官军营”，首次提到疑似火药武器；</a:t>
            </a:r>
          </a:p>
        </p:txBody>
      </p:sp>
    </p:spTree>
    <p:custDataLst>
      <p:tags r:id="rId5"/>
    </p:custDataLst>
    <p:extLst>
      <p:ext uri="{BB962C8B-B14F-4D97-AF65-F5344CB8AC3E}">
        <p14:creationId xmlns:p14="http://schemas.microsoft.com/office/powerpoint/2010/main" val="4173094038"/>
      </p:ext>
    </p:extLst>
  </p:cSld>
  <p:clrMapOvr>
    <a:masterClrMapping/>
  </p:clrMapOvr>
  <p:transition/>
  <p:timing/>
</p:sld>
</file>

<file path=ppt/slides/slide1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 vert="horz" lIns="68580" tIns="34290" rIns="68580" bIns="34290" rtlCol="0" anchor="b">
            <a:normAutofit/>
          </a:bodyPr>
          <a:lstStyle/>
          <a:p>
            <a:pPr algn="ctr"/>
            <a:r>
              <a:rPr lang="zh-CN" altLang="en-US" b="1">
                <a:solidFill>
                  <a:srgbClr val="C00000"/>
                </a:solidFill>
                <a:latin typeface="李旭科书法" panose="02000603000000000000" pitchFamily="2" charset="-122"/>
                <a:ea typeface="李旭科书法" panose="02000603000000000000" pitchFamily="2" charset="-122"/>
              </a:rPr>
              <a:t>中外交流</a:t>
            </a: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1686993649"/>
      </p:ext>
    </p:extLst>
  </p:cSld>
  <p:clrMapOvr>
    <a:masterClrMapping/>
  </p:clrMapOvr>
  <p:transition/>
  <p:timing/>
</p:sld>
</file>

<file path=ppt/slides/slide1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CN" altLang="en-US" sz="4500" b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中外文化交流</a:t>
            </a:r>
          </a:p>
        </p:txBody>
      </p:sp>
      <p:sp>
        <p:nvSpPr>
          <p:cNvPr id="4" name="内容占位符 3"/>
          <p:cNvSpPr>
            <a:spLocks noGrp="1"/>
          </p:cNvSpPr>
          <p:nvPr>
            <p:ph idx="1"/>
          </p:nvPr>
        </p:nvSpPr>
        <p:spPr/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buBlip>
                <a:blip r:embed="rId2"/>
              </a:buBlip>
            </a:pPr>
            <a:r>
              <a:rPr lang="zh-CN" altLang="en-US" sz="2700" b="1" i="1" u="sng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华文行楷" pitchFamily="2" charset="-122"/>
                <a:ea typeface="华文行楷" pitchFamily="2" charset="-122"/>
                <a:cs typeface="Arial" pitchFamily="34" charset="0"/>
              </a:rPr>
              <a:t>东晋时期法显前往天竺取经；唐朝时期玄奘前往天竺取经；</a:t>
            </a:r>
          </a:p>
          <a:p>
            <a:pPr>
              <a:buBlip>
                <a:blip r:embed="rId2"/>
              </a:buBlip>
            </a:pPr>
            <a:r>
              <a:rPr lang="zh-CN" altLang="en-US" sz="2700" b="1" i="1" u="sng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华文行楷" pitchFamily="2" charset="-122"/>
                <a:ea typeface="华文行楷" pitchFamily="2" charset="-122"/>
                <a:cs typeface="Arial" pitchFamily="34" charset="0"/>
              </a:rPr>
              <a:t>唐朝时期鉴真东渡日本传授佛法；唐朝时期日本僧人空海来到长安求法；</a:t>
            </a:r>
          </a:p>
          <a:p>
            <a:pPr>
              <a:buBlip>
                <a:blip r:embed="rId2"/>
              </a:buBlip>
            </a:pPr>
            <a:r>
              <a:rPr lang="zh-CN" altLang="en-US" sz="2700" b="1" i="1" u="sng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华文行楷" pitchFamily="2" charset="-122"/>
                <a:ea typeface="华文行楷" pitchFamily="2" charset="-122"/>
                <a:cs typeface="Arial" pitchFamily="34" charset="0"/>
              </a:rPr>
              <a:t>隋唐时期新罗、日本派遣大量使节和留学生来华；</a:t>
            </a:r>
          </a:p>
          <a:p>
            <a:pPr>
              <a:buBlip>
                <a:blip r:embed="rId2"/>
              </a:buBlip>
            </a:pPr>
            <a:r>
              <a:rPr lang="zh-CN" altLang="en-US" sz="2700" b="1" i="1" u="sng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华文行楷" pitchFamily="2" charset="-122"/>
                <a:ea typeface="华文行楷" pitchFamily="2" charset="-122"/>
                <a:cs typeface="Arial" pitchFamily="34" charset="0"/>
              </a:rPr>
              <a:t>隋唐时期很多新罗、日本、西亚商人来到唐朝经商，甚至定居。</a:t>
            </a:r>
          </a:p>
        </p:txBody>
      </p:sp>
    </p:spTree>
    <p:custDataLst>
      <p:tags r:id="rId3"/>
    </p:custDataLst>
    <p:extLst>
      <p:ext uri="{BB962C8B-B14F-4D97-AF65-F5344CB8AC3E}">
        <p14:creationId xmlns:p14="http://schemas.microsoft.com/office/powerpoint/2010/main" val="1240534825"/>
      </p:ext>
    </p:extLst>
  </p:cSld>
  <p:clrMapOvr>
    <a:masterClrMapping/>
  </p:clrMapOvr>
  <p:transition/>
  <p:timing/>
</p:sld>
</file>

<file path=ppt/slides/slide2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TextBox 3"/>
          <p:cNvSpPr txBox="1"/>
          <p:nvPr/>
        </p:nvSpPr>
        <p:spPr>
          <a:xfrm>
            <a:off x="395536" y="1647461"/>
            <a:ext cx="194421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b="1" smtClean="0"/>
              <a:t>课后</a:t>
            </a:r>
            <a:endParaRPr lang="en-US" altLang="zh-CN" sz="6000" b="1" smtClean="0"/>
          </a:p>
          <a:p>
            <a:r>
              <a:rPr lang="zh-CN" altLang="en-US" sz="6000" b="1" smtClean="0"/>
              <a:t>作业</a:t>
            </a:r>
            <a:endParaRPr lang="zh-CN" altLang="en-US" sz="6000" b="1"/>
          </a:p>
        </p:txBody>
      </p:sp>
      <p:sp>
        <p:nvSpPr>
          <p:cNvPr id="5" name="TextBox 4"/>
          <p:cNvSpPr txBox="1"/>
          <p:nvPr/>
        </p:nvSpPr>
        <p:spPr>
          <a:xfrm>
            <a:off x="2339752" y="2201458"/>
            <a:ext cx="63367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b="1" smtClean="0">
                <a:latin typeface="仿宋" pitchFamily="49" charset="-122"/>
                <a:ea typeface="仿宋" pitchFamily="49" charset="-122"/>
              </a:rPr>
              <a:t>巩固和复习</a:t>
            </a:r>
            <a:endParaRPr lang="zh-CN" altLang="en-US" sz="4800" b="1">
              <a:latin typeface="仿宋" pitchFamily="49" charset="-122"/>
              <a:ea typeface="仿宋" pitchFamily="49" charset="-122"/>
            </a:endParaRPr>
          </a:p>
        </p:txBody>
      </p:sp>
      <p:pic>
        <p:nvPicPr>
          <p:cNvPr id="6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0388600" y="12573000"/>
            <a:ext cx="330200" cy="241300"/>
          </a:xfrm>
          <a:prstGeom prst="cube">
            <a:avLst/>
          </a:prstGeom>
        </p:spPr>
      </p:pic>
    </p:spTree>
    <p:extLst>
      <p:ext uri="{BB962C8B-B14F-4D97-AF65-F5344CB8AC3E}">
        <p14:creationId xmlns:p14="http://schemas.microsoft.com/office/powerpoint/2010/main" val="3161226636"/>
      </p:ext>
    </p:extLst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KSO_WM_BEAUTIFY_FLAG" val="#wm#"/>
  <p:tag name="KSO_WM_TEMPLATE_CATEGORY" val="basetag"/>
  <p:tag name="KSO_WM_TEMPLATE_INDEX" val="20161127"/>
</p:tagLst>
</file>

<file path=ppt/tags/tag2.xml><?xml version="1.0" encoding="utf-8"?>
<p:tagLst xmlns:p="http://schemas.openxmlformats.org/presentationml/2006/main">
  <p:tag name="KSO_WM_BEAUTIFY_FLAG" val="#wm#"/>
  <p:tag name="KSO_WM_TEMPLATE_CATEGORY" val="basetag"/>
  <p:tag name="KSO_WM_TEMPLATE_INDEX" val="20161127"/>
</p:tagLst>
</file>

<file path=ppt/tags/tag3.xml><?xml version="1.0" encoding="utf-8"?>
<p:tagLst xmlns:p="http://schemas.openxmlformats.org/presentationml/2006/main">
  <p:tag name="KSO_WM_BEAUTIFY_FLAG" val="#wm#"/>
  <p:tag name="KSO_WM_TEMPLATE_CATEGORY" val="basetag"/>
  <p:tag name="KSO_WM_TEMPLATE_INDEX" val="20161127"/>
</p:tagLst>
</file>

<file path=ppt/tags/tag4.xml><?xml version="1.0" encoding="utf-8"?>
<p:tagLst xmlns:p="http://schemas.openxmlformats.org/presentationml/2006/main">
  <p:tag name="KSO_WM_BEAUTIFY_FLAG" val="#wm#"/>
  <p:tag name="KSO_WM_TEMPLATE_CATEGORY" val="basetag"/>
  <p:tag name="KSO_WM_TEMPLATE_INDEX" val="20161127"/>
</p:tagLst>
</file>

<file path=ppt/tags/tag5.xml><?xml version="1.0" encoding="utf-8"?>
<p:tagLst xmlns:p="http://schemas.openxmlformats.org/presentationml/2006/main">
  <p:tag name="KSO_WM_BEAUTIFY_FLAG" val="#wm#"/>
  <p:tag name="KSO_WM_TEMPLATE_CATEGORY" val="basetag"/>
  <p:tag name="KSO_WM_TEMPLATE_INDEX" val="20161127"/>
</p:tagLst>
</file>

<file path=ppt/tags/tag6.xml><?xml version="1.0" encoding="utf-8"?>
<p:tagLst xmlns:p="http://schemas.openxmlformats.org/presentationml/2006/main">
  <p:tag name="KSO_WM_BEAUTIFY_FLAG" val="#wm#"/>
  <p:tag name="KSO_WM_TEMPLATE_CATEGORY" val="basetag"/>
  <p:tag name="KSO_WM_TEMPLATE_INDEX" val="20161127"/>
</p:tagLst>
</file>

<file path=ppt/tags/tag7.xml><?xml version="1.0" encoding="utf-8"?>
<p:tagLst xmlns:p="http://schemas.openxmlformats.org/presentationml/2006/main">
  <p:tag name="KSO_WM_BEAUTIFY_FLAG" val="#wm#"/>
  <p:tag name="KSO_WM_TEMPLATE_CATEGORY" val="basetag"/>
  <p:tag name="KSO_WM_TEMPLATE_INDEX" val="20161127"/>
</p:tagLst>
</file>

<file path=ppt/tags/tag8.xml><?xml version="1.0" encoding="utf-8"?>
<p:tagLst xmlns:p="http://schemas.openxmlformats.org/presentationml/2006/main">
  <p:tag name="KSO_WM_BEAUTIFY_FLAG" val="#wm#"/>
  <p:tag name="KSO_WM_TEMPLATE_CATEGORY" val="basetag"/>
  <p:tag name="KSO_WM_TEMPLATE_INDEX" val="20161127"/>
</p:tagLst>
</file>

<file path=ppt/tags/tag9.xml><?xml version="1.0" encoding="utf-8"?>
<p:tagLst xmlns:p="http://schemas.openxmlformats.org/presentationml/2006/main">
  <p:tag name="KSO_WM_BEAUTIFY_FLAG" val="#wm#"/>
  <p:tag name="KSO_WM_SLIDE_ID" val="basetag20161127_3"/>
  <p:tag name="KSO_WM_SLIDE_INDEX" val="3"/>
  <p:tag name="KSO_WM_SLIDE_ITEM_CNT" val="0"/>
  <p:tag name="KSO_WM_SLIDE_TYPE" val="sectionTitle"/>
  <p:tag name="KSO_WM_TAG_VERSION" val="1.0"/>
  <p:tag name="KSO_WM_TEMPLATE_CATEGORY" val="basetag"/>
  <p:tag name="KSO_WM_TEMPLATE_INDEX" val="20161127"/>
</p:tagLst>
</file>

<file path=ppt/tags/tag10.xml><?xml version="1.0" encoding="utf-8"?>
<p:tagLst xmlns:p="http://schemas.openxmlformats.org/presentationml/2006/main">
  <p:tag name="KSO_WM_BEAUTIFY_FLAG" val="#wm#"/>
  <p:tag name="KSO_WM_TEMPLATE_CATEGORY" val="basetag"/>
  <p:tag name="KSO_WM_TEMPLATE_INDEX" val="20161127"/>
</p:tagLst>
</file>

<file path=ppt/tags/tag11.xml><?xml version="1.0" encoding="utf-8"?>
<p:tagLst xmlns:p="http://schemas.openxmlformats.org/presentationml/2006/main">
  <p:tag name="AS_OS" val="Unix 3.10 unknown"/>
  <p:tag name="AS_RELEASE_DATE" val="2017.06.20"/>
  <p:tag name="AS_TITLE" val="Aspose.Slides for Java"/>
  <p:tag name="AS_VERSION" val="17.6"/>
</p:tagLst>
</file>

<file path=ppt/theme/theme1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E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docProps/app.xml><?xml version="1.0" encoding="utf-8"?>
<Properties xmlns="http://schemas.openxmlformats.org/officeDocument/2006/extended-properties" xmlns:vt="http://schemas.openxmlformats.org/officeDocument/2006/docPropsVTypes">
  <PresentationFormat>On-screen Show (4:3)</PresentationFormat>
  <Paragraphs>63</Paragraphs>
  <Slides>20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Office 主题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文学艺术</vt:lpstr>
      <vt:lpstr>建安文学&amp;田园诗</vt:lpstr>
      <vt:lpstr>南朝骈文&amp;南北朝民歌</vt:lpstr>
      <vt:lpstr>唐诗</vt:lpstr>
      <vt:lpstr>东晋大书法家王羲之博采众长，诸体兼精，世称“书圣”。隋唐时期的书法艺术，融汇了南朝的秀美和北朝的雄健，创出新风格。颜真卿气势雄浑的颜体和柳公权骨力遒劲的柳体最为有名。</vt:lpstr>
      <vt:lpstr>绘画&amp;石窟</vt:lpstr>
      <vt:lpstr>科技</vt:lpstr>
      <vt:lpstr>唐代火药的出现和应用</vt:lpstr>
      <vt:lpstr>中外交流</vt:lpstr>
      <vt:lpstr>中外文化交流</vt:lpstr>
      <vt:lpstr>Slide 20</vt:lpstr>
    </vt:vector>
  </TitlesOfParts>
  <LinksUpToDate>false</LinksUpToDate>
  <SharedDoc>false</SharedDoc>
  <HyperlinksChanged>false</HyperlinksChanged>
  <AppVersion>17.0600</AppVersion>
  <TotalTime>0</TotalTime>
  <Application>Aspose.Slides for Java</Applicat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Printed>2020-10-27T17:45:33Z</cp:lastPrinted>
  <dcterms:created xsi:type="dcterms:W3CDTF">2020-10-27T17:45:33Z</dcterms:created>
  <dcterms:modified xsi:type="dcterms:W3CDTF">2020-10-27T09:45:36Z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