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mf" ContentType="image/x-w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10.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 id="2147483660" r:id="rId3"/>
    <p:sldMasterId id="2147483675" r:id="rId4"/>
    <p:sldMasterId id="2147483686" r:id="rId5"/>
    <p:sldMasterId id="2147483700" r:id="rId6"/>
    <p:sldMasterId id="2147483713" r:id="rId7"/>
    <p:sldMasterId id="2147483725" r:id="rId8"/>
    <p:sldMasterId id="2147483740" r:id="rId9"/>
  </p:sldMasterIdLst>
  <p:notesMasterIdLst>
    <p:notesMasterId r:id="rId10"/>
  </p:notesMasterIdLst>
  <p:handoutMasterIdLst>
    <p:handoutMasterId r:id="rId11"/>
  </p:handoutMasterIdLst>
  <p:sldIdLst>
    <p:sldId id="651" r:id="rId12"/>
    <p:sldId id="411" r:id="rId13"/>
    <p:sldId id="413" r:id="rId14"/>
    <p:sldId id="417" r:id="rId15"/>
    <p:sldId id="418" r:id="rId16"/>
    <p:sldId id="419" r:id="rId17"/>
    <p:sldId id="421" r:id="rId18"/>
    <p:sldId id="449" r:id="rId19"/>
    <p:sldId id="493" r:id="rId20"/>
    <p:sldId id="496" r:id="rId21"/>
    <p:sldId id="425" r:id="rId22"/>
    <p:sldId id="426" r:id="rId23"/>
    <p:sldId id="429" r:id="rId24"/>
    <p:sldId id="534" r:id="rId25"/>
    <p:sldId id="432" r:id="rId26"/>
    <p:sldId id="707" r:id="rId27"/>
    <p:sldId id="435" r:id="rId28"/>
    <p:sldId id="565" r:id="rId29"/>
    <p:sldId id="437" r:id="rId30"/>
    <p:sldId id="568" r:id="rId31"/>
    <p:sldId id="439" r:id="rId32"/>
    <p:sldId id="442" r:id="rId33"/>
    <p:sldId id="445" r:id="rId34"/>
    <p:sldId id="691" r:id="rId35"/>
    <p:sldId id="609" r:id="rId36"/>
    <p:sldId id="650" r:id="rId37"/>
  </p:sldIdLst>
  <p:sldSz cx="12192000" cy="6858000"/>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2" name="作者" initials="A" lastIdx="0" clrIdx="1"/>
  <p:cmAuthor id="0" name="PPTer_Tang" initials="" lastIdx="0" clrIdx="0"/>
  <p:cmAuthor id="1" name="pc" initials="p"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225"/>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notesMaster" Target="notesMasters/notesMaster1.xml" /><Relationship Id="rId11" Type="http://schemas.openxmlformats.org/officeDocument/2006/relationships/handoutMaster" Target="handoutMasters/handoutMaster1.xml" /><Relationship Id="rId12" Type="http://schemas.openxmlformats.org/officeDocument/2006/relationships/slide" Target="slides/slide1.xml" /><Relationship Id="rId13" Type="http://schemas.openxmlformats.org/officeDocument/2006/relationships/slide" Target="slides/slide2.xml" /><Relationship Id="rId14" Type="http://schemas.openxmlformats.org/officeDocument/2006/relationships/slide" Target="slides/slide3.xml" /><Relationship Id="rId15" Type="http://schemas.openxmlformats.org/officeDocument/2006/relationships/slide" Target="slides/slide4.xml" /><Relationship Id="rId16" Type="http://schemas.openxmlformats.org/officeDocument/2006/relationships/slide" Target="slides/slide5.xml" /><Relationship Id="rId17" Type="http://schemas.openxmlformats.org/officeDocument/2006/relationships/slide" Target="slides/slide6.xml" /><Relationship Id="rId18" Type="http://schemas.openxmlformats.org/officeDocument/2006/relationships/slide" Target="slides/slide7.xml" /><Relationship Id="rId19" Type="http://schemas.openxmlformats.org/officeDocument/2006/relationships/slide" Target="slides/slide8.xml" /><Relationship Id="rId2" Type="http://schemas.openxmlformats.org/officeDocument/2006/relationships/slideMaster" Target="slideMasters/slideMaster1.xml" /><Relationship Id="rId20" Type="http://schemas.openxmlformats.org/officeDocument/2006/relationships/slide" Target="slides/slide9.xml" /><Relationship Id="rId21" Type="http://schemas.openxmlformats.org/officeDocument/2006/relationships/slide" Target="slides/slide10.xml" /><Relationship Id="rId22" Type="http://schemas.openxmlformats.org/officeDocument/2006/relationships/slide" Target="slides/slide11.xml" /><Relationship Id="rId23" Type="http://schemas.openxmlformats.org/officeDocument/2006/relationships/slide" Target="slides/slide12.xml" /><Relationship Id="rId24" Type="http://schemas.openxmlformats.org/officeDocument/2006/relationships/slide" Target="slides/slide13.xml" /><Relationship Id="rId25" Type="http://schemas.openxmlformats.org/officeDocument/2006/relationships/slide" Target="slides/slide14.xml" /><Relationship Id="rId26" Type="http://schemas.openxmlformats.org/officeDocument/2006/relationships/slide" Target="slides/slide15.xml" /><Relationship Id="rId27" Type="http://schemas.openxmlformats.org/officeDocument/2006/relationships/slide" Target="slides/slide16.xml" /><Relationship Id="rId28" Type="http://schemas.openxmlformats.org/officeDocument/2006/relationships/slide" Target="slides/slide17.xml" /><Relationship Id="rId29" Type="http://schemas.openxmlformats.org/officeDocument/2006/relationships/slide" Target="slides/slide18.xml" /><Relationship Id="rId3" Type="http://schemas.openxmlformats.org/officeDocument/2006/relationships/slideMaster" Target="slideMasters/slideMaster2.xml" /><Relationship Id="rId30" Type="http://schemas.openxmlformats.org/officeDocument/2006/relationships/slide" Target="slides/slide19.xml" /><Relationship Id="rId31" Type="http://schemas.openxmlformats.org/officeDocument/2006/relationships/slide" Target="slides/slide20.xml" /><Relationship Id="rId32" Type="http://schemas.openxmlformats.org/officeDocument/2006/relationships/slide" Target="slides/slide21.xml" /><Relationship Id="rId33" Type="http://schemas.openxmlformats.org/officeDocument/2006/relationships/slide" Target="slides/slide22.xml" /><Relationship Id="rId34" Type="http://schemas.openxmlformats.org/officeDocument/2006/relationships/slide" Target="slides/slide23.xml" /><Relationship Id="rId35" Type="http://schemas.openxmlformats.org/officeDocument/2006/relationships/slide" Target="slides/slide24.xml" /><Relationship Id="rId36" Type="http://schemas.openxmlformats.org/officeDocument/2006/relationships/slide" Target="slides/slide25.xml" /><Relationship Id="rId37" Type="http://schemas.openxmlformats.org/officeDocument/2006/relationships/slide" Target="slides/slide26.xml" /><Relationship Id="rId38" Type="http://schemas.openxmlformats.org/officeDocument/2006/relationships/tags" Target="tags/tag74.xml" /><Relationship Id="rId39" Type="http://schemas.openxmlformats.org/officeDocument/2006/relationships/presProps" Target="presProps.xml" /><Relationship Id="rId4" Type="http://schemas.openxmlformats.org/officeDocument/2006/relationships/slideMaster" Target="slideMasters/slideMaster3.xml" /><Relationship Id="rId40" Type="http://schemas.openxmlformats.org/officeDocument/2006/relationships/viewProps" Target="viewProps.xml" /><Relationship Id="rId41" Type="http://schemas.openxmlformats.org/officeDocument/2006/relationships/theme" Target="theme/theme1.xml" /><Relationship Id="rId42" Type="http://schemas.openxmlformats.org/officeDocument/2006/relationships/tableStyles" Target="tableStyles.xml" /><Relationship Id="rId5" Type="http://schemas.openxmlformats.org/officeDocument/2006/relationships/slideMaster" Target="slideMasters/slideMaster4.xml" /><Relationship Id="rId6" Type="http://schemas.openxmlformats.org/officeDocument/2006/relationships/slideMaster" Target="slideMasters/slideMaster5.xml" /><Relationship Id="rId7" Type="http://schemas.openxmlformats.org/officeDocument/2006/relationships/slideMaster" Target="slideMasters/slideMaster6.xml" /><Relationship Id="rId8" Type="http://schemas.openxmlformats.org/officeDocument/2006/relationships/slideMaster" Target="slideMasters/slideMaster7.xml" /><Relationship Id="rId9" Type="http://schemas.openxmlformats.org/officeDocument/2006/relationships/slideMaster" Target="slideMasters/slideMaster8.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10.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itchFamily="34" charset="-122"/>
              <a:ea typeface="微软雅黑" pitchFamily="3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pitchFamily="34" charset="-122"/>
                <a:ea typeface="微软雅黑" panose="020b0503020204020204" pitchFamily="34" charset="-122"/>
              </a:rPr>
              <a:t/>
            </a:fld>
            <a:endParaRPr lang="zh-CN" altLang="en-US">
              <a:latin typeface="微软雅黑" panose="020b0503020204020204" pitchFamily="34" charset="-122"/>
              <a:ea typeface="微软雅黑" panose="020b0503020204020204" pitchFamily="3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pitchFamily="34" charset="-122"/>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pitchFamily="34" charset="-122"/>
                <a:ea typeface="微软雅黑" panose="020b0503020204020204" pitchFamily="34" charset="-122"/>
              </a:rPr>
              <a:t/>
            </a:fld>
            <a:endParaRPr lang="zh-CN" altLang="en-US">
              <a:latin typeface="微软雅黑" panose="020b0503020204020204" pitchFamily="34" charset="-122"/>
              <a:ea typeface="微软雅黑" panose="020b0503020204020204" pitchFamily="34" charset="-122"/>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9.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pitchFamily="34" charset="-122"/>
                <a:ea typeface="微软雅黑" panose="020b0503020204020204" pitchFamily="34" charset="-122"/>
              </a:defRPr>
            </a:lvl1pPr>
          </a:lstStyle>
          <a:p>
            <a:fld id="{1AC49D05-6128-4D0D-A32A-06A5E73B386C}"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pitchFamily="34" charset="-122"/>
                <a:ea typeface="微软雅黑" panose="020b0503020204020204" pitchFamily="34" charset="-122"/>
              </a:defRPr>
            </a:lvl1pPr>
          </a:lstStyle>
          <a:p>
            <a:fld id="{5849F42C-2DAE-424C-A4B8-3140182C3E9F}"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pitchFamily="34" charset="-122"/>
        <a:ea typeface="微软雅黑" panose="020b0503020204020204" pitchFamily="34" charset="-122"/>
        <a:cs typeface="+mn-cs"/>
      </a:defRPr>
    </a:lvl1pPr>
    <a:lvl2pPr marL="4572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2pPr>
    <a:lvl3pPr marL="9144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3pPr>
    <a:lvl4pPr marL="13716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4pPr>
    <a:lvl5pPr marL="18288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2</a:t>
            </a:fld>
            <a:endParaRPr 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pPr marR="0" defTabSz="914400" eaLnBrk="0" hangingPunct="0"/>
            <a:r>
              <a:rPr lang="en-US" altLang="zh-CN"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1825</a:t>
            </a:r>
            <a:r>
              <a:rPr lang="zh-CN" altLang="en-US"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年</a:t>
            </a:r>
            <a:r>
              <a:rPr lang="zh-CN" altLang="en-US" b="1">
                <a:latin typeface="宋体" panose="02010600030101010101" pitchFamily="2" charset="-122"/>
                <a:ea typeface="宋体" panose="02010600030101010101" pitchFamily="2" charset="-122"/>
                <a:cs typeface="宋体" panose="02010600030101010101" pitchFamily="2" charset="-122"/>
                <a:sym typeface="+mn-ea"/>
              </a:rPr>
              <a:t>英国新拉纳克纱厂</a:t>
            </a:r>
            <a:r>
              <a:rPr lang="en-US" altLang="zh-CN" b="1">
                <a:solidFill>
                  <a:srgbClr val="FF0000"/>
                </a:solidFill>
                <a:uFill>
                  <a:solidFill>
                    <a:srgbClr val="FF0000"/>
                  </a:solidFill>
                </a:uFill>
                <a:latin typeface="宋体" panose="02010600030101010101" pitchFamily="2" charset="-122"/>
                <a:ea typeface="宋体" panose="02010600030101010101" pitchFamily="2" charset="-122"/>
                <a:cs typeface="宋体" panose="02010600030101010101" pitchFamily="2" charset="-122"/>
                <a:sym typeface="+mn-ea"/>
              </a:rPr>
              <a:t>2500</a:t>
            </a:r>
            <a:r>
              <a:rPr lang="zh-CN" altLang="en-US" b="1">
                <a:solidFill>
                  <a:srgbClr val="FF0000"/>
                </a:solidFill>
                <a:uFill>
                  <a:solidFill>
                    <a:srgbClr val="FF0000"/>
                  </a:solidFill>
                </a:uFill>
                <a:latin typeface="宋体" panose="02010600030101010101" pitchFamily="2" charset="-122"/>
                <a:ea typeface="宋体" panose="02010600030101010101" pitchFamily="2" charset="-122"/>
                <a:cs typeface="宋体" panose="02010600030101010101" pitchFamily="2" charset="-122"/>
                <a:sym typeface="+mn-ea"/>
              </a:rPr>
              <a:t>名工人</a:t>
            </a:r>
            <a:r>
              <a:rPr lang="zh-CN" altLang="en-US"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每天生产出</a:t>
            </a:r>
            <a:r>
              <a:rPr lang="zh-CN" altLang="en-US" b="1">
                <a:latin typeface="宋体" panose="02010600030101010101" pitchFamily="2" charset="-122"/>
                <a:ea typeface="宋体" panose="02010600030101010101" pitchFamily="2" charset="-122"/>
                <a:cs typeface="宋体" panose="02010600030101010101" pitchFamily="2" charset="-122"/>
                <a:sym typeface="+mn-ea"/>
              </a:rPr>
              <a:t>来的社会财富</a:t>
            </a:r>
            <a:r>
              <a:rPr lang="en-US" altLang="zh-CN" b="1">
                <a:latin typeface="宋体" panose="02010600030101010101" pitchFamily="2" charset="-122"/>
                <a:ea typeface="宋体" panose="02010600030101010101" pitchFamily="2" charset="-122"/>
                <a:cs typeface="宋体" panose="02010600030101010101" pitchFamily="2" charset="-122"/>
                <a:sym typeface="+mn-ea"/>
              </a:rPr>
              <a:t>,</a:t>
            </a:r>
            <a:r>
              <a:rPr lang="zh-CN" altLang="en-US" b="1">
                <a:latin typeface="宋体" panose="02010600030101010101" pitchFamily="2" charset="-122"/>
                <a:ea typeface="宋体" panose="02010600030101010101" pitchFamily="2" charset="-122"/>
                <a:cs typeface="宋体" panose="02010600030101010101" pitchFamily="2" charset="-122"/>
                <a:sym typeface="+mn-ea"/>
              </a:rPr>
              <a:t>如果在</a:t>
            </a:r>
            <a:r>
              <a:rPr lang="zh-CN" altLang="en-US"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仅仅</a:t>
            </a:r>
            <a:r>
              <a:rPr lang="en-US" altLang="zh-CN"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50</a:t>
            </a:r>
            <a:r>
              <a:rPr lang="zh-CN" altLang="en-US"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年前</a:t>
            </a:r>
            <a:r>
              <a:rPr lang="zh-CN" altLang="en-US" b="1">
                <a:latin typeface="宋体" panose="02010600030101010101" pitchFamily="2" charset="-122"/>
                <a:ea typeface="宋体" panose="02010600030101010101" pitchFamily="2" charset="-122"/>
                <a:cs typeface="宋体" panose="02010600030101010101" pitchFamily="2" charset="-122"/>
                <a:sym typeface="+mn-ea"/>
              </a:rPr>
              <a:t>，还</a:t>
            </a:r>
            <a:r>
              <a:rPr lang="zh-CN" altLang="en-US" b="1">
                <a:solidFill>
                  <a:srgbClr val="FF0000"/>
                </a:solidFill>
                <a:uFill>
                  <a:solidFill>
                    <a:srgbClr val="FF0000"/>
                  </a:solidFill>
                </a:uFill>
                <a:latin typeface="宋体" panose="02010600030101010101" pitchFamily="2" charset="-122"/>
                <a:ea typeface="宋体" panose="02010600030101010101" pitchFamily="2" charset="-122"/>
                <a:cs typeface="宋体" panose="02010600030101010101" pitchFamily="2" charset="-122"/>
                <a:sym typeface="+mn-ea"/>
              </a:rPr>
              <a:t>需要</a:t>
            </a:r>
            <a:r>
              <a:rPr lang="en-US" altLang="zh-CN" b="1">
                <a:solidFill>
                  <a:srgbClr val="FF0000"/>
                </a:solidFill>
                <a:uFill>
                  <a:solidFill>
                    <a:srgbClr val="FF0000"/>
                  </a:solidFill>
                </a:uFill>
                <a:latin typeface="宋体" panose="02010600030101010101" pitchFamily="2" charset="-122"/>
                <a:ea typeface="宋体" panose="02010600030101010101" pitchFamily="2" charset="-122"/>
                <a:cs typeface="宋体" panose="02010600030101010101" pitchFamily="2" charset="-122"/>
                <a:sym typeface="+mn-ea"/>
              </a:rPr>
              <a:t>60</a:t>
            </a:r>
            <a:r>
              <a:rPr lang="zh-CN" altLang="en-US" b="1">
                <a:solidFill>
                  <a:srgbClr val="FF0000"/>
                </a:solidFill>
                <a:uFill>
                  <a:solidFill>
                    <a:srgbClr val="FF0000"/>
                  </a:solidFill>
                </a:uFill>
                <a:latin typeface="宋体" panose="02010600030101010101" pitchFamily="2" charset="-122"/>
                <a:ea typeface="宋体" panose="02010600030101010101" pitchFamily="2" charset="-122"/>
                <a:cs typeface="宋体" panose="02010600030101010101" pitchFamily="2" charset="-122"/>
                <a:sym typeface="+mn-ea"/>
              </a:rPr>
              <a:t>万名</a:t>
            </a:r>
            <a:r>
              <a:rPr lang="zh-CN" altLang="en-US" b="1">
                <a:latin typeface="宋体" panose="02010600030101010101" pitchFamily="2" charset="-122"/>
                <a:ea typeface="宋体" panose="02010600030101010101" pitchFamily="2" charset="-122"/>
                <a:cs typeface="宋体" panose="02010600030101010101" pitchFamily="2" charset="-122"/>
                <a:sym typeface="+mn-ea"/>
              </a:rPr>
              <a:t>劳动者生产出来。</a:t>
            </a:r>
            <a:endParaRPr kumimoji="0" lang="zh-CN" altLang="en-US" b="1" kern="1200" cap="none" spc="0" normalizeH="0" baseline="0" noProof="1">
              <a:latin typeface="宋体" pitchFamily="2" charset="-122"/>
              <a:ea typeface="宋体" pitchFamily="2" charset="-122"/>
              <a:cs typeface="宋体" panose="02010600030101010101" pitchFamily="2" charset="-122"/>
              <a:sym typeface="+mn-ea"/>
            </a:endParaRPr>
          </a:p>
          <a:p>
            <a:pPr marR="0" algn="r" defTabSz="914400" eaLnBrk="0" hangingPunct="0"/>
            <a:r>
              <a:rPr lang="en-US" altLang="zh-CN" b="1">
                <a:latin typeface="宋体" panose="02010600030101010101" pitchFamily="2" charset="-122"/>
                <a:ea typeface="宋体" panose="02010600030101010101" pitchFamily="2" charset="-122"/>
                <a:cs typeface="宋体" panose="02010600030101010101" pitchFamily="2" charset="-122"/>
                <a:sym typeface="+mn-ea"/>
              </a:rPr>
              <a:t>——</a:t>
            </a:r>
            <a:r>
              <a:rPr lang="zh-CN" altLang="en-US" b="1">
                <a:latin typeface="宋体" panose="02010600030101010101" pitchFamily="2" charset="-122"/>
                <a:ea typeface="宋体" panose="02010600030101010101" pitchFamily="2" charset="-122"/>
                <a:cs typeface="宋体" panose="02010600030101010101" pitchFamily="2" charset="-122"/>
                <a:sym typeface="+mn-ea"/>
              </a:rPr>
              <a:t>《历史的细节</a:t>
            </a:r>
            <a:r>
              <a:rPr lang="en-US" altLang="zh-CN" b="1">
                <a:latin typeface="宋体" panose="02010600030101010101" pitchFamily="2" charset="-122"/>
                <a:ea typeface="宋体" panose="02010600030101010101" pitchFamily="2" charset="-122"/>
                <a:cs typeface="宋体" panose="02010600030101010101" pitchFamily="2" charset="-122"/>
                <a:sym typeface="+mn-ea"/>
              </a:rPr>
              <a:t>—</a:t>
            </a:r>
            <a:r>
              <a:rPr lang="zh-CN" altLang="en-US" b="1">
                <a:latin typeface="宋体" panose="02010600030101010101" pitchFamily="2" charset="-122"/>
                <a:ea typeface="宋体" panose="02010600030101010101" pitchFamily="2" charset="-122"/>
                <a:cs typeface="宋体" panose="02010600030101010101" pitchFamily="2" charset="-122"/>
                <a:sym typeface="+mn-ea"/>
              </a:rPr>
              <a:t>马镫、轮子和机器如何重构中国和世界》</a:t>
            </a:r>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3</a:t>
            </a:fld>
            <a:endParaRPr lang="en-US">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ltLang="en-US">
                <a:latin typeface="楷体" panose="02010609060101010101" charset="-122"/>
                <a:ea typeface="楷体" panose="02010609060101010101" charset="-122"/>
                <a:cs typeface="楷体" panose="02010609060101010101" charset="-122"/>
                <a:sym typeface="+mn-ea"/>
              </a:rPr>
              <a:t>工作的时候，哈里斯在腰上缠上厚厚的带子。一根链条钩在腰带上，从她两腿间穿过，另一头连着煤车，她就这样把煤车拉过陡峭湿滑的坑道，很多时候还要用手和膝盖在地上爬行。每个工作目，她都要绑着腰带和链子，从早上6点钟开始，一直工作12个小时，甚至在怀孕的时候也不例外……在酷热难忍的矿井里，矿工往往会脱下衣服，赤身裸体地工作，他们还会对女拖运工施行性侵犯。哈里斯自己就知道好几个人因为在矿井里遭到强暴而怀孕生子。</a:t>
            </a:r>
            <a:endParaRPr lang="zh-CN" altLang="en-US">
              <a:latin typeface="楷体" panose="02010609060101010101" charset="-122"/>
              <a:ea typeface="楷体" panose="02010609060101010101" charset="-122"/>
              <a:cs typeface="楷体" panose="02010609060101010101" charset="-122"/>
              <a:sym typeface="+mn-ea"/>
            </a:endParaRPr>
          </a:p>
          <a:p>
            <a:pPr algn="r"/>
            <a:r>
              <a:rPr lang="zh-CN" altLang="en-US">
                <a:latin typeface="楷体" panose="02010609060101010101" charset="-122"/>
                <a:ea typeface="楷体" panose="02010609060101010101" charset="-122"/>
                <a:cs typeface="楷体" panose="02010609060101010101" charset="-122"/>
                <a:sym typeface="+mn-ea"/>
              </a:rPr>
              <a:t>——［美］杰里·本特利等：《新全球史》（下册）</a:t>
            </a:r>
            <a:endParaRPr lang="zh-CN" altLang="en-US">
              <a:latin typeface="楷体" panose="02010609060101010101" charset="-122"/>
              <a:ea typeface="楷体" panose="02010609060101010101" charset="-122"/>
              <a:cs typeface="楷体" panose="02010609060101010101" charset="-122"/>
            </a:endParaRPr>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en-US" altLang="zh-CN">
                <a:sym typeface="+mn-ea"/>
              </a:rPr>
              <a:t>   </a:t>
            </a:r>
            <a:r>
              <a:rPr lang="en-US" altLang="zh-CN">
                <a:latin typeface="楷体" panose="02010609060101010101" charset="-122"/>
                <a:ea typeface="楷体" panose="02010609060101010101" charset="-122"/>
                <a:cs typeface="楷体" panose="02010609060101010101" charset="-122"/>
                <a:sym typeface="+mn-ea"/>
              </a:rPr>
              <a:t> </a:t>
            </a:r>
            <a:r>
              <a:rPr lang="zh-CN" altLang="en-US" b="1">
                <a:latin typeface="楷体" panose="02010609060101010101" charset="-122"/>
                <a:ea typeface="楷体" panose="02010609060101010101" charset="-122"/>
                <a:cs typeface="楷体" panose="02010609060101010101" charset="-122"/>
                <a:sym typeface="+mn-ea"/>
              </a:rPr>
              <a:t>德意志西里西亚纺织工人    海涅</a:t>
            </a:r>
            <a:r>
              <a:rPr lang="zh-CN" altLang="en-US">
                <a:latin typeface="楷体" panose="02010609060101010101" charset="-122"/>
                <a:ea typeface="楷体" panose="02010609060101010101" charset="-122"/>
                <a:cs typeface="楷体" panose="02010609060101010101" charset="-122"/>
                <a:sym typeface="+mn-ea"/>
              </a:rPr>
              <a:t> </a:t>
            </a:r>
            <a:r>
              <a:rPr lang="zh-CN" altLang="en-US" b="1">
                <a:latin typeface="楷体" panose="02010609060101010101" charset="-122"/>
                <a:ea typeface="楷体" panose="02010609060101010101" charset="-122"/>
                <a:cs typeface="楷体" panose="02010609060101010101" charset="-122"/>
                <a:sym typeface="+mn-ea"/>
              </a:rPr>
              <a:t> </a:t>
            </a:r>
            <a:r>
              <a:rPr lang="zh-CN" altLang="en-US" b="1">
                <a:solidFill>
                  <a:srgbClr val="0000FF"/>
                </a:solidFill>
                <a:latin typeface="楷体" panose="02010609060101010101" charset="-122"/>
                <a:ea typeface="楷体" panose="02010609060101010101" charset="-122"/>
                <a:cs typeface="楷体" panose="02010609060101010101" charset="-122"/>
                <a:sym typeface="Arial" panose="020b0604020202020204" pitchFamily="34" charset="0"/>
              </a:rPr>
              <a:t>“</a:t>
            </a:r>
            <a:r>
              <a:rPr lang="zh-CN" altLang="en-US" b="1">
                <a:solidFill>
                  <a:srgbClr val="0000FF"/>
                </a:solidFill>
                <a:latin typeface="楷体" panose="02010609060101010101" charset="-122"/>
                <a:ea typeface="楷体" panose="02010609060101010101" charset="-122"/>
                <a:cs typeface="楷体" panose="02010609060101010101" charset="-122"/>
                <a:sym typeface="+mn-ea"/>
              </a:rPr>
              <a:t>一重诅咒给那个上帝，</a:t>
            </a:r>
            <a:br>
              <a:rPr lang="zh-CN" altLang="en-US" b="1">
                <a:solidFill>
                  <a:srgbClr val="0000FF"/>
                </a:solidFill>
                <a:latin typeface="楷体" panose="02010609060101010101" charset="-122"/>
                <a:ea typeface="楷体" panose="02010609060101010101" charset="-122"/>
                <a:cs typeface="楷体" panose="02010609060101010101" charset="-122"/>
                <a:sym typeface="+mn-ea"/>
              </a:rPr>
            </a:br>
            <a:r>
              <a:rPr lang="zh-CN" altLang="en-US" b="1">
                <a:solidFill>
                  <a:srgbClr val="0000FF"/>
                </a:solidFill>
                <a:latin typeface="楷体" panose="02010609060101010101" charset="-122"/>
                <a:ea typeface="楷体" panose="02010609060101010101" charset="-122"/>
                <a:cs typeface="楷体" panose="02010609060101010101" charset="-122"/>
                <a:sym typeface="+mn-ea"/>
              </a:rPr>
              <a:t>饥寒交迫时我们向他求祈；</a:t>
            </a:r>
            <a:br>
              <a:rPr lang="zh-CN" altLang="en-US" b="1">
                <a:solidFill>
                  <a:srgbClr val="0000FF"/>
                </a:solidFill>
                <a:latin typeface="楷体" panose="02010609060101010101" charset="-122"/>
                <a:ea typeface="楷体" panose="02010609060101010101" charset="-122"/>
                <a:cs typeface="楷体" panose="02010609060101010101" charset="-122"/>
                <a:sym typeface="+mn-ea"/>
              </a:rPr>
            </a:br>
            <a:r>
              <a:rPr lang="zh-CN" altLang="en-US" b="1">
                <a:solidFill>
                  <a:srgbClr val="0000FF"/>
                </a:solidFill>
                <a:latin typeface="楷体" panose="02010609060101010101" charset="-122"/>
                <a:ea typeface="楷体" panose="02010609060101010101" charset="-122"/>
                <a:cs typeface="楷体" panose="02010609060101010101" charset="-122"/>
                <a:sym typeface="+mn-ea"/>
              </a:rPr>
              <a:t>我们希望和期待都是徒然，</a:t>
            </a:r>
            <a:br>
              <a:rPr lang="zh-CN" altLang="en-US" b="1">
                <a:solidFill>
                  <a:srgbClr val="0000FF"/>
                </a:solidFill>
                <a:latin typeface="楷体" panose="02010609060101010101" charset="-122"/>
                <a:ea typeface="楷体" panose="02010609060101010101" charset="-122"/>
                <a:cs typeface="楷体" panose="02010609060101010101" charset="-122"/>
                <a:sym typeface="+mn-ea"/>
              </a:rPr>
            </a:br>
            <a:r>
              <a:rPr lang="zh-CN" altLang="en-US" b="1">
                <a:solidFill>
                  <a:srgbClr val="0000FF"/>
                </a:solidFill>
                <a:latin typeface="楷体" panose="02010609060101010101" charset="-122"/>
                <a:ea typeface="楷体" panose="02010609060101010101" charset="-122"/>
                <a:cs typeface="楷体" panose="02010609060101010101" charset="-122"/>
                <a:sym typeface="+mn-ea"/>
              </a:rPr>
              <a:t>他对我们只是愚弄和欺骗</a:t>
            </a:r>
            <a:r>
              <a:rPr lang="en-US" altLang="zh-CN" b="1">
                <a:solidFill>
                  <a:srgbClr val="0000FF"/>
                </a:solidFill>
                <a:latin typeface="楷体" panose="02010609060101010101" charset="-122"/>
                <a:ea typeface="楷体" panose="02010609060101010101" charset="-122"/>
                <a:cs typeface="楷体" panose="02010609060101010101" charset="-122"/>
                <a:sym typeface="+mn-ea"/>
              </a:rPr>
              <a:t>——</a:t>
            </a:r>
            <a:br>
              <a:rPr lang="en-US" altLang="zh-CN" b="1">
                <a:solidFill>
                  <a:srgbClr val="0000FF"/>
                </a:solidFill>
                <a:latin typeface="楷体" panose="02010609060101010101" charset="-122"/>
                <a:ea typeface="楷体" panose="02010609060101010101" charset="-122"/>
                <a:cs typeface="楷体" panose="02010609060101010101" charset="-122"/>
                <a:sym typeface="+mn-ea"/>
              </a:rPr>
            </a:br>
            <a:r>
              <a:rPr lang="zh-CN" altLang="en-US" b="1">
                <a:solidFill>
                  <a:srgbClr val="0000FF"/>
                </a:solidFill>
                <a:latin typeface="楷体" panose="02010609060101010101" charset="-122"/>
                <a:ea typeface="楷体" panose="02010609060101010101" charset="-122"/>
                <a:cs typeface="楷体" panose="02010609060101010101" charset="-122"/>
                <a:sym typeface="+mn-ea"/>
              </a:rPr>
              <a:t>我们织，我们织！</a:t>
            </a:r>
            <a:br>
              <a:rPr lang="zh-CN" altLang="en-US" b="1">
                <a:solidFill>
                  <a:srgbClr val="0000FF"/>
                </a:solidFill>
                <a:latin typeface="楷体" panose="02010609060101010101" charset="-122"/>
                <a:ea typeface="楷体" panose="02010609060101010101" charset="-122"/>
                <a:cs typeface="楷体" panose="02010609060101010101" charset="-122"/>
                <a:sym typeface="+mn-ea"/>
              </a:rPr>
            </a:br>
            <a:r>
              <a:rPr lang="zh-CN" altLang="en-US" b="1">
                <a:solidFill>
                  <a:srgbClr val="0000FF"/>
                </a:solidFill>
                <a:latin typeface="楷体" panose="02010609060101010101" charset="-122"/>
                <a:ea typeface="楷体" panose="02010609060101010101" charset="-122"/>
                <a:cs typeface="楷体" panose="02010609060101010101" charset="-122"/>
                <a:sym typeface="+mn-ea"/>
              </a:rPr>
              <a:t>“一重诅咒给阔人们的国王，</a:t>
            </a:r>
            <a:br>
              <a:rPr lang="zh-CN" altLang="en-US" b="1">
                <a:solidFill>
                  <a:srgbClr val="0000FF"/>
                </a:solidFill>
                <a:latin typeface="楷体" panose="02010609060101010101" charset="-122"/>
                <a:ea typeface="楷体" panose="02010609060101010101" charset="-122"/>
                <a:cs typeface="楷体" panose="02010609060101010101" charset="-122"/>
                <a:sym typeface="+mn-ea"/>
              </a:rPr>
            </a:br>
            <a:r>
              <a:rPr lang="zh-CN" altLang="en-US" b="1">
                <a:solidFill>
                  <a:srgbClr val="0000FF"/>
                </a:solidFill>
                <a:latin typeface="楷体" panose="02010609060101010101" charset="-122"/>
                <a:ea typeface="楷体" panose="02010609060101010101" charset="-122"/>
                <a:cs typeface="楷体" panose="02010609060101010101" charset="-122"/>
                <a:sym typeface="+mn-ea"/>
              </a:rPr>
              <a:t>我们的苦难不能感动他的心肠，</a:t>
            </a:r>
            <a:br>
              <a:rPr lang="zh-CN" altLang="en-US" b="1">
                <a:solidFill>
                  <a:srgbClr val="0000FF"/>
                </a:solidFill>
                <a:latin typeface="楷体" panose="02010609060101010101" charset="-122"/>
                <a:ea typeface="楷体" panose="02010609060101010101" charset="-122"/>
                <a:cs typeface="楷体" panose="02010609060101010101" charset="-122"/>
                <a:sym typeface="+mn-ea"/>
              </a:rPr>
            </a:br>
            <a:r>
              <a:rPr lang="zh-CN" altLang="en-US" b="1">
                <a:solidFill>
                  <a:srgbClr val="0000FF"/>
                </a:solidFill>
                <a:latin typeface="楷体" panose="02010609060101010101" charset="-122"/>
                <a:ea typeface="楷体" panose="02010609060101010101" charset="-122"/>
                <a:cs typeface="楷体" panose="02010609060101010101" charset="-122"/>
                <a:sym typeface="+mn-ea"/>
              </a:rPr>
              <a:t>他榨取我们的最后一个钱币，</a:t>
            </a:r>
            <a:br>
              <a:rPr lang="zh-CN" altLang="en-US" b="1">
                <a:solidFill>
                  <a:srgbClr val="0000FF"/>
                </a:solidFill>
                <a:latin typeface="楷体" panose="02010609060101010101" charset="-122"/>
                <a:ea typeface="楷体" panose="02010609060101010101" charset="-122"/>
                <a:cs typeface="楷体" panose="02010609060101010101" charset="-122"/>
                <a:sym typeface="+mn-ea"/>
              </a:rPr>
            </a:br>
            <a:r>
              <a:rPr lang="zh-CN" altLang="en-US" b="1">
                <a:solidFill>
                  <a:srgbClr val="0000FF"/>
                </a:solidFill>
                <a:latin typeface="楷体" panose="02010609060101010101" charset="-122"/>
                <a:ea typeface="楷体" panose="02010609060101010101" charset="-122"/>
                <a:cs typeface="楷体" panose="02010609060101010101" charset="-122"/>
                <a:sym typeface="+mn-ea"/>
              </a:rPr>
              <a:t>还把我们象狗一样枪毙</a:t>
            </a:r>
            <a:r>
              <a:rPr lang="en-US" altLang="zh-CN" b="1">
                <a:solidFill>
                  <a:srgbClr val="0000FF"/>
                </a:solidFill>
                <a:latin typeface="楷体" panose="02010609060101010101" charset="-122"/>
                <a:ea typeface="楷体" panose="02010609060101010101" charset="-122"/>
                <a:cs typeface="楷体" panose="02010609060101010101" charset="-122"/>
                <a:sym typeface="+mn-ea"/>
              </a:rPr>
              <a:t>——</a:t>
            </a:r>
            <a:br>
              <a:rPr lang="en-US" altLang="zh-CN" b="1">
                <a:solidFill>
                  <a:srgbClr val="0000FF"/>
                </a:solidFill>
                <a:latin typeface="楷体" panose="02010609060101010101" charset="-122"/>
                <a:ea typeface="楷体" panose="02010609060101010101" charset="-122"/>
                <a:cs typeface="楷体" panose="02010609060101010101" charset="-122"/>
                <a:sym typeface="+mn-ea"/>
              </a:rPr>
            </a:br>
            <a:r>
              <a:rPr lang="zh-CN" altLang="en-US" b="1">
                <a:solidFill>
                  <a:srgbClr val="0000FF"/>
                </a:solidFill>
                <a:latin typeface="楷体" panose="02010609060101010101" charset="-122"/>
                <a:ea typeface="楷体" panose="02010609060101010101" charset="-122"/>
                <a:cs typeface="楷体" panose="02010609060101010101" charset="-122"/>
                <a:sym typeface="+mn-ea"/>
              </a:rPr>
              <a:t>我们织，我们织！</a:t>
            </a:r>
            <a:endParaRPr lang="zh-CN" altLang="en-US" b="1">
              <a:solidFill>
                <a:srgbClr val="0000FF"/>
              </a:solidFill>
              <a:latin typeface="楷体" panose="02010609060101010101" charset="-122"/>
              <a:ea typeface="楷体" panose="02010609060101010101" charset="-122"/>
              <a:cs typeface="楷体" panose="02010609060101010101" charset="-122"/>
            </a:endParaRPr>
          </a:p>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ltLang="en-US" smtClean="0">
                <a:latin typeface="楷体" panose="02010609060101010101" charset="-122"/>
                <a:ea typeface="楷体" panose="02010609060101010101" charset="-122"/>
                <a:sym typeface="+mn-ea"/>
              </a:rPr>
              <a:t>一个被称为体现理性，将给人类带来福音的制度，竟显得如此狰狞，使人们深受震动，不得不开始认真思考资本主义向何处去这一时代课题。</a:t>
            </a:r>
            <a:endParaRPr lang="zh-CN" altLang="en-US" smtClean="0">
              <a:latin typeface="楷体" panose="02010609060101010101" charset="-122"/>
              <a:ea typeface="楷体" panose="02010609060101010101" charset="-122"/>
              <a:sym typeface="+mn-ea"/>
            </a:endParaRPr>
          </a:p>
          <a:p>
            <a:pPr>
              <a:buNone/>
            </a:pPr>
            <a:r>
              <a:rPr lang="zh-CN" altLang="en-US">
                <a:solidFill>
                  <a:srgbClr val="FF0000"/>
                </a:solidFill>
                <a:latin typeface="Calibri" panose="020f0502020204030204" charset="0"/>
                <a:ea typeface="黑体" panose="02010609060101010101" charset="-122"/>
                <a:cs typeface="黑体" panose="02010609060101010101" charset="-122"/>
                <a:sym typeface="+mn-ea"/>
              </a:rPr>
              <a:t>背景</a:t>
            </a:r>
            <a:r>
              <a:rPr lang="zh-CN" altLang="en-US">
                <a:latin typeface="Calibri" panose="020f0502020204030204" charset="0"/>
                <a:ea typeface="黑体" panose="02010609060101010101" charset="-122"/>
                <a:cs typeface="黑体" panose="02010609060101010101" charset="-122"/>
                <a:sym typeface="+mn-ea"/>
              </a:rPr>
              <a:t>：</a:t>
            </a:r>
            <a:endParaRPr lang="zh-CN" altLang="en-US">
              <a:solidFill>
                <a:schemeClr val="tx1"/>
              </a:solidFill>
              <a:latin typeface="Calibri"/>
              <a:ea typeface="黑体" charset="-122"/>
              <a:cs typeface="黑体" panose="02010609060101010101" charset="-122"/>
            </a:endParaRPr>
          </a:p>
          <a:p>
            <a:pPr>
              <a:buNone/>
            </a:pPr>
            <a:r>
              <a:rPr lang="en-US" altLang="zh-CN">
                <a:latin typeface="Calibri" panose="020f0502020204030204" charset="0"/>
                <a:ea typeface="黑体" panose="02010609060101010101" charset="-122"/>
                <a:cs typeface="黑体" panose="02010609060101010101" charset="-122"/>
                <a:sym typeface="+mn-ea"/>
              </a:rPr>
              <a:t>    ①</a:t>
            </a:r>
            <a:r>
              <a:rPr lang="zh-CN">
                <a:latin typeface="黑体" panose="02010609060101010101" charset="-122"/>
                <a:ea typeface="黑体" panose="02010609060101010101" charset="-122"/>
                <a:sym typeface="+mn-ea"/>
              </a:rPr>
              <a:t>资本主义制度的各种弊病逐渐显现，</a:t>
            </a:r>
            <a:r>
              <a:rPr lang="zh-CN" altLang="en-US">
                <a:latin typeface="黑体" panose="02010609060101010101" charset="-122"/>
                <a:ea typeface="黑体" panose="02010609060101010101" charset="-122"/>
                <a:cs typeface="黑体" panose="02010609060101010101" charset="-122"/>
                <a:sym typeface="+mn-ea"/>
              </a:rPr>
              <a:t>西方社会贫富分化明显，</a:t>
            </a:r>
            <a:r>
              <a:rPr lang="zh-CN" altLang="en-US">
                <a:latin typeface="黑体" panose="02010609060101010101" charset="-122"/>
                <a:ea typeface="黑体" panose="02010609060101010101" charset="-122"/>
                <a:sym typeface="+mn-ea"/>
              </a:rPr>
              <a:t>社会矛盾日益尖锐。</a:t>
            </a:r>
            <a:endParaRPr lang="zh-CN" altLang="en-US">
              <a:solidFill>
                <a:schemeClr val="tx1"/>
              </a:solidFill>
              <a:latin typeface="黑体" charset="-122"/>
              <a:ea typeface="黑体" charset="-122"/>
              <a:cs typeface="黑体" panose="02010609060101010101" charset="-122"/>
            </a:endParaRPr>
          </a:p>
          <a:p>
            <a:pPr>
              <a:buNone/>
            </a:pPr>
            <a:r>
              <a:rPr lang="en-US" altLang="zh-CN">
                <a:latin typeface="Calibri" panose="020f0502020204030204" charset="0"/>
                <a:ea typeface="黑体" panose="02010609060101010101" charset="-122"/>
                <a:cs typeface="黑体" panose="02010609060101010101" charset="-122"/>
                <a:sym typeface="+mn-ea"/>
              </a:rPr>
              <a:t>    ②</a:t>
            </a:r>
            <a:r>
              <a:rPr lang="zh-CN" altLang="en-US">
                <a:latin typeface="黑体" panose="02010609060101010101" charset="-122"/>
                <a:ea typeface="黑体" panose="02010609060101010101" charset="-122"/>
                <a:cs typeface="黑体" panose="02010609060101010101" charset="-122"/>
                <a:sym typeface="+mn-ea"/>
              </a:rPr>
              <a:t>生活悲惨，创造财富的工人阶级没有享受到工业革命的成果，等待他们的是饥饿、失业和死亡。</a:t>
            </a:r>
            <a:endParaRPr lang="zh-CN" altLang="en-US">
              <a:solidFill>
                <a:schemeClr val="tx1"/>
              </a:solidFill>
              <a:latin typeface="黑体" panose="02010609060101010101" charset="-122"/>
              <a:ea typeface="黑体" panose="02010609060101010101" charset="-122"/>
              <a:cs typeface="黑体" panose="02010609060101010101" charset="-122"/>
            </a:endParaRPr>
          </a:p>
          <a:p>
            <a:pPr>
              <a:buNone/>
            </a:pPr>
            <a:r>
              <a:rPr lang="en-US" altLang="zh-CN">
                <a:latin typeface="Calibri" panose="020f0502020204030204" charset="0"/>
                <a:ea typeface="黑体" panose="02010609060101010101" charset="-122"/>
                <a:cs typeface="黑体" panose="02010609060101010101" charset="-122"/>
                <a:sym typeface="+mn-ea"/>
              </a:rPr>
              <a:t>    ③</a:t>
            </a:r>
            <a:r>
              <a:rPr lang="en-US" altLang="zh-CN">
                <a:latin typeface="黑体" panose="02010609060101010101" charset="-122"/>
                <a:ea typeface="黑体" panose="02010609060101010101" charset="-122"/>
                <a:cs typeface="黑体" panose="02010609060101010101" charset="-122"/>
                <a:sym typeface="+mn-ea"/>
              </a:rPr>
              <a:t> </a:t>
            </a:r>
            <a:r>
              <a:rPr lang="zh-CN" altLang="en-US">
                <a:latin typeface="黑体" panose="02010609060101010101" charset="-122"/>
                <a:ea typeface="黑体" panose="02010609060101010101" charset="-122"/>
                <a:cs typeface="黑体" panose="02010609060101010101" charset="-122"/>
                <a:sym typeface="+mn-ea"/>
              </a:rPr>
              <a:t>一些思想家、社会改革家认为这样的资本主义社会不是公正、合理的社会，他们提出一系列改造资本主义的主张。</a:t>
            </a:r>
            <a:endParaRPr lang="zh-CN" altLang="en-US">
              <a:solidFill>
                <a:schemeClr val="tx1"/>
              </a:solidFill>
              <a:latin typeface="黑体" panose="02010609060101010101" charset="-122"/>
              <a:ea typeface="黑体" panose="02010609060101010101" charset="-122"/>
              <a:cs typeface="黑体" panose="02010609060101010101" charset="-122"/>
            </a:endParaRPr>
          </a:p>
          <a:p>
            <a:r>
              <a:rPr lang="zh-CN" altLang="en-US"/>
              <a:t>寄希望于富人的道德情感来实现社会主义的理想。</a:t>
            </a:r>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9</a:t>
            </a:fld>
            <a:endParaRPr lang="en-US">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10</a:t>
            </a:fld>
            <a:endParaRPr lang="en-US">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ltLang="en-US" b="1">
                <a:solidFill>
                  <a:srgbClr val="FF0000"/>
                </a:solidFill>
                <a:latin typeface="Verdana" panose="020b0604030504040204" pitchFamily="34" charset="0"/>
                <a:ea typeface="黑体" panose="02010609060101010101" charset="-122"/>
                <a:sym typeface="+mn-ea"/>
              </a:rPr>
              <a:t>实现社会主义和共产主义社会主义必然取代资本主义</a:t>
            </a:r>
            <a:endParaRPr lang="zh-CN" altLang="en-US" b="1">
              <a:solidFill>
                <a:srgbClr val="FF0000"/>
              </a:solidFill>
              <a:latin typeface="Verdana" pitchFamily="34" charset="0"/>
              <a:ea typeface="黑体" charset="-122"/>
            </a:endParaRPr>
          </a:p>
          <a:p>
            <a:endParaRPr lang="zh-CN" altLang="en-US" b="1">
              <a:solidFill>
                <a:srgbClr val="FF0000"/>
              </a:solidFill>
              <a:latin typeface="Verdana" panose="020b0604030504040204" pitchFamily="34" charset="0"/>
              <a:ea typeface="黑体" panose="02010609060101010101" charset="-122"/>
            </a:endParaRPr>
          </a:p>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pPr>
              <a:lnSpc>
                <a:spcPts val="3000"/>
              </a:lnSpc>
              <a:spcBef>
                <a:spcPct val="0"/>
              </a:spcBef>
              <a:spcAft>
                <a:spcPct val="0"/>
              </a:spcAft>
            </a:pPr>
            <a:r>
              <a:rPr lang="en-US" altLang="zh-CN" smtClean="0">
                <a:latin typeface="+mn-ea"/>
                <a:sym typeface="+mn-ea"/>
              </a:rPr>
              <a:t> </a:t>
            </a:r>
            <a:r>
              <a:rPr lang="en-US" altLang="zh-CN" smtClean="0">
                <a:latin typeface="楷体" panose="02010609060101010101" charset="-122"/>
                <a:ea typeface="楷体" panose="02010609060101010101" charset="-122"/>
                <a:cs typeface="楷体" panose="02010609060101010101" charset="-122"/>
                <a:sym typeface="+mn-ea"/>
              </a:rPr>
              <a:t>1867</a:t>
            </a:r>
            <a:r>
              <a:rPr lang="zh-CN" altLang="en-US" smtClean="0">
                <a:latin typeface="楷体" panose="02010609060101010101" charset="-122"/>
                <a:ea typeface="楷体" panose="02010609060101010101" charset="-122"/>
                <a:cs typeface="楷体" panose="02010609060101010101" charset="-122"/>
                <a:sym typeface="+mn-ea"/>
              </a:rPr>
              <a:t>年问世的</a:t>
            </a:r>
            <a:r>
              <a:rPr lang="en-US" altLang="zh-CN" smtClean="0">
                <a:latin typeface="楷体" panose="02010609060101010101" charset="-122"/>
                <a:ea typeface="楷体" panose="02010609060101010101" charset="-122"/>
                <a:cs typeface="楷体" panose="02010609060101010101" charset="-122"/>
                <a:sym typeface="+mn-ea"/>
              </a:rPr>
              <a:t>《</a:t>
            </a:r>
            <a:r>
              <a:rPr lang="zh-CN" altLang="en-US" smtClean="0">
                <a:latin typeface="楷体" panose="02010609060101010101" charset="-122"/>
                <a:ea typeface="楷体" panose="02010609060101010101" charset="-122"/>
                <a:cs typeface="楷体" panose="02010609060101010101" charset="-122"/>
                <a:sym typeface="+mn-ea"/>
              </a:rPr>
              <a:t>资本论</a:t>
            </a:r>
            <a:r>
              <a:rPr lang="en-US" altLang="zh-CN" smtClean="0">
                <a:latin typeface="楷体" panose="02010609060101010101" charset="-122"/>
                <a:ea typeface="楷体" panose="02010609060101010101" charset="-122"/>
                <a:cs typeface="楷体" panose="02010609060101010101" charset="-122"/>
                <a:sym typeface="+mn-ea"/>
              </a:rPr>
              <a:t>》</a:t>
            </a:r>
            <a:r>
              <a:rPr lang="zh-CN" altLang="en-US" smtClean="0">
                <a:latin typeface="楷体" panose="02010609060101010101" charset="-122"/>
                <a:ea typeface="楷体" panose="02010609060101010101" charset="-122"/>
                <a:cs typeface="楷体" panose="02010609060101010101" charset="-122"/>
                <a:sym typeface="+mn-ea"/>
              </a:rPr>
              <a:t>是马克思主义最厚重、最丰富的著作，被誉为“工人阶级的圣经”。</a:t>
            </a:r>
            <a:endParaRPr lang="en-US" altLang="zh-CN" smtClean="0">
              <a:latin typeface="楷体" panose="02010609060101010101" charset="-122"/>
              <a:ea typeface="楷体" panose="02010609060101010101" charset="-122"/>
              <a:cs typeface="楷体" panose="02010609060101010101" charset="-122"/>
            </a:endParaRPr>
          </a:p>
          <a:p>
            <a:pPr algn="r">
              <a:lnSpc>
                <a:spcPts val="3000"/>
              </a:lnSpc>
              <a:spcBef>
                <a:spcPct val="0"/>
              </a:spcBef>
              <a:spcAft>
                <a:spcPct val="0"/>
              </a:spcAft>
            </a:pPr>
            <a:r>
              <a:rPr lang="en-US" altLang="zh-CN" smtClean="0">
                <a:latin typeface="楷体" panose="02010609060101010101" charset="-122"/>
                <a:ea typeface="楷体" panose="02010609060101010101" charset="-122"/>
                <a:cs typeface="楷体" panose="02010609060101010101" charset="-122"/>
                <a:sym typeface="+mn-ea"/>
              </a:rPr>
              <a:t>—</a:t>
            </a:r>
            <a:r>
              <a:rPr lang="zh-CN" altLang="en-US" smtClean="0">
                <a:latin typeface="楷体" panose="02010609060101010101" charset="-122"/>
                <a:ea typeface="楷体" panose="02010609060101010101" charset="-122"/>
                <a:cs typeface="楷体" panose="02010609060101010101" charset="-122"/>
                <a:sym typeface="+mn-ea"/>
              </a:rPr>
              <a:t>习近平</a:t>
            </a:r>
            <a:r>
              <a:rPr lang="en-US" altLang="zh-CN" smtClean="0">
                <a:latin typeface="楷体" panose="02010609060101010101" charset="-122"/>
                <a:ea typeface="楷体" panose="02010609060101010101" charset="-122"/>
                <a:cs typeface="楷体" panose="02010609060101010101" charset="-122"/>
                <a:sym typeface="+mn-ea"/>
              </a:rPr>
              <a:t>《</a:t>
            </a:r>
            <a:r>
              <a:rPr lang="zh-CN" altLang="en-US" smtClean="0">
                <a:latin typeface="楷体" panose="02010609060101010101" charset="-122"/>
                <a:ea typeface="楷体" panose="02010609060101010101" charset="-122"/>
                <a:cs typeface="楷体" panose="02010609060101010101" charset="-122"/>
                <a:sym typeface="+mn-ea"/>
              </a:rPr>
              <a:t>习近平在纪念马克思诞辰</a:t>
            </a:r>
            <a:r>
              <a:rPr lang="en-US" altLang="zh-CN" smtClean="0">
                <a:latin typeface="楷体" panose="02010609060101010101" charset="-122"/>
                <a:ea typeface="楷体" panose="02010609060101010101" charset="-122"/>
                <a:cs typeface="楷体" panose="02010609060101010101" charset="-122"/>
                <a:sym typeface="+mn-ea"/>
              </a:rPr>
              <a:t>200</a:t>
            </a:r>
            <a:r>
              <a:rPr lang="zh-CN" altLang="en-US" smtClean="0">
                <a:latin typeface="楷体" panose="02010609060101010101" charset="-122"/>
                <a:ea typeface="楷体" panose="02010609060101010101" charset="-122"/>
                <a:cs typeface="楷体" panose="02010609060101010101" charset="-122"/>
                <a:sym typeface="+mn-ea"/>
              </a:rPr>
              <a:t>周年大会上的讲话</a:t>
            </a:r>
            <a:r>
              <a:rPr lang="en-US" altLang="zh-CN" smtClean="0">
                <a:latin typeface="楷体" panose="02010609060101010101" charset="-122"/>
                <a:ea typeface="楷体" panose="02010609060101010101" charset="-122"/>
                <a:cs typeface="楷体" panose="02010609060101010101" charset="-122"/>
                <a:sym typeface="+mn-ea"/>
              </a:rPr>
              <a:t>》</a:t>
            </a:r>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20000"/>
              </a:lnSpc>
              <a:spcBef>
                <a:spcPts val="1500"/>
              </a:spcBef>
              <a:spcAft>
                <a:spcPct val="0"/>
              </a:spcAft>
              <a:buClrTx/>
              <a:buSzTx/>
              <a:buFont typeface="Arial" panose="020b0604020202020204" pitchFamily="34" charset="0"/>
              <a:buNone/>
              <a:defRPr/>
            </a:pPr>
            <a:r>
              <a:rPr lang="zh-CN" altLang="en-US" noProof="0">
                <a:ln>
                  <a:noFill/>
                </a:ln>
                <a:effectLst/>
                <a:uLnTx/>
                <a:uFillTx/>
                <a:sym typeface="+mn-ea"/>
              </a:rPr>
              <a:t>自19世纪中期起，</a:t>
            </a:r>
            <a:endParaRPr kumimoji="0" lang="zh-CN" altLang="en-US" b="0" i="0" u="none" strike="noStrike" kern="1200" cap="none" spc="0" normalizeH="0" baseline="0" noProof="0">
              <a:ln>
                <a:noFill/>
              </a:ln>
              <a:solidFill>
                <a:schemeClr val="tx1"/>
              </a:solidFill>
              <a:effectLst/>
              <a:uLnTx/>
              <a:uFillTx/>
              <a:latin typeface="微软雅黑" pitchFamily="34" charset="-122"/>
              <a:ea typeface="微软雅黑" pitchFamily="34" charset="-122"/>
              <a:cs typeface="+mn-cs"/>
            </a:endParaRPr>
          </a:p>
          <a:p>
            <a:pPr marL="0" marR="0" lvl="0" algn="l" defTabSz="914400" rtl="0" eaLnBrk="1" fontAlgn="auto" latinLnBrk="0" hangingPunct="1">
              <a:lnSpc>
                <a:spcPct val="120000"/>
              </a:lnSpc>
              <a:spcBef>
                <a:spcPts val="200"/>
              </a:spcBef>
              <a:spcAft>
                <a:spcPct val="0"/>
              </a:spcAft>
              <a:buClrTx/>
              <a:buSzTx/>
              <a:buFont typeface="Arial" panose="020b0604020202020204" pitchFamily="34" charset="0"/>
              <a:buNone/>
              <a:defRPr/>
            </a:pPr>
            <a:r>
              <a:rPr lang="zh-CN" altLang="en-US" noProof="0">
                <a:ln>
                  <a:noFill/>
                </a:ln>
                <a:effectLst/>
                <a:uLnTx/>
                <a:uFillTx/>
                <a:sym typeface="+mn-ea"/>
              </a:rPr>
              <a:t>  </a:t>
            </a:r>
            <a:r>
              <a:rPr lang="zh-CN" altLang="en-US" noProof="0">
                <a:ln>
                  <a:noFill/>
                </a:ln>
                <a:solidFill>
                  <a:srgbClr val="0E13D8"/>
                </a:solidFill>
                <a:effectLst/>
                <a:uLnTx/>
                <a:uFillTx/>
                <a:sym typeface="+mn-ea"/>
              </a:rPr>
              <a:t> ⑴</a:t>
            </a:r>
            <a:r>
              <a:rPr lang="zh-CN" altLang="en-US" noProof="0">
                <a:ln>
                  <a:noFill/>
                </a:ln>
                <a:solidFill>
                  <a:schemeClr val="accent2">
                    <a:lumMod val="50000"/>
                  </a:schemeClr>
                </a:solidFill>
                <a:effectLst/>
                <a:uLnTx/>
                <a:uFillTx/>
                <a:sym typeface="+mn-ea"/>
              </a:rPr>
              <a:t>西欧</a:t>
            </a:r>
            <a:r>
              <a:rPr lang="zh-CN" altLang="en-US" noProof="0">
                <a:ln>
                  <a:noFill/>
                </a:ln>
                <a:effectLst/>
                <a:uLnTx/>
                <a:uFillTx/>
                <a:sym typeface="+mn-ea"/>
              </a:rPr>
              <a:t>：马克思主义成为西欧工人运动的</a:t>
            </a:r>
            <a:r>
              <a:rPr lang="zh-CN" altLang="en-US" noProof="0">
                <a:ln>
                  <a:noFill/>
                </a:ln>
                <a:solidFill>
                  <a:srgbClr val="0E13D8"/>
                </a:solidFill>
                <a:effectLst/>
                <a:uLnTx/>
                <a:uFillTx/>
                <a:sym typeface="+mn-ea"/>
              </a:rPr>
              <a:t>指导思想</a:t>
            </a:r>
            <a:r>
              <a:rPr lang="zh-CN" altLang="en-US" noProof="0">
                <a:ln>
                  <a:noFill/>
                </a:ln>
                <a:effectLst/>
                <a:uLnTx/>
                <a:uFillTx/>
                <a:sym typeface="+mn-ea"/>
              </a:rPr>
              <a:t>：</a:t>
            </a:r>
            <a:endParaRPr kumimoji="0" lang="zh-CN" altLang="en-US" b="0" i="0" u="none" strike="noStrike" kern="1200" cap="none" spc="0" normalizeH="0" baseline="0" noProof="0">
              <a:ln>
                <a:noFill/>
              </a:ln>
              <a:solidFill>
                <a:schemeClr val="tx1"/>
              </a:solidFill>
              <a:effectLst/>
              <a:uLnTx/>
              <a:uFillTx/>
              <a:latin typeface="微软雅黑" panose="020b0503020204020204" pitchFamily="34" charset="-122"/>
              <a:ea typeface="微软雅黑" panose="020b0503020204020204" pitchFamily="34" charset="-122"/>
              <a:cs typeface="+mn-cs"/>
            </a:endParaRPr>
          </a:p>
          <a:p>
            <a:pPr marL="0" marR="0" lvl="0" algn="l" defTabSz="914400" rtl="0" eaLnBrk="1" fontAlgn="auto" latinLnBrk="0" hangingPunct="1">
              <a:lnSpc>
                <a:spcPct val="120000"/>
              </a:lnSpc>
              <a:spcBef>
                <a:spcPts val="200"/>
              </a:spcBef>
              <a:spcAft>
                <a:spcPct val="0"/>
              </a:spcAft>
              <a:buClrTx/>
              <a:buSzTx/>
              <a:buFont typeface="Arial" panose="020b0604020202020204" pitchFamily="34" charset="0"/>
              <a:buNone/>
              <a:defRPr/>
            </a:pPr>
            <a:r>
              <a:rPr lang="zh-CN" altLang="en-US" noProof="0">
                <a:ln>
                  <a:noFill/>
                </a:ln>
                <a:effectLst/>
                <a:uLnTx/>
                <a:uFillTx/>
                <a:sym typeface="+mn-ea"/>
              </a:rPr>
              <a:t>   </a:t>
            </a:r>
            <a:r>
              <a:rPr lang="zh-CN" altLang="en-US" noProof="0">
                <a:ln>
                  <a:noFill/>
                </a:ln>
                <a:solidFill>
                  <a:srgbClr val="0E13D8"/>
                </a:solidFill>
                <a:effectLst/>
                <a:uLnTx/>
                <a:uFillTx/>
                <a:latin typeface="黑体" panose="02010609060101010101" charset="-122"/>
                <a:ea typeface="黑体" panose="02010609060101010101" charset="-122"/>
                <a:sym typeface="+mn-ea"/>
              </a:rPr>
              <a:t>⑵</a:t>
            </a:r>
            <a:r>
              <a:rPr lang="zh-CN" altLang="en-US" noProof="0">
                <a:ln>
                  <a:noFill/>
                </a:ln>
                <a:effectLst/>
                <a:uLnTx/>
                <a:uFillTx/>
                <a:sym typeface="+mn-ea"/>
              </a:rPr>
              <a:t>在</a:t>
            </a:r>
            <a:r>
              <a:rPr lang="zh-CN" altLang="en-US" noProof="0">
                <a:ln>
                  <a:noFill/>
                </a:ln>
                <a:solidFill>
                  <a:schemeClr val="accent2">
                    <a:lumMod val="50000"/>
                  </a:schemeClr>
                </a:solidFill>
                <a:effectLst/>
                <a:uLnTx/>
                <a:uFillTx/>
                <a:sym typeface="+mn-ea"/>
              </a:rPr>
              <a:t>东欧和东南欧</a:t>
            </a:r>
            <a:r>
              <a:rPr lang="zh-CN" altLang="en-US" noProof="0">
                <a:ln>
                  <a:noFill/>
                </a:ln>
                <a:effectLst/>
                <a:uLnTx/>
                <a:uFillTx/>
                <a:sym typeface="+mn-ea"/>
              </a:rPr>
              <a:t>，马克思主义的</a:t>
            </a:r>
            <a:r>
              <a:rPr lang="zh-CN" altLang="en-US" noProof="0">
                <a:ln>
                  <a:noFill/>
                </a:ln>
                <a:solidFill>
                  <a:srgbClr val="0E13D8"/>
                </a:solidFill>
                <a:effectLst/>
                <a:uLnTx/>
                <a:uFillTx/>
                <a:sym typeface="+mn-ea"/>
              </a:rPr>
              <a:t>影响日益扩大</a:t>
            </a:r>
            <a:r>
              <a:rPr lang="zh-CN" altLang="en-US" noProof="0">
                <a:ln>
                  <a:noFill/>
                </a:ln>
                <a:effectLst/>
                <a:uLnTx/>
                <a:uFillTx/>
                <a:sym typeface="+mn-ea"/>
              </a:rPr>
              <a:t>;</a:t>
            </a:r>
            <a:endParaRPr kumimoji="0" lang="zh-CN" altLang="en-US" b="0" i="0" u="none" strike="noStrike" kern="1200" cap="none" spc="0" normalizeH="0" baseline="0" noProof="0">
              <a:ln>
                <a:noFill/>
              </a:ln>
              <a:solidFill>
                <a:schemeClr val="tx1"/>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20000"/>
              </a:lnSpc>
              <a:spcBef>
                <a:spcPts val="200"/>
              </a:spcBef>
              <a:spcAft>
                <a:spcPct val="0"/>
              </a:spcAft>
              <a:buClrTx/>
              <a:buSzTx/>
              <a:buFont typeface="Arial" panose="020b0604020202020204" pitchFamily="34" charset="0"/>
              <a:buNone/>
              <a:defRPr/>
            </a:pPr>
            <a:r>
              <a:rPr lang="zh-CN" altLang="en-US" noProof="0">
                <a:ln>
                  <a:noFill/>
                </a:ln>
                <a:effectLst/>
                <a:uLnTx/>
                <a:uFillTx/>
                <a:sym typeface="+mn-ea"/>
              </a:rPr>
              <a:t>  </a:t>
            </a:r>
            <a:r>
              <a:rPr lang="zh-CN" altLang="en-US" noProof="0">
                <a:ln>
                  <a:noFill/>
                </a:ln>
                <a:solidFill>
                  <a:srgbClr val="0E13D8"/>
                </a:solidFill>
                <a:effectLst/>
                <a:uLnTx/>
                <a:uFillTx/>
                <a:sym typeface="+mn-ea"/>
              </a:rPr>
              <a:t> </a:t>
            </a:r>
            <a:r>
              <a:rPr lang="zh-CN" altLang="en-US" noProof="0">
                <a:ln>
                  <a:noFill/>
                </a:ln>
                <a:solidFill>
                  <a:srgbClr val="0E13D8"/>
                </a:solidFill>
                <a:effectLst/>
                <a:uLnTx/>
                <a:uFillTx/>
                <a:latin typeface="黑体" panose="02010609060101010101" charset="-122"/>
                <a:ea typeface="黑体" panose="02010609060101010101" charset="-122"/>
                <a:sym typeface="+mn-ea"/>
              </a:rPr>
              <a:t>⑶</a:t>
            </a:r>
            <a:r>
              <a:rPr lang="zh-CN" altLang="en-US" noProof="0">
                <a:ln>
                  <a:noFill/>
                </a:ln>
                <a:effectLst/>
                <a:uLnTx/>
                <a:uFillTx/>
                <a:sym typeface="+mn-ea"/>
              </a:rPr>
              <a:t>在</a:t>
            </a:r>
            <a:r>
              <a:rPr lang="zh-CN" altLang="en-US" noProof="0">
                <a:ln>
                  <a:noFill/>
                </a:ln>
                <a:solidFill>
                  <a:schemeClr val="accent2">
                    <a:lumMod val="75000"/>
                  </a:schemeClr>
                </a:solidFill>
                <a:effectLst/>
                <a:uLnTx/>
                <a:uFillTx/>
                <a:sym typeface="+mn-ea"/>
              </a:rPr>
              <a:t>亚洲和美洲</a:t>
            </a:r>
            <a:r>
              <a:rPr lang="zh-CN" altLang="en-US" noProof="0">
                <a:ln>
                  <a:noFill/>
                </a:ln>
                <a:effectLst/>
                <a:uLnTx/>
                <a:uFillTx/>
                <a:sym typeface="+mn-ea"/>
              </a:rPr>
              <a:t>，马克思主义是工人运动与民族民主运动的重要</a:t>
            </a:r>
            <a:r>
              <a:rPr lang="zh-CN" altLang="en-US" noProof="0">
                <a:ln>
                  <a:noFill/>
                </a:ln>
                <a:solidFill>
                  <a:srgbClr val="0E13D8"/>
                </a:solidFill>
                <a:effectLst/>
                <a:uLnTx/>
                <a:uFillTx/>
                <a:sym typeface="+mn-ea"/>
              </a:rPr>
              <a:t>思想武器</a:t>
            </a:r>
            <a:r>
              <a:rPr lang="zh-CN" altLang="en-US" noProof="0">
                <a:ln>
                  <a:noFill/>
                </a:ln>
                <a:effectLst/>
                <a:uLnTx/>
                <a:uFillTx/>
                <a:sym typeface="+mn-ea"/>
              </a:rPr>
              <a:t>。</a:t>
            </a:r>
            <a:endParaRPr lang="zh-CN" altLang="en-US" noProof="0">
              <a:ln>
                <a:noFill/>
              </a:ln>
              <a:effectLst/>
              <a:uLnTx/>
              <a:uFillTx/>
              <a:sym typeface="+mn-ea"/>
            </a:endParaRPr>
          </a:p>
          <a:p>
            <a:pPr marL="0" marR="0" lvl="0" indent="0" algn="l" defTabSz="914400" rtl="0" eaLnBrk="1" fontAlgn="auto" latinLnBrk="0" hangingPunct="1">
              <a:lnSpc>
                <a:spcPct val="120000"/>
              </a:lnSpc>
              <a:spcBef>
                <a:spcPts val="200"/>
              </a:spcBef>
              <a:spcAft>
                <a:spcPct val="0"/>
              </a:spcAft>
              <a:buClrTx/>
              <a:buSzTx/>
              <a:buFont typeface="Arial" panose="020b0604020202020204" pitchFamily="34" charset="0"/>
              <a:buNone/>
              <a:defRPr/>
            </a:pPr>
            <a:endParaRPr kumimoji="0" lang="zh-CN" altLang="en-US" b="0" i="0" u="none" strike="noStrike" kern="1200" cap="none" spc="0" normalizeH="0" baseline="0" noProof="0">
              <a:ln>
                <a:noFill/>
              </a:ln>
              <a:solidFill>
                <a:schemeClr val="tx1"/>
              </a:solidFill>
              <a:effectLst/>
              <a:uLnTx/>
              <a:uFillTx/>
              <a:latin typeface="微软雅黑" panose="020b0503020204020204" pitchFamily="34" charset="-122"/>
              <a:ea typeface="微软雅黑" panose="020b0503020204020204" pitchFamily="34" charset="-122"/>
              <a:cs typeface="+mn-cs"/>
            </a:endParaRPr>
          </a:p>
          <a:p>
            <a:r>
              <a:rPr lang="zh-CN" altLang="en-US" b="1" smtClean="0">
                <a:sym typeface="+mn-ea"/>
              </a:rPr>
              <a:t>先进理论是群众斗争的精神武器，群众是能够改造社会的物质力量，只有把群众的斗争和理论的批判结合起来，才能变革旧的制度。 </a:t>
            </a:r>
            <a:endParaRPr lang="zh-CN" altLang="en-US" b="1"/>
          </a:p>
          <a:p>
            <a:endParaRPr lang="zh-CN" altLang="en-US"/>
          </a:p>
        </p:txBody>
      </p:sp>
      <p:sp>
        <p:nvSpPr>
          <p:cNvPr id="4" name="灯片编号占位符 3"/>
          <p:cNvSpPr>
            <a:spLocks noGrp="1"/>
          </p:cNvSpPr>
          <p:nvPr>
            <p:ph type="sldNum" sz="quarter" idx="10"/>
          </p:nvPr>
        </p:nvSpPr>
        <p:spPr/>
        <p:txBody>
          <a:bodyPr/>
          <a:lstStyle/>
          <a:p>
            <a:fld id="{A64031C9-5336-4357-875C-D890F350C8FD}" type="slidenum">
              <a:rPr lang="zh-CN" altLang="en-US" smtClean="0"/>
              <a:t>16</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ltLang="en-US" b="1" smtClean="0">
                <a:solidFill>
                  <a:schemeClr val="tx1">
                    <a:lumMod val="50000"/>
                  </a:schemeClr>
                </a:solidFill>
                <a:latin typeface="楷体" panose="02010609060101010101" charset="-122"/>
                <a:ea typeface="楷体" panose="02010609060101010101" charset="-122"/>
                <a:cs typeface="楷体" panose="02010609060101010101" charset="-122"/>
                <a:sym typeface="+mn-ea"/>
              </a:rPr>
              <a:t>第一国际即国际工人联合会</a:t>
            </a:r>
            <a:r>
              <a:rPr lang="en-US" altLang="zh-CN" b="1" smtClean="0">
                <a:solidFill>
                  <a:schemeClr val="tx1">
                    <a:lumMod val="50000"/>
                  </a:schemeClr>
                </a:solidFill>
                <a:latin typeface="楷体" panose="02010609060101010101" charset="-122"/>
                <a:ea typeface="楷体" panose="02010609060101010101" charset="-122"/>
                <a:cs typeface="楷体" panose="02010609060101010101" charset="-122"/>
                <a:sym typeface="+mn-ea"/>
              </a:rPr>
              <a:t>(International Workingmen's Association)</a:t>
            </a:r>
            <a:r>
              <a:rPr lang="zh-CN" altLang="en-US" b="1" smtClean="0">
                <a:solidFill>
                  <a:schemeClr val="tx1">
                    <a:lumMod val="50000"/>
                  </a:schemeClr>
                </a:solidFill>
                <a:latin typeface="楷体" panose="02010609060101010101" charset="-122"/>
                <a:ea typeface="楷体" panose="02010609060101010101" charset="-122"/>
                <a:cs typeface="楷体" panose="02010609060101010101" charset="-122"/>
                <a:sym typeface="+mn-ea"/>
              </a:rPr>
              <a:t>，是国际工人联合组织，是在</a:t>
            </a:r>
            <a:r>
              <a:rPr lang="en-US" altLang="zh-CN" b="1" smtClean="0">
                <a:solidFill>
                  <a:schemeClr val="tx1">
                    <a:lumMod val="50000"/>
                  </a:schemeClr>
                </a:solidFill>
                <a:latin typeface="楷体" panose="02010609060101010101" charset="-122"/>
                <a:ea typeface="楷体" panose="02010609060101010101" charset="-122"/>
                <a:cs typeface="楷体" panose="02010609060101010101" charset="-122"/>
                <a:sym typeface="+mn-ea"/>
              </a:rPr>
              <a:t>19</a:t>
            </a:r>
            <a:r>
              <a:rPr lang="zh-CN" altLang="en-US" b="1" smtClean="0">
                <a:solidFill>
                  <a:schemeClr val="tx1">
                    <a:lumMod val="50000"/>
                  </a:schemeClr>
                </a:solidFill>
                <a:latin typeface="楷体" panose="02010609060101010101" charset="-122"/>
                <a:ea typeface="楷体" panose="02010609060101010101" charset="-122"/>
                <a:cs typeface="楷体" panose="02010609060101010101" charset="-122"/>
                <a:sym typeface="+mn-ea"/>
              </a:rPr>
              <a:t>世纪</a:t>
            </a:r>
            <a:r>
              <a:rPr lang="en-US" altLang="zh-CN" b="1" smtClean="0">
                <a:solidFill>
                  <a:schemeClr val="tx1">
                    <a:lumMod val="50000"/>
                  </a:schemeClr>
                </a:solidFill>
                <a:latin typeface="楷体" panose="02010609060101010101" charset="-122"/>
                <a:ea typeface="楷体" panose="02010609060101010101" charset="-122"/>
                <a:cs typeface="楷体" panose="02010609060101010101" charset="-122"/>
                <a:sym typeface="+mn-ea"/>
              </a:rPr>
              <a:t>50</a:t>
            </a:r>
            <a:r>
              <a:rPr lang="zh-CN" altLang="en-US" b="1" smtClean="0">
                <a:solidFill>
                  <a:schemeClr val="tx1">
                    <a:lumMod val="50000"/>
                  </a:schemeClr>
                </a:solidFill>
                <a:latin typeface="楷体" panose="02010609060101010101" charset="-122"/>
                <a:ea typeface="楷体" panose="02010609060101010101" charset="-122"/>
                <a:cs typeface="楷体" panose="02010609060101010101" charset="-122"/>
                <a:sym typeface="+mn-ea"/>
              </a:rPr>
              <a:t>年代末、</a:t>
            </a:r>
            <a:r>
              <a:rPr lang="en-US" altLang="zh-CN" b="1" smtClean="0">
                <a:solidFill>
                  <a:schemeClr val="tx1">
                    <a:lumMod val="50000"/>
                  </a:schemeClr>
                </a:solidFill>
                <a:latin typeface="楷体" panose="02010609060101010101" charset="-122"/>
                <a:ea typeface="楷体" panose="02010609060101010101" charset="-122"/>
                <a:cs typeface="楷体" panose="02010609060101010101" charset="-122"/>
                <a:sym typeface="+mn-ea"/>
              </a:rPr>
              <a:t>60</a:t>
            </a:r>
            <a:r>
              <a:rPr lang="zh-CN" altLang="en-US" b="1" smtClean="0">
                <a:solidFill>
                  <a:schemeClr val="tx1">
                    <a:lumMod val="50000"/>
                  </a:schemeClr>
                </a:solidFill>
                <a:latin typeface="楷体" panose="02010609060101010101" charset="-122"/>
                <a:ea typeface="楷体" panose="02010609060101010101" charset="-122"/>
                <a:cs typeface="楷体" panose="02010609060101010101" charset="-122"/>
                <a:sym typeface="+mn-ea"/>
              </a:rPr>
              <a:t>年代初欧洲工人运动和民主运动重新高涨的形势下产生的。①</a:t>
            </a:r>
            <a:r>
              <a:rPr lang="en-US" altLang="zh-CN" b="1" smtClean="0">
                <a:solidFill>
                  <a:schemeClr val="tx1">
                    <a:lumMod val="50000"/>
                  </a:schemeClr>
                </a:solidFill>
                <a:latin typeface="楷体" panose="02010609060101010101" charset="-122"/>
                <a:ea typeface="楷体" panose="02010609060101010101" charset="-122"/>
                <a:cs typeface="楷体" panose="02010609060101010101" charset="-122"/>
                <a:sym typeface="+mn-ea"/>
              </a:rPr>
              <a:t>1848</a:t>
            </a:r>
            <a:r>
              <a:rPr lang="zh-CN" altLang="en-US" b="1" smtClean="0">
                <a:solidFill>
                  <a:schemeClr val="tx1">
                    <a:lumMod val="50000"/>
                  </a:schemeClr>
                </a:solidFill>
                <a:latin typeface="楷体" panose="02010609060101010101" charset="-122"/>
                <a:ea typeface="楷体" panose="02010609060101010101" charset="-122"/>
                <a:cs typeface="楷体" panose="02010609060101010101" charset="-122"/>
                <a:sym typeface="+mn-ea"/>
              </a:rPr>
              <a:t>年革命后，欧洲资本主义飞速发展，资本主义世界市场形成，资本主义各国的联系越来越具有国际性质。②全世界劳动人民遭受的压迫日益加剧，无产阶级和被压迫人民的反抗斗争不断加强。③反压迫反剥削的斗争实践使各国无产阶级认识到，他们有着共同的利益和共同的敌人，而以往分散的斗争常常使他们遭到同样的失败，无产阶级必须在国际范围内联合起来，用无产阶级的国际团结去对抗资产阶级的国际联合。这种国际主义意识促进了国际工人协会的产生。</a:t>
            </a:r>
            <a:endParaRPr lang="zh-CN" altLang="en-US" b="1" smtClean="0">
              <a:solidFill>
                <a:schemeClr val="tx1">
                  <a:lumMod val="50000"/>
                </a:schemeClr>
              </a:solidFill>
              <a:latin typeface="楷体" panose="02010609060101010101" charset="-122"/>
              <a:ea typeface="楷体" panose="02010609060101010101" charset="-122"/>
              <a:cs typeface="楷体" panose="02010609060101010101" charset="-122"/>
            </a:endParaRPr>
          </a:p>
          <a:p>
            <a:r>
              <a:rPr lang="en-US" altLang="zh-CN" b="1">
                <a:solidFill>
                  <a:srgbClr val="FF0000"/>
                </a:solidFill>
                <a:latin typeface="黑体" panose="02010609060101010101" charset="-122"/>
                <a:ea typeface="黑体" panose="02010609060101010101" charset="-122"/>
                <a:cs typeface="黑体" panose="02010609060101010101" charset="-122"/>
                <a:sym typeface="+mn-ea"/>
              </a:rPr>
              <a:t>1864</a:t>
            </a:r>
            <a:r>
              <a:rPr lang="zh-CN" altLang="en-US" b="1">
                <a:solidFill>
                  <a:srgbClr val="FF0000"/>
                </a:solidFill>
                <a:latin typeface="黑体" panose="02010609060101010101" charset="-122"/>
                <a:ea typeface="黑体" panose="02010609060101010101" charset="-122"/>
                <a:cs typeface="黑体" panose="02010609060101010101" charset="-122"/>
                <a:sym typeface="+mn-ea"/>
              </a:rPr>
              <a:t>年</a:t>
            </a:r>
            <a:r>
              <a:rPr lang="zh-CN" altLang="en-US" b="1">
                <a:latin typeface="黑体" panose="02010609060101010101" charset="-122"/>
                <a:ea typeface="黑体" panose="02010609060101010101" charset="-122"/>
                <a:cs typeface="黑体" panose="02010609060101010101" charset="-122"/>
                <a:sym typeface="+mn-ea"/>
              </a:rPr>
              <a:t>，英国、法国、德国等国的工人代表联合起来成立了</a:t>
            </a:r>
            <a:r>
              <a:rPr lang="zh-CN" altLang="en-US" b="1">
                <a:solidFill>
                  <a:srgbClr val="FF0000"/>
                </a:solidFill>
                <a:latin typeface="黑体" panose="02010609060101010101" charset="-122"/>
                <a:ea typeface="黑体" panose="02010609060101010101" charset="-122"/>
                <a:cs typeface="黑体" panose="02010609060101010101" charset="-122"/>
                <a:sym typeface="+mn-ea"/>
              </a:rPr>
              <a:t>国际工人协会</a:t>
            </a:r>
            <a:r>
              <a:rPr lang="zh-CN" altLang="en-US" b="1">
                <a:latin typeface="黑体" panose="02010609060101010101" charset="-122"/>
                <a:ea typeface="黑体" panose="02010609060101010101" charset="-122"/>
                <a:cs typeface="黑体" panose="02010609060101010101" charset="-122"/>
                <a:sym typeface="+mn-ea"/>
              </a:rPr>
              <a:t>，史称</a:t>
            </a:r>
            <a:r>
              <a:rPr lang="zh-CN" altLang="en-US" b="1">
                <a:solidFill>
                  <a:srgbClr val="FF0000"/>
                </a:solidFill>
                <a:latin typeface="黑体" panose="02010609060101010101" charset="-122"/>
                <a:ea typeface="黑体" panose="02010609060101010101" charset="-122"/>
                <a:cs typeface="黑体" panose="02010609060101010101" charset="-122"/>
                <a:sym typeface="+mn-ea"/>
              </a:rPr>
              <a:t>“第一国际”</a:t>
            </a:r>
            <a:r>
              <a:rPr lang="zh-CN" altLang="en-US" b="1">
                <a:latin typeface="黑体" panose="02010609060101010101" charset="-122"/>
                <a:ea typeface="黑体" panose="02010609060101010101" charset="-122"/>
                <a:cs typeface="黑体" panose="02010609060101010101" charset="-122"/>
                <a:sym typeface="+mn-ea"/>
              </a:rPr>
              <a:t>。</a:t>
            </a:r>
            <a:r>
              <a:rPr lang="zh-CN" altLang="en-US" b="1">
                <a:solidFill>
                  <a:srgbClr val="2C40D8"/>
                </a:solidFill>
                <a:latin typeface="黑体" panose="02010609060101010101" charset="-122"/>
                <a:ea typeface="黑体" panose="02010609060101010101" charset="-122"/>
                <a:cs typeface="黑体" panose="02010609060101010101" charset="-122"/>
                <a:sym typeface="+mn-ea"/>
              </a:rPr>
              <a:t>在各国建立支部，努力把各国</a:t>
            </a:r>
            <a:r>
              <a:rPr lang="zh-CN" altLang="en-US" b="1">
                <a:solidFill>
                  <a:srgbClr val="FF0000"/>
                </a:solidFill>
                <a:latin typeface="黑体" panose="02010609060101010101" charset="-122"/>
                <a:ea typeface="黑体" panose="02010609060101010101" charset="-122"/>
                <a:cs typeface="黑体" panose="02010609060101010101" charset="-122"/>
                <a:sym typeface="+mn-ea"/>
              </a:rPr>
              <a:t>工人阶级的斗争联合</a:t>
            </a:r>
            <a:r>
              <a:rPr lang="zh-CN" altLang="en-US" b="1">
                <a:solidFill>
                  <a:srgbClr val="2C40D8"/>
                </a:solidFill>
                <a:latin typeface="黑体" panose="02010609060101010101" charset="-122"/>
                <a:ea typeface="黑体" panose="02010609060101010101" charset="-122"/>
                <a:cs typeface="黑体" panose="02010609060101010101" charset="-122"/>
                <a:sym typeface="+mn-ea"/>
              </a:rPr>
              <a:t>起来，以提高工资、缩短工时、改善劳动条件为目标进行经济斗争。</a:t>
            </a:r>
            <a:endParaRPr lang="zh-CN" altLang="en-US" b="1">
              <a:solidFill>
                <a:srgbClr val="2C40D8"/>
              </a:solidFill>
              <a:latin typeface="黑体" charset="-122"/>
              <a:ea typeface="黑体" charset="-122"/>
              <a:cs typeface="黑体" panose="02010609060101010101" charset="-122"/>
            </a:endParaRPr>
          </a:p>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lang="zh-CN" altLang="en-US">
                <a:solidFill>
                  <a:schemeClr val="tx1">
                    <a:lumMod val="50000"/>
                  </a:schemeClr>
                </a:solidFill>
                <a:latin typeface="楷体" panose="02010609060101010101" charset="-122"/>
                <a:ea typeface="楷体" panose="02010609060101010101" charset="-122"/>
                <a:cs typeface="楷体" panose="02010609060101010101" charset="-122"/>
                <a:sym typeface="+mn-ea"/>
              </a:rPr>
              <a:t>在法国，公社的最早名称可追溯到中世纪中期，当时一些城市中的商人和市民为了反对城市领主的压迫而自动联合起来，结成自治团体，建立自卫军武装反抗的封建领主对城市的控制，以维护自己的利益。这种争取自治权利的城市就称为“公社”。公社仍承认封建主的某些权利，继续按规定缴纳赋税，承担劳役，各封建主也不得不承认公社的自治权.</a:t>
            </a:r>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18</a:t>
            </a:fld>
            <a:endParaRPr lang="en-US">
              <a:solidFill>
                <a:prstClr val="black"/>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solidFill>
                  <a:srgbClr val="333333"/>
                </a:solidFill>
                <a:ea typeface="楷体" panose="02010609060101010101" charset="-122"/>
                <a:sym typeface="+mn-ea"/>
              </a:rPr>
              <a:t>在一个农民的国度中无产阶级革命的独唱，就会变成哀歌。</a:t>
            </a:r>
            <a:r>
              <a:rPr lang="en-US">
                <a:solidFill>
                  <a:srgbClr val="333333"/>
                </a:solidFill>
                <a:latin typeface="楷体" panose="02010609060101010101" charset="-122"/>
                <a:sym typeface="+mn-ea"/>
              </a:rPr>
              <a:t>    </a:t>
            </a:r>
            <a:r>
              <a:rPr lang="zh-CN">
                <a:solidFill>
                  <a:srgbClr val="333333"/>
                </a:solidFill>
                <a:ea typeface="楷体" panose="02010609060101010101" charset="-122"/>
                <a:sym typeface="+mn-ea"/>
              </a:rPr>
              <a:t>——马克思    </a:t>
            </a:r>
            <a:r>
              <a:rPr lang="zh-CN">
                <a:solidFill>
                  <a:srgbClr val="333333"/>
                </a:solidFill>
                <a:ea typeface="楷体" panose="02010609060101010101" charset="-122"/>
                <a:sym typeface="+mn-ea"/>
              </a:rPr>
              <a:t> “法国整个资产阶级、所有的地主、工厂主都联合起来反对公社，他们层层包围了半个巴黎（另一半被德军包围）。”                      ——列宁 </a:t>
            </a:r>
            <a:r>
              <a:rPr lang="zh-CN">
                <a:solidFill>
                  <a:srgbClr val="333333"/>
                </a:solidFill>
                <a:ea typeface="楷体" panose="02010609060101010101" charset="-122"/>
                <a:sym typeface="+mn-ea"/>
              </a:rPr>
              <a:t>“当凡尔赛在磨刀霍霍时，巴黎却沉浸在起义胜利的欢乐中，他们认为继续向凡尔赛进军是在挑起内战。”                               ——马克思</a:t>
            </a:r>
            <a:r>
              <a:rPr lang="en-US">
                <a:solidFill>
                  <a:srgbClr val="333333"/>
                </a:solidFill>
                <a:latin typeface="楷体" panose="02010609060101010101" charset="-122"/>
                <a:sym typeface="+mn-ea"/>
              </a:rPr>
              <a:t>   </a:t>
            </a:r>
            <a:r>
              <a:rPr lang="zh-CN">
                <a:solidFill>
                  <a:srgbClr val="333333"/>
                </a:solidFill>
                <a:ea typeface="楷体" panose="02010609060101010101" charset="-122"/>
                <a:sym typeface="+mn-ea"/>
              </a:rPr>
              <a:t>银行是全部资本主义生活的神经，而公社不愿给人留下强盗、小偷的印象，在斗争的中途停了下来，没有剥夺法兰西银行。”             ——恩格斯</a:t>
            </a:r>
            <a:r>
              <a:rPr lang="zh-CN">
                <a:solidFill>
                  <a:srgbClr val="333333"/>
                </a:solidFill>
                <a:ea typeface="楷体" panose="02010609060101010101" charset="-122"/>
                <a:sym typeface="+mn-ea"/>
              </a:rPr>
              <a:t>   历史表明，我们以及所有和我们有同样想法的人，都是不对的。历史清楚地表明，当时欧洲大陆经济的状况还远没有成熟到可以铲除资本主义生产方式的程度</a:t>
            </a:r>
            <a:r>
              <a:rPr lang="en-US">
                <a:solidFill>
                  <a:srgbClr val="333333"/>
                </a:solidFill>
                <a:latin typeface="楷体" panose="02010609060101010101" charset="-122"/>
                <a:sym typeface="+mn-ea"/>
              </a:rPr>
              <a:t> </a:t>
            </a:r>
            <a:r>
              <a:rPr lang="zh-CN">
                <a:solidFill>
                  <a:srgbClr val="333333"/>
                </a:solidFill>
                <a:ea typeface="楷体" panose="02010609060101010101" charset="-122"/>
                <a:sym typeface="+mn-ea"/>
              </a:rPr>
              <a:t>。  ──恩格斯1895年《法兰西内战》导言</a:t>
            </a:r>
            <a:r>
              <a:rPr lang="zh-CN">
                <a:solidFill>
                  <a:srgbClr val="333333"/>
                </a:solidFill>
                <a:ea typeface="楷体" panose="02010609060101010101" charset="-122"/>
                <a:sym typeface="+mn-ea"/>
              </a:rPr>
              <a:t>
</a:t>
            </a:r>
            <a:endParaRPr lang="zh-CN" b="1">
              <a:solidFill>
                <a:srgbClr val="333333"/>
              </a:solidFill>
              <a:latin typeface="宋体" pitchFamily="2" charset="-122"/>
              <a:ea typeface="楷体" panose="02010609060101010101" charset="-122"/>
              <a:sym typeface="+mn-ea"/>
            </a:endParaRPr>
          </a:p>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358402" name="幻灯片图像占位符 1"/>
          <p:cNvSpPr>
            <a:spLocks noGrp="1" noRot="1" noTextEdit="1"/>
          </p:cNvSpPr>
          <p:nvPr>
            <p:ph type="sldImg"/>
          </p:nvPr>
        </p:nvSpPr>
        <p:spPr/>
      </p:sp>
      <p:sp>
        <p:nvSpPr>
          <p:cNvPr id="358403" name="文本占位符 2"/>
          <p:cNvSpPr>
            <a:spLocks noGrp="1"/>
          </p:cNvSpPr>
          <p:nvPr>
            <p:ph type="body" idx="1"/>
          </p:nvPr>
        </p:nvSpPr>
        <p:spPr/>
        <p:txBody>
          <a:bodyPr wrap="square" lIns="99075" tIns="49538" rIns="99075" bIns="49538" anchor="t"/>
          <a:lstStyle/>
          <a:p>
            <a:pPr lvl="0"/>
            <a:r>
              <a:rPr lang="zh-CN" altLang="en-US"/>
              <a:t>工人关注自己的经济状况，同时开始追求政治权利，不仅要求经济权益，还要争取政治权利，工人已经</a:t>
            </a:r>
            <a:r>
              <a:rPr lang="zh-CN" altLang="en-US">
                <a:solidFill>
                  <a:schemeClr val="hlink"/>
                </a:solidFill>
              </a:rPr>
              <a:t>觉醒</a:t>
            </a:r>
            <a:r>
              <a:rPr lang="zh-CN" altLang="en-US">
                <a:solidFill>
                  <a:srgbClr val="000099"/>
                </a:solidFill>
              </a:rPr>
              <a:t>（</a:t>
            </a:r>
            <a:r>
              <a:rPr lang="zh-CN" altLang="en-US"/>
              <a:t>无产阶级开始登上历史舞台）但都失败了</a:t>
            </a:r>
            <a:endParaRPr lang="zh-CN" altLang="en-US"/>
          </a:p>
          <a:p>
            <a:pPr lvl="0"/>
            <a:r>
              <a:rPr lang="zh-CN" altLang="zh-CN">
                <a:solidFill>
                  <a:srgbClr val="494949"/>
                </a:solidFill>
              </a:rPr>
              <a:t>“它（欧洲三大工人运动）打击了资产阶级，显示了无产阶级的伟大力量，从而为马克思主义理论提供了阶级和实践基础。同时，它也证明，无产阶级反对资产阶级的斗争需要科学的革命理论指导，才能取得胜利。”</a:t>
            </a:r>
            <a:r>
              <a:rPr lang="en-US" altLang="zh-CN">
                <a:solidFill>
                  <a:srgbClr val="494949"/>
                </a:solidFill>
              </a:rPr>
              <a:t>       </a:t>
            </a:r>
            <a:r>
              <a:rPr lang="zh-CN" altLang="zh-CN">
                <a:solidFill>
                  <a:srgbClr val="494949"/>
                </a:solidFill>
              </a:rPr>
              <a:t>——马世力《世界史纲》</a:t>
            </a:r>
            <a:endParaRPr lang="zh-CN" altLang="en-US">
              <a:solidFill>
                <a:srgbClr val="494949"/>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25</a:t>
            </a:fld>
            <a:endParaRPr lang="en-US">
              <a:solidFill>
                <a:prstClr val="black"/>
              </a:solidFill>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image" Target="../media/image2.png" /><Relationship Id="rId10" Type="http://schemas.openxmlformats.org/officeDocument/2006/relationships/image" Target="../media/image11.png" /><Relationship Id="rId11" Type="http://schemas.openxmlformats.org/officeDocument/2006/relationships/image" Target="../media/image12.png" /><Relationship Id="rId12" Type="http://schemas.openxmlformats.org/officeDocument/2006/relationships/image" Target="../media/image13.png" /><Relationship Id="rId13" Type="http://schemas.openxmlformats.org/officeDocument/2006/relationships/image" Target="../media/image14.png" /><Relationship Id="rId14" Type="http://schemas.openxmlformats.org/officeDocument/2006/relationships/slideMaster" Target="../slideMasters/slideMaster2.xml" /><Relationship Id="rId2" Type="http://schemas.openxmlformats.org/officeDocument/2006/relationships/image" Target="../media/image3.png" /><Relationship Id="rId3" Type="http://schemas.openxmlformats.org/officeDocument/2006/relationships/image" Target="../media/image4.png" /><Relationship Id="rId4" Type="http://schemas.openxmlformats.org/officeDocument/2006/relationships/image" Target="../media/image5.png" /><Relationship Id="rId5" Type="http://schemas.openxmlformats.org/officeDocument/2006/relationships/image" Target="../media/image6.png" /><Relationship Id="rId6" Type="http://schemas.openxmlformats.org/officeDocument/2006/relationships/image" Target="../media/image7.png" /><Relationship Id="rId7" Type="http://schemas.openxmlformats.org/officeDocument/2006/relationships/image" Target="../media/image8.png" /><Relationship Id="rId8" Type="http://schemas.openxmlformats.org/officeDocument/2006/relationships/image" Target="../media/image9.png" /><Relationship Id="rId9" Type="http://schemas.openxmlformats.org/officeDocument/2006/relationships/image" Target="../media/image10.png"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image" Target="../media/image15.jpeg" /><Relationship Id="rId2"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image" Target="../media/image16.jpeg" /><Relationship Id="rId2" Type="http://schemas.openxmlformats.org/officeDocument/2006/relationships/tags" Target="../tags/tag63.xml" /><Relationship Id="rId3" Type="http://schemas.openxmlformats.org/officeDocument/2006/relationships/image" Target="../media/image17.png" /><Relationship Id="rId4"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image" Target="../media/image18.png" /><Relationship Id="rId2" Type="http://schemas.openxmlformats.org/officeDocument/2006/relationships/image" Target="../media/image19.png" /><Relationship Id="rId3" Type="http://schemas.openxmlformats.org/officeDocument/2006/relationships/slideMaster" Target="../slideMasters/slideMaster3.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8.xml.rels>&#65279;<?xml version="1.0" encoding="utf-8" standalone="yes"?><Relationships xmlns="http://schemas.openxmlformats.org/package/2006/relationships"><Relationship Id="rId1" Type="http://schemas.openxmlformats.org/officeDocument/2006/relationships/image" Target="../media/image16.jpeg" /><Relationship Id="rId2" Type="http://schemas.openxmlformats.org/officeDocument/2006/relationships/tags" Target="../tags/tag64.xml" /><Relationship Id="rId3" Type="http://schemas.openxmlformats.org/officeDocument/2006/relationships/image" Target="../media/image17.png" /><Relationship Id="rId4" Type="http://schemas.openxmlformats.org/officeDocument/2006/relationships/slideMaster" Target="../slideMasters/slideMaster4.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8.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60.xml.rels>&#65279;<?xml version="1.0" encoding="utf-8" standalone="yes"?><Relationships xmlns="http://schemas.openxmlformats.org/package/2006/relationships"><Relationship Id="rId1" Type="http://schemas.openxmlformats.org/officeDocument/2006/relationships/image" Target="../media/image16.jpeg" /><Relationship Id="rId2" Type="http://schemas.openxmlformats.org/officeDocument/2006/relationships/tags" Target="../tags/tag65.xml" /><Relationship Id="rId3" Type="http://schemas.openxmlformats.org/officeDocument/2006/relationships/image" Target="../media/image17.png" /><Relationship Id="rId4" Type="http://schemas.openxmlformats.org/officeDocument/2006/relationships/slideMaster" Target="../slideMasters/slideMaster5.xml" /></Relationships>
</file>

<file path=ppt/slideLayouts/_rels/slideLayout61.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2.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3.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4.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5.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6.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7.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8.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9.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0.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71.xml.rels>&#65279;<?xml version="1.0" encoding="utf-8" standalone="yes"?><Relationships xmlns="http://schemas.openxmlformats.org/package/2006/relationships"><Relationship Id="rId1" Type="http://schemas.openxmlformats.org/officeDocument/2006/relationships/image" Target="../media/image16.jpeg" /><Relationship Id="rId2" Type="http://schemas.openxmlformats.org/officeDocument/2006/relationships/tags" Target="../tags/tag66.xml" /><Relationship Id="rId3" Type="http://schemas.openxmlformats.org/officeDocument/2006/relationships/image" Target="../media/image17.png" /><Relationship Id="rId4" Type="http://schemas.openxmlformats.org/officeDocument/2006/relationships/slideMaster" Target="../slideMasters/slideMaster6.xml" /></Relationships>
</file>

<file path=ppt/slideLayouts/_rels/slideLayout72.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3.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4.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5.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6.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7.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8.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9.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80.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81.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82.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83.xml.rels>&#65279;<?xml version="1.0" encoding="utf-8" standalone="yes"?><Relationships xmlns="http://schemas.openxmlformats.org/package/2006/relationships"><Relationship Id="rId1" Type="http://schemas.openxmlformats.org/officeDocument/2006/relationships/image" Target="../media/image16.jpeg" /><Relationship Id="rId2" Type="http://schemas.openxmlformats.org/officeDocument/2006/relationships/tags" Target="../tags/tag67.xml" /><Relationship Id="rId3" Type="http://schemas.openxmlformats.org/officeDocument/2006/relationships/image" Target="../media/image17.png" /><Relationship Id="rId4" Type="http://schemas.openxmlformats.org/officeDocument/2006/relationships/slideMaster" Target="../slideMasters/slideMaster7.xml" /></Relationships>
</file>

<file path=ppt/slideLayouts/_rels/slideLayout84.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85.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86.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7.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8.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spd="slow"/>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marR="0" lvl="1" indent="0" algn="l" defTabSz="914400" rtl="0" eaLnBrk="1" fontAlgn="auto" latinLnBrk="0" hangingPunct="1">
              <a:lnSpc>
                <a:spcPct val="130000"/>
              </a:lnSpc>
              <a:spcBef>
                <a:spcPct val="0"/>
              </a:spcBef>
              <a:spcAft>
                <a:spcPts val="1000"/>
              </a:spcAft>
              <a:buFont typeface="Arial" panose="020b0604020202020204" pitchFamily="34" charset="0"/>
              <a:buNone/>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914400" marR="0" lvl="2"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371600" marR="0" lvl="3"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1828800" marR="0" lvl="4"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spd="slow"/>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spd="slow"/>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4pPr>
            <a:lvl5pPr>
              <a:lnSpc>
                <a:spcPct val="130000"/>
              </a:lnSpc>
              <a:defRPr sz="1600">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spd="slow"/>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spd="slow"/>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spd="slow"/>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spd="slow"/>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400" y="1555200"/>
            <a:ext cx="5126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hasCustomPrompt="1"/>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4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stStyle>
          <a:p>
            <a:pPr lvl="0"/>
            <a:r>
              <a:rPr>
                <a:sym typeface="+mn-ea"/>
              </a:rPr>
              <a:t>单击此处编辑文本</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p:transition spd="slow"/>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hasCustomPrompt="1"/>
            <p:custDataLst>
              <p:tags r:id="rId2"/>
            </p:custDataLst>
          </p:nvPr>
        </p:nvSpPr>
        <p:spPr>
          <a:xfrm>
            <a:off x="914400" y="914400"/>
            <a:ext cx="9169200" cy="5029200"/>
          </a:xfrm>
        </p:spPr>
        <p:txBody>
          <a:bodyPr vert="eaVert" lIns="46800" tIns="46800" rIns="46800" bIns="46800"/>
          <a:lstStyle>
            <a:lvl1pPr indent="0" eaLnBrk="1" fontAlgn="auto" latinLnBrk="0" hangingPunct="1">
              <a:lnSpc>
                <a:spcPct val="160000"/>
              </a:lnSpc>
              <a:spcAft>
                <a:spcPts val="1600"/>
              </a:spcAft>
              <a:buNone/>
              <a:defRPr spc="300" baseline="0">
                <a:solidFill>
                  <a:schemeClr val="tx1">
                    <a:lumMod val="65000"/>
                    <a:lumOff val="35000"/>
                  </a:schemeClr>
                </a:solidFill>
              </a:defRPr>
            </a:lvl1pPr>
            <a:lvl2pPr indent="0" eaLnBrk="1" fontAlgn="auto" latinLnBrk="0" hangingPunct="1">
              <a:lnSpc>
                <a:spcPct val="160000"/>
              </a:lnSpc>
              <a:spcAft>
                <a:spcPts val="1600"/>
              </a:spcAft>
              <a:buNone/>
              <a:defRPr spc="300" baseline="0">
                <a:solidFill>
                  <a:schemeClr val="tx1">
                    <a:lumMod val="65000"/>
                    <a:lumOff val="35000"/>
                  </a:schemeClr>
                </a:solidFill>
              </a:defRPr>
            </a:lvl2pPr>
            <a:lvl3pPr indent="0" eaLnBrk="1" fontAlgn="auto" latinLnBrk="0" hangingPunct="1">
              <a:lnSpc>
                <a:spcPct val="160000"/>
              </a:lnSpc>
              <a:spcAft>
                <a:spcPts val="1600"/>
              </a:spcAft>
              <a:buNone/>
              <a:defRPr spc="300" baseline="0">
                <a:solidFill>
                  <a:schemeClr val="tx1">
                    <a:lumMod val="65000"/>
                    <a:lumOff val="35000"/>
                  </a:schemeClr>
                </a:solidFill>
              </a:defRPr>
            </a:lvl3pPr>
            <a:lvl4pPr indent="0" eaLnBrk="1" fontAlgn="auto" latinLnBrk="0" hangingPunct="1">
              <a:lnSpc>
                <a:spcPct val="160000"/>
              </a:lnSpc>
              <a:spcAft>
                <a:spcPts val="1600"/>
              </a:spcAft>
              <a:buNone/>
              <a:defRPr spc="300" baseline="0">
                <a:solidFill>
                  <a:schemeClr val="tx1">
                    <a:lumMod val="65000"/>
                    <a:lumOff val="35000"/>
                  </a:schemeClr>
                </a:solidFill>
              </a:defRPr>
            </a:lvl4pPr>
            <a:lvl5pPr indent="0" eaLnBrk="1" fontAlgn="auto" latinLnBrk="0" hangingPunct="1">
              <a:lnSpc>
                <a:spcPct val="160000"/>
              </a:lnSpc>
              <a:spcAft>
                <a:spcPts val="1600"/>
              </a:spcAft>
              <a:buNone/>
              <a:defRPr spc="300" baseline="0">
                <a:solidFill>
                  <a:schemeClr val="tx1">
                    <a:lumMod val="65000"/>
                    <a:lumOff val="35000"/>
                  </a:schemeClr>
                </a:solidFill>
              </a:defRPr>
            </a:lvl5pPr>
          </a:lstStyle>
          <a:p>
            <a:pPr lvl="0"/>
            <a:r>
              <a:rPr lang="zh-CN" altLang="en-US"/>
              <a:t>单击此处编辑文本</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spd="slow"/>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a:lnSpc>
                <a:spcPct val="130000"/>
              </a:lnSpc>
              <a:buFont typeface="Wingdings" panose="05000000000000000000" pitchFamily="2" charset="2"/>
              <a:buChar char="l"/>
              <a:defRPr spc="150" baseline="0">
                <a:solidFill>
                  <a:schemeClr val="tx1">
                    <a:lumMod val="65000"/>
                    <a:lumOff val="35000"/>
                  </a:schemeClr>
                </a:solidFill>
              </a:defRPr>
            </a:lvl1pPr>
            <a:lvl2pPr marL="685800" indent="-228600">
              <a:lnSpc>
                <a:spcPct val="130000"/>
              </a:lnSpc>
              <a:buFont typeface="Wingdings" panose="05000000000000000000" pitchFamily="2" charset="2"/>
              <a:buChar char="l"/>
              <a:defRPr spc="150" baseline="0">
                <a:solidFill>
                  <a:schemeClr val="tx1">
                    <a:lumMod val="65000"/>
                    <a:lumOff val="35000"/>
                  </a:schemeClr>
                </a:solidFill>
              </a:defRPr>
            </a:lvl2pPr>
            <a:lvl3pPr marL="1143000" indent="-228600">
              <a:lnSpc>
                <a:spcPct val="130000"/>
              </a:lnSpc>
              <a:buFont typeface="Wingdings" panose="05000000000000000000" pitchFamily="2" charset="2"/>
              <a:buChar char="l"/>
              <a:defRPr spc="150" baseline="0">
                <a:solidFill>
                  <a:schemeClr val="tx1">
                    <a:lumMod val="65000"/>
                    <a:lumOff val="35000"/>
                  </a:schemeClr>
                </a:solidFill>
              </a:defRPr>
            </a:lvl3pPr>
            <a:lvl4pPr marL="1600200" indent="-228600">
              <a:lnSpc>
                <a:spcPct val="130000"/>
              </a:lnSpc>
              <a:buFont typeface="Wingdings" panose="05000000000000000000" pitchFamily="2" charset="2"/>
              <a:buChar char="l"/>
              <a:defRPr spc="150" baseline="0">
                <a:solidFill>
                  <a:schemeClr val="tx1">
                    <a:lumMod val="65000"/>
                    <a:lumOff val="35000"/>
                  </a:schemeClr>
                </a:solidFill>
              </a:defRPr>
            </a:lvl4pPr>
            <a:lvl5pPr marL="2057400" indent="-228600">
              <a:lnSpc>
                <a:spcPct val="130000"/>
              </a:lnSpc>
              <a:buFont typeface="Wingdings" panose="05000000000000000000" pitchFamily="2" charset="2"/>
              <a:buChar char="l"/>
              <a:defRPr spc="150" baseline="0">
                <a:solidFill>
                  <a:schemeClr val="tx1">
                    <a:lumMod val="65000"/>
                    <a:lumOff val="3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spd="slow"/>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endParaRPr lang="zh-CN" altLang="en-US"/>
          </a:p>
        </p:txBody>
      </p:sp>
    </p:spTree>
  </p:cSld>
  <p:clrMapOvr>
    <a:masterClrMapping/>
  </p:clrMapOvr>
  <p:transition spd="slow"/>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blipFill dpi="0" rotWithShape="1">
          <a:blip r:embed="rId1">
            <a:lum/>
          </a:blip>
          <a:stretch>
            <a:fillRect/>
          </a:stretch>
        </a:blipFill>
        <a:effectLst/>
      </p:bgPr>
    </p:bg>
    <p:spTree>
      <p:nvGrpSpPr>
        <p:cNvPr id="1" name=""/>
        <p:cNvGrpSpPr/>
        <p:nvPr/>
      </p:nvGrpSpPr>
      <p:grpSpPr>
        <a:xfrm>
          <a:off x="0" y="0"/>
          <a:ext cx="0" cy="0"/>
        </a:xfrm>
      </p:grpSpPr>
    </p:spTree>
  </p:cSld>
  <p:clrMapOvr>
    <a:masterClrMapping/>
  </p:clrMapOvr>
  <p:transition spd="slow"/>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bg>
      <p:bgPr>
        <a:blipFill dpi="0" rotWithShape="1">
          <a:blip r:embed="rId1">
            <a:lum/>
          </a:blip>
          <a:stretch>
            <a:fillRect/>
          </a:stretch>
        </a:blipFill>
        <a:effectLst/>
      </p:bgPr>
    </p:bg>
    <p:spTree>
      <p:nvGrpSpPr>
        <p:cNvPr id="1" name=""/>
        <p:cNvGrpSpPr/>
        <p:nvPr/>
      </p:nvGrpSpPr>
      <p:grpSpPr>
        <a:xfrm>
          <a:off x="0" y="0"/>
          <a:ext cx="0" cy="0"/>
        </a:xfrm>
      </p:grpSpPr>
      <p:sp>
        <p:nvSpPr>
          <p:cNvPr id="2" name="矩形 1"/>
          <p:cNvSpPr/>
          <p:nvPr userDrawn="1"/>
        </p:nvSpPr>
        <p:spPr bwMode="auto">
          <a:xfrm>
            <a:off x="0" y="6812280"/>
            <a:ext cx="12192000" cy="76200"/>
          </a:xfrm>
          <a:prstGeom prst="rect">
            <a:avLst/>
          </a:prstGeom>
          <a:solidFill>
            <a:srgbClr val="706460"/>
          </a:solidFill>
          <a:ln>
            <a:noFill/>
          </a:ln>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06" tIns="45703" rIns="91406" bIns="45703" numCol="1" anchor="t" anchorCtr="0" compatLnSpc="1"/>
          <a:lstStyle/>
          <a:p>
            <a:pPr lvl="0"/>
            <a:endParaRPr lang="zh-CN" altLang="en-US"/>
          </a:p>
        </p:txBody>
      </p:sp>
    </p:spTree>
  </p:cSld>
  <p:clrMapOvr>
    <a:masterClrMapping/>
  </p:clrMapOvr>
  <p:transition spd="slow"/>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63262" y="4406900"/>
            <a:ext cx="10362597" cy="1362075"/>
          </a:xfrm>
        </p:spPr>
        <p:txBody>
          <a:bodyPr anchor="t"/>
          <a:lstStyle>
            <a:lvl1pPr algn="l">
              <a:defRPr sz="4000" b="1" cap="all">
                <a:solidFill>
                  <a:schemeClr val="tx1"/>
                </a:solidFill>
              </a:defRPr>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963262" y="2906713"/>
            <a:ext cx="10362597" cy="1500187"/>
          </a:xfrm>
        </p:spPr>
        <p:txBody>
          <a:bodyPr anchor="b"/>
          <a:lstStyle>
            <a:lvl1pPr marL="0" indent="0">
              <a:buNone/>
              <a:defRPr sz="2000">
                <a:solidFill>
                  <a:schemeClr val="tx1"/>
                </a:solidFill>
              </a:defRPr>
            </a:lvl1pPr>
            <a:lvl2pPr marL="457200" indent="0">
              <a:buNone/>
              <a:defRPr sz="1800"/>
            </a:lvl2pPr>
            <a:lvl3pPr marL="913765" indent="0">
              <a:buNone/>
              <a:defRPr sz="1600"/>
            </a:lvl3pPr>
            <a:lvl4pPr marL="1370965" indent="0">
              <a:buNone/>
              <a:defRPr sz="1400"/>
            </a:lvl4pPr>
            <a:lvl5pPr marL="1828165" indent="0">
              <a:buNone/>
              <a:defRPr sz="1400"/>
            </a:lvl5pPr>
            <a:lvl6pPr marL="2285365" indent="0">
              <a:buNone/>
              <a:defRPr sz="1400"/>
            </a:lvl6pPr>
            <a:lvl7pPr marL="2741930" indent="0">
              <a:buNone/>
              <a:defRPr sz="1400"/>
            </a:lvl7pPr>
            <a:lvl8pPr marL="3199130" indent="0">
              <a:buNone/>
              <a:defRPr sz="1400"/>
            </a:lvl8pPr>
            <a:lvl9pPr marL="3656330" indent="0">
              <a:buNone/>
              <a:defRPr sz="1400"/>
            </a:lvl9pPr>
          </a:lstStyle>
          <a:p>
            <a:pPr lvl="0"/>
            <a:r>
              <a:rPr lang="zh-CN" altLang="en-US"/>
              <a:t>编辑母版文本样式</a:t>
            </a:r>
            <a:endParaRPr lang="zh-CN" altLang="en-US"/>
          </a:p>
        </p:txBody>
      </p:sp>
    </p:spTree>
  </p:cSld>
  <p:clrMapOvr>
    <a:masterClrMapping/>
  </p:clrMapOvr>
  <p:transition spd="slow"/>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609378" y="1600200"/>
            <a:ext cx="540981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1538" y="1600200"/>
            <a:ext cx="541140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spd="slow"/>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09378" y="274638"/>
            <a:ext cx="10973562" cy="1143000"/>
          </a:xfrm>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609378" y="1535113"/>
            <a:ext cx="5387599" cy="639762"/>
          </a:xfrm>
        </p:spPr>
        <p:txBody>
          <a:bodyPr anchor="b"/>
          <a:lstStyle>
            <a:lvl1pPr marL="0" indent="0">
              <a:buNone/>
              <a:defRPr sz="2400" b="1"/>
            </a:lvl1pPr>
            <a:lvl2pPr marL="457200" indent="0">
              <a:buNone/>
              <a:defRPr sz="2000" b="1"/>
            </a:lvl2pPr>
            <a:lvl3pPr marL="913765" indent="0">
              <a:buNone/>
              <a:defRPr sz="1800" b="1"/>
            </a:lvl3pPr>
            <a:lvl4pPr marL="1370965" indent="0">
              <a:buNone/>
              <a:defRPr sz="1600" b="1"/>
            </a:lvl4pPr>
            <a:lvl5pPr marL="1828165" indent="0">
              <a:buNone/>
              <a:defRPr sz="1600" b="1"/>
            </a:lvl5pPr>
            <a:lvl6pPr marL="2285365" indent="0">
              <a:buNone/>
              <a:defRPr sz="1600" b="1"/>
            </a:lvl6pPr>
            <a:lvl7pPr marL="2741930" indent="0">
              <a:buNone/>
              <a:defRPr sz="1600" b="1"/>
            </a:lvl7pPr>
            <a:lvl8pPr marL="3199130" indent="0">
              <a:buNone/>
              <a:defRPr sz="1600" b="1"/>
            </a:lvl8pPr>
            <a:lvl9pPr marL="365633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609378" y="2174875"/>
            <a:ext cx="538759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93755" y="1535113"/>
            <a:ext cx="5389185" cy="639762"/>
          </a:xfrm>
        </p:spPr>
        <p:txBody>
          <a:bodyPr anchor="b"/>
          <a:lstStyle>
            <a:lvl1pPr marL="0" indent="0">
              <a:buNone/>
              <a:defRPr sz="2400" b="1"/>
            </a:lvl1pPr>
            <a:lvl2pPr marL="457200" indent="0">
              <a:buNone/>
              <a:defRPr sz="2000" b="1"/>
            </a:lvl2pPr>
            <a:lvl3pPr marL="913765" indent="0">
              <a:buNone/>
              <a:defRPr sz="1800" b="1"/>
            </a:lvl3pPr>
            <a:lvl4pPr marL="1370965" indent="0">
              <a:buNone/>
              <a:defRPr sz="1600" b="1"/>
            </a:lvl4pPr>
            <a:lvl5pPr marL="1828165" indent="0">
              <a:buNone/>
              <a:defRPr sz="1600" b="1"/>
            </a:lvl5pPr>
            <a:lvl6pPr marL="2285365" indent="0">
              <a:buNone/>
              <a:defRPr sz="1600" b="1"/>
            </a:lvl6pPr>
            <a:lvl7pPr marL="2741930" indent="0">
              <a:buNone/>
              <a:defRPr sz="1600" b="1"/>
            </a:lvl7pPr>
            <a:lvl8pPr marL="3199130" indent="0">
              <a:buNone/>
              <a:defRPr sz="1600" b="1"/>
            </a:lvl8pPr>
            <a:lvl9pPr marL="365633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93755" y="2174875"/>
            <a:ext cx="538918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spd="slow"/>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Tree>
  </p:cSld>
  <p:clrMapOvr>
    <a:masterClrMapping/>
  </p:clrMapOvr>
  <p:transition spd="slow"/>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spd="slow"/>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09378" y="273050"/>
            <a:ext cx="4011737"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4767112" y="273050"/>
            <a:ext cx="681582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609378" y="1435100"/>
            <a:ext cx="4011737" cy="4691063"/>
          </a:xfrm>
        </p:spPr>
        <p:txBody>
          <a:bodyPr/>
          <a:lstStyle>
            <a:lvl1pPr marL="0" indent="0">
              <a:buNone/>
              <a:defRPr sz="1400"/>
            </a:lvl1pPr>
            <a:lvl2pPr marL="457200" indent="0">
              <a:buNone/>
              <a:defRPr sz="1200"/>
            </a:lvl2pPr>
            <a:lvl3pPr marL="913765" indent="0">
              <a:buNone/>
              <a:defRPr sz="1000"/>
            </a:lvl3pPr>
            <a:lvl4pPr marL="1370965" indent="0">
              <a:buNone/>
              <a:defRPr sz="900"/>
            </a:lvl4pPr>
            <a:lvl5pPr marL="1828165" indent="0">
              <a:buNone/>
              <a:defRPr sz="900"/>
            </a:lvl5pPr>
            <a:lvl6pPr marL="2285365" indent="0">
              <a:buNone/>
              <a:defRPr sz="900"/>
            </a:lvl6pPr>
            <a:lvl7pPr marL="2741930" indent="0">
              <a:buNone/>
              <a:defRPr sz="900"/>
            </a:lvl7pPr>
            <a:lvl8pPr marL="3199130" indent="0">
              <a:buNone/>
              <a:defRPr sz="900"/>
            </a:lvl8pPr>
            <a:lvl9pPr marL="3656330" indent="0">
              <a:buNone/>
              <a:defRPr sz="900"/>
            </a:lvl9pPr>
          </a:lstStyle>
          <a:p>
            <a:pPr lvl="0"/>
            <a:r>
              <a:rPr lang="zh-CN" altLang="en-US"/>
              <a:t>编辑母版文本样式</a:t>
            </a:r>
            <a:endParaRPr lang="zh-CN" altLang="en-US"/>
          </a:p>
        </p:txBody>
      </p:sp>
    </p:spTree>
  </p:cSld>
  <p:clrMapOvr>
    <a:masterClrMapping/>
  </p:clrMapOvr>
  <p:transition spd="slow"/>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89904" y="4800600"/>
            <a:ext cx="7315708"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389904" y="612775"/>
            <a:ext cx="7315708" cy="4114800"/>
          </a:xfrm>
        </p:spPr>
        <p:txBody>
          <a:bodyPr/>
          <a:lstStyle>
            <a:lvl1pPr marL="0" indent="0">
              <a:buNone/>
              <a:defRPr sz="3200"/>
            </a:lvl1pPr>
            <a:lvl2pPr marL="457200" indent="0">
              <a:buNone/>
              <a:defRPr sz="2800"/>
            </a:lvl2pPr>
            <a:lvl3pPr marL="913765" indent="0">
              <a:buNone/>
              <a:defRPr sz="2400"/>
            </a:lvl3pPr>
            <a:lvl4pPr marL="1370965" indent="0">
              <a:buNone/>
              <a:defRPr sz="2000"/>
            </a:lvl4pPr>
            <a:lvl5pPr marL="1828165" indent="0">
              <a:buNone/>
              <a:defRPr sz="2000"/>
            </a:lvl5pPr>
            <a:lvl6pPr marL="2285365" indent="0">
              <a:buNone/>
              <a:defRPr sz="2000"/>
            </a:lvl6pPr>
            <a:lvl7pPr marL="2741930" indent="0">
              <a:buNone/>
              <a:defRPr sz="2000"/>
            </a:lvl7pPr>
            <a:lvl8pPr marL="3199130" indent="0">
              <a:buNone/>
              <a:defRPr sz="2000"/>
            </a:lvl8pPr>
            <a:lvl9pPr marL="3656330" indent="0">
              <a:buNone/>
              <a:defRPr sz="2000"/>
            </a:lvl9pPr>
          </a:lstStyle>
          <a:p>
            <a:r>
              <a:rPr lang="zh-CN" altLang="en-US"/>
              <a:t>单击图标添加图片</a:t>
            </a:r>
            <a:endParaRPr lang="zh-CN" altLang="en-US"/>
          </a:p>
        </p:txBody>
      </p:sp>
      <p:sp>
        <p:nvSpPr>
          <p:cNvPr id="4" name="文本占位符 3"/>
          <p:cNvSpPr>
            <a:spLocks noGrp="1"/>
          </p:cNvSpPr>
          <p:nvPr>
            <p:ph type="body" sz="half" idx="2" hasCustomPrompt="1"/>
          </p:nvPr>
        </p:nvSpPr>
        <p:spPr>
          <a:xfrm>
            <a:off x="2389904" y="5367338"/>
            <a:ext cx="7315708" cy="804862"/>
          </a:xfrm>
        </p:spPr>
        <p:txBody>
          <a:bodyPr/>
          <a:lstStyle>
            <a:lvl1pPr marL="0" indent="0">
              <a:buNone/>
              <a:defRPr sz="1400"/>
            </a:lvl1pPr>
            <a:lvl2pPr marL="457200" indent="0">
              <a:buNone/>
              <a:defRPr sz="1200"/>
            </a:lvl2pPr>
            <a:lvl3pPr marL="913765" indent="0">
              <a:buNone/>
              <a:defRPr sz="1000"/>
            </a:lvl3pPr>
            <a:lvl4pPr marL="1370965" indent="0">
              <a:buNone/>
              <a:defRPr sz="900"/>
            </a:lvl4pPr>
            <a:lvl5pPr marL="1828165" indent="0">
              <a:buNone/>
              <a:defRPr sz="900"/>
            </a:lvl5pPr>
            <a:lvl6pPr marL="2285365" indent="0">
              <a:buNone/>
              <a:defRPr sz="900"/>
            </a:lvl6pPr>
            <a:lvl7pPr marL="2741930" indent="0">
              <a:buNone/>
              <a:defRPr sz="900"/>
            </a:lvl7pPr>
            <a:lvl8pPr marL="3199130" indent="0">
              <a:buNone/>
              <a:defRPr sz="900"/>
            </a:lvl8pPr>
            <a:lvl9pPr marL="3656330" indent="0">
              <a:buNone/>
              <a:defRPr sz="900"/>
            </a:lvl9pPr>
          </a:lstStyle>
          <a:p>
            <a:pPr lvl="0"/>
            <a:r>
              <a:rPr lang="zh-CN" altLang="en-US"/>
              <a:t>编辑母版文本样式</a:t>
            </a:r>
            <a:endParaRPr lang="zh-CN" altLang="en-US"/>
          </a:p>
        </p:txBody>
      </p:sp>
    </p:spTree>
  </p:cSld>
  <p:clrMapOvr>
    <a:masterClrMapping/>
  </p:clrMapOvr>
  <p:transition spd="slow"/>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spd="slow"/>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8840740" y="908050"/>
            <a:ext cx="2742200" cy="5218113"/>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609378" y="908050"/>
            <a:ext cx="8079018" cy="5218113"/>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spd="slow"/>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标题幻灯片">
    <p:spTree>
      <p:nvGrpSpPr>
        <p:cNvPr id="1" name=""/>
        <p:cNvGrpSpPr/>
        <p:nvPr/>
      </p:nvGrpSpPr>
      <p:grpSpPr>
        <a:xfrm>
          <a:off x="0" y="0"/>
          <a:ext cx="0" cy="0"/>
        </a:xfrm>
      </p:grpSpPr>
      <p:pic>
        <p:nvPicPr>
          <p:cNvPr id="4" name="Picture 2" descr="PPECLOGO-eff-0-1"/>
          <p:cNvPicPr>
            <a:picLocks noChangeAspect="1" noChangeArrowheads="1"/>
          </p:cNvPicPr>
          <p:nvPr userDrawn="1"/>
        </p:nvPicPr>
        <p:blipFill>
          <a:blip r:embed="rId1"/>
          <a:stretch>
            <a:fillRect/>
          </a:stretch>
        </p:blipFill>
        <p:spPr bwMode="auto">
          <a:xfrm>
            <a:off x="4145402" y="2886609"/>
            <a:ext cx="1059963" cy="7987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PPECLOGO-eff-0-2"/>
          <p:cNvPicPr>
            <a:picLocks noChangeAspect="1" noChangeArrowheads="1"/>
          </p:cNvPicPr>
          <p:nvPr userDrawn="1"/>
        </p:nvPicPr>
        <p:blipFill>
          <a:blip r:embed="rId2"/>
          <a:stretch>
            <a:fillRect/>
          </a:stretch>
        </p:blipFill>
        <p:spPr bwMode="auto">
          <a:xfrm>
            <a:off x="8427390" y="2758265"/>
            <a:ext cx="1096414" cy="83893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PPECLOGO-eff-0-3"/>
          <p:cNvPicPr>
            <a:picLocks noChangeAspect="1" noChangeArrowheads="1"/>
          </p:cNvPicPr>
          <p:nvPr userDrawn="1"/>
        </p:nvPicPr>
        <p:blipFill>
          <a:blip r:embed="rId3"/>
          <a:stretch>
            <a:fillRect/>
          </a:stretch>
        </p:blipFill>
        <p:spPr bwMode="auto">
          <a:xfrm>
            <a:off x="1040072" y="1447779"/>
            <a:ext cx="3012633" cy="237621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descr="PPECLOGO-eff-0-1"/>
          <p:cNvPicPr>
            <a:picLocks noChangeAspect="1" noChangeArrowheads="1"/>
          </p:cNvPicPr>
          <p:nvPr userDrawn="1"/>
        </p:nvPicPr>
        <p:blipFill>
          <a:blip r:embed="rId4"/>
          <a:stretch>
            <a:fillRect/>
          </a:stretch>
        </p:blipFill>
        <p:spPr bwMode="auto">
          <a:xfrm>
            <a:off x="4465808" y="3771071"/>
            <a:ext cx="523936" cy="3956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PPECLOGO-eff-0-1"/>
          <p:cNvPicPr>
            <a:picLocks noChangeAspect="1" noChangeArrowheads="1"/>
          </p:cNvPicPr>
          <p:nvPr userDrawn="1"/>
        </p:nvPicPr>
        <p:blipFill>
          <a:blip r:embed="rId5"/>
          <a:stretch>
            <a:fillRect/>
          </a:stretch>
        </p:blipFill>
        <p:spPr bwMode="auto">
          <a:xfrm>
            <a:off x="7373652" y="2904246"/>
            <a:ext cx="401012" cy="30238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PPECLOGO-eff-0-2"/>
          <p:cNvPicPr>
            <a:picLocks noChangeAspect="1" noChangeArrowheads="1"/>
          </p:cNvPicPr>
          <p:nvPr userDrawn="1"/>
        </p:nvPicPr>
        <p:blipFill>
          <a:blip r:embed="rId6"/>
          <a:stretch>
            <a:fillRect/>
          </a:stretch>
        </p:blipFill>
        <p:spPr bwMode="auto">
          <a:xfrm>
            <a:off x="5275893" y="2574149"/>
            <a:ext cx="981373" cy="75091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PPECLOGO-eff-5-4"/>
          <p:cNvPicPr>
            <a:picLocks noChangeAspect="1" noChangeArrowheads="1"/>
          </p:cNvPicPr>
          <p:nvPr userDrawn="1"/>
        </p:nvPicPr>
        <p:blipFill>
          <a:blip r:embed="rId7"/>
          <a:stretch>
            <a:fillRect/>
          </a:stretch>
        </p:blipFill>
        <p:spPr bwMode="auto">
          <a:xfrm>
            <a:off x="3260753" y="3206628"/>
            <a:ext cx="1477097" cy="112384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PPECLOGO-eff-5-2"/>
          <p:cNvPicPr>
            <a:picLocks noChangeAspect="1" noChangeArrowheads="1"/>
          </p:cNvPicPr>
          <p:nvPr userDrawn="1"/>
        </p:nvPicPr>
        <p:blipFill>
          <a:blip r:embed="rId8"/>
          <a:stretch>
            <a:fillRect/>
          </a:stretch>
        </p:blipFill>
        <p:spPr bwMode="auto">
          <a:xfrm>
            <a:off x="5350453" y="3446014"/>
            <a:ext cx="1833775" cy="143630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PPECLOGO-eff-5-4"/>
          <p:cNvPicPr>
            <a:picLocks noChangeAspect="1" noChangeArrowheads="1"/>
          </p:cNvPicPr>
          <p:nvPr userDrawn="1"/>
        </p:nvPicPr>
        <p:blipFill>
          <a:blip r:embed="rId9"/>
          <a:stretch>
            <a:fillRect/>
          </a:stretch>
        </p:blipFill>
        <p:spPr bwMode="auto">
          <a:xfrm>
            <a:off x="9882499" y="2725338"/>
            <a:ext cx="1116387" cy="85170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PPECLOGO-eff-0-1"/>
          <p:cNvPicPr>
            <a:picLocks noChangeAspect="1" noChangeArrowheads="1"/>
          </p:cNvPicPr>
          <p:nvPr userDrawn="1"/>
        </p:nvPicPr>
        <p:blipFill>
          <a:blip r:embed="rId10"/>
          <a:stretch>
            <a:fillRect/>
          </a:stretch>
        </p:blipFill>
        <p:spPr bwMode="auto">
          <a:xfrm>
            <a:off x="7939905" y="3624920"/>
            <a:ext cx="521922" cy="39309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PPECLOGO-eff-0-1"/>
          <p:cNvPicPr>
            <a:picLocks noChangeAspect="1" noChangeArrowheads="1"/>
          </p:cNvPicPr>
          <p:nvPr userDrawn="1"/>
        </p:nvPicPr>
        <p:blipFill>
          <a:blip r:embed="rId10"/>
          <a:stretch>
            <a:fillRect/>
          </a:stretch>
        </p:blipFill>
        <p:spPr bwMode="auto">
          <a:xfrm>
            <a:off x="11250778" y="2365000"/>
            <a:ext cx="521920" cy="39309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PPECLOGO-eff2-1-2"/>
          <p:cNvPicPr>
            <a:picLocks noChangeAspect="1" noChangeArrowheads="1"/>
          </p:cNvPicPr>
          <p:nvPr userDrawn="1"/>
        </p:nvPicPr>
        <p:blipFill>
          <a:blip r:embed="rId11"/>
          <a:stretch>
            <a:fillRect/>
          </a:stretch>
        </p:blipFill>
        <p:spPr bwMode="auto">
          <a:xfrm>
            <a:off x="2053688" y="2795894"/>
            <a:ext cx="1696746" cy="142874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PPECLOGO-eff2-1-3"/>
          <p:cNvPicPr>
            <a:picLocks noChangeAspect="1" noChangeArrowheads="1"/>
          </p:cNvPicPr>
          <p:nvPr userDrawn="1"/>
        </p:nvPicPr>
        <p:blipFill>
          <a:blip r:embed="rId12"/>
          <a:stretch>
            <a:fillRect/>
          </a:stretch>
        </p:blipFill>
        <p:spPr bwMode="auto">
          <a:xfrm>
            <a:off x="3982174" y="2785815"/>
            <a:ext cx="437286" cy="36537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PPECLOGO-eff2-1-4"/>
          <p:cNvPicPr>
            <a:picLocks noChangeAspect="1" noChangeArrowheads="1"/>
          </p:cNvPicPr>
          <p:nvPr userDrawn="1"/>
        </p:nvPicPr>
        <p:blipFill>
          <a:blip r:embed="rId13"/>
          <a:stretch>
            <a:fillRect/>
          </a:stretch>
        </p:blipFill>
        <p:spPr bwMode="auto">
          <a:xfrm>
            <a:off x="8516235" y="3325061"/>
            <a:ext cx="703284" cy="58712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PPECLOGO-eff2-1-3"/>
          <p:cNvPicPr>
            <a:picLocks noChangeAspect="1" noChangeArrowheads="1"/>
          </p:cNvPicPr>
          <p:nvPr userDrawn="1"/>
        </p:nvPicPr>
        <p:blipFill>
          <a:blip r:embed="rId12"/>
          <a:stretch>
            <a:fillRect/>
          </a:stretch>
        </p:blipFill>
        <p:spPr bwMode="auto">
          <a:xfrm>
            <a:off x="9235641" y="2909285"/>
            <a:ext cx="360709" cy="30238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PPECLOGO-eff2-1-3"/>
          <p:cNvPicPr>
            <a:picLocks noChangeAspect="1" noChangeArrowheads="1"/>
          </p:cNvPicPr>
          <p:nvPr userDrawn="1"/>
        </p:nvPicPr>
        <p:blipFill>
          <a:blip r:embed="rId12"/>
          <a:stretch>
            <a:fillRect/>
          </a:stretch>
        </p:blipFill>
        <p:spPr bwMode="auto">
          <a:xfrm>
            <a:off x="9741438" y="3446013"/>
            <a:ext cx="282119" cy="2368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par>
                                <p:cTn id="35" presetID="10"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35" presetClass="path" presetSubtype="0" fill="hold" nodeType="withEffect">
                                  <p:stCondLst>
                                    <p:cond delay="0"/>
                                  </p:stCondLst>
                                  <p:childTnLst>
                                    <p:animMotion origin="layout" path="M 0 0 L -0.25 0 E" pathEditMode="relative" rAng="0" ptsTypes="">
                                      <p:cBhvr>
                                        <p:cTn id="39" dur="3000" fill="hold"/>
                                        <p:tgtEl>
                                          <p:spTgt spid="12"/>
                                        </p:tgtEl>
                                        <p:attrNameLst>
                                          <p:attrName>ppt_x</p:attrName>
                                          <p:attrName>ppt_y</p:attrName>
                                        </p:attrNameLst>
                                      </p:cBhvr>
                                      <p:rCtr x="0" y="0"/>
                                    </p:animMotion>
                                  </p:childTnLst>
                                </p:cTn>
                              </p:par>
                              <p:par>
                                <p:cTn id="40" presetID="35" presetClass="path" presetSubtype="0" fill="hold" nodeType="withEffect">
                                  <p:stCondLst>
                                    <p:cond delay="0"/>
                                  </p:stCondLst>
                                  <p:childTnLst>
                                    <p:animMotion origin="layout" path="M 4.16667E-06 3.33333E-06 L -0.31632 3.33333E-06" pathEditMode="relative" rAng="0" ptsTypes="AA">
                                      <p:cBhvr>
                                        <p:cTn id="41" dur="3000" fill="hold"/>
                                        <p:tgtEl>
                                          <p:spTgt spid="5"/>
                                        </p:tgtEl>
                                        <p:attrNameLst>
                                          <p:attrName>ppt_x</p:attrName>
                                          <p:attrName>ppt_y</p:attrName>
                                        </p:attrNameLst>
                                      </p:cBhvr>
                                      <p:rCtr x="-15816" y="0"/>
                                    </p:animMotion>
                                  </p:childTnLst>
                                </p:cTn>
                              </p:par>
                              <p:par>
                                <p:cTn id="42" presetID="35" presetClass="path" presetSubtype="0" fill="hold" nodeType="withEffect">
                                  <p:stCondLst>
                                    <p:cond delay="0"/>
                                  </p:stCondLst>
                                  <p:childTnLst>
                                    <p:animMotion origin="layout" path="M 0.00504 -1.85185E-06 L -0.46684 -1.85185E-06" pathEditMode="relative" rAng="0" ptsTypes="AA">
                                      <p:cBhvr>
                                        <p:cTn id="43" dur="3000" fill="hold"/>
                                        <p:tgtEl>
                                          <p:spTgt spid="8"/>
                                        </p:tgtEl>
                                        <p:attrNameLst>
                                          <p:attrName>ppt_x</p:attrName>
                                          <p:attrName>ppt_y</p:attrName>
                                        </p:attrNameLst>
                                      </p:cBhvr>
                                      <p:rCtr x="-23594" y="0"/>
                                    </p:animMotion>
                                  </p:childTnLst>
                                </p:cTn>
                              </p:par>
                              <p:par>
                                <p:cTn id="44" presetID="35" presetClass="path" presetSubtype="0" fill="hold" nodeType="withEffect">
                                  <p:stCondLst>
                                    <p:cond delay="0"/>
                                  </p:stCondLst>
                                  <p:childTnLst>
                                    <p:animMotion origin="layout" path="M -3.05556E-06 1.11111E-06 L -0.19531 1.11111E-06" pathEditMode="relative" rAng="0" ptsTypes="AA">
                                      <p:cBhvr>
                                        <p:cTn id="45" dur="3000" fill="hold"/>
                                        <p:tgtEl>
                                          <p:spTgt spid="9"/>
                                        </p:tgtEl>
                                        <p:attrNameLst>
                                          <p:attrName>ppt_x</p:attrName>
                                          <p:attrName>ppt_y</p:attrName>
                                        </p:attrNameLst>
                                      </p:cBhvr>
                                      <p:rCtr x="-9774" y="0"/>
                                    </p:animMotion>
                                  </p:childTnLst>
                                </p:cTn>
                              </p:par>
                              <p:par>
                                <p:cTn id="46" presetID="35" presetClass="path" presetSubtype="0" fill="hold" nodeType="withEffect">
                                  <p:stCondLst>
                                    <p:cond delay="0"/>
                                  </p:stCondLst>
                                  <p:childTnLst>
                                    <p:animMotion origin="layout" path="M 5.55556E-07 2.59259E-06 L -0.43594 2.59259E-06" pathEditMode="relative" rAng="0" ptsTypes="AA">
                                      <p:cBhvr>
                                        <p:cTn id="47" dur="3000" fill="hold"/>
                                        <p:tgtEl>
                                          <p:spTgt spid="7"/>
                                        </p:tgtEl>
                                        <p:attrNameLst>
                                          <p:attrName>ppt_x</p:attrName>
                                          <p:attrName>ppt_y</p:attrName>
                                        </p:attrNameLst>
                                      </p:cBhvr>
                                      <p:rCtr x="-21806" y="0"/>
                                    </p:animMotion>
                                  </p:childTnLst>
                                </p:cTn>
                              </p:par>
                              <p:par>
                                <p:cTn id="48" presetID="35" presetClass="path" presetSubtype="0" fill="hold" nodeType="withEffect">
                                  <p:stCondLst>
                                    <p:cond delay="0"/>
                                  </p:stCondLst>
                                  <p:childTnLst>
                                    <p:animMotion origin="layout" path="M 3.05556E-06 -1.85185E-06 L -0.33577 -1.85185E-06" pathEditMode="relative" rAng="0" ptsTypes="AA">
                                      <p:cBhvr>
                                        <p:cTn id="49" dur="3000" fill="hold"/>
                                        <p:tgtEl>
                                          <p:spTgt spid="4"/>
                                        </p:tgtEl>
                                        <p:attrNameLst>
                                          <p:attrName>ppt_x</p:attrName>
                                          <p:attrName>ppt_y</p:attrName>
                                        </p:attrNameLst>
                                      </p:cBhvr>
                                      <p:rCtr x="-16788" y="0"/>
                                    </p:animMotion>
                                  </p:childTnLst>
                                </p:cTn>
                              </p:par>
                              <p:par>
                                <p:cTn id="50" presetID="35" presetClass="path" presetSubtype="0" fill="hold" nodeType="withEffect">
                                  <p:stCondLst>
                                    <p:cond delay="0"/>
                                  </p:stCondLst>
                                  <p:childTnLst>
                                    <p:animMotion origin="layout" path="M 1.66667E-06 -1.85185E-06 L -0.57188 -1.85185E-06" pathEditMode="relative" rAng="0" ptsTypes="AA">
                                      <p:cBhvr>
                                        <p:cTn id="51" dur="3000" fill="hold"/>
                                        <p:tgtEl>
                                          <p:spTgt spid="13"/>
                                        </p:tgtEl>
                                        <p:attrNameLst>
                                          <p:attrName>ppt_x</p:attrName>
                                          <p:attrName>ppt_y</p:attrName>
                                        </p:attrNameLst>
                                      </p:cBhvr>
                                      <p:rCtr x="-28594" y="0"/>
                                    </p:animMotion>
                                  </p:childTnLst>
                                </p:cTn>
                              </p:par>
                              <p:par>
                                <p:cTn id="52" presetID="35" presetClass="path" presetSubtype="0" fill="hold" nodeType="withEffect">
                                  <p:stCondLst>
                                    <p:cond delay="0"/>
                                  </p:stCondLst>
                                  <p:childTnLst>
                                    <p:animMotion origin="layout" path="M 1.66667E-06 -1.85185E-06 L -0.57188 -1.85185E-06" pathEditMode="relative" rAng="0" ptsTypes="AA">
                                      <p:cBhvr>
                                        <p:cTn id="53" dur="3000" fill="hold"/>
                                        <p:tgtEl>
                                          <p:spTgt spid="14"/>
                                        </p:tgtEl>
                                        <p:attrNameLst>
                                          <p:attrName>ppt_x</p:attrName>
                                          <p:attrName>ppt_y</p:attrName>
                                        </p:attrNameLst>
                                      </p:cBhvr>
                                      <p:rCtr x="-28594" y="0"/>
                                    </p:animMotion>
                                  </p:childTnLst>
                                </p:cTn>
                              </p:par>
                              <p:par>
                                <p:cTn id="54" presetID="63" presetClass="path" presetSubtype="0" fill="hold" nodeType="withEffect">
                                  <p:stCondLst>
                                    <p:cond delay="0"/>
                                  </p:stCondLst>
                                  <p:childTnLst>
                                    <p:animMotion origin="layout" path="M 5.55556E-07 2.59259E-06 L 0.43906 2.59259E-06" pathEditMode="relative" rAng="0" ptsTypes="AA">
                                      <p:cBhvr>
                                        <p:cTn id="55" dur="3000" fill="hold"/>
                                        <p:tgtEl>
                                          <p:spTgt spid="11"/>
                                        </p:tgtEl>
                                        <p:attrNameLst>
                                          <p:attrName>ppt_x</p:attrName>
                                          <p:attrName>ppt_y</p:attrName>
                                        </p:attrNameLst>
                                      </p:cBhvr>
                                      <p:rCtr x="21944" y="0"/>
                                    </p:animMotion>
                                  </p:childTnLst>
                                </p:cTn>
                              </p:par>
                              <p:par>
                                <p:cTn id="56" presetID="63" presetClass="path" presetSubtype="0" fill="hold" nodeType="withEffect">
                                  <p:stCondLst>
                                    <p:cond delay="0"/>
                                  </p:stCondLst>
                                  <p:childTnLst>
                                    <p:animMotion origin="layout" path="M -1.38889E-06 2.96296E-06 L 0.62813 2.96296E-06" pathEditMode="relative" rAng="0" ptsTypes="AA">
                                      <p:cBhvr>
                                        <p:cTn id="57" dur="3000" fill="hold"/>
                                        <p:tgtEl>
                                          <p:spTgt spid="10"/>
                                        </p:tgtEl>
                                        <p:attrNameLst>
                                          <p:attrName>ppt_x</p:attrName>
                                          <p:attrName>ppt_y</p:attrName>
                                        </p:attrNameLst>
                                      </p:cBhvr>
                                      <p:rCtr x="31406" y="0"/>
                                    </p:animMotion>
                                  </p:childTnLst>
                                </p:cTn>
                              </p:par>
                              <p:par>
                                <p:cTn id="58" presetID="63" presetClass="path" presetSubtype="0" fill="hold" nodeType="withEffect">
                                  <p:stCondLst>
                                    <p:cond delay="0"/>
                                  </p:stCondLst>
                                  <p:childTnLst>
                                    <p:animMotion origin="layout" path="M 2.77778E-06 -2.96296E-06 L 0.42465 -2.96296E-06" pathEditMode="relative" rAng="0" ptsTypes="AA">
                                      <p:cBhvr>
                                        <p:cTn id="59" dur="3000" fill="hold"/>
                                        <p:tgtEl>
                                          <p:spTgt spid="6"/>
                                        </p:tgtEl>
                                        <p:attrNameLst>
                                          <p:attrName>ppt_x</p:attrName>
                                          <p:attrName>ppt_y</p:attrName>
                                        </p:attrNameLst>
                                      </p:cBhvr>
                                      <p:rCtr x="21233" y="0"/>
                                    </p:animMotion>
                                  </p:childTnLst>
                                </p:cTn>
                              </p:par>
                              <p:par>
                                <p:cTn id="60" presetID="10" presetClass="exit" presetSubtype="0" fill="hold" nodeType="withEffect">
                                  <p:stCondLst>
                                    <p:cond delay="2500"/>
                                  </p:stCondLst>
                                  <p:childTnLst>
                                    <p:animEffect transition="out" filter="fade">
                                      <p:cBhvr>
                                        <p:cTn id="61" dur="500"/>
                                        <p:tgtEl>
                                          <p:spTgt spid="10"/>
                                        </p:tgtEl>
                                      </p:cBhvr>
                                    </p:animEffect>
                                    <p:set>
                                      <p:cBhvr>
                                        <p:cTn id="62" dur="1" fill="hold">
                                          <p:stCondLst>
                                            <p:cond delay="499"/>
                                          </p:stCondLst>
                                        </p:cTn>
                                        <p:tgtEl>
                                          <p:spTgt spid="10"/>
                                        </p:tgtEl>
                                        <p:attrNameLst>
                                          <p:attrName>style.visibility</p:attrName>
                                        </p:attrNameLst>
                                      </p:cBhvr>
                                      <p:to>
                                        <p:strVal val="hidden"/>
                                      </p:to>
                                    </p:set>
                                  </p:childTnLst>
                                </p:cTn>
                              </p:par>
                              <p:par>
                                <p:cTn id="63" presetID="10" presetClass="exit" presetSubtype="0" fill="hold" nodeType="withEffect">
                                  <p:stCondLst>
                                    <p:cond delay="2500"/>
                                  </p:stCondLst>
                                  <p:childTnLst>
                                    <p:animEffect transition="out" filter="fade">
                                      <p:cBhvr>
                                        <p:cTn id="64" dur="500"/>
                                        <p:tgtEl>
                                          <p:spTgt spid="11"/>
                                        </p:tgtEl>
                                      </p:cBhvr>
                                    </p:animEffect>
                                    <p:set>
                                      <p:cBhvr>
                                        <p:cTn id="65" dur="1" fill="hold">
                                          <p:stCondLst>
                                            <p:cond delay="499"/>
                                          </p:stCondLst>
                                        </p:cTn>
                                        <p:tgtEl>
                                          <p:spTgt spid="11"/>
                                        </p:tgtEl>
                                        <p:attrNameLst>
                                          <p:attrName>style.visibility</p:attrName>
                                        </p:attrNameLst>
                                      </p:cBhvr>
                                      <p:to>
                                        <p:strVal val="hidden"/>
                                      </p:to>
                                    </p:set>
                                  </p:childTnLst>
                                </p:cTn>
                              </p:par>
                              <p:par>
                                <p:cTn id="66" presetID="10" presetClass="exit" presetSubtype="0" fill="hold" nodeType="withEffect">
                                  <p:stCondLst>
                                    <p:cond delay="2500"/>
                                  </p:stCondLst>
                                  <p:childTnLst>
                                    <p:animEffect transition="out" filter="fade">
                                      <p:cBhvr>
                                        <p:cTn id="67" dur="500"/>
                                        <p:tgtEl>
                                          <p:spTgt spid="13"/>
                                        </p:tgtEl>
                                      </p:cBhvr>
                                    </p:animEffect>
                                    <p:set>
                                      <p:cBhvr>
                                        <p:cTn id="68" dur="1" fill="hold">
                                          <p:stCondLst>
                                            <p:cond delay="499"/>
                                          </p:stCondLst>
                                        </p:cTn>
                                        <p:tgtEl>
                                          <p:spTgt spid="13"/>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500"/>
                                        <p:tgtEl>
                                          <p:spTgt spid="7"/>
                                        </p:tgtEl>
                                      </p:cBhvr>
                                    </p:animEffect>
                                    <p:set>
                                      <p:cBhvr>
                                        <p:cTn id="71" dur="1" fill="hold">
                                          <p:stCondLst>
                                            <p:cond delay="499"/>
                                          </p:stCondLst>
                                        </p:cTn>
                                        <p:tgtEl>
                                          <p:spTgt spid="7"/>
                                        </p:tgtEl>
                                        <p:attrNameLst>
                                          <p:attrName>style.visibility</p:attrName>
                                        </p:attrNameLst>
                                      </p:cBhvr>
                                      <p:to>
                                        <p:strVal val="hidden"/>
                                      </p:to>
                                    </p:set>
                                  </p:childTnLst>
                                </p:cTn>
                              </p:par>
                              <p:par>
                                <p:cTn id="72" presetID="10" presetClass="exit" presetSubtype="0" fill="hold" nodeType="withEffect">
                                  <p:stCondLst>
                                    <p:cond delay="2500"/>
                                  </p:stCondLst>
                                  <p:childTnLst>
                                    <p:animEffect transition="out" filter="fade">
                                      <p:cBhvr>
                                        <p:cTn id="73" dur="500"/>
                                        <p:tgtEl>
                                          <p:spTgt spid="9"/>
                                        </p:tgtEl>
                                      </p:cBhvr>
                                    </p:animEffect>
                                    <p:set>
                                      <p:cBhvr>
                                        <p:cTn id="74" dur="1" fill="hold">
                                          <p:stCondLst>
                                            <p:cond delay="499"/>
                                          </p:stCondLst>
                                        </p:cTn>
                                        <p:tgtEl>
                                          <p:spTgt spid="9"/>
                                        </p:tgtEl>
                                        <p:attrNameLst>
                                          <p:attrName>style.visibility</p:attrName>
                                        </p:attrNameLst>
                                      </p:cBhvr>
                                      <p:to>
                                        <p:strVal val="hidden"/>
                                      </p:to>
                                    </p:set>
                                  </p:childTnLst>
                                </p:cTn>
                              </p:par>
                              <p:par>
                                <p:cTn id="75" presetID="10" presetClass="exit" presetSubtype="0" fill="hold" nodeType="withEffect">
                                  <p:stCondLst>
                                    <p:cond delay="2500"/>
                                  </p:stCondLst>
                                  <p:childTnLst>
                                    <p:animEffect transition="out" filter="fade">
                                      <p:cBhvr>
                                        <p:cTn id="76" dur="500"/>
                                        <p:tgtEl>
                                          <p:spTgt spid="5"/>
                                        </p:tgtEl>
                                      </p:cBhvr>
                                    </p:animEffect>
                                    <p:set>
                                      <p:cBhvr>
                                        <p:cTn id="77" dur="1" fill="hold">
                                          <p:stCondLst>
                                            <p:cond delay="499"/>
                                          </p:stCondLst>
                                        </p:cTn>
                                        <p:tgtEl>
                                          <p:spTgt spid="5"/>
                                        </p:tgtEl>
                                        <p:attrNameLst>
                                          <p:attrName>style.visibility</p:attrName>
                                        </p:attrNameLst>
                                      </p:cBhvr>
                                      <p:to>
                                        <p:strVal val="hidden"/>
                                      </p:to>
                                    </p:set>
                                  </p:childTnLst>
                                </p:cTn>
                              </p:par>
                              <p:par>
                                <p:cTn id="78" presetID="10" presetClass="exit" presetSubtype="0" fill="hold" nodeType="withEffect">
                                  <p:stCondLst>
                                    <p:cond delay="2500"/>
                                  </p:stCondLst>
                                  <p:childTnLst>
                                    <p:animEffect transition="out" filter="fade">
                                      <p:cBhvr>
                                        <p:cTn id="79" dur="500"/>
                                        <p:tgtEl>
                                          <p:spTgt spid="12"/>
                                        </p:tgtEl>
                                      </p:cBhvr>
                                    </p:animEffect>
                                    <p:set>
                                      <p:cBhvr>
                                        <p:cTn id="80" dur="1" fill="hold">
                                          <p:stCondLst>
                                            <p:cond delay="499"/>
                                          </p:stCondLst>
                                        </p:cTn>
                                        <p:tgtEl>
                                          <p:spTgt spid="12"/>
                                        </p:tgtEl>
                                        <p:attrNameLst>
                                          <p:attrName>style.visibility</p:attrName>
                                        </p:attrNameLst>
                                      </p:cBhvr>
                                      <p:to>
                                        <p:strVal val="hidden"/>
                                      </p:to>
                                    </p:set>
                                  </p:childTnLst>
                                </p:cTn>
                              </p:par>
                              <p:par>
                                <p:cTn id="81" presetID="10" presetClass="exit" presetSubtype="0" fill="hold" nodeType="withEffect">
                                  <p:stCondLst>
                                    <p:cond delay="2500"/>
                                  </p:stCondLst>
                                  <p:childTnLst>
                                    <p:animEffect transition="out" filter="fade">
                                      <p:cBhvr>
                                        <p:cTn id="82" dur="500"/>
                                        <p:tgtEl>
                                          <p:spTgt spid="14"/>
                                        </p:tgtEl>
                                      </p:cBhvr>
                                    </p:animEffect>
                                    <p:set>
                                      <p:cBhvr>
                                        <p:cTn id="83" dur="1" fill="hold">
                                          <p:stCondLst>
                                            <p:cond delay="499"/>
                                          </p:stCondLst>
                                        </p:cTn>
                                        <p:tgtEl>
                                          <p:spTgt spid="14"/>
                                        </p:tgtEl>
                                        <p:attrNameLst>
                                          <p:attrName>style.visibility</p:attrName>
                                        </p:attrNameLst>
                                      </p:cBhvr>
                                      <p:to>
                                        <p:strVal val="hidden"/>
                                      </p:to>
                                    </p:set>
                                  </p:childTnLst>
                                </p:cTn>
                              </p:par>
                              <p:par>
                                <p:cTn id="84" presetID="10" presetClass="exit" presetSubtype="0" fill="hold" nodeType="withEffect">
                                  <p:stCondLst>
                                    <p:cond delay="2500"/>
                                  </p:stCondLst>
                                  <p:childTnLst>
                                    <p:animEffect transition="out" filter="fade">
                                      <p:cBhvr>
                                        <p:cTn id="85" dur="500"/>
                                        <p:tgtEl>
                                          <p:spTgt spid="6"/>
                                        </p:tgtEl>
                                      </p:cBhvr>
                                    </p:animEffect>
                                    <p:set>
                                      <p:cBhvr>
                                        <p:cTn id="86" dur="1" fill="hold">
                                          <p:stCondLst>
                                            <p:cond delay="499"/>
                                          </p:stCondLst>
                                        </p:cTn>
                                        <p:tgtEl>
                                          <p:spTgt spid="6"/>
                                        </p:tgtEl>
                                        <p:attrNameLst>
                                          <p:attrName>style.visibility</p:attrName>
                                        </p:attrNameLst>
                                      </p:cBhvr>
                                      <p:to>
                                        <p:strVal val="hidden"/>
                                      </p:to>
                                    </p:set>
                                  </p:childTnLst>
                                </p:cTn>
                              </p:par>
                              <p:par>
                                <p:cTn id="87" presetID="10" presetClass="exit" presetSubtype="0" fill="hold" nodeType="withEffect">
                                  <p:stCondLst>
                                    <p:cond delay="2500"/>
                                  </p:stCondLst>
                                  <p:childTnLst>
                                    <p:animEffect transition="out" filter="fade">
                                      <p:cBhvr>
                                        <p:cTn id="88" dur="500"/>
                                        <p:tgtEl>
                                          <p:spTgt spid="4"/>
                                        </p:tgtEl>
                                      </p:cBhvr>
                                    </p:animEffect>
                                    <p:set>
                                      <p:cBhvr>
                                        <p:cTn id="89" dur="1" fill="hold">
                                          <p:stCondLst>
                                            <p:cond delay="499"/>
                                          </p:stCondLst>
                                        </p:cTn>
                                        <p:tgtEl>
                                          <p:spTgt spid="4"/>
                                        </p:tgtEl>
                                        <p:attrNameLst>
                                          <p:attrName>style.visibility</p:attrName>
                                        </p:attrNameLst>
                                      </p:cBhvr>
                                      <p:to>
                                        <p:strVal val="hidden"/>
                                      </p:to>
                                    </p:set>
                                  </p:childTnLst>
                                </p:cTn>
                              </p:par>
                              <p:par>
                                <p:cTn id="90" presetID="10" presetClass="exit" presetSubtype="0" fill="hold" nodeType="withEffect">
                                  <p:stCondLst>
                                    <p:cond delay="2500"/>
                                  </p:stCondLst>
                                  <p:childTnLst>
                                    <p:animEffect transition="out" filter="fade">
                                      <p:cBhvr>
                                        <p:cTn id="91" dur="500"/>
                                        <p:tgtEl>
                                          <p:spTgt spid="8"/>
                                        </p:tgtEl>
                                      </p:cBhvr>
                                    </p:animEffect>
                                    <p:set>
                                      <p:cBhvr>
                                        <p:cTn id="92" dur="1" fill="hold">
                                          <p:stCondLst>
                                            <p:cond delay="499"/>
                                          </p:stCondLst>
                                        </p:cTn>
                                        <p:tgtEl>
                                          <p:spTgt spid="8"/>
                                        </p:tgtEl>
                                        <p:attrNameLst>
                                          <p:attrName>style.visibility</p:attrName>
                                        </p:attrNameLst>
                                      </p:cBhvr>
                                      <p:to>
                                        <p:strVal val="hidden"/>
                                      </p:to>
                                    </p:set>
                                  </p:childTnLst>
                                </p:cTn>
                              </p:par>
                              <p:par>
                                <p:cTn id="93" presetID="10" presetClass="entr" presetSubtype="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100"/>
                                        <p:tgtEl>
                                          <p:spTgt spid="15"/>
                                        </p:tgtEl>
                                      </p:cBhvr>
                                    </p:animEffect>
                                  </p:childTnLst>
                                </p:cTn>
                              </p:par>
                              <p:par>
                                <p:cTn id="96" presetID="10" presetClass="entr" presetSubtype="0" fill="hold" nodeType="withEffect">
                                  <p:stCondLst>
                                    <p:cond delay="600"/>
                                  </p:stCondLst>
                                  <p:childTnLst>
                                    <p:set>
                                      <p:cBhvr>
                                        <p:cTn id="97" dur="1" fill="hold">
                                          <p:stCondLst>
                                            <p:cond delay="0"/>
                                          </p:stCondLst>
                                        </p:cTn>
                                        <p:tgtEl>
                                          <p:spTgt spid="16"/>
                                        </p:tgtEl>
                                        <p:attrNameLst>
                                          <p:attrName>style.visibility</p:attrName>
                                        </p:attrNameLst>
                                      </p:cBhvr>
                                      <p:to>
                                        <p:strVal val="visible"/>
                                      </p:to>
                                    </p:set>
                                    <p:animEffect transition="in" filter="fade">
                                      <p:cBhvr>
                                        <p:cTn id="98" dur="100"/>
                                        <p:tgtEl>
                                          <p:spTgt spid="16"/>
                                        </p:tgtEl>
                                      </p:cBhvr>
                                    </p:animEffect>
                                  </p:childTnLst>
                                </p:cTn>
                              </p:par>
                              <p:par>
                                <p:cTn id="99" presetID="10" presetClass="entr" presetSubtype="0" fill="hold" nodeType="withEffect">
                                  <p:stCondLst>
                                    <p:cond delay="20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100"/>
                                        <p:tgtEl>
                                          <p:spTgt spid="17"/>
                                        </p:tgtEl>
                                      </p:cBhvr>
                                    </p:animEffect>
                                  </p:childTnLst>
                                </p:cTn>
                              </p:par>
                              <p:par>
                                <p:cTn id="102" presetID="10" presetClass="entr" presetSubtype="0" fill="hold" nodeType="withEffect">
                                  <p:stCondLst>
                                    <p:cond delay="180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100"/>
                                        <p:tgtEl>
                                          <p:spTgt spid="18"/>
                                        </p:tgtEl>
                                      </p:cBhvr>
                                    </p:animEffect>
                                  </p:childTnLst>
                                </p:cTn>
                              </p:par>
                              <p:par>
                                <p:cTn id="105" presetID="10" presetClass="entr" presetSubtype="0" fill="hold" nodeType="withEffect">
                                  <p:stCondLst>
                                    <p:cond delay="2200"/>
                                  </p:stCondLst>
                                  <p:childTnLst>
                                    <p:set>
                                      <p:cBhvr>
                                        <p:cTn id="106" dur="1" fill="hold">
                                          <p:stCondLst>
                                            <p:cond delay="0"/>
                                          </p:stCondLst>
                                        </p:cTn>
                                        <p:tgtEl>
                                          <p:spTgt spid="19"/>
                                        </p:tgtEl>
                                        <p:attrNameLst>
                                          <p:attrName>style.visibility</p:attrName>
                                        </p:attrNameLst>
                                      </p:cBhvr>
                                      <p:to>
                                        <p:strVal val="visible"/>
                                      </p:to>
                                    </p:set>
                                    <p:animEffect transition="in" filter="fade">
                                      <p:cBhvr>
                                        <p:cTn id="107" dur="100"/>
                                        <p:tgtEl>
                                          <p:spTgt spid="19"/>
                                        </p:tgtEl>
                                      </p:cBhvr>
                                    </p:animEffect>
                                  </p:childTnLst>
                                </p:cTn>
                              </p:par>
                              <p:par>
                                <p:cTn id="108" presetID="53" presetClass="exit" presetSubtype="0" fill="hold" nodeType="withEffect">
                                  <p:stCondLst>
                                    <p:cond delay="100"/>
                                  </p:stCondLst>
                                  <p:childTnLst>
                                    <p:anim calcmode="lin" valueType="num">
                                      <p:cBhvr>
                                        <p:cTn id="109" dur="1000"/>
                                        <p:tgtEl>
                                          <p:spTgt spid="15"/>
                                        </p:tgtEl>
                                        <p:attrNameLst>
                                          <p:attrName>ppt_w</p:attrName>
                                        </p:attrNameLst>
                                      </p:cBhvr>
                                      <p:tavLst>
                                        <p:tav tm="0">
                                          <p:val>
                                            <p:strVal val="ppt_w"/>
                                          </p:val>
                                        </p:tav>
                                        <p:tav tm="100000">
                                          <p:val>
                                            <p:fltVal val="0"/>
                                          </p:val>
                                        </p:tav>
                                      </p:tavLst>
                                    </p:anim>
                                    <p:anim calcmode="lin" valueType="num">
                                      <p:cBhvr>
                                        <p:cTn id="110" dur="1000"/>
                                        <p:tgtEl>
                                          <p:spTgt spid="15"/>
                                        </p:tgtEl>
                                        <p:attrNameLst>
                                          <p:attrName>ppt_h</p:attrName>
                                        </p:attrNameLst>
                                      </p:cBhvr>
                                      <p:tavLst>
                                        <p:tav tm="0">
                                          <p:val>
                                            <p:strVal val="ppt_h"/>
                                          </p:val>
                                        </p:tav>
                                        <p:tav tm="100000">
                                          <p:val>
                                            <p:fltVal val="0"/>
                                          </p:val>
                                        </p:tav>
                                      </p:tavLst>
                                    </p:anim>
                                    <p:animEffect transition="out" filter="fade">
                                      <p:cBhvr>
                                        <p:cTn id="111" dur="1000"/>
                                        <p:tgtEl>
                                          <p:spTgt spid="15"/>
                                        </p:tgtEl>
                                      </p:cBhvr>
                                    </p:animEffect>
                                    <p:set>
                                      <p:cBhvr>
                                        <p:cTn id="112" dur="1" fill="hold">
                                          <p:stCondLst>
                                            <p:cond delay="999"/>
                                          </p:stCondLst>
                                        </p:cTn>
                                        <p:tgtEl>
                                          <p:spTgt spid="15"/>
                                        </p:tgtEl>
                                        <p:attrNameLst>
                                          <p:attrName>style.visibility</p:attrName>
                                        </p:attrNameLst>
                                      </p:cBhvr>
                                      <p:to>
                                        <p:strVal val="hidden"/>
                                      </p:to>
                                    </p:set>
                                  </p:childTnLst>
                                </p:cTn>
                              </p:par>
                              <p:par>
                                <p:cTn id="113" presetID="53" presetClass="exit" presetSubtype="0" fill="hold" nodeType="withEffect">
                                  <p:stCondLst>
                                    <p:cond delay="700"/>
                                  </p:stCondLst>
                                  <p:childTnLst>
                                    <p:anim calcmode="lin" valueType="num">
                                      <p:cBhvr>
                                        <p:cTn id="114" dur="500"/>
                                        <p:tgtEl>
                                          <p:spTgt spid="16"/>
                                        </p:tgtEl>
                                        <p:attrNameLst>
                                          <p:attrName>ppt_w</p:attrName>
                                        </p:attrNameLst>
                                      </p:cBhvr>
                                      <p:tavLst>
                                        <p:tav tm="0">
                                          <p:val>
                                            <p:strVal val="ppt_w"/>
                                          </p:val>
                                        </p:tav>
                                        <p:tav tm="100000">
                                          <p:val>
                                            <p:fltVal val="0"/>
                                          </p:val>
                                        </p:tav>
                                      </p:tavLst>
                                    </p:anim>
                                    <p:anim calcmode="lin" valueType="num">
                                      <p:cBhvr>
                                        <p:cTn id="115" dur="500"/>
                                        <p:tgtEl>
                                          <p:spTgt spid="16"/>
                                        </p:tgtEl>
                                        <p:attrNameLst>
                                          <p:attrName>ppt_h</p:attrName>
                                        </p:attrNameLst>
                                      </p:cBhvr>
                                      <p:tavLst>
                                        <p:tav tm="0">
                                          <p:val>
                                            <p:strVal val="ppt_h"/>
                                          </p:val>
                                        </p:tav>
                                        <p:tav tm="100000">
                                          <p:val>
                                            <p:fltVal val="0"/>
                                          </p:val>
                                        </p:tav>
                                      </p:tavLst>
                                    </p:anim>
                                    <p:animEffect transition="out" filter="fade">
                                      <p:cBhvr>
                                        <p:cTn id="116" dur="500"/>
                                        <p:tgtEl>
                                          <p:spTgt spid="16"/>
                                        </p:tgtEl>
                                      </p:cBhvr>
                                    </p:animEffect>
                                    <p:set>
                                      <p:cBhvr>
                                        <p:cTn id="117" dur="1" fill="hold">
                                          <p:stCondLst>
                                            <p:cond delay="499"/>
                                          </p:stCondLst>
                                        </p:cTn>
                                        <p:tgtEl>
                                          <p:spTgt spid="16"/>
                                        </p:tgtEl>
                                        <p:attrNameLst>
                                          <p:attrName>style.visibility</p:attrName>
                                        </p:attrNameLst>
                                      </p:cBhvr>
                                      <p:to>
                                        <p:strVal val="hidden"/>
                                      </p:to>
                                    </p:set>
                                  </p:childTnLst>
                                </p:cTn>
                              </p:par>
                              <p:par>
                                <p:cTn id="118" presetID="53" presetClass="exit" presetSubtype="0" fill="hold" nodeType="withEffect">
                                  <p:stCondLst>
                                    <p:cond delay="300"/>
                                  </p:stCondLst>
                                  <p:childTnLst>
                                    <p:anim calcmode="lin" valueType="num">
                                      <p:cBhvr>
                                        <p:cTn id="119" dur="500"/>
                                        <p:tgtEl>
                                          <p:spTgt spid="17"/>
                                        </p:tgtEl>
                                        <p:attrNameLst>
                                          <p:attrName>ppt_w</p:attrName>
                                        </p:attrNameLst>
                                      </p:cBhvr>
                                      <p:tavLst>
                                        <p:tav tm="0">
                                          <p:val>
                                            <p:strVal val="ppt_w"/>
                                          </p:val>
                                        </p:tav>
                                        <p:tav tm="100000">
                                          <p:val>
                                            <p:fltVal val="0"/>
                                          </p:val>
                                        </p:tav>
                                      </p:tavLst>
                                    </p:anim>
                                    <p:anim calcmode="lin" valueType="num">
                                      <p:cBhvr>
                                        <p:cTn id="120" dur="500"/>
                                        <p:tgtEl>
                                          <p:spTgt spid="17"/>
                                        </p:tgtEl>
                                        <p:attrNameLst>
                                          <p:attrName>ppt_h</p:attrName>
                                        </p:attrNameLst>
                                      </p:cBhvr>
                                      <p:tavLst>
                                        <p:tav tm="0">
                                          <p:val>
                                            <p:strVal val="ppt_h"/>
                                          </p:val>
                                        </p:tav>
                                        <p:tav tm="100000">
                                          <p:val>
                                            <p:fltVal val="0"/>
                                          </p:val>
                                        </p:tav>
                                      </p:tavLst>
                                    </p:anim>
                                    <p:animEffect transition="out" filter="fade">
                                      <p:cBhvr>
                                        <p:cTn id="121" dur="500"/>
                                        <p:tgtEl>
                                          <p:spTgt spid="17"/>
                                        </p:tgtEl>
                                      </p:cBhvr>
                                    </p:animEffect>
                                    <p:set>
                                      <p:cBhvr>
                                        <p:cTn id="122" dur="1" fill="hold">
                                          <p:stCondLst>
                                            <p:cond delay="499"/>
                                          </p:stCondLst>
                                        </p:cTn>
                                        <p:tgtEl>
                                          <p:spTgt spid="17"/>
                                        </p:tgtEl>
                                        <p:attrNameLst>
                                          <p:attrName>style.visibility</p:attrName>
                                        </p:attrNameLst>
                                      </p:cBhvr>
                                      <p:to>
                                        <p:strVal val="hidden"/>
                                      </p:to>
                                    </p:set>
                                  </p:childTnLst>
                                </p:cTn>
                              </p:par>
                              <p:par>
                                <p:cTn id="123" presetID="53" presetClass="exit" presetSubtype="0" fill="hold" nodeType="withEffect">
                                  <p:stCondLst>
                                    <p:cond delay="1900"/>
                                  </p:stCondLst>
                                  <p:childTnLst>
                                    <p:anim calcmode="lin" valueType="num">
                                      <p:cBhvr>
                                        <p:cTn id="124" dur="500"/>
                                        <p:tgtEl>
                                          <p:spTgt spid="18"/>
                                        </p:tgtEl>
                                        <p:attrNameLst>
                                          <p:attrName>ppt_w</p:attrName>
                                        </p:attrNameLst>
                                      </p:cBhvr>
                                      <p:tavLst>
                                        <p:tav tm="0">
                                          <p:val>
                                            <p:strVal val="ppt_w"/>
                                          </p:val>
                                        </p:tav>
                                        <p:tav tm="100000">
                                          <p:val>
                                            <p:fltVal val="0"/>
                                          </p:val>
                                        </p:tav>
                                      </p:tavLst>
                                    </p:anim>
                                    <p:anim calcmode="lin" valueType="num">
                                      <p:cBhvr>
                                        <p:cTn id="125" dur="500"/>
                                        <p:tgtEl>
                                          <p:spTgt spid="18"/>
                                        </p:tgtEl>
                                        <p:attrNameLst>
                                          <p:attrName>ppt_h</p:attrName>
                                        </p:attrNameLst>
                                      </p:cBhvr>
                                      <p:tavLst>
                                        <p:tav tm="0">
                                          <p:val>
                                            <p:strVal val="ppt_h"/>
                                          </p:val>
                                        </p:tav>
                                        <p:tav tm="100000">
                                          <p:val>
                                            <p:fltVal val="0"/>
                                          </p:val>
                                        </p:tav>
                                      </p:tavLst>
                                    </p:anim>
                                    <p:animEffect transition="out" filter="fade">
                                      <p:cBhvr>
                                        <p:cTn id="126" dur="500"/>
                                        <p:tgtEl>
                                          <p:spTgt spid="18"/>
                                        </p:tgtEl>
                                      </p:cBhvr>
                                    </p:animEffect>
                                    <p:set>
                                      <p:cBhvr>
                                        <p:cTn id="127" dur="1" fill="hold">
                                          <p:stCondLst>
                                            <p:cond delay="499"/>
                                          </p:stCondLst>
                                        </p:cTn>
                                        <p:tgtEl>
                                          <p:spTgt spid="18"/>
                                        </p:tgtEl>
                                        <p:attrNameLst>
                                          <p:attrName>style.visibility</p:attrName>
                                        </p:attrNameLst>
                                      </p:cBhvr>
                                      <p:to>
                                        <p:strVal val="hidden"/>
                                      </p:to>
                                    </p:set>
                                  </p:childTnLst>
                                </p:cTn>
                              </p:par>
                              <p:par>
                                <p:cTn id="128" presetID="53" presetClass="exit" presetSubtype="0" fill="hold" nodeType="withEffect">
                                  <p:stCondLst>
                                    <p:cond delay="2300"/>
                                  </p:stCondLst>
                                  <p:childTnLst>
                                    <p:anim calcmode="lin" valueType="num">
                                      <p:cBhvr>
                                        <p:cTn id="129" dur="500"/>
                                        <p:tgtEl>
                                          <p:spTgt spid="19"/>
                                        </p:tgtEl>
                                        <p:attrNameLst>
                                          <p:attrName>ppt_w</p:attrName>
                                        </p:attrNameLst>
                                      </p:cBhvr>
                                      <p:tavLst>
                                        <p:tav tm="0">
                                          <p:val>
                                            <p:strVal val="ppt_w"/>
                                          </p:val>
                                        </p:tav>
                                        <p:tav tm="100000">
                                          <p:val>
                                            <p:fltVal val="0"/>
                                          </p:val>
                                        </p:tav>
                                      </p:tavLst>
                                    </p:anim>
                                    <p:anim calcmode="lin" valueType="num">
                                      <p:cBhvr>
                                        <p:cTn id="130" dur="500"/>
                                        <p:tgtEl>
                                          <p:spTgt spid="19"/>
                                        </p:tgtEl>
                                        <p:attrNameLst>
                                          <p:attrName>ppt_h</p:attrName>
                                        </p:attrNameLst>
                                      </p:cBhvr>
                                      <p:tavLst>
                                        <p:tav tm="0">
                                          <p:val>
                                            <p:strVal val="ppt_h"/>
                                          </p:val>
                                        </p:tav>
                                        <p:tav tm="100000">
                                          <p:val>
                                            <p:fltVal val="0"/>
                                          </p:val>
                                        </p:tav>
                                      </p:tavLst>
                                    </p:anim>
                                    <p:animEffect transition="out" filter="fade">
                                      <p:cBhvr>
                                        <p:cTn id="131" dur="500"/>
                                        <p:tgtEl>
                                          <p:spTgt spid="19"/>
                                        </p:tgtEl>
                                      </p:cBhvr>
                                    </p:animEffect>
                                    <p:set>
                                      <p:cBhvr>
                                        <p:cTn id="132"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cSld name="1_标题和内容">
    <p:spTree>
      <p:nvGrpSpPr>
        <p:cNvPr id="1" name=""/>
        <p:cNvGrpSpPr/>
        <p:nvPr/>
      </p:nvGrpSpPr>
      <p:grpSpPr>
        <a:xfrm>
          <a:off x="0" y="0"/>
          <a:ext cx="0" cy="0"/>
        </a:xfrm>
      </p:grpSpPr>
      <p:sp>
        <p:nvSpPr>
          <p:cNvPr id="2" name="标题 1"/>
          <p:cNvSpPr>
            <a:spLocks noGrp="1"/>
          </p:cNvSpPr>
          <p:nvPr>
            <p:ph type="title"/>
          </p:nvPr>
        </p:nvSpPr>
        <p:spPr>
          <a:xfrm>
            <a:off x="825323" y="908050"/>
            <a:ext cx="10597485" cy="635000"/>
          </a:xfrm>
        </p:spPr>
        <p:txBody>
          <a:bodyPr/>
          <a:lstStyle>
            <a:lvl1pPr>
              <a:defRPr>
                <a:solidFill>
                  <a:schemeClr val="accent1"/>
                </a:solidFill>
              </a:defRPr>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825323" y="1600200"/>
            <a:ext cx="10597485" cy="4525963"/>
          </a:xfrm>
        </p:spPr>
        <p:txBody>
          <a:bodyPr/>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cxnSp>
        <p:nvCxnSpPr>
          <p:cNvPr id="4" name="直接连接符 3"/>
          <p:cNvCxnSpPr/>
          <p:nvPr userDrawn="1"/>
        </p:nvCxnSpPr>
        <p:spPr bwMode="auto">
          <a:xfrm>
            <a:off x="794469" y="627765"/>
            <a:ext cx="8728831" cy="0"/>
          </a:xfrm>
          <a:prstGeom prst="lin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Freeform 5"/>
          <p:cNvSpPr/>
          <p:nvPr userDrawn="1"/>
        </p:nvSpPr>
        <p:spPr bwMode="auto">
          <a:xfrm>
            <a:off x="10627244" y="195484"/>
            <a:ext cx="1234625" cy="442913"/>
          </a:xfrm>
          <a:custGeom>
            <a:gdLst>
              <a:gd name="T0" fmla="*/ 201 w 1654"/>
              <a:gd name="T1" fmla="*/ 0 h 554"/>
              <a:gd name="T2" fmla="*/ 1654 w 1654"/>
              <a:gd name="T3" fmla="*/ 0 h 554"/>
              <a:gd name="T4" fmla="*/ 1453 w 1654"/>
              <a:gd name="T5" fmla="*/ 554 h 554"/>
              <a:gd name="T6" fmla="*/ 0 w 1654"/>
              <a:gd name="T7" fmla="*/ 554 h 554"/>
              <a:gd name="T8" fmla="*/ 201 w 1654"/>
              <a:gd name="T9" fmla="*/ 0 h 554"/>
            </a:gdLst>
            <a:cxnLst>
              <a:cxn ang="0">
                <a:pos x="T0" y="T1"/>
              </a:cxn>
              <a:cxn ang="0">
                <a:pos x="T2" y="T3"/>
              </a:cxn>
              <a:cxn ang="0">
                <a:pos x="T4" y="T5"/>
              </a:cxn>
              <a:cxn ang="0">
                <a:pos x="T6" y="T7"/>
              </a:cxn>
              <a:cxn ang="0">
                <a:pos x="T8" y="T9"/>
              </a:cxn>
            </a:cxnLst>
            <a:rect l="0" t="0" r="r" b="b"/>
            <a:pathLst>
              <a:path w="1653" h="554">
                <a:moveTo>
                  <a:pt x="201" y="0"/>
                </a:moveTo>
                <a:lnTo>
                  <a:pt x="1654" y="0"/>
                </a:lnTo>
                <a:lnTo>
                  <a:pt x="1453" y="554"/>
                </a:lnTo>
                <a:lnTo>
                  <a:pt x="0" y="554"/>
                </a:lnTo>
                <a:lnTo>
                  <a:pt x="201" y="0"/>
                </a:lnTo>
                <a:close/>
              </a:path>
            </a:pathLst>
          </a:custGeom>
          <a:solidFill>
            <a:schemeClr val="accent1"/>
          </a:solidFill>
          <a:ln>
            <a:noFill/>
          </a:ln>
        </p:spPr>
        <p:txBody>
          <a:bodyPr vert="horz" wrap="square" lIns="91406" tIns="45703" rIns="91406" bIns="45703" numCol="1" anchor="t" anchorCtr="0" compatLnSpc="1"/>
          <a:lstStyle/>
          <a:p>
            <a:endParaRPr lang="zh-CN" altLang="en-US"/>
          </a:p>
        </p:txBody>
      </p:sp>
      <p:sp>
        <p:nvSpPr>
          <p:cNvPr id="6" name="Freeform 16"/>
          <p:cNvSpPr/>
          <p:nvPr userDrawn="1"/>
        </p:nvSpPr>
        <p:spPr bwMode="auto">
          <a:xfrm>
            <a:off x="10289231" y="195484"/>
            <a:ext cx="426882" cy="442913"/>
          </a:xfrm>
          <a:custGeom>
            <a:gdLst>
              <a:gd name="T0" fmla="*/ 202 w 571"/>
              <a:gd name="T1" fmla="*/ 0 h 554"/>
              <a:gd name="T2" fmla="*/ 571 w 571"/>
              <a:gd name="T3" fmla="*/ 0 h 554"/>
              <a:gd name="T4" fmla="*/ 369 w 571"/>
              <a:gd name="T5" fmla="*/ 554 h 554"/>
              <a:gd name="T6" fmla="*/ 0 w 571"/>
              <a:gd name="T7" fmla="*/ 554 h 554"/>
              <a:gd name="T8" fmla="*/ 202 w 571"/>
              <a:gd name="T9" fmla="*/ 0 h 554"/>
            </a:gdLst>
            <a:cxnLst>
              <a:cxn ang="0">
                <a:pos x="T0" y="T1"/>
              </a:cxn>
              <a:cxn ang="0">
                <a:pos x="T2" y="T3"/>
              </a:cxn>
              <a:cxn ang="0">
                <a:pos x="T4" y="T5"/>
              </a:cxn>
              <a:cxn ang="0">
                <a:pos x="T6" y="T7"/>
              </a:cxn>
              <a:cxn ang="0">
                <a:pos x="T8" y="T9"/>
              </a:cxn>
            </a:cxnLst>
            <a:rect l="0" t="0" r="r" b="b"/>
            <a:pathLst>
              <a:path w="571" h="554">
                <a:moveTo>
                  <a:pt x="202" y="0"/>
                </a:moveTo>
                <a:lnTo>
                  <a:pt x="571" y="0"/>
                </a:lnTo>
                <a:lnTo>
                  <a:pt x="369" y="554"/>
                </a:lnTo>
                <a:lnTo>
                  <a:pt x="0" y="554"/>
                </a:lnTo>
                <a:lnTo>
                  <a:pt x="202" y="0"/>
                </a:lnTo>
                <a:close/>
              </a:path>
            </a:pathLst>
          </a:custGeom>
          <a:solidFill>
            <a:schemeClr val="bg2"/>
          </a:solidFill>
          <a:ln>
            <a:noFill/>
          </a:ln>
        </p:spPr>
        <p:txBody>
          <a:bodyPr vert="horz" wrap="square" lIns="91406" tIns="45703" rIns="91406" bIns="45703" numCol="1" anchor="t" anchorCtr="0" compatLnSpc="1"/>
          <a:lstStyle/>
          <a:p>
            <a:endParaRPr lang="zh-CN" altLang="en-US"/>
          </a:p>
        </p:txBody>
      </p:sp>
      <p:sp>
        <p:nvSpPr>
          <p:cNvPr id="7" name="Freeform 17"/>
          <p:cNvSpPr/>
          <p:nvPr userDrawn="1"/>
        </p:nvSpPr>
        <p:spPr bwMode="auto">
          <a:xfrm>
            <a:off x="9954390" y="195484"/>
            <a:ext cx="426882" cy="442913"/>
          </a:xfrm>
          <a:custGeom>
            <a:gdLst>
              <a:gd name="T0" fmla="*/ 202 w 571"/>
              <a:gd name="T1" fmla="*/ 0 h 554"/>
              <a:gd name="T2" fmla="*/ 571 w 571"/>
              <a:gd name="T3" fmla="*/ 0 h 554"/>
              <a:gd name="T4" fmla="*/ 369 w 571"/>
              <a:gd name="T5" fmla="*/ 554 h 554"/>
              <a:gd name="T6" fmla="*/ 0 w 571"/>
              <a:gd name="T7" fmla="*/ 554 h 554"/>
              <a:gd name="T8" fmla="*/ 202 w 571"/>
              <a:gd name="T9" fmla="*/ 0 h 554"/>
            </a:gdLst>
            <a:cxnLst>
              <a:cxn ang="0">
                <a:pos x="T0" y="T1"/>
              </a:cxn>
              <a:cxn ang="0">
                <a:pos x="T2" y="T3"/>
              </a:cxn>
              <a:cxn ang="0">
                <a:pos x="T4" y="T5"/>
              </a:cxn>
              <a:cxn ang="0">
                <a:pos x="T6" y="T7"/>
              </a:cxn>
              <a:cxn ang="0">
                <a:pos x="T8" y="T9"/>
              </a:cxn>
            </a:cxnLst>
            <a:rect l="0" t="0" r="r" b="b"/>
            <a:pathLst>
              <a:path w="571" h="554">
                <a:moveTo>
                  <a:pt x="202" y="0"/>
                </a:moveTo>
                <a:lnTo>
                  <a:pt x="571" y="0"/>
                </a:lnTo>
                <a:lnTo>
                  <a:pt x="369" y="554"/>
                </a:lnTo>
                <a:lnTo>
                  <a:pt x="0" y="554"/>
                </a:lnTo>
                <a:lnTo>
                  <a:pt x="202" y="0"/>
                </a:lnTo>
                <a:close/>
              </a:path>
            </a:pathLst>
          </a:custGeom>
          <a:solidFill>
            <a:schemeClr val="bg1"/>
          </a:solidFill>
          <a:ln>
            <a:noFill/>
          </a:ln>
        </p:spPr>
        <p:txBody>
          <a:bodyPr vert="horz" wrap="square" lIns="91406" tIns="45703" rIns="91406" bIns="45703" numCol="1" anchor="t" anchorCtr="0" compatLnSpc="1"/>
          <a:lstStyle/>
          <a:p>
            <a:endParaRPr lang="zh-CN" altLang="en-US"/>
          </a:p>
        </p:txBody>
      </p:sp>
      <p:sp>
        <p:nvSpPr>
          <p:cNvPr id="8" name="Freeform 18"/>
          <p:cNvSpPr/>
          <p:nvPr userDrawn="1"/>
        </p:nvSpPr>
        <p:spPr bwMode="auto">
          <a:xfrm>
            <a:off x="9616376" y="195484"/>
            <a:ext cx="426882" cy="442913"/>
          </a:xfrm>
          <a:custGeom>
            <a:gdLst>
              <a:gd name="T0" fmla="*/ 202 w 571"/>
              <a:gd name="T1" fmla="*/ 0 h 554"/>
              <a:gd name="T2" fmla="*/ 571 w 571"/>
              <a:gd name="T3" fmla="*/ 0 h 554"/>
              <a:gd name="T4" fmla="*/ 369 w 571"/>
              <a:gd name="T5" fmla="*/ 554 h 554"/>
              <a:gd name="T6" fmla="*/ 0 w 571"/>
              <a:gd name="T7" fmla="*/ 554 h 554"/>
              <a:gd name="T8" fmla="*/ 202 w 571"/>
              <a:gd name="T9" fmla="*/ 0 h 554"/>
            </a:gdLst>
            <a:cxnLst>
              <a:cxn ang="0">
                <a:pos x="T0" y="T1"/>
              </a:cxn>
              <a:cxn ang="0">
                <a:pos x="T2" y="T3"/>
              </a:cxn>
              <a:cxn ang="0">
                <a:pos x="T4" y="T5"/>
              </a:cxn>
              <a:cxn ang="0">
                <a:pos x="T6" y="T7"/>
              </a:cxn>
              <a:cxn ang="0">
                <a:pos x="T8" y="T9"/>
              </a:cxn>
            </a:cxnLst>
            <a:rect l="0" t="0" r="r" b="b"/>
            <a:pathLst>
              <a:path w="571" h="554">
                <a:moveTo>
                  <a:pt x="202" y="0"/>
                </a:moveTo>
                <a:lnTo>
                  <a:pt x="571" y="0"/>
                </a:lnTo>
                <a:lnTo>
                  <a:pt x="369" y="554"/>
                </a:lnTo>
                <a:lnTo>
                  <a:pt x="0" y="554"/>
                </a:lnTo>
                <a:lnTo>
                  <a:pt x="202" y="0"/>
                </a:lnTo>
                <a:close/>
              </a:path>
            </a:pathLst>
          </a:custGeom>
          <a:solidFill>
            <a:schemeClr val="tx1"/>
          </a:solidFill>
          <a:ln>
            <a:noFill/>
          </a:ln>
        </p:spPr>
        <p:txBody>
          <a:bodyPr vert="horz" wrap="square" lIns="91406" tIns="45703" rIns="91406" bIns="45703" numCol="1" anchor="t" anchorCtr="0" compatLnSpc="1"/>
          <a:lstStyle/>
          <a:p>
            <a:endParaRPr lang="zh-CN" altLang="en-US"/>
          </a:p>
        </p:txBody>
      </p:sp>
      <p:sp>
        <p:nvSpPr>
          <p:cNvPr id="9" name="文本框 8"/>
          <p:cNvSpPr txBox="1"/>
          <p:nvPr userDrawn="1"/>
        </p:nvSpPr>
        <p:spPr>
          <a:xfrm>
            <a:off x="11089616" y="218008"/>
            <a:ext cx="309880" cy="368300"/>
          </a:xfrm>
          <a:prstGeom prst="rect">
            <a:avLst/>
          </a:prstGeom>
          <a:noFill/>
        </p:spPr>
        <p:txBody>
          <a:bodyPr wrap="none" rtlCol="0">
            <a:spAutoFit/>
          </a:bodyPr>
          <a:lstStyle/>
          <a:p>
            <a:pPr algn="ctr"/>
            <a:fld id="{D8D532AE-1218-4540-83FB-2A8BCE0E4579}" type="slidenum">
              <a:rPr lang="zh-CN" altLang="en-US" smtClean="0">
                <a:solidFill>
                  <a:schemeClr val="accent2"/>
                </a:solidFill>
                <a:latin typeface="+mj-ea"/>
                <a:ea typeface="+mj-ea"/>
              </a:rPr>
              <a:t/>
            </a:fld>
            <a:endParaRPr lang="zh-CN" altLang="en-US">
              <a:solidFill>
                <a:schemeClr val="accent2"/>
              </a:solidFill>
              <a:latin typeface="+mj-ea"/>
              <a:ea typeface="+mj-ea"/>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3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clipArtAndTx" preserve="1">
  <p:cSld name="标题，剪贴画与文本">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联机映像占位符 2"/>
          <p:cNvSpPr>
            <a:spLocks noGrp="1"/>
          </p:cNvSpPr>
          <p:nvPr>
            <p:ph type="clipArt" sz="half" idx="1"/>
          </p:nvPr>
        </p:nvSpPr>
        <p:spPr>
          <a:xfrm>
            <a:off x="838200" y="1825625"/>
            <a:ext cx="5181600" cy="4351338"/>
          </a:xfrm>
        </p:spPr>
        <p:txBody>
          <a:bodyPr/>
          <a:lstStyle/>
          <a:p>
            <a:endParaRPr lang="zh-CN" altLang="en-US"/>
          </a:p>
        </p:txBody>
      </p:sp>
      <p:sp>
        <p:nvSpPr>
          <p:cNvPr id="4" name="文本占位符 3"/>
          <p:cNvSpPr>
            <a:spLocks noGrp="1"/>
          </p:cNvSpPr>
          <p:nvPr>
            <p:ph type="body"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a:xfrm>
            <a:off x="879742" y="6349833"/>
            <a:ext cx="2700000" cy="316800"/>
          </a:xfrm>
        </p:spPr>
        <p:txBody>
          <a:bodyPr/>
          <a:lstStyle/>
          <a:p>
            <a:pPr lvl="0">
              <a:buClrTx/>
            </a:pPr>
            <a:endParaRPr lang="zh-CN" altLang="en-US"/>
          </a:p>
        </p:txBody>
      </p:sp>
      <p:sp>
        <p:nvSpPr>
          <p:cNvPr id="6" name="页脚占位符 5"/>
          <p:cNvSpPr>
            <a:spLocks noGrp="1"/>
          </p:cNvSpPr>
          <p:nvPr>
            <p:ph type="ftr" sz="quarter" idx="11"/>
          </p:nvPr>
        </p:nvSpPr>
        <p:spPr>
          <a:xfrm>
            <a:off x="4116000" y="6349833"/>
            <a:ext cx="3960000" cy="316800"/>
          </a:xfrm>
        </p:spPr>
        <p:txBody>
          <a:bodyPr/>
          <a:lstStyle/>
          <a:p>
            <a:pPr lvl="0">
              <a:buClrTx/>
            </a:pPr>
            <a:endParaRPr lang="zh-CN" altLang="en-US"/>
          </a:p>
        </p:txBody>
      </p:sp>
      <p:sp>
        <p:nvSpPr>
          <p:cNvPr id="7" name="灯片编号占位符 6"/>
          <p:cNvSpPr>
            <a:spLocks noGrp="1"/>
          </p:cNvSpPr>
          <p:nvPr>
            <p:ph type="sldNum" sz="quarter" idx="12"/>
          </p:nvPr>
        </p:nvSpPr>
        <p:spPr>
          <a:xfrm>
            <a:off x="8610600" y="6349833"/>
            <a:ext cx="2700000" cy="316800"/>
          </a:xfrm>
        </p:spPr>
        <p:txBody>
          <a:bodyPr/>
          <a:lstStyle/>
          <a:p>
            <a:pPr lvl="0">
              <a:buClrTx/>
            </a:pPr>
            <a:fld id="{9A0DB2DC-4C9A-4742-B13C-FB6460FD3503}" type="slidenum">
              <a:rPr lang="zh-CN" altLang="en-US"/>
              <a:t/>
            </a:fld>
            <a:endParaRPr lang="zh-CN" altLang="en-US"/>
          </a:p>
        </p:txBody>
      </p:sp>
    </p:spTree>
  </p:cSld>
  <p:clrMapOvr>
    <a:masterClrMapping/>
  </p:clrMapOvr>
  <p:transition spd="slow"/>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页">
    <p:spTree>
      <p:nvGrpSpPr>
        <p:cNvPr id="1" name=""/>
        <p:cNvGrpSpPr/>
        <p:nvPr/>
      </p:nvGrpSpPr>
      <p:grpSpPr>
        <a:xfrm>
          <a:off x="0" y="0"/>
          <a: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B58A06C8-C3BE-4A25-993C-107D7F4FD59D}" type="datetime1">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a:latin typeface="Verdana" panose="020b0604030504040204" pitchFamily="34" charset="0"/>
              </a:rPr>
              <a:t/>
            </a:fld>
            <a:endParaRPr lang="zh-CN" altLang="en-US">
              <a:latin typeface="Verdana" panose="020b0604030504040204" pitchFamily="34" charset="0"/>
            </a:endParaRPr>
          </a:p>
        </p:txBody>
      </p:sp>
    </p:spTree>
  </p:cSld>
  <p:clrMapOvr>
    <a:masterClrMapping/>
  </p:clrMapOvr>
  <p:transition spd="slow"/>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B58A06C8-C3BE-4A25-993C-107D7F4FD59D}" type="datetime1">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a:latin typeface="Verdana" panose="020b0604030504040204" pitchFamily="34" charset="0"/>
              </a:rPr>
              <a:t/>
            </a:fld>
            <a:endParaRPr lang="zh-CN" altLang="en-US">
              <a:latin typeface="Verdana" panose="020b0604030504040204" pitchFamily="34" charset="0"/>
            </a:endParaRPr>
          </a:p>
        </p:txBody>
      </p:sp>
    </p:spTree>
  </p:cSld>
  <p:clrMapOvr>
    <a:masterClrMapping/>
  </p:clrMapOvr>
  <p:transition spd="slow"/>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7" name="标题 6"/>
          <p:cNvSpPr>
            <a:spLocks noGrp="1"/>
          </p:cNvSpPr>
          <p:nvPr>
            <p:ph type="title"/>
          </p:nvPr>
        </p:nvSpPr>
        <p:spPr/>
        <p:txBody>
          <a:bodyPr rtlCol="0"/>
          <a:lstStyle/>
          <a:p>
            <a:r>
              <a:rPr lang="zh-CN" altLang="en-US" smtClean="0"/>
              <a:t>单击此处编辑母版标题样式</a:t>
            </a:r>
            <a:endParaRPr lang="en-US"/>
          </a:p>
        </p:txBody>
      </p:sp>
      <p:sp>
        <p:nvSpPr>
          <p:cNvPr id="2" name="日期占位符 1"/>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fontAlgn="base">
              <a:spcBef>
                <a:spcPct val="0"/>
              </a:spcBef>
              <a:spcAft>
                <a:spcPct val="0"/>
              </a:spcAft>
              <a:defRPr sz="1000">
                <a:solidFill>
                  <a:schemeClr val="tx1"/>
                </a:solidFill>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3"/>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r" fontAlgn="base">
              <a:spcBef>
                <a:spcPct val="0"/>
              </a:spcBef>
              <a:spcAft>
                <a:spcPct val="0"/>
              </a:spcAft>
              <a:defRPr sz="1000">
                <a:solidFill>
                  <a:schemeClr val="tx1"/>
                </a:solidFill>
                <a:latin typeface="Arial" panose="020b0604020202020204" pitchFamily="34" charset="0"/>
                <a:ea typeface="宋体" panose="02010600030101010101" pitchFamily="2" charset="-122"/>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altLang="zh-CN" sz="10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4"/>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algn="r">
              <a:buNone/>
            </a:pPr>
            <a:fld id="{9A0DB2DC-4C9A-4742-B13C-FB6460FD3503}" type="slidenum">
              <a:rPr lang="en-US" altLang="zh-CN" sz="1000">
                <a:ea typeface="微软雅黑" panose="020b0503020204020204" pitchFamily="34" charset="-122"/>
              </a:rPr>
              <a:t/>
            </a:fld>
            <a:endParaRPr lang="en-US" altLang="zh-CN" sz="1000">
              <a:ea typeface="微软雅黑" pitchFamily="34" charset="-122"/>
            </a:endParaRPr>
          </a:p>
        </p:txBody>
      </p:sp>
    </p:spTree>
  </p:cSld>
  <p:clrMapOvr>
    <a:masterClrMapping/>
  </p:clrMapOvr>
  <p:transition spd="slow"/>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PhAnim="0" type="title">
  <p:cSld name="标题幻灯片">
    <p:bg>
      <p:bgPr>
        <a:solidFill>
          <a:schemeClr val="bg1"/>
        </a:solidFill>
        <a:effectLst/>
      </p:bgPr>
    </p:bg>
    <p:spTree>
      <p:nvGrpSpPr>
        <p:cNvPr id="1" name=""/>
        <p:cNvGrpSpPr/>
        <p:nvPr/>
      </p:nvGrpSpPr>
      <p:grpSpPr>
        <a:xfrm>
          <a:off x="0" y="0"/>
          <a:ext cx="0" cy="0"/>
        </a:xfrm>
      </p:grpSpPr>
      <p:pic>
        <p:nvPicPr>
          <p:cNvPr id="5122" name="图片 6" descr="图片1 拷贝"/>
          <p:cNvPicPr>
            <a:picLocks noChangeAspect="1"/>
          </p:cNvPicPr>
          <p:nvPr userDrawn="1"/>
        </p:nvPicPr>
        <p:blipFill>
          <a:blip r:embed="rId1"/>
          <a:stretch>
            <a:fillRect/>
          </a:stretch>
        </p:blipFill>
        <p:spPr>
          <a:xfrm>
            <a:off x="-17462" y="-7937"/>
            <a:ext cx="12228512" cy="6875462"/>
          </a:xfrm>
          <a:prstGeom prst="rect">
            <a:avLst/>
          </a:prstGeom>
          <a:noFill/>
          <a:ln w="9525">
            <a:noFill/>
          </a:ln>
        </p:spPr>
      </p:pic>
      <p:sp>
        <p:nvSpPr>
          <p:cNvPr id="2051" name="Rectangle 27"/>
          <p:cNvSpPr>
            <a:spLocks noGrp="1"/>
          </p:cNvSpPr>
          <p:nvPr>
            <p:ph type="ctrTitle"/>
          </p:nvPr>
        </p:nvSpPr>
        <p:spPr>
          <a:xfrm>
            <a:off x="624417" y="2470150"/>
            <a:ext cx="7198783" cy="1079500"/>
          </a:xfrm>
          <a:prstGeom prst="rect">
            <a:avLst/>
          </a:prstGeom>
          <a:noFill/>
          <a:ln w="9525">
            <a:noFill/>
          </a:ln>
        </p:spPr>
        <p:txBody>
          <a:bodyPr/>
          <a:lstStyle>
            <a:lvl1pPr lvl="0">
              <a:defRPr sz="3200" kern="1200"/>
            </a:lvl1pPr>
          </a:lstStyle>
          <a:p>
            <a:pPr lvl="0"/>
            <a:r>
              <a:rPr lang="zh-CN" altLang="en-US"/>
              <a:t>单击此处编辑母版标题样式</a:t>
            </a:r>
            <a:endParaRPr lang="zh-CN" altLang="en-US"/>
          </a:p>
        </p:txBody>
      </p:sp>
      <p:sp>
        <p:nvSpPr>
          <p:cNvPr id="2052" name="Rectangle 31"/>
          <p:cNvSpPr>
            <a:spLocks noGrp="1"/>
          </p:cNvSpPr>
          <p:nvPr>
            <p:ph type="subTitle" idx="1"/>
          </p:nvPr>
        </p:nvSpPr>
        <p:spPr>
          <a:xfrm>
            <a:off x="624417" y="3549650"/>
            <a:ext cx="7200900" cy="600075"/>
          </a:xfrm>
          <a:prstGeom prst="rect">
            <a:avLst/>
          </a:prstGeom>
          <a:noFill/>
          <a:ln w="9525">
            <a:noFill/>
          </a:ln>
        </p:spPr>
        <p:txBody>
          <a:bodyPr/>
          <a:lstStyle>
            <a:lvl1pPr marL="0" lvl="0" indent="0">
              <a:buNone/>
              <a:defRPr sz="1800" kern="1200">
                <a:solidFill>
                  <a:schemeClr val="bg1"/>
                </a:solidFill>
              </a:defRPr>
            </a:lvl1pPr>
            <a:lvl2pPr marL="457200" lvl="1" indent="-457200" algn="ctr">
              <a:buNone/>
              <a:defRPr sz="1800" kern="1200">
                <a:solidFill>
                  <a:schemeClr val="bg1"/>
                </a:solidFill>
              </a:defRPr>
            </a:lvl2pPr>
            <a:lvl3pPr marL="914400" lvl="2" indent="-914400" algn="ctr">
              <a:buNone/>
              <a:defRPr sz="1800" kern="1200">
                <a:solidFill>
                  <a:schemeClr val="bg1"/>
                </a:solidFill>
              </a:defRPr>
            </a:lvl3pPr>
            <a:lvl4pPr marL="1371600" lvl="3" indent="-1371600" algn="ctr">
              <a:buNone/>
              <a:defRPr sz="1800" kern="1200">
                <a:solidFill>
                  <a:schemeClr val="bg1"/>
                </a:solidFill>
              </a:defRPr>
            </a:lvl4pPr>
            <a:lvl5pPr marL="1828800" lvl="4" indent="-1828800" algn="ctr">
              <a:buNone/>
              <a:defRPr sz="1800" kern="1200">
                <a:solidFill>
                  <a:schemeClr val="bg1"/>
                </a:solidFill>
              </a:defRPr>
            </a:lvl5pPr>
          </a:lstStyle>
          <a:p>
            <a:pPr lvl="0"/>
            <a:r>
              <a:rPr lang="zh-CN" altLang="en-US" smtClean="0"/>
              <a:t>单击此处编辑母版副标题样式</a:t>
            </a:r>
            <a:endParaRPr lang="zh-CN" altLang="en-US"/>
          </a:p>
        </p:txBody>
      </p:sp>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B58A06C8-C3BE-4A25-993C-107D7F4FD59D}" type="datetime1">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a:latin typeface="Verdana" panose="020b0604030504040204" pitchFamily="34" charset="0"/>
              </a:rPr>
              <a:t/>
            </a:fld>
            <a:endParaRPr lang="zh-CN" altLang="en-US">
              <a:latin typeface="Verdana" panose="020b0604030504040204" pitchFamily="34" charset="0"/>
            </a:endParaRPr>
          </a:p>
        </p:txBody>
      </p:sp>
    </p:spTree>
  </p:cSld>
  <p:clrMapOvr>
    <a:masterClrMapping/>
  </p:clrMapOvr>
  <p:transition spd="slow"/>
  <p:timing/>
  <p:hf hdr="0" ftr="0" dt="0"/>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spTree>
      <p:nvGrpSpPr>
        <p:cNvPr id="1" name=""/>
        <p:cNvGrpSpPr/>
        <p:nvPr/>
      </p:nvGrpSpPr>
      <p:grpSpPr>
        <a:xfrm>
          <a:off x="0" y="0"/>
          <a:ext cx="0" cy="0"/>
        </a:xfrm>
      </p:grpSpPr>
      <p:pic>
        <p:nvPicPr>
          <p:cNvPr id="6146" name="图片 11"/>
          <p:cNvPicPr>
            <a:picLocks noChangeAspect="1"/>
          </p:cNvPicPr>
          <p:nvPr userDrawn="1"/>
        </p:nvPicPr>
        <p:blipFill>
          <a:blip r:embed="rId1"/>
          <a:stretch>
            <a:fillRect/>
          </a:stretch>
        </p:blipFill>
        <p:spPr>
          <a:xfrm>
            <a:off x="0" y="1588"/>
            <a:ext cx="12192000" cy="6854825"/>
          </a:xfrm>
          <a:prstGeom prst="rect">
            <a:avLst/>
          </a:prstGeom>
          <a:noFill/>
          <a:ln w="9525">
            <a:noFill/>
          </a:ln>
        </p:spPr>
      </p:pic>
      <p:grpSp>
        <p:nvGrpSpPr>
          <p:cNvPr id="6147" name="组合 7"/>
          <p:cNvGrpSpPr/>
          <p:nvPr userDrawn="1"/>
        </p:nvGrpSpPr>
        <p:grpSpPr>
          <a:xfrm>
            <a:off x="303213" y="80963"/>
            <a:ext cx="11888787" cy="777875"/>
            <a:chOff x="303213" y="80963"/>
            <a:chExt cx="11888596" cy="777875"/>
          </a:xfrm>
        </p:grpSpPr>
        <p:sp>
          <p:nvSpPr>
            <p:cNvPr id="6151" name="任意多边形 13"/>
            <p:cNvSpPr/>
            <p:nvPr userDrawn="1"/>
          </p:nvSpPr>
          <p:spPr>
            <a:xfrm>
              <a:off x="1285287" y="674688"/>
              <a:ext cx="10906522" cy="0"/>
            </a:xfrm>
            <a:custGeom>
              <a:cxnLst>
                <a:cxn ang="0">
                  <a:pos x="0" y="0"/>
                </a:cxn>
                <a:cxn ang="0">
                  <a:pos x="12607215" y="0"/>
                </a:cxn>
              </a:cxnLst>
              <a:pathLst>
                <a:path w="10392228">
                  <a:moveTo>
                    <a:pt x="0" y="0"/>
                  </a:moveTo>
                  <a:lnTo>
                    <a:pt x="10392228" y="0"/>
                  </a:lnTo>
                </a:path>
              </a:pathLst>
            </a:custGeom>
            <a:noFill/>
            <a:ln w="12700" cap="flat" cmpd="sng">
              <a:solidFill>
                <a:srgbClr val="C00000">
                  <a:alpha val="100000"/>
                </a:srgbClr>
              </a:solidFill>
              <a:prstDash val="solid"/>
              <a:miter lim="800000"/>
              <a:headEnd type="oval" w="med" len="med"/>
              <a:tailEnd type="none" w="med" len="med"/>
            </a:ln>
          </p:spPr>
          <p:txBody>
            <a:bodyPr/>
            <a:lstStyle/>
            <a:p>
              <a:endParaRPr lang="zh-CN" altLang="en-US"/>
            </a:p>
          </p:txBody>
        </p:sp>
        <p:sp>
          <p:nvSpPr>
            <p:cNvPr id="6152" name="PA_任意多边形 5"/>
            <p:cNvSpPr/>
            <p:nvPr userDrawn="1">
              <p:custDataLst>
                <p:tags r:id="rId2"/>
              </p:custDataLst>
            </p:nvPr>
          </p:nvSpPr>
          <p:spPr>
            <a:xfrm>
              <a:off x="303213" y="80963"/>
              <a:ext cx="888946" cy="777875"/>
            </a:xfrm>
            <a:custGeom>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7797" h="6809">
                  <a:moveTo>
                    <a:pt x="778" y="2674"/>
                  </a:moveTo>
                  <a:lnTo>
                    <a:pt x="2420" y="1093"/>
                  </a:lnTo>
                  <a:cubicBezTo>
                    <a:pt x="2790" y="1302"/>
                    <a:pt x="3156" y="1199"/>
                    <a:pt x="3519" y="922"/>
                  </a:cubicBezTo>
                  <a:lnTo>
                    <a:pt x="4020" y="1416"/>
                  </a:lnTo>
                  <a:lnTo>
                    <a:pt x="3165" y="2191"/>
                  </a:lnTo>
                  <a:lnTo>
                    <a:pt x="5509" y="4407"/>
                  </a:lnTo>
                  <a:cubicBezTo>
                    <a:pt x="6394" y="2408"/>
                    <a:pt x="5407" y="884"/>
                    <a:pt x="3550" y="153"/>
                  </a:cubicBezTo>
                  <a:cubicBezTo>
                    <a:pt x="6161" y="0"/>
                    <a:pt x="7797" y="3094"/>
                    <a:pt x="6272" y="5152"/>
                  </a:cubicBezTo>
                  <a:lnTo>
                    <a:pt x="6872" y="5727"/>
                  </a:lnTo>
                  <a:lnTo>
                    <a:pt x="6034" y="6575"/>
                  </a:lnTo>
                  <a:lnTo>
                    <a:pt x="5461" y="6025"/>
                  </a:lnTo>
                  <a:cubicBezTo>
                    <a:pt x="4004" y="6810"/>
                    <a:pt x="2676" y="6755"/>
                    <a:pt x="1462" y="5940"/>
                  </a:cubicBezTo>
                  <a:cubicBezTo>
                    <a:pt x="1304" y="5839"/>
                    <a:pt x="1213" y="5827"/>
                    <a:pt x="1187" y="5903"/>
                  </a:cubicBezTo>
                  <a:cubicBezTo>
                    <a:pt x="1286" y="6472"/>
                    <a:pt x="749" y="6704"/>
                    <a:pt x="412" y="6465"/>
                  </a:cubicBezTo>
                  <a:cubicBezTo>
                    <a:pt x="0" y="6132"/>
                    <a:pt x="250" y="5504"/>
                    <a:pt x="753" y="5561"/>
                  </a:cubicBezTo>
                  <a:cubicBezTo>
                    <a:pt x="831" y="5565"/>
                    <a:pt x="884" y="5530"/>
                    <a:pt x="815" y="5409"/>
                  </a:cubicBezTo>
                  <a:cubicBezTo>
                    <a:pt x="712" y="5245"/>
                    <a:pt x="569" y="5076"/>
                    <a:pt x="430" y="4908"/>
                  </a:cubicBezTo>
                  <a:lnTo>
                    <a:pt x="888" y="4481"/>
                  </a:lnTo>
                  <a:cubicBezTo>
                    <a:pt x="2054" y="5440"/>
                    <a:pt x="3296" y="5758"/>
                    <a:pt x="4636" y="5225"/>
                  </a:cubicBezTo>
                  <a:lnTo>
                    <a:pt x="2311" y="3016"/>
                  </a:lnTo>
                  <a:lnTo>
                    <a:pt x="1712" y="3620"/>
                  </a:lnTo>
                  <a:lnTo>
                    <a:pt x="778" y="2674"/>
                  </a:lnTo>
                  <a:close/>
                </a:path>
              </a:pathLst>
            </a:custGeom>
            <a:solidFill>
              <a:srgbClr val="C00000">
                <a:alpha val="100000"/>
              </a:srgbClr>
            </a:solidFill>
            <a:ln w="9525">
              <a:noFill/>
            </a:ln>
          </p:spPr>
          <p:txBody>
            <a:bodyPr/>
            <a:lstStyle/>
            <a:p>
              <a:endParaRPr lang="zh-CN" altLang="en-US"/>
            </a:p>
          </p:txBody>
        </p:sp>
      </p:grpSp>
      <p:pic>
        <p:nvPicPr>
          <p:cNvPr id="6148" name="图片 16"/>
          <p:cNvPicPr>
            <a:picLocks noChangeAspect="1"/>
          </p:cNvPicPr>
          <p:nvPr userDrawn="1"/>
        </p:nvPicPr>
        <p:blipFill>
          <a:blip r:embed="rId3"/>
          <a:stretch>
            <a:fillRect/>
          </a:stretch>
        </p:blipFill>
        <p:spPr>
          <a:xfrm>
            <a:off x="0" y="5753100"/>
            <a:ext cx="12192000" cy="1104900"/>
          </a:xfrm>
          <a:prstGeom prst="rect">
            <a:avLst/>
          </a:prstGeom>
          <a:noFill/>
          <a:ln w="9525">
            <a:noFill/>
          </a:ln>
        </p:spPr>
      </p:pic>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B58A06C8-C3BE-4A25-993C-107D7F4FD59D}" type="datetime1">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a:latin typeface="Verdana" panose="020b0604030504040204" pitchFamily="34" charset="0"/>
              </a:rPr>
              <a:t/>
            </a:fld>
            <a:endParaRPr lang="zh-CN" altLang="en-US">
              <a:latin typeface="Verdana" panose="020b0604030504040204" pitchFamily="34" charset="0"/>
            </a:endParaRPr>
          </a:p>
        </p:txBody>
      </p:sp>
    </p:spTree>
  </p:cSld>
  <p:clrMapOvr>
    <a:masterClrMapping/>
  </p:clrMapOvr>
  <p:transition spd="slow"/>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7"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7D8B5E90-8A46-4279-9A0A-D1555B921376}" type="datetime1">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Arial" pitchFamily="34" charset="0"/>
              <a:ea typeface="+mn-ea"/>
              <a:cs typeface="+mn-cs"/>
            </a:endParaRPr>
          </a:p>
        </p:txBody>
      </p:sp>
      <p:sp>
        <p:nvSpPr>
          <p:cNvPr id="8"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p>
            <a:pPr algn="r">
              <a:buNone/>
            </a:pPr>
            <a:fld id="{9A0DB2DC-4C9A-4742-B13C-FB6460FD3503}" type="slidenum">
              <a:rPr lang="zh-CN" altLang="en-US">
                <a:ea typeface="微软雅黑" panose="020b0503020204020204" pitchFamily="34" charset="-122"/>
              </a:rPr>
              <a:t/>
            </a:fld>
            <a:endParaRPr lang="zh-CN" altLang="en-US">
              <a:latin typeface="Arial" pitchFamily="34" charset="0"/>
              <a:ea typeface="微软雅黑" pitchFamily="34" charset="-122"/>
            </a:endParaRPr>
          </a:p>
        </p:txBody>
      </p:sp>
    </p:spTree>
  </p:cSld>
  <p:clrMapOvr>
    <a:masterClrMapping/>
  </p:clrMapOvr>
  <p:transition spd="slow"/>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dgm">
  <p:cSld name="标题和图示或组织结构图">
    <p:spTree>
      <p:nvGrpSpPr>
        <p:cNvPr id="1" name=""/>
        <p:cNvGrpSpPr/>
        <p:nvPr/>
      </p:nvGrpSpPr>
      <p:grpSpPr>
        <a:xfrm>
          <a:off x="0" y="0"/>
          <a:ext cx="0" cy="0"/>
        </a:xfrm>
      </p:grpSpPr>
      <p:sp>
        <p:nvSpPr>
          <p:cNvPr id="2" name="标题 1"/>
          <p:cNvSpPr>
            <a:spLocks noGrp="1"/>
          </p:cNvSpPr>
          <p:nvPr>
            <p:ph type="title"/>
          </p:nvPr>
        </p:nvSpPr>
        <p:spPr>
          <a:xfrm>
            <a:off x="328084" y="930275"/>
            <a:ext cx="10363200" cy="1143000"/>
          </a:xfrm>
        </p:spPr>
        <p:txBody>
          <a:bodyPr/>
          <a:lstStyle/>
          <a:p>
            <a:r>
              <a:rPr lang="zh-CN" altLang="en-US" smtClean="0"/>
              <a:t>单击此处编辑母版标题样式</a:t>
            </a:r>
            <a:endParaRPr lang="zh-CN" altLang="en-US"/>
          </a:p>
        </p:txBody>
      </p:sp>
      <p:sp>
        <p:nvSpPr>
          <p:cNvPr id="3" name="SmartArt 占位符 2"/>
          <p:cNvSpPr>
            <a:spLocks noGrp="1"/>
          </p:cNvSpPr>
          <p:nvPr>
            <p:ph type="pic" idx="1"/>
          </p:nvPr>
        </p:nvSpPr>
        <p:spPr>
          <a:xfrm>
            <a:off x="914400" y="2147888"/>
            <a:ext cx="10363200" cy="4114800"/>
          </a:xfrm>
        </p:spPr>
        <p:txBody>
          <a:bodyPr vert="horz" wrap="square" lIns="91440" tIns="45720" rIns="91440" bIns="45720" numCol="1" rtlCol="0" anchor="t" anchorCtr="0" compatLnSpc="1">
            <a:normAutofit/>
          </a:bodyPr>
          <a:lstStyle/>
          <a:p>
            <a:pPr marL="228600" marR="0" lvl="0" indent="-228600" algn="l" defTabSz="914400" rtl="0" eaLnBrk="0" fontAlgn="base" latinLnBrk="0" hangingPunct="0">
              <a:lnSpc>
                <a:spcPct val="90000"/>
              </a:lnSpc>
              <a:spcBef>
                <a:spcPts val="1000"/>
              </a:spcBef>
              <a:spcAft>
                <a:spcPct val="0"/>
              </a:spcAft>
              <a:buClrTx/>
              <a:buSzTx/>
              <a:buFont typeface="Arial" panose="020b0604020202020204" pitchFamily="34" charset="0"/>
              <a:buChar char="•"/>
              <a:defRPr/>
            </a:pPr>
            <a:endParaRPr kumimoji="0" lang="zh-CN" altLang="en-US" sz="2800" b="0" i="0" u="none" strike="noStrike" kern="1200" cap="none" spc="0" normalizeH="0" baseline="0" noProof="0">
              <a:ln>
                <a:noFill/>
              </a:ln>
              <a:solidFill>
                <a:schemeClr val="tx1"/>
              </a:solidFill>
              <a:effectLst/>
              <a:uLnTx/>
              <a:uFillTx/>
              <a:latin typeface="+mn-lt"/>
              <a:ea typeface="+mn-ea"/>
              <a:cs typeface="+mn-cs"/>
            </a:endParaRPr>
          </a:p>
        </p:txBody>
      </p:sp>
      <p:sp>
        <p:nvSpPr>
          <p:cNvPr id="7" name="日期占位符 3"/>
          <p:cNvSpPr>
            <a:spLocks noGrp="1"/>
          </p:cNvSpPr>
          <p:nvPr>
            <p:ph type="dt" sz="half" idx="2"/>
          </p:nvPr>
        </p:nvSpPr>
        <p:spPr>
          <a:xfrm>
            <a:off x="914400" y="6324600"/>
            <a:ext cx="2540000" cy="457200"/>
          </a:xfrm>
          <a:prstGeom prst="rect">
            <a:avLst/>
          </a:prstGeom>
        </p:spPr>
        <p:txBody>
          <a:bodyPr vert="horz" lIns="91440" tIns="45720" rIns="91440" bIns="45720" rtlCol="0" anchor="ctr"/>
          <a:lstStyle>
            <a:lvl1pPr>
              <a:defRPr/>
            </a:lvl1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4"/>
          <p:cNvSpPr>
            <a:spLocks noGrp="1"/>
          </p:cNvSpPr>
          <p:nvPr>
            <p:ph type="ftr" sz="quarter" idx="3"/>
          </p:nvPr>
        </p:nvSpPr>
        <p:spPr>
          <a:xfrm>
            <a:off x="4165600" y="6324600"/>
            <a:ext cx="3860800" cy="457200"/>
          </a:xfrm>
          <a:prstGeom prst="rect">
            <a:avLst/>
          </a:prstGeom>
        </p:spPr>
        <p:txBody>
          <a:bodyPr vert="horz" lIns="91440" tIns="45720" rIns="91440" bIns="45720" rtlCol="0" anchor="ct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5"/>
          <p:cNvSpPr>
            <a:spLocks noGrp="1"/>
          </p:cNvSpPr>
          <p:nvPr>
            <p:ph type="sldNum" sz="quarter" idx="4"/>
          </p:nvPr>
        </p:nvSpPr>
        <p:spPr>
          <a:xfrm>
            <a:off x="8737600" y="6324600"/>
            <a:ext cx="2540000" cy="457200"/>
          </a:xfrm>
          <a:prstGeom prst="rect">
            <a:avLst/>
          </a:prstGeom>
        </p:spPr>
        <p:txBody>
          <a:bodyPr vert="horz" lIns="91440" tIns="45720" rIns="91440" bIns="45720" rtlCol="0" anchor="ctr"/>
          <a:lstStyle/>
          <a:p>
            <a:pPr algn="r">
              <a:buNone/>
            </a:pPr>
            <a:fld id="{9A0DB2DC-4C9A-4742-B13C-FB6460FD3503}" type="slidenum">
              <a:rPr lang="zh-CN" altLang="en-US">
                <a:ea typeface="微软雅黑" panose="020b0503020204020204" pitchFamily="34" charset="-122"/>
              </a:rPr>
              <a:t/>
            </a:fld>
            <a:endParaRPr lang="zh-CN" altLang="en-US">
              <a:ea typeface="微软雅黑" pitchFamily="34" charset="-122"/>
            </a:endParaRPr>
          </a:p>
        </p:txBody>
      </p:sp>
    </p:spTree>
  </p:cSld>
  <p:clrMapOvr>
    <a:masterClrMapping/>
  </p:clrMapOvr>
  <p:transition spd="slow"/>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cSld name="内容">
    <p:spTree>
      <p:nvGrpSpPr>
        <p:cNvPr id="1" name=""/>
        <p:cNvGrpSpPr/>
        <p:nvPr/>
      </p:nvGrpSpPr>
      <p:grpSpPr>
        <a:xfrm>
          <a:off x="0" y="0"/>
          <a:ext cx="0" cy="0"/>
        </a:xfrm>
      </p:grpSpPr>
      <p:sp>
        <p:nvSpPr>
          <p:cNvPr id="2" name="内容占位符 1"/>
          <p:cNvSpPr>
            <a:spLocks noGrp="1"/>
          </p:cNvSpPr>
          <p:nvPr>
            <p:ph/>
          </p:nvPr>
        </p:nvSpPr>
        <p:spPr>
          <a:xfrm>
            <a:off x="402167" y="381001"/>
            <a:ext cx="11387667" cy="564197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2"/>
          <p:cNvSpPr>
            <a:spLocks noGrp="1"/>
          </p:cNvSpPr>
          <p:nvPr>
            <p:ph type="dt" sz="half" idx="2"/>
          </p:nvPr>
        </p:nvSpPr>
        <p:spPr>
          <a:xfrm>
            <a:off x="401638" y="6172200"/>
            <a:ext cx="3052763" cy="476250"/>
          </a:xfrm>
          <a:prstGeom prst="rect">
            <a:avLst/>
          </a:prstGeom>
        </p:spPr>
        <p:txBody>
          <a:bodyPr vert="horz" lIns="91440" tIns="45720" rIns="91440" bIns="45720" rtlCol="0" anchor="ctr"/>
          <a:lstStyle>
            <a:lvl1pPr>
              <a:defRPr/>
            </a:lvl1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3"/>
          <p:cNvSpPr>
            <a:spLocks noGrp="1"/>
          </p:cNvSpPr>
          <p:nvPr>
            <p:ph type="ftr" sz="quarter" idx="3"/>
          </p:nvPr>
        </p:nvSpPr>
        <p:spPr>
          <a:xfrm>
            <a:off x="4165600" y="6172200"/>
            <a:ext cx="3860800" cy="476250"/>
          </a:xfrm>
          <a:prstGeom prst="rect">
            <a:avLst/>
          </a:prstGeom>
        </p:spPr>
        <p:txBody>
          <a:bodyPr vert="horz" lIns="91440" tIns="45720" rIns="91440" bIns="45720" rtlCol="0" anchor="ctr"/>
          <a:lstStyle>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4"/>
          <p:cNvSpPr>
            <a:spLocks noGrp="1"/>
          </p:cNvSpPr>
          <p:nvPr>
            <p:ph type="sldNum" sz="quarter" idx="4"/>
          </p:nvPr>
        </p:nvSpPr>
        <p:spPr>
          <a:xfrm>
            <a:off x="8737600" y="6172200"/>
            <a:ext cx="3052763" cy="476250"/>
          </a:xfrm>
          <a:prstGeom prst="rect">
            <a:avLst/>
          </a:prstGeom>
        </p:spPr>
        <p:txBody>
          <a:bodyPr vert="horz" lIns="91440" tIns="45720" rIns="91440" bIns="45720" rtlCol="0" anchor="ctr"/>
          <a:lstStyle/>
          <a:p>
            <a:pPr algn="r">
              <a:buNone/>
            </a:pPr>
            <a:fld id="{9A0DB2DC-4C9A-4742-B13C-FB6460FD3503}" type="slidenum">
              <a:rPr lang="zh-CN" altLang="en-US">
                <a:ea typeface="微软雅黑" panose="020b0503020204020204" pitchFamily="34" charset="-122"/>
              </a:rPr>
              <a:t/>
            </a:fld>
            <a:endParaRPr lang="zh-CN" altLang="en-US">
              <a:ea typeface="微软雅黑" panose="020b0503020204020204" pitchFamily="34" charset="-122"/>
            </a:endParaRPr>
          </a:p>
        </p:txBody>
      </p:sp>
    </p:spTree>
  </p:cSld>
  <p:clrMapOvr>
    <a:masterClrMapping/>
  </p:clrMapOvr>
  <p:transition spd="slow"/>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背景色-2">
    <p:spTree>
      <p:nvGrpSpPr>
        <p:cNvPr id="1" name=""/>
        <p:cNvGrpSpPr/>
        <p:nvPr/>
      </p:nvGrpSpPr>
      <p:grpSpPr>
        <a:xfrm>
          <a:off x="0" y="0"/>
          <a:ext cx="0" cy="0"/>
        </a:xfrm>
      </p:grpSpPr>
      <p:sp>
        <p:nvSpPr>
          <p:cNvPr id="7" name="矩形 6"/>
          <p:cNvSpPr/>
          <p:nvPr/>
        </p:nvSpPr>
        <p:spPr>
          <a:xfrm>
            <a:off x="0" y="0"/>
            <a:ext cx="12190413" cy="6856413"/>
          </a:xfrm>
          <a:prstGeom prst="rect">
            <a:avLst/>
          </a:prstGeom>
          <a:solidFill>
            <a:srgbClr val="E3F4FD"/>
          </a:solidFill>
          <a:ln>
            <a:noFill/>
          </a:ln>
        </p:spPr>
        <p:style>
          <a:lnRef idx="2">
            <a:schemeClr val="accent1">
              <a:shade val="50000"/>
            </a:schemeClr>
          </a:lnRef>
          <a:fillRef idx="1">
            <a:schemeClr val="accent1"/>
          </a:fillRef>
          <a:effectRef idx="0">
            <a:schemeClr val="accent1"/>
          </a:effectRef>
          <a:fontRef idx="minor">
            <a:schemeClr val="lt1"/>
          </a:fontRef>
        </p:style>
        <p:txBody>
          <a:bodyPr lIns="45729" tIns="22865" rIns="45729" bIns="22865"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3000" b="1" i="0" u="none" strike="noStrike" kern="1200" cap="none" spc="0" normalizeH="0" baseline="0" noProof="0">
              <a:ln>
                <a:noFill/>
              </a:ln>
              <a:solidFill>
                <a:schemeClr val="tx1"/>
              </a:solidFill>
              <a:effectLst/>
              <a:uLnTx/>
              <a:uFillTx/>
              <a:latin typeface="微软雅黑" pitchFamily="34" charset="-122"/>
              <a:ea typeface="+mn-ea"/>
              <a:cs typeface="+mn-cs"/>
            </a:endParaRPr>
          </a:p>
        </p:txBody>
      </p:sp>
      <p:sp>
        <p:nvSpPr>
          <p:cNvPr id="8" name="矩形 7"/>
          <p:cNvSpPr/>
          <p:nvPr/>
        </p:nvSpPr>
        <p:spPr bwMode="auto">
          <a:xfrm>
            <a:off x="630238" y="341313"/>
            <a:ext cx="10987088" cy="6175375"/>
          </a:xfrm>
          <a:prstGeom prst="rect">
            <a:avLst/>
          </a:prstGeom>
          <a:noFill/>
          <a:ln w="3175" cap="flat" cmpd="sng" algn="ctr">
            <a:solidFill>
              <a:schemeClr val="bg1">
                <a:lumMod val="85000"/>
              </a:schemeClr>
            </a:solidFill>
            <a:prstDash val="solid"/>
            <a:round/>
            <a:headEnd type="none" w="med" len="med"/>
            <a:tailEnd type="none" w="med" len="med"/>
          </a:ln>
          <a:effectLst/>
        </p:spPr>
        <p:txBody>
          <a:bodyPr lIns="45603" tIns="22801" rIns="45603" bIns="22801"/>
          <a:lstStyle/>
          <a:p>
            <a:pPr marL="0" marR="0" lvl="0" indent="0" algn="l" defTabSz="45593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9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pic>
        <p:nvPicPr>
          <p:cNvPr id="10244" name="27 Imagen"/>
          <p:cNvPicPr>
            <a:picLocks noChangeAspect="1"/>
          </p:cNvPicPr>
          <p:nvPr userDrawn="1"/>
        </p:nvPicPr>
        <p:blipFill>
          <a:blip r:embed="rId1"/>
          <a:stretch>
            <a:fillRect/>
          </a:stretch>
        </p:blipFill>
        <p:spPr>
          <a:xfrm>
            <a:off x="11342688" y="6438900"/>
            <a:ext cx="390525" cy="327025"/>
          </a:xfrm>
          <a:prstGeom prst="rect">
            <a:avLst/>
          </a:prstGeom>
          <a:noFill/>
          <a:ln w="9525">
            <a:noFill/>
          </a:ln>
        </p:spPr>
      </p:pic>
      <p:sp>
        <p:nvSpPr>
          <p:cNvPr id="10" name="TextBox 15"/>
          <p:cNvSpPr txBox="1">
            <a:spLocks noChangeArrowheads="1"/>
          </p:cNvSpPr>
          <p:nvPr/>
        </p:nvSpPr>
        <p:spPr bwMode="auto">
          <a:xfrm>
            <a:off x="11356975" y="6416675"/>
            <a:ext cx="358775"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9" tIns="22865" rIns="45729" bIns="22865">
            <a:spAutoFit/>
          </a:bodyPr>
          <a:lstStyle/>
          <a:p>
            <a:pPr lvl="0" algn="ctr" eaLnBrk="1" hangingPunct="1"/>
            <a:fld id="{9A0DB2DC-4C9A-4742-B13C-FB6460FD3503}" type="slidenum">
              <a:rPr lang="zh-CN" altLang="en-US" sz="1400" b="1">
                <a:solidFill>
                  <a:schemeClr val="bg1"/>
                </a:solidFill>
                <a:latin typeface="Arial Unicode MS" pitchFamily="34" charset="-122"/>
                <a:ea typeface="Arial Unicode MS" pitchFamily="34" charset="-122"/>
              </a:rPr>
              <a:t/>
            </a:fld>
            <a:r>
              <a:rPr lang="zh-CN" altLang="en-US">
                <a:solidFill>
                  <a:schemeClr val="bg1"/>
                </a:solidFill>
                <a:latin typeface="Arial Unicode MS" pitchFamily="34" charset="-122"/>
                <a:ea typeface="Arial Unicode MS" pitchFamily="34" charset="-122"/>
              </a:rPr>
              <a:t> </a:t>
            </a:r>
            <a:endParaRPr lang="zh-CN" altLang="en-US">
              <a:solidFill>
                <a:schemeClr val="bg1"/>
              </a:solidFill>
              <a:latin typeface="Arial Unicode MS" pitchFamily="34" charset="-122"/>
              <a:ea typeface="Arial Unicode MS" pitchFamily="34" charset="-122"/>
            </a:endParaRPr>
          </a:p>
        </p:txBody>
      </p:sp>
      <p:grpSp>
        <p:nvGrpSpPr>
          <p:cNvPr id="10246" name="组合 9"/>
          <p:cNvGrpSpPr/>
          <p:nvPr userDrawn="1"/>
        </p:nvGrpSpPr>
        <p:grpSpPr>
          <a:xfrm>
            <a:off x="10942638" y="6426200"/>
            <a:ext cx="373062" cy="374650"/>
            <a:chOff x="11226607" y="6533712"/>
            <a:chExt cx="216000" cy="216000"/>
          </a:xfrm>
        </p:grpSpPr>
        <p:sp>
          <p:nvSpPr>
            <p:cNvPr id="10253" name="椭圆 11"/>
            <p:cNvSpPr/>
            <p:nvPr userDrawn="1"/>
          </p:nvSpPr>
          <p:spPr>
            <a:xfrm>
              <a:off x="11226607" y="6533712"/>
              <a:ext cx="216000" cy="216000"/>
            </a:xfrm>
            <a:prstGeom prst="ellipse">
              <a:avLst/>
            </a:prstGeom>
            <a:solidFill>
              <a:srgbClr val="A2CEA1"/>
            </a:solidFill>
            <a:ln w="25400">
              <a:noFill/>
            </a:ln>
          </p:spPr>
          <p:txBody>
            <a:bodyPr anchor="ctr"/>
            <a:lstStyle/>
            <a:p>
              <a:pPr lvl="0" algn="ctr" defTabSz="457200" eaLnBrk="1" hangingPunct="1"/>
              <a:endParaRPr lang="zh-CN" altLang="en-US" sz="1000">
                <a:solidFill>
                  <a:srgbClr val="FFFFFF"/>
                </a:solidFill>
                <a:latin typeface="Calibri"/>
              </a:endParaRPr>
            </a:p>
          </p:txBody>
        </p:sp>
        <p:sp>
          <p:nvSpPr>
            <p:cNvPr id="10254" name="燕尾形 22">
              <a:hlinkClick action="ppaction://hlinkshowjump?jump=previousslide"/>
            </p:cNvPr>
            <p:cNvSpPr/>
            <p:nvPr userDrawn="1"/>
          </p:nvSpPr>
          <p:spPr>
            <a:xfrm flipH="1">
              <a:off x="11291407" y="6587712"/>
              <a:ext cx="86400" cy="108000"/>
            </a:xfrm>
            <a:prstGeom prst="chevron">
              <a:avLst>
                <a:gd name="adj" fmla="val 50000"/>
              </a:avLst>
            </a:prstGeom>
            <a:solidFill>
              <a:srgbClr val="FFFFFF"/>
            </a:solidFill>
            <a:ln w="25400">
              <a:noFill/>
            </a:ln>
          </p:spPr>
          <p:txBody>
            <a:bodyPr anchor="ctr"/>
            <a:lstStyle/>
            <a:p>
              <a:pPr lvl="0" algn="ctr" defTabSz="457200" eaLnBrk="1" hangingPunct="1"/>
              <a:endParaRPr lang="zh-CN" altLang="en-US" sz="1000">
                <a:solidFill>
                  <a:srgbClr val="000000"/>
                </a:solidFill>
                <a:latin typeface="Calibri"/>
              </a:endParaRPr>
            </a:p>
          </p:txBody>
        </p:sp>
      </p:grpSp>
      <p:grpSp>
        <p:nvGrpSpPr>
          <p:cNvPr id="10247" name="组合 13"/>
          <p:cNvGrpSpPr/>
          <p:nvPr userDrawn="1"/>
        </p:nvGrpSpPr>
        <p:grpSpPr>
          <a:xfrm>
            <a:off x="11755438" y="6438900"/>
            <a:ext cx="373062" cy="373063"/>
            <a:chOff x="11142748" y="6381312"/>
            <a:chExt cx="216000" cy="216000"/>
          </a:xfrm>
        </p:grpSpPr>
        <p:sp>
          <p:nvSpPr>
            <p:cNvPr id="10251" name="椭圆 14"/>
            <p:cNvSpPr/>
            <p:nvPr userDrawn="1"/>
          </p:nvSpPr>
          <p:spPr>
            <a:xfrm>
              <a:off x="11142748" y="6381312"/>
              <a:ext cx="216000" cy="216000"/>
            </a:xfrm>
            <a:prstGeom prst="ellipse">
              <a:avLst/>
            </a:prstGeom>
            <a:solidFill>
              <a:srgbClr val="A2CEA1"/>
            </a:solidFill>
            <a:ln w="25400">
              <a:noFill/>
            </a:ln>
          </p:spPr>
          <p:txBody>
            <a:bodyPr anchor="ctr"/>
            <a:lstStyle/>
            <a:p>
              <a:pPr lvl="0" algn="ctr" defTabSz="457200" eaLnBrk="1" hangingPunct="1"/>
              <a:endParaRPr lang="zh-CN" altLang="en-US" sz="1000">
                <a:solidFill>
                  <a:srgbClr val="FFFFFF"/>
                </a:solidFill>
                <a:latin typeface="Calibri" panose="020f0502020204030204" charset="0"/>
              </a:endParaRPr>
            </a:p>
          </p:txBody>
        </p:sp>
        <p:sp>
          <p:nvSpPr>
            <p:cNvPr id="10252" name="燕尾形 25">
              <a:hlinkClick action="ppaction://hlinkshowjump?jump=nextslide"/>
            </p:cNvPr>
            <p:cNvSpPr/>
            <p:nvPr userDrawn="1"/>
          </p:nvSpPr>
          <p:spPr>
            <a:xfrm>
              <a:off x="11207548" y="6435312"/>
              <a:ext cx="86400" cy="108000"/>
            </a:xfrm>
            <a:prstGeom prst="chevron">
              <a:avLst>
                <a:gd name="adj" fmla="val 50000"/>
              </a:avLst>
            </a:prstGeom>
            <a:solidFill>
              <a:srgbClr val="FFFFFF"/>
            </a:solidFill>
            <a:ln w="25400">
              <a:noFill/>
            </a:ln>
          </p:spPr>
          <p:txBody>
            <a:bodyPr anchor="ctr"/>
            <a:lstStyle/>
            <a:p>
              <a:pPr lvl="0" algn="ctr" defTabSz="457200" eaLnBrk="1" hangingPunct="1"/>
              <a:endParaRPr lang="zh-CN" altLang="en-US" sz="1000">
                <a:solidFill>
                  <a:srgbClr val="000000"/>
                </a:solidFill>
                <a:latin typeface="Calibri" panose="020f0502020204030204" charset="0"/>
              </a:endParaRPr>
            </a:p>
          </p:txBody>
        </p:sp>
      </p:grpSp>
      <p:pic>
        <p:nvPicPr>
          <p:cNvPr id="10248" name="图片 16"/>
          <p:cNvPicPr>
            <a:picLocks noChangeAspect="1"/>
          </p:cNvPicPr>
          <p:nvPr/>
        </p:nvPicPr>
        <p:blipFill>
          <a:blip r:embed="rId2"/>
          <a:srcRect r="45499"/>
          <a:stretch>
            <a:fillRect/>
          </a:stretch>
        </p:blipFill>
        <p:spPr>
          <a:xfrm>
            <a:off x="10666413" y="2168525"/>
            <a:ext cx="1350962" cy="2298700"/>
          </a:xfrm>
          <a:prstGeom prst="rect">
            <a:avLst/>
          </a:prstGeom>
          <a:noFill/>
          <a:ln w="9525">
            <a:noFill/>
          </a:ln>
        </p:spPr>
      </p:pic>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B58A06C8-C3BE-4A25-993C-107D7F4FD59D}" type="datetime1">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a:latin typeface="Verdana" panose="020b0604030504040204" pitchFamily="34" charset="0"/>
              </a:rPr>
              <a:t/>
            </a:fld>
            <a:endParaRPr lang="zh-CN" altLang="en-US">
              <a:latin typeface="Verdana" panose="020b0604030504040204" pitchFamily="34" charset="0"/>
            </a:endParaRPr>
          </a:p>
        </p:txBody>
      </p:sp>
    </p:spTree>
  </p:cSld>
  <p:clrMapOvr>
    <a:masterClrMapping/>
  </p:clrMapOvr>
  <p:transition spd="slow"/>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1_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B58A06C8-C3BE-4A25-993C-107D7F4FD59D}" type="datetime1">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a:latin typeface="Verdana" panose="020b0604030504040204" pitchFamily="34" charset="0"/>
              </a:rPr>
              <a:t/>
            </a:fld>
            <a:endParaRPr lang="zh-CN" altLang="en-US">
              <a:latin typeface="Verdana" panose="020b0604030504040204" pitchFamily="34" charset="0"/>
            </a:endParaRPr>
          </a:p>
        </p:txBody>
      </p:sp>
    </p:spTree>
  </p:cSld>
  <p:clrMapOvr>
    <a:masterClrMapping/>
  </p:clrMapOvr>
  <p:transition spd="slow"/>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838200" y="1122680"/>
            <a:ext cx="105156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838200" y="3602355"/>
            <a:ext cx="10515600" cy="1655445"/>
          </a:xfrm>
        </p:spPr>
        <p:txBody>
          <a:bodyPr/>
          <a:lstStyle>
            <a:lvl1pPr marL="0" indent="0" algn="ctr">
              <a:buNone/>
              <a:defRPr sz="2400">
                <a:solidFill>
                  <a:schemeClr val="tx1">
                    <a:lumMod val="50000"/>
                    <a:lumOff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9D9C70D-B7C8-466D-B87C-22D855EF72C6}"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9045BA-9AC9-4435-A9A0-D822685BA71C}" type="slidenum">
              <a:rPr lang="zh-CN" altLang="en-US" smtClean="0"/>
              <a:t/>
            </a:fld>
            <a:endParaRPr lang="zh-CN" altLang="en-US"/>
          </a:p>
        </p:txBody>
      </p:sp>
    </p:spTree>
  </p:cSld>
  <p:clrMapOvr>
    <a:masterClrMapping/>
  </p:clrMapOvr>
  <p:transition spd="slow"/>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838200" y="197485"/>
            <a:ext cx="10515600" cy="1325563"/>
          </a:xfrm>
        </p:spPr>
        <p:txBody>
          <a:bodyPr anchor="b" anchorCtr="0"/>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702435"/>
            <a:ext cx="10515600" cy="4474845"/>
          </a:xfrm>
        </p:spPr>
        <p:txBody>
          <a:bodyPr/>
          <a:lstStyle>
            <a:lvl2pPr>
              <a:defRPr/>
            </a:lvl2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9D9C70D-B7C8-466D-B87C-22D855EF72C6}"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9045BA-9AC9-4435-A9A0-D822685BA71C}" type="slidenum">
              <a:rPr lang="zh-CN" altLang="en-US" smtClean="0"/>
              <a:t/>
            </a:fld>
            <a:endParaRPr lang="zh-CN" altLang="en-US"/>
          </a:p>
        </p:txBody>
      </p:sp>
    </p:spTree>
  </p:cSld>
  <p:clrMapOvr>
    <a:masterClrMapping/>
  </p:clrMapOvr>
  <p:transition spd="slow"/>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8200" y="2959100"/>
            <a:ext cx="10515600" cy="2781300"/>
          </a:xfrm>
        </p:spPr>
        <p:txBody>
          <a:bodyPr anchor="t" anchorCtr="0"/>
          <a:lstStyle>
            <a:lvl1pPr>
              <a:defRPr sz="48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722120"/>
            <a:ext cx="10515600" cy="1102995"/>
          </a:xfrm>
        </p:spPr>
        <p:txBody>
          <a:bodyPr lIns="144145" anchor="b" anchorCtr="0"/>
          <a:lstStyle>
            <a:lvl1pPr marL="0" indent="0">
              <a:buNone/>
              <a:defRPr sz="240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9D9C70D-B7C8-466D-B87C-22D855EF72C6}"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9045BA-9AC9-4435-A9A0-D822685BA71C}" type="slidenum">
              <a:rPr lang="zh-CN" altLang="en-US" smtClean="0"/>
              <a:t/>
            </a:fld>
            <a:endParaRPr lang="zh-CN" altLang="en-US"/>
          </a:p>
        </p:txBody>
      </p:sp>
    </p:spTree>
  </p:cSld>
  <p:clrMapOvr>
    <a:masterClrMapping/>
  </p:clrMapOvr>
  <p:transition spd="slow"/>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lvl1pPr algn="ctr">
              <a:defRPr/>
            </a:lvl1p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9D9C70D-B7C8-466D-B87C-22D855EF72C6}"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9045BA-9AC9-4435-A9A0-D822685BA71C}" type="slidenum">
              <a:rPr lang="zh-CN" altLang="en-US" smtClean="0"/>
              <a:t/>
            </a:fld>
            <a:endParaRPr lang="zh-CN" altLang="en-US"/>
          </a:p>
        </p:txBody>
      </p:sp>
    </p:spTree>
  </p:cSld>
  <p:clrMapOvr>
    <a:masterClrMapping/>
  </p:clrMapOvr>
  <p:transition spd="slow"/>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40105" y="365125"/>
            <a:ext cx="10515600" cy="800100"/>
          </a:xfrm>
        </p:spPr>
        <p:txBody>
          <a:bodyPr anchor="ctr" anchorCtr="0"/>
          <a:lstStyle>
            <a:lvl1pPr algn="ct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470" y="1482090"/>
            <a:ext cx="5220970" cy="823595"/>
          </a:xfrm>
        </p:spPr>
        <p:txBody>
          <a:bodyPr anchor="ctr" anchorCtr="0"/>
          <a:lstStyle>
            <a:lvl1pPr marL="0" indent="0">
              <a:buNone/>
              <a:defRPr sz="3200">
                <a:solidFill>
                  <a:srgbClr val="0070C0"/>
                </a:solidFill>
              </a:defRPr>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8200" y="2368550"/>
            <a:ext cx="5222240" cy="3820795"/>
          </a:xfrm>
        </p:spPr>
        <p:txBody>
          <a:bodyPr/>
          <a:lstStyle>
            <a:lvl1pPr>
              <a:defRPr sz="2800"/>
            </a:lvl1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655" y="1482090"/>
            <a:ext cx="5097145" cy="823595"/>
          </a:xfrm>
        </p:spPr>
        <p:txBody>
          <a:bodyPr anchor="ctr" anchorCtr="0"/>
          <a:lstStyle>
            <a:lvl1pPr marL="0" indent="0">
              <a:buNone/>
              <a:defRPr sz="3200">
                <a:solidFill>
                  <a:srgbClr val="0070C0"/>
                </a:solidFill>
              </a:defRPr>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655" y="2368550"/>
            <a:ext cx="5097145" cy="3820795"/>
          </a:xfrm>
        </p:spPr>
        <p:txBody>
          <a:bodyPr/>
          <a:lstStyle>
            <a:lvl1pPr>
              <a:defRPr sz="2800"/>
            </a:lvl1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9D9C70D-B7C8-466D-B87C-22D855EF72C6}"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F9045BA-9AC9-4435-A9A0-D822685BA71C}" type="slidenum">
              <a:rPr lang="zh-CN" altLang="en-US" smtClean="0"/>
              <a:t/>
            </a:fld>
            <a:endParaRPr lang="zh-CN" altLang="en-US"/>
          </a:p>
        </p:txBody>
      </p:sp>
    </p:spTree>
  </p:cSld>
  <p:clrMapOvr>
    <a:masterClrMapping/>
  </p:clrMapOvr>
  <p:transition spd="slow"/>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3_标题和内容">
    <p:spTree>
      <p:nvGrpSpPr>
        <p:cNvPr id="1" name=""/>
        <p:cNvGrpSpPr/>
        <p:nvPr/>
      </p:nvGrpSpPr>
      <p:grpSpPr>
        <a:xfrm>
          <a:off x="0" y="0"/>
          <a:ext cx="0" cy="0"/>
        </a:xfrm>
      </p:grpSpPr>
      <p:sp>
        <p:nvSpPr>
          <p:cNvPr id="2" name="标题 1"/>
          <p:cNvSpPr>
            <a:spLocks noGrp="1"/>
          </p:cNvSpPr>
          <p:nvPr>
            <p:ph type="title"/>
          </p:nvPr>
        </p:nvSpPr>
        <p:spPr>
          <a:xfrm>
            <a:off x="838200" y="197485"/>
            <a:ext cx="10515600" cy="1325563"/>
          </a:xfrm>
        </p:spPr>
        <p:txBody>
          <a:bodyPr anchor="b" anchorCtr="0"/>
          <a:lstStyle/>
          <a:p>
            <a:r>
              <a:rPr lang="zh-CN" altLang="en-US" smtClean="0"/>
              <a:t>单击此处编辑母版标题样式</a:t>
            </a:r>
            <a:endParaRPr lang="zh-CN" altLang="en-US"/>
          </a:p>
        </p:txBody>
      </p:sp>
      <p:sp>
        <p:nvSpPr>
          <p:cNvPr id="4" name="日期占位符 3"/>
          <p:cNvSpPr>
            <a:spLocks noGrp="1"/>
          </p:cNvSpPr>
          <p:nvPr>
            <p:ph type="dt" sz="half" idx="10"/>
          </p:nvPr>
        </p:nvSpPr>
        <p:spPr/>
        <p:txBody>
          <a:bodyPr/>
          <a:lstStyle/>
          <a:p>
            <a:fld id="{59D9C70D-B7C8-466D-B87C-22D855EF72C6}"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9045BA-9AC9-4435-A9A0-D822685BA71C}" type="slidenum">
              <a:rPr lang="zh-CN" altLang="en-US" smtClean="0"/>
              <a:t/>
            </a:fld>
            <a:endParaRPr lang="zh-CN" altLang="en-US"/>
          </a:p>
        </p:txBody>
      </p:sp>
    </p:spTree>
  </p:cSld>
  <p:clrMapOvr>
    <a:masterClrMapping/>
  </p:clrMapOvr>
  <p:transition spd="slow"/>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 + 文本">
    <p:spTree>
      <p:nvGrpSpPr>
        <p:cNvPr id="1" name=""/>
        <p:cNvGrpSpPr/>
        <p:nvPr/>
      </p:nvGrpSpPr>
      <p:grpSpPr>
        <a:xfrm>
          <a:off x="0" y="0"/>
          <a:ext cx="0" cy="0"/>
        </a:xfrm>
      </p:grpSpPr>
      <p:sp>
        <p:nvSpPr>
          <p:cNvPr id="3" name="图片占位符 2"/>
          <p:cNvSpPr>
            <a:spLocks noGrp="1"/>
          </p:cNvSpPr>
          <p:nvPr>
            <p:ph type="pic" idx="1"/>
          </p:nvPr>
        </p:nvSpPr>
        <p:spPr>
          <a:xfrm>
            <a:off x="-12700" y="-1905"/>
            <a:ext cx="7017385" cy="6861810"/>
          </a:xfrm>
          <a:noFill/>
        </p:spPr>
        <p:txBody>
          <a:bodyPr lIns="252095" tIns="144145"/>
          <a:lstStyle>
            <a:lvl1pPr marL="0" indent="0" algn="ctr">
              <a:buNone/>
              <a:defRPr sz="18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2" name="标题 1"/>
          <p:cNvSpPr>
            <a:spLocks noGrp="1"/>
          </p:cNvSpPr>
          <p:nvPr>
            <p:ph type="title"/>
          </p:nvPr>
        </p:nvSpPr>
        <p:spPr>
          <a:xfrm>
            <a:off x="7350125" y="457200"/>
            <a:ext cx="4392295" cy="1055370"/>
          </a:xfrm>
        </p:spPr>
        <p:txBody>
          <a:bodyPr anchor="b" anchorCtr="0"/>
          <a:lstStyle>
            <a:lvl1pPr>
              <a:defRPr sz="3200"/>
            </a:lvl1pPr>
          </a:lstStyle>
          <a:p>
            <a:r>
              <a:rPr lang="zh-CN" altLang="en-US" smtClean="0"/>
              <a:t>单击此处编辑母版标题样式</a:t>
            </a:r>
            <a:endParaRPr lang="zh-CN" altLang="en-US"/>
          </a:p>
        </p:txBody>
      </p:sp>
      <p:sp>
        <p:nvSpPr>
          <p:cNvPr id="4" name="文本占位符 3"/>
          <p:cNvSpPr>
            <a:spLocks noGrp="1"/>
          </p:cNvSpPr>
          <p:nvPr>
            <p:ph type="body" sz="half" idx="2"/>
          </p:nvPr>
        </p:nvSpPr>
        <p:spPr>
          <a:xfrm>
            <a:off x="7349490" y="1694180"/>
            <a:ext cx="4393565" cy="4480560"/>
          </a:xfrm>
        </p:spPr>
        <p:txBody>
          <a:bodyPr/>
          <a:lstStyle>
            <a:lvl1pPr marL="0" indent="0">
              <a:buNone/>
              <a:defRPr sz="2800">
                <a:solidFill>
                  <a:schemeClr val="tx1"/>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9D9C70D-B7C8-466D-B87C-22D855EF72C6}"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9045BA-9AC9-4435-A9A0-D822685BA71C}" type="slidenum">
              <a:rPr lang="zh-CN" altLang="en-US" smtClean="0"/>
              <a:t/>
            </a:fld>
            <a:endParaRPr lang="zh-CN" altLang="en-US"/>
          </a:p>
        </p:txBody>
      </p:sp>
    </p:spTree>
  </p:cSld>
  <p:clrMapOvr>
    <a:masterClrMapping/>
  </p:clrMapOvr>
  <p:transition spd="slow"/>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文本 + 图片">
    <p:spTree>
      <p:nvGrpSpPr>
        <p:cNvPr id="1" name=""/>
        <p:cNvGrpSpPr/>
        <p:nvPr/>
      </p:nvGrpSpPr>
      <p:grpSpPr>
        <a:xfrm>
          <a:off x="0" y="0"/>
          <a:ext cx="0" cy="0"/>
        </a:xfrm>
      </p:grpSpPr>
      <p:sp>
        <p:nvSpPr>
          <p:cNvPr id="3" name="图片占位符 2"/>
          <p:cNvSpPr>
            <a:spLocks noGrp="1"/>
          </p:cNvSpPr>
          <p:nvPr>
            <p:ph type="pic" idx="1"/>
          </p:nvPr>
        </p:nvSpPr>
        <p:spPr>
          <a:xfrm>
            <a:off x="5183505" y="-7620"/>
            <a:ext cx="7017385" cy="6861810"/>
          </a:xfrm>
          <a:noFill/>
        </p:spPr>
        <p:txBody>
          <a:bodyPr lIns="252095" tIns="144145"/>
          <a:lstStyle>
            <a:lvl1pPr marL="0" indent="0" algn="ctr">
              <a:buNone/>
              <a:defRPr sz="18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2" name="标题 1"/>
          <p:cNvSpPr>
            <a:spLocks noGrp="1"/>
          </p:cNvSpPr>
          <p:nvPr>
            <p:ph type="title"/>
          </p:nvPr>
        </p:nvSpPr>
        <p:spPr>
          <a:xfrm>
            <a:off x="409575" y="457200"/>
            <a:ext cx="4279900" cy="1055370"/>
          </a:xfrm>
        </p:spPr>
        <p:txBody>
          <a:bodyPr anchor="t" anchorCtr="0"/>
          <a:lstStyle>
            <a:lvl1pPr>
              <a:defRPr sz="3200"/>
            </a:lvl1pPr>
          </a:lstStyle>
          <a:p>
            <a:r>
              <a:rPr lang="zh-CN" altLang="en-US" smtClean="0"/>
              <a:t>单击此处编辑母版标题样式</a:t>
            </a:r>
            <a:endParaRPr lang="zh-CN" altLang="en-US"/>
          </a:p>
        </p:txBody>
      </p:sp>
      <p:sp>
        <p:nvSpPr>
          <p:cNvPr id="4" name="文本占位符 3"/>
          <p:cNvSpPr>
            <a:spLocks noGrp="1"/>
          </p:cNvSpPr>
          <p:nvPr>
            <p:ph type="body" sz="half" idx="2"/>
          </p:nvPr>
        </p:nvSpPr>
        <p:spPr>
          <a:xfrm>
            <a:off x="409575" y="1694180"/>
            <a:ext cx="4280535" cy="4480560"/>
          </a:xfrm>
        </p:spPr>
        <p:txBody>
          <a:bodyPr/>
          <a:lstStyle>
            <a:lvl1pPr marL="0" indent="0">
              <a:buNone/>
              <a:defRPr sz="2800">
                <a:solidFill>
                  <a:schemeClr val="tx1"/>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9D9C70D-B7C8-466D-B87C-22D855EF72C6}"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9045BA-9AC9-4435-A9A0-D822685BA71C}" type="slidenum">
              <a:rPr lang="zh-CN" altLang="en-US" smtClean="0"/>
              <a:t/>
            </a:fld>
            <a:endParaRPr lang="zh-CN" altLang="en-US"/>
          </a:p>
        </p:txBody>
      </p:sp>
    </p:spTree>
  </p:cSld>
  <p:clrMapOvr>
    <a:masterClrMapping/>
  </p:clrMapOvr>
  <p:transition spd="slow"/>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4_标题和内容">
    <p:spTree>
      <p:nvGrpSpPr>
        <p:cNvPr id="1" name=""/>
        <p:cNvGrpSpPr/>
        <p:nvPr/>
      </p:nvGrpSpPr>
      <p:grpSpPr>
        <a:xfrm>
          <a:off x="0" y="0"/>
          <a:ext cx="0" cy="0"/>
        </a:xfrm>
      </p:grpSpPr>
      <p:sp>
        <p:nvSpPr>
          <p:cNvPr id="4" name="日期占位符 3"/>
          <p:cNvSpPr>
            <a:spLocks noGrp="1"/>
          </p:cNvSpPr>
          <p:nvPr>
            <p:ph type="dt" sz="half" idx="10"/>
          </p:nvPr>
        </p:nvSpPr>
        <p:spPr/>
        <p:txBody>
          <a:bodyPr/>
          <a:lstStyle/>
          <a:p>
            <a:fld id="{59D9C70D-B7C8-466D-B87C-22D855EF72C6}"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9045BA-9AC9-4435-A9A0-D822685BA71C}" type="slidenum">
              <a:rPr lang="zh-CN" altLang="en-US" smtClean="0"/>
              <a:t/>
            </a:fld>
            <a:endParaRPr lang="zh-CN" altLang="en-US"/>
          </a:p>
        </p:txBody>
      </p:sp>
      <p:sp>
        <p:nvSpPr>
          <p:cNvPr id="3"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7"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spd="slow"/>
  <p:timing/>
</p:sldLayout>
</file>

<file path=ppt/slideLayouts/slideLayout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1_标题和内容">
    <p:spTree>
      <p:nvGrpSpPr>
        <p:cNvPr id="1" name=""/>
        <p:cNvGrpSpPr/>
        <p:nvPr/>
      </p:nvGrpSpPr>
      <p:grpSpPr>
        <a:xfrm>
          <a:off x="0" y="0"/>
          <a:ext cx="0" cy="0"/>
        </a:xfrm>
      </p:grpSpPr>
      <p:sp>
        <p:nvSpPr>
          <p:cNvPr id="3" name="内容占位符 2"/>
          <p:cNvSpPr>
            <a:spLocks noGrp="1"/>
          </p:cNvSpPr>
          <p:nvPr>
            <p:ph idx="1"/>
          </p:nvPr>
        </p:nvSpPr>
        <p:spPr>
          <a:xfrm>
            <a:off x="838200" y="327025"/>
            <a:ext cx="10515600" cy="5850255"/>
          </a:xfrm>
        </p:spPr>
        <p:txBody>
          <a:bodyPr/>
          <a:lstStyle>
            <a:lvl2pPr>
              <a:defRPr/>
            </a:lvl2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9D9C70D-B7C8-466D-B87C-22D855EF72C6}"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9045BA-9AC9-4435-A9A0-D822685BA71C}" type="slidenum">
              <a:rPr lang="zh-CN" altLang="en-US" smtClean="0"/>
              <a:t/>
            </a:fld>
            <a:endParaRPr lang="zh-CN" altLang="en-US"/>
          </a:p>
        </p:txBody>
      </p:sp>
    </p:spTree>
  </p:cSld>
  <p:clrMapOvr>
    <a:masterClrMapping/>
  </p:clrMapOvr>
  <p:transition spd="slow"/>
  <p:timing/>
</p:sldLayout>
</file>

<file path=ppt/slideLayouts/slideLayout4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2_标题和内容">
    <p:spTree>
      <p:nvGrpSpPr>
        <p:cNvPr id="1" name=""/>
        <p:cNvGrpSpPr/>
        <p:nvPr/>
      </p:nvGrpSpPr>
      <p:grpSpPr>
        <a:xfrm>
          <a:off x="0" y="0"/>
          <a:ext cx="0" cy="0"/>
        </a:xfrm>
      </p:grpSpPr>
      <p:sp>
        <p:nvSpPr>
          <p:cNvPr id="4" name="日期占位符 3"/>
          <p:cNvSpPr>
            <a:spLocks noGrp="1"/>
          </p:cNvSpPr>
          <p:nvPr>
            <p:ph type="dt" sz="half" idx="10"/>
          </p:nvPr>
        </p:nvSpPr>
        <p:spPr/>
        <p:txBody>
          <a:bodyPr/>
          <a:lstStyle/>
          <a:p>
            <a:fld id="{59D9C70D-B7C8-466D-B87C-22D855EF72C6}"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9045BA-9AC9-4435-A9A0-D822685BA71C}" type="slidenum">
              <a:rPr lang="zh-CN" altLang="en-US" smtClean="0"/>
              <a:t/>
            </a:fld>
            <a:endParaRPr lang="zh-CN" altLang="en-US"/>
          </a:p>
        </p:txBody>
      </p:sp>
    </p:spTree>
  </p:cSld>
  <p:clrMapOvr>
    <a:masterClrMapping/>
  </p:clrMapOvr>
  <p:transition spd="slow"/>
  <p:timing/>
</p:sldLayout>
</file>

<file path=ppt/slideLayouts/slideLayout4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bg1">
                  <a:lumMod val="50000"/>
                </a:schemeClr>
              </a:solidFill>
              <a:effectLst/>
              <a:uLnTx/>
              <a:uFillTx/>
              <a:latin typeface="黑体" charset="-122"/>
              <a:ea typeface="黑体"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bg1">
                  <a:lumMod val="50000"/>
                </a:schemeClr>
              </a:solidFill>
              <a:effectLst/>
              <a:uLnTx/>
              <a:uFillTx/>
              <a:latin typeface="黑体" panose="02010609060101010101" charset="-122"/>
              <a:ea typeface="黑体" panose="02010609060101010101" charset="-122"/>
              <a:cs typeface="+mn-cs"/>
            </a:endParaRPr>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zh-CN" altLang="en-US"/>
              <a:t/>
            </a:fld>
            <a:endParaRPr lang="zh-CN" altLang="en-US"/>
          </a:p>
        </p:txBody>
      </p:sp>
    </p:spTree>
  </p:cSld>
  <p:clrMapOvr>
    <a:masterClrMapping/>
  </p:clrMapOvr>
  <p:transition spd="slow"/>
  <p:timing/>
</p:sldLayout>
</file>

<file path=ppt/slideLayouts/slideLayout4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spTree>
      <p:nvGrpSpPr>
        <p:cNvPr id="1" name=""/>
        <p:cNvGrpSpPr/>
        <p:nvPr/>
      </p:nvGrpSpPr>
      <p:grpSpPr>
        <a:xfrm>
          <a:off x="0" y="0"/>
          <a:ext cx="0" cy="0"/>
        </a:xfrm>
      </p:grpSpPr>
      <p:pic>
        <p:nvPicPr>
          <p:cNvPr id="6146" name="图片 11"/>
          <p:cNvPicPr>
            <a:picLocks noChangeAspect="1"/>
          </p:cNvPicPr>
          <p:nvPr userDrawn="1"/>
        </p:nvPicPr>
        <p:blipFill>
          <a:blip r:embed="rId1"/>
          <a:stretch>
            <a:fillRect/>
          </a:stretch>
        </p:blipFill>
        <p:spPr>
          <a:xfrm>
            <a:off x="0" y="1588"/>
            <a:ext cx="12192000" cy="6854825"/>
          </a:xfrm>
          <a:prstGeom prst="rect">
            <a:avLst/>
          </a:prstGeom>
          <a:noFill/>
          <a:ln w="9525">
            <a:noFill/>
          </a:ln>
        </p:spPr>
      </p:pic>
      <p:grpSp>
        <p:nvGrpSpPr>
          <p:cNvPr id="6147" name="组合 7"/>
          <p:cNvGrpSpPr/>
          <p:nvPr userDrawn="1"/>
        </p:nvGrpSpPr>
        <p:grpSpPr>
          <a:xfrm>
            <a:off x="303213" y="80963"/>
            <a:ext cx="11888787" cy="777875"/>
            <a:chOff x="303213" y="80963"/>
            <a:chExt cx="11888596" cy="777875"/>
          </a:xfrm>
        </p:grpSpPr>
        <p:sp>
          <p:nvSpPr>
            <p:cNvPr id="6151" name="任意多边形 13"/>
            <p:cNvSpPr/>
            <p:nvPr userDrawn="1"/>
          </p:nvSpPr>
          <p:spPr>
            <a:xfrm>
              <a:off x="1285287" y="674688"/>
              <a:ext cx="10906522" cy="0"/>
            </a:xfrm>
            <a:custGeom>
              <a:cxnLst>
                <a:cxn ang="0">
                  <a:pos x="0" y="0"/>
                </a:cxn>
                <a:cxn ang="0">
                  <a:pos x="12607215" y="0"/>
                </a:cxn>
              </a:cxnLst>
              <a:pathLst>
                <a:path w="10392228">
                  <a:moveTo>
                    <a:pt x="0" y="0"/>
                  </a:moveTo>
                  <a:lnTo>
                    <a:pt x="10392228" y="0"/>
                  </a:lnTo>
                </a:path>
              </a:pathLst>
            </a:custGeom>
            <a:noFill/>
            <a:ln w="12700" cap="flat" cmpd="sng">
              <a:solidFill>
                <a:srgbClr val="C00000">
                  <a:alpha val="100000"/>
                </a:srgbClr>
              </a:solidFill>
              <a:prstDash val="solid"/>
              <a:miter lim="800000"/>
              <a:headEnd type="oval" w="med" len="med"/>
              <a:tailEnd type="none" w="med" len="med"/>
            </a:ln>
          </p:spPr>
          <p:txBody>
            <a:bodyPr/>
            <a:lstStyle/>
            <a:p>
              <a:endParaRPr lang="zh-CN" altLang="en-US"/>
            </a:p>
          </p:txBody>
        </p:sp>
        <p:sp>
          <p:nvSpPr>
            <p:cNvPr id="6152" name="PA_任意多边形 5"/>
            <p:cNvSpPr/>
            <p:nvPr userDrawn="1">
              <p:custDataLst>
                <p:tags r:id="rId2"/>
              </p:custDataLst>
            </p:nvPr>
          </p:nvSpPr>
          <p:spPr>
            <a:xfrm>
              <a:off x="303213" y="80963"/>
              <a:ext cx="888946" cy="777875"/>
            </a:xfrm>
            <a:custGeom>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7797" h="6809">
                  <a:moveTo>
                    <a:pt x="778" y="2674"/>
                  </a:moveTo>
                  <a:lnTo>
                    <a:pt x="2420" y="1093"/>
                  </a:lnTo>
                  <a:cubicBezTo>
                    <a:pt x="2790" y="1302"/>
                    <a:pt x="3156" y="1199"/>
                    <a:pt x="3519" y="922"/>
                  </a:cubicBezTo>
                  <a:lnTo>
                    <a:pt x="4020" y="1416"/>
                  </a:lnTo>
                  <a:lnTo>
                    <a:pt x="3165" y="2191"/>
                  </a:lnTo>
                  <a:lnTo>
                    <a:pt x="5509" y="4407"/>
                  </a:lnTo>
                  <a:cubicBezTo>
                    <a:pt x="6394" y="2408"/>
                    <a:pt x="5407" y="884"/>
                    <a:pt x="3550" y="153"/>
                  </a:cubicBezTo>
                  <a:cubicBezTo>
                    <a:pt x="6161" y="0"/>
                    <a:pt x="7797" y="3094"/>
                    <a:pt x="6272" y="5152"/>
                  </a:cubicBezTo>
                  <a:lnTo>
                    <a:pt x="6872" y="5727"/>
                  </a:lnTo>
                  <a:lnTo>
                    <a:pt x="6034" y="6575"/>
                  </a:lnTo>
                  <a:lnTo>
                    <a:pt x="5461" y="6025"/>
                  </a:lnTo>
                  <a:cubicBezTo>
                    <a:pt x="4004" y="6810"/>
                    <a:pt x="2676" y="6755"/>
                    <a:pt x="1462" y="5940"/>
                  </a:cubicBezTo>
                  <a:cubicBezTo>
                    <a:pt x="1304" y="5839"/>
                    <a:pt x="1213" y="5827"/>
                    <a:pt x="1187" y="5903"/>
                  </a:cubicBezTo>
                  <a:cubicBezTo>
                    <a:pt x="1286" y="6472"/>
                    <a:pt x="749" y="6704"/>
                    <a:pt x="412" y="6465"/>
                  </a:cubicBezTo>
                  <a:cubicBezTo>
                    <a:pt x="0" y="6132"/>
                    <a:pt x="250" y="5504"/>
                    <a:pt x="753" y="5561"/>
                  </a:cubicBezTo>
                  <a:cubicBezTo>
                    <a:pt x="831" y="5565"/>
                    <a:pt x="884" y="5530"/>
                    <a:pt x="815" y="5409"/>
                  </a:cubicBezTo>
                  <a:cubicBezTo>
                    <a:pt x="712" y="5245"/>
                    <a:pt x="569" y="5076"/>
                    <a:pt x="430" y="4908"/>
                  </a:cubicBezTo>
                  <a:lnTo>
                    <a:pt x="888" y="4481"/>
                  </a:lnTo>
                  <a:cubicBezTo>
                    <a:pt x="2054" y="5440"/>
                    <a:pt x="3296" y="5758"/>
                    <a:pt x="4636" y="5225"/>
                  </a:cubicBezTo>
                  <a:lnTo>
                    <a:pt x="2311" y="3016"/>
                  </a:lnTo>
                  <a:lnTo>
                    <a:pt x="1712" y="3620"/>
                  </a:lnTo>
                  <a:lnTo>
                    <a:pt x="778" y="2674"/>
                  </a:lnTo>
                  <a:close/>
                </a:path>
              </a:pathLst>
            </a:custGeom>
            <a:solidFill>
              <a:srgbClr val="C00000">
                <a:alpha val="100000"/>
              </a:srgbClr>
            </a:solidFill>
            <a:ln w="9525">
              <a:noFill/>
            </a:ln>
          </p:spPr>
          <p:txBody>
            <a:bodyPr/>
            <a:lstStyle/>
            <a:p>
              <a:endParaRPr lang="zh-CN" altLang="en-US"/>
            </a:p>
          </p:txBody>
        </p:sp>
      </p:grpSp>
      <p:pic>
        <p:nvPicPr>
          <p:cNvPr id="6148" name="图片 16"/>
          <p:cNvPicPr>
            <a:picLocks noChangeAspect="1"/>
          </p:cNvPicPr>
          <p:nvPr userDrawn="1"/>
        </p:nvPicPr>
        <p:blipFill>
          <a:blip r:embed="rId3"/>
          <a:stretch>
            <a:fillRect/>
          </a:stretch>
        </p:blipFill>
        <p:spPr>
          <a:xfrm>
            <a:off x="0" y="5753100"/>
            <a:ext cx="12192000" cy="1104900"/>
          </a:xfrm>
          <a:prstGeom prst="rect">
            <a:avLst/>
          </a:prstGeom>
          <a:noFill/>
          <a:ln w="9525">
            <a:noFill/>
          </a:ln>
        </p:spPr>
      </p:pic>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B58A06C8-C3BE-4A25-993C-107D7F4FD59D}" type="datetime1">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a:latin typeface="Verdana" panose="020b0604030504040204" pitchFamily="34" charset="0"/>
              </a:rPr>
              <a:t/>
            </a:fld>
            <a:endParaRPr lang="zh-CN" altLang="en-US">
              <a:latin typeface="Verdana" panose="020b0604030504040204" pitchFamily="34" charset="0"/>
            </a:endParaRPr>
          </a:p>
        </p:txBody>
      </p:sp>
    </p:spTree>
  </p:cSld>
  <p:clrMapOvr>
    <a:masterClrMapping/>
  </p:clrMapOvr>
  <p:transition spd="slow"/>
  <p:timing/>
</p:sldLayout>
</file>

<file path=ppt/slideLayouts/slideLayout4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A4E18CC-5783-4747-9AE5-B32281B2CE04}"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595D470-74D8-4EFB-8C6D-5FEDD57F6659}" type="slidenum">
              <a:rPr lang="zh-CN" altLang="en-US" smtClean="0"/>
              <a:t/>
            </a:fld>
            <a:endParaRPr lang="zh-CN" altLang="en-US"/>
          </a:p>
        </p:txBody>
      </p:sp>
    </p:spTree>
  </p:cSld>
  <p:clrMapOvr>
    <a:masterClrMapping/>
  </p:clrMapOvr>
  <p:transition spd="slow"/>
  <p:timing/>
</p:sldLayout>
</file>

<file path=ppt/slideLayouts/slideLayout5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A4E18CC-5783-4747-9AE5-B32281B2CE04}"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595D470-74D8-4EFB-8C6D-5FEDD57F6659}" type="slidenum">
              <a:rPr lang="zh-CN" altLang="en-US" smtClean="0"/>
              <a:t/>
            </a:fld>
            <a:endParaRPr lang="zh-CN" altLang="en-US"/>
          </a:p>
        </p:txBody>
      </p:sp>
    </p:spTree>
  </p:cSld>
  <p:clrMapOvr>
    <a:masterClrMapping/>
  </p:clrMapOvr>
  <p:transition spd="slow"/>
  <p:timing/>
</p:sldLayout>
</file>

<file path=ppt/slideLayouts/slideLayout5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5A4E18CC-5783-4747-9AE5-B32281B2CE04}"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595D470-74D8-4EFB-8C6D-5FEDD57F6659}" type="slidenum">
              <a:rPr lang="zh-CN" altLang="en-US" smtClean="0"/>
              <a:t/>
            </a:fld>
            <a:endParaRPr lang="zh-CN" altLang="en-US"/>
          </a:p>
        </p:txBody>
      </p:sp>
    </p:spTree>
  </p:cSld>
  <p:clrMapOvr>
    <a:masterClrMapping/>
  </p:clrMapOvr>
  <p:transition spd="slow"/>
  <p:timing/>
</p:sldLayout>
</file>

<file path=ppt/slideLayouts/slideLayout5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A4E18CC-5783-4747-9AE5-B32281B2CE04}"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595D470-74D8-4EFB-8C6D-5FEDD57F6659}" type="slidenum">
              <a:rPr lang="zh-CN" altLang="en-US" smtClean="0"/>
              <a:t/>
            </a:fld>
            <a:endParaRPr lang="zh-CN" altLang="en-US"/>
          </a:p>
        </p:txBody>
      </p:sp>
    </p:spTree>
  </p:cSld>
  <p:clrMapOvr>
    <a:masterClrMapping/>
  </p:clrMapOvr>
  <p:transition spd="slow"/>
  <p:timing/>
</p:sldLayout>
</file>

<file path=ppt/slideLayouts/slideLayout5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A4E18CC-5783-4747-9AE5-B32281B2CE04}"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595D470-74D8-4EFB-8C6D-5FEDD57F6659}" type="slidenum">
              <a:rPr lang="zh-CN" altLang="en-US" smtClean="0"/>
              <a:t/>
            </a:fld>
            <a:endParaRPr lang="zh-CN" altLang="en-US"/>
          </a:p>
        </p:txBody>
      </p:sp>
    </p:spTree>
  </p:cSld>
  <p:clrMapOvr>
    <a:masterClrMapping/>
  </p:clrMapOvr>
  <p:transition spd="slow"/>
  <p:timing/>
</p:sldLayout>
</file>

<file path=ppt/slideLayouts/slideLayout5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A4E18CC-5783-4747-9AE5-B32281B2CE04}"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595D470-74D8-4EFB-8C6D-5FEDD57F6659}" type="slidenum">
              <a:rPr lang="zh-CN" altLang="en-US" smtClean="0"/>
              <a:t/>
            </a:fld>
            <a:endParaRPr lang="zh-CN" altLang="en-US"/>
          </a:p>
        </p:txBody>
      </p:sp>
    </p:spTree>
  </p:cSld>
  <p:clrMapOvr>
    <a:masterClrMapping/>
  </p:clrMapOvr>
  <p:transition spd="slow"/>
  <p:timing/>
</p:sldLayout>
</file>

<file path=ppt/slideLayouts/slideLayout5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A4E18CC-5783-4747-9AE5-B32281B2CE04}"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595D470-74D8-4EFB-8C6D-5FEDD57F6659}" type="slidenum">
              <a:rPr lang="zh-CN" altLang="en-US" smtClean="0"/>
              <a:t/>
            </a:fld>
            <a:endParaRPr lang="zh-CN" altLang="en-US"/>
          </a:p>
        </p:txBody>
      </p:sp>
    </p:spTree>
  </p:cSld>
  <p:clrMapOvr>
    <a:masterClrMapping/>
  </p:clrMapOvr>
  <p:transition spd="slow"/>
  <p:timing/>
</p:sldLayout>
</file>

<file path=ppt/slideLayouts/slideLayout5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A4E18CC-5783-4747-9AE5-B32281B2CE04}"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595D470-74D8-4EFB-8C6D-5FEDD57F6659}" type="slidenum">
              <a:rPr lang="zh-CN" altLang="en-US" smtClean="0"/>
              <a:t/>
            </a:fld>
            <a:endParaRPr lang="zh-CN" altLang="en-US"/>
          </a:p>
        </p:txBody>
      </p:sp>
    </p:spTree>
  </p:cSld>
  <p:clrMapOvr>
    <a:masterClrMapping/>
  </p:clrMapOvr>
  <p:transition spd="slow"/>
  <p:timing/>
</p:sldLayout>
</file>

<file path=ppt/slideLayouts/slideLayout5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5A4E18CC-5783-4747-9AE5-B32281B2CE04}"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595D470-74D8-4EFB-8C6D-5FEDD57F6659}" type="slidenum">
              <a:rPr lang="zh-CN" altLang="en-US" smtClean="0"/>
              <a:t/>
            </a:fld>
            <a:endParaRPr lang="zh-CN" altLang="en-US"/>
          </a:p>
        </p:txBody>
      </p:sp>
    </p:spTree>
  </p:cSld>
  <p:clrMapOvr>
    <a:masterClrMapping/>
  </p:clrMapOvr>
  <p:transition spd="slow"/>
  <p:timing/>
</p:sldLayout>
</file>

<file path=ppt/slideLayouts/slideLayout5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A4E18CC-5783-4747-9AE5-B32281B2CE04}"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595D470-74D8-4EFB-8C6D-5FEDD57F6659}" type="slidenum">
              <a:rPr lang="zh-CN" altLang="en-US" smtClean="0"/>
              <a:t/>
            </a:fld>
            <a:endParaRPr lang="zh-CN" altLang="en-US"/>
          </a:p>
        </p:txBody>
      </p:sp>
    </p:spTree>
  </p:cSld>
  <p:clrMapOvr>
    <a:masterClrMapping/>
  </p:clrMapOvr>
  <p:transition spd="slow"/>
  <p:timing/>
</p:sldLayout>
</file>

<file path=ppt/slideLayouts/slideLayout5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A4E18CC-5783-4747-9AE5-B32281B2CE04}"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595D470-74D8-4EFB-8C6D-5FEDD57F6659}" type="slidenum">
              <a:rPr lang="zh-CN" altLang="en-US" smtClean="0"/>
              <a:t/>
            </a:fld>
            <a:endParaRPr lang="zh-CN" altLang="en-US"/>
          </a:p>
        </p:txBody>
      </p:sp>
    </p:spTree>
  </p:cSld>
  <p:clrMapOvr>
    <a:masterClrMapping/>
  </p:clrMapOvr>
  <p:transition spd="slow"/>
  <p:timing/>
</p:sldLayout>
</file>

<file path=ppt/slideLayouts/slideLayout6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spTree>
      <p:nvGrpSpPr>
        <p:cNvPr id="1" name=""/>
        <p:cNvGrpSpPr/>
        <p:nvPr/>
      </p:nvGrpSpPr>
      <p:grpSpPr>
        <a:xfrm>
          <a:off x="0" y="0"/>
          <a:ext cx="0" cy="0"/>
        </a:xfrm>
      </p:grpSpPr>
      <p:pic>
        <p:nvPicPr>
          <p:cNvPr id="6146" name="图片 11"/>
          <p:cNvPicPr>
            <a:picLocks noChangeAspect="1"/>
          </p:cNvPicPr>
          <p:nvPr userDrawn="1"/>
        </p:nvPicPr>
        <p:blipFill>
          <a:blip r:embed="rId1"/>
          <a:stretch>
            <a:fillRect/>
          </a:stretch>
        </p:blipFill>
        <p:spPr>
          <a:xfrm>
            <a:off x="0" y="1588"/>
            <a:ext cx="12192000" cy="6854825"/>
          </a:xfrm>
          <a:prstGeom prst="rect">
            <a:avLst/>
          </a:prstGeom>
          <a:noFill/>
          <a:ln w="9525">
            <a:noFill/>
          </a:ln>
        </p:spPr>
      </p:pic>
      <p:grpSp>
        <p:nvGrpSpPr>
          <p:cNvPr id="6147" name="组合 7"/>
          <p:cNvGrpSpPr/>
          <p:nvPr userDrawn="1"/>
        </p:nvGrpSpPr>
        <p:grpSpPr>
          <a:xfrm>
            <a:off x="303213" y="80963"/>
            <a:ext cx="11888787" cy="777875"/>
            <a:chOff x="303213" y="80963"/>
            <a:chExt cx="11888596" cy="777875"/>
          </a:xfrm>
        </p:grpSpPr>
        <p:sp>
          <p:nvSpPr>
            <p:cNvPr id="6151" name="任意多边形 13"/>
            <p:cNvSpPr/>
            <p:nvPr userDrawn="1"/>
          </p:nvSpPr>
          <p:spPr>
            <a:xfrm>
              <a:off x="1285287" y="674688"/>
              <a:ext cx="10906522" cy="0"/>
            </a:xfrm>
            <a:custGeom>
              <a:cxnLst>
                <a:cxn ang="0">
                  <a:pos x="0" y="0"/>
                </a:cxn>
                <a:cxn ang="0">
                  <a:pos x="12607215" y="0"/>
                </a:cxn>
              </a:cxnLst>
              <a:pathLst>
                <a:path w="10392228">
                  <a:moveTo>
                    <a:pt x="0" y="0"/>
                  </a:moveTo>
                  <a:lnTo>
                    <a:pt x="10392228" y="0"/>
                  </a:lnTo>
                </a:path>
              </a:pathLst>
            </a:custGeom>
            <a:noFill/>
            <a:ln w="12700" cap="flat" cmpd="sng">
              <a:solidFill>
                <a:srgbClr val="C00000">
                  <a:alpha val="100000"/>
                </a:srgbClr>
              </a:solidFill>
              <a:prstDash val="solid"/>
              <a:miter lim="800000"/>
              <a:headEnd type="oval" w="med" len="med"/>
              <a:tailEnd type="none" w="med" len="med"/>
            </a:ln>
          </p:spPr>
          <p:txBody>
            <a:bodyPr/>
            <a:lstStyle/>
            <a:p>
              <a:endParaRPr lang="zh-CN" altLang="en-US"/>
            </a:p>
          </p:txBody>
        </p:sp>
        <p:sp>
          <p:nvSpPr>
            <p:cNvPr id="6152" name="PA_任意多边形 5"/>
            <p:cNvSpPr/>
            <p:nvPr userDrawn="1">
              <p:custDataLst>
                <p:tags r:id="rId2"/>
              </p:custDataLst>
            </p:nvPr>
          </p:nvSpPr>
          <p:spPr>
            <a:xfrm>
              <a:off x="303213" y="80963"/>
              <a:ext cx="888946" cy="777875"/>
            </a:xfrm>
            <a:custGeom>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7797" h="6809">
                  <a:moveTo>
                    <a:pt x="778" y="2674"/>
                  </a:moveTo>
                  <a:lnTo>
                    <a:pt x="2420" y="1093"/>
                  </a:lnTo>
                  <a:cubicBezTo>
                    <a:pt x="2790" y="1302"/>
                    <a:pt x="3156" y="1199"/>
                    <a:pt x="3519" y="922"/>
                  </a:cubicBezTo>
                  <a:lnTo>
                    <a:pt x="4020" y="1416"/>
                  </a:lnTo>
                  <a:lnTo>
                    <a:pt x="3165" y="2191"/>
                  </a:lnTo>
                  <a:lnTo>
                    <a:pt x="5509" y="4407"/>
                  </a:lnTo>
                  <a:cubicBezTo>
                    <a:pt x="6394" y="2408"/>
                    <a:pt x="5407" y="884"/>
                    <a:pt x="3550" y="153"/>
                  </a:cubicBezTo>
                  <a:cubicBezTo>
                    <a:pt x="6161" y="0"/>
                    <a:pt x="7797" y="3094"/>
                    <a:pt x="6272" y="5152"/>
                  </a:cubicBezTo>
                  <a:lnTo>
                    <a:pt x="6872" y="5727"/>
                  </a:lnTo>
                  <a:lnTo>
                    <a:pt x="6034" y="6575"/>
                  </a:lnTo>
                  <a:lnTo>
                    <a:pt x="5461" y="6025"/>
                  </a:lnTo>
                  <a:cubicBezTo>
                    <a:pt x="4004" y="6810"/>
                    <a:pt x="2676" y="6755"/>
                    <a:pt x="1462" y="5940"/>
                  </a:cubicBezTo>
                  <a:cubicBezTo>
                    <a:pt x="1304" y="5839"/>
                    <a:pt x="1213" y="5827"/>
                    <a:pt x="1187" y="5903"/>
                  </a:cubicBezTo>
                  <a:cubicBezTo>
                    <a:pt x="1286" y="6472"/>
                    <a:pt x="749" y="6704"/>
                    <a:pt x="412" y="6465"/>
                  </a:cubicBezTo>
                  <a:cubicBezTo>
                    <a:pt x="0" y="6132"/>
                    <a:pt x="250" y="5504"/>
                    <a:pt x="753" y="5561"/>
                  </a:cubicBezTo>
                  <a:cubicBezTo>
                    <a:pt x="831" y="5565"/>
                    <a:pt x="884" y="5530"/>
                    <a:pt x="815" y="5409"/>
                  </a:cubicBezTo>
                  <a:cubicBezTo>
                    <a:pt x="712" y="5245"/>
                    <a:pt x="569" y="5076"/>
                    <a:pt x="430" y="4908"/>
                  </a:cubicBezTo>
                  <a:lnTo>
                    <a:pt x="888" y="4481"/>
                  </a:lnTo>
                  <a:cubicBezTo>
                    <a:pt x="2054" y="5440"/>
                    <a:pt x="3296" y="5758"/>
                    <a:pt x="4636" y="5225"/>
                  </a:cubicBezTo>
                  <a:lnTo>
                    <a:pt x="2311" y="3016"/>
                  </a:lnTo>
                  <a:lnTo>
                    <a:pt x="1712" y="3620"/>
                  </a:lnTo>
                  <a:lnTo>
                    <a:pt x="778" y="2674"/>
                  </a:lnTo>
                  <a:close/>
                </a:path>
              </a:pathLst>
            </a:custGeom>
            <a:solidFill>
              <a:srgbClr val="C00000">
                <a:alpha val="100000"/>
              </a:srgbClr>
            </a:solidFill>
            <a:ln w="9525">
              <a:noFill/>
            </a:ln>
          </p:spPr>
          <p:txBody>
            <a:bodyPr/>
            <a:lstStyle/>
            <a:p>
              <a:endParaRPr lang="zh-CN" altLang="en-US"/>
            </a:p>
          </p:txBody>
        </p:sp>
      </p:grpSp>
      <p:pic>
        <p:nvPicPr>
          <p:cNvPr id="6148" name="图片 16"/>
          <p:cNvPicPr>
            <a:picLocks noChangeAspect="1"/>
          </p:cNvPicPr>
          <p:nvPr userDrawn="1"/>
        </p:nvPicPr>
        <p:blipFill>
          <a:blip r:embed="rId3"/>
          <a:stretch>
            <a:fillRect/>
          </a:stretch>
        </p:blipFill>
        <p:spPr>
          <a:xfrm>
            <a:off x="0" y="5753100"/>
            <a:ext cx="12192000" cy="1104900"/>
          </a:xfrm>
          <a:prstGeom prst="rect">
            <a:avLst/>
          </a:prstGeom>
          <a:noFill/>
          <a:ln w="9525">
            <a:noFill/>
          </a:ln>
        </p:spPr>
      </p:pic>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B58A06C8-C3BE-4A25-993C-107D7F4FD59D}" type="datetime1">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a:latin typeface="Verdana" panose="020b0604030504040204" pitchFamily="34" charset="0"/>
              </a:rPr>
              <a:t/>
            </a:fld>
            <a:endParaRPr lang="zh-CN" altLang="en-US">
              <a:latin typeface="Verdana" panose="020b0604030504040204" pitchFamily="34" charset="0"/>
            </a:endParaRPr>
          </a:p>
        </p:txBody>
      </p:sp>
    </p:spTree>
  </p:cSld>
  <p:clrMapOvr>
    <a:masterClrMapping/>
  </p:clrMapOvr>
  <p:transition spd="slow"/>
  <p:timing/>
</p:sldLayout>
</file>

<file path=ppt/slideLayouts/slideLayout6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6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6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6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6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6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6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6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6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7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spTree>
      <p:nvGrpSpPr>
        <p:cNvPr id="1" name=""/>
        <p:cNvGrpSpPr/>
        <p:nvPr/>
      </p:nvGrpSpPr>
      <p:grpSpPr>
        <a:xfrm>
          <a:off x="0" y="0"/>
          <a: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7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spTree>
      <p:nvGrpSpPr>
        <p:cNvPr id="1" name=""/>
        <p:cNvGrpSpPr/>
        <p:nvPr/>
      </p:nvGrpSpPr>
      <p:grpSpPr>
        <a:xfrm>
          <a:off x="0" y="0"/>
          <a:ext cx="0" cy="0"/>
        </a:xfrm>
      </p:grpSpPr>
      <p:pic>
        <p:nvPicPr>
          <p:cNvPr id="6146" name="图片 11"/>
          <p:cNvPicPr>
            <a:picLocks noChangeAspect="1"/>
          </p:cNvPicPr>
          <p:nvPr userDrawn="1"/>
        </p:nvPicPr>
        <p:blipFill>
          <a:blip r:embed="rId1"/>
          <a:stretch>
            <a:fillRect/>
          </a:stretch>
        </p:blipFill>
        <p:spPr>
          <a:xfrm>
            <a:off x="0" y="1588"/>
            <a:ext cx="12192000" cy="6854825"/>
          </a:xfrm>
          <a:prstGeom prst="rect">
            <a:avLst/>
          </a:prstGeom>
          <a:noFill/>
          <a:ln w="9525">
            <a:noFill/>
          </a:ln>
        </p:spPr>
      </p:pic>
      <p:grpSp>
        <p:nvGrpSpPr>
          <p:cNvPr id="6147" name="组合 7"/>
          <p:cNvGrpSpPr/>
          <p:nvPr userDrawn="1"/>
        </p:nvGrpSpPr>
        <p:grpSpPr>
          <a:xfrm>
            <a:off x="303213" y="80963"/>
            <a:ext cx="11888787" cy="777875"/>
            <a:chOff x="303213" y="80963"/>
            <a:chExt cx="11888596" cy="777875"/>
          </a:xfrm>
        </p:grpSpPr>
        <p:sp>
          <p:nvSpPr>
            <p:cNvPr id="6151" name="任意多边形 13"/>
            <p:cNvSpPr/>
            <p:nvPr userDrawn="1"/>
          </p:nvSpPr>
          <p:spPr>
            <a:xfrm>
              <a:off x="1285287" y="674688"/>
              <a:ext cx="10906522" cy="0"/>
            </a:xfrm>
            <a:custGeom>
              <a:cxnLst>
                <a:cxn ang="0">
                  <a:pos x="0" y="0"/>
                </a:cxn>
                <a:cxn ang="0">
                  <a:pos x="12607215" y="0"/>
                </a:cxn>
              </a:cxnLst>
              <a:pathLst>
                <a:path w="10392228">
                  <a:moveTo>
                    <a:pt x="0" y="0"/>
                  </a:moveTo>
                  <a:lnTo>
                    <a:pt x="10392228" y="0"/>
                  </a:lnTo>
                </a:path>
              </a:pathLst>
            </a:custGeom>
            <a:noFill/>
            <a:ln w="12700" cap="flat" cmpd="sng">
              <a:solidFill>
                <a:srgbClr val="C00000">
                  <a:alpha val="100000"/>
                </a:srgbClr>
              </a:solidFill>
              <a:prstDash val="solid"/>
              <a:miter lim="800000"/>
              <a:headEnd type="oval" w="med" len="med"/>
              <a:tailEnd type="none" w="med" len="med"/>
            </a:ln>
          </p:spPr>
          <p:txBody>
            <a:bodyPr/>
            <a:lstStyle/>
            <a:p>
              <a:endParaRPr lang="zh-CN" altLang="en-US"/>
            </a:p>
          </p:txBody>
        </p:sp>
        <p:sp>
          <p:nvSpPr>
            <p:cNvPr id="6152" name="PA_任意多边形 5"/>
            <p:cNvSpPr/>
            <p:nvPr userDrawn="1">
              <p:custDataLst>
                <p:tags r:id="rId2"/>
              </p:custDataLst>
            </p:nvPr>
          </p:nvSpPr>
          <p:spPr>
            <a:xfrm>
              <a:off x="303213" y="80963"/>
              <a:ext cx="888946" cy="777875"/>
            </a:xfrm>
            <a:custGeom>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7797" h="6809">
                  <a:moveTo>
                    <a:pt x="778" y="2674"/>
                  </a:moveTo>
                  <a:lnTo>
                    <a:pt x="2420" y="1093"/>
                  </a:lnTo>
                  <a:cubicBezTo>
                    <a:pt x="2790" y="1302"/>
                    <a:pt x="3156" y="1199"/>
                    <a:pt x="3519" y="922"/>
                  </a:cubicBezTo>
                  <a:lnTo>
                    <a:pt x="4020" y="1416"/>
                  </a:lnTo>
                  <a:lnTo>
                    <a:pt x="3165" y="2191"/>
                  </a:lnTo>
                  <a:lnTo>
                    <a:pt x="5509" y="4407"/>
                  </a:lnTo>
                  <a:cubicBezTo>
                    <a:pt x="6394" y="2408"/>
                    <a:pt x="5407" y="884"/>
                    <a:pt x="3550" y="153"/>
                  </a:cubicBezTo>
                  <a:cubicBezTo>
                    <a:pt x="6161" y="0"/>
                    <a:pt x="7797" y="3094"/>
                    <a:pt x="6272" y="5152"/>
                  </a:cubicBezTo>
                  <a:lnTo>
                    <a:pt x="6872" y="5727"/>
                  </a:lnTo>
                  <a:lnTo>
                    <a:pt x="6034" y="6575"/>
                  </a:lnTo>
                  <a:lnTo>
                    <a:pt x="5461" y="6025"/>
                  </a:lnTo>
                  <a:cubicBezTo>
                    <a:pt x="4004" y="6810"/>
                    <a:pt x="2676" y="6755"/>
                    <a:pt x="1462" y="5940"/>
                  </a:cubicBezTo>
                  <a:cubicBezTo>
                    <a:pt x="1304" y="5839"/>
                    <a:pt x="1213" y="5827"/>
                    <a:pt x="1187" y="5903"/>
                  </a:cubicBezTo>
                  <a:cubicBezTo>
                    <a:pt x="1286" y="6472"/>
                    <a:pt x="749" y="6704"/>
                    <a:pt x="412" y="6465"/>
                  </a:cubicBezTo>
                  <a:cubicBezTo>
                    <a:pt x="0" y="6132"/>
                    <a:pt x="250" y="5504"/>
                    <a:pt x="753" y="5561"/>
                  </a:cubicBezTo>
                  <a:cubicBezTo>
                    <a:pt x="831" y="5565"/>
                    <a:pt x="884" y="5530"/>
                    <a:pt x="815" y="5409"/>
                  </a:cubicBezTo>
                  <a:cubicBezTo>
                    <a:pt x="712" y="5245"/>
                    <a:pt x="569" y="5076"/>
                    <a:pt x="430" y="4908"/>
                  </a:cubicBezTo>
                  <a:lnTo>
                    <a:pt x="888" y="4481"/>
                  </a:lnTo>
                  <a:cubicBezTo>
                    <a:pt x="2054" y="5440"/>
                    <a:pt x="3296" y="5758"/>
                    <a:pt x="4636" y="5225"/>
                  </a:cubicBezTo>
                  <a:lnTo>
                    <a:pt x="2311" y="3016"/>
                  </a:lnTo>
                  <a:lnTo>
                    <a:pt x="1712" y="3620"/>
                  </a:lnTo>
                  <a:lnTo>
                    <a:pt x="778" y="2674"/>
                  </a:lnTo>
                  <a:close/>
                </a:path>
              </a:pathLst>
            </a:custGeom>
            <a:solidFill>
              <a:srgbClr val="C00000">
                <a:alpha val="100000"/>
              </a:srgbClr>
            </a:solidFill>
            <a:ln w="9525">
              <a:noFill/>
            </a:ln>
          </p:spPr>
          <p:txBody>
            <a:bodyPr/>
            <a:lstStyle/>
            <a:p>
              <a:endParaRPr lang="zh-CN" altLang="en-US"/>
            </a:p>
          </p:txBody>
        </p:sp>
      </p:grpSp>
      <p:pic>
        <p:nvPicPr>
          <p:cNvPr id="6148" name="图片 16"/>
          <p:cNvPicPr>
            <a:picLocks noChangeAspect="1"/>
          </p:cNvPicPr>
          <p:nvPr userDrawn="1"/>
        </p:nvPicPr>
        <p:blipFill>
          <a:blip r:embed="rId3"/>
          <a:stretch>
            <a:fillRect/>
          </a:stretch>
        </p:blipFill>
        <p:spPr>
          <a:xfrm>
            <a:off x="0" y="5753100"/>
            <a:ext cx="12192000" cy="1104900"/>
          </a:xfrm>
          <a:prstGeom prst="rect">
            <a:avLst/>
          </a:prstGeom>
          <a:noFill/>
          <a:ln w="9525">
            <a:noFill/>
          </a:ln>
        </p:spPr>
      </p:pic>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B58A06C8-C3BE-4A25-993C-107D7F4FD59D}" type="datetime1">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a:latin typeface="Verdana" panose="020b0604030504040204" pitchFamily="34" charset="0"/>
              </a:rPr>
              <a:t/>
            </a:fld>
            <a:endParaRPr lang="zh-CN" altLang="en-US">
              <a:latin typeface="Verdana" panose="020b0604030504040204" pitchFamily="34" charset="0"/>
            </a:endParaRPr>
          </a:p>
        </p:txBody>
      </p:sp>
    </p:spTree>
  </p:cSld>
  <p:clrMapOvr>
    <a:masterClrMapping/>
  </p:clrMapOvr>
  <p:transition spd="slow"/>
  <p:timing/>
</p:sldLayout>
</file>

<file path=ppt/slideLayouts/slideLayout7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p:transition spd="slow"/>
  <p:timing/>
</p:sldLayout>
</file>

<file path=ppt/slideLayouts/slideLayout7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 preserve="1">
  <p:cSld name="标题和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p:transition spd="slow"/>
  <p:timing/>
</p:sldLayout>
</file>

<file path=ppt/slideLayouts/slideLayout7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1D8BD707-D9CF-40AE-B4C6-C98DA3205C09}" type="datetimeFigureOut">
              <a:rPr lang="en-US" smtClean="0"/>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p:transition spd="slow"/>
  <p:timing/>
</p:sldLayout>
</file>

<file path=ppt/slideLayouts/slideLayout7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Obj" preserve="1">
  <p:cSld name="两栏内容">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p:transition spd="slow"/>
  <p:timing/>
</p:sldLayout>
</file>

<file path=ppt/slideLayouts/slideLayout7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TxTwoObj" preserve="1">
  <p:cSld name="比较">
    <p:spTree>
      <p:nvGrpSpPr>
        <p:cNvPr id="1" name=""/>
        <p:cNvGrpSpPr/>
        <p:nvPr/>
      </p:nvGrpSpPr>
      <p:grpSpPr>
        <a:xfrm>
          <a:off x="0" y="0"/>
          <a: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p:transition spd="slow"/>
  <p:timing/>
</p:sldLayout>
</file>

<file path=ppt/slideLayouts/slideLayout7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p:transition spd="slow"/>
  <p:timing/>
</p:sldLayout>
</file>

<file path=ppt/slideLayouts/slideLayout7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C764DE79-268F-4C1A-8933-263129D2AF90}" type="datetimeFigureOut">
              <a:rPr lang="en-US"/>
              <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a:t/>
            </a:fld>
            <a:endParaRPr lang="en-US"/>
          </a:p>
        </p:txBody>
      </p:sp>
    </p:spTree>
  </p:cSld>
  <p:clrMapOvr>
    <a:masterClrMapping/>
  </p:clrMapOvr>
  <p:transition spd="slow"/>
  <p:timing/>
</p:sldLayout>
</file>

<file path=ppt/slideLayouts/slideLayout7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1D8BD707-D9CF-40AE-B4C6-C98DA3205C09}" type="datetimeFigureOut">
              <a:rPr lang="en-US" smtClean="0"/>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p:transition spd="slow"/>
  <p:timing/>
</p:sldLayout>
</file>

<file path=ppt/slideLayouts/slideLayout8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nvGrpSpPr>
      <p:grpSpPr>
        <a:xfrm>
          <a:off x="0" y="0"/>
          <a: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1D8BD707-D9CF-40AE-B4C6-C98DA3205C09}" type="datetimeFigureOut">
              <a:rPr lang="en-US" smtClean="0"/>
              <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p:transition spd="slow"/>
  <p:timing/>
</p:sldLayout>
</file>

<file path=ppt/slideLayouts/slideLayout8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p:transition spd="slow"/>
  <p:timing/>
</p:sldLayout>
</file>

<file path=ppt/slideLayouts/slideLayout8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t/>
            </a:fld>
            <a:endParaRPr lang="en-US"/>
          </a:p>
        </p:txBody>
      </p:sp>
    </p:spTree>
  </p:cSld>
  <p:clrMapOvr>
    <a:masterClrMapping/>
  </p:clrMapOvr>
  <p:transition spd="slow"/>
  <p:timing/>
</p:sldLayout>
</file>

<file path=ppt/slideLayouts/slideLayout8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userDrawn="1">
  <p:cSld name="1_标题幻灯片">
    <p:spTree>
      <p:nvGrpSpPr>
        <p:cNvPr id="1" name=""/>
        <p:cNvGrpSpPr/>
        <p:nvPr/>
      </p:nvGrpSpPr>
      <p:grpSpPr>
        <a:xfrm>
          <a:off x="0" y="0"/>
          <a:ext cx="0" cy="0"/>
        </a:xfrm>
      </p:grpSpPr>
      <p:pic>
        <p:nvPicPr>
          <p:cNvPr id="2" name="图片 11"/>
          <p:cNvPicPr>
            <a:picLocks noChangeAspect="1"/>
          </p:cNvPicPr>
          <p:nvPr userDrawn="1"/>
        </p:nvPicPr>
        <p:blipFill>
          <a:blip r:embed="rId1"/>
          <a:stretch>
            <a:fillRect/>
          </a:stretch>
        </p:blipFill>
        <p:spPr bwMode="auto">
          <a:xfrm>
            <a:off x="0" y="1590"/>
            <a:ext cx="12192000" cy="6854825"/>
          </a:xfrm>
          <a:prstGeom prst="rect">
            <a:avLst/>
          </a:prstGeom>
          <a:noFill/>
          <a:ln w="9525">
            <a:noFill/>
            <a:miter lim="800000"/>
          </a:ln>
        </p:spPr>
      </p:pic>
      <p:grpSp>
        <p:nvGrpSpPr>
          <p:cNvPr id="3" name="组合 7"/>
          <p:cNvGrpSpPr/>
          <p:nvPr userDrawn="1"/>
        </p:nvGrpSpPr>
        <p:grpSpPr>
          <a:xfrm>
            <a:off x="303213" y="80965"/>
            <a:ext cx="11888787" cy="777875"/>
            <a:chOff x="303213" y="80963"/>
            <a:chExt cx="11888596" cy="777875"/>
          </a:xfrm>
        </p:grpSpPr>
        <p:sp>
          <p:nvSpPr>
            <p:cNvPr id="4" name="任意多边形 13"/>
            <p:cNvSpPr/>
            <p:nvPr userDrawn="1"/>
          </p:nvSpPr>
          <p:spPr bwMode="auto">
            <a:xfrm>
              <a:off x="1285859" y="674688"/>
              <a:ext cx="10905950" cy="0"/>
            </a:xfrm>
            <a:custGeom>
              <a:gdLst>
                <a:gd name="T0" fmla="*/ 0 w 10392228"/>
                <a:gd name="T1" fmla="*/ 12607215 w 10392228"/>
                <a:gd name="T2" fmla="*/ 0 60000 65536"/>
                <a:gd name="T3" fmla="*/ 0 60000 65536"/>
              </a:gdLst>
              <a:cxnLst>
                <a:cxn ang="T2">
                  <a:pos x="T0" y="0"/>
                </a:cxn>
                <a:cxn ang="T3">
                  <a:pos x="T1" y="0"/>
                </a:cxn>
              </a:cxnLst>
              <a:rect l="0" t="0" r="r" b="b"/>
              <a:pathLst>
                <a:path w="10392228">
                  <a:moveTo>
                    <a:pt x="0" y="0"/>
                  </a:moveTo>
                  <a:lnTo>
                    <a:pt x="10392228" y="0"/>
                  </a:lnTo>
                </a:path>
              </a:pathLst>
            </a:custGeom>
            <a:noFill/>
            <a:ln w="12700" cap="flat" cmpd="sng" algn="ctr">
              <a:solidFill>
                <a:srgbClr val="C00000"/>
              </a:solidFill>
              <a:prstDash val="solid"/>
              <a:miter lim="800000"/>
              <a:headEnd type="oval" w="med" len="med"/>
              <a:tailEnd type="none" w="med" len="med"/>
            </a:ln>
          </p:spPr>
          <p:txBody>
            <a:bodyPr anchor="ctr"/>
            <a:lstStyle/>
            <a:p>
              <a:pPr>
                <a:defRPr/>
              </a:pPr>
              <a:endParaRPr lang="zh-CN" altLang="en-US" sz="1800"/>
            </a:p>
          </p:txBody>
        </p:sp>
        <p:sp>
          <p:nvSpPr>
            <p:cNvPr id="5" name="PA_任意多边形 5"/>
            <p:cNvSpPr/>
            <p:nvPr userDrawn="1">
              <p:custDataLst>
                <p:tags r:id="rId2"/>
              </p:custDataLst>
            </p:nvPr>
          </p:nvSpPr>
          <p:spPr bwMode="auto">
            <a:xfrm>
              <a:off x="303213" y="80963"/>
              <a:ext cx="888986" cy="777875"/>
            </a:xfrm>
            <a:custGeom>
              <a:gdLst>
                <a:gd name="T0" fmla="*/ 2147483647 w 7797"/>
                <a:gd name="T1" fmla="*/ 2147483647 h 6810"/>
                <a:gd name="T2" fmla="*/ 2147483647 w 7797"/>
                <a:gd name="T3" fmla="*/ 2147483647 h 6810"/>
                <a:gd name="T4" fmla="*/ 2147483647 w 7797"/>
                <a:gd name="T5" fmla="*/ 2147483647 h 6810"/>
                <a:gd name="T6" fmla="*/ 2147483647 w 7797"/>
                <a:gd name="T7" fmla="*/ 2147483647 h 6810"/>
                <a:gd name="T8" fmla="*/ 2147483647 w 7797"/>
                <a:gd name="T9" fmla="*/ 2147483647 h 6810"/>
                <a:gd name="T10" fmla="*/ 2147483647 w 7797"/>
                <a:gd name="T11" fmla="*/ 2147483647 h 6810"/>
                <a:gd name="T12" fmla="*/ 2147483647 w 7797"/>
                <a:gd name="T13" fmla="*/ 2147483647 h 6810"/>
                <a:gd name="T14" fmla="*/ 2147483647 w 7797"/>
                <a:gd name="T15" fmla="*/ 2147483647 h 6810"/>
                <a:gd name="T16" fmla="*/ 2147483647 w 7797"/>
                <a:gd name="T17" fmla="*/ 2147483647 h 6810"/>
                <a:gd name="T18" fmla="*/ 2147483647 w 7797"/>
                <a:gd name="T19" fmla="*/ 2147483647 h 6810"/>
                <a:gd name="T20" fmla="*/ 2147483647 w 7797"/>
                <a:gd name="T21" fmla="*/ 2147483647 h 6810"/>
                <a:gd name="T22" fmla="*/ 2147483647 w 7797"/>
                <a:gd name="T23" fmla="*/ 2147483647 h 6810"/>
                <a:gd name="T24" fmla="*/ 2147483647 w 7797"/>
                <a:gd name="T25" fmla="*/ 2147483647 h 6810"/>
                <a:gd name="T26" fmla="*/ 2147483647 w 7797"/>
                <a:gd name="T27" fmla="*/ 2147483647 h 6810"/>
                <a:gd name="T28" fmla="*/ 2147483647 w 7797"/>
                <a:gd name="T29" fmla="*/ 2147483647 h 6810"/>
                <a:gd name="T30" fmla="*/ 2147483647 w 7797"/>
                <a:gd name="T31" fmla="*/ 2147483647 h 6810"/>
                <a:gd name="T32" fmla="*/ 2147483647 w 7797"/>
                <a:gd name="T33" fmla="*/ 2147483647 h 6810"/>
                <a:gd name="T34" fmla="*/ 2147483647 w 7797"/>
                <a:gd name="T35" fmla="*/ 2147483647 h 6810"/>
                <a:gd name="T36" fmla="*/ 2147483647 w 7797"/>
                <a:gd name="T37" fmla="*/ 2147483647 h 6810"/>
                <a:gd name="T38" fmla="*/ 2147483647 w 7797"/>
                <a:gd name="T39" fmla="*/ 2147483647 h 6810"/>
                <a:gd name="T40" fmla="*/ 2147483647 w 7797"/>
                <a:gd name="T41" fmla="*/ 2147483647 h 6810"/>
                <a:gd name="T42" fmla="*/ 2147483647 w 7797"/>
                <a:gd name="T43" fmla="*/ 2147483647 h 681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7797" h="6809">
                  <a:moveTo>
                    <a:pt x="778" y="2674"/>
                  </a:moveTo>
                  <a:lnTo>
                    <a:pt x="2420" y="1093"/>
                  </a:lnTo>
                  <a:cubicBezTo>
                    <a:pt x="2790" y="1302"/>
                    <a:pt x="3156" y="1199"/>
                    <a:pt x="3519" y="922"/>
                  </a:cubicBezTo>
                  <a:lnTo>
                    <a:pt x="4020" y="1416"/>
                  </a:lnTo>
                  <a:lnTo>
                    <a:pt x="3165" y="2191"/>
                  </a:lnTo>
                  <a:lnTo>
                    <a:pt x="5509" y="4407"/>
                  </a:lnTo>
                  <a:cubicBezTo>
                    <a:pt x="6394" y="2408"/>
                    <a:pt x="5407" y="884"/>
                    <a:pt x="3550" y="153"/>
                  </a:cubicBezTo>
                  <a:cubicBezTo>
                    <a:pt x="6161" y="0"/>
                    <a:pt x="7797" y="3094"/>
                    <a:pt x="6272" y="5152"/>
                  </a:cubicBezTo>
                  <a:lnTo>
                    <a:pt x="6872" y="5727"/>
                  </a:lnTo>
                  <a:lnTo>
                    <a:pt x="6034" y="6575"/>
                  </a:lnTo>
                  <a:lnTo>
                    <a:pt x="5461" y="6025"/>
                  </a:lnTo>
                  <a:cubicBezTo>
                    <a:pt x="4004" y="6810"/>
                    <a:pt x="2676" y="6755"/>
                    <a:pt x="1462" y="5940"/>
                  </a:cubicBezTo>
                  <a:cubicBezTo>
                    <a:pt x="1304" y="5839"/>
                    <a:pt x="1213" y="5827"/>
                    <a:pt x="1187" y="5903"/>
                  </a:cubicBezTo>
                  <a:cubicBezTo>
                    <a:pt x="1286" y="6472"/>
                    <a:pt x="749" y="6704"/>
                    <a:pt x="412" y="6465"/>
                  </a:cubicBezTo>
                  <a:cubicBezTo>
                    <a:pt x="0" y="6132"/>
                    <a:pt x="250" y="5504"/>
                    <a:pt x="753" y="5561"/>
                  </a:cubicBezTo>
                  <a:cubicBezTo>
                    <a:pt x="831" y="5565"/>
                    <a:pt x="884" y="5530"/>
                    <a:pt x="815" y="5409"/>
                  </a:cubicBezTo>
                  <a:cubicBezTo>
                    <a:pt x="712" y="5245"/>
                    <a:pt x="569" y="5076"/>
                    <a:pt x="430" y="4908"/>
                  </a:cubicBezTo>
                  <a:lnTo>
                    <a:pt x="888" y="4481"/>
                  </a:lnTo>
                  <a:cubicBezTo>
                    <a:pt x="2054" y="5440"/>
                    <a:pt x="3296" y="5758"/>
                    <a:pt x="4636" y="5225"/>
                  </a:cubicBezTo>
                  <a:lnTo>
                    <a:pt x="2311" y="3016"/>
                  </a:lnTo>
                  <a:lnTo>
                    <a:pt x="1712" y="3620"/>
                  </a:lnTo>
                  <a:lnTo>
                    <a:pt x="778" y="2674"/>
                  </a:lnTo>
                  <a:close/>
                </a:path>
              </a:pathLst>
            </a:custGeom>
            <a:solidFill>
              <a:srgbClr val="C00000"/>
            </a:solidFill>
            <a:ln w="9525">
              <a:noFill/>
              <a:round/>
            </a:ln>
          </p:spPr>
          <p:txBody>
            <a:bodyPr/>
            <a:lstStyle/>
            <a:p>
              <a:pPr>
                <a:defRPr/>
              </a:pPr>
              <a:endParaRPr lang="zh-CN" altLang="en-US" sz="1800"/>
            </a:p>
          </p:txBody>
        </p:sp>
      </p:grpSp>
      <p:pic>
        <p:nvPicPr>
          <p:cNvPr id="6" name="图片 16"/>
          <p:cNvPicPr>
            <a:picLocks noChangeAspect="1"/>
          </p:cNvPicPr>
          <p:nvPr userDrawn="1"/>
        </p:nvPicPr>
        <p:blipFill>
          <a:blip r:embed="rId3"/>
          <a:stretch>
            <a:fillRect/>
          </a:stretch>
        </p:blipFill>
        <p:spPr bwMode="auto">
          <a:xfrm>
            <a:off x="0" y="5753100"/>
            <a:ext cx="12192000" cy="1104900"/>
          </a:xfrm>
          <a:prstGeom prst="rect">
            <a:avLst/>
          </a:prstGeom>
          <a:noFill/>
          <a:ln w="9525">
            <a:noFill/>
            <a:miter lim="800000"/>
          </a:ln>
        </p:spPr>
      </p:pic>
    </p:spTree>
  </p:cSld>
  <p:clrMapOvr>
    <a:masterClrMapping/>
  </p:clrMapOvr>
  <p:transition spd="slow"/>
  <p:timing/>
</p:sldLayout>
</file>

<file path=ppt/slideLayouts/slideLayout8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userDrawn="1">
  <p:cSld name="自定义版式">
    <p:spTree>
      <p:nvGrpSpPr>
        <p:cNvPr id="1" name=""/>
        <p:cNvGrpSpPr/>
        <p:nvPr/>
      </p:nvGrpSpPr>
      <p:grpSpPr>
        <a:xfrm>
          <a:off x="0" y="0"/>
          <a:ext cx="0" cy="0"/>
        </a:xfrm>
      </p:grpSpPr>
    </p:spTree>
  </p:cSld>
  <p:clrMapOvr>
    <a:masterClrMapping/>
  </p:clrMapOvr>
  <p:transition spd="slow"/>
  <p:timing/>
</p:sldLayout>
</file>

<file path=ppt/slideLayouts/slideLayout8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userDrawn="1">
  <p:cSld name="1_空白">
    <p:spTree>
      <p:nvGrpSpPr>
        <p:cNvPr id="1" name=""/>
        <p:cNvGrpSpPr/>
        <p:nvPr/>
      </p:nvGrpSpPr>
      <p:grpSpPr>
        <a:xfrm>
          <a:off x="0" y="0"/>
          <a:ext cx="0" cy="0"/>
        </a:xfrm>
      </p:grpSpPr>
    </p:spTree>
  </p:cSld>
  <p:clrMapOvr>
    <a:masterClrMapping/>
  </p:clrMapOvr>
  <p:transition spd="slow"/>
  <p:timing/>
</p:sldLayout>
</file>

<file path=ppt/slideLayouts/slideLayout8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Tree>
  </p:cSld>
  <p:clrMapOvr>
    <a:masterClrMapping/>
  </p:clrMapOvr>
  <p:transition/>
  <p:timing/>
</p:sldLayout>
</file>

<file path=ppt/slideLayouts/slideLayout8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Tree>
  </p:cSld>
  <p:clrMapOvr>
    <a:masterClrMapping/>
  </p:clrMapOvr>
  <p:transition/>
  <p:timing/>
</p:sldLayout>
</file>

<file path=ppt/slideLayouts/slideLayout8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57.xml" /><Relationship Id="rId13" Type="http://schemas.openxmlformats.org/officeDocument/2006/relationships/tags" Target="../tags/tag58.xml" /><Relationship Id="rId14" Type="http://schemas.openxmlformats.org/officeDocument/2006/relationships/tags" Target="../tags/tag59.xml" /><Relationship Id="rId15" Type="http://schemas.openxmlformats.org/officeDocument/2006/relationships/tags" Target="../tags/tag60.xml" /><Relationship Id="rId16" Type="http://schemas.openxmlformats.org/officeDocument/2006/relationships/tags" Target="../tags/tag61.xml" /><Relationship Id="rId17" Type="http://schemas.openxmlformats.org/officeDocument/2006/relationships/tags" Target="../tags/tag62.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slideLayout" Target="../slideLayouts/slideLayout23.xml" /><Relationship Id="rId13" Type="http://schemas.openxmlformats.org/officeDocument/2006/relationships/slideLayout" Target="../slideLayouts/slideLayout24.xml" /><Relationship Id="rId14" Type="http://schemas.openxmlformats.org/officeDocument/2006/relationships/slideLayout" Target="../slideLayouts/slideLayout25.xml" /><Relationship Id="rId15"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6.xml" /><Relationship Id="rId10" Type="http://schemas.openxmlformats.org/officeDocument/2006/relationships/slideLayout" Target="../slideLayouts/slideLayout35.xml" /><Relationship Id="rId11" Type="http://schemas.openxmlformats.org/officeDocument/2006/relationships/theme" Target="../theme/theme3.xml" /><Relationship Id="rId2" Type="http://schemas.openxmlformats.org/officeDocument/2006/relationships/slideLayout" Target="../slideLayouts/slideLayout27.xml" /><Relationship Id="rId3" Type="http://schemas.openxmlformats.org/officeDocument/2006/relationships/slideLayout" Target="../slideLayouts/slideLayout28.xml" /><Relationship Id="rId4" Type="http://schemas.openxmlformats.org/officeDocument/2006/relationships/slideLayout" Target="../slideLayouts/slideLayout29.xml" /><Relationship Id="rId5" Type="http://schemas.openxmlformats.org/officeDocument/2006/relationships/slideLayout" Target="../slideLayouts/slideLayout30.xml" /><Relationship Id="rId6" Type="http://schemas.openxmlformats.org/officeDocument/2006/relationships/slideLayout" Target="../slideLayouts/slideLayout31.xml" /><Relationship Id="rId7" Type="http://schemas.openxmlformats.org/officeDocument/2006/relationships/slideLayout" Target="../slideLayouts/slideLayout32.xml" /><Relationship Id="rId8" Type="http://schemas.openxmlformats.org/officeDocument/2006/relationships/slideLayout" Target="../slideLayouts/slideLayout33.xml" /><Relationship Id="rId9" Type="http://schemas.openxmlformats.org/officeDocument/2006/relationships/slideLayout" Target="../slideLayouts/slideLayout34.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6.xml" /><Relationship Id="rId10" Type="http://schemas.openxmlformats.org/officeDocument/2006/relationships/slideLayout" Target="../slideLayouts/slideLayout45.xml" /><Relationship Id="rId11" Type="http://schemas.openxmlformats.org/officeDocument/2006/relationships/slideLayout" Target="../slideLayouts/slideLayout46.xml" /><Relationship Id="rId12" Type="http://schemas.openxmlformats.org/officeDocument/2006/relationships/slideLayout" Target="../slideLayouts/slideLayout47.xml" /><Relationship Id="rId13" Type="http://schemas.openxmlformats.org/officeDocument/2006/relationships/slideLayout" Target="../slideLayouts/slideLayout48.xml" /><Relationship Id="rId14" Type="http://schemas.openxmlformats.org/officeDocument/2006/relationships/theme" Target="../theme/theme4.xml" /><Relationship Id="rId2" Type="http://schemas.openxmlformats.org/officeDocument/2006/relationships/slideLayout" Target="../slideLayouts/slideLayout37.xml" /><Relationship Id="rId3" Type="http://schemas.openxmlformats.org/officeDocument/2006/relationships/slideLayout" Target="../slideLayouts/slideLayout38.xml" /><Relationship Id="rId4" Type="http://schemas.openxmlformats.org/officeDocument/2006/relationships/slideLayout" Target="../slideLayouts/slideLayout39.xml" /><Relationship Id="rId5" Type="http://schemas.openxmlformats.org/officeDocument/2006/relationships/slideLayout" Target="../slideLayouts/slideLayout40.xml" /><Relationship Id="rId6" Type="http://schemas.openxmlformats.org/officeDocument/2006/relationships/slideLayout" Target="../slideLayouts/slideLayout41.xml" /><Relationship Id="rId7" Type="http://schemas.openxmlformats.org/officeDocument/2006/relationships/slideLayout" Target="../slideLayouts/slideLayout42.xml" /><Relationship Id="rId8" Type="http://schemas.openxmlformats.org/officeDocument/2006/relationships/slideLayout" Target="../slideLayouts/slideLayout43.xml" /><Relationship Id="rId9" Type="http://schemas.openxmlformats.org/officeDocument/2006/relationships/slideLayout" Target="../slideLayouts/slideLayout44.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49.xml" /><Relationship Id="rId10" Type="http://schemas.openxmlformats.org/officeDocument/2006/relationships/slideLayout" Target="../slideLayouts/slideLayout58.xml" /><Relationship Id="rId11" Type="http://schemas.openxmlformats.org/officeDocument/2006/relationships/slideLayout" Target="../slideLayouts/slideLayout59.xml" /><Relationship Id="rId12" Type="http://schemas.openxmlformats.org/officeDocument/2006/relationships/slideLayout" Target="../slideLayouts/slideLayout60.xml" /><Relationship Id="rId13" Type="http://schemas.openxmlformats.org/officeDocument/2006/relationships/theme" Target="../theme/theme5.xml" /><Relationship Id="rId2" Type="http://schemas.openxmlformats.org/officeDocument/2006/relationships/slideLayout" Target="../slideLayouts/slideLayout50.xml" /><Relationship Id="rId3" Type="http://schemas.openxmlformats.org/officeDocument/2006/relationships/slideLayout" Target="../slideLayouts/slideLayout51.xml" /><Relationship Id="rId4" Type="http://schemas.openxmlformats.org/officeDocument/2006/relationships/slideLayout" Target="../slideLayouts/slideLayout52.xml" /><Relationship Id="rId5" Type="http://schemas.openxmlformats.org/officeDocument/2006/relationships/slideLayout" Target="../slideLayouts/slideLayout53.xml" /><Relationship Id="rId6" Type="http://schemas.openxmlformats.org/officeDocument/2006/relationships/slideLayout" Target="../slideLayouts/slideLayout54.xml" /><Relationship Id="rId7" Type="http://schemas.openxmlformats.org/officeDocument/2006/relationships/slideLayout" Target="../slideLayouts/slideLayout55.xml" /><Relationship Id="rId8" Type="http://schemas.openxmlformats.org/officeDocument/2006/relationships/slideLayout" Target="../slideLayouts/slideLayout56.xml" /><Relationship Id="rId9" Type="http://schemas.openxmlformats.org/officeDocument/2006/relationships/slideLayout" Target="../slideLayouts/slideLayout57.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61.xml" /><Relationship Id="rId10" Type="http://schemas.openxmlformats.org/officeDocument/2006/relationships/slideLayout" Target="../slideLayouts/slideLayout70.xml" /><Relationship Id="rId11" Type="http://schemas.openxmlformats.org/officeDocument/2006/relationships/slideLayout" Target="../slideLayouts/slideLayout71.xml" /><Relationship Id="rId12" Type="http://schemas.openxmlformats.org/officeDocument/2006/relationships/theme" Target="../theme/theme6.xml" /><Relationship Id="rId2" Type="http://schemas.openxmlformats.org/officeDocument/2006/relationships/slideLayout" Target="../slideLayouts/slideLayout62.xml" /><Relationship Id="rId3" Type="http://schemas.openxmlformats.org/officeDocument/2006/relationships/slideLayout" Target="../slideLayouts/slideLayout63.xml" /><Relationship Id="rId4" Type="http://schemas.openxmlformats.org/officeDocument/2006/relationships/slideLayout" Target="../slideLayouts/slideLayout64.xml" /><Relationship Id="rId5" Type="http://schemas.openxmlformats.org/officeDocument/2006/relationships/slideLayout" Target="../slideLayouts/slideLayout65.xml" /><Relationship Id="rId6" Type="http://schemas.openxmlformats.org/officeDocument/2006/relationships/slideLayout" Target="../slideLayouts/slideLayout66.xml" /><Relationship Id="rId7" Type="http://schemas.openxmlformats.org/officeDocument/2006/relationships/slideLayout" Target="../slideLayouts/slideLayout67.xml" /><Relationship Id="rId8" Type="http://schemas.openxmlformats.org/officeDocument/2006/relationships/slideLayout" Target="../slideLayouts/slideLayout68.xml" /><Relationship Id="rId9" Type="http://schemas.openxmlformats.org/officeDocument/2006/relationships/slideLayout" Target="../slideLayouts/slideLayout69.xml" /></Relationships>
</file>

<file path=ppt/slideMasters/_rels/slideMaster7.xml.rels>&#65279;<?xml version="1.0" encoding="utf-8" standalone="yes"?><Relationships xmlns="http://schemas.openxmlformats.org/package/2006/relationships"><Relationship Id="rId1" Type="http://schemas.openxmlformats.org/officeDocument/2006/relationships/slideLayout" Target="../slideLayouts/slideLayout72.xml" /><Relationship Id="rId10" Type="http://schemas.openxmlformats.org/officeDocument/2006/relationships/slideLayout" Target="../slideLayouts/slideLayout81.xml" /><Relationship Id="rId11" Type="http://schemas.openxmlformats.org/officeDocument/2006/relationships/slideLayout" Target="../slideLayouts/slideLayout82.xml" /><Relationship Id="rId12" Type="http://schemas.openxmlformats.org/officeDocument/2006/relationships/slideLayout" Target="../slideLayouts/slideLayout83.xml" /><Relationship Id="rId13" Type="http://schemas.openxmlformats.org/officeDocument/2006/relationships/slideLayout" Target="../slideLayouts/slideLayout84.xml" /><Relationship Id="rId14" Type="http://schemas.openxmlformats.org/officeDocument/2006/relationships/slideLayout" Target="../slideLayouts/slideLayout85.xml" /><Relationship Id="rId15" Type="http://schemas.openxmlformats.org/officeDocument/2006/relationships/theme" Target="../theme/theme7.xml" /><Relationship Id="rId2" Type="http://schemas.openxmlformats.org/officeDocument/2006/relationships/slideLayout" Target="../slideLayouts/slideLayout73.xml" /><Relationship Id="rId3" Type="http://schemas.openxmlformats.org/officeDocument/2006/relationships/slideLayout" Target="../slideLayouts/slideLayout74.xml" /><Relationship Id="rId4" Type="http://schemas.openxmlformats.org/officeDocument/2006/relationships/slideLayout" Target="../slideLayouts/slideLayout75.xml" /><Relationship Id="rId5" Type="http://schemas.openxmlformats.org/officeDocument/2006/relationships/slideLayout" Target="../slideLayouts/slideLayout76.xml" /><Relationship Id="rId6" Type="http://schemas.openxmlformats.org/officeDocument/2006/relationships/slideLayout" Target="../slideLayouts/slideLayout77.xml" /><Relationship Id="rId7" Type="http://schemas.openxmlformats.org/officeDocument/2006/relationships/slideLayout" Target="../slideLayouts/slideLayout78.xml" /><Relationship Id="rId8" Type="http://schemas.openxmlformats.org/officeDocument/2006/relationships/slideLayout" Target="../slideLayouts/slideLayout79.xml" /><Relationship Id="rId9" Type="http://schemas.openxmlformats.org/officeDocument/2006/relationships/slideLayout" Target="../slideLayouts/slideLayout80.xml" /></Relationships>
</file>

<file path=ppt/slideMasters/_rels/slideMaster8.xml.rels>&#65279;<?xml version="1.0" encoding="utf-8" standalone="yes"?><Relationships xmlns="http://schemas.openxmlformats.org/package/2006/relationships"><Relationship Id="rId1" Type="http://schemas.openxmlformats.org/officeDocument/2006/relationships/slideLayout" Target="../slideLayouts/slideLayout86.xml" /><Relationship Id="rId2" Type="http://schemas.openxmlformats.org/officeDocument/2006/relationships/slideLayout" Target="../slideLayouts/slideLayout87.xml" /><Relationship Id="rId3" Type="http://schemas.openxmlformats.org/officeDocument/2006/relationships/slideLayout" Target="../slideLayouts/slideLayout88.xml" /><Relationship Id="rId4" Type="http://schemas.openxmlformats.org/officeDocument/2006/relationships/image" Target="../media/image20.png" /><Relationship Id="rId5" Type="http://schemas.openxmlformats.org/officeDocument/2006/relationships/theme" Target="../theme/theme8.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2"/>
        </a:solid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608400" y="608400"/>
            <a:ext cx="10969200" cy="648000"/>
          </a:xfrm>
          <a:prstGeom prst="rect">
            <a:avLst/>
          </a:prstGeom>
        </p:spPr>
        <p:txBody>
          <a:bodyPr vert="horz" lIns="101600" tIns="38100" rIns="76200" bIns="3810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3"/>
            </p:custDataLst>
          </p:nvPr>
        </p:nvSpPr>
        <p:spPr>
          <a:xfrm>
            <a:off x="608400" y="1515600"/>
            <a:ext cx="10969200" cy="473688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
        <p:nvSpPr>
          <p:cNvPr id="7" name="KSO_TEMPLATE" hidden="1"/>
          <p:cNvSpPr/>
          <p:nvPr>
            <p:custDataLst>
              <p:tags r:id="rId1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accent2"/>
        </a:solidFill>
        <a:effectLst/>
      </p:bgPr>
    </p:bg>
    <p:spTree>
      <p:nvGrpSpPr>
        <p:cNvPr id="1" name=""/>
        <p:cNvGrpSpPr/>
        <p:nvPr/>
      </p:nvGrpSpPr>
      <p:grpSpPr>
        <a:xfrm>
          <a:off x="0" y="0"/>
          <a:ext cx="0" cy="0"/>
        </a:xfrm>
      </p:grpSpPr>
      <p:sp>
        <p:nvSpPr>
          <p:cNvPr id="1026" name="Rectangle 2"/>
          <p:cNvSpPr>
            <a:spLocks noGrp="1" noChangeArrowheads="1"/>
          </p:cNvSpPr>
          <p:nvPr>
            <p:ph type="title"/>
          </p:nvPr>
        </p:nvSpPr>
        <p:spPr bwMode="auto">
          <a:xfrm>
            <a:off x="609378" y="908050"/>
            <a:ext cx="10973562"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t>单击此处编辑母版标题样式</a:t>
            </a:r>
            <a:endParaRPr lang="zh-CN"/>
          </a:p>
        </p:txBody>
      </p:sp>
      <p:sp>
        <p:nvSpPr>
          <p:cNvPr id="1027" name="Rectangle 3"/>
          <p:cNvSpPr>
            <a:spLocks noGrp="1" noChangeArrowheads="1"/>
          </p:cNvSpPr>
          <p:nvPr>
            <p:ph type="body" idx="1"/>
          </p:nvPr>
        </p:nvSpPr>
        <p:spPr bwMode="auto">
          <a:xfrm>
            <a:off x="609378" y="1600200"/>
            <a:ext cx="10973562"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t>单击此处编辑母版文本样式</a:t>
            </a:r>
            <a:endParaRPr lang="zh-CN"/>
          </a:p>
          <a:p>
            <a:pPr lvl="1"/>
            <a:r>
              <a:rPr lang="zh-CN"/>
              <a:t>第二级</a:t>
            </a:r>
            <a:endParaRPr lang="zh-CN"/>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ransition spd="slow"/>
  <p:timing/>
  <p:txStyles>
    <p:titleStyle>
      <a:lvl1pPr algn="l" rtl="0" eaLnBrk="1" fontAlgn="base" hangingPunct="1">
        <a:spcBef>
          <a:spcPct val="0"/>
        </a:spcBef>
        <a:spcAft>
          <a:spcPct val="0"/>
        </a:spcAft>
        <a:defRPr sz="2400">
          <a:solidFill>
            <a:schemeClr val="accent1"/>
          </a:solidFill>
          <a:latin typeface="+mj-lt"/>
          <a:ea typeface="+mj-ea"/>
          <a:cs typeface="+mj-cs"/>
        </a:defRPr>
      </a:lvl1pPr>
      <a:lvl2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eaLnBrk="1" fontAlgn="base" hangingPunct="1">
        <a:spcBef>
          <a:spcPct val="20000"/>
        </a:spcBef>
        <a:spcAft>
          <a:spcPct val="0"/>
        </a:spcAft>
        <a:buChar char="•"/>
        <a:defRPr sz="2000">
          <a:solidFill>
            <a:schemeClr val="accent1"/>
          </a:solidFill>
          <a:latin typeface="+mn-lt"/>
          <a:ea typeface="+mn-ea"/>
          <a:cs typeface="+mn-cs"/>
        </a:defRPr>
      </a:lvl1pPr>
      <a:lvl2pPr marL="742950" indent="-285750" algn="l" rtl="0" eaLnBrk="1" fontAlgn="base" hangingPunct="1">
        <a:spcBef>
          <a:spcPct val="20000"/>
        </a:spcBef>
        <a:spcAft>
          <a:spcPct val="0"/>
        </a:spcAft>
        <a:buChar char="–"/>
        <a:defRPr sz="2000">
          <a:solidFill>
            <a:schemeClr val="accent1"/>
          </a:solidFill>
          <a:latin typeface="+mn-lt"/>
          <a:ea typeface="仿宋_GB2312" pitchFamily="49" charset="-122"/>
        </a:defRPr>
      </a:lvl2pPr>
      <a:lvl3pPr marL="1142365" indent="-228600" algn="l" rtl="0" eaLnBrk="1" fontAlgn="base" hangingPunct="1">
        <a:spcBef>
          <a:spcPct val="20000"/>
        </a:spcBef>
        <a:spcAft>
          <a:spcPct val="0"/>
        </a:spcAft>
        <a:buChar char="•"/>
        <a:defRPr sz="2400">
          <a:solidFill>
            <a:schemeClr val="tx1"/>
          </a:solidFill>
          <a:latin typeface="+mn-lt"/>
          <a:ea typeface="宋体" panose="02010600030101010101" pitchFamily="2" charset="-122"/>
        </a:defRPr>
      </a:lvl3pPr>
      <a:lvl4pPr marL="1599565"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4pPr>
      <a:lvl5pPr marL="2056765"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5pPr>
      <a:lvl6pPr marL="2513965"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6pPr>
      <a:lvl7pPr marL="2970530"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7pPr>
      <a:lvl8pPr marL="3427730"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8pPr>
      <a:lvl9pPr marL="3884930"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3765" algn="l" defTabSz="913765" rtl="0" eaLnBrk="1" latinLnBrk="0" hangingPunct="1">
        <a:defRPr sz="1800" kern="1200">
          <a:solidFill>
            <a:schemeClr val="tx1"/>
          </a:solidFill>
          <a:latin typeface="+mn-lt"/>
          <a:ea typeface="+mn-ea"/>
          <a:cs typeface="+mn-cs"/>
        </a:defRPr>
      </a:lvl3pPr>
      <a:lvl4pPr marL="1370965" algn="l" defTabSz="913765" rtl="0" eaLnBrk="1" latinLnBrk="0" hangingPunct="1">
        <a:defRPr sz="1800" kern="1200">
          <a:solidFill>
            <a:schemeClr val="tx1"/>
          </a:solidFill>
          <a:latin typeface="+mn-lt"/>
          <a:ea typeface="+mn-ea"/>
          <a:cs typeface="+mn-cs"/>
        </a:defRPr>
      </a:lvl4pPr>
      <a:lvl5pPr marL="1828165"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1930" algn="l" defTabSz="913765" rtl="0" eaLnBrk="1" latinLnBrk="0" hangingPunct="1">
        <a:defRPr sz="1800" kern="1200">
          <a:solidFill>
            <a:schemeClr val="tx1"/>
          </a:solidFill>
          <a:latin typeface="+mn-lt"/>
          <a:ea typeface="+mn-ea"/>
          <a:cs typeface="+mn-cs"/>
        </a:defRPr>
      </a:lvl7pPr>
      <a:lvl8pPr marL="3199130" algn="l" defTabSz="913765" rtl="0" eaLnBrk="1" latinLnBrk="0" hangingPunct="1">
        <a:defRPr sz="1800" kern="1200">
          <a:solidFill>
            <a:schemeClr val="tx1"/>
          </a:solidFill>
          <a:latin typeface="+mn-lt"/>
          <a:ea typeface="+mn-ea"/>
          <a:cs typeface="+mn-cs"/>
        </a:defRPr>
      </a:lvl8pPr>
      <a:lvl9pPr marL="3656330" algn="l" defTabSz="913765"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p:sp>
        <p:nvSpPr>
          <p:cNvPr id="1026" name="标题占位符 1"/>
          <p:cNvSpPr>
            <a:spLocks noGrp="1"/>
          </p:cNvSpPr>
          <p:nvPr>
            <p:ph type="title"/>
          </p:nvPr>
        </p:nvSpPr>
        <p:spPr>
          <a:xfrm>
            <a:off x="838200" y="365125"/>
            <a:ext cx="10515600" cy="1325563"/>
          </a:xfrm>
          <a:prstGeom prst="rect">
            <a:avLst/>
          </a:prstGeom>
          <a:noFill/>
          <a:ln w="9525">
            <a:noFill/>
          </a:ln>
        </p:spPr>
        <p:txBody>
          <a:bodyPr anchor="ctr"/>
          <a:lstStyle/>
          <a:p>
            <a:pPr lvl="0"/>
            <a:r>
              <a:rPr lang="zh-CN" altLang="en-US"/>
              <a:t>单击此处编辑母版标题样式</a:t>
            </a:r>
            <a:endParaRPr lang="zh-CN" altLang="en-US"/>
          </a:p>
        </p:txBody>
      </p:sp>
      <p:sp>
        <p:nvSpPr>
          <p:cNvPr id="1027" name="文本占位符 2"/>
          <p:cNvSpPr>
            <a:spLocks noGrp="1"/>
          </p:cNvSpPr>
          <p:nvPr>
            <p:ph type="body" idx="1"/>
          </p:nvPr>
        </p:nvSpPr>
        <p:spPr>
          <a:xfrm>
            <a:off x="838200" y="1825625"/>
            <a:ext cx="10515600" cy="4351338"/>
          </a:xfrm>
          <a:prstGeom prst="rect">
            <a:avLst/>
          </a:prstGeom>
          <a:noFill/>
          <a:ln w="9525">
            <a:noFill/>
          </a:ln>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ct val="0"/>
              </a:spcBef>
              <a:spcAft>
                <a:spcPct val="0"/>
              </a:spcAft>
              <a:defRPr sz="1200">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B58A06C8-C3BE-4A25-993C-107D7F4FD59D}" type="datetime1">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ct val="0"/>
              </a:spcBef>
              <a:spcAft>
                <a:spcPct val="0"/>
              </a:spcAft>
              <a:defRPr sz="1200">
                <a:solidFill>
                  <a:schemeClr val="tx1">
                    <a:tint val="75000"/>
                  </a:schemeClr>
                </a:solidFill>
                <a:latin typeface="+mn-lt"/>
                <a:ea typeface="+mn-ea"/>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rgbClr val="898989"/>
                </a:solidFill>
                <a:ea typeface="微软雅黑" panose="020b0503020204020204" pitchFamily="34" charset="-122"/>
              </a:defRPr>
            </a:lvl1pPr>
          </a:lstStyle>
          <a:p>
            <a:pPr lvl="0" eaLnBrk="1" hangingPunct="1">
              <a:buNone/>
            </a:pPr>
            <a:fld id="{9A0DB2DC-4C9A-4742-B13C-FB6460FD3503}" type="slidenum">
              <a:rPr lang="zh-CN" altLang="en-US">
                <a:latin typeface="Verdana" panose="020b0604030504040204" pitchFamily="34" charset="0"/>
              </a:rPr>
              <a:t/>
            </a:fld>
            <a:endParaRPr lang="zh-CN" altLang="en-US">
              <a:latin typeface="Verdana" pitchFamily="34" charset="0"/>
            </a:endParaRPr>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Lst>
  <p:transition spd="slow"/>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onsolas" panose="020b0609020204030204" pitchFamily="49" charset="0"/>
          <a:ea typeface="华文楷体" pitchFamily="2" charset="-122"/>
        </a:defRPr>
      </a:lvl2pPr>
      <a:lvl3pPr algn="l" rtl="0" eaLnBrk="0" fontAlgn="base" hangingPunct="0">
        <a:lnSpc>
          <a:spcPct val="90000"/>
        </a:lnSpc>
        <a:spcBef>
          <a:spcPct val="0"/>
        </a:spcBef>
        <a:spcAft>
          <a:spcPct val="0"/>
        </a:spcAft>
        <a:defRPr sz="4400">
          <a:solidFill>
            <a:schemeClr val="tx1"/>
          </a:solidFill>
          <a:latin typeface="Consolas" panose="020b0609020204030204" pitchFamily="49" charset="0"/>
          <a:ea typeface="华文楷体" pitchFamily="2" charset="-122"/>
        </a:defRPr>
      </a:lvl3pPr>
      <a:lvl4pPr algn="l" rtl="0" eaLnBrk="0" fontAlgn="base" hangingPunct="0">
        <a:lnSpc>
          <a:spcPct val="90000"/>
        </a:lnSpc>
        <a:spcBef>
          <a:spcPct val="0"/>
        </a:spcBef>
        <a:spcAft>
          <a:spcPct val="0"/>
        </a:spcAft>
        <a:defRPr sz="4400">
          <a:solidFill>
            <a:schemeClr val="tx1"/>
          </a:solidFill>
          <a:latin typeface="Consolas" panose="020b0609020204030204" pitchFamily="49" charset="0"/>
          <a:ea typeface="华文楷体" pitchFamily="2" charset="-122"/>
        </a:defRPr>
      </a:lvl4pPr>
      <a:lvl5pPr algn="l" rtl="0" eaLnBrk="0" fontAlgn="base" hangingPunct="0">
        <a:lnSpc>
          <a:spcPct val="90000"/>
        </a:lnSpc>
        <a:spcBef>
          <a:spcPct val="0"/>
        </a:spcBef>
        <a:spcAft>
          <a:spcPct val="0"/>
        </a:spcAft>
        <a:defRPr sz="4400">
          <a:solidFill>
            <a:schemeClr val="tx1"/>
          </a:solidFill>
          <a:latin typeface="Consolas" panose="020b0609020204030204" pitchFamily="49" charset="0"/>
          <a:ea typeface="华文楷体" pitchFamily="2" charset="-122"/>
        </a:defRPr>
      </a:lvl5pPr>
      <a:lvl6pPr marL="457200" algn="l" rtl="0" fontAlgn="base">
        <a:lnSpc>
          <a:spcPct val="90000"/>
        </a:lnSpc>
        <a:spcBef>
          <a:spcPct val="0"/>
        </a:spcBef>
        <a:spcAft>
          <a:spcPct val="0"/>
        </a:spcAft>
        <a:defRPr sz="4400">
          <a:solidFill>
            <a:schemeClr val="tx1"/>
          </a:solidFill>
          <a:latin typeface="Consolas" panose="020b0609020204030204" pitchFamily="49" charset="0"/>
          <a:ea typeface="华文楷体" pitchFamily="2" charset="-122"/>
        </a:defRPr>
      </a:lvl6pPr>
      <a:lvl7pPr marL="914400" algn="l" rtl="0" fontAlgn="base">
        <a:lnSpc>
          <a:spcPct val="90000"/>
        </a:lnSpc>
        <a:spcBef>
          <a:spcPct val="0"/>
        </a:spcBef>
        <a:spcAft>
          <a:spcPct val="0"/>
        </a:spcAft>
        <a:defRPr sz="4400">
          <a:solidFill>
            <a:schemeClr val="tx1"/>
          </a:solidFill>
          <a:latin typeface="Consolas" panose="020b0609020204030204" pitchFamily="49" charset="0"/>
          <a:ea typeface="华文楷体" pitchFamily="2" charset="-122"/>
        </a:defRPr>
      </a:lvl7pPr>
      <a:lvl8pPr marL="1371600" algn="l" rtl="0" fontAlgn="base">
        <a:lnSpc>
          <a:spcPct val="90000"/>
        </a:lnSpc>
        <a:spcBef>
          <a:spcPct val="0"/>
        </a:spcBef>
        <a:spcAft>
          <a:spcPct val="0"/>
        </a:spcAft>
        <a:defRPr sz="4400">
          <a:solidFill>
            <a:schemeClr val="tx1"/>
          </a:solidFill>
          <a:latin typeface="Consolas" panose="020b0609020204030204" pitchFamily="49" charset="0"/>
          <a:ea typeface="华文楷体" pitchFamily="2" charset="-122"/>
        </a:defRPr>
      </a:lvl8pPr>
      <a:lvl9pPr marL="1828800" algn="l" rtl="0" fontAlgn="base">
        <a:lnSpc>
          <a:spcPct val="90000"/>
        </a:lnSpc>
        <a:spcBef>
          <a:spcPct val="0"/>
        </a:spcBef>
        <a:spcAft>
          <a:spcPct val="0"/>
        </a:spcAft>
        <a:defRPr sz="4400">
          <a:solidFill>
            <a:schemeClr val="tx1"/>
          </a:solidFill>
          <a:latin typeface="Consolas" panose="020b0609020204030204" pitchFamily="49" charset="0"/>
          <a:ea typeface="华文楷体"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D9C70D-B7C8-466D-B87C-22D855EF72C6}"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9045BA-9AC9-4435-A9A0-D822685BA71C}"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Lst>
  <p:transition spd="slow"/>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600200"/>
            <a:ext cx="109728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4E18CC-5783-4747-9AE5-B32281B2CE04}" type="datetimeFigureOut">
              <a:rPr lang="zh-CN" altLang="en-US" smtClean="0"/>
              <a:t/>
            </a:fld>
            <a:endParaRPr lang="zh-CN" altLang="en-US"/>
          </a:p>
        </p:txBody>
      </p:sp>
      <p:sp>
        <p:nvSpPr>
          <p:cNvPr id="5" name="页脚占位符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0"/>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95D470-74D8-4EFB-8C6D-5FEDD57F6659}"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transition spd="slow"/>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p:sp>
        <p:nvSpPr>
          <p:cNvPr id="1026" name="标题占位符 1"/>
          <p:cNvSpPr>
            <a:spLocks noGrp="1"/>
          </p:cNvSpPr>
          <p:nvPr>
            <p:ph type="title"/>
          </p:nvPr>
        </p:nvSpPr>
        <p:spPr>
          <a:xfrm>
            <a:off x="838200" y="365125"/>
            <a:ext cx="10515600" cy="1325563"/>
          </a:xfrm>
          <a:prstGeom prst="rect">
            <a:avLst/>
          </a:prstGeom>
          <a:noFill/>
          <a:ln w="9525">
            <a:noFill/>
          </a:ln>
        </p:spPr>
        <p:txBody>
          <a:bodyPr anchor="ctr"/>
          <a:lstStyle/>
          <a:p>
            <a:pPr lvl="0"/>
            <a:r>
              <a:rPr lang="zh-CN" altLang="en-US"/>
              <a:t>单击此处编辑母版标题样式</a:t>
            </a:r>
            <a:endParaRPr lang="zh-CN" altLang="en-US"/>
          </a:p>
        </p:txBody>
      </p:sp>
      <p:sp>
        <p:nvSpPr>
          <p:cNvPr id="1027" name="文本占位符 2"/>
          <p:cNvSpPr>
            <a:spLocks noGrp="1"/>
          </p:cNvSpPr>
          <p:nvPr>
            <p:ph type="body" idx="1"/>
          </p:nvPr>
        </p:nvSpPr>
        <p:spPr>
          <a:xfrm>
            <a:off x="838200" y="1825625"/>
            <a:ext cx="10515600" cy="4351338"/>
          </a:xfrm>
          <a:prstGeom prst="rect">
            <a:avLst/>
          </a:prstGeom>
          <a:noFill/>
          <a:ln w="9525">
            <a:noFill/>
          </a:ln>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ct val="0"/>
              </a:spcBef>
              <a:spcAft>
                <a:spcPct val="0"/>
              </a:spcAft>
              <a:defRPr sz="1200">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ct val="0"/>
              </a:spcBef>
              <a:spcAft>
                <a:spcPct val="0"/>
              </a:spcAft>
              <a:defRPr sz="1200">
                <a:solidFill>
                  <a:schemeClr val="tx1">
                    <a:tint val="75000"/>
                  </a:schemeClr>
                </a:solidFill>
                <a:latin typeface="+mn-lt"/>
                <a:ea typeface="+mn-ea"/>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rgbClr val="898989"/>
                </a:solidFill>
                <a:latin typeface="Calibri" panose="020f0502020204030204" charset="0"/>
              </a:defRPr>
            </a:lvl1pPr>
          </a:lstStyle>
          <a:p>
            <a:pPr lvl="0"/>
            <a:fld id="{9A0DB2DC-4C9A-4742-B13C-FB6460FD3503}" type="slidenum">
              <a:rPr lang="zh-CN" altLang="en-US"/>
              <a:t/>
            </a:fld>
            <a:endParaRPr lang="zh-CN" altLang="en-US">
              <a:latin typeface="Arial" pitchFamily="34" charset="0"/>
            </a:endParaRPr>
          </a:p>
        </p:txBody>
      </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ransition spd="slow"/>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t/>
            </a:fld>
            <a:endParaRPr lang="en-US"/>
          </a:p>
        </p:txBody>
      </p:sp>
    </p:spTree>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 id="2147483739" r:id="rId14"/>
  </p:sldLayoutIdLst>
  <p:transition spd="slow"/>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4">
            <a:lum/>
          </a:blip>
          <a:stretch>
            <a:fillRect/>
          </a:stretch>
        </a:blipFill>
        <a:effectLst/>
      </p:bgPr>
    </p:bg>
    <p:spTree>
      <p:nvGrpSpPr>
        <p:cNvPr id="1" name=""/>
        <p:cNvGrpSpPr/>
        <p:nvPr/>
      </p:nvGrpSpPr>
      <p:grpSpPr>
        <a:xfrm>
          <a:off x="0" y="0"/>
          <a:ext cx="0" cy="0"/>
        </a:xfrm>
      </p:grpSpPr>
    </p:spTree>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Lst>
  <p:transition/>
  <p:timing/>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1.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xml" /><Relationship Id="rId3" Type="http://schemas.openxmlformats.org/officeDocument/2006/relationships/image" Target="../media/image22.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2.xml" /><Relationship Id="rId3" Type="http://schemas.openxmlformats.org/officeDocument/2006/relationships/image" Target="../media/image23.png" /><Relationship Id="rId4" Type="http://schemas.openxmlformats.org/officeDocument/2006/relationships/tags" Target="../tags/tag68.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notesSlide" Target="../notesSlides/notesSlide3.xml" /><Relationship Id="rId3" Type="http://schemas.openxmlformats.org/officeDocument/2006/relationships/image" Target="../media/image24.png" /><Relationship Id="rId4" Type="http://schemas.openxmlformats.org/officeDocument/2006/relationships/image" Target="../media/image25.jpeg" /><Relationship Id="rId5" Type="http://schemas.openxmlformats.org/officeDocument/2006/relationships/image" Target="../media/image26.jpeg" /><Relationship Id="rId6" Type="http://schemas.openxmlformats.org/officeDocument/2006/relationships/image" Target="../media/image27.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3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55.xml" /><Relationship Id="rId2" Type="http://schemas.openxmlformats.org/officeDocument/2006/relationships/image" Target="../media/image28.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notesSlide" Target="../notesSlides/notesSlide4.xml" /><Relationship Id="rId3" Type="http://schemas.openxmlformats.org/officeDocument/2006/relationships/image" Target="../media/image29.png" /><Relationship Id="rId4" Type="http://schemas.openxmlformats.org/officeDocument/2006/relationships/image" Target="../media/image30.png" /><Relationship Id="rId5" Type="http://schemas.openxmlformats.org/officeDocument/2006/relationships/image" Target="../media/image31.png" /><Relationship Id="rId6" Type="http://schemas.openxmlformats.org/officeDocument/2006/relationships/image" Target="../media/image32.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8.xml" /><Relationship Id="rId2" Type="http://schemas.openxmlformats.org/officeDocument/2006/relationships/notesSlide" Target="../notesSlides/notesSlide5.xml" /><Relationship Id="rId3" Type="http://schemas.openxmlformats.org/officeDocument/2006/relationships/image" Target="../media/image33.jpeg" /><Relationship Id="rId4" Type="http://schemas.openxmlformats.org/officeDocument/2006/relationships/image" Target="../media/image34.png" /><Relationship Id="rId5" Type="http://schemas.openxmlformats.org/officeDocument/2006/relationships/image" Target="../media/image35.png" /><Relationship Id="rId6" Type="http://schemas.openxmlformats.org/officeDocument/2006/relationships/image" Target="../media/image36.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6.xml" /><Relationship Id="rId3" Type="http://schemas.openxmlformats.org/officeDocument/2006/relationships/image" Target="../media/image37.wmf"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7.xml" /><Relationship Id="rId3" Type="http://schemas.openxmlformats.org/officeDocument/2006/relationships/image" Target="../media/image38.jpeg" /><Relationship Id="rId4" Type="http://schemas.openxmlformats.org/officeDocument/2006/relationships/image" Target="../media/image39.jpeg" /><Relationship Id="rId5" Type="http://schemas.openxmlformats.org/officeDocument/2006/relationships/image" Target="../media/image40.jpeg" /><Relationship Id="rId6" Type="http://schemas.openxmlformats.org/officeDocument/2006/relationships/image" Target="../media/image41.jpeg" /><Relationship Id="rId7" Type="http://schemas.openxmlformats.org/officeDocument/2006/relationships/image" Target="../media/image33.jpeg" /><Relationship Id="rId8" Type="http://schemas.openxmlformats.org/officeDocument/2006/relationships/image" Target="../media/image34.png" /><Relationship Id="rId9" Type="http://schemas.openxmlformats.org/officeDocument/2006/relationships/image" Target="../media/image35.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image" Target="../media/image42.jpeg" /><Relationship Id="rId3" Type="http://schemas.openxmlformats.org/officeDocument/2006/relationships/image" Target="../media/image43.png" /><Relationship Id="rId4" Type="http://schemas.openxmlformats.org/officeDocument/2006/relationships/image" Target="../media/image44.jpeg" /><Relationship Id="rId5" Type="http://schemas.openxmlformats.org/officeDocument/2006/relationships/image" Target="../media/image45.jpeg" /><Relationship Id="rId6" Type="http://schemas.openxmlformats.org/officeDocument/2006/relationships/image" Target="../media/image46.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67.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image" Target="../media/image47.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55.xml" /><Relationship Id="rId2" Type="http://schemas.openxmlformats.org/officeDocument/2006/relationships/notesSlide" Target="../notesSlides/notesSlide8.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55.xml" /><Relationship Id="rId2" Type="http://schemas.openxmlformats.org/officeDocument/2006/relationships/notesSlide" Target="../notesSlides/notesSlide9.xml" /><Relationship Id="rId3" Type="http://schemas.openxmlformats.org/officeDocument/2006/relationships/image" Target="../media/image48.png" /><Relationship Id="rId4" Type="http://schemas.openxmlformats.org/officeDocument/2006/relationships/image" Target="../media/image49.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55.xml" /><Relationship Id="rId2" Type="http://schemas.openxmlformats.org/officeDocument/2006/relationships/notesSlide" Target="../notesSlides/notesSlide10.xml" /><Relationship Id="rId3" Type="http://schemas.openxmlformats.org/officeDocument/2006/relationships/image" Target="../media/image50.png" /><Relationship Id="rId4" Type="http://schemas.openxmlformats.org/officeDocument/2006/relationships/image" Target="../media/image51.png" /><Relationship Id="rId5" Type="http://schemas.openxmlformats.org/officeDocument/2006/relationships/tags" Target="../tags/tag69.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11.xml" /><Relationship Id="rId3" Type="http://schemas.openxmlformats.org/officeDocument/2006/relationships/image" Target="../media/image52.png" /><Relationship Id="rId4" Type="http://schemas.openxmlformats.org/officeDocument/2006/relationships/tags" Target="../tags/tag70.xml" /><Relationship Id="rId5" Type="http://schemas.openxmlformats.org/officeDocument/2006/relationships/image" Target="../media/image53.png" /><Relationship Id="rId6" Type="http://schemas.openxmlformats.org/officeDocument/2006/relationships/tags" Target="../tags/tag71.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2.xml" /><Relationship Id="rId3" Type="http://schemas.openxmlformats.org/officeDocument/2006/relationships/image" Target="../media/image54.jpeg" /><Relationship Id="rId4" Type="http://schemas.openxmlformats.org/officeDocument/2006/relationships/image" Target="../media/image55.jpeg" /><Relationship Id="rId5" Type="http://schemas.openxmlformats.org/officeDocument/2006/relationships/image" Target="../media/image56.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13.xml" /><Relationship Id="rId3" Type="http://schemas.openxmlformats.org/officeDocument/2006/relationships/tags" Target="../tags/tag7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57.jpeg" /><Relationship Id="rId3" Type="http://schemas.openxmlformats.org/officeDocument/2006/relationships/image" Target="../media/image58.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67.xml" /><Relationship Id="rId2" Type="http://schemas.openxmlformats.org/officeDocument/2006/relationships/notesSlide" Target="../notesSlides/notesSlide14.xml" /><Relationship Id="rId3" Type="http://schemas.openxmlformats.org/officeDocument/2006/relationships/image" Target="../media/image59.png" /><Relationship Id="rId4" Type="http://schemas.openxmlformats.org/officeDocument/2006/relationships/image" Target="../media/image60.jpeg" /><Relationship Id="rId5" Type="http://schemas.openxmlformats.org/officeDocument/2006/relationships/image" Target="../media/image61.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1.xml" /><Relationship Id="rId2" Type="http://schemas.openxmlformats.org/officeDocument/2006/relationships/image" Target="../media/image62.png" /><Relationship Id="rId3" Type="http://schemas.openxmlformats.org/officeDocument/2006/relationships/image" Target="../media/image63.png" /><Relationship Id="rId4" Type="http://schemas.openxmlformats.org/officeDocument/2006/relationships/image" Target="../media/image64.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88.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5.xml" /><Relationship Id="rId3" Type="http://schemas.openxmlformats.org/officeDocument/2006/relationships/image" Target="../media/image65.jpeg" /><Relationship Id="rId4" Type="http://schemas.openxmlformats.org/officeDocument/2006/relationships/tags" Target="../tags/tag73.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1.xml" /><Relationship Id="rId2" Type="http://schemas.openxmlformats.org/officeDocument/2006/relationships/image" Target="../media/image66.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2"/>
          <a:stretch>
            <a:fillRect/>
          </a:stretch>
        </p:blipFill>
        <p:spPr>
          <a:xfrm>
            <a:off x="0" y="0"/>
            <a:ext cx="12192000" cy="6858000"/>
          </a:xfrm>
          <a:prstGeom prst="rect">
            <a:avLst/>
          </a:prstGeom>
        </p:spPr>
      </p:pic>
    </p:spTree>
  </p:cSld>
  <p:clrMapOvr>
    <a:masterClrMapping/>
  </p:clrMapOvr>
  <p:transition spd="slow"/>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descr="图片1_副本"/>
          <p:cNvPicPr>
            <a:picLocks noChangeAspect="1"/>
          </p:cNvPicPr>
          <p:nvPr/>
        </p:nvPicPr>
        <p:blipFill>
          <a:blip r:embed="rId3"/>
          <a:stretch>
            <a:fillRect/>
          </a:stretch>
        </p:blipFill>
        <p:spPr>
          <a:xfrm>
            <a:off x="-15875" y="0"/>
            <a:ext cx="12207875" cy="6858000"/>
          </a:xfrm>
          <a:prstGeom prst="rect">
            <a:avLst/>
          </a:prstGeom>
        </p:spPr>
      </p:pic>
      <p:sp>
        <p:nvSpPr>
          <p:cNvPr id="6" name="文本框 5"/>
          <p:cNvSpPr txBox="1"/>
          <p:nvPr/>
        </p:nvSpPr>
        <p:spPr>
          <a:xfrm>
            <a:off x="4482465" y="4332605"/>
            <a:ext cx="7571740" cy="2030095"/>
          </a:xfrm>
          <a:prstGeom prst="rect">
            <a:avLst/>
          </a:prstGeom>
          <a:noFill/>
        </p:spPr>
        <p:txBody>
          <a:bodyPr wrap="square" rtlCol="0" anchor="t">
            <a:spAutoFit/>
          </a:bodyPr>
          <a:lstStyle/>
          <a:p>
            <a:pPr indent="0" algn="just">
              <a:lnSpc>
                <a:spcPct val="125000"/>
              </a:lnSpc>
              <a:spcBef>
                <a:spcPct val="0"/>
              </a:spcBef>
              <a:spcAft>
                <a:spcPct val="0"/>
              </a:spcAft>
            </a:pPr>
            <a:r>
              <a:rPr lang="zh-CN" sz="2400" b="1">
                <a:solidFill>
                  <a:sysClr val="windowText" lastClr="000000"/>
                </a:solidFill>
                <a:effectLst>
                  <a:outerShdw blurRad="38100" dist="19050" dir="2700000" algn="tl" rotWithShape="0">
                    <a:sysClr val="windowText" lastClr="000000">
                      <a:alpha val="40000"/>
                    </a:sysClr>
                  </a:outerShdw>
                </a:effectLst>
                <a:latin typeface="楷体" panose="02010609060101010101" charset="-122"/>
                <a:ea typeface="楷体" panose="02010609060101010101" charset="-122"/>
                <a:cs typeface="楷体" panose="02010609060101010101" charset="-122"/>
                <a:sym typeface="微软雅黑" panose="020b0503020204020204" pitchFamily="34" charset="-122"/>
              </a:rPr>
              <a:t>【课程标准】</a:t>
            </a:r>
            <a:endParaRPr lang="zh-CN" sz="2400" b="1">
              <a:solidFill>
                <a:sysClr val="windowText" lastClr="000000"/>
              </a:solidFill>
              <a:effectLst>
                <a:outerShdw blurRad="38100" dist="19050" dir="2700000" algn="tl" rotWithShape="0">
                  <a:sysClr val="windowText" lastClr="000000">
                    <a:alpha val="40000"/>
                  </a:sysClr>
                </a:outerShdw>
              </a:effectLst>
              <a:latin typeface="楷体" panose="02010609060101010101" charset="-122"/>
              <a:ea typeface="楷体" panose="02010609060101010101" charset="-122"/>
              <a:cs typeface="楷体" panose="02010609060101010101" charset="-122"/>
            </a:endParaRPr>
          </a:p>
          <a:p>
            <a:pPr indent="0" algn="just">
              <a:lnSpc>
                <a:spcPct val="100000"/>
              </a:lnSpc>
              <a:spcBef>
                <a:spcPct val="0"/>
              </a:spcBef>
              <a:spcAft>
                <a:spcPct val="0"/>
              </a:spcAft>
            </a:pPr>
            <a:r>
              <a:rPr lang="zh-CN" sz="2400" b="1">
                <a:solidFill>
                  <a:sysClr val="windowText" lastClr="000000"/>
                </a:solidFill>
                <a:effectLst>
                  <a:outerShdw blurRad="38100" dist="19050" dir="2700000" algn="tl" rotWithShape="0">
                    <a:sysClr val="windowText" lastClr="000000">
                      <a:alpha val="40000"/>
                    </a:sysClr>
                  </a:outerShdw>
                </a:effectLst>
                <a:latin typeface="楷体" panose="02010609060101010101" charset="-122"/>
                <a:ea typeface="楷体" panose="02010609060101010101" charset="-122"/>
                <a:cs typeface="楷体" panose="02010609060101010101" charset="-122"/>
                <a:sym typeface="微软雅黑" panose="020b0503020204020204" pitchFamily="34" charset="-122"/>
              </a:rPr>
              <a:t>   </a:t>
            </a:r>
            <a:r>
              <a:rPr lang="zh-CN" sz="2400" b="1">
                <a:solidFill>
                  <a:sysClr val="windowText" lastClr="000000"/>
                </a:solidFill>
                <a:effectLst>
                  <a:outerShdw blurRad="38100" dist="19050" dir="2700000" algn="tl" rotWithShape="0">
                    <a:sysClr val="windowText" lastClr="000000">
                      <a:alpha val="40000"/>
                    </a:sysClr>
                  </a:outerShdw>
                </a:effectLst>
                <a:latin typeface="楷体" panose="02010609060101010101" charset="-122"/>
                <a:ea typeface="楷体" panose="02010609060101010101" charset="-122"/>
                <a:cs typeface="楷体" panose="02010609060101010101" charset="-122"/>
                <a:sym typeface="+mn-ea"/>
              </a:rPr>
              <a:t>1.了解马克思主义产生的时代背景以及马克思、恩格斯的理论探索与革命实践；</a:t>
            </a:r>
            <a:endParaRPr lang="zh-CN" sz="2400" b="1">
              <a:solidFill>
                <a:sysClr val="windowText" lastClr="000000"/>
              </a:solidFill>
              <a:effectLst>
                <a:outerShdw blurRad="38100" dist="19050" dir="2700000" algn="tl" rotWithShape="0">
                  <a:sysClr val="windowText" lastClr="000000">
                    <a:alpha val="40000"/>
                  </a:sysClr>
                </a:outerShdw>
              </a:effectLst>
              <a:latin typeface="楷体" panose="02010609060101010101" charset="-122"/>
              <a:ea typeface="楷体" panose="02010609060101010101" charset="-122"/>
              <a:cs typeface="楷体" panose="02010609060101010101" charset="-122"/>
              <a:sym typeface="+mn-ea"/>
            </a:endParaRPr>
          </a:p>
          <a:p>
            <a:pPr indent="0" algn="just">
              <a:lnSpc>
                <a:spcPct val="100000"/>
              </a:lnSpc>
              <a:spcBef>
                <a:spcPct val="0"/>
              </a:spcBef>
              <a:spcAft>
                <a:spcPct val="0"/>
              </a:spcAft>
            </a:pPr>
            <a:r>
              <a:rPr lang="zh-CN" sz="2400" b="1">
                <a:solidFill>
                  <a:sysClr val="windowText" lastClr="000000"/>
                </a:solidFill>
                <a:effectLst>
                  <a:outerShdw blurRad="38100" dist="19050" dir="2700000" algn="tl" rotWithShape="0">
                    <a:sysClr val="windowText" lastClr="000000">
                      <a:alpha val="40000"/>
                    </a:sysClr>
                  </a:outerShdw>
                </a:effectLst>
                <a:latin typeface="楷体" panose="02010609060101010101" charset="-122"/>
                <a:ea typeface="楷体" panose="02010609060101010101" charset="-122"/>
                <a:cs typeface="楷体" panose="02010609060101010101" charset="-122"/>
                <a:sym typeface="+mn-ea"/>
              </a:rPr>
              <a:t>   2.了解《共产党宣言》的主要内容，理解马克思主义产生的世界意义。</a:t>
            </a:r>
            <a:endParaRPr lang="zh-CN" altLang="en-US" sz="2400" b="1">
              <a:solidFill>
                <a:sysClr val="windowText" lastClr="000000"/>
              </a:solidFill>
              <a:effectLst>
                <a:outerShdw blurRad="38100" dist="19050" dir="2700000" algn="tl" rotWithShape="0">
                  <a:sysClr val="windowText" lastClr="000000">
                    <a:alpha val="40000"/>
                  </a:sysClr>
                </a:outerShdw>
              </a:effectLst>
              <a:latin typeface="楷体" panose="02010609060101010101" charset="-122"/>
              <a:ea typeface="楷体" panose="02010609060101010101" charset="-122"/>
              <a:cs typeface="楷体" panose="02010609060101010101" charset="-122"/>
              <a:sym typeface="+mn-ea"/>
            </a:endParaRPr>
          </a:p>
        </p:txBody>
      </p:sp>
    </p:spTree>
  </p:cSld>
  <p:clrMapOvr>
    <a:masterClrMapping/>
  </p:clrMapOvr>
  <p:transition spd="slow"/>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4" name="图片 2" descr="图片1.png"/>
          <p:cNvPicPr>
            <a:picLocks noChangeAspect="1"/>
          </p:cNvPicPr>
          <p:nvPr/>
        </p:nvPicPr>
        <p:blipFill>
          <a:blip r:embed="rId3"/>
          <a:stretch>
            <a:fillRect/>
          </a:stretch>
        </p:blipFill>
        <p:spPr bwMode="auto">
          <a:xfrm>
            <a:off x="0" y="779780"/>
            <a:ext cx="6280785" cy="3479800"/>
          </a:xfrm>
          <a:prstGeom prst="rect">
            <a:avLst/>
          </a:prstGeom>
          <a:noFill/>
          <a:ln w="9525">
            <a:noFill/>
            <a:miter lim="800000"/>
          </a:ln>
        </p:spPr>
      </p:pic>
      <p:sp>
        <p:nvSpPr>
          <p:cNvPr id="8" name="矩形 208900"/>
          <p:cNvSpPr>
            <a:spLocks noChangeArrowheads="1"/>
          </p:cNvSpPr>
          <p:nvPr/>
        </p:nvSpPr>
        <p:spPr bwMode="auto">
          <a:xfrm>
            <a:off x="7245350" y="901065"/>
            <a:ext cx="4516120" cy="1630045"/>
          </a:xfrm>
          <a:prstGeom prst="rect">
            <a:avLst/>
          </a:prstGeom>
          <a:noFill/>
          <a:ln w="9525">
            <a:solidFill>
              <a:srgbClr val="C00000"/>
            </a:solidFill>
            <a:miter lim="800000"/>
          </a:ln>
        </p:spPr>
        <p:txBody>
          <a:bodyPr wrap="square">
            <a:spAutoFit/>
          </a:bodyPr>
          <a:lstStyle/>
          <a:p>
            <a:r>
              <a:rPr lang="zh-CN" altLang="en-US" sz="2000" b="1">
                <a:latin typeface="楷体" panose="02010609060101010101" charset="-122"/>
                <a:ea typeface="楷体" panose="02010609060101010101" charset="-122"/>
              </a:rPr>
              <a:t>材料：工业革命前，人类的生产力每</a:t>
            </a:r>
            <a:r>
              <a:rPr lang="en-US" altLang="zh-CN" sz="2000" b="1">
                <a:solidFill>
                  <a:srgbClr val="FF0000"/>
                </a:solidFill>
                <a:latin typeface="楷体" panose="02010609060101010101" charset="-122"/>
                <a:ea typeface="楷体" panose="02010609060101010101" charset="-122"/>
              </a:rPr>
              <a:t>1000</a:t>
            </a:r>
            <a:r>
              <a:rPr lang="zh-CN" altLang="en-US" sz="2000" b="1">
                <a:solidFill>
                  <a:srgbClr val="FF0000"/>
                </a:solidFill>
                <a:latin typeface="楷体" panose="02010609060101010101" charset="-122"/>
                <a:ea typeface="楷体" panose="02010609060101010101" charset="-122"/>
              </a:rPr>
              <a:t>年</a:t>
            </a:r>
            <a:r>
              <a:rPr lang="zh-CN" altLang="en-US" sz="2000" b="1">
                <a:latin typeface="楷体" panose="02010609060101010101" charset="-122"/>
                <a:ea typeface="楷体" panose="02010609060101010101" charset="-122"/>
              </a:rPr>
              <a:t>才增长</a:t>
            </a:r>
            <a:r>
              <a:rPr lang="en-US" altLang="zh-CN" sz="2000" b="1">
                <a:solidFill>
                  <a:srgbClr val="FF0000"/>
                </a:solidFill>
                <a:latin typeface="楷体" panose="02010609060101010101" charset="-122"/>
                <a:ea typeface="楷体" panose="02010609060101010101" charset="-122"/>
              </a:rPr>
              <a:t>1</a:t>
            </a:r>
            <a:r>
              <a:rPr lang="zh-CN" altLang="en-US" sz="2000" b="1">
                <a:solidFill>
                  <a:srgbClr val="FF0000"/>
                </a:solidFill>
                <a:latin typeface="楷体" panose="02010609060101010101" charset="-122"/>
                <a:ea typeface="楷体" panose="02010609060101010101" charset="-122"/>
              </a:rPr>
              <a:t>倍</a:t>
            </a:r>
            <a:r>
              <a:rPr lang="zh-CN" altLang="en-US" sz="2000" b="1">
                <a:latin typeface="楷体" panose="02010609060101010101" charset="-122"/>
                <a:ea typeface="楷体" panose="02010609060101010101" charset="-122"/>
              </a:rPr>
              <a:t>，而英国在</a:t>
            </a:r>
            <a:r>
              <a:rPr lang="en-US" altLang="zh-CN" sz="2000" b="1">
                <a:latin typeface="楷体" panose="02010609060101010101" charset="-122"/>
                <a:ea typeface="楷体" panose="02010609060101010101" charset="-122"/>
              </a:rPr>
              <a:t>19</a:t>
            </a:r>
            <a:r>
              <a:rPr lang="zh-CN" altLang="en-US" sz="2000" b="1">
                <a:latin typeface="楷体" panose="02010609060101010101" charset="-122"/>
                <a:ea typeface="楷体" panose="02010609060101010101" charset="-122"/>
              </a:rPr>
              <a:t>世纪的</a:t>
            </a:r>
            <a:r>
              <a:rPr lang="en-US" altLang="zh-CN" sz="2000" b="1">
                <a:solidFill>
                  <a:srgbClr val="FF0000"/>
                </a:solidFill>
                <a:latin typeface="楷体" panose="02010609060101010101" charset="-122"/>
                <a:ea typeface="楷体" panose="02010609060101010101" charset="-122"/>
              </a:rPr>
              <a:t>100</a:t>
            </a:r>
            <a:r>
              <a:rPr lang="zh-CN" altLang="en-US" sz="2000" b="1">
                <a:solidFill>
                  <a:srgbClr val="FF0000"/>
                </a:solidFill>
                <a:latin typeface="楷体" panose="02010609060101010101" charset="-122"/>
                <a:ea typeface="楷体" panose="02010609060101010101" charset="-122"/>
              </a:rPr>
              <a:t>年</a:t>
            </a:r>
            <a:r>
              <a:rPr lang="zh-CN" altLang="en-US" sz="2000" b="1">
                <a:latin typeface="楷体" panose="02010609060101010101" charset="-122"/>
                <a:ea typeface="楷体" panose="02010609060101010101" charset="-122"/>
              </a:rPr>
              <a:t>中，</a:t>
            </a:r>
            <a:r>
              <a:rPr lang="en-US" altLang="zh-CN" sz="2000" b="1">
                <a:solidFill>
                  <a:srgbClr val="FF0000"/>
                </a:solidFill>
                <a:latin typeface="楷体" panose="02010609060101010101" charset="-122"/>
                <a:ea typeface="楷体" panose="02010609060101010101" charset="-122"/>
              </a:rPr>
              <a:t>GDP</a:t>
            </a:r>
            <a:r>
              <a:rPr lang="zh-CN" altLang="en-US" sz="2000" b="1">
                <a:solidFill>
                  <a:srgbClr val="FF0000"/>
                </a:solidFill>
                <a:latin typeface="楷体" panose="02010609060101010101" charset="-122"/>
                <a:ea typeface="楷体" panose="02010609060101010101" charset="-122"/>
              </a:rPr>
              <a:t>增长了约</a:t>
            </a:r>
            <a:r>
              <a:rPr lang="en-US" altLang="zh-CN" sz="2000" b="1">
                <a:solidFill>
                  <a:srgbClr val="FF0000"/>
                </a:solidFill>
                <a:latin typeface="楷体" panose="02010609060101010101" charset="-122"/>
                <a:ea typeface="楷体" panose="02010609060101010101" charset="-122"/>
              </a:rPr>
              <a:t>4</a:t>
            </a:r>
            <a:r>
              <a:rPr lang="zh-CN" altLang="en-US" sz="2000" b="1">
                <a:solidFill>
                  <a:srgbClr val="FF0000"/>
                </a:solidFill>
                <a:latin typeface="楷体" panose="02010609060101010101" charset="-122"/>
                <a:ea typeface="楷体" panose="02010609060101010101" charset="-122"/>
              </a:rPr>
              <a:t>倍。</a:t>
            </a:r>
            <a:endParaRPr lang="zh-CN" altLang="en-US" sz="2000" b="1">
              <a:latin typeface="楷体" panose="02010609060101010101" charset="-122"/>
              <a:ea typeface="楷体" panose="02010609060101010101" charset="-122"/>
            </a:endParaRPr>
          </a:p>
          <a:p>
            <a:r>
              <a:rPr lang="zh-CN" altLang="en-US" sz="2000" b="1">
                <a:latin typeface="楷体" panose="02010609060101010101" charset="-122"/>
                <a:ea typeface="楷体" panose="02010609060101010101" charset="-122"/>
              </a:rPr>
              <a:t>      </a:t>
            </a:r>
            <a:r>
              <a:rPr lang="en-US" altLang="zh-CN" sz="2000" b="1">
                <a:latin typeface="楷体" panose="02010609060101010101" charset="-122"/>
                <a:ea typeface="楷体" panose="02010609060101010101" charset="-122"/>
              </a:rPr>
              <a:t>——</a:t>
            </a:r>
            <a:r>
              <a:rPr lang="zh-CN" altLang="en-US" sz="2000" b="1">
                <a:latin typeface="楷体" panose="02010609060101010101" charset="-122"/>
                <a:ea typeface="楷体" panose="02010609060101010101" charset="-122"/>
              </a:rPr>
              <a:t>钱乘旦</a:t>
            </a:r>
            <a:r>
              <a:rPr lang="en-US" altLang="zh-CN" sz="2000" b="1">
                <a:latin typeface="楷体" panose="02010609060101010101" charset="-122"/>
                <a:ea typeface="楷体" panose="02010609060101010101" charset="-122"/>
              </a:rPr>
              <a:t>《</a:t>
            </a:r>
            <a:r>
              <a:rPr lang="zh-CN" altLang="en-US" sz="2000" b="1">
                <a:latin typeface="楷体" panose="02010609060101010101" charset="-122"/>
                <a:ea typeface="楷体" panose="02010609060101010101" charset="-122"/>
              </a:rPr>
              <a:t>英国工业革命中人文灾难及其解决</a:t>
            </a:r>
            <a:r>
              <a:rPr lang="en-US" altLang="zh-CN" sz="2000" b="1">
                <a:latin typeface="楷体" panose="02010609060101010101" charset="-122"/>
                <a:ea typeface="楷体" panose="02010609060101010101" charset="-122"/>
              </a:rPr>
              <a:t>》</a:t>
            </a:r>
            <a:endParaRPr lang="en-US" altLang="zh-CN" sz="2000" b="1">
              <a:latin typeface="楷体" panose="02010609060101010101" charset="-122"/>
              <a:ea typeface="楷体" panose="02010609060101010101" charset="-122"/>
            </a:endParaRPr>
          </a:p>
        </p:txBody>
      </p:sp>
      <p:sp>
        <p:nvSpPr>
          <p:cNvPr id="7" name="矩形 6"/>
          <p:cNvSpPr/>
          <p:nvPr/>
        </p:nvSpPr>
        <p:spPr>
          <a:xfrm>
            <a:off x="1811655" y="4564381"/>
            <a:ext cx="8991600" cy="1200329"/>
          </a:xfrm>
          <a:prstGeom prst="rect">
            <a:avLst/>
          </a:prstGeom>
          <a:noFill/>
          <a:ln>
            <a:solidFill>
              <a:srgbClr val="C00000"/>
            </a:solidFill>
          </a:ln>
        </p:spPr>
        <p:txBody>
          <a:bodyPr wrap="square">
            <a:spAutoFit/>
          </a:bodyPr>
          <a:lstStyle/>
          <a:p>
            <a:r>
              <a:rPr lang="zh-CN" altLang="en-US" sz="2400">
                <a:solidFill>
                  <a:srgbClr val="333333"/>
                </a:solidFill>
                <a:latin typeface="黑体" panose="02010609060101010101" charset="-122"/>
                <a:ea typeface="黑体" panose="02010609060101010101" charset="-122"/>
              </a:rPr>
              <a:t> </a:t>
            </a:r>
            <a:r>
              <a:rPr lang="en-US" altLang="zh-CN" sz="2400">
                <a:latin typeface="楷体" panose="02010609060101010101" charset="-122"/>
                <a:ea typeface="楷体" panose="02010609060101010101" charset="-122"/>
              </a:rPr>
              <a:t>……</a:t>
            </a:r>
            <a:r>
              <a:rPr lang="zh-CN" altLang="en-US" sz="2400">
                <a:latin typeface="楷体" panose="02010609060101010101" charset="-122"/>
                <a:ea typeface="楷体" panose="02010609060101010101" charset="-122"/>
              </a:rPr>
              <a:t>资产阶级在它的不到一百年的阶级统治中所创造的生产力，比过去一切时代创造的全部生产力还要多，还要大。</a:t>
            </a:r>
            <a:endParaRPr lang="en-US" altLang="zh-CN" sz="2400">
              <a:latin typeface="楷体" panose="02010609060101010101" charset="-122"/>
              <a:ea typeface="楷体" panose="02010609060101010101" charset="-122"/>
            </a:endParaRPr>
          </a:p>
          <a:p>
            <a:pPr algn="r"/>
            <a:r>
              <a:rPr lang="en-US" altLang="zh-CN" sz="2400">
                <a:latin typeface="楷体" panose="02010609060101010101" charset="-122"/>
                <a:ea typeface="楷体" panose="02010609060101010101" charset="-122"/>
              </a:rPr>
              <a:t>——</a:t>
            </a:r>
            <a:r>
              <a:rPr lang="zh-CN" altLang="en-US" sz="2400">
                <a:latin typeface="楷体" panose="02010609060101010101" charset="-122"/>
                <a:ea typeface="楷体" panose="02010609060101010101" charset="-122"/>
              </a:rPr>
              <a:t>马克思 恩格斯</a:t>
            </a:r>
            <a:r>
              <a:rPr lang="en-US" altLang="zh-CN" sz="2400">
                <a:latin typeface="楷体" panose="02010609060101010101" charset="-122"/>
                <a:ea typeface="楷体" panose="02010609060101010101" charset="-122"/>
              </a:rPr>
              <a:t>《</a:t>
            </a:r>
            <a:r>
              <a:rPr lang="zh-CN" altLang="en-US" sz="2400">
                <a:latin typeface="楷体" panose="02010609060101010101" charset="-122"/>
                <a:ea typeface="楷体" panose="02010609060101010101" charset="-122"/>
              </a:rPr>
              <a:t>共产党宣言</a:t>
            </a:r>
            <a:r>
              <a:rPr lang="en-US" altLang="zh-CN" sz="2400">
                <a:latin typeface="楷体" panose="02010609060101010101" charset="-122"/>
                <a:ea typeface="楷体" panose="02010609060101010101" charset="-122"/>
              </a:rPr>
              <a:t>》</a:t>
            </a:r>
            <a:endParaRPr lang="zh-CN" altLang="en-US" sz="2400">
              <a:latin typeface="楷体" panose="02010609060101010101" charset="-122"/>
              <a:ea typeface="楷体" panose="02010609060101010101" charset="-122"/>
            </a:endParaRPr>
          </a:p>
        </p:txBody>
      </p:sp>
      <p:sp>
        <p:nvSpPr>
          <p:cNvPr id="9" name="矩形 8"/>
          <p:cNvSpPr>
            <a:spLocks noChangeArrowheads="1"/>
          </p:cNvSpPr>
          <p:nvPr/>
        </p:nvSpPr>
        <p:spPr bwMode="auto">
          <a:xfrm>
            <a:off x="962025" y="5904865"/>
            <a:ext cx="10661015" cy="521970"/>
          </a:xfrm>
          <a:prstGeom prst="rect">
            <a:avLst/>
          </a:prstGeom>
          <a:solidFill>
            <a:srgbClr val="92D050"/>
          </a:solidFill>
          <a:ln w="9525">
            <a:noFill/>
            <a:miter lim="800000"/>
          </a:ln>
        </p:spPr>
        <p:txBody>
          <a:bodyPr wrap="square">
            <a:spAutoFit/>
          </a:bodyPr>
          <a:lstStyle/>
          <a:p>
            <a:r>
              <a:rPr lang="zh-CN" altLang="en-US" sz="2800" b="1">
                <a:solidFill>
                  <a:srgbClr val="FF0000"/>
                </a:solidFill>
                <a:latin typeface="黑体" panose="02010609060101010101" charset="-122"/>
                <a:ea typeface="黑体" panose="02010609060101010101" charset="-122"/>
              </a:rPr>
              <a:t>工业革命促进资本主义经济迅速增长，资本主义大工业建立与发展</a:t>
            </a:r>
            <a:endParaRPr lang="zh-CN" altLang="en-US" sz="2800" b="1">
              <a:solidFill>
                <a:srgbClr val="FF0000"/>
              </a:solidFill>
              <a:latin typeface="黑体" charset="-122"/>
              <a:ea typeface="黑体" charset="-122"/>
            </a:endParaRPr>
          </a:p>
        </p:txBody>
      </p:sp>
      <p:graphicFrame>
        <p:nvGraphicFramePr>
          <p:cNvPr id="2" name="表格 1"/>
          <p:cNvGraphicFramePr>
            <a:graphicFrameLocks noGrp="1"/>
          </p:cNvGraphicFramePr>
          <p:nvPr>
            <p:custDataLst>
              <p:tags r:id="rId4"/>
            </p:custDataLst>
          </p:nvPr>
        </p:nvGraphicFramePr>
        <p:xfrm>
          <a:off x="5808345" y="3327444"/>
          <a:ext cx="6283325" cy="932180"/>
        </p:xfrm>
        <a:graphic>
          <a:graphicData uri="http://schemas.openxmlformats.org/drawingml/2006/table">
            <a:tbl>
              <a:tblPr firstRow="1" bandRow="1">
                <a:effectLst/>
                <a:tableStyleId>{5940675A-B579-460E-94D1-54222C63F5DA}</a:tableStyleId>
              </a:tblPr>
              <a:tblGrid>
                <a:gridCol w="839470"/>
                <a:gridCol w="928370"/>
                <a:gridCol w="878840"/>
                <a:gridCol w="919480"/>
                <a:gridCol w="911860"/>
                <a:gridCol w="929005"/>
                <a:gridCol w="876300"/>
              </a:tblGrid>
              <a:tr h="474980">
                <a:tc>
                  <a:txBody>
                    <a:bodyPr vert="horz" wrap="square"/>
                    <a:lstStyle/>
                    <a:p>
                      <a:pPr algn="ctr">
                        <a:buNone/>
                      </a:pPr>
                      <a:r>
                        <a:rPr lang="zh-CN" altLang="en-US" sz="2400" b="1">
                          <a:solidFill>
                            <a:sysClr val="windowText" lastClr="000000"/>
                          </a:solidFill>
                          <a:latin typeface="楷体" panose="02010609060101010101" charset="-122"/>
                          <a:ea typeface="楷体" panose="02010609060101010101" charset="-122"/>
                        </a:rPr>
                        <a:t>时间</a:t>
                      </a:r>
                      <a:endParaRPr lang="zh-CN" altLang="en-US" sz="2400" b="1">
                        <a:solidFill>
                          <a:sysClr val="windowText" lastClr="000000"/>
                        </a:solidFill>
                        <a:latin typeface="楷体" panose="02010609060101010101" charset="-122"/>
                        <a:ea typeface="楷体" panose="02010609060101010101" charset="-122"/>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solidFill>
                      <a:srgbClr val="FFC000">
                        <a:lumMod val="20000"/>
                        <a:lumOff val="80000"/>
                      </a:srgbClr>
                    </a:solidFill>
                  </a:tcPr>
                </a:tc>
                <a:tc>
                  <a:txBody>
                    <a:bodyPr vert="horz" wrap="square"/>
                    <a:lstStyle/>
                    <a:p>
                      <a:pPr algn="ctr">
                        <a:buNone/>
                      </a:pPr>
                      <a:r>
                        <a:rPr lang="en-US" altLang="zh-CN" sz="2400" b="1">
                          <a:solidFill>
                            <a:sysClr val="windowText" lastClr="000000"/>
                          </a:solidFill>
                          <a:latin typeface="楷体" panose="02010609060101010101" charset="-122"/>
                          <a:ea typeface="楷体" panose="02010609060101010101" charset="-122"/>
                        </a:rPr>
                        <a:t>1850</a:t>
                      </a:r>
                      <a:endParaRPr lang="en-US" altLang="zh-CN" sz="2400" b="1">
                        <a:solidFill>
                          <a:sysClr val="windowText" lastClr="000000"/>
                        </a:solidFill>
                        <a:latin typeface="楷体" panose="02010609060101010101" charset="-122"/>
                        <a:ea typeface="楷体" panose="02010609060101010101" charset="-122"/>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solidFill>
                      <a:srgbClr val="FFC000">
                        <a:lumMod val="20000"/>
                        <a:lumOff val="80000"/>
                      </a:srgbClr>
                    </a:solidFill>
                  </a:tcPr>
                </a:tc>
                <a:tc>
                  <a:txBody>
                    <a:bodyPr vert="horz" wrap="square"/>
                    <a:lstStyle/>
                    <a:p>
                      <a:pPr algn="ctr">
                        <a:buNone/>
                      </a:pPr>
                      <a:r>
                        <a:rPr lang="en-US" altLang="zh-CN" sz="2400" b="1">
                          <a:solidFill>
                            <a:sysClr val="windowText" lastClr="000000"/>
                          </a:solidFill>
                          <a:latin typeface="楷体" panose="02010609060101010101" charset="-122"/>
                          <a:ea typeface="楷体" panose="02010609060101010101" charset="-122"/>
                        </a:rPr>
                        <a:t>1860</a:t>
                      </a:r>
                      <a:endParaRPr lang="en-US" altLang="zh-CN" sz="2400" b="1">
                        <a:solidFill>
                          <a:sysClr val="windowText" lastClr="000000"/>
                        </a:solidFill>
                        <a:latin typeface="楷体" panose="02010609060101010101" charset="-122"/>
                        <a:ea typeface="楷体" panose="02010609060101010101" charset="-122"/>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solidFill>
                      <a:srgbClr val="FFC000">
                        <a:lumMod val="20000"/>
                        <a:lumOff val="80000"/>
                      </a:srgbClr>
                    </a:solidFill>
                  </a:tcPr>
                </a:tc>
                <a:tc>
                  <a:txBody>
                    <a:bodyPr vert="horz" wrap="square"/>
                    <a:lstStyle/>
                    <a:p>
                      <a:pPr algn="ctr">
                        <a:buNone/>
                      </a:pPr>
                      <a:r>
                        <a:rPr lang="en-US" altLang="zh-CN" sz="2400" b="1">
                          <a:solidFill>
                            <a:sysClr val="windowText" lastClr="000000"/>
                          </a:solidFill>
                          <a:latin typeface="楷体" panose="02010609060101010101" charset="-122"/>
                          <a:ea typeface="楷体" panose="02010609060101010101" charset="-122"/>
                        </a:rPr>
                        <a:t>1870</a:t>
                      </a:r>
                      <a:endParaRPr lang="en-US" altLang="zh-CN" sz="2400" b="1">
                        <a:solidFill>
                          <a:sysClr val="windowText" lastClr="000000"/>
                        </a:solidFill>
                        <a:latin typeface="楷体" panose="02010609060101010101" charset="-122"/>
                        <a:ea typeface="楷体" panose="02010609060101010101" charset="-122"/>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solidFill>
                      <a:srgbClr val="FFC000">
                        <a:lumMod val="20000"/>
                        <a:lumOff val="80000"/>
                      </a:srgbClr>
                    </a:solidFill>
                  </a:tcPr>
                </a:tc>
                <a:tc>
                  <a:txBody>
                    <a:bodyPr vert="horz" wrap="square"/>
                    <a:lstStyle/>
                    <a:p>
                      <a:pPr algn="ctr">
                        <a:buNone/>
                      </a:pPr>
                      <a:r>
                        <a:rPr lang="en-US" altLang="zh-CN" sz="2400" b="1">
                          <a:solidFill>
                            <a:sysClr val="windowText" lastClr="000000"/>
                          </a:solidFill>
                          <a:latin typeface="楷体" panose="02010609060101010101" charset="-122"/>
                          <a:ea typeface="楷体" panose="02010609060101010101" charset="-122"/>
                        </a:rPr>
                        <a:t>1880</a:t>
                      </a:r>
                      <a:endParaRPr lang="en-US" altLang="zh-CN" sz="2400" b="1">
                        <a:solidFill>
                          <a:sysClr val="windowText" lastClr="000000"/>
                        </a:solidFill>
                        <a:latin typeface="楷体" panose="02010609060101010101" charset="-122"/>
                        <a:ea typeface="楷体" panose="02010609060101010101" charset="-122"/>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solidFill>
                      <a:srgbClr val="FFC000">
                        <a:lumMod val="20000"/>
                        <a:lumOff val="80000"/>
                      </a:srgbClr>
                    </a:solidFill>
                  </a:tcPr>
                </a:tc>
                <a:tc>
                  <a:txBody>
                    <a:bodyPr vert="horz" wrap="square"/>
                    <a:lstStyle/>
                    <a:p>
                      <a:pPr algn="ctr">
                        <a:buNone/>
                      </a:pPr>
                      <a:r>
                        <a:rPr lang="en-US" altLang="zh-CN" sz="2400" b="1">
                          <a:solidFill>
                            <a:sysClr val="windowText" lastClr="000000"/>
                          </a:solidFill>
                          <a:latin typeface="楷体" panose="02010609060101010101" charset="-122"/>
                          <a:ea typeface="楷体" panose="02010609060101010101" charset="-122"/>
                        </a:rPr>
                        <a:t>1890</a:t>
                      </a:r>
                      <a:endParaRPr lang="en-US" altLang="zh-CN" sz="2400" b="1">
                        <a:solidFill>
                          <a:sysClr val="windowText" lastClr="000000"/>
                        </a:solidFill>
                        <a:latin typeface="楷体" panose="02010609060101010101" charset="-122"/>
                        <a:ea typeface="楷体" panose="02010609060101010101" charset="-122"/>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solidFill>
                      <a:srgbClr val="FFC000">
                        <a:lumMod val="20000"/>
                        <a:lumOff val="80000"/>
                      </a:srgbClr>
                    </a:solidFill>
                  </a:tcPr>
                </a:tc>
                <a:tc>
                  <a:txBody>
                    <a:bodyPr vert="horz" wrap="square"/>
                    <a:lstStyle/>
                    <a:p>
                      <a:pPr algn="ctr">
                        <a:buNone/>
                      </a:pPr>
                      <a:r>
                        <a:rPr lang="en-US" altLang="zh-CN" sz="2400" b="1">
                          <a:solidFill>
                            <a:sysClr val="windowText" lastClr="000000"/>
                          </a:solidFill>
                          <a:latin typeface="楷体" panose="02010609060101010101" charset="-122"/>
                          <a:ea typeface="楷体" panose="02010609060101010101" charset="-122"/>
                        </a:rPr>
                        <a:t>1900</a:t>
                      </a:r>
                      <a:endParaRPr lang="en-US" altLang="zh-CN" sz="2400" b="1">
                        <a:solidFill>
                          <a:sysClr val="windowText" lastClr="000000"/>
                        </a:solidFill>
                        <a:latin typeface="楷体" panose="02010609060101010101" charset="-122"/>
                        <a:ea typeface="楷体" panose="02010609060101010101" charset="-122"/>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solidFill>
                      <a:srgbClr val="FFC000">
                        <a:lumMod val="20000"/>
                        <a:lumOff val="80000"/>
                      </a:srgbClr>
                    </a:solidFill>
                  </a:tcPr>
                </a:tc>
              </a:tr>
              <a:tr h="457200">
                <a:tc>
                  <a:txBody>
                    <a:bodyPr vert="horz" wrap="square"/>
                    <a:lstStyle/>
                    <a:p>
                      <a:pPr algn="ctr">
                        <a:buNone/>
                      </a:pPr>
                      <a:r>
                        <a:rPr lang="zh-CN" altLang="en-US" sz="2400" b="1">
                          <a:solidFill>
                            <a:sysClr val="windowText" lastClr="000000"/>
                          </a:solidFill>
                          <a:latin typeface="楷体" panose="02010609060101010101" charset="-122"/>
                          <a:ea typeface="楷体" panose="02010609060101010101" charset="-122"/>
                        </a:rPr>
                        <a:t>指数</a:t>
                      </a:r>
                      <a:endParaRPr lang="zh-CN" altLang="en-US" sz="2400" b="1">
                        <a:solidFill>
                          <a:sysClr val="windowText" lastClr="000000"/>
                        </a:solidFill>
                        <a:latin typeface="楷体" panose="02010609060101010101" charset="-122"/>
                        <a:ea typeface="楷体" panose="02010609060101010101" charset="-122"/>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solidFill>
                      <a:srgbClr val="FFC000">
                        <a:lumMod val="20000"/>
                        <a:lumOff val="80000"/>
                      </a:srgbClr>
                    </a:solidFill>
                  </a:tcPr>
                </a:tc>
                <a:tc>
                  <a:txBody>
                    <a:bodyPr vert="horz" wrap="square"/>
                    <a:lstStyle/>
                    <a:p>
                      <a:pPr algn="ctr">
                        <a:buNone/>
                      </a:pPr>
                      <a:r>
                        <a:rPr lang="en-US" altLang="zh-CN" sz="2400">
                          <a:solidFill>
                            <a:srgbClr val="0000FF"/>
                          </a:solidFill>
                          <a:latin typeface="楷体" panose="02010609060101010101" charset="-122"/>
                          <a:ea typeface="楷体" panose="02010609060101010101" charset="-122"/>
                        </a:rPr>
                        <a:t>9</a:t>
                      </a:r>
                      <a:endParaRPr lang="en-US" altLang="zh-CN" sz="2400">
                        <a:solidFill>
                          <a:srgbClr val="0000FF"/>
                        </a:solidFill>
                        <a:latin typeface="楷体" panose="02010609060101010101" charset="-122"/>
                        <a:ea typeface="楷体" panose="02010609060101010101" charset="-122"/>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solidFill>
                      <a:srgbClr val="FFC000">
                        <a:lumMod val="20000"/>
                        <a:lumOff val="80000"/>
                      </a:srgbClr>
                    </a:solidFill>
                  </a:tcPr>
                </a:tc>
                <a:tc>
                  <a:txBody>
                    <a:bodyPr vert="horz" wrap="square"/>
                    <a:lstStyle/>
                    <a:p>
                      <a:pPr algn="ctr">
                        <a:buNone/>
                      </a:pPr>
                      <a:r>
                        <a:rPr lang="en-US" altLang="zh-CN" sz="2400">
                          <a:solidFill>
                            <a:srgbClr val="0000FF"/>
                          </a:solidFill>
                          <a:latin typeface="楷体" panose="02010609060101010101" charset="-122"/>
                          <a:ea typeface="楷体" panose="02010609060101010101" charset="-122"/>
                        </a:rPr>
                        <a:t>13</a:t>
                      </a:r>
                      <a:endParaRPr lang="en-US" altLang="zh-CN" sz="2400">
                        <a:solidFill>
                          <a:srgbClr val="0000FF"/>
                        </a:solidFill>
                        <a:latin typeface="楷体" panose="02010609060101010101" charset="-122"/>
                        <a:ea typeface="楷体" panose="02010609060101010101" charset="-122"/>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solidFill>
                      <a:srgbClr val="FFC000">
                        <a:lumMod val="20000"/>
                        <a:lumOff val="80000"/>
                      </a:srgbClr>
                    </a:solidFill>
                  </a:tcPr>
                </a:tc>
                <a:tc>
                  <a:txBody>
                    <a:bodyPr vert="horz" wrap="square"/>
                    <a:lstStyle/>
                    <a:p>
                      <a:pPr algn="ctr">
                        <a:buNone/>
                      </a:pPr>
                      <a:r>
                        <a:rPr lang="en-US" altLang="zh-CN" sz="2400">
                          <a:solidFill>
                            <a:srgbClr val="0000FF"/>
                          </a:solidFill>
                          <a:latin typeface="楷体" panose="02010609060101010101" charset="-122"/>
                          <a:ea typeface="楷体" panose="02010609060101010101" charset="-122"/>
                        </a:rPr>
                        <a:t>20</a:t>
                      </a:r>
                      <a:endParaRPr lang="en-US" altLang="zh-CN" sz="2400">
                        <a:solidFill>
                          <a:srgbClr val="0000FF"/>
                        </a:solidFill>
                        <a:latin typeface="楷体" panose="02010609060101010101" charset="-122"/>
                        <a:ea typeface="楷体" panose="02010609060101010101" charset="-122"/>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solidFill>
                      <a:srgbClr val="FFC000">
                        <a:lumMod val="20000"/>
                        <a:lumOff val="80000"/>
                      </a:srgbClr>
                    </a:solidFill>
                  </a:tcPr>
                </a:tc>
                <a:tc>
                  <a:txBody>
                    <a:bodyPr vert="horz" wrap="square"/>
                    <a:lstStyle/>
                    <a:p>
                      <a:pPr algn="ctr">
                        <a:buNone/>
                      </a:pPr>
                      <a:r>
                        <a:rPr lang="en-US" altLang="zh-CN" sz="2400">
                          <a:solidFill>
                            <a:srgbClr val="0000FF"/>
                          </a:solidFill>
                          <a:latin typeface="楷体" panose="02010609060101010101" charset="-122"/>
                          <a:ea typeface="楷体" panose="02010609060101010101" charset="-122"/>
                        </a:rPr>
                        <a:t>26</a:t>
                      </a:r>
                      <a:endParaRPr lang="en-US" altLang="zh-CN" sz="2400">
                        <a:solidFill>
                          <a:srgbClr val="0000FF"/>
                        </a:solidFill>
                        <a:latin typeface="楷体" panose="02010609060101010101" charset="-122"/>
                        <a:ea typeface="楷体" panose="02010609060101010101" charset="-122"/>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solidFill>
                      <a:srgbClr val="FFC000">
                        <a:lumMod val="20000"/>
                        <a:lumOff val="80000"/>
                      </a:srgbClr>
                    </a:solidFill>
                  </a:tcPr>
                </a:tc>
                <a:tc>
                  <a:txBody>
                    <a:bodyPr vert="horz" wrap="square"/>
                    <a:lstStyle/>
                    <a:p>
                      <a:pPr algn="ctr">
                        <a:buNone/>
                      </a:pPr>
                      <a:r>
                        <a:rPr lang="en-US" altLang="zh-CN" sz="2400">
                          <a:solidFill>
                            <a:srgbClr val="0000FF"/>
                          </a:solidFill>
                          <a:latin typeface="楷体" panose="02010609060101010101" charset="-122"/>
                          <a:ea typeface="楷体" panose="02010609060101010101" charset="-122"/>
                        </a:rPr>
                        <a:t>41</a:t>
                      </a:r>
                      <a:endParaRPr lang="en-US" altLang="zh-CN" sz="2400">
                        <a:solidFill>
                          <a:srgbClr val="0000FF"/>
                        </a:solidFill>
                        <a:latin typeface="楷体" panose="02010609060101010101" charset="-122"/>
                        <a:ea typeface="楷体" panose="02010609060101010101" charset="-122"/>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solidFill>
                      <a:srgbClr val="FFC000">
                        <a:lumMod val="20000"/>
                        <a:lumOff val="80000"/>
                      </a:srgbClr>
                    </a:solidFill>
                  </a:tcPr>
                </a:tc>
                <a:tc>
                  <a:txBody>
                    <a:bodyPr vert="horz" wrap="square"/>
                    <a:lstStyle/>
                    <a:p>
                      <a:pPr algn="ctr">
                        <a:buNone/>
                      </a:pPr>
                      <a:r>
                        <a:rPr lang="en-US" altLang="zh-CN" sz="2400">
                          <a:solidFill>
                            <a:srgbClr val="0000FF"/>
                          </a:solidFill>
                          <a:latin typeface="楷体" panose="02010609060101010101" charset="-122"/>
                          <a:ea typeface="楷体" panose="02010609060101010101" charset="-122"/>
                        </a:rPr>
                        <a:t>59</a:t>
                      </a:r>
                      <a:endParaRPr lang="en-US" altLang="zh-CN" sz="2400">
                        <a:solidFill>
                          <a:srgbClr val="0000FF"/>
                        </a:solidFill>
                        <a:latin typeface="楷体" panose="02010609060101010101" charset="-122"/>
                        <a:ea typeface="楷体" panose="02010609060101010101" charset="-122"/>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solidFill>
                      <a:srgbClr val="FFC000">
                        <a:lumMod val="20000"/>
                        <a:lumOff val="80000"/>
                      </a:srgbClr>
                    </a:solidFill>
                  </a:tcPr>
                </a:tc>
              </a:tr>
            </a:tbl>
          </a:graphicData>
        </a:graphic>
      </p:graphicFrame>
      <p:sp>
        <p:nvSpPr>
          <p:cNvPr id="3" name="文本框 59420"/>
          <p:cNvSpPr txBox="1"/>
          <p:nvPr/>
        </p:nvSpPr>
        <p:spPr>
          <a:xfrm>
            <a:off x="5927090" y="2867042"/>
            <a:ext cx="4959350" cy="460375"/>
          </a:xfrm>
          <a:prstGeom prst="rect">
            <a:avLst/>
          </a:prstGeom>
          <a:noFill/>
          <a:ln w="9525">
            <a:noFill/>
          </a:ln>
        </p:spPr>
        <p:txBody>
          <a:bodyPr wrap="square" anchor="t">
            <a:spAutoFit/>
          </a:bodyPr>
          <a:lstStyle/>
          <a:p>
            <a:r>
              <a:rPr lang="zh-CN" altLang="en-US" sz="2400" b="1">
                <a:latin typeface="楷体" panose="02010609060101010101" charset="-122"/>
                <a:ea typeface="楷体" panose="02010609060101010101" charset="-122"/>
              </a:rPr>
              <a:t>世界工业增长指数</a:t>
            </a:r>
            <a:endParaRPr lang="zh-CN" altLang="en-US" sz="2400" b="1">
              <a:latin typeface="楷体" panose="02010609060101010101" charset="-122"/>
              <a:ea typeface="楷体" panose="02010609060101010101" charset="-122"/>
            </a:endParaRPr>
          </a:p>
        </p:txBody>
      </p:sp>
      <p:sp>
        <p:nvSpPr>
          <p:cNvPr id="5" name="文本框 4"/>
          <p:cNvSpPr txBox="1"/>
          <p:nvPr/>
        </p:nvSpPr>
        <p:spPr>
          <a:xfrm>
            <a:off x="386715" y="172720"/>
            <a:ext cx="7473315" cy="460375"/>
          </a:xfrm>
          <a:prstGeom prst="rect">
            <a:avLst/>
          </a:prstGeom>
          <a:noFill/>
        </p:spPr>
        <p:txBody>
          <a:bodyPr wrap="square" rtlCol="0" anchor="t">
            <a:spAutoFit/>
          </a:bodyPr>
          <a:lstStyle/>
          <a:p>
            <a:r>
              <a:rPr lang="zh-CN" altLang="en-US" sz="2400" b="1">
                <a:latin typeface="黑体" panose="02010609060101010101" charset="-122"/>
                <a:ea typeface="黑体" panose="02010609060101010101" charset="-122"/>
              </a:rPr>
              <a:t>一、早期工人运动与社会主义思想的萌发</a:t>
            </a:r>
            <a:endParaRPr lang="zh-CN" altLang="en-US" sz="2400" b="1">
              <a:latin typeface="黑体" charset="-122"/>
              <a:ea typeface="黑体" charset="-122"/>
            </a:endParaRPr>
          </a:p>
        </p:txBody>
      </p:sp>
      <p:sp>
        <p:nvSpPr>
          <p:cNvPr id="10" name="文本框 9"/>
          <p:cNvSpPr txBox="1"/>
          <p:nvPr/>
        </p:nvSpPr>
        <p:spPr>
          <a:xfrm>
            <a:off x="6280785" y="172720"/>
            <a:ext cx="3896360" cy="460375"/>
          </a:xfrm>
          <a:prstGeom prst="rect">
            <a:avLst/>
          </a:prstGeom>
          <a:solidFill>
            <a:srgbClr val="FFFF00"/>
          </a:solidFill>
        </p:spPr>
        <p:txBody>
          <a:bodyPr wrap="none" rtlCol="0" anchor="t">
            <a:spAutoFit/>
          </a:bodyPr>
          <a:lstStyle/>
          <a:p>
            <a:r>
              <a:rPr lang="zh-CN" altLang="en-US" sz="2400" b="1">
                <a:solidFill>
                  <a:srgbClr val="FF0000"/>
                </a:solidFill>
                <a:sym typeface="+mn-ea"/>
              </a:rPr>
              <a:t>——马克思主义诞生的背景</a:t>
            </a:r>
            <a:endParaRPr lang="zh-CN" altLang="en-US" sz="2400" b="1">
              <a:solidFill>
                <a:srgbClr val="FF0000"/>
              </a:solidFill>
              <a:sym typeface="+mn-ea"/>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blinds(horizontal)">
                                      <p:cBhvr>
                                        <p:cTn id="12" dur="500"/>
                                        <p:tgtEl>
                                          <p:spTgt spid="3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linds(horizontal)">
                                      <p:cBhvr>
                                        <p:cTn id="22" dur="500"/>
                                        <p:tgtEl>
                                          <p:spTgt spid="3"/>
                                        </p:tgtEl>
                                      </p:cBhvr>
                                    </p:animEffect>
                                  </p:childTnLst>
                                </p:cTn>
                              </p:par>
                              <p:par>
                                <p:cTn id="23" presetID="3" presetClass="entr" presetSubtype="1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linds(horizontal)">
                                      <p:cBhvr>
                                        <p:cTn id="25" dur="500"/>
                                        <p:tgtEl>
                                          <p:spTgt spid="2"/>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linds(horizontal)">
                                      <p:cBhvr>
                                        <p:cTn id="30" dur="500"/>
                                        <p:tgtEl>
                                          <p:spTgt spid="7"/>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blinds(horizontal)">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P spid="3" grpId="0"/>
      <p:bldP spid="7" grpId="0"/>
      <p:bldP spid="9"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 name="组合 2"/>
          <p:cNvGrpSpPr/>
          <p:nvPr/>
        </p:nvGrpSpPr>
        <p:grpSpPr>
          <a:xfrm>
            <a:off x="492259" y="883683"/>
            <a:ext cx="5570194" cy="3890594"/>
            <a:chOff x="10218" y="452"/>
            <a:chExt cx="8772" cy="6127"/>
          </a:xfrm>
        </p:grpSpPr>
        <p:grpSp>
          <p:nvGrpSpPr>
            <p:cNvPr id="19" name="组合 18"/>
            <p:cNvGrpSpPr/>
            <p:nvPr/>
          </p:nvGrpSpPr>
          <p:grpSpPr>
            <a:xfrm>
              <a:off x="10218" y="452"/>
              <a:ext cx="8772" cy="6127"/>
              <a:chOff x="1902212" y="1634898"/>
              <a:chExt cx="5570194" cy="3890594"/>
            </a:xfrm>
          </p:grpSpPr>
          <p:pic>
            <p:nvPicPr>
              <p:cNvPr id="12" name="Picture 9"/>
              <p:cNvPicPr>
                <a:picLocks noChangeAspect="1" noChangeArrowheads="1"/>
              </p:cNvPicPr>
              <p:nvPr/>
            </p:nvPicPr>
            <p:blipFill>
              <a:blip r:embed="rId3"/>
              <a:stretch>
                <a:fillRect/>
              </a:stretch>
            </p:blipFill>
            <p:spPr bwMode="auto">
              <a:xfrm>
                <a:off x="1902212" y="3591035"/>
                <a:ext cx="2670110" cy="1774690"/>
              </a:xfrm>
              <a:prstGeom prst="rect">
                <a:avLst/>
              </a:prstGeom>
              <a:noFill/>
              <a:ln w="9525">
                <a:solidFill>
                  <a:schemeClr val="tx1"/>
                </a:solidFill>
                <a:miter lim="800000"/>
              </a:ln>
            </p:spPr>
          </p:pic>
          <p:sp>
            <p:nvSpPr>
              <p:cNvPr id="11" name="矩形 10"/>
              <p:cNvSpPr/>
              <p:nvPr/>
            </p:nvSpPr>
            <p:spPr>
              <a:xfrm>
                <a:off x="4756567" y="3106941"/>
                <a:ext cx="2598102" cy="398780"/>
              </a:xfrm>
              <a:prstGeom prst="rect">
                <a:avLst/>
              </a:prstGeom>
              <a:solidFill>
                <a:schemeClr val="accent4">
                  <a:lumMod val="20000"/>
                  <a:lumOff val="80000"/>
                </a:schemeClr>
              </a:solidFill>
              <a:ln>
                <a:solidFill>
                  <a:schemeClr val="accent6">
                    <a:lumMod val="75000"/>
                  </a:schemeClr>
                </a:solidFill>
              </a:ln>
            </p:spPr>
            <p:txBody>
              <a:bodyPr wrap="square">
                <a:spAutoFit/>
              </a:bodyPr>
              <a:lstStyle/>
              <a:p>
                <a:pPr algn="ctr"/>
                <a:r>
                  <a:rPr lang="zh-CN" altLang="zh-CN" sz="2000"/>
                  <a:t>殴打妇女、童工</a:t>
                </a:r>
                <a:endParaRPr lang="zh-CN" altLang="zh-CN" sz="2000"/>
              </a:p>
            </p:txBody>
          </p:sp>
          <p:sp>
            <p:nvSpPr>
              <p:cNvPr id="13" name="矩形 12"/>
              <p:cNvSpPr/>
              <p:nvPr/>
            </p:nvSpPr>
            <p:spPr>
              <a:xfrm>
                <a:off x="1912745" y="5126712"/>
                <a:ext cx="2664296" cy="398780"/>
              </a:xfrm>
              <a:prstGeom prst="rect">
                <a:avLst/>
              </a:prstGeom>
              <a:solidFill>
                <a:schemeClr val="accent4">
                  <a:lumMod val="20000"/>
                  <a:lumOff val="80000"/>
                </a:schemeClr>
              </a:solidFill>
              <a:ln>
                <a:solidFill>
                  <a:schemeClr val="accent6">
                    <a:lumMod val="75000"/>
                  </a:schemeClr>
                </a:solidFill>
              </a:ln>
            </p:spPr>
            <p:txBody>
              <a:bodyPr wrap="square">
                <a:spAutoFit/>
              </a:bodyPr>
              <a:lstStyle/>
              <a:p>
                <a:pPr algn="ctr"/>
                <a:r>
                  <a:rPr lang="zh-CN" altLang="en-US" sz="2000" smtClean="0"/>
                  <a:t>工人生存条件恶化</a:t>
                </a:r>
                <a:endParaRPr lang="zh-CN" altLang="en-US" sz="2000"/>
              </a:p>
            </p:txBody>
          </p:sp>
          <p:pic>
            <p:nvPicPr>
              <p:cNvPr id="14" name="图片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33962" y="1634898"/>
                <a:ext cx="2689369" cy="1472233"/>
              </a:xfrm>
              <a:prstGeom prst="rect">
                <a:avLst/>
              </a:prstGeom>
            </p:spPr>
          </p:pic>
          <p:sp>
            <p:nvSpPr>
              <p:cNvPr id="15" name="矩形 14"/>
              <p:cNvSpPr/>
              <p:nvPr/>
            </p:nvSpPr>
            <p:spPr>
              <a:xfrm>
                <a:off x="1952428" y="3116466"/>
                <a:ext cx="2652552" cy="398780"/>
              </a:xfrm>
              <a:prstGeom prst="rect">
                <a:avLst/>
              </a:prstGeom>
              <a:solidFill>
                <a:schemeClr val="accent4">
                  <a:lumMod val="20000"/>
                  <a:lumOff val="80000"/>
                </a:schemeClr>
              </a:solidFill>
              <a:ln>
                <a:solidFill>
                  <a:schemeClr val="accent6">
                    <a:lumMod val="75000"/>
                  </a:schemeClr>
                </a:solidFill>
              </a:ln>
            </p:spPr>
            <p:txBody>
              <a:bodyPr wrap="square">
                <a:spAutoFit/>
              </a:bodyPr>
              <a:lstStyle/>
              <a:p>
                <a:pPr algn="ctr"/>
                <a:r>
                  <a:rPr lang="zh-CN" altLang="en-US" sz="2000" smtClean="0"/>
                  <a:t>工人工作条件恶劣  </a:t>
                </a:r>
                <a:endParaRPr lang="zh-CN" altLang="en-US" sz="2000"/>
              </a:p>
            </p:txBody>
          </p:sp>
          <p:pic>
            <p:nvPicPr>
              <p:cNvPr id="16" name="Picture 4" descr="资产阶级"/>
              <p:cNvPicPr>
                <a:picLocks noChangeAspect="1"/>
              </p:cNvPicPr>
              <p:nvPr/>
            </p:nvPicPr>
            <p:blipFill>
              <a:blip r:embed="rId5"/>
              <a:stretch>
                <a:fillRect/>
              </a:stretch>
            </p:blipFill>
            <p:spPr>
              <a:xfrm>
                <a:off x="4803304" y="3577065"/>
                <a:ext cx="2669102" cy="1789062"/>
              </a:xfrm>
              <a:prstGeom prst="rect">
                <a:avLst/>
              </a:prstGeom>
              <a:noFill/>
              <a:ln w="9525">
                <a:noFill/>
              </a:ln>
            </p:spPr>
          </p:pic>
          <p:sp>
            <p:nvSpPr>
              <p:cNvPr id="17" name="矩形 16"/>
              <p:cNvSpPr/>
              <p:nvPr/>
            </p:nvSpPr>
            <p:spPr>
              <a:xfrm>
                <a:off x="4782984" y="5126712"/>
                <a:ext cx="2664296" cy="398780"/>
              </a:xfrm>
              <a:prstGeom prst="rect">
                <a:avLst/>
              </a:prstGeom>
              <a:solidFill>
                <a:schemeClr val="accent4">
                  <a:lumMod val="20000"/>
                  <a:lumOff val="80000"/>
                </a:schemeClr>
              </a:solidFill>
              <a:ln>
                <a:solidFill>
                  <a:schemeClr val="accent6">
                    <a:lumMod val="75000"/>
                  </a:schemeClr>
                </a:solidFill>
              </a:ln>
            </p:spPr>
            <p:txBody>
              <a:bodyPr wrap="square">
                <a:spAutoFit/>
              </a:bodyPr>
              <a:lstStyle/>
              <a:p>
                <a:pPr algn="ctr"/>
                <a:r>
                  <a:rPr lang="zh-CN" altLang="en-US" sz="2000" smtClean="0"/>
                  <a:t>资产阶级生活腐朽</a:t>
                </a:r>
                <a:endParaRPr lang="zh-CN" altLang="en-US" sz="2000"/>
              </a:p>
            </p:txBody>
          </p:sp>
        </p:grpSp>
        <p:pic>
          <p:nvPicPr>
            <p:cNvPr id="2" name="图片 2"/>
            <p:cNvPicPr>
              <a:picLocks noChangeAspect="1"/>
            </p:cNvPicPr>
            <p:nvPr/>
          </p:nvPicPr>
          <p:blipFill>
            <a:blip r:embed="rId6"/>
            <a:srcRect r="23248"/>
            <a:stretch>
              <a:fillRect/>
            </a:stretch>
          </p:blipFill>
          <p:spPr>
            <a:xfrm>
              <a:off x="14727" y="452"/>
              <a:ext cx="4034" cy="2318"/>
            </a:xfrm>
            <a:prstGeom prst="rect">
              <a:avLst/>
            </a:prstGeom>
            <a:noFill/>
            <a:ln w="9525">
              <a:noFill/>
            </a:ln>
          </p:spPr>
        </p:pic>
      </p:grpSp>
      <p:sp>
        <p:nvSpPr>
          <p:cNvPr id="5" name="内容占位符 2"/>
          <p:cNvSpPr txBox="1"/>
          <p:nvPr/>
        </p:nvSpPr>
        <p:spPr>
          <a:xfrm>
            <a:off x="542290" y="4931410"/>
            <a:ext cx="5504815" cy="1547495"/>
          </a:xfrm>
          <a:prstGeom prst="rect">
            <a:avLst/>
          </a:prstGeom>
          <a:solidFill>
            <a:schemeClr val="accent1">
              <a:lumMod val="40000"/>
              <a:lumOff val="60000"/>
            </a:schemeClr>
          </a:solidFill>
          <a:ln w="9525">
            <a:noFill/>
          </a:ln>
        </p:spPr>
        <p:txBody>
          <a:bodyPr lIns="68580" tIns="34290" rIns="68580" bIns="34290"/>
          <a:lstStyle/>
          <a:p>
            <a:pPr indent="0" algn="ctr" fontAlgn="auto">
              <a:lnSpc>
                <a:spcPct val="150000"/>
              </a:lnSpc>
              <a:spcBef>
                <a:spcPts val="1000"/>
              </a:spcBef>
              <a:buClr>
                <a:srgbClr val="9C5D4D"/>
              </a:buClr>
              <a:buFont typeface="Arial" panose="020b0604020202020204" pitchFamily="34" charset="0"/>
              <a:buNone/>
            </a:pPr>
            <a:r>
              <a:rPr lang="zh-CN" altLang="en-US" sz="2400" b="1">
                <a:solidFill>
                  <a:srgbClr val="000000"/>
                </a:solidFill>
                <a:latin typeface="楷体" panose="02010609060101010101" charset="-122"/>
                <a:ea typeface="楷体" panose="02010609060101010101" charset="-122"/>
                <a:cs typeface="楷体" panose="02010609060101010101" charset="-122"/>
              </a:rPr>
              <a:t>现代工厂高效运行—血汗工厂人间地狱</a:t>
            </a:r>
            <a:endParaRPr lang="zh-CN" altLang="en-US" sz="2400" b="1">
              <a:solidFill>
                <a:srgbClr val="000000"/>
              </a:solidFill>
              <a:latin typeface="楷体" panose="02010609060101010101" charset="-122"/>
              <a:ea typeface="楷体" panose="02010609060101010101" charset="-122"/>
              <a:cs typeface="楷体" panose="02010609060101010101" charset="-122"/>
            </a:endParaRPr>
          </a:p>
          <a:p>
            <a:pPr indent="0" algn="ctr">
              <a:lnSpc>
                <a:spcPct val="90000"/>
              </a:lnSpc>
              <a:spcBef>
                <a:spcPts val="1000"/>
              </a:spcBef>
              <a:buClr>
                <a:srgbClr val="9C5D4D"/>
              </a:buClr>
              <a:buFont typeface="Arial" panose="020b0604020202020204" pitchFamily="34" charset="0"/>
              <a:buNone/>
            </a:pPr>
            <a:r>
              <a:rPr lang="zh-CN" altLang="en-US" sz="2400" b="1">
                <a:solidFill>
                  <a:srgbClr val="000000"/>
                </a:solidFill>
                <a:latin typeface="楷体" panose="02010609060101010101" charset="-122"/>
                <a:ea typeface="楷体" panose="02010609060101010101" charset="-122"/>
                <a:cs typeface="楷体" panose="02010609060101010101" charset="-122"/>
              </a:rPr>
              <a:t>社会财富高度集中</a:t>
            </a:r>
            <a:r>
              <a:rPr lang="en-US" altLang="zh-CN" sz="2400" b="1">
                <a:solidFill>
                  <a:srgbClr val="000000"/>
                </a:solidFill>
                <a:latin typeface="楷体" panose="02010609060101010101" charset="-122"/>
                <a:ea typeface="楷体" panose="02010609060101010101" charset="-122"/>
                <a:cs typeface="楷体" panose="02010609060101010101" charset="-122"/>
              </a:rPr>
              <a:t>—</a:t>
            </a:r>
            <a:r>
              <a:rPr lang="zh-CN" altLang="en-US" sz="2400" b="1">
                <a:solidFill>
                  <a:srgbClr val="000000"/>
                </a:solidFill>
                <a:latin typeface="楷体" panose="02010609060101010101" charset="-122"/>
                <a:ea typeface="楷体" panose="02010609060101010101" charset="-122"/>
                <a:cs typeface="楷体" panose="02010609060101010101" charset="-122"/>
              </a:rPr>
              <a:t>工人阶级日益贫困</a:t>
            </a:r>
            <a:endParaRPr lang="en-US" altLang="zh-CN" sz="2400" b="1">
              <a:solidFill>
                <a:srgbClr val="000000"/>
              </a:solidFill>
              <a:latin typeface="楷体" panose="02010609060101010101" charset="-122"/>
              <a:ea typeface="楷体" panose="02010609060101010101" charset="-122"/>
              <a:cs typeface="楷体" panose="02010609060101010101" charset="-122"/>
            </a:endParaRPr>
          </a:p>
          <a:p>
            <a:pPr indent="0" algn="ctr">
              <a:lnSpc>
                <a:spcPct val="90000"/>
              </a:lnSpc>
              <a:spcBef>
                <a:spcPts val="1000"/>
              </a:spcBef>
              <a:buClr>
                <a:srgbClr val="9C5D4D"/>
              </a:buClr>
              <a:buFont typeface="Arial" panose="020b0604020202020204" pitchFamily="34" charset="0"/>
              <a:buNone/>
            </a:pPr>
            <a:r>
              <a:rPr lang="zh-CN" altLang="en-US" sz="2400" b="1">
                <a:solidFill>
                  <a:srgbClr val="000000"/>
                </a:solidFill>
                <a:latin typeface="楷体" panose="02010609060101010101" charset="-122"/>
                <a:ea typeface="楷体" panose="02010609060101010101" charset="-122"/>
                <a:cs typeface="楷体" panose="02010609060101010101" charset="-122"/>
              </a:rPr>
              <a:t>城市进程高速发展</a:t>
            </a:r>
            <a:r>
              <a:rPr lang="en-US" altLang="zh-CN" sz="2400" b="1">
                <a:solidFill>
                  <a:srgbClr val="000000"/>
                </a:solidFill>
                <a:latin typeface="楷体" panose="02010609060101010101" charset="-122"/>
                <a:ea typeface="楷体" panose="02010609060101010101" charset="-122"/>
                <a:cs typeface="楷体" panose="02010609060101010101" charset="-122"/>
              </a:rPr>
              <a:t>—</a:t>
            </a:r>
            <a:r>
              <a:rPr lang="zh-CN" altLang="en-US" sz="2400" b="1">
                <a:solidFill>
                  <a:srgbClr val="000000"/>
                </a:solidFill>
                <a:latin typeface="楷体" panose="02010609060101010101" charset="-122"/>
                <a:ea typeface="楷体" panose="02010609060101010101" charset="-122"/>
                <a:cs typeface="楷体" panose="02010609060101010101" charset="-122"/>
              </a:rPr>
              <a:t>贫民富人双城世界</a:t>
            </a:r>
            <a:endParaRPr lang="zh-CN" altLang="en-US" sz="2400" b="1">
              <a:solidFill>
                <a:srgbClr val="000000"/>
              </a:solidFill>
              <a:latin typeface="楷体" panose="02010609060101010101" charset="-122"/>
              <a:ea typeface="楷体" panose="02010609060101010101" charset="-122"/>
              <a:cs typeface="楷体" panose="02010609060101010101" charset="-122"/>
            </a:endParaRPr>
          </a:p>
        </p:txBody>
      </p:sp>
      <p:sp>
        <p:nvSpPr>
          <p:cNvPr id="6" name="文本框 5"/>
          <p:cNvSpPr txBox="1"/>
          <p:nvPr/>
        </p:nvSpPr>
        <p:spPr>
          <a:xfrm>
            <a:off x="6436360" y="1167130"/>
            <a:ext cx="5207000" cy="3169285"/>
          </a:xfrm>
          <a:prstGeom prst="rect">
            <a:avLst/>
          </a:prstGeom>
          <a:noFill/>
          <a:ln w="19050">
            <a:solidFill>
              <a:srgbClr val="0070C0"/>
            </a:solidFill>
            <a:prstDash val="sysDash"/>
          </a:ln>
        </p:spPr>
        <p:txBody>
          <a:bodyPr wrap="square" rtlCol="0" anchor="t">
            <a:spAutoFit/>
          </a:bodyPr>
          <a:lstStyle/>
          <a:p>
            <a:r>
              <a:rPr lang="en-US" altLang="zh-CN" sz="2000" b="1">
                <a:latin typeface="楷体" panose="02010609060101010101" charset="-122"/>
                <a:ea typeface="楷体" panose="02010609060101010101" charset="-122"/>
                <a:cs typeface="楷体" panose="02010609060101010101" charset="-122"/>
                <a:sym typeface="+mn-ea"/>
              </a:rPr>
              <a:t>    工业革命以后，工业资产阶级使用降低工资、延长工作时间等手段，对工人进行残酷剥削，1825年英国纺织工人的工资每周平均为25先令6便士，而到1843年便降为4先令6便士了；十九世纪中叶，工作日仍然长达16—18小时。据统计，1839年英国工厂有43万多工厂，其中，妇女24万多，18岁以下童工占19万，工厂环境条件差。</a:t>
            </a:r>
            <a:endParaRPr lang="en-US" altLang="zh-CN" sz="2000" b="1">
              <a:latin typeface="楷体" panose="02010609060101010101" charset="-122"/>
              <a:ea typeface="楷体" panose="02010609060101010101" charset="-122"/>
              <a:cs typeface="楷体" panose="02010609060101010101" charset="-122"/>
              <a:sym typeface="+mn-ea"/>
            </a:endParaRPr>
          </a:p>
          <a:p>
            <a:r>
              <a:rPr lang="en-US" altLang="zh-CN" sz="2000" b="1">
                <a:latin typeface="楷体" panose="02010609060101010101" charset="-122"/>
                <a:ea typeface="楷体" panose="02010609060101010101" charset="-122"/>
                <a:cs typeface="楷体" panose="02010609060101010101" charset="-122"/>
                <a:sym typeface="+mn-ea"/>
              </a:rPr>
              <a:t>——《历史的细节——马镫、轮子和机器如何重构中国和世界》 </a:t>
            </a:r>
            <a:r>
              <a:rPr lang="zh-CN" altLang="en-US" sz="2000">
                <a:latin typeface="楷体" panose="02010609060101010101" charset="-122"/>
                <a:ea typeface="楷体" panose="02010609060101010101" charset="-122"/>
                <a:cs typeface="楷体" panose="02010609060101010101" charset="-122"/>
                <a:sym typeface="+mn-ea"/>
              </a:rPr>
              <a:t>）</a:t>
            </a:r>
            <a:endParaRPr lang="zh-CN" altLang="en-US" sz="2000">
              <a:latin typeface="楷体" panose="02010609060101010101" charset="-122"/>
              <a:ea typeface="楷体" panose="02010609060101010101" charset="-122"/>
              <a:cs typeface="楷体" panose="02010609060101010101" charset="-122"/>
            </a:endParaRPr>
          </a:p>
        </p:txBody>
      </p:sp>
      <p:sp>
        <p:nvSpPr>
          <p:cNvPr id="9" name="文本框 8"/>
          <p:cNvSpPr txBox="1"/>
          <p:nvPr/>
        </p:nvSpPr>
        <p:spPr>
          <a:xfrm>
            <a:off x="628015" y="208915"/>
            <a:ext cx="1457960" cy="460375"/>
          </a:xfrm>
          <a:prstGeom prst="rect">
            <a:avLst/>
          </a:prstGeom>
          <a:solidFill>
            <a:srgbClr val="FFFF00"/>
          </a:solidFill>
        </p:spPr>
        <p:txBody>
          <a:bodyPr wrap="square" rtlCol="0">
            <a:spAutoFit/>
          </a:bodyPr>
          <a:lstStyle/>
          <a:p>
            <a:r>
              <a:rPr lang="zh-CN" altLang="en-US" sz="2400"/>
              <a:t>经济基础</a:t>
            </a:r>
            <a:endParaRPr lang="zh-CN" altLang="en-US" sz="2400"/>
          </a:p>
        </p:txBody>
      </p:sp>
      <p:sp>
        <p:nvSpPr>
          <p:cNvPr id="10" name="文本框 9"/>
          <p:cNvSpPr txBox="1"/>
          <p:nvPr/>
        </p:nvSpPr>
        <p:spPr>
          <a:xfrm>
            <a:off x="2277745" y="208915"/>
            <a:ext cx="7834630" cy="460375"/>
          </a:xfrm>
          <a:prstGeom prst="rect">
            <a:avLst/>
          </a:prstGeom>
          <a:solidFill>
            <a:schemeClr val="accent4">
              <a:lumMod val="60000"/>
              <a:lumOff val="40000"/>
            </a:schemeClr>
          </a:solidFill>
        </p:spPr>
        <p:txBody>
          <a:bodyPr wrap="none" rtlCol="0" anchor="t">
            <a:spAutoFit/>
          </a:bodyPr>
          <a:lstStyle/>
          <a:p>
            <a:r>
              <a:rPr lang="zh-CN" sz="2400" b="1">
                <a:solidFill>
                  <a:srgbClr val="FF0000"/>
                </a:solidFill>
                <a:latin typeface="黑体" panose="02010609060101010101" charset="-122"/>
                <a:ea typeface="黑体" panose="02010609060101010101" charset="-122"/>
                <a:sym typeface="+mn-ea"/>
              </a:rPr>
              <a:t>资本主义大工业建立和发展，资本主义制度弊端逐渐显现</a:t>
            </a:r>
            <a:endParaRPr lang="zh-CN" altLang="en-US" sz="2400" b="1">
              <a:solidFill>
                <a:srgbClr val="FF0000"/>
              </a:solidFill>
              <a:latin typeface="黑体" charset="-122"/>
              <a:ea typeface="黑体" charset="-122"/>
              <a:sym typeface="+mn-ea"/>
            </a:endParaRPr>
          </a:p>
        </p:txBody>
      </p:sp>
      <p:sp>
        <p:nvSpPr>
          <p:cNvPr id="4" name="文本框 3"/>
          <p:cNvSpPr txBox="1"/>
          <p:nvPr/>
        </p:nvSpPr>
        <p:spPr>
          <a:xfrm>
            <a:off x="6132830" y="6238875"/>
            <a:ext cx="3675380" cy="429895"/>
          </a:xfrm>
          <a:prstGeom prst="rect">
            <a:avLst/>
          </a:prstGeom>
          <a:noFill/>
        </p:spPr>
        <p:txBody>
          <a:bodyPr wrap="none" rtlCol="0" anchor="t">
            <a:spAutoFit/>
          </a:bodyPr>
          <a:lstStyle/>
          <a:p>
            <a:pPr algn="l"/>
            <a:r>
              <a:rPr lang="zh-CN" sz="2200">
                <a:solidFill>
                  <a:srgbClr val="FF0000"/>
                </a:solidFill>
                <a:latin typeface="黑体" panose="02010609060101010101" charset="-122"/>
                <a:ea typeface="黑体" panose="02010609060101010101" charset="-122"/>
                <a:cs typeface="黑体" panose="02010609060101010101" charset="-122"/>
                <a:sym typeface="+mn-ea"/>
              </a:rPr>
              <a:t>（</a:t>
            </a:r>
            <a:r>
              <a:rPr lang="en-US" altLang="zh-CN" sz="2200">
                <a:solidFill>
                  <a:srgbClr val="FF0000"/>
                </a:solidFill>
                <a:latin typeface="黑体" panose="02010609060101010101" charset="-122"/>
                <a:ea typeface="黑体" panose="02010609060101010101" charset="-122"/>
                <a:cs typeface="黑体" panose="02010609060101010101" charset="-122"/>
                <a:sym typeface="+mn-ea"/>
              </a:rPr>
              <a:t>2</a:t>
            </a:r>
            <a:r>
              <a:rPr lang="zh-CN" altLang="en-US" sz="2200">
                <a:solidFill>
                  <a:srgbClr val="FF0000"/>
                </a:solidFill>
                <a:latin typeface="黑体" panose="02010609060101010101" charset="-122"/>
                <a:ea typeface="黑体" panose="02010609060101010101" charset="-122"/>
                <a:cs typeface="黑体" panose="02010609060101010101" charset="-122"/>
                <a:sym typeface="+mn-ea"/>
              </a:rPr>
              <a:t>）</a:t>
            </a:r>
            <a:r>
              <a:rPr lang="zh-CN" sz="2200">
                <a:solidFill>
                  <a:srgbClr val="FF0000"/>
                </a:solidFill>
                <a:latin typeface="黑体" panose="02010609060101010101" charset="-122"/>
                <a:ea typeface="黑体" panose="02010609060101010101" charset="-122"/>
                <a:cs typeface="黑体" panose="02010609060101010101" charset="-122"/>
                <a:sym typeface="+mn-ea"/>
              </a:rPr>
              <a:t>经济危机</a:t>
            </a:r>
            <a:r>
              <a:rPr lang="zh-CN" sz="2200">
                <a:latin typeface="黑体" panose="02010609060101010101" charset="-122"/>
                <a:ea typeface="黑体" panose="02010609060101010101" charset="-122"/>
                <a:cs typeface="黑体" panose="02010609060101010101" charset="-122"/>
                <a:sym typeface="+mn-ea"/>
              </a:rPr>
              <a:t>周期性爆发。</a:t>
            </a:r>
            <a:endParaRPr lang="zh-CN" altLang="en-US"/>
          </a:p>
        </p:txBody>
      </p:sp>
      <p:sp>
        <p:nvSpPr>
          <p:cNvPr id="7" name="文本框 6"/>
          <p:cNvSpPr txBox="1"/>
          <p:nvPr/>
        </p:nvSpPr>
        <p:spPr>
          <a:xfrm>
            <a:off x="6062980" y="5153025"/>
            <a:ext cx="5954395" cy="768350"/>
          </a:xfrm>
          <a:prstGeom prst="rect">
            <a:avLst/>
          </a:prstGeom>
          <a:noFill/>
        </p:spPr>
        <p:txBody>
          <a:bodyPr wrap="square" rtlCol="0" anchor="t">
            <a:spAutoFit/>
          </a:bodyPr>
          <a:lstStyle/>
          <a:p>
            <a:r>
              <a:rPr lang="zh-CN" sz="2200">
                <a:solidFill>
                  <a:srgbClr val="FF0000"/>
                </a:solidFill>
                <a:latin typeface="黑体" panose="02010609060101010101" charset="-122"/>
                <a:ea typeface="黑体" panose="02010609060101010101" charset="-122"/>
                <a:cs typeface="黑体" panose="02010609060101010101" charset="-122"/>
                <a:sym typeface="+mn-ea"/>
              </a:rPr>
              <a:t>（</a:t>
            </a:r>
            <a:r>
              <a:rPr lang="en-US" altLang="zh-CN" sz="2200">
                <a:solidFill>
                  <a:srgbClr val="FF0000"/>
                </a:solidFill>
                <a:latin typeface="黑体" panose="02010609060101010101" charset="-122"/>
                <a:ea typeface="黑体" panose="02010609060101010101" charset="-122"/>
                <a:cs typeface="黑体" panose="02010609060101010101" charset="-122"/>
                <a:sym typeface="+mn-ea"/>
              </a:rPr>
              <a:t>1</a:t>
            </a:r>
            <a:r>
              <a:rPr lang="zh-CN" sz="2200">
                <a:solidFill>
                  <a:srgbClr val="FF0000"/>
                </a:solidFill>
                <a:latin typeface="黑体" panose="02010609060101010101" charset="-122"/>
                <a:ea typeface="黑体" panose="02010609060101010101" charset="-122"/>
                <a:cs typeface="黑体" panose="02010609060101010101" charset="-122"/>
                <a:sym typeface="+mn-ea"/>
              </a:rPr>
              <a:t>）贫富分化严重、工人阶级</a:t>
            </a:r>
            <a:r>
              <a:rPr lang="zh-CN" sz="2200">
                <a:solidFill>
                  <a:srgbClr val="0E13D8"/>
                </a:solidFill>
                <a:latin typeface="黑体" panose="02010609060101010101" charset="-122"/>
                <a:ea typeface="黑体" panose="02010609060101010101" charset="-122"/>
                <a:cs typeface="黑体" panose="02010609060101010101" charset="-122"/>
                <a:sym typeface="+mn-ea"/>
              </a:rPr>
              <a:t>普遍</a:t>
            </a:r>
            <a:r>
              <a:rPr lang="zh-CN" sz="2200">
                <a:solidFill>
                  <a:srgbClr val="FF0000"/>
                </a:solidFill>
                <a:latin typeface="黑体" panose="02010609060101010101" charset="-122"/>
                <a:ea typeface="黑体" panose="02010609060101010101" charset="-122"/>
                <a:cs typeface="黑体" panose="02010609060101010101" charset="-122"/>
                <a:sym typeface="+mn-ea"/>
              </a:rPr>
              <a:t>苦难深重（劳动、生活），政治权利有限。</a:t>
            </a:r>
            <a:endParaRPr lang="zh-CN" alt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linds(horizontal)">
                                      <p:cBhvr>
                                        <p:cTn id="32" dur="500"/>
                                        <p:tgtEl>
                                          <p:spTgt spid="4"/>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linds(horizontal)">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6" grpId="0"/>
      <p:bldP spid="5" grpId="0"/>
      <p:bldP spid="7" grpId="0"/>
      <p:bldP spid="9" grpId="0"/>
      <p:bldP spid="4"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819785" y="777240"/>
            <a:ext cx="10910570" cy="829945"/>
          </a:xfrm>
          <a:prstGeom prst="rect">
            <a:avLst/>
          </a:prstGeom>
          <a:noFill/>
          <a:ln w="19050">
            <a:solidFill>
              <a:srgbClr val="0070C0"/>
            </a:solidFill>
            <a:prstDash val="sysDash"/>
          </a:ln>
        </p:spPr>
        <p:txBody>
          <a:bodyPr wrap="square" rtlCol="0">
            <a:spAutoFit/>
          </a:bodyPr>
          <a:lstStyle/>
          <a:p>
            <a:r>
              <a:rPr lang="zh-CN" altLang="en-US" sz="2400" b="1">
                <a:latin typeface="黑体" panose="02010609060101010101" charset="-122"/>
                <a:ea typeface="黑体" panose="02010609060101010101" charset="-122"/>
                <a:cs typeface="黑体" panose="02010609060101010101" charset="-122"/>
              </a:rPr>
              <a:t>1825年英国爆发第一次资本主义经济危机，从此经济危机大约每十年爆发一次；</a:t>
            </a:r>
            <a:endParaRPr lang="zh-CN" altLang="en-US" sz="2400" b="1">
              <a:latin typeface="黑体" charset="-122"/>
              <a:ea typeface="黑体" charset="-122"/>
              <a:cs typeface="黑体" panose="02010609060101010101" charset="-122"/>
            </a:endParaRPr>
          </a:p>
          <a:p>
            <a:r>
              <a:rPr lang="en-US" altLang="zh-CN" sz="2400" b="1">
                <a:latin typeface="黑体" panose="02010609060101010101" charset="-122"/>
                <a:ea typeface="黑体" panose="02010609060101010101" charset="-122"/>
                <a:cs typeface="黑体" panose="02010609060101010101" charset="-122"/>
              </a:rPr>
              <a:t>1857</a:t>
            </a:r>
            <a:r>
              <a:rPr lang="zh-CN" altLang="en-US" sz="2400" b="1">
                <a:latin typeface="黑体" panose="02010609060101010101" charset="-122"/>
                <a:ea typeface="黑体" panose="02010609060101010101" charset="-122"/>
                <a:cs typeface="黑体" panose="02010609060101010101" charset="-122"/>
              </a:rPr>
              <a:t>年爆发的经济危机已经变成世界性的经济危机。</a:t>
            </a:r>
            <a:endParaRPr lang="zh-CN" altLang="en-US" sz="2400" b="1">
              <a:latin typeface="黑体" panose="02010609060101010101" charset="-122"/>
              <a:ea typeface="黑体" panose="02010609060101010101" charset="-122"/>
              <a:cs typeface="黑体" panose="02010609060101010101" charset="-122"/>
            </a:endParaRPr>
          </a:p>
        </p:txBody>
      </p:sp>
      <p:sp>
        <p:nvSpPr>
          <p:cNvPr id="9" name="圆角矩形 8"/>
          <p:cNvSpPr/>
          <p:nvPr/>
        </p:nvSpPr>
        <p:spPr>
          <a:xfrm>
            <a:off x="747395" y="4508500"/>
            <a:ext cx="1564005" cy="522605"/>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uFillTx/>
              </a:rPr>
              <a:t>工业革命</a:t>
            </a:r>
            <a:endParaRPr lang="zh-CN" altLang="en-US" sz="2400" b="1">
              <a:solidFill>
                <a:schemeClr val="tx1"/>
              </a:solidFill>
              <a:uFillTx/>
            </a:endParaRPr>
          </a:p>
        </p:txBody>
      </p:sp>
      <p:sp>
        <p:nvSpPr>
          <p:cNvPr id="14" name="圆角矩形 13"/>
          <p:cNvSpPr/>
          <p:nvPr/>
        </p:nvSpPr>
        <p:spPr>
          <a:xfrm>
            <a:off x="639445" y="2654300"/>
            <a:ext cx="1779905" cy="91440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uFillTx/>
              </a:rPr>
              <a:t>资本主义经济发展</a:t>
            </a:r>
            <a:endParaRPr lang="zh-CN" altLang="en-US" sz="2400" b="1">
              <a:solidFill>
                <a:schemeClr val="tx1"/>
              </a:solidFill>
              <a:uFillTx/>
            </a:endParaRPr>
          </a:p>
        </p:txBody>
      </p:sp>
      <p:sp>
        <p:nvSpPr>
          <p:cNvPr id="15" name="圆角矩形 14"/>
          <p:cNvSpPr/>
          <p:nvPr/>
        </p:nvSpPr>
        <p:spPr>
          <a:xfrm>
            <a:off x="3391535" y="1781175"/>
            <a:ext cx="1963420" cy="55880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uFillTx/>
              </a:rPr>
              <a:t>生产社会化</a:t>
            </a:r>
            <a:endParaRPr lang="zh-CN" altLang="en-US" sz="2400" b="1">
              <a:solidFill>
                <a:schemeClr val="tx1"/>
              </a:solidFill>
              <a:uFillTx/>
            </a:endParaRPr>
          </a:p>
        </p:txBody>
      </p:sp>
      <p:sp>
        <p:nvSpPr>
          <p:cNvPr id="17" name="圆角矩形 16"/>
          <p:cNvSpPr/>
          <p:nvPr/>
        </p:nvSpPr>
        <p:spPr>
          <a:xfrm>
            <a:off x="7599045" y="1782445"/>
            <a:ext cx="2474595" cy="55753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uFillTx/>
              </a:rPr>
              <a:t>生产资料私有制</a:t>
            </a:r>
            <a:endParaRPr lang="zh-CN" altLang="en-US" sz="2400" b="1">
              <a:solidFill>
                <a:schemeClr val="tx1"/>
              </a:solidFill>
              <a:uFillTx/>
            </a:endParaRPr>
          </a:p>
        </p:txBody>
      </p:sp>
      <p:sp>
        <p:nvSpPr>
          <p:cNvPr id="21" name="上箭头 20"/>
          <p:cNvSpPr/>
          <p:nvPr/>
        </p:nvSpPr>
        <p:spPr>
          <a:xfrm>
            <a:off x="1336675" y="3568700"/>
            <a:ext cx="384810" cy="84455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右箭头 21"/>
          <p:cNvSpPr/>
          <p:nvPr/>
        </p:nvSpPr>
        <p:spPr>
          <a:xfrm>
            <a:off x="1401445" y="1899285"/>
            <a:ext cx="1774190" cy="708025"/>
          </a:xfrm>
          <a:prstGeom prst="ben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左右箭头 22"/>
          <p:cNvSpPr/>
          <p:nvPr/>
        </p:nvSpPr>
        <p:spPr>
          <a:xfrm>
            <a:off x="5549265" y="1877060"/>
            <a:ext cx="1854835" cy="367030"/>
          </a:xfrm>
          <a:prstGeom prst="lef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10333355" y="1579880"/>
            <a:ext cx="1559560" cy="1471930"/>
          </a:xfrm>
          <a:prstGeom prst="roundRect">
            <a:avLst/>
          </a:prstGeom>
          <a:solidFill>
            <a:schemeClr val="bg1"/>
          </a:solidFill>
          <a:ln w="38100">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rgbClr val="FF0000"/>
                </a:solidFill>
                <a:uFillTx/>
                <a:latin typeface="仿宋" panose="02010609060101010101" charset="-122"/>
                <a:ea typeface="仿宋" panose="02010609060101010101" charset="-122"/>
              </a:rPr>
              <a:t>资本主义社会的基本矛盾</a:t>
            </a:r>
            <a:endParaRPr lang="zh-CN" altLang="en-US" sz="2400" b="1">
              <a:solidFill>
                <a:srgbClr val="FF0000"/>
              </a:solidFill>
              <a:uFillTx/>
              <a:latin typeface="仿宋" panose="02010609060101010101" charset="-122"/>
              <a:ea typeface="仿宋" panose="02010609060101010101" charset="-122"/>
            </a:endParaRPr>
          </a:p>
        </p:txBody>
      </p:sp>
      <p:sp>
        <p:nvSpPr>
          <p:cNvPr id="25" name="圆角矩形 24"/>
          <p:cNvSpPr/>
          <p:nvPr/>
        </p:nvSpPr>
        <p:spPr>
          <a:xfrm>
            <a:off x="2896870" y="3622675"/>
            <a:ext cx="3221990" cy="91440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uFillTx/>
              </a:rPr>
              <a:t>资本家为扩大</a:t>
            </a:r>
            <a:r>
              <a:rPr lang="zh-CN" altLang="en-US" sz="2400" b="1">
                <a:solidFill>
                  <a:srgbClr val="FF0000"/>
                </a:solidFill>
                <a:uFillTx/>
              </a:rPr>
              <a:t>利润</a:t>
            </a:r>
            <a:endParaRPr lang="zh-CN" altLang="en-US" sz="2400" b="1">
              <a:solidFill>
                <a:srgbClr val="FF0000"/>
              </a:solidFill>
              <a:uFillTx/>
            </a:endParaRPr>
          </a:p>
          <a:p>
            <a:pPr algn="ctr"/>
            <a:r>
              <a:rPr lang="zh-CN" altLang="en-US" sz="2400" b="1">
                <a:solidFill>
                  <a:schemeClr val="tx1"/>
                </a:solidFill>
                <a:uFillTx/>
              </a:rPr>
              <a:t>盲目扩大生产</a:t>
            </a:r>
            <a:endParaRPr lang="zh-CN" altLang="en-US" sz="2400" b="1">
              <a:solidFill>
                <a:schemeClr val="tx1"/>
              </a:solidFill>
              <a:uFillTx/>
            </a:endParaRPr>
          </a:p>
        </p:txBody>
      </p:sp>
      <p:sp>
        <p:nvSpPr>
          <p:cNvPr id="35" name="圆角矩形 34"/>
          <p:cNvSpPr/>
          <p:nvPr/>
        </p:nvSpPr>
        <p:spPr>
          <a:xfrm>
            <a:off x="7520305" y="3622675"/>
            <a:ext cx="3221990" cy="914400"/>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uFillTx/>
              </a:rPr>
              <a:t>工人受残酷剥削，收入低，购买力低下</a:t>
            </a:r>
            <a:endParaRPr lang="zh-CN" altLang="en-US" sz="2400" b="1">
              <a:solidFill>
                <a:schemeClr val="tx1"/>
              </a:solidFill>
              <a:uFillTx/>
            </a:endParaRPr>
          </a:p>
        </p:txBody>
      </p:sp>
      <p:sp>
        <p:nvSpPr>
          <p:cNvPr id="37" name="下箭头 36"/>
          <p:cNvSpPr/>
          <p:nvPr/>
        </p:nvSpPr>
        <p:spPr>
          <a:xfrm>
            <a:off x="6636385" y="3926205"/>
            <a:ext cx="333375" cy="725170"/>
          </a:xfrm>
          <a:prstGeom prst="downArrow">
            <a:avLst/>
          </a:prstGeom>
          <a:solidFill>
            <a:srgbClr val="FF000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圆角矩形 37"/>
          <p:cNvSpPr/>
          <p:nvPr/>
        </p:nvSpPr>
        <p:spPr>
          <a:xfrm>
            <a:off x="5975985" y="4651375"/>
            <a:ext cx="1958340" cy="528955"/>
          </a:xfrm>
          <a:prstGeom prst="roundRect">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rgbClr val="FF0000"/>
                </a:solidFill>
                <a:uFillTx/>
              </a:rPr>
              <a:t>经济危机</a:t>
            </a:r>
            <a:endParaRPr lang="zh-CN" altLang="en-US" sz="2400" b="1">
              <a:solidFill>
                <a:srgbClr val="FF0000"/>
              </a:solidFill>
              <a:uFillTx/>
            </a:endParaRPr>
          </a:p>
        </p:txBody>
      </p:sp>
      <p:sp>
        <p:nvSpPr>
          <p:cNvPr id="40" name="闪电形 39"/>
          <p:cNvSpPr/>
          <p:nvPr/>
        </p:nvSpPr>
        <p:spPr>
          <a:xfrm>
            <a:off x="2145030" y="3568700"/>
            <a:ext cx="751840" cy="641985"/>
          </a:xfrm>
          <a:prstGeom prst="lightningBol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118860" y="1592580"/>
            <a:ext cx="811530" cy="368300"/>
          </a:xfrm>
          <a:prstGeom prst="rect">
            <a:avLst/>
          </a:prstGeom>
          <a:noFill/>
        </p:spPr>
        <p:txBody>
          <a:bodyPr wrap="square" rtlCol="0">
            <a:spAutoFit/>
          </a:bodyPr>
          <a:lstStyle/>
          <a:p>
            <a:r>
              <a:rPr lang="zh-CN" altLang="en-US" b="1">
                <a:solidFill>
                  <a:schemeClr val="tx1"/>
                </a:solidFill>
              </a:rPr>
              <a:t>矛盾</a:t>
            </a:r>
            <a:endParaRPr lang="zh-CN" altLang="en-US" b="1">
              <a:solidFill>
                <a:schemeClr val="tx1"/>
              </a:solidFill>
            </a:endParaRPr>
          </a:p>
        </p:txBody>
      </p:sp>
      <p:sp>
        <p:nvSpPr>
          <p:cNvPr id="8" name="下箭头 7"/>
          <p:cNvSpPr/>
          <p:nvPr/>
        </p:nvSpPr>
        <p:spPr>
          <a:xfrm>
            <a:off x="4187190" y="2387600"/>
            <a:ext cx="222885" cy="1206500"/>
          </a:xfrm>
          <a:prstGeom prst="downArrow">
            <a:avLst/>
          </a:prstGeom>
          <a:gradFill>
            <a:gsLst>
              <a:gs pos="97000">
                <a:srgbClr val="E30000"/>
              </a:gs>
              <a:gs pos="100000">
                <a:srgbClr val="760303"/>
              </a:gs>
            </a:gsLst>
            <a:lin ang="5400000" scaled="0"/>
          </a:gradFill>
          <a:ln w="63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下箭头 9"/>
          <p:cNvSpPr/>
          <p:nvPr/>
        </p:nvSpPr>
        <p:spPr>
          <a:xfrm rot="2820000" flipH="1">
            <a:off x="6696710" y="2131695"/>
            <a:ext cx="314325" cy="176339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左右箭头 35"/>
          <p:cNvSpPr/>
          <p:nvPr/>
        </p:nvSpPr>
        <p:spPr>
          <a:xfrm>
            <a:off x="6118860" y="3820160"/>
            <a:ext cx="1319530" cy="367030"/>
          </a:xfrm>
          <a:prstGeom prst="lef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288" name="Rectangle 8"/>
          <p:cNvSpPr/>
          <p:nvPr/>
        </p:nvSpPr>
        <p:spPr>
          <a:xfrm>
            <a:off x="1033145" y="5283835"/>
            <a:ext cx="9709150" cy="1322070"/>
          </a:xfrm>
          <a:prstGeom prst="rect">
            <a:avLst/>
          </a:prstGeom>
          <a:solidFill>
            <a:schemeClr val="bg2">
              <a:alpha val="83000"/>
            </a:schemeClr>
          </a:solidFill>
          <a:ln w="9525">
            <a:noFill/>
          </a:ln>
        </p:spPr>
        <p:txBody>
          <a:bodyPr wrap="square" anchor="ctr">
            <a:spAutoFit/>
          </a:bodyPr>
          <a:lstStyle/>
          <a:p>
            <a:pPr indent="306705"/>
            <a:r>
              <a:rPr lang="zh-CN" altLang="en-US" sz="2000" b="1">
                <a:solidFill>
                  <a:schemeClr val="tx1">
                    <a:lumMod val="75000"/>
                    <a:lumOff val="25000"/>
                  </a:schemeClr>
                </a:solidFill>
                <a:latin typeface="楷体" panose="02010609060101010101" charset="-122"/>
                <a:ea typeface="楷体" panose="02010609060101010101" charset="-122"/>
                <a:cs typeface="楷体" panose="02010609060101010101" charset="-122"/>
              </a:rPr>
              <a:t>寒冷的北风呼啸着，一个身穿着单衣的 小女孩蜷缩在屋子的角落里。</a:t>
            </a:r>
            <a:endParaRPr lang="zh-CN" altLang="en-US" sz="2000" b="1">
              <a:solidFill>
                <a:schemeClr val="tx1">
                  <a:lumMod val="75000"/>
                  <a:lumOff val="25000"/>
                </a:schemeClr>
              </a:solidFill>
              <a:latin typeface="楷体" panose="02010609060101010101" charset="-122"/>
              <a:ea typeface="楷体" panose="02010609060101010101" charset="-122"/>
              <a:cs typeface="楷体" panose="02010609060101010101" charset="-122"/>
            </a:endParaRPr>
          </a:p>
          <a:p>
            <a:pPr indent="306705"/>
            <a:r>
              <a:rPr lang="zh-CN" altLang="en-US" sz="2000" b="1">
                <a:solidFill>
                  <a:schemeClr val="tx1">
                    <a:lumMod val="75000"/>
                    <a:lumOff val="25000"/>
                  </a:schemeClr>
                </a:solidFill>
                <a:latin typeface="楷体" panose="02010609060101010101" charset="-122"/>
                <a:ea typeface="楷体" panose="02010609060101010101" charset="-122"/>
                <a:cs typeface="楷体" panose="02010609060101010101" charset="-122"/>
              </a:rPr>
              <a:t>“ 妈妈，天气这么冷，你为什么不生起火炉？”小女孩在瑟瑟发抖。</a:t>
            </a:r>
            <a:endParaRPr lang="zh-CN" altLang="en-US" sz="2000" b="1">
              <a:solidFill>
                <a:schemeClr val="tx1">
                  <a:lumMod val="75000"/>
                  <a:lumOff val="25000"/>
                </a:schemeClr>
              </a:solidFill>
              <a:latin typeface="楷体" panose="02010609060101010101" charset="-122"/>
              <a:ea typeface="楷体" panose="02010609060101010101" charset="-122"/>
              <a:cs typeface="楷体" panose="02010609060101010101" charset="-122"/>
            </a:endParaRPr>
          </a:p>
          <a:p>
            <a:pPr indent="306705"/>
            <a:r>
              <a:rPr lang="zh-CN" altLang="en-US" sz="2000" b="1">
                <a:solidFill>
                  <a:schemeClr val="tx1">
                    <a:lumMod val="75000"/>
                    <a:lumOff val="25000"/>
                  </a:schemeClr>
                </a:solidFill>
                <a:latin typeface="楷体" panose="02010609060101010101" charset="-122"/>
                <a:ea typeface="楷体" panose="02010609060101010101" charset="-122"/>
                <a:cs typeface="楷体" panose="02010609060101010101" charset="-122"/>
              </a:rPr>
              <a:t>妈妈叹了口气，说：“因为我们家里没有煤，你爸爸失业了，我们没有钱买煤。”</a:t>
            </a:r>
            <a:endParaRPr lang="zh-CN" altLang="en-US" sz="2000" b="1">
              <a:solidFill>
                <a:schemeClr val="tx1">
                  <a:lumMod val="75000"/>
                  <a:lumOff val="25000"/>
                </a:schemeClr>
              </a:solidFill>
              <a:latin typeface="楷体" panose="02010609060101010101" charset="-122"/>
              <a:ea typeface="楷体" panose="02010609060101010101" charset="-122"/>
              <a:cs typeface="楷体" panose="02010609060101010101" charset="-122"/>
            </a:endParaRPr>
          </a:p>
          <a:p>
            <a:pPr indent="306705"/>
            <a:r>
              <a:rPr lang="zh-CN" altLang="en-US" sz="2000" b="1">
                <a:solidFill>
                  <a:schemeClr val="tx1">
                    <a:lumMod val="75000"/>
                    <a:lumOff val="25000"/>
                  </a:schemeClr>
                </a:solidFill>
                <a:latin typeface="楷体" panose="02010609060101010101" charset="-122"/>
                <a:ea typeface="楷体" panose="02010609060101010101" charset="-122"/>
                <a:cs typeface="楷体" panose="02010609060101010101" charset="-122"/>
              </a:rPr>
              <a:t>“妈妈，爸爸为什么会失业呢？” “因为煤太多了。” </a:t>
            </a:r>
            <a:endParaRPr lang="zh-CN" altLang="en-US" sz="2000" b="1">
              <a:solidFill>
                <a:schemeClr val="tx1">
                  <a:lumMod val="75000"/>
                  <a:lumOff val="25000"/>
                </a:schemeClr>
              </a:solidFill>
              <a:latin typeface="楷体" panose="02010609060101010101" charset="-122"/>
              <a:ea typeface="楷体" panose="02010609060101010101" charset="-122"/>
              <a:cs typeface="楷体" panose="02010609060101010101" charset="-122"/>
            </a:endParaRPr>
          </a:p>
        </p:txBody>
      </p:sp>
      <p:sp>
        <p:nvSpPr>
          <p:cNvPr id="12" name="文本框 11"/>
          <p:cNvSpPr txBox="1"/>
          <p:nvPr/>
        </p:nvSpPr>
        <p:spPr>
          <a:xfrm>
            <a:off x="8468995" y="4732020"/>
            <a:ext cx="2211070" cy="460375"/>
          </a:xfrm>
          <a:prstGeom prst="rect">
            <a:avLst/>
          </a:prstGeom>
          <a:solidFill>
            <a:srgbClr val="FFFF00"/>
          </a:solidFill>
        </p:spPr>
        <p:txBody>
          <a:bodyPr wrap="square" rtlCol="0">
            <a:spAutoFit/>
          </a:bodyPr>
          <a:lstStyle/>
          <a:p>
            <a:r>
              <a:rPr lang="zh-CN" altLang="en-US" sz="2400"/>
              <a:t>生产相对过剩</a:t>
            </a:r>
            <a:endParaRPr lang="zh-CN" altLang="en-US" sz="2400"/>
          </a:p>
        </p:txBody>
      </p:sp>
      <p:sp>
        <p:nvSpPr>
          <p:cNvPr id="13" name="文本框 12"/>
          <p:cNvSpPr txBox="1"/>
          <p:nvPr/>
        </p:nvSpPr>
        <p:spPr>
          <a:xfrm>
            <a:off x="273050" y="121920"/>
            <a:ext cx="1948815" cy="521970"/>
          </a:xfrm>
          <a:prstGeom prst="rect">
            <a:avLst/>
          </a:prstGeom>
          <a:solidFill>
            <a:srgbClr val="00B0F0"/>
          </a:solidFill>
        </p:spPr>
        <p:txBody>
          <a:bodyPr wrap="square" rtlCol="0">
            <a:spAutoFit/>
          </a:bodyPr>
          <a:lstStyle/>
          <a:p>
            <a:r>
              <a:rPr lang="zh-CN" altLang="en-US" sz="2800">
                <a:solidFill>
                  <a:srgbClr val="FF0000"/>
                </a:solidFill>
              </a:rPr>
              <a:t>知识拓展：</a:t>
            </a:r>
            <a:endParaRPr lang="zh-CN" altLang="en-US" sz="2800">
              <a:solidFill>
                <a:srgbClr val="FF0000"/>
              </a:solidFill>
            </a:endParaRPr>
          </a:p>
        </p:txBody>
      </p:sp>
      <p:sp>
        <p:nvSpPr>
          <p:cNvPr id="18" name="文本框 17"/>
          <p:cNvSpPr txBox="1"/>
          <p:nvPr/>
        </p:nvSpPr>
        <p:spPr>
          <a:xfrm>
            <a:off x="2117090" y="122555"/>
            <a:ext cx="3652520" cy="521970"/>
          </a:xfrm>
          <a:prstGeom prst="rect">
            <a:avLst/>
          </a:prstGeom>
          <a:solidFill>
            <a:srgbClr val="00B0F0"/>
          </a:solidFill>
        </p:spPr>
        <p:txBody>
          <a:bodyPr wrap="square" rtlCol="0" anchor="t">
            <a:spAutoFit/>
          </a:bodyPr>
          <a:lstStyle/>
          <a:p>
            <a:r>
              <a:rPr lang="zh-CN" altLang="en-US" sz="2800" b="1">
                <a:latin typeface="黑体" panose="02010609060101010101" charset="-122"/>
                <a:ea typeface="黑体" panose="02010609060101010101" charset="-122"/>
                <a:cs typeface="黑体" panose="02010609060101010101" charset="-122"/>
                <a:sym typeface="+mn-ea"/>
              </a:rPr>
              <a:t>经济危机爆发的原因</a:t>
            </a:r>
            <a:endParaRPr lang="zh-CN" altLang="en-US" sz="2800"/>
          </a:p>
        </p:txBody>
      </p:sp>
      <p:sp>
        <p:nvSpPr>
          <p:cNvPr id="7" name="文本框 6"/>
          <p:cNvSpPr txBox="1"/>
          <p:nvPr/>
        </p:nvSpPr>
        <p:spPr>
          <a:xfrm>
            <a:off x="6448425" y="3732530"/>
            <a:ext cx="811530" cy="645160"/>
          </a:xfrm>
          <a:prstGeom prst="rect">
            <a:avLst/>
          </a:prstGeom>
          <a:noFill/>
        </p:spPr>
        <p:txBody>
          <a:bodyPr wrap="square" rtlCol="0">
            <a:spAutoFit/>
          </a:bodyPr>
          <a:lstStyle/>
          <a:p>
            <a:r>
              <a:rPr lang="zh-CN" altLang="en-US" b="1">
                <a:solidFill>
                  <a:schemeClr val="tx1"/>
                </a:solidFill>
              </a:rPr>
              <a:t>供求矛盾</a:t>
            </a:r>
            <a:endParaRPr lang="zh-CN" altLang="en-US" b="1">
              <a:solidFill>
                <a:schemeClr val="tx1"/>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1"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downLeft)">
                                      <p:cBhvr>
                                        <p:cTn id="7" dur="500"/>
                                        <p:tgtEl>
                                          <p:spTgt spid="9"/>
                                        </p:tgtEl>
                                      </p:cBhvr>
                                    </p:animEffect>
                                  </p:childTnLst>
                                </p:cTn>
                              </p:par>
                            </p:childTnLst>
                          </p:cTn>
                        </p:par>
                        <p:par>
                          <p:cTn id="8" fill="hold" nodeType="afterGroup">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p:tgtEl>
                                          <p:spTgt spid="21"/>
                                        </p:tgtEl>
                                        <p:attrNameLst>
                                          <p:attrName>ppt_y</p:attrName>
                                        </p:attrNameLst>
                                      </p:cBhvr>
                                      <p:tavLst>
                                        <p:tav tm="0">
                                          <p:val>
                                            <p:strVal val="#ppt_y+#ppt_h*1.125000"/>
                                          </p:val>
                                        </p:tav>
                                        <p:tav tm="100000">
                                          <p:val>
                                            <p:strVal val="#ppt_y"/>
                                          </p:val>
                                        </p:tav>
                                      </p:tavLst>
                                    </p:anim>
                                    <p:animEffect transition="in" filter="wipe(up)">
                                      <p:cBhvr>
                                        <p:cTn id="12" dur="500"/>
                                        <p:tgtEl>
                                          <p:spTgt spid="2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p:tgtEl>
                                          <p:spTgt spid="14"/>
                                        </p:tgtEl>
                                        <p:attrNameLst>
                                          <p:attrName>ppt_y</p:attrName>
                                        </p:attrNameLst>
                                      </p:cBhvr>
                                      <p:tavLst>
                                        <p:tav tm="0">
                                          <p:val>
                                            <p:strVal val="#ppt_y+#ppt_h*1.125000"/>
                                          </p:val>
                                        </p:tav>
                                        <p:tav tm="100000">
                                          <p:val>
                                            <p:strVal val="#ppt_y"/>
                                          </p:val>
                                        </p:tav>
                                      </p:tavLst>
                                    </p:anim>
                                    <p:animEffect transition="in" filter="wipe(up)">
                                      <p:cBhvr>
                                        <p:cTn id="18" dur="500"/>
                                        <p:tgtEl>
                                          <p:spTgt spid="14"/>
                                        </p:tgtEl>
                                      </p:cBhvr>
                                    </p:animEffect>
                                  </p:childTnLst>
                                </p:cTn>
                              </p:par>
                            </p:childTnLst>
                          </p:cTn>
                        </p:par>
                        <p:par>
                          <p:cTn id="19" fill="hold" nodeType="afterGroup">
                            <p:stCondLst>
                              <p:cond delay="500"/>
                            </p:stCondLst>
                            <p:childTnLst>
                              <p:par>
                                <p:cTn id="20" presetID="12" presetClass="entr" presetSubtype="4"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500"/>
                                        <p:tgtEl>
                                          <p:spTgt spid="22"/>
                                        </p:tgtEl>
                                        <p:attrNameLst>
                                          <p:attrName>ppt_y</p:attrName>
                                        </p:attrNameLst>
                                      </p:cBhvr>
                                      <p:tavLst>
                                        <p:tav tm="0">
                                          <p:val>
                                            <p:strVal val="#ppt_y+#ppt_h*1.125000"/>
                                          </p:val>
                                        </p:tav>
                                        <p:tav tm="100000">
                                          <p:val>
                                            <p:strVal val="#ppt_y"/>
                                          </p:val>
                                        </p:tav>
                                      </p:tavLst>
                                    </p:anim>
                                    <p:animEffect transition="in" filter="wipe(up)">
                                      <p:cBhvr>
                                        <p:cTn id="23" dur="500"/>
                                        <p:tgtEl>
                                          <p:spTgt spid="22"/>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2" presetClass="entr" presetSubtype="4"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p:tgtEl>
                                          <p:spTgt spid="15"/>
                                        </p:tgtEl>
                                        <p:attrNameLst>
                                          <p:attrName>ppt_y</p:attrName>
                                        </p:attrNameLst>
                                      </p:cBhvr>
                                      <p:tavLst>
                                        <p:tav tm="0">
                                          <p:val>
                                            <p:strVal val="#ppt_y+#ppt_h*1.125000"/>
                                          </p:val>
                                        </p:tav>
                                        <p:tav tm="100000">
                                          <p:val>
                                            <p:strVal val="#ppt_y"/>
                                          </p:val>
                                        </p:tav>
                                      </p:tavLst>
                                    </p:anim>
                                    <p:animEffect transition="in" filter="wipe(up)">
                                      <p:cBhvr>
                                        <p:cTn id="29" dur="500"/>
                                        <p:tgtEl>
                                          <p:spTgt spid="15"/>
                                        </p:tgtEl>
                                      </p:cBhvr>
                                    </p:animEffect>
                                  </p:childTnLst>
                                </p:cTn>
                              </p:par>
                            </p:childTnLst>
                          </p:cTn>
                        </p:par>
                        <p:par>
                          <p:cTn id="30" fill="hold" nodeType="afterGroup">
                            <p:stCondLst>
                              <p:cond delay="500"/>
                            </p:stCondLst>
                            <p:childTnLst>
                              <p:par>
                                <p:cTn id="31" presetID="12" presetClass="entr" presetSubtype="4"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500"/>
                                        <p:tgtEl>
                                          <p:spTgt spid="23"/>
                                        </p:tgtEl>
                                        <p:attrNameLst>
                                          <p:attrName>ppt_y</p:attrName>
                                        </p:attrNameLst>
                                      </p:cBhvr>
                                      <p:tavLst>
                                        <p:tav tm="0">
                                          <p:val>
                                            <p:strVal val="#ppt_y+#ppt_h*1.125000"/>
                                          </p:val>
                                        </p:tav>
                                        <p:tav tm="100000">
                                          <p:val>
                                            <p:strVal val="#ppt_y"/>
                                          </p:val>
                                        </p:tav>
                                      </p:tavLst>
                                    </p:anim>
                                    <p:animEffect transition="in" filter="wipe(up)">
                                      <p:cBhvr>
                                        <p:cTn id="34" dur="500"/>
                                        <p:tgtEl>
                                          <p:spTgt spid="23"/>
                                        </p:tgtEl>
                                      </p:cBhvr>
                                    </p:animEffect>
                                  </p:childTnLst>
                                </p:cTn>
                              </p:par>
                            </p:childTnLst>
                          </p:cTn>
                        </p:par>
                        <p:par>
                          <p:cTn id="35" fill="hold" nodeType="afterGroup">
                            <p:stCondLst>
                              <p:cond delay="1000"/>
                            </p:stCondLst>
                            <p:childTnLst>
                              <p:par>
                                <p:cTn id="36" presetID="12" presetClass="entr" presetSubtype="4"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p:tgtEl>
                                          <p:spTgt spid="17"/>
                                        </p:tgtEl>
                                        <p:attrNameLst>
                                          <p:attrName>ppt_y</p:attrName>
                                        </p:attrNameLst>
                                      </p:cBhvr>
                                      <p:tavLst>
                                        <p:tav tm="0">
                                          <p:val>
                                            <p:strVal val="#ppt_y+#ppt_h*1.125000"/>
                                          </p:val>
                                        </p:tav>
                                        <p:tav tm="100000">
                                          <p:val>
                                            <p:strVal val="#ppt_y"/>
                                          </p:val>
                                        </p:tav>
                                      </p:tavLst>
                                    </p:anim>
                                    <p:animEffect transition="in" filter="wipe(up)">
                                      <p:cBhvr>
                                        <p:cTn id="39" dur="500"/>
                                        <p:tgtEl>
                                          <p:spTgt spid="17"/>
                                        </p:tgtEl>
                                      </p:cBhvr>
                                    </p:animEffect>
                                  </p:childTnLst>
                                </p:cTn>
                              </p:par>
                            </p:childTnLst>
                          </p:cTn>
                        </p:par>
                        <p:par>
                          <p:cTn id="40" fill="hold" nodeType="afterGroup">
                            <p:stCondLst>
                              <p:cond delay="1500"/>
                            </p:stCondLst>
                            <p:childTnLst>
                              <p:par>
                                <p:cTn id="41" presetID="22" presetClass="entr" presetSubtype="4" fill="hold" grpId="0"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wipe(down)">
                                      <p:cBhvr>
                                        <p:cTn id="43" dur="500"/>
                                        <p:tgtEl>
                                          <p:spTgt spid="3"/>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12" presetClass="entr" presetSubtype="4" fill="hold" grpId="0" nodeType="click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p:tgtEl>
                                          <p:spTgt spid="24"/>
                                        </p:tgtEl>
                                        <p:attrNameLst>
                                          <p:attrName>ppt_y</p:attrName>
                                        </p:attrNameLst>
                                      </p:cBhvr>
                                      <p:tavLst>
                                        <p:tav tm="0">
                                          <p:val>
                                            <p:strVal val="#ppt_y+#ppt_h*1.125000"/>
                                          </p:val>
                                        </p:tav>
                                        <p:tav tm="100000">
                                          <p:val>
                                            <p:strVal val="#ppt_y"/>
                                          </p:val>
                                        </p:tav>
                                      </p:tavLst>
                                    </p:anim>
                                    <p:animEffect transition="in" filter="wipe(up)">
                                      <p:cBhvr>
                                        <p:cTn id="49" dur="500"/>
                                        <p:tgtEl>
                                          <p:spTgt spid="24"/>
                                        </p:tgtEl>
                                      </p:cBhvr>
                                    </p:animEffect>
                                  </p:childTnLst>
                                </p:cTn>
                              </p:par>
                            </p:childTnLst>
                          </p:cTn>
                        </p:par>
                        <p:par>
                          <p:cTn id="50" fill="hold" nodeType="afterGroup">
                            <p:stCondLst>
                              <p:cond delay="500"/>
                            </p:stCondLst>
                            <p:childTnLst>
                              <p:par>
                                <p:cTn id="51" presetID="22" presetClass="entr" presetSubtype="1" fill="hold" grpId="0" nodeType="after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wipe(up)">
                                      <p:cBhvr>
                                        <p:cTn id="53" dur="500"/>
                                        <p:tgtEl>
                                          <p:spTgt spid="8"/>
                                        </p:tgtEl>
                                      </p:cBhvr>
                                    </p:animEffect>
                                  </p:childTnLst>
                                </p:cTn>
                              </p:par>
                            </p:childTnLst>
                          </p:cTn>
                        </p:par>
                        <p:par>
                          <p:cTn id="54" fill="hold" nodeType="afterGroup">
                            <p:stCondLst>
                              <p:cond delay="1000"/>
                            </p:stCondLst>
                            <p:childTnLst>
                              <p:par>
                                <p:cTn id="55" presetID="22" presetClass="entr" presetSubtype="1" fill="hold" grpId="0" nodeType="after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wipe(up)">
                                      <p:cBhvr>
                                        <p:cTn id="57" dur="500"/>
                                        <p:tgtEl>
                                          <p:spTgt spid="10"/>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12" presetClass="entr" presetSubtype="4" fill="hold" grpId="0" nodeType="clickEffect">
                                  <p:stCondLst>
                                    <p:cond delay="0"/>
                                  </p:stCondLst>
                                  <p:childTnLst>
                                    <p:set>
                                      <p:cBhvr>
                                        <p:cTn id="61" dur="1" fill="hold">
                                          <p:stCondLst>
                                            <p:cond delay="0"/>
                                          </p:stCondLst>
                                        </p:cTn>
                                        <p:tgtEl>
                                          <p:spTgt spid="25"/>
                                        </p:tgtEl>
                                        <p:attrNameLst>
                                          <p:attrName>style.visibility</p:attrName>
                                        </p:attrNameLst>
                                      </p:cBhvr>
                                      <p:to>
                                        <p:strVal val="visible"/>
                                      </p:to>
                                    </p:set>
                                    <p:anim calcmode="lin" valueType="num">
                                      <p:cBhvr additive="base">
                                        <p:cTn id="62" dur="500"/>
                                        <p:tgtEl>
                                          <p:spTgt spid="25"/>
                                        </p:tgtEl>
                                        <p:attrNameLst>
                                          <p:attrName>ppt_y</p:attrName>
                                        </p:attrNameLst>
                                      </p:cBhvr>
                                      <p:tavLst>
                                        <p:tav tm="0">
                                          <p:val>
                                            <p:strVal val="#ppt_y+#ppt_h*1.125000"/>
                                          </p:val>
                                        </p:tav>
                                        <p:tav tm="100000">
                                          <p:val>
                                            <p:strVal val="#ppt_y"/>
                                          </p:val>
                                        </p:tav>
                                      </p:tavLst>
                                    </p:anim>
                                    <p:animEffect transition="in" filter="wipe(up)">
                                      <p:cBhvr>
                                        <p:cTn id="63" dur="500"/>
                                        <p:tgtEl>
                                          <p:spTgt spid="25"/>
                                        </p:tgtEl>
                                      </p:cBhvr>
                                    </p:animEffect>
                                  </p:childTnLst>
                                </p:cTn>
                              </p:par>
                            </p:childTnLst>
                          </p:cTn>
                        </p:par>
                      </p:childTnLst>
                    </p:cTn>
                  </p:par>
                  <p:par>
                    <p:cTn id="64" fill="hold" nodeType="clickPar">
                      <p:stCondLst>
                        <p:cond delay="indefinite"/>
                      </p:stCondLst>
                      <p:childTnLst>
                        <p:par>
                          <p:cTn id="65" fill="hold" nodeType="afterGroup">
                            <p:stCondLst>
                              <p:cond delay="0"/>
                            </p:stCondLst>
                            <p:childTnLst>
                              <p:par>
                                <p:cTn id="66" presetID="12" presetClass="entr" presetSubtype="4" fill="hold" grpId="0" nodeType="clickEffect">
                                  <p:stCondLst>
                                    <p:cond delay="0"/>
                                  </p:stCondLst>
                                  <p:childTnLst>
                                    <p:set>
                                      <p:cBhvr>
                                        <p:cTn id="67" dur="1" fill="hold">
                                          <p:stCondLst>
                                            <p:cond delay="0"/>
                                          </p:stCondLst>
                                        </p:cTn>
                                        <p:tgtEl>
                                          <p:spTgt spid="40"/>
                                        </p:tgtEl>
                                        <p:attrNameLst>
                                          <p:attrName>style.visibility</p:attrName>
                                        </p:attrNameLst>
                                      </p:cBhvr>
                                      <p:to>
                                        <p:strVal val="visible"/>
                                      </p:to>
                                    </p:set>
                                    <p:anim calcmode="lin" valueType="num">
                                      <p:cBhvr additive="base">
                                        <p:cTn id="68" dur="500"/>
                                        <p:tgtEl>
                                          <p:spTgt spid="40"/>
                                        </p:tgtEl>
                                        <p:attrNameLst>
                                          <p:attrName>ppt_y</p:attrName>
                                        </p:attrNameLst>
                                      </p:cBhvr>
                                      <p:tavLst>
                                        <p:tav tm="0">
                                          <p:val>
                                            <p:strVal val="#ppt_y+#ppt_h*1.125000"/>
                                          </p:val>
                                        </p:tav>
                                        <p:tav tm="100000">
                                          <p:val>
                                            <p:strVal val="#ppt_y"/>
                                          </p:val>
                                        </p:tav>
                                      </p:tavLst>
                                    </p:anim>
                                    <p:animEffect transition="in" filter="wipe(up)">
                                      <p:cBhvr>
                                        <p:cTn id="69" dur="500"/>
                                        <p:tgtEl>
                                          <p:spTgt spid="40"/>
                                        </p:tgtEl>
                                      </p:cBhvr>
                                    </p:animEffect>
                                  </p:childTnLst>
                                </p:cTn>
                              </p:par>
                            </p:childTnLst>
                          </p:cTn>
                        </p:par>
                      </p:childTnLst>
                    </p:cTn>
                  </p:par>
                  <p:par>
                    <p:cTn id="70" fill="hold" nodeType="clickPar">
                      <p:stCondLst>
                        <p:cond delay="indefinite"/>
                      </p:stCondLst>
                      <p:childTnLst>
                        <p:par>
                          <p:cTn id="71" fill="hold" nodeType="afterGroup">
                            <p:stCondLst>
                              <p:cond delay="0"/>
                            </p:stCondLst>
                            <p:childTnLst>
                              <p:par>
                                <p:cTn id="72" presetID="12" presetClass="entr" presetSubtype="4" fill="hold" grpId="0" nodeType="click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500"/>
                                        <p:tgtEl>
                                          <p:spTgt spid="35"/>
                                        </p:tgtEl>
                                        <p:attrNameLst>
                                          <p:attrName>ppt_y</p:attrName>
                                        </p:attrNameLst>
                                      </p:cBhvr>
                                      <p:tavLst>
                                        <p:tav tm="0">
                                          <p:val>
                                            <p:strVal val="#ppt_y+#ppt_h*1.125000"/>
                                          </p:val>
                                        </p:tav>
                                        <p:tav tm="100000">
                                          <p:val>
                                            <p:strVal val="#ppt_y"/>
                                          </p:val>
                                        </p:tav>
                                      </p:tavLst>
                                    </p:anim>
                                    <p:animEffect transition="in" filter="wipe(up)">
                                      <p:cBhvr>
                                        <p:cTn id="75" dur="500"/>
                                        <p:tgtEl>
                                          <p:spTgt spid="35"/>
                                        </p:tgtEl>
                                      </p:cBhvr>
                                    </p:animEffect>
                                  </p:childTnLst>
                                </p:cTn>
                              </p:par>
                            </p:childTnLst>
                          </p:cTn>
                        </p:par>
                      </p:childTnLst>
                    </p:cTn>
                  </p:par>
                  <p:par>
                    <p:cTn id="76" fill="hold" nodeType="clickPar">
                      <p:stCondLst>
                        <p:cond delay="indefinite"/>
                      </p:stCondLst>
                      <p:childTnLst>
                        <p:par>
                          <p:cTn id="77" fill="hold" nodeType="afterGroup">
                            <p:stCondLst>
                              <p:cond delay="0"/>
                            </p:stCondLst>
                            <p:childTnLst>
                              <p:par>
                                <p:cTn id="78" presetID="12" presetClass="entr" presetSubtype="4" fill="hold" grpId="0" nodeType="clickEffect">
                                  <p:stCondLst>
                                    <p:cond delay="0"/>
                                  </p:stCondLst>
                                  <p:childTnLst>
                                    <p:set>
                                      <p:cBhvr>
                                        <p:cTn id="79" dur="1" fill="hold">
                                          <p:stCondLst>
                                            <p:cond delay="0"/>
                                          </p:stCondLst>
                                        </p:cTn>
                                        <p:tgtEl>
                                          <p:spTgt spid="36"/>
                                        </p:tgtEl>
                                        <p:attrNameLst>
                                          <p:attrName>style.visibility</p:attrName>
                                        </p:attrNameLst>
                                      </p:cBhvr>
                                      <p:to>
                                        <p:strVal val="visible"/>
                                      </p:to>
                                    </p:set>
                                    <p:anim calcmode="lin" valueType="num">
                                      <p:cBhvr additive="base">
                                        <p:cTn id="80" dur="500"/>
                                        <p:tgtEl>
                                          <p:spTgt spid="36"/>
                                        </p:tgtEl>
                                        <p:attrNameLst>
                                          <p:attrName>ppt_y</p:attrName>
                                        </p:attrNameLst>
                                      </p:cBhvr>
                                      <p:tavLst>
                                        <p:tav tm="0">
                                          <p:val>
                                            <p:strVal val="#ppt_y+#ppt_h*1.125000"/>
                                          </p:val>
                                        </p:tav>
                                        <p:tav tm="100000">
                                          <p:val>
                                            <p:strVal val="#ppt_y"/>
                                          </p:val>
                                        </p:tav>
                                      </p:tavLst>
                                    </p:anim>
                                    <p:animEffect transition="in" filter="wipe(up)">
                                      <p:cBhvr>
                                        <p:cTn id="81" dur="500"/>
                                        <p:tgtEl>
                                          <p:spTgt spid="36"/>
                                        </p:tgtEl>
                                      </p:cBhvr>
                                    </p:animEffect>
                                  </p:childTnLst>
                                </p:cTn>
                              </p:par>
                              <p:par>
                                <p:cTn id="82" presetID="12" presetClass="entr" presetSubtype="4" fill="hold" grpId="0" nodeType="withEffect">
                                  <p:stCondLst>
                                    <p:cond delay="0"/>
                                  </p:stCondLst>
                                  <p:childTnLst>
                                    <p:set>
                                      <p:cBhvr>
                                        <p:cTn id="83" dur="1" fill="hold">
                                          <p:stCondLst>
                                            <p:cond delay="0"/>
                                          </p:stCondLst>
                                        </p:cTn>
                                        <p:tgtEl>
                                          <p:spTgt spid="37"/>
                                        </p:tgtEl>
                                        <p:attrNameLst>
                                          <p:attrName>style.visibility</p:attrName>
                                        </p:attrNameLst>
                                      </p:cBhvr>
                                      <p:to>
                                        <p:strVal val="visible"/>
                                      </p:to>
                                    </p:set>
                                    <p:anim calcmode="lin" valueType="num">
                                      <p:cBhvr additive="base">
                                        <p:cTn id="84" dur="500"/>
                                        <p:tgtEl>
                                          <p:spTgt spid="37"/>
                                        </p:tgtEl>
                                        <p:attrNameLst>
                                          <p:attrName>ppt_y</p:attrName>
                                        </p:attrNameLst>
                                      </p:cBhvr>
                                      <p:tavLst>
                                        <p:tav tm="0">
                                          <p:val>
                                            <p:strVal val="#ppt_y+#ppt_h*1.125000"/>
                                          </p:val>
                                        </p:tav>
                                        <p:tav tm="100000">
                                          <p:val>
                                            <p:strVal val="#ppt_y"/>
                                          </p:val>
                                        </p:tav>
                                      </p:tavLst>
                                    </p:anim>
                                    <p:animEffect transition="in" filter="wipe(up)">
                                      <p:cBhvr>
                                        <p:cTn id="85" dur="500"/>
                                        <p:tgtEl>
                                          <p:spTgt spid="37"/>
                                        </p:tgtEl>
                                      </p:cBhvr>
                                    </p:animEffect>
                                  </p:childTnLst>
                                </p:cTn>
                              </p:par>
                              <p:par>
                                <p:cTn id="86" presetID="22" presetClass="entr" presetSubtype="4" fill="hold" grpId="0"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wipe(down)">
                                      <p:cBhvr>
                                        <p:cTn id="88" dur="500"/>
                                        <p:tgtEl>
                                          <p:spTgt spid="7"/>
                                        </p:tgtEl>
                                      </p:cBhvr>
                                    </p:animEffect>
                                  </p:childTnLst>
                                </p:cTn>
                              </p:par>
                            </p:childTnLst>
                          </p:cTn>
                        </p:par>
                      </p:childTnLst>
                    </p:cTn>
                  </p:par>
                  <p:par>
                    <p:cTn id="89" fill="hold" nodeType="clickPar">
                      <p:stCondLst>
                        <p:cond delay="indefinite"/>
                      </p:stCondLst>
                      <p:childTnLst>
                        <p:par>
                          <p:cTn id="90" fill="hold" nodeType="afterGroup">
                            <p:stCondLst>
                              <p:cond delay="0"/>
                            </p:stCondLst>
                            <p:childTnLst>
                              <p:par>
                                <p:cTn id="91" presetID="12" presetClass="entr" presetSubtype="4" fill="hold" grpId="0" nodeType="clickEffect">
                                  <p:stCondLst>
                                    <p:cond delay="0"/>
                                  </p:stCondLst>
                                  <p:childTnLst>
                                    <p:set>
                                      <p:cBhvr>
                                        <p:cTn id="92" dur="1" fill="hold">
                                          <p:stCondLst>
                                            <p:cond delay="0"/>
                                          </p:stCondLst>
                                        </p:cTn>
                                        <p:tgtEl>
                                          <p:spTgt spid="38"/>
                                        </p:tgtEl>
                                        <p:attrNameLst>
                                          <p:attrName>style.visibility</p:attrName>
                                        </p:attrNameLst>
                                      </p:cBhvr>
                                      <p:to>
                                        <p:strVal val="visible"/>
                                      </p:to>
                                    </p:set>
                                    <p:anim calcmode="lin" valueType="num">
                                      <p:cBhvr additive="base">
                                        <p:cTn id="93" dur="500"/>
                                        <p:tgtEl>
                                          <p:spTgt spid="38"/>
                                        </p:tgtEl>
                                        <p:attrNameLst>
                                          <p:attrName>ppt_y</p:attrName>
                                        </p:attrNameLst>
                                      </p:cBhvr>
                                      <p:tavLst>
                                        <p:tav tm="0">
                                          <p:val>
                                            <p:strVal val="#ppt_y+#ppt_h*1.125000"/>
                                          </p:val>
                                        </p:tav>
                                        <p:tav tm="100000">
                                          <p:val>
                                            <p:strVal val="#ppt_y"/>
                                          </p:val>
                                        </p:tav>
                                      </p:tavLst>
                                    </p:anim>
                                    <p:animEffect transition="in" filter="wipe(up)">
                                      <p:cBhvr>
                                        <p:cTn id="94" dur="500"/>
                                        <p:tgtEl>
                                          <p:spTgt spid="38"/>
                                        </p:tgtEl>
                                      </p:cBhvr>
                                    </p:animEffect>
                                  </p:childTnLst>
                                </p:cTn>
                              </p:par>
                            </p:childTnLst>
                          </p:cTn>
                        </p:par>
                        <p:par>
                          <p:cTn id="95" fill="hold" nodeType="afterGroup">
                            <p:stCondLst>
                              <p:cond delay="500"/>
                            </p:stCondLst>
                            <p:childTnLst>
                              <p:par>
                                <p:cTn id="96" presetID="22" presetClass="entr" presetSubtype="4" fill="hold" grpId="0" nodeType="afterEffect">
                                  <p:stCondLst>
                                    <p:cond delay="0"/>
                                  </p:stCondLst>
                                  <p:childTnLst>
                                    <p:set>
                                      <p:cBhvr>
                                        <p:cTn id="97" dur="1" fill="hold">
                                          <p:stCondLst>
                                            <p:cond delay="0"/>
                                          </p:stCondLst>
                                        </p:cTn>
                                        <p:tgtEl>
                                          <p:spTgt spid="97288"/>
                                        </p:tgtEl>
                                        <p:attrNameLst>
                                          <p:attrName>style.visibility</p:attrName>
                                        </p:attrNameLst>
                                      </p:cBhvr>
                                      <p:to>
                                        <p:strVal val="visible"/>
                                      </p:to>
                                    </p:set>
                                    <p:animEffect transition="in" filter="wipe(down)">
                                      <p:cBhvr>
                                        <p:cTn id="98" dur="500"/>
                                        <p:tgtEl>
                                          <p:spTgt spid="97288"/>
                                        </p:tgtEl>
                                      </p:cBhvr>
                                    </p:animEffect>
                                  </p:childTnLst>
                                </p:cTn>
                              </p:par>
                            </p:childTnLst>
                          </p:cTn>
                        </p:par>
                      </p:childTnLst>
                    </p:cTn>
                  </p:par>
                  <p:par>
                    <p:cTn id="99" fill="hold" nodeType="clickPar">
                      <p:stCondLst>
                        <p:cond delay="indefinite"/>
                      </p:stCondLst>
                      <p:childTnLst>
                        <p:par>
                          <p:cTn id="100" fill="hold" nodeType="afterGroup">
                            <p:stCondLst>
                              <p:cond delay="0"/>
                            </p:stCondLst>
                            <p:childTnLst>
                              <p:par>
                                <p:cTn id="101" presetID="22" presetClass="entr" presetSubtype="4" fill="hold" grpId="0" nodeType="click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wipe(down)">
                                      <p:cBhvr>
                                        <p:cTn id="10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1"/>
      <p:bldP spid="21" grpId="0"/>
      <p:bldP spid="14" grpId="0"/>
      <p:bldP spid="22" grpId="0"/>
      <p:bldP spid="15" grpId="0"/>
      <p:bldP spid="25" grpId="0"/>
      <p:bldP spid="35" grpId="0"/>
      <p:bldP spid="38" grpId="0"/>
      <p:bldP spid="23" grpId="0"/>
      <p:bldP spid="17" grpId="0"/>
      <p:bldP spid="24" grpId="0"/>
      <p:bldP spid="40" grpId="0"/>
      <p:bldP spid="36" grpId="0"/>
      <p:bldP spid="37" grpId="0"/>
      <p:bldP spid="3" grpId="0"/>
      <p:bldP spid="8" grpId="0"/>
      <p:bldP spid="10" grpId="0"/>
      <p:bldP spid="7" grpId="0"/>
      <p:bldP spid="97288" grpId="0"/>
      <p:bldP spid="12"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Box 5"/>
          <p:cNvSpPr txBox="1"/>
          <p:nvPr/>
        </p:nvSpPr>
        <p:spPr>
          <a:xfrm>
            <a:off x="616283" y="241300"/>
            <a:ext cx="551815" cy="1440160"/>
          </a:xfrm>
          <a:prstGeom prst="rect">
            <a:avLst/>
          </a:prstGeom>
          <a:solidFill>
            <a:schemeClr val="accent6">
              <a:lumMod val="20000"/>
              <a:lumOff val="80000"/>
            </a:schemeClr>
          </a:solidFill>
        </p:spPr>
        <p:txBody>
          <a:bodyPr vert="eaVert" wrap="square" rtlCol="0">
            <a:spAutoFit/>
          </a:bodyPr>
          <a:lstStyle/>
          <a:p>
            <a:r>
              <a:rPr lang="zh-CN" altLang="en-US" sz="2400" b="1" smtClean="0"/>
              <a:t>工业革命</a:t>
            </a:r>
            <a:endParaRPr lang="zh-CN" altLang="en-US" sz="2400" b="1"/>
          </a:p>
        </p:txBody>
      </p:sp>
      <p:cxnSp>
        <p:nvCxnSpPr>
          <p:cNvPr id="8" name="直接箭头连接符 7"/>
          <p:cNvCxnSpPr/>
          <p:nvPr/>
        </p:nvCxnSpPr>
        <p:spPr>
          <a:xfrm>
            <a:off x="1145540" y="664210"/>
            <a:ext cx="446405"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591945" y="236220"/>
            <a:ext cx="1484630" cy="706755"/>
          </a:xfrm>
          <a:prstGeom prst="rect">
            <a:avLst/>
          </a:prstGeom>
          <a:solidFill>
            <a:schemeClr val="accent6">
              <a:lumMod val="20000"/>
              <a:lumOff val="80000"/>
            </a:schemeClr>
          </a:solidFill>
        </p:spPr>
        <p:txBody>
          <a:bodyPr wrap="square" rtlCol="0">
            <a:spAutoFit/>
          </a:bodyPr>
          <a:lstStyle/>
          <a:p>
            <a:r>
              <a:rPr lang="zh-CN" altLang="en-US" sz="2000" b="1" smtClean="0"/>
              <a:t>资本主义经济的发展</a:t>
            </a:r>
            <a:endParaRPr lang="zh-CN" altLang="en-US" sz="2000" b="1"/>
          </a:p>
        </p:txBody>
      </p:sp>
      <p:cxnSp>
        <p:nvCxnSpPr>
          <p:cNvPr id="10" name="直接箭头连接符 9"/>
          <p:cNvCxnSpPr/>
          <p:nvPr/>
        </p:nvCxnSpPr>
        <p:spPr>
          <a:xfrm>
            <a:off x="3076461" y="589161"/>
            <a:ext cx="576064"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3652520" y="113030"/>
            <a:ext cx="3611880" cy="398780"/>
          </a:xfrm>
          <a:prstGeom prst="rect">
            <a:avLst/>
          </a:prstGeom>
          <a:solidFill>
            <a:schemeClr val="accent6">
              <a:lumMod val="20000"/>
              <a:lumOff val="80000"/>
            </a:schemeClr>
          </a:solidFill>
        </p:spPr>
        <p:txBody>
          <a:bodyPr wrap="square" rtlCol="0">
            <a:spAutoFit/>
          </a:bodyPr>
          <a:lstStyle/>
          <a:p>
            <a:r>
              <a:rPr lang="zh-CN" altLang="en-US" sz="2000" b="1" smtClean="0"/>
              <a:t>基本矛盾暴露，经济危机爆发</a:t>
            </a:r>
            <a:endParaRPr lang="en-US" altLang="zh-CN" sz="2000" b="1" smtClean="0"/>
          </a:p>
        </p:txBody>
      </p:sp>
      <p:cxnSp>
        <p:nvCxnSpPr>
          <p:cNvPr id="13" name="直接箭头连接符 12"/>
          <p:cNvCxnSpPr/>
          <p:nvPr/>
        </p:nvCxnSpPr>
        <p:spPr>
          <a:xfrm>
            <a:off x="7264628" y="428506"/>
            <a:ext cx="576064"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3715479" y="694774"/>
            <a:ext cx="2051720" cy="398780"/>
          </a:xfrm>
          <a:prstGeom prst="rect">
            <a:avLst/>
          </a:prstGeom>
          <a:solidFill>
            <a:schemeClr val="accent6">
              <a:lumMod val="20000"/>
              <a:lumOff val="80000"/>
            </a:schemeClr>
          </a:solidFill>
        </p:spPr>
        <p:txBody>
          <a:bodyPr wrap="square" rtlCol="0" anchor="ctr">
            <a:spAutoFit/>
          </a:bodyPr>
          <a:lstStyle/>
          <a:p>
            <a:r>
              <a:rPr lang="zh-CN" altLang="en-US" sz="2000" b="1" smtClean="0"/>
              <a:t>工人处境恶化</a:t>
            </a:r>
            <a:endParaRPr lang="en-US" altLang="zh-CN" sz="2000" b="1" smtClean="0"/>
          </a:p>
        </p:txBody>
      </p:sp>
      <p:cxnSp>
        <p:nvCxnSpPr>
          <p:cNvPr id="15" name="直接箭头连接符 14"/>
          <p:cNvCxnSpPr/>
          <p:nvPr/>
        </p:nvCxnSpPr>
        <p:spPr>
          <a:xfrm>
            <a:off x="5841365" y="885825"/>
            <a:ext cx="1905000" cy="15875"/>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8019415" y="428625"/>
            <a:ext cx="2124710" cy="829945"/>
          </a:xfrm>
          <a:prstGeom prst="rect">
            <a:avLst/>
          </a:prstGeom>
          <a:solidFill>
            <a:schemeClr val="accent6">
              <a:lumMod val="20000"/>
              <a:lumOff val="80000"/>
            </a:schemeClr>
          </a:solidFill>
        </p:spPr>
        <p:txBody>
          <a:bodyPr wrap="square" rtlCol="0" anchor="ctr">
            <a:spAutoFit/>
          </a:bodyPr>
          <a:lstStyle/>
          <a:p>
            <a:r>
              <a:rPr lang="zh-CN" altLang="en-US" sz="2400" b="1" smtClean="0"/>
              <a:t>早期工人运动兴起和发展</a:t>
            </a:r>
            <a:endParaRPr lang="en-US" altLang="zh-CN" sz="2400" b="1" smtClean="0"/>
          </a:p>
        </p:txBody>
      </p:sp>
      <p:cxnSp>
        <p:nvCxnSpPr>
          <p:cNvPr id="18" name="直接箭头连接符 17"/>
          <p:cNvCxnSpPr/>
          <p:nvPr/>
        </p:nvCxnSpPr>
        <p:spPr>
          <a:xfrm>
            <a:off x="1145540" y="1338580"/>
            <a:ext cx="476885" cy="4445"/>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1622425" y="1170940"/>
            <a:ext cx="2092960" cy="398780"/>
          </a:xfrm>
          <a:prstGeom prst="rect">
            <a:avLst/>
          </a:prstGeom>
          <a:solidFill>
            <a:schemeClr val="accent6">
              <a:lumMod val="20000"/>
              <a:lumOff val="80000"/>
            </a:schemeClr>
          </a:solidFill>
        </p:spPr>
        <p:txBody>
          <a:bodyPr wrap="square" rtlCol="0">
            <a:spAutoFit/>
          </a:bodyPr>
          <a:lstStyle/>
          <a:p>
            <a:r>
              <a:rPr lang="zh-CN" altLang="en-US" sz="2000" b="1" smtClean="0"/>
              <a:t>社会关系的变革</a:t>
            </a:r>
            <a:endParaRPr lang="zh-CN" altLang="en-US" sz="2000" b="1"/>
          </a:p>
        </p:txBody>
      </p:sp>
      <p:sp>
        <p:nvSpPr>
          <p:cNvPr id="23" name="TextBox 22"/>
          <p:cNvSpPr txBox="1"/>
          <p:nvPr/>
        </p:nvSpPr>
        <p:spPr>
          <a:xfrm>
            <a:off x="4013200" y="1163320"/>
            <a:ext cx="2034540" cy="398780"/>
          </a:xfrm>
          <a:prstGeom prst="rect">
            <a:avLst/>
          </a:prstGeom>
          <a:solidFill>
            <a:schemeClr val="accent6">
              <a:lumMod val="20000"/>
              <a:lumOff val="80000"/>
            </a:schemeClr>
          </a:solidFill>
        </p:spPr>
        <p:txBody>
          <a:bodyPr wrap="square" rtlCol="0">
            <a:spAutoFit/>
          </a:bodyPr>
          <a:lstStyle/>
          <a:p>
            <a:pPr algn="ctr"/>
            <a:r>
              <a:rPr lang="zh-CN" altLang="en-US" sz="2000" b="1" smtClean="0"/>
              <a:t>两大</a:t>
            </a:r>
            <a:r>
              <a:rPr lang="zh-CN" altLang="en-US" sz="2000" b="1" smtClean="0">
                <a:sym typeface="+mn-ea"/>
              </a:rPr>
              <a:t>阶级</a:t>
            </a:r>
            <a:r>
              <a:rPr lang="zh-CN" altLang="en-US" sz="2000" b="1" smtClean="0"/>
              <a:t>对立</a:t>
            </a:r>
            <a:endParaRPr lang="en-US" altLang="zh-CN" sz="2000" b="1" smtClean="0"/>
          </a:p>
        </p:txBody>
      </p:sp>
      <p:cxnSp>
        <p:nvCxnSpPr>
          <p:cNvPr id="24" name="直接箭头连接符 23"/>
          <p:cNvCxnSpPr/>
          <p:nvPr/>
        </p:nvCxnSpPr>
        <p:spPr>
          <a:xfrm flipV="1">
            <a:off x="6047740" y="1143635"/>
            <a:ext cx="1944370" cy="305435"/>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3" name="图片 2"/>
          <p:cNvPicPr>
            <a:picLocks noChangeAspect="1"/>
          </p:cNvPicPr>
          <p:nvPr/>
        </p:nvPicPr>
        <p:blipFill>
          <a:blip r:embed="rId2"/>
          <a:stretch>
            <a:fillRect/>
          </a:stretch>
        </p:blipFill>
        <p:spPr>
          <a:xfrm>
            <a:off x="439420" y="1839595"/>
            <a:ext cx="3810000" cy="2527935"/>
          </a:xfrm>
          <a:prstGeom prst="rect">
            <a:avLst/>
          </a:prstGeom>
        </p:spPr>
      </p:pic>
      <p:sp>
        <p:nvSpPr>
          <p:cNvPr id="4" name="矩形 3"/>
          <p:cNvSpPr/>
          <p:nvPr/>
        </p:nvSpPr>
        <p:spPr>
          <a:xfrm>
            <a:off x="4380230" y="1909445"/>
            <a:ext cx="6615430" cy="2368550"/>
          </a:xfrm>
          <a:prstGeom prst="rect">
            <a:avLst/>
          </a:prstGeom>
          <a:ln w="19050">
            <a:solidFill>
              <a:srgbClr val="0070C0"/>
            </a:solidFill>
            <a:prstDash val="sysDash"/>
          </a:ln>
        </p:spPr>
        <p:txBody>
          <a:bodyPr wrap="square">
            <a:spAutoFit/>
          </a:bodyPr>
          <a:lstStyle/>
          <a:p>
            <a:pPr algn="ctr" eaLnBrk="0" hangingPunct="0">
              <a:spcAft>
                <a:spcPct val="0"/>
              </a:spcAft>
              <a:defRPr/>
            </a:pPr>
            <a:r>
              <a:rPr kumimoji="1" lang="zh-CN" altLang="en-US" sz="2400" b="1" kern="100" smtClean="0">
                <a:solidFill>
                  <a:schemeClr val="accent2"/>
                </a:solidFill>
                <a:latin typeface="楷体" panose="02010609060101010101" charset="-122"/>
                <a:ea typeface="楷体" panose="02010609060101010101" charset="-122"/>
                <a:cs typeface="楷体" panose="02010609060101010101" charset="-122"/>
              </a:rPr>
              <a:t>“</a:t>
            </a:r>
            <a:r>
              <a:rPr kumimoji="1" lang="en-US" altLang="zh-CN" sz="2400" b="1" kern="100" smtClean="0">
                <a:solidFill>
                  <a:schemeClr val="accent2"/>
                </a:solidFill>
                <a:latin typeface="楷体" panose="02010609060101010101" charset="-122"/>
                <a:ea typeface="楷体" panose="02010609060101010101" charset="-122"/>
                <a:cs typeface="楷体" panose="02010609060101010101" charset="-122"/>
              </a:rPr>
              <a:t>19</a:t>
            </a:r>
            <a:r>
              <a:rPr kumimoji="1" lang="zh-CN" altLang="en-US" sz="2400" b="1" kern="100" smtClean="0">
                <a:solidFill>
                  <a:schemeClr val="accent2"/>
                </a:solidFill>
                <a:latin typeface="楷体" panose="02010609060101010101" charset="-122"/>
                <a:ea typeface="楷体" panose="02010609060101010101" charset="-122"/>
                <a:cs typeface="楷体" panose="02010609060101010101" charset="-122"/>
              </a:rPr>
              <a:t>世纪初的卢德运动”</a:t>
            </a:r>
            <a:endParaRPr kumimoji="1" lang="en-US" altLang="zh-CN" sz="2400" b="1" kern="100" smtClean="0">
              <a:solidFill>
                <a:schemeClr val="accent2"/>
              </a:solidFill>
              <a:latin typeface="楷体" panose="02010609060101010101" charset="-122"/>
              <a:ea typeface="楷体" panose="02010609060101010101" charset="-122"/>
              <a:cs typeface="楷体" panose="02010609060101010101" charset="-122"/>
            </a:endParaRPr>
          </a:p>
          <a:p>
            <a:pPr algn="just" eaLnBrk="0" hangingPunct="0">
              <a:spcAft>
                <a:spcPct val="0"/>
              </a:spcAft>
              <a:defRPr/>
            </a:pPr>
            <a:r>
              <a:rPr kumimoji="1" lang="en-US" altLang="zh-CN" sz="2400" b="1" kern="100" smtClean="0">
                <a:solidFill>
                  <a:srgbClr val="434343"/>
                </a:solidFill>
                <a:latin typeface="楷体" panose="02010609060101010101" charset="-122"/>
                <a:ea typeface="楷体" panose="02010609060101010101" charset="-122"/>
                <a:cs typeface="楷体" panose="02010609060101010101" charset="-122"/>
              </a:rPr>
              <a:t>   </a:t>
            </a:r>
            <a:r>
              <a:rPr kumimoji="1" lang="en-US" altLang="zh-CN" sz="2000" b="1" kern="100" smtClean="0">
                <a:solidFill>
                  <a:srgbClr val="434343"/>
                </a:solidFill>
                <a:latin typeface="楷体" panose="02010609060101010101" charset="-122"/>
                <a:ea typeface="楷体" panose="02010609060101010101" charset="-122"/>
                <a:cs typeface="楷体" panose="02010609060101010101" charset="-122"/>
              </a:rPr>
              <a:t> </a:t>
            </a:r>
            <a:r>
              <a:rPr kumimoji="1" lang="zh-CN" altLang="zh-CN" sz="2000" b="1" kern="100" smtClean="0">
                <a:solidFill>
                  <a:srgbClr val="434343"/>
                </a:solidFill>
                <a:latin typeface="楷体" panose="02010609060101010101" charset="-122"/>
                <a:ea typeface="楷体" panose="02010609060101010101" charset="-122"/>
                <a:cs typeface="楷体" panose="02010609060101010101" charset="-122"/>
              </a:rPr>
              <a:t>相传</a:t>
            </a:r>
            <a:r>
              <a:rPr kumimoji="1" lang="zh-CN" altLang="zh-CN" sz="2000" b="1" kern="100">
                <a:solidFill>
                  <a:srgbClr val="434343"/>
                </a:solidFill>
                <a:latin typeface="楷体" panose="02010609060101010101" charset="-122"/>
                <a:ea typeface="楷体" panose="02010609060101010101" charset="-122"/>
                <a:cs typeface="楷体" panose="02010609060101010101" charset="-122"/>
              </a:rPr>
              <a:t>，莱斯特郡一个名叫</a:t>
            </a:r>
            <a:r>
              <a:rPr kumimoji="1" lang="zh-CN" altLang="zh-CN" sz="2000" b="1" kern="100">
                <a:solidFill>
                  <a:srgbClr val="FF0000"/>
                </a:solidFill>
                <a:latin typeface="楷体" panose="02010609060101010101" charset="-122"/>
                <a:ea typeface="楷体" panose="02010609060101010101" charset="-122"/>
                <a:cs typeface="楷体" panose="02010609060101010101" charset="-122"/>
              </a:rPr>
              <a:t>卢德</a:t>
            </a:r>
            <a:r>
              <a:rPr kumimoji="1" lang="zh-CN" altLang="zh-CN" sz="2000" b="1" kern="100">
                <a:solidFill>
                  <a:srgbClr val="434343"/>
                </a:solidFill>
                <a:latin typeface="楷体" panose="02010609060101010101" charset="-122"/>
                <a:ea typeface="楷体" panose="02010609060101010101" charset="-122"/>
                <a:cs typeface="楷体" panose="02010609060101010101" charset="-122"/>
              </a:rPr>
              <a:t>的工人，为抗议工厂主的压迫，第一个捣毁织袜机。工业革命时期，机器生产逐渐排斥手工劳动使大批手工业者破产，工人失业，工资下跌。当时工人把机器视为贫困的根源，用捣毁机器作为反对企业主，争取改善劳动条件的手段，但禁止对人身施用暴力。</a:t>
            </a:r>
            <a:endParaRPr kumimoji="1" lang="zh-CN" altLang="zh-CN" sz="2000" b="1" kern="100">
              <a:latin typeface="楷体" panose="02010609060101010101" charset="-122"/>
              <a:ea typeface="楷体" panose="02010609060101010101" charset="-122"/>
              <a:cs typeface="楷体" panose="02010609060101010101" charset="-122"/>
            </a:endParaRPr>
          </a:p>
        </p:txBody>
      </p:sp>
      <p:sp>
        <p:nvSpPr>
          <p:cNvPr id="5" name="文本框 4"/>
          <p:cNvSpPr txBox="1"/>
          <p:nvPr/>
        </p:nvSpPr>
        <p:spPr>
          <a:xfrm>
            <a:off x="541655" y="4787265"/>
            <a:ext cx="10795000" cy="1353185"/>
          </a:xfrm>
          <a:prstGeom prst="rect">
            <a:avLst/>
          </a:prstGeom>
          <a:noFill/>
        </p:spPr>
        <p:txBody>
          <a:bodyPr wrap="square" rtlCol="0" anchor="t">
            <a:spAutoFit/>
          </a:bodyPr>
          <a:lstStyle/>
          <a:p>
            <a:pPr algn="l" eaLnBrk="0" hangingPunct="0">
              <a:lnSpc>
                <a:spcPts val="3280"/>
              </a:lnSpc>
            </a:pPr>
            <a:r>
              <a:rPr lang="en-US" altLang="zh-CN" sz="2400">
                <a:solidFill>
                  <a:srgbClr val="000000"/>
                </a:solidFill>
                <a:latin typeface="黑体" panose="02010609060101010101" charset="-122"/>
                <a:ea typeface="黑体" panose="02010609060101010101" charset="-122"/>
                <a:sym typeface="+mn-ea"/>
              </a:rPr>
              <a:t>19</a:t>
            </a:r>
            <a:r>
              <a:rPr lang="zh-CN" altLang="en-US" sz="2400">
                <a:solidFill>
                  <a:srgbClr val="000000"/>
                </a:solidFill>
                <a:latin typeface="黑体" panose="02010609060101010101" charset="-122"/>
                <a:ea typeface="黑体" panose="02010609060101010101" charset="-122"/>
                <a:sym typeface="+mn-ea"/>
              </a:rPr>
              <a:t>世纪</a:t>
            </a:r>
            <a:r>
              <a:rPr lang="zh-CN" altLang="en-US" sz="2400">
                <a:solidFill>
                  <a:srgbClr val="0E13D8"/>
                </a:solidFill>
                <a:latin typeface="黑体" panose="02010609060101010101" charset="-122"/>
                <a:ea typeface="黑体" panose="02010609060101010101" charset="-122"/>
                <a:sym typeface="+mn-ea"/>
              </a:rPr>
              <a:t>三四十</a:t>
            </a:r>
            <a:r>
              <a:rPr lang="zh-CN" altLang="en-US" sz="2400">
                <a:solidFill>
                  <a:srgbClr val="000000"/>
                </a:solidFill>
                <a:latin typeface="黑体" panose="02010609060101010101" charset="-122"/>
                <a:ea typeface="黑体" panose="02010609060101010101" charset="-122"/>
                <a:sym typeface="+mn-ea"/>
              </a:rPr>
              <a:t>年代</a:t>
            </a:r>
            <a:r>
              <a:rPr lang="en-US" altLang="zh-CN" sz="2400">
                <a:solidFill>
                  <a:srgbClr val="000000"/>
                </a:solidFill>
                <a:latin typeface="黑体" panose="02010609060101010101" charset="-122"/>
                <a:ea typeface="黑体" panose="02010609060101010101" charset="-122"/>
                <a:sym typeface="+mn-ea"/>
              </a:rPr>
              <a:t>,</a:t>
            </a:r>
            <a:r>
              <a:rPr lang="zh-CN" altLang="en-US" sz="2400">
                <a:solidFill>
                  <a:srgbClr val="000000"/>
                </a:solidFill>
                <a:latin typeface="黑体" panose="02010609060101010101" charset="-122"/>
                <a:ea typeface="黑体" panose="02010609060101010101" charset="-122"/>
                <a:sym typeface="+mn-ea"/>
              </a:rPr>
              <a:t>爆发了</a:t>
            </a:r>
            <a:r>
              <a:rPr lang="zh-CN" altLang="en-US" sz="2400">
                <a:solidFill>
                  <a:srgbClr val="0E13D8"/>
                </a:solidFill>
                <a:latin typeface="黑体" panose="02010609060101010101" charset="-122"/>
                <a:ea typeface="黑体" panose="02010609060101010101" charset="-122"/>
                <a:sym typeface="+mn-ea"/>
              </a:rPr>
              <a:t>法国里昂工人武装起义、英国工人争取普选权的宪章运动和德意志西里西亚织工起义</a:t>
            </a:r>
            <a:r>
              <a:rPr lang="zh-CN" altLang="en-US" sz="2400">
                <a:solidFill>
                  <a:srgbClr val="000000"/>
                </a:solidFill>
                <a:latin typeface="黑体" panose="02010609060101010101" charset="-122"/>
                <a:ea typeface="黑体" panose="02010609060101010101" charset="-122"/>
                <a:sym typeface="+mn-ea"/>
              </a:rPr>
              <a:t>。</a:t>
            </a:r>
            <a:endParaRPr lang="zh-CN" altLang="en-US" sz="2400">
              <a:solidFill>
                <a:srgbClr val="000000"/>
              </a:solidFill>
              <a:latin typeface="黑体" charset="-122"/>
              <a:ea typeface="黑体" charset="-122"/>
            </a:endParaRPr>
          </a:p>
          <a:p>
            <a:pPr algn="l" eaLnBrk="0" hangingPunct="0">
              <a:lnSpc>
                <a:spcPts val="3280"/>
              </a:lnSpc>
            </a:pPr>
            <a:r>
              <a:rPr lang="zh-CN" altLang="en-US" sz="2400">
                <a:solidFill>
                  <a:srgbClr val="FF0000"/>
                </a:solidFill>
                <a:latin typeface="黑体" panose="02010609060101010101" charset="-122"/>
                <a:ea typeface="黑体" panose="02010609060101010101" charset="-122"/>
                <a:sym typeface="+mn-ea"/>
              </a:rPr>
              <a:t>意义</a:t>
            </a:r>
            <a:r>
              <a:rPr lang="en-US" altLang="zh-CN" sz="2400">
                <a:solidFill>
                  <a:srgbClr val="000000"/>
                </a:solidFill>
                <a:latin typeface="黑体" panose="02010609060101010101" charset="-122"/>
                <a:ea typeface="黑体" panose="02010609060101010101" charset="-122"/>
                <a:sym typeface="+mn-ea"/>
              </a:rPr>
              <a:t>:</a:t>
            </a:r>
            <a:r>
              <a:rPr lang="zh-CN" altLang="en-US" sz="2400">
                <a:solidFill>
                  <a:srgbClr val="000000"/>
                </a:solidFill>
                <a:latin typeface="黑体" panose="02010609060101010101" charset="-122"/>
                <a:ea typeface="黑体" panose="02010609060101010101" charset="-122"/>
                <a:sym typeface="+mn-ea"/>
              </a:rPr>
              <a:t>表明无产阶级开始作为独立的政治力量登上历史舞台。</a:t>
            </a:r>
            <a:endParaRPr lang="zh-CN" alt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1" fill="hold"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wipe(up)">
                                      <p:cBhvr>
                                        <p:cTn id="32" dur="500"/>
                                        <p:tgtEl>
                                          <p:spTgt spid="18"/>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blinds(horizontal)">
                                      <p:cBhvr>
                                        <p:cTn id="37" dur="500"/>
                                        <p:tgtEl>
                                          <p:spTgt spid="21"/>
                                        </p:tgtEl>
                                      </p:cBhvr>
                                    </p:animEffect>
                                  </p:childTnLst>
                                </p:cTn>
                              </p:par>
                            </p:childTnLst>
                          </p:cTn>
                        </p:par>
                        <p:par>
                          <p:cTn id="38" fill="hold" nodeType="afterGroup">
                            <p:stCondLst>
                              <p:cond delay="500"/>
                            </p:stCondLst>
                            <p:childTnLst>
                              <p:par>
                                <p:cTn id="39" presetID="3" presetClass="entr" presetSubtype="10"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blinds(horizontal)">
                                      <p:cBhvr>
                                        <p:cTn id="41" dur="500"/>
                                        <p:tgtEl>
                                          <p:spTgt spid="23"/>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22" presetClass="entr" presetSubtype="8" fill="hold"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left)">
                                      <p:cBhvr>
                                        <p:cTn id="46" dur="500"/>
                                        <p:tgtEl>
                                          <p:spTgt spid="13"/>
                                        </p:tgtEl>
                                      </p:cBhvr>
                                    </p:animEffect>
                                  </p:childTnLst>
                                </p:cTn>
                              </p:par>
                            </p:childTnLst>
                          </p:cTn>
                        </p:par>
                        <p:par>
                          <p:cTn id="47" fill="hold" nodeType="afterGroup">
                            <p:stCondLst>
                              <p:cond delay="500"/>
                            </p:stCondLst>
                            <p:childTnLst>
                              <p:par>
                                <p:cTn id="48" presetID="22" presetClass="entr" presetSubtype="8" fill="hold"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wipe(left)">
                                      <p:cBhvr>
                                        <p:cTn id="50" dur="500"/>
                                        <p:tgtEl>
                                          <p:spTgt spid="24"/>
                                        </p:tgtEl>
                                      </p:cBhvr>
                                    </p:animEffect>
                                  </p:childTnLst>
                                </p:cTn>
                              </p:par>
                              <p:par>
                                <p:cTn id="51" presetID="22" presetClass="entr" presetSubtype="1"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wipe(up)">
                                      <p:cBhvr>
                                        <p:cTn id="53" dur="500"/>
                                        <p:tgtEl>
                                          <p:spTgt spid="15"/>
                                        </p:tgtEl>
                                      </p:cBhvr>
                                    </p:animEffect>
                                  </p:childTnLst>
                                </p:cTn>
                              </p:par>
                            </p:childTnLst>
                          </p:cTn>
                        </p:par>
                      </p:childTnLst>
                    </p:cTn>
                  </p:par>
                  <p:par>
                    <p:cTn id="54" fill="hold" nodeType="clickPar">
                      <p:stCondLst>
                        <p:cond delay="indefinite"/>
                      </p:stCondLst>
                      <p:childTnLst>
                        <p:par>
                          <p:cTn id="55" fill="hold" nodeType="afterGroup">
                            <p:stCondLst>
                              <p:cond delay="0"/>
                            </p:stCondLst>
                            <p:childTnLst>
                              <p:par>
                                <p:cTn id="56" presetID="3" presetClass="entr" presetSubtype="10" fill="hold" grpId="0" nodeType="click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blinds(horizontal)">
                                      <p:cBhvr>
                                        <p:cTn id="58" dur="500"/>
                                        <p:tgtEl>
                                          <p:spTgt spid="17"/>
                                        </p:tgtEl>
                                      </p:cBhvr>
                                    </p:animEffect>
                                  </p:childTnLst>
                                </p:cTn>
                              </p:par>
                            </p:childTnLst>
                          </p:cTn>
                        </p:par>
                      </p:childTnLst>
                    </p:cTn>
                  </p:par>
                  <p:par>
                    <p:cTn id="59" fill="hold" nodeType="clickPar">
                      <p:stCondLst>
                        <p:cond delay="indefinite"/>
                      </p:stCondLst>
                      <p:childTnLst>
                        <p:par>
                          <p:cTn id="60" fill="hold" nodeType="afterGroup">
                            <p:stCondLst>
                              <p:cond delay="0"/>
                            </p:stCondLst>
                            <p:childTnLst>
                              <p:par>
                                <p:cTn id="61" presetID="3" presetClass="entr" presetSubtype="10" fill="hold" nodeType="click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blinds(horizontal)">
                                      <p:cBhvr>
                                        <p:cTn id="63" dur="500"/>
                                        <p:tgtEl>
                                          <p:spTgt spid="3"/>
                                        </p:tgtEl>
                                      </p:cBhvr>
                                    </p:animEffect>
                                  </p:childTnLst>
                                </p:cTn>
                              </p:par>
                              <p:par>
                                <p:cTn id="64" presetID="3" presetClass="entr" presetSubtype="10" fill="hold" grpId="0"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blinds(horizontal)">
                                      <p:cBhvr>
                                        <p:cTn id="66" dur="500"/>
                                        <p:tgtEl>
                                          <p:spTgt spid="4"/>
                                        </p:tgtEl>
                                      </p:cBhvr>
                                    </p:animEffect>
                                  </p:childTnLst>
                                </p:cTn>
                              </p:par>
                            </p:childTnLst>
                          </p:cTn>
                        </p:par>
                      </p:childTnLst>
                    </p:cTn>
                  </p:par>
                  <p:par>
                    <p:cTn id="67" fill="hold" nodeType="clickPar">
                      <p:stCondLst>
                        <p:cond delay="indefinite"/>
                      </p:stCondLst>
                      <p:childTnLst>
                        <p:par>
                          <p:cTn id="68" fill="hold" nodeType="afterGroup">
                            <p:stCondLst>
                              <p:cond delay="0"/>
                            </p:stCondLst>
                            <p:childTnLst>
                              <p:par>
                                <p:cTn id="69" presetID="3" presetClass="entr" presetSubtype="10" fill="hold" grpId="0" nodeType="click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blinds(horizontal)">
                                      <p:cBhvr>
                                        <p:cTn id="7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4" grpId="0"/>
      <p:bldP spid="17" grpId="0"/>
      <p:bldP spid="21" grpId="0"/>
      <p:bldP spid="23" grpId="0"/>
      <p:bldP spid="4" grpId="0"/>
      <p:bldP spid="5"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文本框 8"/>
          <p:cNvSpPr txBox="1"/>
          <p:nvPr/>
        </p:nvSpPr>
        <p:spPr>
          <a:xfrm>
            <a:off x="530860" y="223520"/>
            <a:ext cx="1457960" cy="460375"/>
          </a:xfrm>
          <a:prstGeom prst="rect">
            <a:avLst/>
          </a:prstGeom>
          <a:solidFill>
            <a:srgbClr val="FFFF00"/>
          </a:solidFill>
        </p:spPr>
        <p:txBody>
          <a:bodyPr wrap="square" rtlCol="0">
            <a:spAutoFit/>
          </a:bodyPr>
          <a:lstStyle/>
          <a:p>
            <a:r>
              <a:rPr lang="zh-CN" altLang="en-US" sz="2400"/>
              <a:t>阶级基础</a:t>
            </a:r>
            <a:endParaRPr lang="zh-CN" altLang="en-US" sz="2400"/>
          </a:p>
        </p:txBody>
      </p:sp>
      <p:pic>
        <p:nvPicPr>
          <p:cNvPr id="6" name="图片 5"/>
          <p:cNvPicPr>
            <a:picLocks noChangeAspect="1"/>
          </p:cNvPicPr>
          <p:nvPr/>
        </p:nvPicPr>
        <p:blipFill>
          <a:blip r:embed="rId3"/>
          <a:stretch>
            <a:fillRect/>
          </a:stretch>
        </p:blipFill>
        <p:spPr>
          <a:xfrm>
            <a:off x="2606675" y="2956560"/>
            <a:ext cx="2850515" cy="1647190"/>
          </a:xfrm>
          <a:prstGeom prst="rect">
            <a:avLst/>
          </a:prstGeom>
        </p:spPr>
      </p:pic>
      <p:pic>
        <p:nvPicPr>
          <p:cNvPr id="31" name="图片 30"/>
          <p:cNvPicPr>
            <a:picLocks noChangeAspect="1"/>
          </p:cNvPicPr>
          <p:nvPr/>
        </p:nvPicPr>
        <p:blipFill>
          <a:blip r:embed="rId4"/>
          <a:stretch>
            <a:fillRect/>
          </a:stretch>
        </p:blipFill>
        <p:spPr>
          <a:xfrm>
            <a:off x="107315" y="2854960"/>
            <a:ext cx="2499360" cy="1646555"/>
          </a:xfrm>
          <a:prstGeom prst="rect">
            <a:avLst/>
          </a:prstGeom>
        </p:spPr>
      </p:pic>
      <p:sp>
        <p:nvSpPr>
          <p:cNvPr id="15" name="文本框 14"/>
          <p:cNvSpPr txBox="1"/>
          <p:nvPr/>
        </p:nvSpPr>
        <p:spPr>
          <a:xfrm>
            <a:off x="260985" y="4603750"/>
            <a:ext cx="1998345" cy="368300"/>
          </a:xfrm>
          <a:prstGeom prst="rect">
            <a:avLst/>
          </a:prstGeom>
          <a:noFill/>
        </p:spPr>
        <p:txBody>
          <a:bodyPr wrap="square" rtlCol="0">
            <a:spAutoFit/>
          </a:bodyPr>
          <a:lstStyle/>
          <a:p>
            <a:r>
              <a:rPr lang="zh-CN" altLang="en-US"/>
              <a:t>英国宪章运动</a:t>
            </a:r>
            <a:endParaRPr lang="zh-CN" altLang="en-US"/>
          </a:p>
        </p:txBody>
      </p:sp>
      <p:grpSp>
        <p:nvGrpSpPr>
          <p:cNvPr id="11" name="组合 10"/>
          <p:cNvGrpSpPr/>
          <p:nvPr/>
        </p:nvGrpSpPr>
        <p:grpSpPr>
          <a:xfrm>
            <a:off x="581025" y="812165"/>
            <a:ext cx="11431270" cy="1972945"/>
            <a:chOff x="681" y="2029"/>
            <a:chExt cx="18002" cy="3107"/>
          </a:xfrm>
        </p:grpSpPr>
        <p:sp>
          <p:nvSpPr>
            <p:cNvPr id="7" name="文本框 6"/>
            <p:cNvSpPr txBox="1"/>
            <p:nvPr/>
          </p:nvSpPr>
          <p:spPr>
            <a:xfrm>
              <a:off x="681" y="2560"/>
              <a:ext cx="12699" cy="1711"/>
            </a:xfrm>
            <a:prstGeom prst="rect">
              <a:avLst/>
            </a:prstGeom>
            <a:solidFill>
              <a:schemeClr val="accent4">
                <a:lumMod val="40000"/>
                <a:lumOff val="60000"/>
              </a:schemeClr>
            </a:solidFill>
            <a:ln w="19050">
              <a:solidFill>
                <a:srgbClr val="0070C0"/>
              </a:solidFill>
              <a:prstDash val="sysDash"/>
            </a:ln>
          </p:spPr>
          <p:txBody>
            <a:bodyPr wrap="square" rtlCol="0" anchor="t">
              <a:spAutoFit/>
            </a:bodyPr>
            <a:lstStyle/>
            <a:p>
              <a:pPr>
                <a:lnSpc>
                  <a:spcPct val="90000"/>
                </a:lnSpc>
                <a:spcBef>
                  <a:spcPct val="0"/>
                </a:spcBef>
                <a:spcAft>
                  <a:spcPct val="0"/>
                </a:spcAft>
              </a:pPr>
              <a:r>
                <a:rPr lang="zh-CN" altLang="en-US" b="1">
                  <a:latin typeface="楷体" panose="02010609060101010101" charset="-122"/>
                  <a:ea typeface="楷体" panose="02010609060101010101" charset="-122"/>
                  <a:cs typeface="楷体" panose="02010609060101010101" charset="-122"/>
                  <a:sym typeface="+mn-ea"/>
                </a:rPr>
                <a:t>里昂是法国丝织业中心，在工场主和包买商残酷剥削下，丝织工人和手工业者生活极为困苦。1831年和1834年，法国里昂工人反对资本主义剥削压迫的两次武装起义，要求</a:t>
              </a:r>
              <a:r>
                <a:rPr lang="zh-CN" altLang="en-US" b="1">
                  <a:solidFill>
                    <a:srgbClr val="0E13D8"/>
                  </a:solidFill>
                  <a:latin typeface="楷体" panose="02010609060101010101" charset="-122"/>
                  <a:ea typeface="楷体" panose="02010609060101010101" charset="-122"/>
                  <a:cs typeface="楷体" panose="02010609060101010101" charset="-122"/>
                  <a:sym typeface="+mn-ea"/>
                </a:rPr>
                <a:t>提高工资，推翻富人政权，争取民主共和国</a:t>
              </a:r>
              <a:r>
                <a:rPr lang="zh-CN" altLang="en-US" b="1">
                  <a:latin typeface="楷体" panose="02010609060101010101" charset="-122"/>
                  <a:ea typeface="楷体" panose="02010609060101010101" charset="-122"/>
                  <a:cs typeface="楷体" panose="02010609060101010101" charset="-122"/>
                  <a:sym typeface="+mn-ea"/>
                </a:rPr>
                <a:t>。终因力量悬殊被政府军镇压。</a:t>
              </a:r>
              <a:endParaRPr lang="zh-CN" altLang="en-US">
                <a:latin typeface="楷体" panose="02010609060101010101" charset="-122"/>
                <a:ea typeface="楷体" panose="02010609060101010101" charset="-122"/>
                <a:cs typeface="楷体" panose="02010609060101010101" charset="-122"/>
              </a:endParaRPr>
            </a:p>
          </p:txBody>
        </p:sp>
        <p:grpSp>
          <p:nvGrpSpPr>
            <p:cNvPr id="12" name="组合 11"/>
            <p:cNvGrpSpPr/>
            <p:nvPr/>
          </p:nvGrpSpPr>
          <p:grpSpPr>
            <a:xfrm>
              <a:off x="14033" y="2029"/>
              <a:ext cx="4500" cy="3107"/>
              <a:chOff x="14083" y="2269"/>
              <a:chExt cx="4392" cy="3113"/>
            </a:xfrm>
          </p:grpSpPr>
          <p:pic>
            <p:nvPicPr>
              <p:cNvPr id="78850" name="图片 78849"/>
              <p:cNvPicPr/>
              <p:nvPr/>
            </p:nvPicPr>
            <p:blipFill>
              <a:blip r:embed="rId5"/>
              <a:srcRect b="7719"/>
              <a:stretch>
                <a:fillRect/>
              </a:stretch>
            </p:blipFill>
            <p:spPr>
              <a:xfrm>
                <a:off x="14083" y="2269"/>
                <a:ext cx="4315" cy="2582"/>
              </a:xfrm>
              <a:prstGeom prst="rect">
                <a:avLst/>
              </a:prstGeom>
              <a:noFill/>
              <a:ln w="9525">
                <a:noFill/>
              </a:ln>
            </p:spPr>
          </p:pic>
          <p:sp>
            <p:nvSpPr>
              <p:cNvPr id="78856" name="矩形 78855"/>
              <p:cNvSpPr/>
              <p:nvPr/>
            </p:nvSpPr>
            <p:spPr>
              <a:xfrm>
                <a:off x="14083" y="4826"/>
                <a:ext cx="4392" cy="556"/>
              </a:xfrm>
              <a:prstGeom prst="rect">
                <a:avLst/>
              </a:prstGeom>
              <a:noFill/>
              <a:ln w="9525">
                <a:noFill/>
              </a:ln>
            </p:spPr>
            <p:txBody>
              <a:bodyPr wrap="square" anchor="t">
                <a:spAutoFit/>
              </a:bodyPr>
              <a:lstStyle/>
              <a:p>
                <a:r>
                  <a:rPr lang="zh-CN" altLang="en-US" sz="1700" b="1">
                    <a:solidFill>
                      <a:schemeClr val="tx1"/>
                    </a:solidFill>
                    <a:effectLst>
                      <a:outerShdw blurRad="38100" dist="38100" dir="2700000">
                        <a:srgbClr val="C0C0C0"/>
                      </a:outerShdw>
                    </a:effectLst>
                    <a:latin typeface="楷体" panose="02010609060101010101" charset="-122"/>
                    <a:ea typeface="楷体" panose="02010609060101010101" charset="-122"/>
                  </a:rPr>
                  <a:t>法国政府军在里昂镇压工人</a:t>
                </a:r>
                <a:endParaRPr lang="zh-CN" altLang="en-US" sz="1700" b="1">
                  <a:solidFill>
                    <a:schemeClr val="tx1"/>
                  </a:solidFill>
                  <a:effectLst>
                    <a:outerShdw blurRad="38100" dist="38100" dir="2700000">
                      <a:srgbClr val="C0C0C0"/>
                    </a:outerShdw>
                  </a:effectLst>
                  <a:latin typeface="楷体" panose="02010609060101010101" charset="-122"/>
                  <a:ea typeface="楷体" panose="02010609060101010101" charset="-122"/>
                </a:endParaRPr>
              </a:p>
            </p:txBody>
          </p:sp>
        </p:grpSp>
        <p:sp>
          <p:nvSpPr>
            <p:cNvPr id="16" name="文本框 15"/>
            <p:cNvSpPr txBox="1"/>
            <p:nvPr/>
          </p:nvSpPr>
          <p:spPr>
            <a:xfrm>
              <a:off x="13915" y="2029"/>
              <a:ext cx="4768" cy="531"/>
            </a:xfrm>
            <a:prstGeom prst="rect">
              <a:avLst/>
            </a:prstGeom>
            <a:noFill/>
          </p:spPr>
          <p:txBody>
            <a:bodyPr wrap="none" rtlCol="0" anchor="t">
              <a:spAutoFit/>
            </a:bodyPr>
            <a:lstStyle/>
            <a:p>
              <a:r>
                <a:rPr lang="zh-CN" altLang="zh-CN" sz="1600" b="1">
                  <a:solidFill>
                    <a:srgbClr val="FF0000"/>
                  </a:solidFill>
                  <a:latin typeface="Verdana" panose="020b0604030504040204" pitchFamily="34" charset="0"/>
                  <a:ea typeface="微软雅黑" panose="020b0503020204020204" pitchFamily="34" charset="-122"/>
                  <a:sym typeface="+mn-ea"/>
                </a:rPr>
                <a:t>不能劳动而生，毋宁战斗而死！</a:t>
              </a:r>
              <a:endParaRPr lang="zh-CN" altLang="en-US" sz="1600"/>
            </a:p>
          </p:txBody>
        </p:sp>
      </p:grpSp>
      <p:sp>
        <p:nvSpPr>
          <p:cNvPr id="17" name="文本框 16"/>
          <p:cNvSpPr txBox="1"/>
          <p:nvPr/>
        </p:nvSpPr>
        <p:spPr>
          <a:xfrm>
            <a:off x="357505" y="3058160"/>
            <a:ext cx="5212080" cy="368300"/>
          </a:xfrm>
          <a:prstGeom prst="rect">
            <a:avLst/>
          </a:prstGeom>
          <a:noFill/>
        </p:spPr>
        <p:txBody>
          <a:bodyPr wrap="none" rtlCol="0" anchor="t">
            <a:spAutoFit/>
          </a:bodyPr>
          <a:lstStyle/>
          <a:p>
            <a:r>
              <a:rPr lang="zh-CN" altLang="zh-CN" b="1">
                <a:latin typeface="Verdana" panose="020b0604030504040204" pitchFamily="34" charset="0"/>
                <a:ea typeface="微软雅黑" panose="020b0503020204020204" pitchFamily="34" charset="-122"/>
                <a:sym typeface="+mn-ea"/>
              </a:rPr>
              <a:t>宁愿做自由人死在绞架上，而不愿过着奴隶生活！</a:t>
            </a:r>
            <a:endParaRPr lang="zh-CN" altLang="en-US"/>
          </a:p>
        </p:txBody>
      </p:sp>
      <p:grpSp>
        <p:nvGrpSpPr>
          <p:cNvPr id="20" name="组合 19"/>
          <p:cNvGrpSpPr/>
          <p:nvPr/>
        </p:nvGrpSpPr>
        <p:grpSpPr>
          <a:xfrm>
            <a:off x="-39370" y="4979670"/>
            <a:ext cx="12499975" cy="1938020"/>
            <a:chOff x="151" y="6852"/>
            <a:chExt cx="19685" cy="3052"/>
          </a:xfrm>
        </p:grpSpPr>
        <p:sp>
          <p:nvSpPr>
            <p:cNvPr id="5" name="文本框 4"/>
            <p:cNvSpPr txBox="1"/>
            <p:nvPr/>
          </p:nvSpPr>
          <p:spPr>
            <a:xfrm>
              <a:off x="151" y="6852"/>
              <a:ext cx="7327" cy="3052"/>
            </a:xfrm>
            <a:prstGeom prst="rect">
              <a:avLst/>
            </a:prstGeom>
            <a:solidFill>
              <a:schemeClr val="accent4">
                <a:lumMod val="40000"/>
                <a:lumOff val="60000"/>
              </a:schemeClr>
            </a:solidFill>
            <a:ln w="19050">
              <a:solidFill>
                <a:srgbClr val="0070C0"/>
              </a:solidFill>
              <a:prstDash val="sysDash"/>
            </a:ln>
          </p:spPr>
          <p:txBody>
            <a:bodyPr wrap="square" rtlCol="0" anchor="t">
              <a:spAutoFit/>
            </a:bodyPr>
            <a:lstStyle/>
            <a:p>
              <a:r>
                <a:rPr lang="en-US" altLang="zh-CN" sz="2000" b="1">
                  <a:latin typeface="楷体" panose="02010609060101010101" charset="-122"/>
                  <a:ea typeface="楷体" panose="02010609060101010101" charset="-122"/>
                  <a:cs typeface="楷体" panose="02010609060101010101" charset="-122"/>
                  <a:sym typeface="+mn-ea"/>
                </a:rPr>
                <a:t>    </a:t>
              </a:r>
              <a:r>
                <a:rPr lang="zh-CN" altLang="en-US" sz="2000" b="1">
                  <a:latin typeface="楷体" panose="02010609060101010101" charset="-122"/>
                  <a:ea typeface="楷体" panose="02010609060101010101" charset="-122"/>
                  <a:cs typeface="楷体" panose="02010609060101010101" charset="-122"/>
                </a:rPr>
                <a:t>德意志西里西亚地区有发达的纺织业，从事棉麻纺织的工人和家庭手工业者受到工场主、包买商以及地主的残酷剥削，1844年，纺织工人发动起义要求提高工资，</a:t>
              </a:r>
              <a:r>
                <a:rPr lang="zh-CN" altLang="en-US" sz="2000" b="1">
                  <a:solidFill>
                    <a:srgbClr val="000000"/>
                  </a:solidFill>
                  <a:latin typeface="楷体" panose="02010609060101010101" charset="-122"/>
                  <a:ea typeface="楷体" panose="02010609060101010101" charset="-122"/>
                  <a:sym typeface="+mn-ea"/>
                </a:rPr>
                <a:t>反对私有制社会，</a:t>
              </a:r>
              <a:r>
                <a:rPr lang="zh-CN" altLang="en-US" sz="2000" b="1">
                  <a:latin typeface="楷体" panose="02010609060101010101" charset="-122"/>
                  <a:ea typeface="楷体" panose="02010609060101010101" charset="-122"/>
                  <a:cs typeface="楷体" panose="02010609060101010101" charset="-122"/>
                </a:rPr>
                <a:t>最终遭到政府军镇压。</a:t>
              </a:r>
              <a:endParaRPr lang="zh-CN" altLang="en-US" sz="2000" b="1">
                <a:solidFill>
                  <a:srgbClr val="FF0000"/>
                </a:solidFill>
                <a:latin typeface="楷体" panose="02010609060101010101" charset="-122"/>
                <a:ea typeface="楷体" panose="02010609060101010101" charset="-122"/>
                <a:cs typeface="楷体" panose="02010609060101010101" charset="-122"/>
              </a:endParaRPr>
            </a:p>
          </p:txBody>
        </p:sp>
        <p:grpSp>
          <p:nvGrpSpPr>
            <p:cNvPr id="14" name="组合 13"/>
            <p:cNvGrpSpPr/>
            <p:nvPr/>
          </p:nvGrpSpPr>
          <p:grpSpPr>
            <a:xfrm>
              <a:off x="9915" y="7299"/>
              <a:ext cx="9921" cy="2491"/>
              <a:chOff x="12508" y="6915"/>
              <a:chExt cx="9921" cy="2598"/>
            </a:xfrm>
          </p:grpSpPr>
          <p:pic>
            <p:nvPicPr>
              <p:cNvPr id="8200" name="Picture 9" descr="01000000000000119080312398422"/>
              <p:cNvPicPr>
                <a:picLocks noChangeAspect="1"/>
              </p:cNvPicPr>
              <p:nvPr/>
            </p:nvPicPr>
            <p:blipFill>
              <a:blip r:embed="rId6"/>
              <a:stretch>
                <a:fillRect/>
              </a:stretch>
            </p:blipFill>
            <p:spPr>
              <a:xfrm>
                <a:off x="12508" y="6915"/>
                <a:ext cx="5614" cy="2598"/>
              </a:xfrm>
              <a:prstGeom prst="rect">
                <a:avLst/>
              </a:prstGeom>
              <a:solidFill>
                <a:srgbClr val="FF6600"/>
              </a:solidFill>
              <a:ln w="9525">
                <a:noFill/>
              </a:ln>
            </p:spPr>
          </p:pic>
          <p:sp>
            <p:nvSpPr>
              <p:cNvPr id="13" name="文本框 12"/>
              <p:cNvSpPr txBox="1"/>
              <p:nvPr/>
            </p:nvSpPr>
            <p:spPr>
              <a:xfrm>
                <a:off x="17461" y="8908"/>
                <a:ext cx="4968" cy="605"/>
              </a:xfrm>
              <a:prstGeom prst="rect">
                <a:avLst/>
              </a:prstGeom>
              <a:noFill/>
            </p:spPr>
            <p:txBody>
              <a:bodyPr wrap="square" rtlCol="0" anchor="t">
                <a:spAutoFit/>
              </a:bodyPr>
              <a:lstStyle/>
              <a:p>
                <a:r>
                  <a:rPr lang="zh-CN" altLang="en-US" b="1">
                    <a:solidFill>
                      <a:schemeClr val="tx1"/>
                    </a:solidFill>
                    <a:latin typeface="Arial" panose="020b0604020202020204" pitchFamily="34" charset="0"/>
                    <a:sym typeface="+mn-ea"/>
                  </a:rPr>
                  <a:t>德意志西里西亚纺织工人起义</a:t>
                </a:r>
                <a:endParaRPr lang="zh-CN" altLang="en-US" b="1">
                  <a:solidFill>
                    <a:schemeClr val="tx1"/>
                  </a:solidFill>
                  <a:latin typeface="Arial" pitchFamily="34" charset="0"/>
                  <a:sym typeface="+mn-ea"/>
                </a:endParaRPr>
              </a:p>
            </p:txBody>
          </p:sp>
        </p:grpSp>
        <p:sp>
          <p:nvSpPr>
            <p:cNvPr id="18" name="文本框 17"/>
            <p:cNvSpPr txBox="1"/>
            <p:nvPr/>
          </p:nvSpPr>
          <p:spPr>
            <a:xfrm>
              <a:off x="8820" y="6852"/>
              <a:ext cx="6048" cy="580"/>
            </a:xfrm>
            <a:prstGeom prst="rect">
              <a:avLst/>
            </a:prstGeom>
            <a:noFill/>
          </p:spPr>
          <p:txBody>
            <a:bodyPr wrap="none" rtlCol="0" anchor="t">
              <a:spAutoFit/>
            </a:bodyPr>
            <a:lstStyle/>
            <a:p>
              <a:r>
                <a:rPr lang="zh-CN" altLang="zh-CN" b="1">
                  <a:solidFill>
                    <a:srgbClr val="FF0000"/>
                  </a:solidFill>
                  <a:latin typeface="Verdana" panose="020b0604030504040204" pitchFamily="34" charset="0"/>
                  <a:ea typeface="微软雅黑" panose="020b0503020204020204" pitchFamily="34" charset="-122"/>
                  <a:sym typeface="+mn-ea"/>
                </a:rPr>
                <a:t>肆无忌惮的压榨，横加于我们之身！</a:t>
              </a:r>
              <a:endParaRPr lang="zh-CN" altLang="en-US"/>
            </a:p>
          </p:txBody>
        </p:sp>
      </p:grpSp>
      <p:sp>
        <p:nvSpPr>
          <p:cNvPr id="2" name="文本框 1"/>
          <p:cNvSpPr txBox="1"/>
          <p:nvPr/>
        </p:nvSpPr>
        <p:spPr>
          <a:xfrm>
            <a:off x="2251075" y="223520"/>
            <a:ext cx="9977120" cy="460375"/>
          </a:xfrm>
          <a:prstGeom prst="rect">
            <a:avLst/>
          </a:prstGeom>
          <a:solidFill>
            <a:schemeClr val="accent4">
              <a:lumMod val="60000"/>
              <a:lumOff val="40000"/>
            </a:schemeClr>
          </a:solidFill>
        </p:spPr>
        <p:txBody>
          <a:bodyPr wrap="none" rtlCol="0" anchor="t">
            <a:spAutoFit/>
          </a:bodyPr>
          <a:lstStyle/>
          <a:p>
            <a:pPr algn="l"/>
            <a:r>
              <a:rPr lang="zh-CN" sz="2400" b="1">
                <a:solidFill>
                  <a:srgbClr val="FF0000"/>
                </a:solidFill>
                <a:latin typeface="黑体" panose="02010609060101010101" charset="-122"/>
                <a:ea typeface="黑体" panose="02010609060101010101" charset="-122"/>
                <a:sym typeface="+mn-ea"/>
              </a:rPr>
              <a:t>无产阶级力量不断壮大，开始登上政治舞台，迫切需要科学理论的指导。</a:t>
            </a:r>
            <a:endParaRPr lang="zh-CN" sz="2400" b="1">
              <a:solidFill>
                <a:srgbClr val="FF0000"/>
              </a:solidFill>
              <a:latin typeface="黑体" charset="-122"/>
              <a:ea typeface="黑体" charset="-122"/>
              <a:sym typeface="+mn-ea"/>
            </a:endParaRPr>
          </a:p>
        </p:txBody>
      </p:sp>
      <p:sp>
        <p:nvSpPr>
          <p:cNvPr id="3" name="矩形 2"/>
          <p:cNvSpPr/>
          <p:nvPr/>
        </p:nvSpPr>
        <p:spPr>
          <a:xfrm>
            <a:off x="6563360" y="2956560"/>
            <a:ext cx="5514975" cy="2306955"/>
          </a:xfrm>
          <a:prstGeom prst="rect">
            <a:avLst/>
          </a:prstGeom>
          <a:ln w="19050">
            <a:solidFill>
              <a:srgbClr val="0070C0"/>
            </a:solidFill>
            <a:prstDash val="sysDash"/>
          </a:ln>
        </p:spPr>
        <p:txBody>
          <a:bodyPr wrap="square">
            <a:spAutoFit/>
          </a:bodyPr>
          <a:lstStyle/>
          <a:p>
            <a:pPr eaLnBrk="0" hangingPunct="0">
              <a:spcAft>
                <a:spcPct val="0"/>
              </a:spcAft>
              <a:defRPr/>
            </a:pPr>
            <a:r>
              <a:rPr kumimoji="1" lang="zh-CN" altLang="en-US" b="1" kern="100" smtClean="0">
                <a:solidFill>
                  <a:schemeClr val="accent2"/>
                </a:solidFill>
                <a:latin typeface="楷体" panose="02010609060101010101" charset="-122"/>
                <a:ea typeface="楷体" panose="02010609060101010101" charset="-122"/>
                <a:cs typeface="楷体" panose="02010609060101010101" charset="-122"/>
              </a:rPr>
              <a:t>宪章运动提出的六点要求：</a:t>
            </a:r>
            <a:endParaRPr kumimoji="1" lang="en-US" altLang="zh-CN" b="1" kern="100" smtClean="0">
              <a:solidFill>
                <a:schemeClr val="accent2"/>
              </a:solidFill>
              <a:latin typeface="楷体" panose="02010609060101010101" charset="-122"/>
              <a:ea typeface="楷体" panose="02010609060101010101" charset="-122"/>
              <a:cs typeface="楷体" panose="02010609060101010101" charset="-122"/>
            </a:endParaRPr>
          </a:p>
          <a:p>
            <a:pPr eaLnBrk="0" hangingPunct="0">
              <a:spcAft>
                <a:spcPct val="0"/>
              </a:spcAft>
              <a:defRPr/>
            </a:pPr>
            <a:r>
              <a:rPr kumimoji="1" lang="en-US" altLang="zh-CN" b="1" kern="100" smtClean="0">
                <a:solidFill>
                  <a:srgbClr val="434343"/>
                </a:solidFill>
                <a:latin typeface="楷体" panose="02010609060101010101" charset="-122"/>
                <a:ea typeface="楷体" panose="02010609060101010101" charset="-122"/>
                <a:cs typeface="楷体" panose="02010609060101010101" charset="-122"/>
              </a:rPr>
              <a:t>1</a:t>
            </a:r>
            <a:r>
              <a:rPr kumimoji="1" lang="zh-CN" altLang="en-US" b="1" kern="100" smtClean="0">
                <a:solidFill>
                  <a:srgbClr val="434343"/>
                </a:solidFill>
                <a:latin typeface="楷体" panose="02010609060101010101" charset="-122"/>
                <a:ea typeface="楷体" panose="02010609060101010101" charset="-122"/>
                <a:cs typeface="楷体" panose="02010609060101010101" charset="-122"/>
              </a:rPr>
              <a:t>、年满</a:t>
            </a:r>
            <a:r>
              <a:rPr kumimoji="1" lang="en-US" altLang="zh-CN" b="1" kern="100" smtClean="0">
                <a:solidFill>
                  <a:srgbClr val="434343"/>
                </a:solidFill>
                <a:latin typeface="楷体" panose="02010609060101010101" charset="-122"/>
                <a:ea typeface="楷体" panose="02010609060101010101" charset="-122"/>
                <a:cs typeface="楷体" panose="02010609060101010101" charset="-122"/>
              </a:rPr>
              <a:t>21</a:t>
            </a:r>
            <a:r>
              <a:rPr kumimoji="1" lang="zh-CN" altLang="en-US" b="1" kern="100" smtClean="0">
                <a:solidFill>
                  <a:srgbClr val="434343"/>
                </a:solidFill>
                <a:latin typeface="楷体" panose="02010609060101010101" charset="-122"/>
                <a:ea typeface="楷体" panose="02010609060101010101" charset="-122"/>
                <a:cs typeface="楷体" panose="02010609060101010101" charset="-122"/>
              </a:rPr>
              <a:t>岁的男子均有选举权；</a:t>
            </a:r>
            <a:endParaRPr kumimoji="1" lang="en-US" altLang="zh-CN" b="1" kern="100" smtClean="0">
              <a:solidFill>
                <a:srgbClr val="434343"/>
              </a:solidFill>
              <a:latin typeface="楷体" panose="02010609060101010101" charset="-122"/>
              <a:ea typeface="楷体" panose="02010609060101010101" charset="-122"/>
              <a:cs typeface="楷体" panose="02010609060101010101" charset="-122"/>
            </a:endParaRPr>
          </a:p>
          <a:p>
            <a:pPr eaLnBrk="0" hangingPunct="0">
              <a:spcAft>
                <a:spcPct val="0"/>
              </a:spcAft>
              <a:defRPr/>
            </a:pPr>
            <a:r>
              <a:rPr kumimoji="1" lang="en-US" altLang="zh-CN" b="1" kern="100" smtClean="0">
                <a:solidFill>
                  <a:srgbClr val="434343"/>
                </a:solidFill>
                <a:latin typeface="楷体" panose="02010609060101010101" charset="-122"/>
                <a:ea typeface="楷体" panose="02010609060101010101" charset="-122"/>
                <a:cs typeface="楷体" panose="02010609060101010101" charset="-122"/>
              </a:rPr>
              <a:t>2</a:t>
            </a:r>
            <a:r>
              <a:rPr kumimoji="1" lang="zh-CN" altLang="en-US" b="1" kern="100" smtClean="0">
                <a:solidFill>
                  <a:srgbClr val="434343"/>
                </a:solidFill>
                <a:latin typeface="楷体" panose="02010609060101010101" charset="-122"/>
                <a:ea typeface="楷体" panose="02010609060101010101" charset="-122"/>
                <a:cs typeface="楷体" panose="02010609060101010101" charset="-122"/>
              </a:rPr>
              <a:t>、秘密投票；</a:t>
            </a:r>
            <a:endParaRPr kumimoji="1" lang="en-US" altLang="zh-CN" b="1" kern="100" smtClean="0">
              <a:solidFill>
                <a:srgbClr val="434343"/>
              </a:solidFill>
              <a:latin typeface="楷体" panose="02010609060101010101" charset="-122"/>
              <a:ea typeface="楷体" panose="02010609060101010101" charset="-122"/>
              <a:cs typeface="楷体" panose="02010609060101010101" charset="-122"/>
            </a:endParaRPr>
          </a:p>
          <a:p>
            <a:pPr eaLnBrk="0" hangingPunct="0">
              <a:spcAft>
                <a:spcPct val="0"/>
              </a:spcAft>
              <a:defRPr/>
            </a:pPr>
            <a:r>
              <a:rPr kumimoji="1" lang="en-US" altLang="zh-CN" b="1" kern="100" smtClean="0">
                <a:solidFill>
                  <a:srgbClr val="434343"/>
                </a:solidFill>
                <a:latin typeface="楷体" panose="02010609060101010101" charset="-122"/>
                <a:ea typeface="楷体" panose="02010609060101010101" charset="-122"/>
                <a:cs typeface="楷体" panose="02010609060101010101" charset="-122"/>
              </a:rPr>
              <a:t>3</a:t>
            </a:r>
            <a:r>
              <a:rPr kumimoji="1" lang="zh-CN" altLang="en-US" b="1" kern="100" smtClean="0">
                <a:solidFill>
                  <a:srgbClr val="434343"/>
                </a:solidFill>
                <a:latin typeface="楷体" panose="02010609060101010101" charset="-122"/>
                <a:ea typeface="楷体" panose="02010609060101010101" charset="-122"/>
                <a:cs typeface="楷体" panose="02010609060101010101" charset="-122"/>
              </a:rPr>
              <a:t>、按居民人数分配选区和议员名额；</a:t>
            </a:r>
            <a:endParaRPr kumimoji="1" lang="en-US" altLang="zh-CN" b="1" kern="100" smtClean="0">
              <a:solidFill>
                <a:srgbClr val="434343"/>
              </a:solidFill>
              <a:latin typeface="楷体" panose="02010609060101010101" charset="-122"/>
              <a:ea typeface="楷体" panose="02010609060101010101" charset="-122"/>
              <a:cs typeface="楷体" panose="02010609060101010101" charset="-122"/>
            </a:endParaRPr>
          </a:p>
          <a:p>
            <a:pPr eaLnBrk="0" hangingPunct="0">
              <a:spcAft>
                <a:spcPct val="0"/>
              </a:spcAft>
              <a:defRPr/>
            </a:pPr>
            <a:r>
              <a:rPr kumimoji="1" lang="en-US" altLang="zh-CN" b="1" kern="100" smtClean="0">
                <a:solidFill>
                  <a:srgbClr val="434343"/>
                </a:solidFill>
                <a:latin typeface="楷体" panose="02010609060101010101" charset="-122"/>
                <a:ea typeface="楷体" panose="02010609060101010101" charset="-122"/>
                <a:cs typeface="楷体" panose="02010609060101010101" charset="-122"/>
              </a:rPr>
              <a:t>4</a:t>
            </a:r>
            <a:r>
              <a:rPr kumimoji="1" lang="zh-CN" altLang="en-US" b="1" kern="100" smtClean="0">
                <a:solidFill>
                  <a:srgbClr val="434343"/>
                </a:solidFill>
                <a:latin typeface="楷体" panose="02010609060101010101" charset="-122"/>
                <a:ea typeface="楷体" panose="02010609060101010101" charset="-122"/>
                <a:cs typeface="楷体" panose="02010609060101010101" charset="-122"/>
              </a:rPr>
              <a:t>、每年改选一次国会；</a:t>
            </a:r>
            <a:endParaRPr kumimoji="1" lang="en-US" altLang="zh-CN" b="1" kern="100" smtClean="0">
              <a:solidFill>
                <a:srgbClr val="434343"/>
              </a:solidFill>
              <a:latin typeface="楷体" panose="02010609060101010101" charset="-122"/>
              <a:ea typeface="楷体" panose="02010609060101010101" charset="-122"/>
              <a:cs typeface="楷体" panose="02010609060101010101" charset="-122"/>
            </a:endParaRPr>
          </a:p>
          <a:p>
            <a:pPr eaLnBrk="0" hangingPunct="0">
              <a:spcAft>
                <a:spcPct val="0"/>
              </a:spcAft>
              <a:defRPr/>
            </a:pPr>
            <a:r>
              <a:rPr kumimoji="1" lang="en-US" altLang="zh-CN" b="1" kern="100" smtClean="0">
                <a:solidFill>
                  <a:srgbClr val="434343"/>
                </a:solidFill>
                <a:latin typeface="楷体" panose="02010609060101010101" charset="-122"/>
                <a:ea typeface="楷体" panose="02010609060101010101" charset="-122"/>
                <a:cs typeface="楷体" panose="02010609060101010101" charset="-122"/>
              </a:rPr>
              <a:t>5</a:t>
            </a:r>
            <a:r>
              <a:rPr kumimoji="1" lang="zh-CN" altLang="en-US" b="1" kern="100" smtClean="0">
                <a:solidFill>
                  <a:srgbClr val="434343"/>
                </a:solidFill>
                <a:latin typeface="楷体" panose="02010609060101010101" charset="-122"/>
                <a:ea typeface="楷体" panose="02010609060101010101" charset="-122"/>
                <a:cs typeface="楷体" panose="02010609060101010101" charset="-122"/>
              </a:rPr>
              <a:t>、废除议员候选人的财产资格；</a:t>
            </a:r>
            <a:endParaRPr kumimoji="1" lang="en-US" altLang="zh-CN" b="1" kern="100" smtClean="0">
              <a:solidFill>
                <a:srgbClr val="434343"/>
              </a:solidFill>
              <a:latin typeface="楷体" panose="02010609060101010101" charset="-122"/>
              <a:ea typeface="楷体" panose="02010609060101010101" charset="-122"/>
              <a:cs typeface="楷体" panose="02010609060101010101" charset="-122"/>
            </a:endParaRPr>
          </a:p>
          <a:p>
            <a:pPr eaLnBrk="0" hangingPunct="0">
              <a:spcAft>
                <a:spcPct val="0"/>
              </a:spcAft>
              <a:defRPr/>
            </a:pPr>
            <a:r>
              <a:rPr kumimoji="1" lang="en-US" altLang="zh-CN" b="1" kern="100" smtClean="0">
                <a:solidFill>
                  <a:srgbClr val="434343"/>
                </a:solidFill>
                <a:latin typeface="楷体" panose="02010609060101010101" charset="-122"/>
                <a:ea typeface="楷体" panose="02010609060101010101" charset="-122"/>
                <a:cs typeface="楷体" panose="02010609060101010101" charset="-122"/>
              </a:rPr>
              <a:t>6</a:t>
            </a:r>
            <a:r>
              <a:rPr kumimoji="1" lang="zh-CN" altLang="en-US" b="1" kern="100" smtClean="0">
                <a:solidFill>
                  <a:srgbClr val="434343"/>
                </a:solidFill>
                <a:latin typeface="楷体" panose="02010609060101010101" charset="-122"/>
                <a:ea typeface="楷体" panose="02010609060101010101" charset="-122"/>
                <a:cs typeface="楷体" panose="02010609060101010101" charset="-122"/>
              </a:rPr>
              <a:t>、议员领取薪金。</a:t>
            </a:r>
            <a:endParaRPr kumimoji="1" lang="en-US" altLang="zh-CN" b="1" kern="100" smtClean="0">
              <a:solidFill>
                <a:srgbClr val="434343"/>
              </a:solidFill>
              <a:latin typeface="楷体" panose="02010609060101010101" charset="-122"/>
              <a:ea typeface="楷体" panose="02010609060101010101" charset="-122"/>
              <a:cs typeface="楷体" panose="02010609060101010101" charset="-122"/>
            </a:endParaRPr>
          </a:p>
          <a:p>
            <a:pPr eaLnBrk="0" hangingPunct="0">
              <a:spcAft>
                <a:spcPct val="0"/>
              </a:spcAft>
              <a:defRPr/>
            </a:pPr>
            <a:r>
              <a:rPr kumimoji="1" lang="en-US" altLang="zh-CN" b="1" kern="100" smtClean="0">
                <a:solidFill>
                  <a:srgbClr val="434343"/>
                </a:solidFill>
                <a:latin typeface="楷体" panose="02010609060101010101" charset="-122"/>
                <a:ea typeface="楷体" panose="02010609060101010101" charset="-122"/>
                <a:cs typeface="楷体" panose="02010609060101010101" charset="-122"/>
              </a:rPr>
              <a:t>             ——《</a:t>
            </a:r>
            <a:r>
              <a:rPr kumimoji="1" lang="zh-CN" altLang="en-US" b="1" kern="100" smtClean="0">
                <a:solidFill>
                  <a:srgbClr val="434343"/>
                </a:solidFill>
                <a:latin typeface="楷体" panose="02010609060101010101" charset="-122"/>
                <a:ea typeface="楷体" panose="02010609060101010101" charset="-122"/>
                <a:cs typeface="楷体" panose="02010609060101010101" charset="-122"/>
              </a:rPr>
              <a:t>人民宪章</a:t>
            </a:r>
            <a:r>
              <a:rPr kumimoji="1" lang="en-US" altLang="zh-CN" b="1" kern="100" smtClean="0">
                <a:solidFill>
                  <a:srgbClr val="434343"/>
                </a:solidFill>
                <a:latin typeface="楷体" panose="02010609060101010101" charset="-122"/>
                <a:ea typeface="楷体" panose="02010609060101010101" charset="-122"/>
                <a:cs typeface="楷体" panose="02010609060101010101" charset="-122"/>
              </a:rPr>
              <a:t>》 </a:t>
            </a:r>
            <a:endParaRPr kumimoji="1" lang="zh-CN" altLang="zh-CN" b="1" kern="100">
              <a:latin typeface="楷体" panose="02010609060101010101" charset="-122"/>
              <a:ea typeface="楷体" panose="02010609060101010101" charset="-122"/>
              <a:cs typeface="楷体" panose="02010609060101010101" charset="-122"/>
            </a:endParaRPr>
          </a:p>
        </p:txBody>
      </p:sp>
      <p:sp>
        <p:nvSpPr>
          <p:cNvPr id="19" name="文本框 18"/>
          <p:cNvSpPr txBox="1"/>
          <p:nvPr/>
        </p:nvSpPr>
        <p:spPr>
          <a:xfrm>
            <a:off x="466090" y="1969135"/>
            <a:ext cx="11400790" cy="1814830"/>
          </a:xfrm>
          <a:prstGeom prst="rect">
            <a:avLst/>
          </a:prstGeom>
          <a:solidFill>
            <a:schemeClr val="bg2">
              <a:lumMod val="90000"/>
            </a:schemeClr>
          </a:solidFill>
          <a:ln w="31750" cmpd="sng">
            <a:solidFill>
              <a:srgbClr val="FF0000"/>
            </a:solidFill>
            <a:prstDash val="solid"/>
          </a:ln>
        </p:spPr>
        <p:txBody>
          <a:bodyPr wrap="square" rtlCol="0">
            <a:spAutoFit/>
          </a:bodyPr>
          <a:lstStyle/>
          <a:p>
            <a:r>
              <a:rPr lang="zh-CN" altLang="en-US" sz="2800" b="1">
                <a:solidFill>
                  <a:schemeClr val="tx1"/>
                </a:solidFill>
                <a:latin typeface="Arial" panose="020b0604020202020204" pitchFamily="34" charset="0"/>
                <a:ea typeface="楷体_GB2312" panose="02010609030101010101" charset="-122"/>
                <a:cs typeface="楷体_GB2312" panose="02010609030101010101" charset="-122"/>
              </a:rPr>
              <a:t>它（欧洲三大工人运动）打击了资产阶级，显示了无产阶级的伟大力量，从而为马克思主义理论提供了阶级和实践基础。同时，它也证明，无产阶级反对资产阶级的斗争需要科学的革命理论指导，才能取得胜利。”</a:t>
            </a:r>
            <a:endParaRPr lang="zh-CN" altLang="en-US" sz="2800" b="1">
              <a:solidFill>
                <a:schemeClr val="tx1"/>
              </a:solidFill>
              <a:latin typeface="Arial" pitchFamily="34" charset="0"/>
              <a:ea typeface="楷体_GB2312"/>
              <a:cs typeface="楷体_GB2312"/>
            </a:endParaRPr>
          </a:p>
          <a:p>
            <a:r>
              <a:rPr lang="zh-CN" altLang="en-US" sz="2800" b="1">
                <a:solidFill>
                  <a:schemeClr val="tx1"/>
                </a:solidFill>
                <a:latin typeface="Arial" panose="020b0604020202020204" pitchFamily="34" charset="0"/>
                <a:ea typeface="楷体_GB2312" panose="02010609030101010101" charset="-122"/>
                <a:cs typeface="楷体_GB2312" panose="02010609030101010101" charset="-122"/>
              </a:rPr>
              <a:t>                                                                   ——马世力《世界史纲》</a:t>
            </a:r>
            <a:endParaRPr lang="zh-CN" altLang="en-US" sz="2800" b="1">
              <a:solidFill>
                <a:schemeClr val="tx1"/>
              </a:solidFill>
              <a:latin typeface="Arial" panose="020b0604020202020204" pitchFamily="34" charset="0"/>
              <a:ea typeface="楷体_GB2312" panose="02010609030101010101" charset="-122"/>
              <a:cs typeface="楷体_GB2312" panose="02010609030101010101"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blinds(horizontal)">
                                      <p:cBhvr>
                                        <p:cTn id="18" dur="500"/>
                                        <p:tgtEl>
                                          <p:spTgt spid="31"/>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blinds(horizontal)">
                                      <p:cBhvr>
                                        <p:cTn id="21" dur="500"/>
                                        <p:tgtEl>
                                          <p:spTgt spid="17"/>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blinds(horizontal)">
                                      <p:cBhvr>
                                        <p:cTn id="26" dur="500"/>
                                        <p:tgtEl>
                                          <p:spTgt spid="15"/>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linds(horizontal)">
                                      <p:cBhvr>
                                        <p:cTn id="31" dur="500"/>
                                        <p:tgtEl>
                                          <p:spTgt spid="20"/>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blinds(horizontal)">
                                      <p:cBhvr>
                                        <p:cTn id="36" dur="500"/>
                                        <p:tgtEl>
                                          <p:spTgt spid="19"/>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blinds(horizontal)">
                                      <p:cBhvr>
                                        <p:cTn id="41" dur="500"/>
                                        <p:tgtEl>
                                          <p:spTgt spid="2"/>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3" presetClass="entr" presetSubtype="10" fill="hold" grpId="0" nodeType="click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blinds(horizontal)">
                                      <p:cBhvr>
                                        <p:cTn id="4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7" grpId="0"/>
      <p:bldP spid="19" grpId="0"/>
      <p:bldP spid="2" grpId="0"/>
      <p:bldP spid="9" grpId="0"/>
      <p:bldP spid="15"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Group 2"/>
          <p:cNvGrpSpPr/>
          <p:nvPr/>
        </p:nvGrpSpPr>
        <p:grpSpPr>
          <a:xfrm>
            <a:off x="1947863" y="377825"/>
            <a:ext cx="8491538" cy="3371850"/>
            <a:chOff x="411" y="718"/>
            <a:chExt cx="5349" cy="2124"/>
          </a:xfrm>
        </p:grpSpPr>
        <p:pic>
          <p:nvPicPr>
            <p:cNvPr id="10247" name="Picture 3" descr="image018"/>
            <p:cNvPicPr>
              <a:picLocks noChangeAspect="1" noChangeArrowheads="1"/>
            </p:cNvPicPr>
            <p:nvPr/>
          </p:nvPicPr>
          <p:blipFill>
            <a:blip r:embed="rId3"/>
            <a:stretch>
              <a:fillRect/>
            </a:stretch>
          </p:blipFill>
          <p:spPr bwMode="auto">
            <a:xfrm>
              <a:off x="2150" y="718"/>
              <a:ext cx="1620" cy="2124"/>
            </a:xfrm>
            <a:prstGeom prst="rect">
              <a:avLst/>
            </a:prstGeom>
            <a:noFill/>
            <a:ln w="9525">
              <a:noFill/>
              <a:miter lim="800000"/>
            </a:ln>
          </p:spPr>
        </p:pic>
        <p:pic>
          <p:nvPicPr>
            <p:cNvPr id="10248" name="Picture 4" descr="JD7010A"/>
            <p:cNvPicPr>
              <a:picLocks noChangeAspect="1" noChangeArrowheads="1"/>
            </p:cNvPicPr>
            <p:nvPr/>
          </p:nvPicPr>
          <p:blipFill>
            <a:blip r:embed="rId4"/>
            <a:stretch>
              <a:fillRect/>
            </a:stretch>
          </p:blipFill>
          <p:spPr bwMode="auto">
            <a:xfrm>
              <a:off x="411" y="718"/>
              <a:ext cx="1722" cy="2112"/>
            </a:xfrm>
            <a:prstGeom prst="rect">
              <a:avLst/>
            </a:prstGeom>
            <a:noFill/>
            <a:ln w="9525">
              <a:noFill/>
              <a:miter lim="800000"/>
            </a:ln>
          </p:spPr>
        </p:pic>
        <p:pic>
          <p:nvPicPr>
            <p:cNvPr id="10249" name="Picture 5" descr="JD7010C"/>
            <p:cNvPicPr>
              <a:picLocks noChangeAspect="1" noChangeArrowheads="1"/>
            </p:cNvPicPr>
            <p:nvPr/>
          </p:nvPicPr>
          <p:blipFill>
            <a:blip r:embed="rId5"/>
            <a:stretch>
              <a:fillRect/>
            </a:stretch>
          </p:blipFill>
          <p:spPr bwMode="auto">
            <a:xfrm>
              <a:off x="3770" y="730"/>
              <a:ext cx="1990" cy="2112"/>
            </a:xfrm>
            <a:prstGeom prst="rect">
              <a:avLst/>
            </a:prstGeom>
            <a:noFill/>
            <a:ln w="9525">
              <a:noFill/>
              <a:miter lim="800000"/>
            </a:ln>
          </p:spPr>
        </p:pic>
      </p:grpSp>
      <p:sp>
        <p:nvSpPr>
          <p:cNvPr id="23558" name="Rectangle 6"/>
          <p:cNvSpPr>
            <a:spLocks noChangeArrowheads="1"/>
          </p:cNvSpPr>
          <p:nvPr/>
        </p:nvSpPr>
        <p:spPr bwMode="auto">
          <a:xfrm>
            <a:off x="1828800" y="152400"/>
            <a:ext cx="8534400" cy="1143000"/>
          </a:xfrm>
          <a:prstGeom prst="rect">
            <a:avLst/>
          </a:prstGeom>
          <a:noFill/>
          <a:ln w="9525">
            <a:noFill/>
            <a:miter lim="800000"/>
          </a:ln>
          <a:effectLst/>
        </p:spPr>
        <p:txBody>
          <a:bodyPr anchor="ctr"/>
          <a:lstStyle/>
          <a:p>
            <a:pPr algn="ctr">
              <a:defRPr/>
            </a:pPr>
            <a:endParaRPr kumimoji="1" lang="zh-CN" altLang="zh-CN" sz="5400">
              <a:solidFill>
                <a:srgbClr val="FF3300"/>
              </a:solidFill>
              <a:effectLst>
                <a:outerShdw blurRad="38100" dist="38100" dir="2700000" algn="tl">
                  <a:srgbClr val="C0C0C0"/>
                </a:outerShdw>
              </a:effectLst>
              <a:latin typeface="黑体" charset="-122"/>
              <a:ea typeface="黑体" charset="-122"/>
            </a:endParaRPr>
          </a:p>
        </p:txBody>
      </p:sp>
      <p:sp>
        <p:nvSpPr>
          <p:cNvPr id="10259" name="Text Box 19"/>
          <p:cNvSpPr txBox="1">
            <a:spLocks noChangeArrowheads="1"/>
          </p:cNvSpPr>
          <p:nvPr/>
        </p:nvSpPr>
        <p:spPr bwMode="auto">
          <a:xfrm>
            <a:off x="9677400" y="4572000"/>
            <a:ext cx="184150" cy="369332"/>
          </a:xfrm>
          <a:prstGeom prst="rect">
            <a:avLst/>
          </a:prstGeom>
          <a:noFill/>
          <a:ln w="9525" algn="ctr">
            <a:noFill/>
            <a:miter lim="800000"/>
          </a:ln>
          <a:effectLst/>
        </p:spPr>
        <p:txBody>
          <a:bodyPr>
            <a:spAutoFit/>
          </a:bodyPr>
          <a:lstStyle/>
          <a:p>
            <a:pPr>
              <a:spcBef>
                <a:spcPct val="50000"/>
              </a:spcBef>
            </a:pPr>
            <a:endParaRPr lang="zh-CN" altLang="en-US"/>
          </a:p>
        </p:txBody>
      </p:sp>
      <p:sp>
        <p:nvSpPr>
          <p:cNvPr id="11" name="矩形 10"/>
          <p:cNvSpPr/>
          <p:nvPr/>
        </p:nvSpPr>
        <p:spPr>
          <a:xfrm>
            <a:off x="1534160" y="5474970"/>
            <a:ext cx="9293225" cy="829945"/>
          </a:xfrm>
          <a:prstGeom prst="rect">
            <a:avLst/>
          </a:prstGeom>
          <a:solidFill>
            <a:srgbClr val="FFFF00"/>
          </a:solidFill>
        </p:spPr>
        <p:txBody>
          <a:bodyPr wrap="square">
            <a:spAutoFit/>
          </a:bodyPr>
          <a:lstStyle/>
          <a:p>
            <a:r>
              <a:rPr lang="zh-CN" altLang="en-US" sz="2400" b="1"/>
              <a:t>基本主张：揭露和批判资本主义制度的种种弊端。废除私有制，消灭阶级差别，共同劳动，平均分配产品，建立和谐社会。</a:t>
            </a:r>
            <a:endParaRPr lang="en-US" altLang="zh-CN" sz="2400" b="1"/>
          </a:p>
        </p:txBody>
      </p:sp>
      <p:sp>
        <p:nvSpPr>
          <p:cNvPr id="10" name="Rectangle 19"/>
          <p:cNvSpPr>
            <a:spLocks noChangeArrowheads="1"/>
          </p:cNvSpPr>
          <p:nvPr/>
        </p:nvSpPr>
        <p:spPr bwMode="auto">
          <a:xfrm>
            <a:off x="1981200" y="3810000"/>
            <a:ext cx="2667000" cy="941796"/>
          </a:xfrm>
          <a:prstGeom prst="rect">
            <a:avLst/>
          </a:prstGeom>
          <a:solidFill>
            <a:schemeClr val="accent6">
              <a:lumMod val="60000"/>
              <a:lumOff val="40000"/>
            </a:schemeClr>
          </a:solidFill>
          <a:ln w="9525">
            <a:solidFill>
              <a:schemeClr val="accent2"/>
            </a:solidFill>
            <a:miter lim="800000"/>
          </a:ln>
        </p:spPr>
        <p:txBody>
          <a:bodyPr wrap="square">
            <a:spAutoFit/>
          </a:bodyPr>
          <a:lstStyle/>
          <a:p>
            <a:pPr>
              <a:lnSpc>
                <a:spcPct val="80000"/>
              </a:lnSpc>
              <a:spcBef>
                <a:spcPct val="20000"/>
              </a:spcBef>
              <a:buClr>
                <a:schemeClr val="hlink"/>
              </a:buClr>
              <a:buSzPct val="70000"/>
              <a:buFont typeface="Wingdings" panose="05000000000000000000" pitchFamily="2" charset="2"/>
              <a:buNone/>
            </a:pPr>
            <a:r>
              <a:rPr lang="en-US" altLang="zh-CN" sz="2300" b="1">
                <a:latin typeface="仿宋" panose="02010609060101010101" charset="-122"/>
                <a:ea typeface="仿宋" panose="02010609060101010101" charset="-122"/>
              </a:rPr>
              <a:t>“</a:t>
            </a:r>
            <a:r>
              <a:rPr lang="zh-CN" altLang="en-US" sz="2300" b="1">
                <a:latin typeface="仿宋" panose="02010609060101010101" charset="-122"/>
                <a:ea typeface="仿宋" panose="02010609060101010101" charset="-122"/>
              </a:rPr>
              <a:t>一切人都应该劳动” “法国革命是阶级斗争。”</a:t>
            </a:r>
            <a:endParaRPr lang="zh-CN" altLang="en-US" sz="2300" b="1">
              <a:latin typeface="仿宋" panose="02010609060101010101" charset="-122"/>
              <a:ea typeface="仿宋" panose="02010609060101010101" charset="-122"/>
            </a:endParaRPr>
          </a:p>
        </p:txBody>
      </p:sp>
      <p:sp>
        <p:nvSpPr>
          <p:cNvPr id="12" name="Rectangle 19"/>
          <p:cNvSpPr>
            <a:spLocks noChangeArrowheads="1"/>
          </p:cNvSpPr>
          <p:nvPr/>
        </p:nvSpPr>
        <p:spPr bwMode="auto">
          <a:xfrm>
            <a:off x="4953000" y="3810001"/>
            <a:ext cx="1981200" cy="1292860"/>
          </a:xfrm>
          <a:prstGeom prst="rect">
            <a:avLst/>
          </a:prstGeom>
          <a:solidFill>
            <a:schemeClr val="accent6">
              <a:lumMod val="60000"/>
              <a:lumOff val="40000"/>
            </a:schemeClr>
          </a:solidFill>
          <a:ln w="9525">
            <a:solidFill>
              <a:schemeClr val="accent2"/>
            </a:solidFill>
            <a:miter lim="800000"/>
          </a:ln>
        </p:spPr>
        <p:txBody>
          <a:bodyPr wrap="square">
            <a:spAutoFit/>
          </a:bodyPr>
          <a:lstStyle/>
          <a:p>
            <a:pPr>
              <a:lnSpc>
                <a:spcPct val="80000"/>
              </a:lnSpc>
              <a:spcBef>
                <a:spcPct val="20000"/>
              </a:spcBef>
              <a:buClr>
                <a:schemeClr val="hlink"/>
              </a:buClr>
              <a:buSzPct val="70000"/>
              <a:buFont typeface="Wingdings" panose="05000000000000000000" pitchFamily="2" charset="2"/>
              <a:buNone/>
            </a:pPr>
            <a:r>
              <a:rPr lang="zh-CN" altLang="en-US" sz="2300" b="1">
                <a:latin typeface="仿宋" panose="02010609060101010101" charset="-122"/>
                <a:ea typeface="仿宋" panose="02010609060101010101" charset="-122"/>
              </a:rPr>
              <a:t>“贫困是由过剩资本身产生的。”</a:t>
            </a:r>
            <a:endParaRPr lang="en-US" altLang="zh-CN" sz="2300" b="1">
              <a:latin typeface="仿宋" panose="02010609060101010101" charset="-122"/>
              <a:ea typeface="仿宋" panose="02010609060101010101" charset="-122"/>
            </a:endParaRPr>
          </a:p>
          <a:p>
            <a:pPr>
              <a:lnSpc>
                <a:spcPct val="80000"/>
              </a:lnSpc>
              <a:spcBef>
                <a:spcPct val="20000"/>
              </a:spcBef>
              <a:buClr>
                <a:schemeClr val="hlink"/>
              </a:buClr>
              <a:buSzPct val="70000"/>
              <a:buFont typeface="Wingdings" panose="05000000000000000000" pitchFamily="2" charset="2"/>
              <a:buNone/>
            </a:pPr>
            <a:r>
              <a:rPr lang="zh-CN" altLang="en-US" sz="2300" b="1">
                <a:latin typeface="仿宋" panose="02010609060101010101" charset="-122"/>
                <a:ea typeface="仿宋" panose="02010609060101010101" charset="-122"/>
              </a:rPr>
              <a:t> </a:t>
            </a:r>
            <a:endParaRPr lang="zh-CN" altLang="en-US" sz="2300" b="1">
              <a:latin typeface="仿宋" panose="02010609060101010101" charset="-122"/>
              <a:ea typeface="仿宋" panose="02010609060101010101" charset="-122"/>
            </a:endParaRPr>
          </a:p>
        </p:txBody>
      </p:sp>
      <p:sp>
        <p:nvSpPr>
          <p:cNvPr id="14" name="Rectangle 19"/>
          <p:cNvSpPr>
            <a:spLocks noChangeArrowheads="1"/>
          </p:cNvSpPr>
          <p:nvPr/>
        </p:nvSpPr>
        <p:spPr bwMode="auto">
          <a:xfrm>
            <a:off x="7391400" y="3810000"/>
            <a:ext cx="2667000" cy="941796"/>
          </a:xfrm>
          <a:prstGeom prst="rect">
            <a:avLst/>
          </a:prstGeom>
          <a:solidFill>
            <a:schemeClr val="accent6">
              <a:lumMod val="60000"/>
              <a:lumOff val="40000"/>
            </a:schemeClr>
          </a:solidFill>
          <a:ln w="9525">
            <a:solidFill>
              <a:schemeClr val="accent2"/>
            </a:solidFill>
            <a:miter lim="800000"/>
          </a:ln>
        </p:spPr>
        <p:txBody>
          <a:bodyPr wrap="square">
            <a:spAutoFit/>
          </a:bodyPr>
          <a:lstStyle/>
          <a:p>
            <a:pPr>
              <a:lnSpc>
                <a:spcPct val="80000"/>
              </a:lnSpc>
              <a:spcBef>
                <a:spcPct val="20000"/>
              </a:spcBef>
              <a:buClr>
                <a:schemeClr val="hlink"/>
              </a:buClr>
              <a:buSzPct val="70000"/>
              <a:buFont typeface="Wingdings" panose="05000000000000000000" pitchFamily="2" charset="2"/>
              <a:buNone/>
            </a:pPr>
            <a:r>
              <a:rPr lang="zh-CN" altLang="en-US" sz="2300" b="1">
                <a:latin typeface="仿宋" panose="02010609060101010101" charset="-122"/>
                <a:ea typeface="仿宋" panose="02010609060101010101" charset="-122"/>
              </a:rPr>
              <a:t>实行生产资料公有制、按劳分配。 创办新和谐公社</a:t>
            </a:r>
            <a:endParaRPr lang="zh-CN" altLang="en-US" sz="2300" b="1">
              <a:latin typeface="仿宋" panose="02010609060101010101" charset="-122"/>
              <a:ea typeface="仿宋" panose="02010609060101010101" charset="-122"/>
            </a:endParaRPr>
          </a:p>
        </p:txBody>
      </p:sp>
      <p:sp>
        <p:nvSpPr>
          <p:cNvPr id="3" name="文本框 2"/>
          <p:cNvSpPr txBox="1"/>
          <p:nvPr/>
        </p:nvSpPr>
        <p:spPr>
          <a:xfrm>
            <a:off x="369570" y="152400"/>
            <a:ext cx="2631440" cy="460375"/>
          </a:xfrm>
          <a:prstGeom prst="rect">
            <a:avLst/>
          </a:prstGeom>
          <a:solidFill>
            <a:srgbClr val="7030A0"/>
          </a:solidFill>
        </p:spPr>
        <p:txBody>
          <a:bodyPr wrap="none" rtlCol="0" anchor="t">
            <a:spAutoFit/>
          </a:bodyPr>
          <a:lstStyle/>
          <a:p>
            <a:r>
              <a:rPr lang="zh-CN" altLang="en-US" sz="2400" b="1">
                <a:solidFill>
                  <a:srgbClr val="FFFF00"/>
                </a:solidFill>
                <a:latin typeface="Arial" panose="020b0604020202020204" pitchFamily="34" charset="0"/>
                <a:ea typeface="黑体" panose="02010609060101010101" charset="-122"/>
                <a:sym typeface="+mn-ea"/>
              </a:rPr>
              <a:t>英法空想社会主义</a:t>
            </a:r>
            <a:endParaRPr lang="zh-CN" altLang="en-US" sz="2400" b="1">
              <a:solidFill>
                <a:srgbClr val="FFFF00"/>
              </a:solidFill>
              <a:latin typeface="Arial" pitchFamily="34" charset="0"/>
              <a:ea typeface="黑体" charset="-122"/>
              <a:sym typeface="+mn-ea"/>
            </a:endParaRPr>
          </a:p>
        </p:txBody>
      </p:sp>
      <p:pic>
        <p:nvPicPr>
          <p:cNvPr id="4" name="图片 3"/>
          <p:cNvPicPr>
            <a:picLocks noChangeAspect="1"/>
          </p:cNvPicPr>
          <p:nvPr/>
        </p:nvPicPr>
        <p:blipFill>
          <a:blip r:embed="rId6"/>
          <a:stretch>
            <a:fillRect/>
          </a:stretch>
        </p:blipFill>
        <p:spPr>
          <a:xfrm>
            <a:off x="2756535" y="262890"/>
            <a:ext cx="7194550" cy="5212080"/>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500"/>
                                        <p:tgtEl>
                                          <p:spTgt spid="4"/>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3" presetClass="exit" presetSubtype="10" fill="hold" nodeType="clickEffect">
                                  <p:stCondLst>
                                    <p:cond delay="0"/>
                                  </p:stCondLst>
                                  <p:childTnLst>
                                    <p:animEffect transition="out" filter="blinds(horizontal)">
                                      <p:cBhvr>
                                        <p:cTn id="29" dur="500"/>
                                        <p:tgtEl>
                                          <p:spTgt spid="4"/>
                                        </p:tgtEl>
                                      </p:cBhvr>
                                    </p:animEffect>
                                    <p:set>
                                      <p:cBhvr>
                                        <p:cTn id="30" dur="1" fill="hold">
                                          <p:stCondLst>
                                            <p:cond delay="499"/>
                                          </p:stCondLst>
                                        </p:cTn>
                                        <p:tgtEl>
                                          <p:spTgt spid="4"/>
                                        </p:tgtEl>
                                        <p:attrNameLst>
                                          <p:attrName>style.visibility</p:attrName>
                                        </p:attrNameLst>
                                      </p:cBhvr>
                                      <p:to>
                                        <p:strVal val="hidden"/>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12" grpId="0"/>
      <p:bldP spid="14"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628650" y="299085"/>
            <a:ext cx="10986135" cy="1938020"/>
          </a:xfrm>
          <a:prstGeom prst="rect">
            <a:avLst/>
          </a:prstGeom>
          <a:ln>
            <a:solidFill>
              <a:schemeClr val="tx1"/>
            </a:solidFill>
          </a:ln>
        </p:spPr>
        <p:txBody>
          <a:bodyPr wrap="square">
            <a:spAutoFit/>
          </a:bodyPr>
          <a:lstStyle/>
          <a:p>
            <a:pPr>
              <a:defRPr/>
            </a:pPr>
            <a:r>
              <a:rPr kumimoji="1" lang="en-US" altLang="zh-CN" sz="2000">
                <a:solidFill>
                  <a:srgbClr val="FF0000"/>
                </a:solidFill>
                <a:latin typeface="仿宋" panose="02010609060101010101" charset="-122"/>
                <a:ea typeface="仿宋" panose="02010609060101010101" charset="-122"/>
              </a:rPr>
              <a:t>    </a:t>
            </a:r>
            <a:r>
              <a:rPr lang="zh-CN" altLang="en-US" sz="2400" b="1">
                <a:latin typeface="黑体" panose="02010609060101010101" charset="-122"/>
                <a:ea typeface="黑体" panose="02010609060101010101" charset="-122"/>
                <a:cs typeface="黑体" panose="02010609060101010101" charset="-122"/>
              </a:rPr>
              <a:t>寄希望于富人的道德情感来实现社会主义的理想。圣西门曾试图谋取教皇和路易十八的支持。傅立叶曾于每天中午坐在自己的房间里，等候人们对他在报上的请求支持的呼吁作出响应，白白等候了12年。1825年，欧文在美国印第安纳州120 多平方千米土地上建立了一个名为“新和谐公社”的社会组织，进行共产主义的实验，最终破产。</a:t>
            </a:r>
            <a:endParaRPr lang="zh-CN" altLang="en-US" sz="2400" b="1">
              <a:latin typeface="黑体" panose="02010609060101010101" charset="-122"/>
              <a:ea typeface="黑体" panose="02010609060101010101" charset="-122"/>
              <a:cs typeface="黑体" panose="02010609060101010101" charset="-122"/>
            </a:endParaRPr>
          </a:p>
        </p:txBody>
      </p:sp>
      <p:sp>
        <p:nvSpPr>
          <p:cNvPr id="15" name="文本框 8"/>
          <p:cNvSpPr txBox="1"/>
          <p:nvPr/>
        </p:nvSpPr>
        <p:spPr>
          <a:xfrm>
            <a:off x="577850" y="2634615"/>
            <a:ext cx="11036935" cy="2163445"/>
          </a:xfrm>
          <a:prstGeom prst="rect">
            <a:avLst/>
          </a:prstGeom>
          <a:noFill/>
          <a:ln>
            <a:solidFill>
              <a:srgbClr val="C00000"/>
            </a:solidFill>
          </a:ln>
        </p:spPr>
        <p:txBody>
          <a:bodyPr wrap="square" rtlCol="0">
            <a:spAutoFit/>
          </a:bodyPr>
          <a:lstStyle/>
          <a:p>
            <a:pPr>
              <a:lnSpc>
                <a:spcPts val="3200"/>
              </a:lnSpc>
            </a:pPr>
            <a:r>
              <a:rPr lang="en-US" altLang="zh-CN" sz="2400">
                <a:latin typeface="仿宋" panose="02010609060101010101" charset="-122"/>
                <a:ea typeface="仿宋" panose="02010609060101010101" charset="-122"/>
              </a:rPr>
              <a:t>    </a:t>
            </a:r>
            <a:r>
              <a:rPr kumimoji="1" lang="zh-CN" altLang="en-US" sz="2800" b="1">
                <a:latin typeface="黑体" panose="02010609060101010101" charset="-122"/>
                <a:ea typeface="黑体" panose="02010609060101010101" charset="-122"/>
                <a:cs typeface="黑体" panose="02010609060101010101" charset="-122"/>
              </a:rPr>
              <a:t>他们同情工人阶级的处境，但不了解这个阶级的伟大历史作用，反对无产阶级的革命斗争,他们看到了阶级对立，但看不到无产阶级方面的任何历史主动性。他们拒绝……一切革命行动，想通过和平途径达到自己目的。</a:t>
            </a:r>
            <a:endParaRPr kumimoji="1" lang="zh-CN" altLang="en-US" sz="2800" b="1">
              <a:latin typeface="黑体" charset="-122"/>
              <a:ea typeface="黑体" charset="-122"/>
              <a:cs typeface="黑体" panose="02010609060101010101" charset="-122"/>
            </a:endParaRPr>
          </a:p>
          <a:p>
            <a:r>
              <a:rPr kumimoji="1" lang="zh-CN" altLang="en-US" sz="2800" b="1">
                <a:latin typeface="黑体" panose="02010609060101010101" charset="-122"/>
                <a:ea typeface="黑体" panose="02010609060101010101" charset="-122"/>
                <a:cs typeface="黑体" panose="02010609060101010101" charset="-122"/>
              </a:rPr>
              <a:t>                              ——《马克思恩格斯选集》第一卷</a:t>
            </a:r>
            <a:endParaRPr kumimoji="1" lang="zh-CN" altLang="en-US" sz="2800" b="1">
              <a:latin typeface="黑体" panose="02010609060101010101" charset="-122"/>
              <a:ea typeface="黑体" panose="02010609060101010101" charset="-122"/>
              <a:cs typeface="黑体" panose="02010609060101010101" charset="-122"/>
            </a:endParaRPr>
          </a:p>
        </p:txBody>
      </p:sp>
      <p:pic>
        <p:nvPicPr>
          <p:cNvPr id="3" name="图片 2"/>
          <p:cNvPicPr>
            <a:picLocks noChangeAspect="1"/>
          </p:cNvPicPr>
          <p:nvPr/>
        </p:nvPicPr>
        <p:blipFill>
          <a:blip r:embed="rId3"/>
          <a:stretch>
            <a:fillRect/>
          </a:stretch>
        </p:blipFill>
        <p:spPr>
          <a:xfrm>
            <a:off x="1050925" y="5095240"/>
            <a:ext cx="9754870" cy="1109345"/>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3" presetClass="entr" presetSubtype="1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linds(horizontal)">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 name="矩形 21"/>
          <p:cNvSpPr/>
          <p:nvPr/>
        </p:nvSpPr>
        <p:spPr>
          <a:xfrm>
            <a:off x="1341755" y="1544955"/>
            <a:ext cx="10119995" cy="2245360"/>
          </a:xfrm>
          <a:prstGeom prst="rect">
            <a:avLst/>
          </a:prstGeom>
          <a:noFill/>
          <a:ln w="9525">
            <a:noFill/>
          </a:ln>
        </p:spPr>
        <p:txBody>
          <a:bodyPr wrap="square">
            <a:spAutoFit/>
          </a:bodyPr>
          <a:lstStyle/>
          <a:p>
            <a:r>
              <a:rPr lang="zh-CN" altLang="en-US" sz="2800" b="1">
                <a:solidFill>
                  <a:srgbClr val="0000FF"/>
                </a:solidFill>
                <a:latin typeface="Arial Black" panose="020b0a04020102020204" pitchFamily="34" charset="0"/>
                <a:ea typeface="微软雅黑" panose="020b0503020204020204" pitchFamily="34" charset="-122"/>
              </a:rPr>
              <a:t>“马克思主义和任何新的学说一样，它必须首先从</a:t>
            </a:r>
            <a:r>
              <a:rPr lang="zh-CN" altLang="en-US" sz="2800" b="1">
                <a:solidFill>
                  <a:srgbClr val="C00000"/>
                </a:solidFill>
                <a:latin typeface="Arial Black" panose="020b0a04020102020204" pitchFamily="34" charset="0"/>
                <a:ea typeface="微软雅黑" panose="020b0503020204020204" pitchFamily="34" charset="-122"/>
              </a:rPr>
              <a:t>已有的思想材料</a:t>
            </a:r>
            <a:r>
              <a:rPr lang="zh-CN" altLang="en-US" sz="2800" b="1">
                <a:solidFill>
                  <a:srgbClr val="0000FF"/>
                </a:solidFill>
                <a:latin typeface="Arial Black" panose="020b0a04020102020204" pitchFamily="34" charset="0"/>
                <a:ea typeface="微软雅黑" panose="020b0503020204020204" pitchFamily="34" charset="-122"/>
              </a:rPr>
              <a:t>出发，虽然它的根源深藏在物质的经济的事实中。”</a:t>
            </a:r>
            <a:endParaRPr lang="zh-CN" altLang="en-US" sz="2800" b="1">
              <a:solidFill>
                <a:srgbClr val="0000FF"/>
              </a:solidFill>
              <a:latin typeface="Arial Black" pitchFamily="34" charset="0"/>
              <a:ea typeface="微软雅黑" pitchFamily="34" charset="-122"/>
            </a:endParaRPr>
          </a:p>
          <a:p>
            <a:r>
              <a:rPr lang="zh-CN" altLang="en-US" sz="2800" b="1">
                <a:solidFill>
                  <a:srgbClr val="0000FF"/>
                </a:solidFill>
                <a:latin typeface="Arial Black" panose="020b0a04020102020204" pitchFamily="34" charset="0"/>
                <a:ea typeface="微软雅黑" panose="020b0503020204020204" pitchFamily="34" charset="-122"/>
              </a:rPr>
              <a:t>                                                    </a:t>
            </a:r>
            <a:r>
              <a:rPr lang="en-US" altLang="zh-CN" sz="2800" b="1">
                <a:solidFill>
                  <a:srgbClr val="0000FF"/>
                </a:solidFill>
                <a:latin typeface="Arial Black" panose="020b0a04020102020204" pitchFamily="34" charset="0"/>
                <a:ea typeface="微软雅黑" panose="020b0503020204020204" pitchFamily="34" charset="-122"/>
              </a:rPr>
              <a:t>——</a:t>
            </a:r>
            <a:r>
              <a:rPr lang="zh-CN" altLang="en-US" sz="2800" b="1">
                <a:solidFill>
                  <a:srgbClr val="0000FF"/>
                </a:solidFill>
                <a:latin typeface="Arial Black" panose="020b0a04020102020204" pitchFamily="34" charset="0"/>
                <a:ea typeface="微软雅黑" panose="020b0503020204020204" pitchFamily="34" charset="-122"/>
              </a:rPr>
              <a:t>恩格斯</a:t>
            </a:r>
            <a:endParaRPr lang="en-US" altLang="zh-CN" sz="2800" b="1">
              <a:solidFill>
                <a:srgbClr val="0000FF"/>
              </a:solidFill>
              <a:latin typeface="Arial Black" pitchFamily="34" charset="0"/>
              <a:ea typeface="微软雅黑" pitchFamily="34" charset="-122"/>
            </a:endParaRPr>
          </a:p>
          <a:p>
            <a:endParaRPr lang="en-US" altLang="zh-CN" sz="2800" b="1">
              <a:solidFill>
                <a:srgbClr val="0000FF"/>
              </a:solidFill>
              <a:latin typeface="Arial Black" panose="020b0a04020102020204" pitchFamily="34" charset="0"/>
              <a:ea typeface="微软雅黑" panose="020b0503020204020204" pitchFamily="34" charset="-122"/>
            </a:endParaRPr>
          </a:p>
          <a:p>
            <a:endParaRPr lang="zh-CN" altLang="en-US" sz="2800" b="1">
              <a:solidFill>
                <a:srgbClr val="0000FF"/>
              </a:solidFill>
              <a:latin typeface="Arial Black" panose="020b0a04020102020204" pitchFamily="34" charset="0"/>
              <a:ea typeface="微软雅黑" panose="020b0503020204020204" pitchFamily="34" charset="-122"/>
            </a:endParaRPr>
          </a:p>
        </p:txBody>
      </p:sp>
      <p:sp>
        <p:nvSpPr>
          <p:cNvPr id="9220" name="AutoShape 4"/>
          <p:cNvSpPr/>
          <p:nvPr/>
        </p:nvSpPr>
        <p:spPr>
          <a:xfrm>
            <a:off x="3887788" y="188913"/>
            <a:ext cx="4225925" cy="604837"/>
          </a:xfrm>
          <a:prstGeom prst="flowChartAlternateProcess">
            <a:avLst/>
          </a:prstGeom>
          <a:solidFill>
            <a:srgbClr val="00B0F0"/>
          </a:solidFill>
          <a:ln w="9525" cap="flat" cmpd="sng">
            <a:solidFill>
              <a:sysClr val="windowText" lastClr="000000"/>
            </a:solidFill>
            <a:prstDash val="solid"/>
            <a:miter/>
            <a:headEnd type="none" w="med" len="med"/>
            <a:tailEnd type="none" w="med" len="med"/>
          </a:ln>
        </p:spPr>
        <p:txBody>
          <a:bodyPr wrap="none" anchor="ctr"/>
          <a:lstStyle/>
          <a:p>
            <a:pPr algn="ctr"/>
            <a:r>
              <a:rPr lang="zh-CN" altLang="en-US" sz="3200" b="1">
                <a:latin typeface="Times New Roman" panose="02020603050405020304" charset="0"/>
                <a:ea typeface="黑体" panose="02010609060101010101" charset="-122"/>
              </a:rPr>
              <a:t>三大理论来源</a:t>
            </a:r>
            <a:endParaRPr lang="zh-CN" altLang="en-US" sz="3200" b="1">
              <a:latin typeface="Times New Roman" panose="02020603050405020304"/>
              <a:ea typeface="黑体" charset="-122"/>
            </a:endParaRPr>
          </a:p>
        </p:txBody>
      </p:sp>
      <p:sp>
        <p:nvSpPr>
          <p:cNvPr id="9221" name="Rectangle 5"/>
          <p:cNvSpPr>
            <a:spLocks noChangeArrowheads="1"/>
          </p:cNvSpPr>
          <p:nvPr/>
        </p:nvSpPr>
        <p:spPr bwMode="auto">
          <a:xfrm>
            <a:off x="334963" y="1700213"/>
            <a:ext cx="3455988" cy="1223963"/>
          </a:xfrm>
          <a:prstGeom prst="rect">
            <a:avLst/>
          </a:prstGeom>
          <a:gradFill>
            <a:gsLst>
              <a:gs pos="100000">
                <a:srgbClr val="7B32B2"/>
              </a:gs>
              <a:gs pos="100000">
                <a:srgbClr val="401A5D"/>
              </a:gs>
            </a:gsLst>
            <a:lin ang="5400000" scaled="0"/>
          </a:gradFill>
          <a:ln w="9525">
            <a:solidFill>
              <a:sysClr val="windowText" lastClr="000000"/>
            </a:solidFill>
            <a:miter lim="800000"/>
          </a:ln>
          <a:effectLst/>
        </p:spPr>
        <p:txBody>
          <a:bodyPr wrap="none"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2400" b="1" noProof="0">
                <a:ln>
                  <a:noFill/>
                </a:ln>
                <a:solidFill>
                  <a:srgbClr val="FFFF00"/>
                </a:solidFill>
                <a:effectLst/>
                <a:uLnTx/>
                <a:uFillTx/>
                <a:ea typeface="黑体" panose="02010609060101010101" charset="-122"/>
                <a:sym typeface="微软雅黑" panose="020b0503020204020204" pitchFamily="34" charset="-122"/>
              </a:rPr>
              <a:t>德意志</a:t>
            </a:r>
            <a:r>
              <a:rPr kumimoji="1" lang="zh-CN" altLang="en-US" sz="2400" b="1" i="0" u="none" strike="noStrike" kern="1200" cap="none" spc="0" normalizeH="0" baseline="0" noProof="0">
                <a:ln>
                  <a:noFill/>
                </a:ln>
                <a:solidFill>
                  <a:srgbClr val="FFFF00"/>
                </a:solidFill>
                <a:effectLst/>
                <a:uLnTx/>
                <a:uFillTx/>
                <a:latin typeface="Times New Roman" panose="02020603050405020304" charset="0"/>
                <a:ea typeface="黑体" panose="02010609060101010101" charset="-122"/>
                <a:cs typeface="+mn-ea"/>
              </a:rPr>
              <a:t>古典哲学</a:t>
            </a:r>
            <a:endParaRPr kumimoji="1" lang="zh-CN" altLang="en-US" sz="2400" b="1" i="0" u="none" strike="noStrike" kern="1200" cap="none" spc="0" normalizeH="0" baseline="0" noProof="0">
              <a:ln>
                <a:noFill/>
              </a:ln>
              <a:solidFill>
                <a:srgbClr val="FFFF00"/>
              </a:solidFill>
              <a:effectLst/>
              <a:uLnTx/>
              <a:uFillTx/>
              <a:latin typeface="Times New Roman" panose="02020603050405020304"/>
              <a:ea typeface="黑体" charset="-122"/>
              <a:cs typeface="+mn-ea"/>
            </a:endParaRPr>
          </a:p>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1800" b="1" i="0" u="none" strike="noStrike" kern="1200" cap="none" spc="0" normalizeH="0" baseline="0" noProof="0">
                <a:ln>
                  <a:noFill/>
                </a:ln>
                <a:solidFill>
                  <a:srgbClr val="FFC000"/>
                </a:solidFill>
                <a:effectLst/>
                <a:uLnTx/>
                <a:uFillTx/>
                <a:latin typeface="楷体" panose="02010609060101010101" charset="-122"/>
                <a:ea typeface="楷体" panose="02010609060101010101" charset="-122"/>
                <a:cs typeface="+mn-ea"/>
              </a:rPr>
              <a:t>黑格尔的辩证法思想</a:t>
            </a:r>
            <a:endParaRPr kumimoji="1" lang="zh-CN" altLang="en-US" sz="1800" b="1" i="0" u="none" strike="noStrike" kern="1200" cap="none" spc="0" normalizeH="0" baseline="0" noProof="0">
              <a:ln>
                <a:noFill/>
              </a:ln>
              <a:solidFill>
                <a:srgbClr val="FFC000"/>
              </a:solidFill>
              <a:effectLst/>
              <a:uLnTx/>
              <a:uFillTx/>
              <a:latin typeface="楷体" panose="02010609060101010101" charset="-122"/>
              <a:ea typeface="楷体" panose="02010609060101010101" charset="-122"/>
              <a:cs typeface="+mn-ea"/>
            </a:endParaRPr>
          </a:p>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1800" b="1" i="0" u="none" strike="noStrike" kern="1200" cap="none" spc="0" normalizeH="0" baseline="0" noProof="0">
                <a:ln>
                  <a:noFill/>
                </a:ln>
                <a:solidFill>
                  <a:srgbClr val="FFC000"/>
                </a:solidFill>
                <a:effectLst/>
                <a:uLnTx/>
                <a:uFillTx/>
                <a:latin typeface="楷体" panose="02010609060101010101" charset="-122"/>
                <a:ea typeface="楷体" panose="02010609060101010101" charset="-122"/>
                <a:cs typeface="+mn-ea"/>
              </a:rPr>
              <a:t>费尔巴哈的唯物主义思想</a:t>
            </a:r>
            <a:endParaRPr kumimoji="1" lang="zh-CN" altLang="en-US" sz="1800" b="1" i="0" u="none" strike="noStrike" kern="1200" cap="none" spc="0" normalizeH="0" baseline="0" noProof="0">
              <a:ln>
                <a:noFill/>
              </a:ln>
              <a:solidFill>
                <a:srgbClr val="FFC000"/>
              </a:solidFill>
              <a:effectLst/>
              <a:uLnTx/>
              <a:uFillTx/>
              <a:latin typeface="楷体" panose="02010609060101010101" charset="-122"/>
              <a:ea typeface="楷体" panose="02010609060101010101" charset="-122"/>
              <a:cs typeface="+mn-ea"/>
            </a:endParaRPr>
          </a:p>
        </p:txBody>
      </p:sp>
      <p:sp>
        <p:nvSpPr>
          <p:cNvPr id="9222" name="Rectangle 6"/>
          <p:cNvSpPr>
            <a:spLocks noChangeArrowheads="1"/>
          </p:cNvSpPr>
          <p:nvPr/>
        </p:nvSpPr>
        <p:spPr bwMode="auto">
          <a:xfrm>
            <a:off x="3887788" y="1700213"/>
            <a:ext cx="4032250" cy="1223963"/>
          </a:xfrm>
          <a:prstGeom prst="rect">
            <a:avLst/>
          </a:prstGeom>
          <a:solidFill>
            <a:srgbClr val="7030A0"/>
          </a:solidFill>
          <a:ln w="9525">
            <a:solidFill>
              <a:sysClr val="windowText" lastClr="000000"/>
            </a:solidFill>
            <a:miter lim="800000"/>
          </a:ln>
          <a:effectLst/>
        </p:spPr>
        <p:txBody>
          <a:bodyPr wrap="none"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en-US" altLang="zh-CN" sz="2400" b="1" i="0" u="none" strike="noStrike" kern="1200" cap="none" spc="0" normalizeH="0" baseline="0" noProof="0">
                <a:ln>
                  <a:noFill/>
                </a:ln>
                <a:solidFill>
                  <a:sysClr val="windowText" lastClr="000000"/>
                </a:solidFill>
                <a:effectLst/>
                <a:uLnTx/>
                <a:uFillTx/>
                <a:latin typeface="Times New Roman" panose="02020603050405020304" charset="0"/>
                <a:ea typeface="黑体" panose="02010609060101010101" charset="-122"/>
                <a:cs typeface="+mn-ea"/>
              </a:rPr>
              <a:t>  </a:t>
            </a:r>
            <a:r>
              <a:rPr kumimoji="1" lang="zh-CN" altLang="en-US" sz="2400" b="1" noProof="0">
                <a:ln>
                  <a:noFill/>
                </a:ln>
                <a:solidFill>
                  <a:srgbClr val="FFFF00"/>
                </a:solidFill>
                <a:effectLst/>
                <a:uLnTx/>
                <a:uFillTx/>
                <a:ea typeface="黑体" panose="02010609060101010101" charset="-122"/>
                <a:sym typeface="微软雅黑" panose="020b0503020204020204" pitchFamily="34" charset="-122"/>
              </a:rPr>
              <a:t>英国</a:t>
            </a:r>
            <a:r>
              <a:rPr kumimoji="1" lang="zh-CN" altLang="en-US" sz="2400" b="1" i="0" u="none" strike="noStrike" kern="1200" cap="none" spc="0" normalizeH="0" baseline="0" noProof="0">
                <a:ln>
                  <a:noFill/>
                </a:ln>
                <a:solidFill>
                  <a:srgbClr val="FFFF00"/>
                </a:solidFill>
                <a:effectLst/>
                <a:uLnTx/>
                <a:uFillTx/>
                <a:latin typeface="Times New Roman" panose="02020603050405020304" charset="0"/>
                <a:ea typeface="黑体" panose="02010609060101010101" charset="-122"/>
                <a:cs typeface="+mn-ea"/>
              </a:rPr>
              <a:t>古典政治经济学</a:t>
            </a:r>
            <a:endParaRPr kumimoji="1" lang="zh-CN" altLang="en-US" sz="2400" b="0" i="0" u="none" strike="noStrike" kern="1200" cap="none" spc="0" normalizeH="0" baseline="0" noProof="0">
              <a:ln>
                <a:noFill/>
              </a:ln>
              <a:solidFill>
                <a:srgbClr val="FFFF00"/>
              </a:solidFill>
              <a:effectLst/>
              <a:uLnTx/>
              <a:uFillTx/>
              <a:latin typeface="Times New Roman" panose="02020603050405020304"/>
              <a:ea typeface="黑体" charset="-122"/>
              <a:cs typeface="+mn-ea"/>
            </a:endParaRPr>
          </a:p>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1800" b="1" i="0" u="none" strike="noStrike" kern="1200" cap="none" spc="0" normalizeH="0" baseline="0" noProof="0">
                <a:ln>
                  <a:noFill/>
                </a:ln>
                <a:solidFill>
                  <a:srgbClr val="FFC000"/>
                </a:solidFill>
                <a:effectLst/>
                <a:uLnTx/>
                <a:uFillTx/>
                <a:latin typeface="楷体" panose="02010609060101010101" charset="-122"/>
                <a:ea typeface="楷体" panose="02010609060101010101" charset="-122"/>
                <a:cs typeface="楷体" panose="02010609060101010101" charset="-122"/>
              </a:rPr>
              <a:t>亚当</a:t>
            </a:r>
            <a:r>
              <a:rPr kumimoji="1" lang="en-US" altLang="zh-CN" sz="1800" b="1" i="0" u="none" strike="noStrike" kern="1200" cap="none" spc="0" normalizeH="0" baseline="0" noProof="0">
                <a:ln>
                  <a:noFill/>
                </a:ln>
                <a:solidFill>
                  <a:srgbClr val="FFC000"/>
                </a:solidFill>
                <a:effectLst/>
                <a:uLnTx/>
                <a:uFillTx/>
                <a:latin typeface="楷体" panose="02010609060101010101" charset="-122"/>
                <a:ea typeface="楷体" panose="02010609060101010101" charset="-122"/>
                <a:cs typeface="楷体" panose="02010609060101010101" charset="-122"/>
              </a:rPr>
              <a:t>·</a:t>
            </a:r>
            <a:r>
              <a:rPr kumimoji="1" lang="zh-CN" altLang="en-US" sz="1800" b="1" i="0" u="none" strike="noStrike" kern="1200" cap="none" spc="0" normalizeH="0" baseline="0" noProof="0">
                <a:ln>
                  <a:noFill/>
                </a:ln>
                <a:solidFill>
                  <a:srgbClr val="FFC000"/>
                </a:solidFill>
                <a:effectLst/>
                <a:uLnTx/>
                <a:uFillTx/>
                <a:latin typeface="楷体" panose="02010609060101010101" charset="-122"/>
                <a:ea typeface="楷体" panose="02010609060101010101" charset="-122"/>
                <a:cs typeface="楷体" panose="02010609060101010101" charset="-122"/>
              </a:rPr>
              <a:t>斯密；大卫</a:t>
            </a:r>
            <a:r>
              <a:rPr kumimoji="1" lang="en-US" altLang="zh-CN" sz="1800" b="1" i="0" u="none" strike="noStrike" kern="1200" cap="none" spc="0" normalizeH="0" baseline="0" noProof="0">
                <a:ln>
                  <a:noFill/>
                </a:ln>
                <a:solidFill>
                  <a:srgbClr val="FFC000"/>
                </a:solidFill>
                <a:effectLst/>
                <a:uLnTx/>
                <a:uFillTx/>
                <a:latin typeface="楷体" panose="02010609060101010101" charset="-122"/>
                <a:ea typeface="楷体" panose="02010609060101010101" charset="-122"/>
                <a:cs typeface="楷体" panose="02010609060101010101" charset="-122"/>
              </a:rPr>
              <a:t>·</a:t>
            </a:r>
            <a:r>
              <a:rPr kumimoji="1" lang="zh-CN" altLang="en-US" sz="1800" b="1" i="0" u="none" strike="noStrike" kern="1200" cap="none" spc="0" normalizeH="0" baseline="0" noProof="0">
                <a:ln>
                  <a:noFill/>
                </a:ln>
                <a:solidFill>
                  <a:srgbClr val="FFC000"/>
                </a:solidFill>
                <a:effectLst/>
                <a:uLnTx/>
                <a:uFillTx/>
                <a:latin typeface="楷体" panose="02010609060101010101" charset="-122"/>
                <a:ea typeface="楷体" panose="02010609060101010101" charset="-122"/>
                <a:cs typeface="楷体" panose="02010609060101010101" charset="-122"/>
              </a:rPr>
              <a:t>李嘉图</a:t>
            </a:r>
            <a:endParaRPr kumimoji="1" lang="zh-CN" altLang="en-US" sz="1800" b="1" i="0" u="none" strike="noStrike" kern="1200" cap="none" spc="0" normalizeH="0" baseline="0" noProof="0">
              <a:ln>
                <a:noFill/>
              </a:ln>
              <a:solidFill>
                <a:srgbClr val="FFC000"/>
              </a:solidFill>
              <a:effectLst/>
              <a:uLnTx/>
              <a:uFillTx/>
              <a:latin typeface="楷体" panose="02010609060101010101" charset="-122"/>
              <a:ea typeface="楷体" panose="02010609060101010101" charset="-122"/>
              <a:cs typeface="楷体" panose="02010609060101010101" charset="-122"/>
            </a:endParaRPr>
          </a:p>
        </p:txBody>
      </p:sp>
      <p:sp>
        <p:nvSpPr>
          <p:cNvPr id="9223" name="Rectangle 7"/>
          <p:cNvSpPr/>
          <p:nvPr/>
        </p:nvSpPr>
        <p:spPr>
          <a:xfrm>
            <a:off x="8015288" y="1700213"/>
            <a:ext cx="3937000" cy="1223962"/>
          </a:xfrm>
          <a:prstGeom prst="rect">
            <a:avLst/>
          </a:prstGeom>
          <a:gradFill>
            <a:gsLst>
              <a:gs pos="0">
                <a:srgbClr val="7B32B2"/>
              </a:gs>
              <a:gs pos="100000">
                <a:srgbClr val="401A5D"/>
              </a:gs>
            </a:gsLst>
            <a:lin ang="5400000" scaled="0"/>
          </a:gradFill>
          <a:ln w="9525" cap="flat" cmpd="sng">
            <a:solidFill>
              <a:sysClr val="windowText" lastClr="000000"/>
            </a:solidFill>
            <a:prstDash val="solid"/>
            <a:miter/>
            <a:headEnd type="none" w="med" len="med"/>
            <a:tailEnd type="none" w="med" len="med"/>
          </a:ln>
        </p:spPr>
        <p:txBody>
          <a:bodyPr wrap="none" anchor="ctr"/>
          <a:lstStyle/>
          <a:p>
            <a:pPr algn="ctr"/>
            <a:r>
              <a:rPr lang="zh-CN" altLang="en-US" sz="2400" b="1">
                <a:solidFill>
                  <a:srgbClr val="FFFF00"/>
                </a:solidFill>
                <a:latin typeface="Verdana" panose="020b0604030504040204" pitchFamily="34" charset="0"/>
                <a:ea typeface="黑体" panose="02010609060101010101" charset="-122"/>
                <a:sym typeface="微软雅黑" panose="020b0503020204020204" pitchFamily="34" charset="-122"/>
              </a:rPr>
              <a:t>英法</a:t>
            </a:r>
            <a:r>
              <a:rPr lang="zh-CN" altLang="en-US" sz="2400" b="1">
                <a:solidFill>
                  <a:srgbClr val="FFFF00"/>
                </a:solidFill>
                <a:latin typeface="Times New Roman" panose="02020603050405020304" charset="0"/>
                <a:ea typeface="黑体" panose="02010609060101010101" charset="-122"/>
              </a:rPr>
              <a:t>空想社会主义</a:t>
            </a:r>
            <a:endParaRPr lang="zh-CN" altLang="en-US" sz="2400" b="1">
              <a:solidFill>
                <a:srgbClr val="FFFF00"/>
              </a:solidFill>
              <a:latin typeface="Times New Roman" panose="02020603050405020304"/>
              <a:ea typeface="黑体" charset="-122"/>
            </a:endParaRPr>
          </a:p>
          <a:p>
            <a:pPr algn="ctr"/>
            <a:r>
              <a:rPr lang="zh-CN" altLang="en-US" b="1">
                <a:solidFill>
                  <a:srgbClr val="FFC000"/>
                </a:solidFill>
                <a:latin typeface="楷体" panose="02010609060101010101" charset="-122"/>
                <a:ea typeface="楷体" panose="02010609060101010101" charset="-122"/>
              </a:rPr>
              <a:t>圣西门（法）傅立叶（法）</a:t>
            </a:r>
            <a:endParaRPr lang="zh-CN" altLang="en-US" b="1">
              <a:solidFill>
                <a:srgbClr val="FFC000"/>
              </a:solidFill>
              <a:latin typeface="楷体" panose="02010609060101010101" charset="-122"/>
              <a:ea typeface="楷体" panose="02010609060101010101" charset="-122"/>
            </a:endParaRPr>
          </a:p>
          <a:p>
            <a:pPr algn="ctr"/>
            <a:r>
              <a:rPr lang="zh-CN" altLang="en-US" b="1">
                <a:solidFill>
                  <a:srgbClr val="FFC000"/>
                </a:solidFill>
                <a:latin typeface="楷体" panose="02010609060101010101" charset="-122"/>
                <a:ea typeface="楷体" panose="02010609060101010101" charset="-122"/>
              </a:rPr>
              <a:t>欧文（英）</a:t>
            </a:r>
            <a:endParaRPr lang="zh-CN" altLang="en-US" b="1">
              <a:solidFill>
                <a:srgbClr val="FFC000"/>
              </a:solidFill>
              <a:latin typeface="楷体" panose="02010609060101010101" charset="-122"/>
              <a:ea typeface="楷体" panose="02010609060101010101" charset="-122"/>
            </a:endParaRPr>
          </a:p>
        </p:txBody>
      </p:sp>
      <p:grpSp>
        <p:nvGrpSpPr>
          <p:cNvPr id="24" name="组合 23"/>
          <p:cNvGrpSpPr/>
          <p:nvPr/>
        </p:nvGrpSpPr>
        <p:grpSpPr>
          <a:xfrm>
            <a:off x="4054475" y="3180715"/>
            <a:ext cx="4032885" cy="2384425"/>
            <a:chOff x="2987824" y="3068960"/>
            <a:chExt cx="2952328" cy="2384542"/>
          </a:xfrm>
        </p:grpSpPr>
        <p:pic>
          <p:nvPicPr>
            <p:cNvPr id="15" name="图片 14" descr="斯密"/>
            <p:cNvPicPr>
              <a:picLocks noChangeAspect="1"/>
            </p:cNvPicPr>
            <p:nvPr/>
          </p:nvPicPr>
          <p:blipFill>
            <a:blip r:embed="rId3"/>
            <a:srcRect b="10634"/>
            <a:stretch>
              <a:fillRect/>
            </a:stretch>
          </p:blipFill>
          <p:spPr>
            <a:xfrm>
              <a:off x="3059832" y="3068960"/>
              <a:ext cx="1368152" cy="2031365"/>
            </a:xfrm>
            <a:prstGeom prst="rect">
              <a:avLst/>
            </a:prstGeom>
            <a:noFill/>
            <a:ln w="9525">
              <a:noFill/>
            </a:ln>
          </p:spPr>
        </p:pic>
        <p:sp>
          <p:nvSpPr>
            <p:cNvPr id="16" name="文本框 90131"/>
            <p:cNvSpPr txBox="1"/>
            <p:nvPr/>
          </p:nvSpPr>
          <p:spPr>
            <a:xfrm>
              <a:off x="2987824" y="5085184"/>
              <a:ext cx="1440160" cy="368318"/>
            </a:xfrm>
            <a:prstGeom prst="rect">
              <a:avLst/>
            </a:prstGeom>
            <a:noFill/>
            <a:ln w="9525">
              <a:noFill/>
            </a:ln>
          </p:spPr>
          <p:txBody>
            <a:bodyPr wrap="square" anchor="t">
              <a:spAutoFit/>
            </a:bodyPr>
            <a:lstStyle/>
            <a:p>
              <a:pPr algn="ctr">
                <a:spcBef>
                  <a:spcPct val="50000"/>
                </a:spcBef>
              </a:pPr>
              <a:r>
                <a:rPr lang="zh-CN" altLang="en-US" smtClean="0">
                  <a:latin typeface="楷体" panose="02010609060101010101" charset="-122"/>
                  <a:ea typeface="楷体" panose="02010609060101010101" charset="-122"/>
                  <a:cs typeface="楷体" panose="02010609060101010101" charset="-122"/>
                </a:rPr>
                <a:t>亚当</a:t>
              </a:r>
              <a:r>
                <a:rPr lang="en-US" altLang="zh-CN" smtClean="0">
                  <a:latin typeface="楷体" panose="02010609060101010101" charset="-122"/>
                  <a:ea typeface="楷体" panose="02010609060101010101" charset="-122"/>
                  <a:cs typeface="楷体" panose="02010609060101010101" charset="-122"/>
                </a:rPr>
                <a:t>·</a:t>
              </a:r>
              <a:r>
                <a:rPr lang="zh-CN" altLang="en-US" smtClean="0">
                  <a:latin typeface="楷体" panose="02010609060101010101" charset="-122"/>
                  <a:ea typeface="楷体" panose="02010609060101010101" charset="-122"/>
                  <a:cs typeface="楷体" panose="02010609060101010101" charset="-122"/>
                </a:rPr>
                <a:t>斯密</a:t>
              </a:r>
              <a:endParaRPr lang="zh-CN" altLang="en-US">
                <a:latin typeface="楷体" panose="02010609060101010101" charset="-122"/>
                <a:ea typeface="楷体" panose="02010609060101010101" charset="-122"/>
                <a:cs typeface="楷体" panose="02010609060101010101" charset="-122"/>
              </a:endParaRPr>
            </a:p>
          </p:txBody>
        </p:sp>
        <p:pic>
          <p:nvPicPr>
            <p:cNvPr id="17" name="图片 16" descr="李嘉图"/>
            <p:cNvPicPr>
              <a:picLocks noChangeAspect="1"/>
            </p:cNvPicPr>
            <p:nvPr/>
          </p:nvPicPr>
          <p:blipFill>
            <a:blip r:embed="rId4"/>
            <a:stretch>
              <a:fillRect/>
            </a:stretch>
          </p:blipFill>
          <p:spPr>
            <a:xfrm>
              <a:off x="4427984" y="3068960"/>
              <a:ext cx="1440160" cy="2029460"/>
            </a:xfrm>
            <a:prstGeom prst="rect">
              <a:avLst/>
            </a:prstGeom>
            <a:noFill/>
            <a:ln w="9525">
              <a:noFill/>
            </a:ln>
          </p:spPr>
        </p:pic>
        <p:sp>
          <p:nvSpPr>
            <p:cNvPr id="18" name="文本框 90131"/>
            <p:cNvSpPr txBox="1"/>
            <p:nvPr/>
          </p:nvSpPr>
          <p:spPr>
            <a:xfrm>
              <a:off x="4355976" y="5085184"/>
              <a:ext cx="1584176" cy="368318"/>
            </a:xfrm>
            <a:prstGeom prst="rect">
              <a:avLst/>
            </a:prstGeom>
            <a:noFill/>
            <a:ln w="9525">
              <a:noFill/>
            </a:ln>
          </p:spPr>
          <p:txBody>
            <a:bodyPr wrap="square" anchor="t">
              <a:spAutoFit/>
            </a:bodyPr>
            <a:lstStyle/>
            <a:p>
              <a:pPr algn="ctr">
                <a:spcBef>
                  <a:spcPct val="50000"/>
                </a:spcBef>
              </a:pPr>
              <a:r>
                <a:rPr lang="zh-CN" altLang="en-US" smtClean="0">
                  <a:latin typeface="楷体" panose="02010609060101010101" charset="-122"/>
                  <a:ea typeface="楷体" panose="02010609060101010101" charset="-122"/>
                  <a:cs typeface="楷体" panose="02010609060101010101" charset="-122"/>
                </a:rPr>
                <a:t>大卫</a:t>
              </a:r>
              <a:r>
                <a:rPr lang="en-US" altLang="zh-CN" smtClean="0">
                  <a:latin typeface="楷体" panose="02010609060101010101" charset="-122"/>
                  <a:ea typeface="楷体" panose="02010609060101010101" charset="-122"/>
                  <a:cs typeface="楷体" panose="02010609060101010101" charset="-122"/>
                </a:rPr>
                <a:t>·</a:t>
              </a:r>
              <a:r>
                <a:rPr lang="zh-CN" altLang="en-US" smtClean="0">
                  <a:latin typeface="楷体" panose="02010609060101010101" charset="-122"/>
                  <a:ea typeface="楷体" panose="02010609060101010101" charset="-122"/>
                  <a:cs typeface="楷体" panose="02010609060101010101" charset="-122"/>
                </a:rPr>
                <a:t>李嘉图</a:t>
              </a:r>
              <a:endParaRPr lang="zh-CN" altLang="en-US">
                <a:latin typeface="楷体" panose="02010609060101010101" charset="-122"/>
                <a:ea typeface="楷体" panose="02010609060101010101" charset="-122"/>
                <a:cs typeface="楷体" panose="02010609060101010101" charset="-122"/>
              </a:endParaRPr>
            </a:p>
          </p:txBody>
        </p:sp>
      </p:grpSp>
      <p:sp>
        <p:nvSpPr>
          <p:cNvPr id="9230" name="Line 14"/>
          <p:cNvSpPr/>
          <p:nvPr/>
        </p:nvSpPr>
        <p:spPr>
          <a:xfrm flipH="1">
            <a:off x="6096000" y="2997200"/>
            <a:ext cx="0" cy="762000"/>
          </a:xfrm>
          <a:prstGeom prst="line">
            <a:avLst/>
          </a:prstGeom>
          <a:ln w="76200" cap="flat" cmpd="sng">
            <a:solidFill>
              <a:srgbClr val="FF0000"/>
            </a:solidFill>
            <a:prstDash val="solid"/>
            <a:headEnd type="none" w="med" len="med"/>
            <a:tailEnd type="triangle" w="med" len="med"/>
          </a:ln>
        </p:spPr>
        <p:txBody>
          <a:bodyPr/>
          <a:lstStyle/>
          <a:p/>
        </p:txBody>
      </p:sp>
      <p:sp>
        <p:nvSpPr>
          <p:cNvPr id="9232" name="AutoShape 16"/>
          <p:cNvSpPr/>
          <p:nvPr/>
        </p:nvSpPr>
        <p:spPr>
          <a:xfrm>
            <a:off x="3305175" y="5661025"/>
            <a:ext cx="5759450" cy="457200"/>
          </a:xfrm>
          <a:prstGeom prst="flowChartAlternateProcess">
            <a:avLst/>
          </a:prstGeom>
          <a:solidFill>
            <a:srgbClr val="0053A3">
              <a:lumMod val="40000"/>
              <a:lumOff val="60000"/>
            </a:srgbClr>
          </a:solidFill>
          <a:ln w="9525" cap="flat" cmpd="sng">
            <a:solidFill>
              <a:sysClr val="windowText" lastClr="000000"/>
            </a:solidFill>
            <a:prstDash val="solid"/>
            <a:miter/>
            <a:headEnd type="none" w="med" len="med"/>
            <a:tailEnd type="none" w="med" len="med"/>
          </a:ln>
        </p:spPr>
        <p:txBody>
          <a:bodyPr wrap="none" anchor="ctr"/>
          <a:lstStyle/>
          <a:p>
            <a:pPr algn="ctr"/>
            <a:r>
              <a:rPr lang="zh-CN" altLang="en-US" sz="2800" b="1">
                <a:latin typeface="Times New Roman" panose="02020603050405020304" charset="0"/>
                <a:ea typeface="黑体" panose="02010609060101010101" charset="-122"/>
              </a:rPr>
              <a:t>马克思主义三个组成部分</a:t>
            </a:r>
            <a:endParaRPr lang="zh-CN" altLang="en-US" sz="2800" b="1">
              <a:latin typeface="Times New Roman" panose="02020603050405020304"/>
              <a:ea typeface="黑体" charset="-122"/>
            </a:endParaRPr>
          </a:p>
        </p:txBody>
      </p:sp>
      <p:grpSp>
        <p:nvGrpSpPr>
          <p:cNvPr id="4" name="组合 3"/>
          <p:cNvGrpSpPr/>
          <p:nvPr/>
        </p:nvGrpSpPr>
        <p:grpSpPr>
          <a:xfrm>
            <a:off x="335280" y="3141980"/>
            <a:ext cx="3456940" cy="2384425"/>
            <a:chOff x="-540568" y="4472444"/>
            <a:chExt cx="2343418" cy="2384542"/>
          </a:xfrm>
        </p:grpSpPr>
        <p:pic>
          <p:nvPicPr>
            <p:cNvPr id="11" name="图片 10" descr="20060822233820473"/>
            <p:cNvPicPr>
              <a:picLocks noChangeAspect="1"/>
            </p:cNvPicPr>
            <p:nvPr/>
          </p:nvPicPr>
          <p:blipFill>
            <a:blip r:embed="rId5"/>
            <a:stretch>
              <a:fillRect/>
            </a:stretch>
          </p:blipFill>
          <p:spPr>
            <a:xfrm>
              <a:off x="-540568" y="4472444"/>
              <a:ext cx="1129189" cy="1985645"/>
            </a:xfrm>
            <a:prstGeom prst="rect">
              <a:avLst/>
            </a:prstGeom>
            <a:noFill/>
            <a:ln w="9525">
              <a:noFill/>
            </a:ln>
          </p:spPr>
        </p:pic>
        <p:pic>
          <p:nvPicPr>
            <p:cNvPr id="12" name="图片 11" descr="费尔巴哈"/>
            <p:cNvPicPr>
              <a:picLocks noChangeAspect="1"/>
            </p:cNvPicPr>
            <p:nvPr/>
          </p:nvPicPr>
          <p:blipFill>
            <a:blip r:embed="rId6"/>
            <a:stretch>
              <a:fillRect/>
            </a:stretch>
          </p:blipFill>
          <p:spPr>
            <a:xfrm>
              <a:off x="611560" y="4472444"/>
              <a:ext cx="1191290" cy="2016223"/>
            </a:xfrm>
            <a:prstGeom prst="rect">
              <a:avLst/>
            </a:prstGeom>
            <a:noFill/>
            <a:ln w="9525">
              <a:noFill/>
            </a:ln>
          </p:spPr>
        </p:pic>
        <p:sp>
          <p:nvSpPr>
            <p:cNvPr id="13" name="文本框 90131"/>
            <p:cNvSpPr txBox="1"/>
            <p:nvPr/>
          </p:nvSpPr>
          <p:spPr>
            <a:xfrm>
              <a:off x="-468560" y="6488668"/>
              <a:ext cx="1008112" cy="368318"/>
            </a:xfrm>
            <a:prstGeom prst="rect">
              <a:avLst/>
            </a:prstGeom>
            <a:noFill/>
            <a:ln w="9525">
              <a:noFill/>
            </a:ln>
          </p:spPr>
          <p:txBody>
            <a:bodyPr wrap="square" anchor="t">
              <a:spAutoFit/>
            </a:bodyPr>
            <a:lstStyle/>
            <a:p>
              <a:pPr>
                <a:spcBef>
                  <a:spcPct val="50000"/>
                </a:spcBef>
              </a:pPr>
              <a:r>
                <a:rPr lang="zh-CN" altLang="en-US" smtClean="0">
                  <a:solidFill>
                    <a:sysClr val="windowText" lastClr="000000"/>
                  </a:solidFill>
                  <a:latin typeface="楷体" panose="02010609060101010101" charset="-122"/>
                  <a:ea typeface="楷体" panose="02010609060101010101" charset="-122"/>
                  <a:cs typeface="楷体" panose="02010609060101010101" charset="-122"/>
                </a:rPr>
                <a:t>黑格尔</a:t>
              </a:r>
              <a:endParaRPr lang="zh-CN" altLang="en-US">
                <a:solidFill>
                  <a:sysClr val="windowText" lastClr="000000"/>
                </a:solidFill>
                <a:latin typeface="楷体" panose="02010609060101010101" charset="-122"/>
                <a:ea typeface="楷体" panose="02010609060101010101" charset="-122"/>
                <a:cs typeface="楷体" panose="02010609060101010101" charset="-122"/>
              </a:endParaRPr>
            </a:p>
          </p:txBody>
        </p:sp>
        <p:sp>
          <p:nvSpPr>
            <p:cNvPr id="14" name="文本框 90131"/>
            <p:cNvSpPr txBox="1"/>
            <p:nvPr/>
          </p:nvSpPr>
          <p:spPr>
            <a:xfrm>
              <a:off x="611560" y="6488668"/>
              <a:ext cx="1143744" cy="368318"/>
            </a:xfrm>
            <a:prstGeom prst="rect">
              <a:avLst/>
            </a:prstGeom>
            <a:noFill/>
            <a:ln w="9525">
              <a:noFill/>
            </a:ln>
          </p:spPr>
          <p:txBody>
            <a:bodyPr wrap="square" anchor="t">
              <a:spAutoFit/>
            </a:bodyPr>
            <a:lstStyle/>
            <a:p>
              <a:pPr>
                <a:spcBef>
                  <a:spcPct val="50000"/>
                </a:spcBef>
              </a:pPr>
              <a:r>
                <a:rPr lang="zh-CN" altLang="en-US" smtClean="0">
                  <a:solidFill>
                    <a:sysClr val="windowText" lastClr="000000"/>
                  </a:solidFill>
                  <a:latin typeface="楷体" panose="02010609060101010101" charset="-122"/>
                  <a:ea typeface="楷体" panose="02010609060101010101" charset="-122"/>
                  <a:cs typeface="楷体" panose="02010609060101010101" charset="-122"/>
                </a:rPr>
                <a:t>费尔巴哈</a:t>
              </a:r>
              <a:endParaRPr lang="zh-CN" altLang="en-US">
                <a:solidFill>
                  <a:sysClr val="windowText" lastClr="000000"/>
                </a:solidFill>
                <a:latin typeface="楷体" panose="02010609060101010101" charset="-122"/>
                <a:ea typeface="楷体" panose="02010609060101010101" charset="-122"/>
                <a:cs typeface="楷体" panose="02010609060101010101" charset="-122"/>
              </a:endParaRPr>
            </a:p>
          </p:txBody>
        </p:sp>
      </p:grpSp>
      <p:sp>
        <p:nvSpPr>
          <p:cNvPr id="9218" name="Rectangle 2"/>
          <p:cNvSpPr>
            <a:spLocks noChangeArrowheads="1"/>
          </p:cNvSpPr>
          <p:nvPr/>
        </p:nvSpPr>
        <p:spPr bwMode="auto">
          <a:xfrm>
            <a:off x="4152583" y="4221163"/>
            <a:ext cx="4064000" cy="990600"/>
          </a:xfrm>
          <a:prstGeom prst="rect">
            <a:avLst/>
          </a:prstGeom>
          <a:solidFill>
            <a:srgbClr val="FFFFFF"/>
          </a:solidFill>
          <a:ln w="9525">
            <a:solidFill>
              <a:sysClr val="windowText" lastClr="000000"/>
            </a:solidFill>
            <a:miter lim="800000"/>
          </a:ln>
          <a:effectLst/>
        </p:spPr>
        <p:txBody>
          <a:bodyPr wrap="none"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en-US" altLang="zh-CN" sz="2400" b="1" i="0" u="none" strike="noStrike" kern="1200" cap="none" spc="0" normalizeH="0" baseline="0" noProof="0">
                <a:ln>
                  <a:noFill/>
                </a:ln>
                <a:solidFill>
                  <a:srgbClr val="0000FF"/>
                </a:solidFill>
                <a:effectLst/>
                <a:uLnTx/>
                <a:uFillTx/>
                <a:latin typeface="Times New Roman" panose="02020603050405020304" charset="0"/>
                <a:ea typeface="黑体" panose="02010609060101010101" charset="-122"/>
                <a:cs typeface="+mn-ea"/>
              </a:rPr>
              <a:t> </a:t>
            </a:r>
            <a:r>
              <a:rPr kumimoji="1" lang="zh-CN" altLang="en-US" sz="2400" b="1" i="0" u="none" strike="noStrike" kern="1200" cap="none" spc="0" normalizeH="0" baseline="0" noProof="0">
                <a:ln>
                  <a:noFill/>
                </a:ln>
                <a:solidFill>
                  <a:srgbClr val="0000FF"/>
                </a:solidFill>
                <a:effectLst/>
                <a:uLnTx/>
                <a:uFillTx/>
                <a:latin typeface="Times New Roman" panose="02020603050405020304" charset="0"/>
                <a:ea typeface="黑体" panose="02010609060101010101" charset="-122"/>
                <a:cs typeface="+mn-ea"/>
              </a:rPr>
              <a:t>马克思主义政治经济学</a:t>
            </a:r>
            <a:endParaRPr kumimoji="1" lang="zh-CN" altLang="en-US" sz="2400" b="1" i="0" u="none" strike="noStrike" kern="1200" cap="none" spc="0" normalizeH="0" baseline="0" noProof="0">
              <a:ln>
                <a:noFill/>
              </a:ln>
              <a:solidFill>
                <a:srgbClr val="0000FF"/>
              </a:solidFill>
              <a:effectLst/>
              <a:uLnTx/>
              <a:uFillTx/>
              <a:latin typeface="Times New Roman" panose="02020603050405020304"/>
              <a:ea typeface="黑体" charset="-122"/>
              <a:cs typeface="+mn-ea"/>
            </a:endParaRPr>
          </a:p>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2000" b="1" i="0" u="none" strike="noStrike" kern="1200" cap="none" spc="0" normalizeH="0" baseline="0" noProof="0">
                <a:ln>
                  <a:noFill/>
                </a:ln>
                <a:solidFill>
                  <a:srgbClr val="FF3300"/>
                </a:solidFill>
                <a:effectLst/>
                <a:uLnTx/>
                <a:uFillTx/>
                <a:latin typeface="Times New Roman" panose="02020603050405020304" charset="0"/>
                <a:ea typeface="黑体" panose="02010609060101010101" charset="-122"/>
                <a:cs typeface="+mn-ea"/>
              </a:rPr>
              <a:t>（</a:t>
            </a:r>
            <a:r>
              <a:rPr kumimoji="1" lang="zh-CN" altLang="en-US" sz="2000" b="1" i="0" u="none" strike="noStrike" kern="1200" cap="none" spc="0" normalizeH="0" baseline="0" noProof="0">
                <a:ln>
                  <a:noFill/>
                </a:ln>
                <a:solidFill>
                  <a:srgbClr val="FF3300"/>
                </a:solidFill>
                <a:effectLst>
                  <a:outerShdw blurRad="38100" dist="38100" dir="2700000" algn="tl">
                    <a:srgbClr val="C0C0C0"/>
                  </a:outerShdw>
                </a:effectLst>
                <a:uLnTx/>
                <a:uFillTx/>
                <a:latin typeface="Times New Roman" panose="02020603050405020304" charset="0"/>
                <a:ea typeface="黑体" panose="02010609060101010101" charset="-122"/>
                <a:cs typeface="+mn-ea"/>
              </a:rPr>
              <a:t>剩余价值学说</a:t>
            </a:r>
            <a:r>
              <a:rPr kumimoji="1" lang="zh-CN" altLang="en-US" sz="2000" b="1" i="0" u="none" strike="noStrike" kern="1200" cap="none" spc="0" normalizeH="0" baseline="0" noProof="0">
                <a:ln>
                  <a:noFill/>
                </a:ln>
                <a:solidFill>
                  <a:srgbClr val="FF3300"/>
                </a:solidFill>
                <a:effectLst/>
                <a:uLnTx/>
                <a:uFillTx/>
                <a:latin typeface="Times New Roman" panose="02020603050405020304" charset="0"/>
                <a:ea typeface="黑体" panose="02010609060101010101" charset="-122"/>
                <a:cs typeface="+mn-ea"/>
              </a:rPr>
              <a:t>）</a:t>
            </a:r>
            <a:endParaRPr kumimoji="1" lang="zh-CN" altLang="en-US" sz="2000" b="1" i="0" u="none" strike="noStrike" kern="1200" cap="none" spc="0" normalizeH="0" baseline="0" noProof="0">
              <a:ln>
                <a:noFill/>
              </a:ln>
              <a:solidFill>
                <a:srgbClr val="FF3300"/>
              </a:solidFill>
              <a:effectLst/>
              <a:uLnTx/>
              <a:uFillTx/>
              <a:latin typeface="Times New Roman" panose="02020603050405020304"/>
              <a:ea typeface="黑体" charset="-122"/>
              <a:cs typeface="+mn-ea"/>
            </a:endParaRPr>
          </a:p>
        </p:txBody>
      </p:sp>
      <p:grpSp>
        <p:nvGrpSpPr>
          <p:cNvPr id="2" name="Group 11"/>
          <p:cNvGrpSpPr/>
          <p:nvPr/>
        </p:nvGrpSpPr>
        <p:grpSpPr>
          <a:xfrm>
            <a:off x="912813" y="2997200"/>
            <a:ext cx="3048000" cy="1752600"/>
            <a:chOff x="384" y="1920"/>
            <a:chExt cx="1440" cy="1104"/>
          </a:xfrm>
        </p:grpSpPr>
        <p:sp>
          <p:nvSpPr>
            <p:cNvPr id="9228" name="Rectangle 12"/>
            <p:cNvSpPr>
              <a:spLocks noChangeArrowheads="1"/>
            </p:cNvSpPr>
            <p:nvPr/>
          </p:nvSpPr>
          <p:spPr bwMode="auto">
            <a:xfrm>
              <a:off x="384" y="2352"/>
              <a:ext cx="1440" cy="672"/>
            </a:xfrm>
            <a:prstGeom prst="rect">
              <a:avLst/>
            </a:prstGeom>
            <a:solidFill>
              <a:srgbClr val="FFFFFF"/>
            </a:solidFill>
            <a:ln w="9525">
              <a:solidFill>
                <a:sysClr val="windowText" lastClr="000000"/>
              </a:solidFill>
              <a:miter lim="800000"/>
            </a:ln>
            <a:effectLst/>
          </p:spPr>
          <p:txBody>
            <a:bodyPr wrap="none" anchor="ctr"/>
            <a:lstStyle/>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2400" b="1" i="0" u="none" strike="noStrike" kern="1200" cap="none" spc="0" normalizeH="0" baseline="0" noProof="0">
                  <a:ln>
                    <a:noFill/>
                  </a:ln>
                  <a:solidFill>
                    <a:srgbClr val="0000FF"/>
                  </a:solidFill>
                  <a:effectLst/>
                  <a:uLnTx/>
                  <a:uFillTx/>
                  <a:latin typeface="Times New Roman" panose="02020603050405020304" charset="0"/>
                  <a:ea typeface="黑体" panose="02010609060101010101" charset="-122"/>
                  <a:cs typeface="+mn-ea"/>
                </a:rPr>
                <a:t>马克思主义哲学</a:t>
              </a:r>
              <a:endParaRPr kumimoji="1" lang="zh-CN" altLang="en-US" sz="2400" b="1" i="0" u="none" strike="noStrike" kern="1200" cap="none" spc="0" normalizeH="0" baseline="0" noProof="0">
                <a:ln>
                  <a:noFill/>
                </a:ln>
                <a:solidFill>
                  <a:srgbClr val="0000FF"/>
                </a:solidFill>
                <a:effectLst/>
                <a:uLnTx/>
                <a:uFillTx/>
                <a:latin typeface="Times New Roman" panose="02020603050405020304" charset="0"/>
                <a:ea typeface="黑体" panose="02010609060101010101" charset="-122"/>
                <a:cs typeface="+mn-ea"/>
              </a:endParaRPr>
            </a:p>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2000" b="1" i="0" u="none" strike="noStrike" kern="1200" cap="none" spc="0" normalizeH="0" baseline="0" noProof="0">
                  <a:ln>
                    <a:noFill/>
                  </a:ln>
                  <a:solidFill>
                    <a:srgbClr val="FF3300"/>
                  </a:solidFill>
                  <a:effectLst/>
                  <a:uLnTx/>
                  <a:uFillTx/>
                  <a:latin typeface="Times New Roman" panose="02020603050405020304" charset="0"/>
                  <a:ea typeface="黑体" panose="02010609060101010101" charset="-122"/>
                  <a:cs typeface="+mn-ea"/>
                </a:rPr>
                <a:t>（辨证唯物主义</a:t>
              </a:r>
              <a:endParaRPr kumimoji="1" lang="zh-CN" altLang="en-US" sz="2000" b="1" i="0" u="none" strike="noStrike" kern="1200" cap="none" spc="0" normalizeH="0" baseline="0" noProof="0">
                <a:ln>
                  <a:noFill/>
                </a:ln>
                <a:solidFill>
                  <a:srgbClr val="FF3300"/>
                </a:solidFill>
                <a:effectLst/>
                <a:uLnTx/>
                <a:uFillTx/>
                <a:latin typeface="Times New Roman" panose="02020603050405020304" charset="0"/>
                <a:ea typeface="黑体" panose="02010609060101010101" charset="-122"/>
                <a:cs typeface="+mn-ea"/>
              </a:endParaRPr>
            </a:p>
            <a:p>
              <a:pPr marL="0" marR="0" lvl="0" indent="0" algn="ctr" defTabSz="914400" rtl="0" eaLnBrk="1" fontAlgn="auto" latinLnBrk="0" hangingPunct="1">
                <a:lnSpc>
                  <a:spcPct val="100000"/>
                </a:lnSpc>
                <a:spcBef>
                  <a:spcPct val="0"/>
                </a:spcBef>
                <a:spcAft>
                  <a:spcPct val="0"/>
                </a:spcAft>
                <a:buClrTx/>
                <a:buSzTx/>
                <a:buFontTx/>
                <a:buNone/>
                <a:defRPr/>
              </a:pPr>
              <a:r>
                <a:rPr kumimoji="1" lang="zh-CN" altLang="en-US" sz="2000" b="1" i="0" u="none" strike="noStrike" kern="1200" cap="none" spc="0" normalizeH="0" baseline="0" noProof="0">
                  <a:ln>
                    <a:noFill/>
                  </a:ln>
                  <a:solidFill>
                    <a:srgbClr val="FF3300"/>
                  </a:solidFill>
                  <a:effectLst>
                    <a:outerShdw blurRad="38100" dist="38100" dir="2700000" algn="tl">
                      <a:srgbClr val="C0C0C0"/>
                    </a:outerShdw>
                  </a:effectLst>
                  <a:uLnTx/>
                  <a:uFillTx/>
                  <a:latin typeface="Times New Roman" panose="02020603050405020304" charset="0"/>
                  <a:ea typeface="黑体" panose="02010609060101010101" charset="-122"/>
                  <a:cs typeface="+mn-ea"/>
                </a:rPr>
                <a:t>历史唯物主义</a:t>
              </a:r>
              <a:r>
                <a:rPr kumimoji="1" lang="zh-CN" altLang="en-US" sz="2000" b="1" i="0" u="none" strike="noStrike" kern="1200" cap="none" spc="0" normalizeH="0" baseline="0" noProof="0">
                  <a:ln>
                    <a:noFill/>
                  </a:ln>
                  <a:solidFill>
                    <a:srgbClr val="FF3300"/>
                  </a:solidFill>
                  <a:effectLst/>
                  <a:uLnTx/>
                  <a:uFillTx/>
                  <a:latin typeface="Times New Roman" panose="02020603050405020304" charset="0"/>
                  <a:ea typeface="黑体" panose="02010609060101010101" charset="-122"/>
                  <a:cs typeface="+mn-ea"/>
                </a:rPr>
                <a:t>）</a:t>
              </a:r>
              <a:endParaRPr kumimoji="1" lang="zh-CN" altLang="en-US" sz="2000" b="1" i="0" u="none" strike="noStrike" kern="1200" cap="none" spc="0" normalizeH="0" baseline="0" noProof="0">
                <a:ln>
                  <a:noFill/>
                </a:ln>
                <a:solidFill>
                  <a:srgbClr val="FF3300"/>
                </a:solidFill>
                <a:effectLst/>
                <a:uLnTx/>
                <a:uFillTx/>
                <a:latin typeface="Times New Roman" panose="02020603050405020304" charset="0"/>
                <a:ea typeface="黑体" panose="02010609060101010101" charset="-122"/>
                <a:cs typeface="+mn-ea"/>
              </a:endParaRPr>
            </a:p>
          </p:txBody>
        </p:sp>
        <p:sp>
          <p:nvSpPr>
            <p:cNvPr id="20502" name="Line 13"/>
            <p:cNvSpPr/>
            <p:nvPr/>
          </p:nvSpPr>
          <p:spPr>
            <a:xfrm flipH="1">
              <a:off x="1056" y="1920"/>
              <a:ext cx="0" cy="432"/>
            </a:xfrm>
            <a:prstGeom prst="line">
              <a:avLst/>
            </a:prstGeom>
            <a:ln w="76200" cap="flat" cmpd="sng">
              <a:solidFill>
                <a:srgbClr val="FF0000"/>
              </a:solidFill>
              <a:prstDash val="solid"/>
              <a:headEnd type="none" w="med" len="med"/>
              <a:tailEnd type="triangle" w="med" len="med"/>
            </a:ln>
          </p:spPr>
          <p:txBody>
            <a:bodyPr/>
            <a:lstStyle/>
            <a:p/>
          </p:txBody>
        </p:sp>
      </p:grpSp>
      <p:sp>
        <p:nvSpPr>
          <p:cNvPr id="32" name="Text Box 12"/>
          <p:cNvSpPr txBox="1"/>
          <p:nvPr/>
        </p:nvSpPr>
        <p:spPr>
          <a:xfrm>
            <a:off x="10165799" y="4953992"/>
            <a:ext cx="1194911" cy="1322070"/>
          </a:xfrm>
          <a:prstGeom prst="rect">
            <a:avLst/>
          </a:prstGeom>
          <a:solidFill>
            <a:srgbClr val="FF6600"/>
          </a:solidFill>
          <a:ln w="9525">
            <a:noFill/>
          </a:ln>
        </p:spPr>
        <p:txBody>
          <a:bodyPr wrap="square">
            <a:spAutoFit/>
          </a:bodyPr>
          <a:lstStyle/>
          <a:p>
            <a:pPr algn="ctr" eaLnBrk="1" hangingPunct="1">
              <a:spcBef>
                <a:spcPct val="50000"/>
              </a:spcBef>
            </a:pPr>
            <a:r>
              <a:rPr lang="zh-CN" altLang="en-US" sz="3200" b="1">
                <a:latin typeface="Times New Roman" panose="02020603050405020304" charset="0"/>
              </a:rPr>
              <a:t>批判</a:t>
            </a:r>
            <a:endParaRPr lang="zh-CN" altLang="en-US" sz="3200" b="1">
              <a:latin typeface="Times New Roman" panose="02020603050405020304"/>
            </a:endParaRPr>
          </a:p>
          <a:p>
            <a:pPr algn="ctr" eaLnBrk="1" hangingPunct="1">
              <a:spcBef>
                <a:spcPct val="50000"/>
              </a:spcBef>
            </a:pPr>
            <a:r>
              <a:rPr lang="zh-CN" altLang="en-US" sz="3200" b="1">
                <a:latin typeface="Times New Roman" panose="02020603050405020304" charset="0"/>
              </a:rPr>
              <a:t>继承</a:t>
            </a:r>
            <a:endParaRPr lang="zh-CN" altLang="en-US" sz="3200" b="1">
              <a:latin typeface="Times New Roman" panose="02020603050405020304" charset="0"/>
            </a:endParaRPr>
          </a:p>
        </p:txBody>
      </p:sp>
      <p:sp>
        <p:nvSpPr>
          <p:cNvPr id="5" name="文本框 4"/>
          <p:cNvSpPr txBox="1"/>
          <p:nvPr/>
        </p:nvSpPr>
        <p:spPr>
          <a:xfrm>
            <a:off x="335280" y="189230"/>
            <a:ext cx="1457960" cy="460375"/>
          </a:xfrm>
          <a:prstGeom prst="rect">
            <a:avLst/>
          </a:prstGeom>
          <a:solidFill>
            <a:srgbClr val="FFFF00"/>
          </a:solidFill>
        </p:spPr>
        <p:txBody>
          <a:bodyPr wrap="square" rtlCol="0">
            <a:spAutoFit/>
          </a:bodyPr>
          <a:lstStyle/>
          <a:p>
            <a:r>
              <a:rPr lang="zh-CN" altLang="en-US" sz="2400">
                <a:latin typeface="黑体" panose="02010609060101010101" charset="-122"/>
                <a:ea typeface="黑体" panose="02010609060101010101" charset="-122"/>
              </a:rPr>
              <a:t>理论基础</a:t>
            </a:r>
            <a:endParaRPr lang="zh-CN" altLang="en-US" sz="2400">
              <a:latin typeface="黑体" charset="-122"/>
              <a:ea typeface="黑体" charset="-122"/>
            </a:endParaRPr>
          </a:p>
        </p:txBody>
      </p:sp>
      <p:sp>
        <p:nvSpPr>
          <p:cNvPr id="6" name="AutoShape 6"/>
          <p:cNvSpPr/>
          <p:nvPr/>
        </p:nvSpPr>
        <p:spPr>
          <a:xfrm>
            <a:off x="3448685" y="831533"/>
            <a:ext cx="5105400" cy="533400"/>
          </a:xfrm>
          <a:prstGeom prst="flowChartAlternateProcess">
            <a:avLst/>
          </a:prstGeom>
          <a:noFill/>
          <a:ln w="9525" cap="flat" cmpd="sng">
            <a:solidFill>
              <a:sysClr val="windowText" lastClr="000000"/>
            </a:solidFill>
            <a:prstDash val="solid"/>
            <a:miter/>
            <a:headEnd type="none" w="med" len="med"/>
            <a:tailEnd type="none" w="med" len="med"/>
          </a:ln>
        </p:spPr>
        <p:txBody>
          <a:bodyPr wrap="none" anchor="ctr"/>
          <a:lstStyle/>
          <a:p>
            <a:pPr algn="ctr">
              <a:buFontTx/>
            </a:pPr>
            <a:r>
              <a:rPr lang="en-US" altLang="zh-CN" sz="2800" b="1">
                <a:latin typeface="Times New Roman" panose="02020603050405020304" charset="0"/>
                <a:ea typeface="隶书" pitchFamily="49" charset="-122"/>
              </a:rPr>
              <a:t>19</a:t>
            </a:r>
            <a:r>
              <a:rPr lang="zh-CN" altLang="en-US" sz="2800" b="1">
                <a:latin typeface="Times New Roman" panose="02020603050405020304" charset="0"/>
                <a:ea typeface="隶书" pitchFamily="49" charset="-122"/>
              </a:rPr>
              <a:t>世纪人类思想三大优秀成果</a:t>
            </a:r>
            <a:endParaRPr lang="zh-CN" altLang="en-US" sz="2800" b="1">
              <a:latin typeface="Times New Roman" panose="02020603050405020304"/>
              <a:ea typeface="隶书" pitchFamily="49" charset="-122"/>
            </a:endParaRPr>
          </a:p>
        </p:txBody>
      </p:sp>
      <p:grpSp>
        <p:nvGrpSpPr>
          <p:cNvPr id="8" name="Group 2"/>
          <p:cNvGrpSpPr/>
          <p:nvPr/>
        </p:nvGrpSpPr>
        <p:grpSpPr>
          <a:xfrm>
            <a:off x="8016240" y="3326765"/>
            <a:ext cx="3936365" cy="1792605"/>
            <a:chOff x="432" y="768"/>
            <a:chExt cx="5328" cy="2124"/>
          </a:xfrm>
        </p:grpSpPr>
        <p:pic>
          <p:nvPicPr>
            <p:cNvPr id="63491" name="Picture 3" descr="image018"/>
            <p:cNvPicPr>
              <a:picLocks noChangeAspect="1"/>
            </p:cNvPicPr>
            <p:nvPr/>
          </p:nvPicPr>
          <p:blipFill>
            <a:blip r:embed="rId7"/>
            <a:stretch>
              <a:fillRect/>
            </a:stretch>
          </p:blipFill>
          <p:spPr>
            <a:xfrm>
              <a:off x="2160" y="768"/>
              <a:ext cx="1620" cy="2124"/>
            </a:xfrm>
            <a:prstGeom prst="rect">
              <a:avLst/>
            </a:prstGeom>
            <a:noFill/>
            <a:ln w="9525">
              <a:noFill/>
            </a:ln>
          </p:spPr>
        </p:pic>
        <p:pic>
          <p:nvPicPr>
            <p:cNvPr id="63492" name="Picture 4" descr="JD7010A"/>
            <p:cNvPicPr>
              <a:picLocks noChangeAspect="1"/>
            </p:cNvPicPr>
            <p:nvPr/>
          </p:nvPicPr>
          <p:blipFill>
            <a:blip r:embed="rId8"/>
            <a:stretch>
              <a:fillRect/>
            </a:stretch>
          </p:blipFill>
          <p:spPr>
            <a:xfrm>
              <a:off x="432" y="768"/>
              <a:ext cx="1722" cy="2112"/>
            </a:xfrm>
            <a:prstGeom prst="rect">
              <a:avLst/>
            </a:prstGeom>
            <a:noFill/>
            <a:ln w="9525">
              <a:noFill/>
            </a:ln>
          </p:spPr>
        </p:pic>
        <p:pic>
          <p:nvPicPr>
            <p:cNvPr id="63493" name="Picture 5" descr="JD7010C"/>
            <p:cNvPicPr>
              <a:picLocks noChangeAspect="1"/>
            </p:cNvPicPr>
            <p:nvPr/>
          </p:nvPicPr>
          <p:blipFill>
            <a:blip r:embed="rId9"/>
            <a:stretch>
              <a:fillRect/>
            </a:stretch>
          </p:blipFill>
          <p:spPr>
            <a:xfrm>
              <a:off x="3770" y="768"/>
              <a:ext cx="1990" cy="2112"/>
            </a:xfrm>
            <a:prstGeom prst="rect">
              <a:avLst/>
            </a:prstGeom>
            <a:noFill/>
            <a:ln w="9525">
              <a:noFill/>
            </a:ln>
          </p:spPr>
        </p:pic>
      </p:grpSp>
      <p:sp>
        <p:nvSpPr>
          <p:cNvPr id="9231" name="Line 15"/>
          <p:cNvSpPr/>
          <p:nvPr/>
        </p:nvSpPr>
        <p:spPr>
          <a:xfrm flipH="1">
            <a:off x="9456738" y="2997200"/>
            <a:ext cx="0" cy="762000"/>
          </a:xfrm>
          <a:prstGeom prst="line">
            <a:avLst/>
          </a:prstGeom>
          <a:ln w="76200" cap="flat" cmpd="sng">
            <a:solidFill>
              <a:srgbClr val="FF0000"/>
            </a:solidFill>
            <a:prstDash val="solid"/>
            <a:headEnd type="none" w="med" len="med"/>
            <a:tailEnd type="triangle" w="med" len="med"/>
          </a:ln>
        </p:spPr>
        <p:txBody>
          <a:bodyPr/>
          <a:lstStyle/>
          <a:p/>
        </p:txBody>
      </p:sp>
      <p:grpSp>
        <p:nvGrpSpPr>
          <p:cNvPr id="3" name="Group 17"/>
          <p:cNvGrpSpPr/>
          <p:nvPr/>
        </p:nvGrpSpPr>
        <p:grpSpPr>
          <a:xfrm>
            <a:off x="3357880" y="4707255"/>
            <a:ext cx="5689600" cy="766445"/>
            <a:chOff x="1632" y="3120"/>
            <a:chExt cx="2688" cy="432"/>
          </a:xfrm>
        </p:grpSpPr>
        <p:sp>
          <p:nvSpPr>
            <p:cNvPr id="20498" name="Line 18"/>
            <p:cNvSpPr/>
            <p:nvPr/>
          </p:nvSpPr>
          <p:spPr>
            <a:xfrm flipH="1">
              <a:off x="2928" y="3168"/>
              <a:ext cx="0" cy="384"/>
            </a:xfrm>
            <a:prstGeom prst="line">
              <a:avLst/>
            </a:prstGeom>
            <a:ln w="76200" cap="flat" cmpd="sng">
              <a:solidFill>
                <a:srgbClr val="FF0000"/>
              </a:solidFill>
              <a:prstDash val="solid"/>
              <a:headEnd type="none" w="med" len="med"/>
              <a:tailEnd type="triangle" w="med" len="med"/>
            </a:ln>
          </p:spPr>
          <p:txBody>
            <a:bodyPr/>
            <a:lstStyle/>
            <a:p/>
          </p:txBody>
        </p:sp>
        <p:sp>
          <p:nvSpPr>
            <p:cNvPr id="20499" name="Line 19"/>
            <p:cNvSpPr/>
            <p:nvPr/>
          </p:nvSpPr>
          <p:spPr>
            <a:xfrm flipH="1">
              <a:off x="3600" y="3120"/>
              <a:ext cx="720" cy="432"/>
            </a:xfrm>
            <a:prstGeom prst="line">
              <a:avLst/>
            </a:prstGeom>
            <a:ln w="76200" cap="flat" cmpd="sng">
              <a:solidFill>
                <a:srgbClr val="FF0000"/>
              </a:solidFill>
              <a:prstDash val="solid"/>
              <a:headEnd type="none" w="med" len="med"/>
              <a:tailEnd type="triangle" w="med" len="med"/>
            </a:ln>
          </p:spPr>
          <p:txBody>
            <a:bodyPr/>
            <a:lstStyle/>
            <a:p/>
          </p:txBody>
        </p:sp>
        <p:sp>
          <p:nvSpPr>
            <p:cNvPr id="20500" name="Line 20"/>
            <p:cNvSpPr/>
            <p:nvPr/>
          </p:nvSpPr>
          <p:spPr>
            <a:xfrm>
              <a:off x="1632" y="3216"/>
              <a:ext cx="480" cy="336"/>
            </a:xfrm>
            <a:prstGeom prst="line">
              <a:avLst/>
            </a:prstGeom>
            <a:ln w="76200" cap="flat" cmpd="sng">
              <a:solidFill>
                <a:srgbClr val="FF0000"/>
              </a:solidFill>
              <a:prstDash val="solid"/>
              <a:headEnd type="none" w="med" len="med"/>
              <a:tailEnd type="triangle" w="med" len="med"/>
            </a:ln>
          </p:spPr>
          <p:txBody>
            <a:bodyPr/>
            <a:lstStyle/>
            <a:p/>
          </p:txBody>
        </p:sp>
      </p:grpSp>
      <p:sp>
        <p:nvSpPr>
          <p:cNvPr id="9219" name="Rectangle 3"/>
          <p:cNvSpPr/>
          <p:nvPr/>
        </p:nvSpPr>
        <p:spPr>
          <a:xfrm>
            <a:off x="8496300" y="3789363"/>
            <a:ext cx="2687638" cy="936625"/>
          </a:xfrm>
          <a:prstGeom prst="rect">
            <a:avLst/>
          </a:prstGeom>
          <a:solidFill>
            <a:srgbClr val="FFFFFF"/>
          </a:solidFill>
          <a:ln w="9525" cap="flat" cmpd="sng">
            <a:solidFill>
              <a:sysClr val="windowText" lastClr="000000"/>
            </a:solidFill>
            <a:prstDash val="solid"/>
            <a:miter/>
            <a:headEnd type="none" w="med" len="med"/>
            <a:tailEnd type="none" w="med" len="med"/>
          </a:ln>
        </p:spPr>
        <p:txBody>
          <a:bodyPr wrap="none" anchor="ctr"/>
          <a:lstStyle/>
          <a:p>
            <a:pPr algn="ctr"/>
            <a:r>
              <a:rPr lang="zh-CN" altLang="en-US" sz="2400" b="1">
                <a:solidFill>
                  <a:srgbClr val="0000FF"/>
                </a:solidFill>
                <a:latin typeface="Times New Roman" panose="02020603050405020304" charset="0"/>
                <a:ea typeface="黑体" panose="02010609060101010101" charset="-122"/>
              </a:rPr>
              <a:t>科学社会主义</a:t>
            </a:r>
            <a:endParaRPr lang="zh-CN" altLang="en-US" sz="2400" b="1">
              <a:solidFill>
                <a:srgbClr val="0000FF"/>
              </a:solidFill>
              <a:latin typeface="Times New Roman" panose="02020603050405020304"/>
              <a:ea typeface="黑体" charset="-122"/>
            </a:endParaRPr>
          </a:p>
        </p:txBody>
      </p:sp>
      <p:sp>
        <p:nvSpPr>
          <p:cNvPr id="9224" name="Line 8"/>
          <p:cNvSpPr/>
          <p:nvPr/>
        </p:nvSpPr>
        <p:spPr>
          <a:xfrm flipH="1">
            <a:off x="3408363" y="908050"/>
            <a:ext cx="1320800" cy="685800"/>
          </a:xfrm>
          <a:prstGeom prst="line">
            <a:avLst/>
          </a:prstGeom>
          <a:ln w="76200" cap="flat" cmpd="sng">
            <a:solidFill>
              <a:srgbClr val="FF0000"/>
            </a:solidFill>
            <a:prstDash val="solid"/>
            <a:headEnd type="none" w="med" len="med"/>
            <a:tailEnd type="triangle" w="med" len="med"/>
          </a:ln>
        </p:spPr>
        <p:txBody>
          <a:bodyPr/>
          <a:lstStyle/>
          <a:p/>
        </p:txBody>
      </p:sp>
      <p:sp>
        <p:nvSpPr>
          <p:cNvPr id="9225" name="Line 9"/>
          <p:cNvSpPr/>
          <p:nvPr/>
        </p:nvSpPr>
        <p:spPr>
          <a:xfrm flipH="1">
            <a:off x="5903913" y="908050"/>
            <a:ext cx="0" cy="685800"/>
          </a:xfrm>
          <a:prstGeom prst="line">
            <a:avLst/>
          </a:prstGeom>
          <a:ln w="76200" cap="flat" cmpd="sng">
            <a:solidFill>
              <a:srgbClr val="FF0000"/>
            </a:solidFill>
            <a:prstDash val="solid"/>
            <a:headEnd type="none" w="med" len="med"/>
            <a:tailEnd type="triangle" w="med" len="med"/>
          </a:ln>
        </p:spPr>
        <p:txBody>
          <a:bodyPr/>
          <a:lstStyle/>
          <a:p/>
        </p:txBody>
      </p:sp>
      <p:sp>
        <p:nvSpPr>
          <p:cNvPr id="9226" name="Line 10"/>
          <p:cNvSpPr/>
          <p:nvPr/>
        </p:nvSpPr>
        <p:spPr>
          <a:xfrm>
            <a:off x="6959600" y="908050"/>
            <a:ext cx="1422400" cy="685800"/>
          </a:xfrm>
          <a:prstGeom prst="line">
            <a:avLst/>
          </a:prstGeom>
          <a:ln w="76200" cap="flat" cmpd="sng">
            <a:solidFill>
              <a:srgbClr val="FF0000"/>
            </a:solidFill>
            <a:prstDash val="solid"/>
            <a:headEnd type="none" w="med" len="med"/>
            <a:tailEnd type="triangle" w="med" len="med"/>
          </a:ln>
        </p:spPr>
        <p:txBody>
          <a:bodyPr/>
          <a:lstStyle/>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cond evt="onBegin" delay="0">
                          <p:tn val="8"/>
                        </p:cond>
                      </p:stCondLst>
                      <p:childTnLst>
                        <p:par>
                          <p:cTn id="10" fill="hold" nodeType="afterGroup">
                            <p:stCondLst>
                              <p:cond delay="0"/>
                            </p:stCondLst>
                            <p:childTnLst>
                              <p:par>
                                <p:cTn id="11" presetID="2" presetClass="exit" presetSubtype="4" fill="hold" grpId="1" nodeType="clickEffect">
                                  <p:stCondLst>
                                    <p:cond delay="0"/>
                                  </p:stCondLst>
                                  <p:childTnLst>
                                    <p:anim calcmode="lin" valueType="num">
                                      <p:cBhvr additive="base">
                                        <p:cTn id="12" dur="500"/>
                                        <p:tgtEl>
                                          <p:spTgt spid="22"/>
                                        </p:tgtEl>
                                        <p:attrNameLst>
                                          <p:attrName>ppt_x</p:attrName>
                                        </p:attrNameLst>
                                      </p:cBhvr>
                                      <p:tavLst>
                                        <p:tav tm="0">
                                          <p:val>
                                            <p:strVal val="ppt_x"/>
                                          </p:val>
                                        </p:tav>
                                        <p:tav tm="100000">
                                          <p:val>
                                            <p:strVal val="ppt_x"/>
                                          </p:val>
                                        </p:tav>
                                      </p:tavLst>
                                    </p:anim>
                                    <p:anim calcmode="lin" valueType="num">
                                      <p:cBhvr additive="base">
                                        <p:cTn id="13" dur="500"/>
                                        <p:tgtEl>
                                          <p:spTgt spid="22"/>
                                        </p:tgtEl>
                                        <p:attrNameLst>
                                          <p:attrName>ppt_y</p:attrName>
                                        </p:attrNameLst>
                                      </p:cBhvr>
                                      <p:tavLst>
                                        <p:tav tm="0">
                                          <p:val>
                                            <p:strVal val="ppt_y"/>
                                          </p:val>
                                        </p:tav>
                                        <p:tav tm="100000">
                                          <p:val>
                                            <p:strVal val="1+ppt_h/2"/>
                                          </p:val>
                                        </p:tav>
                                      </p:tavLst>
                                    </p:anim>
                                    <p:set>
                                      <p:cBhvr>
                                        <p:cTn id="14" dur="1" fill="hold">
                                          <p:stCondLst>
                                            <p:cond delay="499"/>
                                          </p:stCondLst>
                                        </p:cTn>
                                        <p:tgtEl>
                                          <p:spTgt spid="22"/>
                                        </p:tgtEl>
                                        <p:attrNameLst>
                                          <p:attrName>style.visibility</p:attrName>
                                        </p:attrNameLst>
                                      </p:cBhvr>
                                      <p:to>
                                        <p:strVal val="hidden"/>
                                      </p:to>
                                    </p:set>
                                  </p:childTnLst>
                                </p:cTn>
                              </p:par>
                            </p:childTnLst>
                          </p:cTn>
                        </p:par>
                      </p:childTnLst>
                    </p:cTn>
                  </p:par>
                  <p:par>
                    <p:cTn id="15" fill="hold" nodeType="clickPar">
                      <p:stCondLst>
                        <p:cond delay="indefinite"/>
                        <p:cond evt="onBegin" delay="0">
                          <p:tn val="14"/>
                        </p:cond>
                      </p:stCondLst>
                      <p:childTnLst>
                        <p:par>
                          <p:cTn id="16" fill="hold" nodeType="afterGroup">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9220"/>
                                        </p:tgtEl>
                                        <p:attrNameLst>
                                          <p:attrName>style.visibility</p:attrName>
                                        </p:attrNameLst>
                                      </p:cBhvr>
                                      <p:to>
                                        <p:strVal val="visible"/>
                                      </p:to>
                                    </p:set>
                                    <p:animEffect transition="in" filter="box(in)">
                                      <p:cBhvr>
                                        <p:cTn id="19" dur="500"/>
                                        <p:tgtEl>
                                          <p:spTgt spid="9220"/>
                                        </p:tgtEl>
                                      </p:cBhvr>
                                    </p:animEffect>
                                  </p:childTnLst>
                                </p:cTn>
                              </p:par>
                            </p:childTnLst>
                          </p:cTn>
                        </p:par>
                        <p:par>
                          <p:cTn id="20" fill="hold" nodeType="afterGroup">
                            <p:stCondLst>
                              <p:cond delay="500"/>
                            </p:stCondLst>
                            <p:childTnLst>
                              <p:par>
                                <p:cTn id="21" presetID="3" presetClass="entr" presetSubtype="1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linds(horizontal)">
                                      <p:cBhvr>
                                        <p:cTn id="23" dur="500"/>
                                        <p:tgtEl>
                                          <p:spTgt spid="6"/>
                                        </p:tgtEl>
                                      </p:cBhvr>
                                    </p:animEffect>
                                  </p:childTnLst>
                                </p:cTn>
                              </p:par>
                            </p:childTnLst>
                          </p:cTn>
                        </p:par>
                      </p:childTnLst>
                    </p:cTn>
                  </p:par>
                  <p:par>
                    <p:cTn id="24" fill="hold" nodeType="clickPar">
                      <p:stCondLst>
                        <p:cond delay="indefinite"/>
                        <p:cond evt="onBegin" delay="0">
                          <p:tn val="23"/>
                        </p:cond>
                      </p:stCondLst>
                      <p:childTnLst>
                        <p:par>
                          <p:cTn id="25" fill="hold" nodeType="afterGroup">
                            <p:stCondLst>
                              <p:cond delay="0"/>
                            </p:stCondLst>
                            <p:childTnLst>
                              <p:par>
                                <p:cTn id="26" presetID="2" presetClass="entr" presetSubtype="4" fill="hold" nodeType="clickEffect">
                                  <p:stCondLst>
                                    <p:cond delay="0"/>
                                  </p:stCondLst>
                                  <p:childTnLst>
                                    <p:set>
                                      <p:cBhvr>
                                        <p:cTn id="27" dur="1" fill="hold">
                                          <p:stCondLst>
                                            <p:cond delay="0"/>
                                          </p:stCondLst>
                                        </p:cTn>
                                        <p:tgtEl>
                                          <p:spTgt spid="9224"/>
                                        </p:tgtEl>
                                        <p:attrNameLst>
                                          <p:attrName>style.visibility</p:attrName>
                                        </p:attrNameLst>
                                      </p:cBhvr>
                                      <p:to>
                                        <p:strVal val="visible"/>
                                      </p:to>
                                    </p:set>
                                    <p:anim calcmode="lin" valueType="num">
                                      <p:cBhvr additive="base">
                                        <p:cTn id="28" dur="500" fill="hold"/>
                                        <p:tgtEl>
                                          <p:spTgt spid="9224"/>
                                        </p:tgtEl>
                                        <p:attrNameLst>
                                          <p:attrName>ppt_x</p:attrName>
                                        </p:attrNameLst>
                                      </p:cBhvr>
                                      <p:tavLst>
                                        <p:tav tm="0">
                                          <p:val>
                                            <p:strVal val="#ppt_x"/>
                                          </p:val>
                                        </p:tav>
                                        <p:tav tm="100000">
                                          <p:val>
                                            <p:strVal val="#ppt_x"/>
                                          </p:val>
                                        </p:tav>
                                      </p:tavLst>
                                    </p:anim>
                                    <p:anim calcmode="lin" valueType="num">
                                      <p:cBhvr additive="base">
                                        <p:cTn id="29" dur="500" fill="hold"/>
                                        <p:tgtEl>
                                          <p:spTgt spid="9224"/>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9225"/>
                                        </p:tgtEl>
                                        <p:attrNameLst>
                                          <p:attrName>style.visibility</p:attrName>
                                        </p:attrNameLst>
                                      </p:cBhvr>
                                      <p:to>
                                        <p:strVal val="visible"/>
                                      </p:to>
                                    </p:set>
                                    <p:anim calcmode="lin" valueType="num">
                                      <p:cBhvr additive="base">
                                        <p:cTn id="32" dur="500" fill="hold"/>
                                        <p:tgtEl>
                                          <p:spTgt spid="9225"/>
                                        </p:tgtEl>
                                        <p:attrNameLst>
                                          <p:attrName>ppt_x</p:attrName>
                                        </p:attrNameLst>
                                      </p:cBhvr>
                                      <p:tavLst>
                                        <p:tav tm="0">
                                          <p:val>
                                            <p:strVal val="#ppt_x"/>
                                          </p:val>
                                        </p:tav>
                                        <p:tav tm="100000">
                                          <p:val>
                                            <p:strVal val="#ppt_x"/>
                                          </p:val>
                                        </p:tav>
                                      </p:tavLst>
                                    </p:anim>
                                    <p:anim calcmode="lin" valueType="num">
                                      <p:cBhvr additive="base">
                                        <p:cTn id="33" dur="500" fill="hold"/>
                                        <p:tgtEl>
                                          <p:spTgt spid="9225"/>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9226"/>
                                        </p:tgtEl>
                                        <p:attrNameLst>
                                          <p:attrName>style.visibility</p:attrName>
                                        </p:attrNameLst>
                                      </p:cBhvr>
                                      <p:to>
                                        <p:strVal val="visible"/>
                                      </p:to>
                                    </p:set>
                                    <p:anim calcmode="lin" valueType="num">
                                      <p:cBhvr additive="base">
                                        <p:cTn id="36" dur="500" fill="hold"/>
                                        <p:tgtEl>
                                          <p:spTgt spid="9226"/>
                                        </p:tgtEl>
                                        <p:attrNameLst>
                                          <p:attrName>ppt_x</p:attrName>
                                        </p:attrNameLst>
                                      </p:cBhvr>
                                      <p:tavLst>
                                        <p:tav tm="0">
                                          <p:val>
                                            <p:strVal val="#ppt_x"/>
                                          </p:val>
                                        </p:tav>
                                        <p:tav tm="100000">
                                          <p:val>
                                            <p:strVal val="#ppt_x"/>
                                          </p:val>
                                        </p:tav>
                                      </p:tavLst>
                                    </p:anim>
                                    <p:anim calcmode="lin" valueType="num">
                                      <p:cBhvr additive="base">
                                        <p:cTn id="37" dur="500" fill="hold"/>
                                        <p:tgtEl>
                                          <p:spTgt spid="9226"/>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cond evt="onBegin" delay="0">
                          <p:tn val="37"/>
                        </p:cond>
                      </p:stCondLst>
                      <p:childTnLst>
                        <p:par>
                          <p:cTn id="39" fill="hold" nodeType="afterGroup">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9221"/>
                                        </p:tgtEl>
                                        <p:attrNameLst>
                                          <p:attrName>style.visibility</p:attrName>
                                        </p:attrNameLst>
                                      </p:cBhvr>
                                      <p:to>
                                        <p:strVal val="visible"/>
                                      </p:to>
                                    </p:set>
                                    <p:animEffect transition="in" filter="box(in)">
                                      <p:cBhvr>
                                        <p:cTn id="42" dur="500"/>
                                        <p:tgtEl>
                                          <p:spTgt spid="9221"/>
                                        </p:tgtEl>
                                      </p:cBhvr>
                                    </p:animEffect>
                                  </p:childTnLst>
                                </p:cTn>
                              </p:par>
                            </p:childTnLst>
                          </p:cTn>
                        </p:par>
                        <p:par>
                          <p:cTn id="43" fill="hold" nodeType="afterGroup">
                            <p:stCondLst>
                              <p:cond delay="500"/>
                            </p:stCondLst>
                            <p:childTnLst>
                              <p:par>
                                <p:cTn id="44" presetID="3" presetClass="entr" presetSubtype="10" fill="hold" nodeType="after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blinds(horizontal)">
                                      <p:cBhvr>
                                        <p:cTn id="46" dur="500"/>
                                        <p:tgtEl>
                                          <p:spTgt spid="4"/>
                                        </p:tgtEl>
                                      </p:cBhvr>
                                    </p:animEffect>
                                  </p:childTnLst>
                                </p:cTn>
                              </p:par>
                            </p:childTnLst>
                          </p:cTn>
                        </p:par>
                      </p:childTnLst>
                    </p:cTn>
                  </p:par>
                  <p:par>
                    <p:cTn id="47" fill="hold" nodeType="clickPar">
                      <p:stCondLst>
                        <p:cond delay="indefinite"/>
                        <p:cond evt="onBegin" delay="0">
                          <p:tn val="46"/>
                        </p:cond>
                      </p:stCondLst>
                      <p:childTnLst>
                        <p:par>
                          <p:cTn id="48" fill="hold" nodeType="afterGroup">
                            <p:stCondLst>
                              <p:cond delay="0"/>
                            </p:stCondLst>
                            <p:childTnLst>
                              <p:par>
                                <p:cTn id="49" presetID="3" presetClass="exit" presetSubtype="10" fill="hold" nodeType="clickEffect">
                                  <p:stCondLst>
                                    <p:cond delay="0"/>
                                  </p:stCondLst>
                                  <p:childTnLst>
                                    <p:animEffect transition="out" filter="blinds(horizontal)">
                                      <p:cBhvr>
                                        <p:cTn id="50" dur="500"/>
                                        <p:tgtEl>
                                          <p:spTgt spid="4"/>
                                        </p:tgtEl>
                                      </p:cBhvr>
                                    </p:animEffect>
                                    <p:set>
                                      <p:cBhvr>
                                        <p:cTn id="51" dur="1" fill="hold">
                                          <p:stCondLst>
                                            <p:cond delay="499"/>
                                          </p:stCondLst>
                                        </p:cTn>
                                        <p:tgtEl>
                                          <p:spTgt spid="4"/>
                                        </p:tgtEl>
                                        <p:attrNameLst>
                                          <p:attrName>style.visibility</p:attrName>
                                        </p:attrNameLst>
                                      </p:cBhvr>
                                      <p:to>
                                        <p:strVal val="hidden"/>
                                      </p:to>
                                    </p:set>
                                  </p:childTnLst>
                                </p:cTn>
                              </p:par>
                              <p:par>
                                <p:cTn id="52" presetID="4" presetClass="entr" presetSubtype="16" fill="hold" grpId="0" nodeType="withEffect">
                                  <p:stCondLst>
                                    <p:cond delay="0"/>
                                  </p:stCondLst>
                                  <p:childTnLst>
                                    <p:set>
                                      <p:cBhvr>
                                        <p:cTn id="53" dur="1" fill="hold">
                                          <p:stCondLst>
                                            <p:cond delay="0"/>
                                          </p:stCondLst>
                                        </p:cTn>
                                        <p:tgtEl>
                                          <p:spTgt spid="9222"/>
                                        </p:tgtEl>
                                        <p:attrNameLst>
                                          <p:attrName>style.visibility</p:attrName>
                                        </p:attrNameLst>
                                      </p:cBhvr>
                                      <p:to>
                                        <p:strVal val="visible"/>
                                      </p:to>
                                    </p:set>
                                    <p:animEffect transition="in" filter="box(in)">
                                      <p:cBhvr>
                                        <p:cTn id="54" dur="500"/>
                                        <p:tgtEl>
                                          <p:spTgt spid="9222"/>
                                        </p:tgtEl>
                                      </p:cBhvr>
                                    </p:animEffect>
                                  </p:childTnLst>
                                </p:cTn>
                              </p:par>
                            </p:childTnLst>
                          </p:cTn>
                        </p:par>
                        <p:par>
                          <p:cTn id="55" fill="hold" nodeType="afterGroup">
                            <p:stCondLst>
                              <p:cond delay="500"/>
                            </p:stCondLst>
                            <p:childTnLst>
                              <p:par>
                                <p:cTn id="56" presetID="3" presetClass="entr" presetSubtype="10" fill="hold" nodeType="after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blinds(horizontal)">
                                      <p:cBhvr>
                                        <p:cTn id="58" dur="500"/>
                                        <p:tgtEl>
                                          <p:spTgt spid="24"/>
                                        </p:tgtEl>
                                      </p:cBhvr>
                                    </p:animEffect>
                                  </p:childTnLst>
                                </p:cTn>
                              </p:par>
                            </p:childTnLst>
                          </p:cTn>
                        </p:par>
                      </p:childTnLst>
                    </p:cTn>
                  </p:par>
                  <p:par>
                    <p:cTn id="59" fill="hold" nodeType="clickPar">
                      <p:stCondLst>
                        <p:cond delay="indefinite"/>
                        <p:cond evt="onBegin" delay="0">
                          <p:tn val="58"/>
                        </p:cond>
                      </p:stCondLst>
                      <p:childTnLst>
                        <p:par>
                          <p:cTn id="60" fill="hold" nodeType="afterGroup">
                            <p:stCondLst>
                              <p:cond delay="0"/>
                            </p:stCondLst>
                            <p:childTnLst>
                              <p:par>
                                <p:cTn id="61" presetID="3" presetClass="exit" presetSubtype="10" fill="hold" nodeType="clickEffect">
                                  <p:stCondLst>
                                    <p:cond delay="0"/>
                                  </p:stCondLst>
                                  <p:childTnLst>
                                    <p:animEffect transition="out" filter="blinds(horizontal)">
                                      <p:cBhvr>
                                        <p:cTn id="62" dur="500"/>
                                        <p:tgtEl>
                                          <p:spTgt spid="24"/>
                                        </p:tgtEl>
                                      </p:cBhvr>
                                    </p:animEffect>
                                    <p:set>
                                      <p:cBhvr>
                                        <p:cTn id="63" dur="1" fill="hold">
                                          <p:stCondLst>
                                            <p:cond delay="499"/>
                                          </p:stCondLst>
                                        </p:cTn>
                                        <p:tgtEl>
                                          <p:spTgt spid="24"/>
                                        </p:tgtEl>
                                        <p:attrNameLst>
                                          <p:attrName>style.visibility</p:attrName>
                                        </p:attrNameLst>
                                      </p:cBhvr>
                                      <p:to>
                                        <p:strVal val="hidden"/>
                                      </p:to>
                                    </p:set>
                                  </p:childTnLst>
                                </p:cTn>
                              </p:par>
                              <p:par>
                                <p:cTn id="64" presetID="4" presetClass="entr" presetSubtype="16" fill="hold" grpId="0" nodeType="withEffect">
                                  <p:stCondLst>
                                    <p:cond delay="0"/>
                                  </p:stCondLst>
                                  <p:childTnLst>
                                    <p:set>
                                      <p:cBhvr>
                                        <p:cTn id="65" dur="1" fill="hold">
                                          <p:stCondLst>
                                            <p:cond delay="0"/>
                                          </p:stCondLst>
                                        </p:cTn>
                                        <p:tgtEl>
                                          <p:spTgt spid="9223"/>
                                        </p:tgtEl>
                                        <p:attrNameLst>
                                          <p:attrName>style.visibility</p:attrName>
                                        </p:attrNameLst>
                                      </p:cBhvr>
                                      <p:to>
                                        <p:strVal val="visible"/>
                                      </p:to>
                                    </p:set>
                                    <p:animEffect transition="in" filter="box(in)">
                                      <p:cBhvr>
                                        <p:cTn id="66" dur="500"/>
                                        <p:tgtEl>
                                          <p:spTgt spid="9223"/>
                                        </p:tgtEl>
                                      </p:cBhvr>
                                    </p:animEffect>
                                  </p:childTnLst>
                                </p:cTn>
                              </p:par>
                            </p:childTnLst>
                          </p:cTn>
                        </p:par>
                        <p:par>
                          <p:cTn id="67" fill="hold" nodeType="afterGroup">
                            <p:stCondLst>
                              <p:cond delay="500"/>
                            </p:stCondLst>
                            <p:childTnLst>
                              <p:par>
                                <p:cTn id="68" presetID="3" presetClass="entr" presetSubtype="10" fill="hold" nodeType="after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blinds(horizontal)">
                                      <p:cBhvr>
                                        <p:cTn id="70" dur="500"/>
                                        <p:tgtEl>
                                          <p:spTgt spid="8"/>
                                        </p:tgtEl>
                                      </p:cBhvr>
                                    </p:animEffect>
                                  </p:childTnLst>
                                </p:cTn>
                              </p:par>
                            </p:childTnLst>
                          </p:cTn>
                        </p:par>
                      </p:childTnLst>
                    </p:cTn>
                  </p:par>
                  <p:par>
                    <p:cTn id="71" fill="hold" nodeType="clickPar">
                      <p:stCondLst>
                        <p:cond delay="indefinite"/>
                        <p:cond evt="onBegin" delay="0">
                          <p:tn val="70"/>
                        </p:cond>
                      </p:stCondLst>
                      <p:childTnLst>
                        <p:par>
                          <p:cTn id="72" fill="hold" nodeType="afterGroup">
                            <p:stCondLst>
                              <p:cond delay="0"/>
                            </p:stCondLst>
                            <p:childTnLst>
                              <p:par>
                                <p:cTn id="73" presetID="22" presetClass="exit" presetSubtype="4" fill="hold" nodeType="clickEffect">
                                  <p:stCondLst>
                                    <p:cond delay="0"/>
                                  </p:stCondLst>
                                  <p:childTnLst>
                                    <p:animEffect transition="out" filter="wipe(down)">
                                      <p:cBhvr>
                                        <p:cTn id="74" dur="500"/>
                                        <p:tgtEl>
                                          <p:spTgt spid="8"/>
                                        </p:tgtEl>
                                      </p:cBhvr>
                                    </p:animEffect>
                                    <p:set>
                                      <p:cBhvr>
                                        <p:cTn id="75" dur="1" fill="hold">
                                          <p:stCondLst>
                                            <p:cond delay="499"/>
                                          </p:stCondLst>
                                        </p:cTn>
                                        <p:tgtEl>
                                          <p:spTgt spid="8"/>
                                        </p:tgtEl>
                                        <p:attrNameLst>
                                          <p:attrName>style.visibility</p:attrName>
                                        </p:attrNameLst>
                                      </p:cBhvr>
                                      <p:to>
                                        <p:strVal val="hidden"/>
                                      </p:to>
                                    </p:set>
                                  </p:childTnLst>
                                </p:cTn>
                              </p:par>
                            </p:childTnLst>
                          </p:cTn>
                        </p:par>
                      </p:childTnLst>
                    </p:cTn>
                  </p:par>
                  <p:par>
                    <p:cTn id="76" fill="hold" nodeType="clickPar">
                      <p:stCondLst>
                        <p:cond delay="indefinite"/>
                        <p:cond evt="onBegin" delay="0">
                          <p:tn val="75"/>
                        </p:cond>
                      </p:stCondLst>
                      <p:childTnLst>
                        <p:par>
                          <p:cTn id="77" fill="hold" nodeType="afterGroup">
                            <p:stCondLst>
                              <p:cond delay="0"/>
                            </p:stCondLst>
                            <p:childTnLst>
                              <p:par>
                                <p:cTn id="78" presetID="8" presetClass="entr" presetSubtype="32" fill="hold" nodeType="clickEffect">
                                  <p:stCondLst>
                                    <p:cond delay="0"/>
                                  </p:stCondLst>
                                  <p:childTnLst>
                                    <p:set>
                                      <p:cBhvr>
                                        <p:cTn id="79" dur="1" fill="hold">
                                          <p:stCondLst>
                                            <p:cond delay="0"/>
                                          </p:stCondLst>
                                        </p:cTn>
                                        <p:tgtEl>
                                          <p:spTgt spid="2"/>
                                        </p:tgtEl>
                                        <p:attrNameLst>
                                          <p:attrName>style.visibility</p:attrName>
                                        </p:attrNameLst>
                                      </p:cBhvr>
                                      <p:to>
                                        <p:strVal val="visible"/>
                                      </p:to>
                                    </p:set>
                                    <p:animEffect transition="in" filter="diamond(out)">
                                      <p:cBhvr>
                                        <p:cTn id="80" dur="1000"/>
                                        <p:tgtEl>
                                          <p:spTgt spid="2"/>
                                        </p:tgtEl>
                                      </p:cBhvr>
                                    </p:animEffect>
                                  </p:childTnLst>
                                </p:cTn>
                              </p:par>
                            </p:childTnLst>
                          </p:cTn>
                        </p:par>
                      </p:childTnLst>
                    </p:cTn>
                  </p:par>
                  <p:par>
                    <p:cTn id="81" fill="hold" nodeType="clickPar">
                      <p:stCondLst>
                        <p:cond delay="indefinite"/>
                        <p:cond evt="onBegin" delay="0">
                          <p:tn val="80"/>
                        </p:cond>
                      </p:stCondLst>
                      <p:childTnLst>
                        <p:par>
                          <p:cTn id="82" fill="hold" nodeType="afterGroup">
                            <p:stCondLst>
                              <p:cond delay="0"/>
                            </p:stCondLst>
                            <p:childTnLst>
                              <p:par>
                                <p:cTn id="83" presetID="5" presetClass="entr" presetSubtype="10" fill="hold" nodeType="clickEffect">
                                  <p:stCondLst>
                                    <p:cond delay="0"/>
                                  </p:stCondLst>
                                  <p:childTnLst>
                                    <p:set>
                                      <p:cBhvr>
                                        <p:cTn id="84" dur="1" fill="hold">
                                          <p:stCondLst>
                                            <p:cond delay="0"/>
                                          </p:stCondLst>
                                        </p:cTn>
                                        <p:tgtEl>
                                          <p:spTgt spid="9230"/>
                                        </p:tgtEl>
                                        <p:attrNameLst>
                                          <p:attrName>style.visibility</p:attrName>
                                        </p:attrNameLst>
                                      </p:cBhvr>
                                      <p:to>
                                        <p:strVal val="visible"/>
                                      </p:to>
                                    </p:set>
                                    <p:animEffect transition="in" filter="checkerboard(across)">
                                      <p:cBhvr>
                                        <p:cTn id="85" dur="500"/>
                                        <p:tgtEl>
                                          <p:spTgt spid="9230"/>
                                        </p:tgtEl>
                                      </p:cBhvr>
                                    </p:animEffect>
                                  </p:childTnLst>
                                </p:cTn>
                              </p:par>
                              <p:par>
                                <p:cTn id="86" presetID="5" presetClass="entr" presetSubtype="10" fill="hold" grpId="0" nodeType="withEffect">
                                  <p:stCondLst>
                                    <p:cond delay="0"/>
                                  </p:stCondLst>
                                  <p:childTnLst>
                                    <p:set>
                                      <p:cBhvr>
                                        <p:cTn id="87" dur="1" fill="hold">
                                          <p:stCondLst>
                                            <p:cond delay="0"/>
                                          </p:stCondLst>
                                        </p:cTn>
                                        <p:tgtEl>
                                          <p:spTgt spid="9218"/>
                                        </p:tgtEl>
                                        <p:attrNameLst>
                                          <p:attrName>style.visibility</p:attrName>
                                        </p:attrNameLst>
                                      </p:cBhvr>
                                      <p:to>
                                        <p:strVal val="visible"/>
                                      </p:to>
                                    </p:set>
                                    <p:animEffect transition="in" filter="checkerboard(across)">
                                      <p:cBhvr>
                                        <p:cTn id="88" dur="500"/>
                                        <p:tgtEl>
                                          <p:spTgt spid="9218"/>
                                        </p:tgtEl>
                                      </p:cBhvr>
                                    </p:animEffect>
                                  </p:childTnLst>
                                </p:cTn>
                              </p:par>
                            </p:childTnLst>
                          </p:cTn>
                        </p:par>
                      </p:childTnLst>
                    </p:cTn>
                  </p:par>
                  <p:par>
                    <p:cTn id="89" fill="hold" nodeType="clickPar">
                      <p:stCondLst>
                        <p:cond delay="indefinite"/>
                        <p:cond evt="onBegin" delay="0">
                          <p:tn val="88"/>
                        </p:cond>
                      </p:stCondLst>
                      <p:childTnLst>
                        <p:par>
                          <p:cTn id="90" fill="hold" nodeType="afterGroup">
                            <p:stCondLst>
                              <p:cond delay="0"/>
                            </p:stCondLst>
                            <p:childTnLst>
                              <p:par>
                                <p:cTn id="91" presetID="9" presetClass="entr" presetSubtype="0" fill="hold" nodeType="clickEffect">
                                  <p:stCondLst>
                                    <p:cond delay="0"/>
                                  </p:stCondLst>
                                  <p:childTnLst>
                                    <p:set>
                                      <p:cBhvr>
                                        <p:cTn id="92" dur="1" fill="hold">
                                          <p:stCondLst>
                                            <p:cond delay="0"/>
                                          </p:stCondLst>
                                        </p:cTn>
                                        <p:tgtEl>
                                          <p:spTgt spid="9231"/>
                                        </p:tgtEl>
                                        <p:attrNameLst>
                                          <p:attrName>style.visibility</p:attrName>
                                        </p:attrNameLst>
                                      </p:cBhvr>
                                      <p:to>
                                        <p:strVal val="visible"/>
                                      </p:to>
                                    </p:set>
                                    <p:animEffect transition="in" filter="dissolve">
                                      <p:cBhvr>
                                        <p:cTn id="93" dur="500"/>
                                        <p:tgtEl>
                                          <p:spTgt spid="9231"/>
                                        </p:tgtEl>
                                      </p:cBhvr>
                                    </p:animEffect>
                                  </p:childTnLst>
                                </p:cTn>
                              </p:par>
                              <p:par>
                                <p:cTn id="94" presetID="9" presetClass="entr" presetSubtype="0" fill="hold" grpId="0" nodeType="withEffect">
                                  <p:stCondLst>
                                    <p:cond delay="0"/>
                                  </p:stCondLst>
                                  <p:childTnLst>
                                    <p:set>
                                      <p:cBhvr>
                                        <p:cTn id="95" dur="1" fill="hold">
                                          <p:stCondLst>
                                            <p:cond delay="0"/>
                                          </p:stCondLst>
                                        </p:cTn>
                                        <p:tgtEl>
                                          <p:spTgt spid="9219"/>
                                        </p:tgtEl>
                                        <p:attrNameLst>
                                          <p:attrName>style.visibility</p:attrName>
                                        </p:attrNameLst>
                                      </p:cBhvr>
                                      <p:to>
                                        <p:strVal val="visible"/>
                                      </p:to>
                                    </p:set>
                                    <p:animEffect transition="in" filter="dissolve">
                                      <p:cBhvr>
                                        <p:cTn id="96" dur="500"/>
                                        <p:tgtEl>
                                          <p:spTgt spid="9219"/>
                                        </p:tgtEl>
                                      </p:cBhvr>
                                    </p:animEffect>
                                  </p:childTnLst>
                                </p:cTn>
                              </p:par>
                            </p:childTnLst>
                          </p:cTn>
                        </p:par>
                      </p:childTnLst>
                    </p:cTn>
                  </p:par>
                  <p:par>
                    <p:cTn id="97" fill="hold" nodeType="clickPar">
                      <p:stCondLst>
                        <p:cond delay="indefinite"/>
                        <p:cond evt="onBegin" delay="0">
                          <p:tn val="96"/>
                        </p:cond>
                      </p:stCondLst>
                      <p:childTnLst>
                        <p:par>
                          <p:cTn id="98" fill="hold" nodeType="afterGroup">
                            <p:stCondLst>
                              <p:cond delay="0"/>
                            </p:stCondLst>
                            <p:childTnLst>
                              <p:par>
                                <p:cTn id="99" presetID="5" presetClass="entr" presetSubtype="10" fill="hold" nodeType="clickEffect">
                                  <p:stCondLst>
                                    <p:cond delay="0"/>
                                  </p:stCondLst>
                                  <p:childTnLst>
                                    <p:set>
                                      <p:cBhvr>
                                        <p:cTn id="100" dur="1" fill="hold">
                                          <p:stCondLst>
                                            <p:cond delay="0"/>
                                          </p:stCondLst>
                                        </p:cTn>
                                        <p:tgtEl>
                                          <p:spTgt spid="3"/>
                                        </p:tgtEl>
                                        <p:attrNameLst>
                                          <p:attrName>style.visibility</p:attrName>
                                        </p:attrNameLst>
                                      </p:cBhvr>
                                      <p:to>
                                        <p:strVal val="visible"/>
                                      </p:to>
                                    </p:set>
                                    <p:animEffect transition="in" filter="checkerboard(across)">
                                      <p:cBhvr>
                                        <p:cTn id="101" dur="500"/>
                                        <p:tgtEl>
                                          <p:spTgt spid="3"/>
                                        </p:tgtEl>
                                      </p:cBhvr>
                                    </p:animEffect>
                                  </p:childTnLst>
                                </p:cTn>
                              </p:par>
                              <p:par>
                                <p:cTn id="102" presetID="5" presetClass="entr" presetSubtype="10" fill="hold" grpId="0" nodeType="withEffect">
                                  <p:stCondLst>
                                    <p:cond delay="0"/>
                                  </p:stCondLst>
                                  <p:childTnLst>
                                    <p:set>
                                      <p:cBhvr>
                                        <p:cTn id="103" dur="1" fill="hold">
                                          <p:stCondLst>
                                            <p:cond delay="0"/>
                                          </p:stCondLst>
                                        </p:cTn>
                                        <p:tgtEl>
                                          <p:spTgt spid="9232"/>
                                        </p:tgtEl>
                                        <p:attrNameLst>
                                          <p:attrName>style.visibility</p:attrName>
                                        </p:attrNameLst>
                                      </p:cBhvr>
                                      <p:to>
                                        <p:strVal val="visible"/>
                                      </p:to>
                                    </p:set>
                                    <p:animEffect transition="in" filter="checkerboard(across)">
                                      <p:cBhvr>
                                        <p:cTn id="104" dur="500"/>
                                        <p:tgtEl>
                                          <p:spTgt spid="9232"/>
                                        </p:tgtEl>
                                      </p:cBhvr>
                                    </p:animEffect>
                                  </p:childTnLst>
                                </p:cTn>
                              </p:par>
                            </p:childTnLst>
                          </p:cTn>
                        </p:par>
                      </p:childTnLst>
                    </p:cTn>
                  </p:par>
                  <p:par>
                    <p:cTn id="105" fill="hold" nodeType="clickPar">
                      <p:stCondLst>
                        <p:cond delay="indefinite"/>
                        <p:cond evt="onBegin" delay="0">
                          <p:tn val="104"/>
                        </p:cond>
                      </p:stCondLst>
                      <p:childTnLst>
                        <p:par>
                          <p:cTn id="106" fill="hold" nodeType="afterGroup">
                            <p:stCondLst>
                              <p:cond delay="0"/>
                            </p:stCondLst>
                            <p:childTnLst>
                              <p:par>
                                <p:cTn id="107" presetID="1" presetClass="entr" presetSubtype="0" fill="hold" grpId="0" nodeType="clickEffect">
                                  <p:stCondLst>
                                    <p:cond delay="0"/>
                                  </p:stCondLst>
                                  <p:childTnLst>
                                    <p:set>
                                      <p:cBhvr>
                                        <p:cTn id="108" dur="1" fill="hold">
                                          <p:stCondLst>
                                            <p:cond delay="0"/>
                                          </p:stCondLst>
                                        </p:cTn>
                                        <p:tgtEl>
                                          <p:spTgt spid="32"/>
                                        </p:tgtEl>
                                        <p:attrNameLst>
                                          <p:attrName>style.visibility</p:attrName>
                                        </p:attrNameLst>
                                      </p:cBhvr>
                                      <p:to>
                                        <p:strVal val="visible"/>
                                      </p:to>
                                    </p:set>
                                  </p:childTnLst>
                                </p:cTn>
                              </p:par>
                            </p:childTnLst>
                          </p:cTn>
                        </p:par>
                      </p:childTnLst>
                    </p:cTn>
                  </p:par>
                  <p:par>
                    <p:cTn id="109" fill="hold" nodeType="clickPar">
                      <p:stCondLst>
                        <p:cond delay="indefinite"/>
                        <p:cond evt="onBegin" delay="0">
                          <p:tn val="108"/>
                        </p:cond>
                      </p:stCondLst>
                      <p:childTnLst>
                        <p:par>
                          <p:cTn id="110" fill="hold" nodeType="afterGroup">
                            <p:stCondLst>
                              <p:cond delay="0"/>
                            </p:stCondLst>
                            <p:childTnLst>
                              <p:par>
                                <p:cTn id="111" presetID="3" presetClass="entr" presetSubtype="10" fill="hold" grpId="0" nodeType="clickEffect">
                                  <p:stCondLst>
                                    <p:cond delay="0"/>
                                  </p:stCondLst>
                                  <p:childTnLst>
                                    <p:set>
                                      <p:cBhvr>
                                        <p:cTn id="112" dur="1" fill="hold">
                                          <p:stCondLst>
                                            <p:cond delay="0"/>
                                          </p:stCondLst>
                                        </p:cTn>
                                        <p:tgtEl>
                                          <p:spTgt spid="5"/>
                                        </p:tgtEl>
                                        <p:attrNameLst>
                                          <p:attrName>style.visibility</p:attrName>
                                        </p:attrNameLst>
                                      </p:cBhvr>
                                      <p:to>
                                        <p:strVal val="visible"/>
                                      </p:to>
                                    </p:set>
                                    <p:animEffect transition="in" filter="blinds(horizontal)">
                                      <p:cBhvr>
                                        <p:cTn id="1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2" grpId="1"/>
      <p:bldP spid="9218" grpId="0"/>
      <p:bldP spid="9219" grpId="0"/>
      <p:bldP spid="9220" grpId="0"/>
      <p:bldP spid="9221" grpId="0"/>
      <p:bldP spid="9222" grpId="0"/>
      <p:bldP spid="9223" grpId="0"/>
      <p:bldP spid="9232" grpId="0"/>
      <p:bldP spid="32" grpId="0"/>
      <p:bldP spid="5" grpId="0"/>
      <p:bldP spid="6"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Ref idx="1001">
        <a:schemeClr val="bg1"/>
      </p:bgRef>
    </p:bg>
    <p:spTree>
      <p:nvGrpSpPr>
        <p:cNvPr id="1" name=""/>
        <p:cNvGrpSpPr/>
        <p:nvPr/>
      </p:nvGrpSpPr>
      <p:grpSpPr>
        <a:xfrm>
          <a:off x="0" y="0"/>
          <a:ext cx="0" cy="0"/>
        </a:xfrm>
      </p:grpSpPr>
      <p:grpSp>
        <p:nvGrpSpPr>
          <p:cNvPr id="41" name="组合 40"/>
          <p:cNvGrpSpPr/>
          <p:nvPr/>
        </p:nvGrpSpPr>
        <p:grpSpPr>
          <a:xfrm>
            <a:off x="0" y="1711325"/>
            <a:ext cx="11931968" cy="5589905"/>
            <a:chOff x="0" y="1711325"/>
            <a:chExt cx="11931968" cy="5589905"/>
          </a:xfrm>
        </p:grpSpPr>
        <p:sp>
          <p:nvSpPr>
            <p:cNvPr id="42" name="右箭头 41"/>
            <p:cNvSpPr/>
            <p:nvPr/>
          </p:nvSpPr>
          <p:spPr>
            <a:xfrm>
              <a:off x="331788" y="3551238"/>
              <a:ext cx="11528425" cy="431800"/>
            </a:xfrm>
            <a:prstGeom prst="rightArrow">
              <a:avLst/>
            </a:prstGeom>
            <a:solidFill>
              <a:srgbClr val="FFC000"/>
            </a:solidFill>
            <a:ln>
              <a:solidFill>
                <a:srgbClr val="FFCC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
          <p:nvSpPr>
            <p:cNvPr id="5" name="椭圆 4"/>
            <p:cNvSpPr/>
            <p:nvPr/>
          </p:nvSpPr>
          <p:spPr>
            <a:xfrm>
              <a:off x="6573838" y="3657600"/>
              <a:ext cx="215900" cy="21907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sym typeface="+mn-ea"/>
              </a:endParaRPr>
            </a:p>
          </p:txBody>
        </p:sp>
        <p:sp>
          <p:nvSpPr>
            <p:cNvPr id="6" name="椭圆 5"/>
            <p:cNvSpPr/>
            <p:nvPr/>
          </p:nvSpPr>
          <p:spPr>
            <a:xfrm>
              <a:off x="8289925" y="3656013"/>
              <a:ext cx="215900" cy="21907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sym typeface="+mn-ea"/>
              </a:endParaRPr>
            </a:p>
          </p:txBody>
        </p:sp>
        <p:sp>
          <p:nvSpPr>
            <p:cNvPr id="7" name="椭圆 6"/>
            <p:cNvSpPr/>
            <p:nvPr/>
          </p:nvSpPr>
          <p:spPr>
            <a:xfrm>
              <a:off x="9197975" y="3656013"/>
              <a:ext cx="215900" cy="21907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sym typeface="+mn-ea"/>
              </a:endParaRPr>
            </a:p>
          </p:txBody>
        </p:sp>
        <p:sp>
          <p:nvSpPr>
            <p:cNvPr id="8" name="椭圆 7"/>
            <p:cNvSpPr/>
            <p:nvPr/>
          </p:nvSpPr>
          <p:spPr>
            <a:xfrm>
              <a:off x="10101263" y="3656013"/>
              <a:ext cx="215900" cy="21907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sym typeface="+mn-ea"/>
              </a:endParaRPr>
            </a:p>
          </p:txBody>
        </p:sp>
        <p:sp>
          <p:nvSpPr>
            <p:cNvPr id="9" name="椭圆 8"/>
            <p:cNvSpPr/>
            <p:nvPr/>
          </p:nvSpPr>
          <p:spPr>
            <a:xfrm>
              <a:off x="11044238" y="3657600"/>
              <a:ext cx="215900" cy="21907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sym typeface="+mn-ea"/>
              </a:endParaRPr>
            </a:p>
          </p:txBody>
        </p:sp>
        <p:sp>
          <p:nvSpPr>
            <p:cNvPr id="10" name="椭圆 9"/>
            <p:cNvSpPr/>
            <p:nvPr/>
          </p:nvSpPr>
          <p:spPr>
            <a:xfrm>
              <a:off x="7439025" y="3656013"/>
              <a:ext cx="215900" cy="21907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sym typeface="+mn-ea"/>
              </a:endParaRPr>
            </a:p>
          </p:txBody>
        </p:sp>
        <p:sp>
          <p:nvSpPr>
            <p:cNvPr id="11" name="椭圆 10"/>
            <p:cNvSpPr/>
            <p:nvPr/>
          </p:nvSpPr>
          <p:spPr>
            <a:xfrm>
              <a:off x="5700713" y="3657600"/>
              <a:ext cx="215900" cy="21907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sym typeface="+mn-ea"/>
              </a:endParaRPr>
            </a:p>
          </p:txBody>
        </p:sp>
        <p:sp>
          <p:nvSpPr>
            <p:cNvPr id="22554" name="TextBox 13"/>
            <p:cNvSpPr txBox="1"/>
            <p:nvPr/>
          </p:nvSpPr>
          <p:spPr>
            <a:xfrm>
              <a:off x="2359660" y="3841750"/>
              <a:ext cx="1028065" cy="398780"/>
            </a:xfrm>
            <a:prstGeom prst="rect">
              <a:avLst/>
            </a:prstGeom>
            <a:noFill/>
            <a:ln w="9525">
              <a:noFill/>
            </a:ln>
          </p:spPr>
          <p:txBody>
            <a:bodyPr wrap="square">
              <a:spAutoFit/>
            </a:bodyPr>
            <a:lstStyle/>
            <a:p>
              <a:r>
                <a:rPr lang="en-US" altLang="zh-CN" sz="2000" b="1">
                  <a:latin typeface="Verdana" panose="020b0604030504040204" pitchFamily="34" charset="0"/>
                  <a:ea typeface="黑体" panose="02010609060101010101" charset="-122"/>
                </a:rPr>
                <a:t>1818</a:t>
              </a:r>
              <a:endParaRPr lang="en-US" altLang="zh-CN" sz="2000" b="1">
                <a:latin typeface="Verdana" pitchFamily="34" charset="0"/>
                <a:ea typeface="黑体" charset="-122"/>
              </a:endParaRPr>
            </a:p>
          </p:txBody>
        </p:sp>
        <p:sp>
          <p:nvSpPr>
            <p:cNvPr id="22555" name="TextBox 13"/>
            <p:cNvSpPr txBox="1"/>
            <p:nvPr/>
          </p:nvSpPr>
          <p:spPr>
            <a:xfrm>
              <a:off x="4100513" y="3841433"/>
              <a:ext cx="1243012" cy="398780"/>
            </a:xfrm>
            <a:prstGeom prst="rect">
              <a:avLst/>
            </a:prstGeom>
            <a:noFill/>
            <a:ln w="9525">
              <a:noFill/>
            </a:ln>
          </p:spPr>
          <p:txBody>
            <a:bodyPr>
              <a:spAutoFit/>
            </a:bodyPr>
            <a:lstStyle/>
            <a:p>
              <a:r>
                <a:rPr lang="en-US" altLang="zh-CN" sz="2000" b="1">
                  <a:latin typeface="Verdana" panose="020b0604030504040204" pitchFamily="34" charset="0"/>
                  <a:ea typeface="黑体" panose="02010609060101010101" charset="-122"/>
                </a:rPr>
                <a:t>1835</a:t>
              </a:r>
              <a:endParaRPr lang="en-US" altLang="zh-CN" sz="2000" b="1">
                <a:latin typeface="Verdana" panose="020b0604030504040204" pitchFamily="34" charset="0"/>
                <a:ea typeface="黑体" panose="02010609060101010101" charset="-122"/>
              </a:endParaRPr>
            </a:p>
          </p:txBody>
        </p:sp>
        <p:sp>
          <p:nvSpPr>
            <p:cNvPr id="22556" name="TextBox 13"/>
            <p:cNvSpPr txBox="1"/>
            <p:nvPr/>
          </p:nvSpPr>
          <p:spPr>
            <a:xfrm>
              <a:off x="1449388" y="3229610"/>
              <a:ext cx="1243012" cy="398780"/>
            </a:xfrm>
            <a:prstGeom prst="rect">
              <a:avLst/>
            </a:prstGeom>
            <a:noFill/>
            <a:ln w="9525">
              <a:noFill/>
            </a:ln>
          </p:spPr>
          <p:txBody>
            <a:bodyPr>
              <a:spAutoFit/>
            </a:bodyPr>
            <a:lstStyle/>
            <a:p>
              <a:r>
                <a:rPr lang="en-US" altLang="zh-CN" sz="2000" b="1">
                  <a:solidFill>
                    <a:srgbClr val="0070C0"/>
                  </a:solidFill>
                  <a:latin typeface="Verdana" panose="020b0604030504040204" pitchFamily="34" charset="0"/>
                  <a:ea typeface="黑体" panose="02010609060101010101" charset="-122"/>
                </a:rPr>
                <a:t>1789</a:t>
              </a:r>
              <a:endParaRPr lang="en-US" altLang="zh-CN" sz="2000" b="1">
                <a:solidFill>
                  <a:srgbClr val="0070C0"/>
                </a:solidFill>
                <a:latin typeface="Verdana" pitchFamily="34" charset="0"/>
                <a:ea typeface="黑体" charset="-122"/>
              </a:endParaRPr>
            </a:p>
          </p:txBody>
        </p:sp>
        <p:sp>
          <p:nvSpPr>
            <p:cNvPr id="22557" name="TextBox 13"/>
            <p:cNvSpPr txBox="1"/>
            <p:nvPr/>
          </p:nvSpPr>
          <p:spPr>
            <a:xfrm>
              <a:off x="5272405" y="3841750"/>
              <a:ext cx="6659563" cy="398780"/>
            </a:xfrm>
            <a:prstGeom prst="rect">
              <a:avLst/>
            </a:prstGeom>
            <a:noFill/>
            <a:ln w="9525">
              <a:noFill/>
            </a:ln>
          </p:spPr>
          <p:txBody>
            <a:bodyPr wrap="square">
              <a:spAutoFit/>
            </a:bodyPr>
            <a:lstStyle/>
            <a:p>
              <a:r>
                <a:rPr lang="en-US" altLang="zh-CN" sz="2000" b="1">
                  <a:latin typeface="Verdana" panose="020b0604030504040204" pitchFamily="34" charset="0"/>
                  <a:ea typeface="黑体" panose="02010609060101010101" charset="-122"/>
                </a:rPr>
                <a:t>1842 1843   1844  1845  1846   1847  1848 </a:t>
              </a:r>
              <a:endParaRPr lang="en-US" altLang="zh-CN" sz="2000" b="1">
                <a:latin typeface="Verdana" panose="020b0604030504040204" pitchFamily="34" charset="0"/>
                <a:ea typeface="黑体" panose="02010609060101010101" charset="-122"/>
              </a:endParaRPr>
            </a:p>
          </p:txBody>
        </p:sp>
        <p:sp>
          <p:nvSpPr>
            <p:cNvPr id="22558" name="TextBox 13"/>
            <p:cNvSpPr txBox="1"/>
            <p:nvPr/>
          </p:nvSpPr>
          <p:spPr>
            <a:xfrm>
              <a:off x="0" y="3229610"/>
              <a:ext cx="1374775" cy="398780"/>
            </a:xfrm>
            <a:prstGeom prst="rect">
              <a:avLst/>
            </a:prstGeom>
            <a:noFill/>
            <a:ln w="9525">
              <a:noFill/>
            </a:ln>
          </p:spPr>
          <p:txBody>
            <a:bodyPr wrap="square">
              <a:spAutoFit/>
            </a:bodyPr>
            <a:lstStyle/>
            <a:p>
              <a:r>
                <a:rPr lang="en-US" altLang="zh-CN" sz="2000" b="1">
                  <a:solidFill>
                    <a:srgbClr val="0070C0"/>
                  </a:solidFill>
                  <a:latin typeface="Verdana" panose="020b0604030504040204" pitchFamily="34" charset="0"/>
                  <a:ea typeface="黑体" panose="02010609060101010101" charset="-122"/>
                </a:rPr>
                <a:t>1760s</a:t>
              </a:r>
              <a:endParaRPr lang="en-US" altLang="zh-CN" sz="2000" b="1">
                <a:solidFill>
                  <a:srgbClr val="0070C0"/>
                </a:solidFill>
                <a:latin typeface="Verdana" panose="020b0604030504040204" pitchFamily="34" charset="0"/>
                <a:ea typeface="黑体" panose="02010609060101010101" charset="-122"/>
              </a:endParaRPr>
            </a:p>
          </p:txBody>
        </p:sp>
        <p:sp>
          <p:nvSpPr>
            <p:cNvPr id="23" name="圆角右箭头 22"/>
            <p:cNvSpPr/>
            <p:nvPr/>
          </p:nvSpPr>
          <p:spPr>
            <a:xfrm>
              <a:off x="622300" y="2276475"/>
              <a:ext cx="10804525" cy="792480"/>
            </a:xfrm>
            <a:prstGeom prst="bentArrow">
              <a:avLst>
                <a:gd name="adj1" fmla="val 10162"/>
                <a:gd name="adj2" fmla="val 24013"/>
                <a:gd name="adj3" fmla="val 12853"/>
                <a:gd name="adj4" fmla="val 43758"/>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tx1"/>
                </a:solidFill>
                <a:effectLst/>
                <a:uLnTx/>
                <a:uFillTx/>
                <a:latin typeface="+mn-lt"/>
                <a:ea typeface="+mn-ea"/>
                <a:cs typeface="+mn-cs"/>
              </a:endParaRPr>
            </a:p>
          </p:txBody>
        </p:sp>
        <p:sp>
          <p:nvSpPr>
            <p:cNvPr id="22560" name="文本框 23"/>
            <p:cNvSpPr txBox="1"/>
            <p:nvPr/>
          </p:nvSpPr>
          <p:spPr>
            <a:xfrm>
              <a:off x="1909445" y="1711325"/>
              <a:ext cx="3046413" cy="645160"/>
            </a:xfrm>
            <a:prstGeom prst="rect">
              <a:avLst/>
            </a:prstGeom>
            <a:noFill/>
            <a:ln w="9525">
              <a:noFill/>
            </a:ln>
          </p:spPr>
          <p:txBody>
            <a:bodyPr>
              <a:spAutoFit/>
            </a:bodyPr>
            <a:lstStyle/>
            <a:p>
              <a:r>
                <a:rPr lang="zh-CN" altLang="en-US" sz="3600">
                  <a:latin typeface="楷体" panose="02010609060101010101" charset="-122"/>
                  <a:ea typeface="楷体" panose="02010609060101010101" charset="-122"/>
                </a:rPr>
                <a:t>工业革命</a:t>
              </a:r>
              <a:endParaRPr lang="zh-CN" altLang="en-US" sz="3600">
                <a:latin typeface="楷体" panose="02010609060101010101" charset="-122"/>
                <a:ea typeface="楷体" panose="02010609060101010101" charset="-122"/>
              </a:endParaRPr>
            </a:p>
          </p:txBody>
        </p:sp>
        <p:sp>
          <p:nvSpPr>
            <p:cNvPr id="22561" name="文本框 24"/>
            <p:cNvSpPr txBox="1"/>
            <p:nvPr/>
          </p:nvSpPr>
          <p:spPr>
            <a:xfrm>
              <a:off x="1196975" y="2533650"/>
              <a:ext cx="1495425" cy="830263"/>
            </a:xfrm>
            <a:prstGeom prst="rect">
              <a:avLst/>
            </a:prstGeom>
            <a:noFill/>
            <a:ln w="9525">
              <a:noFill/>
            </a:ln>
          </p:spPr>
          <p:txBody>
            <a:bodyPr>
              <a:spAutoFit/>
            </a:bodyPr>
            <a:lstStyle/>
            <a:p>
              <a:pPr algn="ctr"/>
              <a:r>
                <a:rPr lang="zh-CN" altLang="en-US" sz="2400" b="1">
                  <a:latin typeface="隶书" pitchFamily="49" charset="-122"/>
                  <a:ea typeface="隶书" pitchFamily="49" charset="-122"/>
                </a:rPr>
                <a:t>法国</a:t>
              </a:r>
              <a:endParaRPr lang="zh-CN" altLang="en-US" sz="2400" b="1">
                <a:latin typeface="隶书" pitchFamily="49" charset="-122"/>
                <a:ea typeface="隶书" pitchFamily="49" charset="-122"/>
              </a:endParaRPr>
            </a:p>
            <a:p>
              <a:pPr algn="ctr"/>
              <a:r>
                <a:rPr lang="zh-CN" altLang="en-US" sz="2400" b="1">
                  <a:latin typeface="隶书" pitchFamily="49" charset="-122"/>
                  <a:ea typeface="隶书" pitchFamily="49" charset="-122"/>
                </a:rPr>
                <a:t>大革命</a:t>
              </a:r>
              <a:endParaRPr lang="zh-CN" altLang="en-US" sz="2400" b="1">
                <a:latin typeface="隶书" pitchFamily="49" charset="-122"/>
                <a:ea typeface="隶书" pitchFamily="49" charset="-122"/>
              </a:endParaRPr>
            </a:p>
          </p:txBody>
        </p:sp>
        <p:sp>
          <p:nvSpPr>
            <p:cNvPr id="22562" name="TextBox 13"/>
            <p:cNvSpPr txBox="1"/>
            <p:nvPr/>
          </p:nvSpPr>
          <p:spPr>
            <a:xfrm>
              <a:off x="2819083" y="3229610"/>
              <a:ext cx="2209650" cy="398780"/>
            </a:xfrm>
            <a:prstGeom prst="rect">
              <a:avLst/>
            </a:prstGeom>
            <a:noFill/>
            <a:ln w="9525">
              <a:noFill/>
            </a:ln>
          </p:spPr>
          <p:txBody>
            <a:bodyPr>
              <a:spAutoFit/>
            </a:bodyPr>
            <a:lstStyle/>
            <a:p>
              <a:r>
                <a:rPr lang="en-US" altLang="zh-CN" sz="2000" b="1">
                  <a:solidFill>
                    <a:srgbClr val="0070C0"/>
                  </a:solidFill>
                  <a:latin typeface="Verdana" panose="020b0604030504040204" pitchFamily="34" charset="0"/>
                  <a:ea typeface="黑体" panose="02010609060101010101" charset="-122"/>
                </a:rPr>
                <a:t>1831</a:t>
              </a:r>
              <a:r>
                <a:rPr lang="zh-CN" altLang="en-US" sz="2000" b="1">
                  <a:solidFill>
                    <a:srgbClr val="0070C0"/>
                  </a:solidFill>
                  <a:latin typeface="Verdana" panose="020b0604030504040204" pitchFamily="34" charset="0"/>
                  <a:ea typeface="黑体" panose="02010609060101010101" charset="-122"/>
                </a:rPr>
                <a:t>、</a:t>
              </a:r>
              <a:r>
                <a:rPr lang="en-US" altLang="zh-CN" sz="2000" b="1">
                  <a:solidFill>
                    <a:srgbClr val="0070C0"/>
                  </a:solidFill>
                  <a:latin typeface="Verdana" panose="020b0604030504040204" pitchFamily="34" charset="0"/>
                  <a:ea typeface="黑体" panose="02010609060101010101" charset="-122"/>
                </a:rPr>
                <a:t>1834</a:t>
              </a:r>
              <a:endParaRPr lang="en-US" altLang="zh-CN" sz="2000" b="1">
                <a:solidFill>
                  <a:srgbClr val="0070C0"/>
                </a:solidFill>
                <a:latin typeface="Verdana" panose="020b0604030504040204" pitchFamily="34" charset="0"/>
                <a:ea typeface="黑体" panose="02010609060101010101" charset="-122"/>
              </a:endParaRPr>
            </a:p>
          </p:txBody>
        </p:sp>
        <p:sp>
          <p:nvSpPr>
            <p:cNvPr id="22563" name="文本框 27"/>
            <p:cNvSpPr txBox="1"/>
            <p:nvPr/>
          </p:nvSpPr>
          <p:spPr>
            <a:xfrm>
              <a:off x="3132138" y="2536508"/>
              <a:ext cx="1412875" cy="830262"/>
            </a:xfrm>
            <a:prstGeom prst="rect">
              <a:avLst/>
            </a:prstGeom>
            <a:noFill/>
            <a:ln w="9525">
              <a:noFill/>
            </a:ln>
          </p:spPr>
          <p:txBody>
            <a:bodyPr>
              <a:spAutoFit/>
            </a:bodyPr>
            <a:lstStyle/>
            <a:p>
              <a:r>
                <a:rPr lang="zh-CN" altLang="en-US" sz="2400" b="1">
                  <a:latin typeface="隶书" pitchFamily="49" charset="-122"/>
                  <a:ea typeface="隶书" pitchFamily="49" charset="-122"/>
                </a:rPr>
                <a:t>法国里昂工人起义</a:t>
              </a:r>
              <a:endParaRPr lang="zh-CN" altLang="en-US" sz="2400" b="1">
                <a:latin typeface="隶书" pitchFamily="49" charset="-122"/>
                <a:ea typeface="隶书" pitchFamily="49" charset="-122"/>
              </a:endParaRPr>
            </a:p>
          </p:txBody>
        </p:sp>
        <p:sp>
          <p:nvSpPr>
            <p:cNvPr id="22565" name="TextBox 13"/>
            <p:cNvSpPr txBox="1"/>
            <p:nvPr/>
          </p:nvSpPr>
          <p:spPr>
            <a:xfrm>
              <a:off x="4722813" y="3229293"/>
              <a:ext cx="1243012" cy="398780"/>
            </a:xfrm>
            <a:prstGeom prst="rect">
              <a:avLst/>
            </a:prstGeom>
            <a:noFill/>
            <a:ln w="9525">
              <a:noFill/>
            </a:ln>
          </p:spPr>
          <p:txBody>
            <a:bodyPr>
              <a:spAutoFit/>
            </a:bodyPr>
            <a:lstStyle/>
            <a:p>
              <a:r>
                <a:rPr lang="en-US" altLang="zh-CN" sz="2000" b="1">
                  <a:solidFill>
                    <a:srgbClr val="0070C0"/>
                  </a:solidFill>
                  <a:latin typeface="Verdana" panose="020b0604030504040204" pitchFamily="34" charset="0"/>
                  <a:ea typeface="黑体" panose="02010609060101010101" charset="-122"/>
                </a:rPr>
                <a:t>1836</a:t>
              </a:r>
              <a:endParaRPr lang="en-US" altLang="zh-CN" sz="2000" b="1">
                <a:solidFill>
                  <a:srgbClr val="0070C0"/>
                </a:solidFill>
                <a:latin typeface="Verdana" panose="020b0604030504040204" pitchFamily="34" charset="0"/>
                <a:ea typeface="黑体" panose="02010609060101010101" charset="-122"/>
              </a:endParaRPr>
            </a:p>
          </p:txBody>
        </p:sp>
        <p:sp>
          <p:nvSpPr>
            <p:cNvPr id="31" name="空心弧 30"/>
            <p:cNvSpPr/>
            <p:nvPr/>
          </p:nvSpPr>
          <p:spPr>
            <a:xfrm>
              <a:off x="5016500" y="2924175"/>
              <a:ext cx="5975350" cy="360363"/>
            </a:xfrm>
            <a:prstGeom prst="blockArc">
              <a:avLst/>
            </a:prstGeom>
            <a:solidFill>
              <a:schemeClr val="tx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tx1"/>
                </a:solidFill>
                <a:effectLst/>
                <a:uLnTx/>
                <a:uFillTx/>
                <a:latin typeface="+mn-lt"/>
                <a:ea typeface="+mn-ea"/>
                <a:cs typeface="+mn-cs"/>
              </a:endParaRPr>
            </a:p>
          </p:txBody>
        </p:sp>
        <p:sp>
          <p:nvSpPr>
            <p:cNvPr id="22567" name="文本框 31"/>
            <p:cNvSpPr txBox="1"/>
            <p:nvPr/>
          </p:nvSpPr>
          <p:spPr>
            <a:xfrm>
              <a:off x="6057900" y="2536825"/>
              <a:ext cx="4027488" cy="460375"/>
            </a:xfrm>
            <a:prstGeom prst="rect">
              <a:avLst/>
            </a:prstGeom>
            <a:noFill/>
            <a:ln w="9525">
              <a:noFill/>
            </a:ln>
          </p:spPr>
          <p:txBody>
            <a:bodyPr>
              <a:spAutoFit/>
            </a:bodyPr>
            <a:lstStyle/>
            <a:p>
              <a:pPr algn="ctr"/>
              <a:r>
                <a:rPr lang="zh-CN" altLang="en-US" sz="2400" b="1">
                  <a:latin typeface="隶书" pitchFamily="49" charset="-122"/>
                  <a:ea typeface="隶书" pitchFamily="49" charset="-122"/>
                </a:rPr>
                <a:t>英国宪章运动</a:t>
              </a:r>
              <a:endParaRPr lang="zh-CN" altLang="en-US" sz="2400" b="1">
                <a:latin typeface="隶书" pitchFamily="49" charset="-122"/>
                <a:ea typeface="隶书" pitchFamily="49" charset="-122"/>
              </a:endParaRPr>
            </a:p>
          </p:txBody>
        </p:sp>
        <p:sp>
          <p:nvSpPr>
            <p:cNvPr id="22568" name="文本框 44"/>
            <p:cNvSpPr txBox="1"/>
            <p:nvPr/>
          </p:nvSpPr>
          <p:spPr>
            <a:xfrm>
              <a:off x="2561877" y="4211962"/>
              <a:ext cx="552450" cy="1916112"/>
            </a:xfrm>
            <a:prstGeom prst="rect">
              <a:avLst/>
            </a:prstGeom>
            <a:noFill/>
            <a:ln w="9525">
              <a:noFill/>
            </a:ln>
          </p:spPr>
          <p:txBody>
            <a:bodyPr vert="eaVert">
              <a:spAutoFit/>
            </a:bodyPr>
            <a:lstStyle/>
            <a:p>
              <a:pPr algn="l"/>
              <a:r>
                <a:rPr lang="zh-CN" altLang="en-US" sz="2400" b="1">
                  <a:latin typeface="楷体_GB2312"/>
                  <a:ea typeface="楷体_GB2312" panose="02010609030101010101" charset="-122"/>
                </a:rPr>
                <a:t>马克思出生</a:t>
              </a:r>
              <a:endParaRPr lang="zh-CN" altLang="en-US" sz="2400" b="1">
                <a:latin typeface="楷体_GB2312"/>
                <a:ea typeface="楷体_GB2312"/>
              </a:endParaRPr>
            </a:p>
          </p:txBody>
        </p:sp>
        <p:sp>
          <p:nvSpPr>
            <p:cNvPr id="22569" name="文本框 45"/>
            <p:cNvSpPr txBox="1"/>
            <p:nvPr/>
          </p:nvSpPr>
          <p:spPr>
            <a:xfrm>
              <a:off x="4302125" y="4255135"/>
              <a:ext cx="552450" cy="2025650"/>
            </a:xfrm>
            <a:prstGeom prst="rect">
              <a:avLst/>
            </a:prstGeom>
            <a:noFill/>
            <a:ln w="9525">
              <a:noFill/>
            </a:ln>
          </p:spPr>
          <p:txBody>
            <a:bodyPr vert="eaVert">
              <a:spAutoFit/>
            </a:bodyPr>
            <a:lstStyle/>
            <a:p>
              <a:pPr algn="l"/>
              <a:r>
                <a:rPr lang="zh-CN" altLang="en-US" sz="2400" b="1">
                  <a:latin typeface="楷体_GB2312"/>
                  <a:ea typeface="楷体_GB2312" panose="02010609030101010101" charset="-122"/>
                  <a:sym typeface="宋体" panose="02010600030101010101" pitchFamily="2" charset="-122"/>
                </a:rPr>
                <a:t>为人类而工作</a:t>
              </a:r>
              <a:endParaRPr lang="zh-CN" altLang="en-US" sz="2400" b="1">
                <a:latin typeface="楷体_GB2312"/>
                <a:ea typeface="楷体_GB2312"/>
                <a:sym typeface="宋体" pitchFamily="2" charset="-122"/>
              </a:endParaRPr>
            </a:p>
          </p:txBody>
        </p:sp>
        <p:sp>
          <p:nvSpPr>
            <p:cNvPr id="22570" name="文本框 59"/>
            <p:cNvSpPr txBox="1"/>
            <p:nvPr/>
          </p:nvSpPr>
          <p:spPr>
            <a:xfrm>
              <a:off x="10876280" y="4211638"/>
              <a:ext cx="552450" cy="2566987"/>
            </a:xfrm>
            <a:prstGeom prst="rect">
              <a:avLst/>
            </a:prstGeom>
            <a:noFill/>
            <a:ln w="9525">
              <a:noFill/>
            </a:ln>
          </p:spPr>
          <p:txBody>
            <a:bodyPr vert="eaVert">
              <a:spAutoFit/>
            </a:bodyPr>
            <a:lstStyle/>
            <a:p>
              <a:pPr algn="l"/>
              <a:r>
                <a:rPr lang="zh-CN" altLang="en-US" sz="2400" b="1">
                  <a:latin typeface="楷体_GB2312"/>
                  <a:ea typeface="楷体_GB2312" panose="02010609030101010101" charset="-122"/>
                  <a:sym typeface="宋体" panose="02010600030101010101" pitchFamily="2" charset="-122"/>
                </a:rPr>
                <a:t>︽共产党宣言︾</a:t>
              </a:r>
              <a:endParaRPr lang="zh-CN" altLang="en-US" sz="2400" b="1">
                <a:latin typeface="楷体_GB2312"/>
                <a:ea typeface="楷体_GB2312" panose="02010609030101010101" charset="-122"/>
                <a:sym typeface="宋体" panose="02010600030101010101" pitchFamily="2" charset="-122"/>
              </a:endParaRPr>
            </a:p>
          </p:txBody>
        </p:sp>
        <p:sp>
          <p:nvSpPr>
            <p:cNvPr id="22571" name="文本框 60"/>
            <p:cNvSpPr txBox="1"/>
            <p:nvPr/>
          </p:nvSpPr>
          <p:spPr>
            <a:xfrm>
              <a:off x="9796463" y="4262755"/>
              <a:ext cx="921385" cy="2714625"/>
            </a:xfrm>
            <a:prstGeom prst="rect">
              <a:avLst/>
            </a:prstGeom>
            <a:noFill/>
            <a:ln w="9525">
              <a:noFill/>
            </a:ln>
          </p:spPr>
          <p:txBody>
            <a:bodyPr vert="eaVert">
              <a:spAutoFit/>
            </a:bodyPr>
            <a:lstStyle/>
            <a:p>
              <a:pPr algn="l"/>
              <a:r>
                <a:rPr lang="zh-CN" altLang="en-US" sz="2400" b="1">
                  <a:latin typeface="楷体_GB2312"/>
                  <a:ea typeface="楷体_GB2312" panose="02010609030101010101" charset="-122"/>
                  <a:sym typeface="宋体" panose="02010600030101010101" pitchFamily="2" charset="-122"/>
                </a:rPr>
                <a:t>德意志工人协会</a:t>
              </a:r>
              <a:endParaRPr lang="zh-CN" altLang="en-US" sz="2400" b="1">
                <a:latin typeface="楷体_GB2312"/>
                <a:ea typeface="楷体_GB2312" panose="02010609030101010101" charset="-122"/>
                <a:sym typeface="宋体" panose="02010600030101010101" pitchFamily="2" charset="-122"/>
              </a:endParaRPr>
            </a:p>
            <a:p>
              <a:pPr algn="l"/>
              <a:r>
                <a:rPr lang="zh-CN" altLang="en-US" sz="2400" b="1">
                  <a:latin typeface="楷体_GB2312"/>
                  <a:ea typeface="楷体_GB2312" panose="02010609030101010101" charset="-122"/>
                  <a:sym typeface="宋体" panose="02010600030101010101" pitchFamily="2" charset="-122"/>
                </a:rPr>
                <a:t>加入正义者同盟</a:t>
              </a:r>
              <a:endParaRPr lang="zh-CN" altLang="en-US" sz="2400" b="1">
                <a:latin typeface="楷体_GB2312"/>
                <a:ea typeface="楷体_GB2312" panose="02010609030101010101" charset="-122"/>
                <a:sym typeface="宋体" panose="02010600030101010101" pitchFamily="2" charset="-122"/>
              </a:endParaRPr>
            </a:p>
          </p:txBody>
        </p:sp>
        <p:sp>
          <p:nvSpPr>
            <p:cNvPr id="22572" name="文本框 61"/>
            <p:cNvSpPr txBox="1"/>
            <p:nvPr/>
          </p:nvSpPr>
          <p:spPr>
            <a:xfrm>
              <a:off x="8997950" y="4262755"/>
              <a:ext cx="798513" cy="3038475"/>
            </a:xfrm>
            <a:prstGeom prst="rect">
              <a:avLst/>
            </a:prstGeom>
            <a:noFill/>
            <a:ln w="9525">
              <a:noFill/>
            </a:ln>
          </p:spPr>
          <p:txBody>
            <a:bodyPr vert="eaVert">
              <a:spAutoFit/>
            </a:bodyPr>
            <a:lstStyle/>
            <a:p>
              <a:pPr algn="l"/>
              <a:r>
                <a:rPr lang="zh-CN" altLang="en-US" sz="2000" b="1">
                  <a:latin typeface="楷体_GB2312"/>
                  <a:ea typeface="楷体_GB2312" panose="02010609030101010101" charset="-122"/>
                  <a:sym typeface="宋体" panose="02010600030101010101" pitchFamily="2" charset="-122"/>
                </a:rPr>
                <a:t>共产主义通讯委员会</a:t>
              </a:r>
              <a:endParaRPr lang="zh-CN" altLang="en-US" sz="2000" b="1">
                <a:latin typeface="楷体_GB2312"/>
                <a:ea typeface="楷体_GB2312"/>
                <a:sym typeface="宋体" pitchFamily="2" charset="-122"/>
              </a:endParaRPr>
            </a:p>
            <a:p>
              <a:pPr algn="l"/>
              <a:r>
                <a:rPr lang="zh-CN" altLang="en-US" sz="2000" b="1">
                  <a:latin typeface="楷体_GB2312"/>
                  <a:ea typeface="楷体_GB2312" panose="02010609030101010101" charset="-122"/>
                  <a:sym typeface="宋体" panose="02010600030101010101" pitchFamily="2" charset="-122"/>
                </a:rPr>
                <a:t>︽德意志意识形态︾</a:t>
              </a:r>
              <a:endParaRPr lang="zh-CN" altLang="en-US" sz="2000" b="1">
                <a:latin typeface="楷体_GB2312"/>
                <a:ea typeface="楷体_GB2312" panose="02010609030101010101" charset="-122"/>
                <a:sym typeface="宋体" panose="02010600030101010101" pitchFamily="2" charset="-122"/>
              </a:endParaRPr>
            </a:p>
          </p:txBody>
        </p:sp>
        <p:sp>
          <p:nvSpPr>
            <p:cNvPr id="22573" name="文本框 63"/>
            <p:cNvSpPr txBox="1"/>
            <p:nvPr/>
          </p:nvSpPr>
          <p:spPr>
            <a:xfrm>
              <a:off x="8198485" y="4243070"/>
              <a:ext cx="551815" cy="1452880"/>
            </a:xfrm>
            <a:prstGeom prst="rect">
              <a:avLst/>
            </a:prstGeom>
            <a:noFill/>
            <a:ln w="9525">
              <a:noFill/>
            </a:ln>
          </p:spPr>
          <p:txBody>
            <a:bodyPr vert="eaVert" wrap="square">
              <a:spAutoFit/>
            </a:bodyPr>
            <a:lstStyle/>
            <a:p>
              <a:pPr algn="l"/>
              <a:r>
                <a:rPr lang="zh-CN" altLang="en-US" sz="2400" b="1">
                  <a:latin typeface="楷体_GB2312"/>
                  <a:ea typeface="楷体_GB2312" panose="02010609030101010101" charset="-122"/>
                  <a:sym typeface="宋体" panose="02010600030101010101" pitchFamily="2" charset="-122"/>
                </a:rPr>
                <a:t>英国考察</a:t>
              </a:r>
              <a:endParaRPr lang="zh-CN" altLang="en-US" sz="2400" b="1">
                <a:latin typeface="楷体_GB2312"/>
                <a:ea typeface="楷体_GB2312" panose="02010609030101010101" charset="-122"/>
                <a:sym typeface="宋体" panose="02010600030101010101" pitchFamily="2" charset="-122"/>
              </a:endParaRPr>
            </a:p>
          </p:txBody>
        </p:sp>
        <p:sp>
          <p:nvSpPr>
            <p:cNvPr id="22574" name="文本框 64"/>
            <p:cNvSpPr txBox="1"/>
            <p:nvPr/>
          </p:nvSpPr>
          <p:spPr>
            <a:xfrm>
              <a:off x="7270433" y="4211955"/>
              <a:ext cx="552450" cy="1514475"/>
            </a:xfrm>
            <a:prstGeom prst="rect">
              <a:avLst/>
            </a:prstGeom>
            <a:noFill/>
            <a:ln w="9525">
              <a:noFill/>
            </a:ln>
          </p:spPr>
          <p:txBody>
            <a:bodyPr vert="eaVert">
              <a:spAutoFit/>
            </a:bodyPr>
            <a:lstStyle/>
            <a:p>
              <a:pPr algn="ctr"/>
              <a:r>
                <a:rPr lang="zh-CN" altLang="en-US" sz="2400" b="1">
                  <a:latin typeface="楷体_GB2312"/>
                  <a:ea typeface="楷体_GB2312" panose="02010609030101010101" charset="-122"/>
                  <a:sym typeface="宋体" panose="02010600030101010101" pitchFamily="2" charset="-122"/>
                </a:rPr>
                <a:t>︽手稿︾</a:t>
              </a:r>
              <a:endParaRPr lang="zh-CN" altLang="en-US" sz="2400" b="1">
                <a:latin typeface="楷体_GB2312"/>
                <a:ea typeface="楷体_GB2312" panose="02010609030101010101" charset="-122"/>
                <a:sym typeface="宋体" panose="02010600030101010101" pitchFamily="2" charset="-122"/>
              </a:endParaRPr>
            </a:p>
          </p:txBody>
        </p:sp>
        <p:sp>
          <p:nvSpPr>
            <p:cNvPr id="22575" name="文本框 65"/>
            <p:cNvSpPr txBox="1"/>
            <p:nvPr/>
          </p:nvSpPr>
          <p:spPr>
            <a:xfrm>
              <a:off x="6057900" y="4262755"/>
              <a:ext cx="920750" cy="2566988"/>
            </a:xfrm>
            <a:prstGeom prst="rect">
              <a:avLst/>
            </a:prstGeom>
            <a:noFill/>
            <a:ln w="9525">
              <a:noFill/>
            </a:ln>
          </p:spPr>
          <p:txBody>
            <a:bodyPr vert="eaVert">
              <a:spAutoFit/>
            </a:bodyPr>
            <a:lstStyle/>
            <a:p>
              <a:pPr algn="l"/>
              <a:r>
                <a:rPr lang="zh-CN" altLang="en-US" sz="2400" b="1">
                  <a:latin typeface="楷体_GB2312"/>
                  <a:ea typeface="楷体_GB2312" panose="02010609030101010101" charset="-122"/>
                  <a:sym typeface="宋体" panose="02010600030101010101" pitchFamily="2" charset="-122"/>
                </a:rPr>
                <a:t>办︽德法年鉴︾</a:t>
              </a:r>
              <a:endParaRPr lang="zh-CN" altLang="en-US" sz="2400" b="1">
                <a:latin typeface="楷体_GB2312"/>
                <a:ea typeface="楷体_GB2312" panose="02010609030101010101" charset="-122"/>
                <a:sym typeface="宋体" panose="02010600030101010101" pitchFamily="2" charset="-122"/>
              </a:endParaRPr>
            </a:p>
            <a:p>
              <a:pPr algn="l"/>
              <a:r>
                <a:rPr lang="zh-CN" altLang="en-US" sz="2400" b="1">
                  <a:latin typeface="楷体_GB2312"/>
                  <a:ea typeface="楷体_GB2312" panose="02010609030101010101" charset="-122"/>
                  <a:sym typeface="宋体" panose="02010600030101010101" pitchFamily="2" charset="-122"/>
                </a:rPr>
                <a:t>移居法国</a:t>
              </a:r>
              <a:endParaRPr lang="zh-CN" altLang="en-US" sz="2400" b="1">
                <a:latin typeface="楷体_GB2312"/>
                <a:ea typeface="楷体_GB2312" panose="02010609030101010101" charset="-122"/>
                <a:sym typeface="宋体" panose="02010600030101010101" pitchFamily="2" charset="-122"/>
              </a:endParaRPr>
            </a:p>
          </p:txBody>
        </p:sp>
        <p:sp>
          <p:nvSpPr>
            <p:cNvPr id="22576" name="文本框 66"/>
            <p:cNvSpPr txBox="1"/>
            <p:nvPr/>
          </p:nvSpPr>
          <p:spPr>
            <a:xfrm>
              <a:off x="5413375" y="4262438"/>
              <a:ext cx="552450" cy="2566987"/>
            </a:xfrm>
            <a:prstGeom prst="rect">
              <a:avLst/>
            </a:prstGeom>
            <a:noFill/>
            <a:ln w="9525">
              <a:noFill/>
            </a:ln>
          </p:spPr>
          <p:txBody>
            <a:bodyPr vert="eaVert">
              <a:spAutoFit/>
            </a:bodyPr>
            <a:lstStyle/>
            <a:p>
              <a:pPr algn="l"/>
              <a:r>
                <a:rPr lang="zh-CN" altLang="en-US" sz="2400" b="1">
                  <a:latin typeface="楷体_GB2312"/>
                  <a:ea typeface="楷体_GB2312" panose="02010609030101010101" charset="-122"/>
                  <a:sym typeface="宋体" panose="02010600030101010101" pitchFamily="2" charset="-122"/>
                </a:rPr>
                <a:t>︽莱茵报︾工作</a:t>
              </a:r>
              <a:endParaRPr lang="zh-CN" altLang="en-US" sz="2400" b="1">
                <a:latin typeface="楷体_GB2312"/>
                <a:ea typeface="楷体_GB2312" panose="02010609030101010101" charset="-122"/>
                <a:sym typeface="宋体" panose="02010600030101010101" pitchFamily="2" charset="-122"/>
              </a:endParaRPr>
            </a:p>
          </p:txBody>
        </p:sp>
        <p:sp>
          <p:nvSpPr>
            <p:cNvPr id="2" name="椭圆 1"/>
            <p:cNvSpPr/>
            <p:nvPr/>
          </p:nvSpPr>
          <p:spPr>
            <a:xfrm>
              <a:off x="4470400" y="3656013"/>
              <a:ext cx="215900" cy="220662"/>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sym typeface="+mn-ea"/>
              </a:endParaRPr>
            </a:p>
          </p:txBody>
        </p:sp>
        <p:sp>
          <p:nvSpPr>
            <p:cNvPr id="29" name="椭圆 28"/>
            <p:cNvSpPr/>
            <p:nvPr/>
          </p:nvSpPr>
          <p:spPr>
            <a:xfrm>
              <a:off x="4956175" y="3656013"/>
              <a:ext cx="215900" cy="204787"/>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sym typeface="+mn-ea"/>
              </a:endParaRPr>
            </a:p>
          </p:txBody>
        </p:sp>
      </p:grpSp>
      <p:sp>
        <p:nvSpPr>
          <p:cNvPr id="4" name="椭圆 3"/>
          <p:cNvSpPr/>
          <p:nvPr/>
        </p:nvSpPr>
        <p:spPr>
          <a:xfrm>
            <a:off x="1836738" y="3657600"/>
            <a:ext cx="215900" cy="21907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sym typeface="+mn-ea"/>
            </a:endParaRPr>
          </a:p>
        </p:txBody>
      </p:sp>
      <p:sp>
        <p:nvSpPr>
          <p:cNvPr id="48" name="椭圆 47"/>
          <p:cNvSpPr/>
          <p:nvPr/>
        </p:nvSpPr>
        <p:spPr>
          <a:xfrm>
            <a:off x="2765425" y="3656013"/>
            <a:ext cx="215900" cy="220663"/>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sym typeface="+mn-ea"/>
            </a:endParaRPr>
          </a:p>
        </p:txBody>
      </p:sp>
      <p:sp>
        <p:nvSpPr>
          <p:cNvPr id="26" name="椭圆 25"/>
          <p:cNvSpPr/>
          <p:nvPr/>
        </p:nvSpPr>
        <p:spPr>
          <a:xfrm>
            <a:off x="3816350" y="3656013"/>
            <a:ext cx="215900" cy="21907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sym typeface="+mn-ea"/>
            </a:endParaRPr>
          </a:p>
        </p:txBody>
      </p:sp>
      <p:sp>
        <p:nvSpPr>
          <p:cNvPr id="3" name="椭圆 2"/>
          <p:cNvSpPr/>
          <p:nvPr/>
        </p:nvSpPr>
        <p:spPr>
          <a:xfrm>
            <a:off x="552450" y="3656013"/>
            <a:ext cx="215900" cy="21907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sym typeface="+mn-ea"/>
            </a:endParaRPr>
          </a:p>
        </p:txBody>
      </p:sp>
      <p:sp>
        <p:nvSpPr>
          <p:cNvPr id="13" name="矩形 12"/>
          <p:cNvSpPr/>
          <p:nvPr/>
        </p:nvSpPr>
        <p:spPr>
          <a:xfrm>
            <a:off x="1962785" y="163195"/>
            <a:ext cx="3558540" cy="984250"/>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4572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mn-cs"/>
              </a:rPr>
              <a:t>马克思、恩格斯长期的</a:t>
            </a:r>
            <a:endParaRPr kumimoji="0" lang="zh-CN" altLang="en-US" sz="2400" b="1" i="0" u="none" strike="noStrike" kern="1200" cap="none" spc="0" normalizeH="0" baseline="0" noProof="0">
              <a:ln>
                <a:noFill/>
              </a:ln>
              <a:solidFill>
                <a:srgbClr val="FF0000"/>
              </a:solidFill>
              <a:effectLst/>
              <a:uLnTx/>
              <a:uFillTx/>
              <a:latin typeface="黑体" charset="-122"/>
              <a:ea typeface="黑体" charset="-122"/>
              <a:cs typeface="+mn-cs"/>
            </a:endParaRPr>
          </a:p>
          <a:p>
            <a:pPr marL="0" marR="0" lvl="0" indent="0" algn="l" defTabSz="4572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mn-cs"/>
              </a:rPr>
              <a:t>理论探索与革命实践</a:t>
            </a:r>
            <a:endParaRPr kumimoji="0" lang="zh-CN" altLang="en-US" sz="2400" b="1"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mn-cs"/>
            </a:endParaRPr>
          </a:p>
        </p:txBody>
      </p:sp>
      <p:sp>
        <p:nvSpPr>
          <p:cNvPr id="12" name="矩形 11"/>
          <p:cNvSpPr/>
          <p:nvPr/>
        </p:nvSpPr>
        <p:spPr>
          <a:xfrm>
            <a:off x="158750" y="163195"/>
            <a:ext cx="1677670" cy="49784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schemeClr val="tx1"/>
                </a:solidFill>
                <a:effectLst/>
                <a:uLnTx/>
                <a:uFillTx/>
                <a:latin typeface="黑体" panose="02010609060101010101" charset="-122"/>
                <a:ea typeface="黑体" panose="02010609060101010101" charset="-122"/>
                <a:cs typeface="黑体" panose="02010609060101010101" charset="-122"/>
              </a:rPr>
              <a:t>实践基础</a:t>
            </a:r>
            <a:r>
              <a:rPr kumimoji="0" lang="en-US" altLang="zh-CN" sz="2400" b="0" i="0" u="none" strike="noStrike" kern="1200" cap="none" spc="0" normalizeH="0" baseline="0" noProof="0">
                <a:ln>
                  <a:noFill/>
                </a:ln>
                <a:solidFill>
                  <a:schemeClr val="tx1"/>
                </a:solidFill>
                <a:effectLst/>
                <a:uLnTx/>
                <a:uFillTx/>
                <a:latin typeface="黑体" panose="02010609060101010101" charset="-122"/>
                <a:ea typeface="黑体" panose="02010609060101010101" charset="-122"/>
                <a:cs typeface="黑体" panose="02010609060101010101" charset="-122"/>
              </a:rPr>
              <a:t>:</a:t>
            </a:r>
            <a:endParaRPr kumimoji="0" lang="en-US" altLang="zh-CN" sz="2400" b="0" i="0" u="none" strike="noStrike" kern="1200" cap="none" spc="0" normalizeH="0" baseline="0" noProof="0">
              <a:ln>
                <a:noFill/>
              </a:ln>
              <a:solidFill>
                <a:schemeClr val="tx1"/>
              </a:solidFill>
              <a:effectLst/>
              <a:uLnTx/>
              <a:uFillTx/>
              <a:latin typeface="黑体" charset="-122"/>
              <a:ea typeface="黑体" charset="-122"/>
              <a:cs typeface="黑体" panose="02010609060101010101" charset="-122"/>
            </a:endParaRPr>
          </a:p>
        </p:txBody>
      </p:sp>
      <p:pic>
        <p:nvPicPr>
          <p:cNvPr id="15362" name="Picture 2" descr="SJJDZSD8030"/>
          <p:cNvPicPr>
            <a:picLocks noChangeAspect="1"/>
          </p:cNvPicPr>
          <p:nvPr/>
        </p:nvPicPr>
        <p:blipFill>
          <a:blip r:embed="rId2"/>
          <a:stretch>
            <a:fillRect/>
          </a:stretch>
        </p:blipFill>
        <p:spPr>
          <a:xfrm>
            <a:off x="5633085" y="163195"/>
            <a:ext cx="2872740" cy="1991360"/>
          </a:xfrm>
          <a:prstGeom prst="rect">
            <a:avLst/>
          </a:prstGeom>
          <a:noFill/>
          <a:ln w="9525">
            <a:noFill/>
          </a:ln>
        </p:spPr>
      </p:pic>
      <p:pic>
        <p:nvPicPr>
          <p:cNvPr id="15" name="图片 14"/>
          <p:cNvPicPr>
            <a:picLocks noChangeAspect="1"/>
          </p:cNvPicPr>
          <p:nvPr/>
        </p:nvPicPr>
        <p:blipFill>
          <a:blip r:embed="rId3"/>
          <a:stretch>
            <a:fillRect/>
          </a:stretch>
        </p:blipFill>
        <p:spPr>
          <a:xfrm>
            <a:off x="8666480" y="153670"/>
            <a:ext cx="3354070" cy="2016125"/>
          </a:xfrm>
          <a:prstGeom prst="rect">
            <a:avLst/>
          </a:prstGeom>
        </p:spPr>
      </p:pic>
      <p:grpSp>
        <p:nvGrpSpPr>
          <p:cNvPr id="52" name="组合 51"/>
          <p:cNvGrpSpPr/>
          <p:nvPr/>
        </p:nvGrpSpPr>
        <p:grpSpPr>
          <a:xfrm>
            <a:off x="1764983" y="1082675"/>
            <a:ext cx="8842375" cy="4813300"/>
            <a:chOff x="1319614" y="1311215"/>
            <a:chExt cx="8842303" cy="4813365"/>
          </a:xfrm>
          <a:solidFill>
            <a:schemeClr val="accent2">
              <a:lumMod val="40000"/>
              <a:lumOff val="60000"/>
            </a:schemeClr>
          </a:solidFill>
        </p:grpSpPr>
        <p:grpSp>
          <p:nvGrpSpPr>
            <p:cNvPr id="22537" name="组合 42"/>
            <p:cNvGrpSpPr/>
            <p:nvPr/>
          </p:nvGrpSpPr>
          <p:grpSpPr>
            <a:xfrm>
              <a:off x="1319614" y="1591488"/>
              <a:ext cx="2531516" cy="3836169"/>
              <a:chOff x="5257" y="2941"/>
              <a:chExt cx="3420" cy="5848"/>
            </a:xfrm>
            <a:grpFill/>
          </p:grpSpPr>
          <p:pic>
            <p:nvPicPr>
              <p:cNvPr id="22543" name="图片 13315" descr="3"/>
              <p:cNvPicPr>
                <a:picLocks noChangeAspect="1"/>
              </p:cNvPicPr>
              <p:nvPr/>
            </p:nvPicPr>
            <p:blipFill>
              <a:blip r:embed="rId4">
                <a:lum bright="6000" contrast="1999"/>
              </a:blip>
              <a:stretch>
                <a:fillRect/>
              </a:stretch>
            </p:blipFill>
            <p:spPr>
              <a:xfrm>
                <a:off x="5257" y="2941"/>
                <a:ext cx="3421" cy="4799"/>
              </a:xfrm>
              <a:prstGeom prst="rect">
                <a:avLst/>
              </a:prstGeom>
              <a:grpFill/>
              <a:ln w="76200" cap="flat" cmpd="thickThin">
                <a:solidFill>
                  <a:srgbClr val="FF9900"/>
                </a:solidFill>
                <a:prstDash val="solid"/>
                <a:miter/>
                <a:headEnd type="none" w="med" len="med"/>
                <a:tailEnd type="none" w="med" len="med"/>
              </a:ln>
            </p:spPr>
          </p:pic>
          <p:sp>
            <p:nvSpPr>
              <p:cNvPr id="45" name="文本框 8199"/>
              <p:cNvSpPr txBox="1"/>
              <p:nvPr/>
            </p:nvSpPr>
            <p:spPr>
              <a:xfrm>
                <a:off x="5510" y="8070"/>
                <a:ext cx="2917" cy="719"/>
              </a:xfrm>
              <a:prstGeom prst="rect">
                <a:avLst/>
              </a:prstGeom>
              <a:grpFill/>
              <a:ln w="9525">
                <a:noFill/>
              </a:ln>
              <a:extLst>
                <a:ext uri="{909E8E84-426E-40DD-AFC4-6F175D3DCCD1}">
                  <a14:hiddenFill xmlns:a14="http://schemas.microsoft.com/office/drawing/2010/main">
                    <a:solidFill>
                      <a:srgbClr val="FFFFFF"/>
                    </a:solidFill>
                  </a14:hiddenFill>
                </a:ext>
              </a:extLst>
            </p:spPr>
            <p:txBody>
              <a:bodyPr>
                <a:spAutoFit/>
              </a:bodyPr>
              <a:lstStyle/>
              <a:p>
                <a:pPr marR="0" algn="ctr" defTabSz="914400" fontAlgn="ctr">
                  <a:spcBef>
                    <a:spcPct val="50000"/>
                  </a:spcBef>
                  <a:spcAft>
                    <a:spcPct val="0"/>
                  </a:spcAft>
                  <a:buClrTx/>
                  <a:buSzTx/>
                  <a:buFontTx/>
                  <a:defRPr/>
                </a:pPr>
                <a:r>
                  <a:rPr kumimoji="0" lang="zh-CN" altLang="en-US" sz="2400" kern="1200" cap="none" spc="0" normalizeH="0" baseline="0" noProof="0">
                    <a:latin typeface="+mn-ea"/>
                    <a:ea typeface="+mn-ea"/>
                    <a:cs typeface="+mn-cs"/>
                  </a:rPr>
                  <a:t>马克思</a:t>
                </a:r>
                <a:endParaRPr kumimoji="0" lang="zh-CN" altLang="en-US" sz="2400" kern="1200" cap="none" spc="0" normalizeH="0" baseline="0" noProof="0">
                  <a:latin typeface="+mn-ea"/>
                  <a:ea typeface="+mn-ea"/>
                  <a:cs typeface="+mn-cs"/>
                </a:endParaRPr>
              </a:p>
            </p:txBody>
          </p:sp>
        </p:grpSp>
        <p:grpSp>
          <p:nvGrpSpPr>
            <p:cNvPr id="22538" name="组合 45"/>
            <p:cNvGrpSpPr/>
            <p:nvPr/>
          </p:nvGrpSpPr>
          <p:grpSpPr>
            <a:xfrm>
              <a:off x="4005653" y="1600080"/>
              <a:ext cx="2714348" cy="3775163"/>
              <a:chOff x="9650" y="3033"/>
              <a:chExt cx="3667" cy="5755"/>
            </a:xfrm>
            <a:grpFill/>
          </p:grpSpPr>
          <p:pic>
            <p:nvPicPr>
              <p:cNvPr id="22541" name="图片 13316" descr="2"/>
              <p:cNvPicPr>
                <a:picLocks noChangeAspect="1"/>
              </p:cNvPicPr>
              <p:nvPr/>
            </p:nvPicPr>
            <p:blipFill>
              <a:blip r:embed="rId5">
                <a:lum bright="12000" contrast="10000"/>
              </a:blip>
              <a:stretch>
                <a:fillRect/>
              </a:stretch>
            </p:blipFill>
            <p:spPr>
              <a:xfrm>
                <a:off x="9650" y="3033"/>
                <a:ext cx="3667" cy="4819"/>
              </a:xfrm>
              <a:prstGeom prst="rect">
                <a:avLst/>
              </a:prstGeom>
              <a:grpFill/>
              <a:ln w="76200" cap="flat" cmpd="thickThin">
                <a:solidFill>
                  <a:srgbClr val="FF9900"/>
                </a:solidFill>
                <a:prstDash val="solid"/>
                <a:miter/>
                <a:headEnd type="none" w="med" len="med"/>
                <a:tailEnd type="none" w="med" len="med"/>
              </a:ln>
            </p:spPr>
          </p:pic>
          <p:sp>
            <p:nvSpPr>
              <p:cNvPr id="49" name="文本框 47"/>
              <p:cNvSpPr txBox="1"/>
              <p:nvPr/>
            </p:nvSpPr>
            <p:spPr>
              <a:xfrm>
                <a:off x="10115" y="8069"/>
                <a:ext cx="2917" cy="719"/>
              </a:xfrm>
              <a:prstGeom prst="rect">
                <a:avLst/>
              </a:prstGeom>
              <a:grpFill/>
              <a:ln w="9525">
                <a:noFill/>
              </a:ln>
              <a:extLst>
                <a:ext uri="{909E8E84-426E-40DD-AFC4-6F175D3DCCD1}">
                  <a14:hiddenFill xmlns:a14="http://schemas.microsoft.com/office/drawing/2010/main">
                    <a:solidFill>
                      <a:srgbClr val="FFFFFF"/>
                    </a:solidFill>
                  </a14:hiddenFill>
                </a:ext>
              </a:extLst>
            </p:spPr>
            <p:txBody>
              <a:bodyPr>
                <a:spAutoFit/>
              </a:bodyPr>
              <a:lstStyle/>
              <a:p>
                <a:pPr marR="0" algn="ctr" defTabSz="914400" fontAlgn="ctr">
                  <a:spcBef>
                    <a:spcPct val="50000"/>
                  </a:spcBef>
                  <a:spcAft>
                    <a:spcPct val="0"/>
                  </a:spcAft>
                  <a:buClrTx/>
                  <a:buSzTx/>
                  <a:buFontTx/>
                  <a:defRPr/>
                </a:pPr>
                <a:r>
                  <a:rPr kumimoji="0" lang="zh-CN" altLang="en-US" sz="2400" kern="1200" cap="none" spc="0" normalizeH="0" baseline="0" noProof="0">
                    <a:latin typeface="+mn-ea"/>
                    <a:ea typeface="+mn-ea"/>
                    <a:cs typeface="+mn-cs"/>
                  </a:rPr>
                  <a:t>恩格斯</a:t>
                </a:r>
                <a:endParaRPr kumimoji="0" lang="zh-CN" altLang="en-US" sz="2400" kern="1200" cap="none" spc="0" normalizeH="0" baseline="0" noProof="0">
                  <a:latin typeface="+mn-ea"/>
                  <a:ea typeface="+mn-ea"/>
                  <a:cs typeface="+mn-cs"/>
                </a:endParaRPr>
              </a:p>
            </p:txBody>
          </p:sp>
        </p:grpSp>
        <p:pic>
          <p:nvPicPr>
            <p:cNvPr id="22539" name="图片 60421" descr="webwxgetmsgimg (1)"/>
            <p:cNvPicPr>
              <a:picLocks noChangeAspect="1"/>
            </p:cNvPicPr>
            <p:nvPr/>
          </p:nvPicPr>
          <p:blipFill>
            <a:blip r:embed="rId6"/>
            <a:stretch>
              <a:fillRect/>
            </a:stretch>
          </p:blipFill>
          <p:spPr>
            <a:xfrm>
              <a:off x="7037053" y="1311215"/>
              <a:ext cx="2909204" cy="4292727"/>
            </a:xfrm>
            <a:prstGeom prst="rect">
              <a:avLst/>
            </a:prstGeom>
            <a:grpFill/>
            <a:ln w="9525">
              <a:noFill/>
            </a:ln>
          </p:spPr>
        </p:pic>
        <p:sp>
          <p:nvSpPr>
            <p:cNvPr id="22540" name="矩形 60418"/>
            <p:cNvSpPr/>
            <p:nvPr/>
          </p:nvSpPr>
          <p:spPr>
            <a:xfrm>
              <a:off x="7159925" y="5601360"/>
              <a:ext cx="3001992" cy="523220"/>
            </a:xfrm>
            <a:prstGeom prst="rect">
              <a:avLst/>
            </a:prstGeom>
            <a:grpFill/>
            <a:ln w="9525">
              <a:noFill/>
            </a:ln>
          </p:spPr>
          <p:txBody>
            <a:bodyPr anchor="ctr">
              <a:spAutoFit/>
            </a:bodyPr>
            <a:lstStyle/>
            <a:p>
              <a:pPr indent="266700" algn="ctr"/>
              <a:r>
                <a:rPr lang="zh-CN" altLang="en-US" sz="2800" b="1">
                  <a:latin typeface="Verdana" panose="020b0604030504040204" pitchFamily="34" charset="0"/>
                  <a:ea typeface="微软雅黑" panose="020b0503020204020204" pitchFamily="34" charset="-122"/>
                </a:rPr>
                <a:t>《共产党宣言》 </a:t>
              </a:r>
              <a:endParaRPr lang="zh-CN" altLang="en-US" sz="2800" b="1">
                <a:latin typeface="Verdana" pitchFamily="34" charset="0"/>
                <a:ea typeface="微软雅黑" pitchFamily="34" charset="-122"/>
              </a:endParaRPr>
            </a:p>
          </p:txBody>
        </p:sp>
      </p:gr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xit" presetSubtype="4" fill="hold" nodeType="clickEffect">
                                  <p:stCondLst>
                                    <p:cond delay="0"/>
                                  </p:stCondLst>
                                  <p:childTnLst>
                                    <p:anim calcmode="lin" valueType="num">
                                      <p:cBhvr additive="base">
                                        <p:cTn id="6" dur="500"/>
                                        <p:tgtEl>
                                          <p:spTgt spid="41"/>
                                        </p:tgtEl>
                                        <p:attrNameLst>
                                          <p:attrName>ppt_x</p:attrName>
                                        </p:attrNameLst>
                                      </p:cBhvr>
                                      <p:tavLst>
                                        <p:tav tm="0">
                                          <p:val>
                                            <p:strVal val="ppt_x"/>
                                          </p:val>
                                        </p:tav>
                                        <p:tav tm="100000">
                                          <p:val>
                                            <p:strVal val="ppt_x"/>
                                          </p:val>
                                        </p:tav>
                                      </p:tavLst>
                                    </p:anim>
                                    <p:anim calcmode="lin" valueType="num">
                                      <p:cBhvr additive="base">
                                        <p:cTn id="7" dur="500"/>
                                        <p:tgtEl>
                                          <p:spTgt spid="41"/>
                                        </p:tgtEl>
                                        <p:attrNameLst>
                                          <p:attrName>ppt_y</p:attrName>
                                        </p:attrNameLst>
                                      </p:cBhvr>
                                      <p:tavLst>
                                        <p:tav tm="0">
                                          <p:val>
                                            <p:strVal val="ppt_y"/>
                                          </p:val>
                                        </p:tav>
                                        <p:tav tm="100000">
                                          <p:val>
                                            <p:strVal val="1+ppt_h/2"/>
                                          </p:val>
                                        </p:tav>
                                      </p:tavLst>
                                    </p:anim>
                                    <p:set>
                                      <p:cBhvr>
                                        <p:cTn id="8" dur="1" fill="hold">
                                          <p:stCondLst>
                                            <p:cond delay="499"/>
                                          </p:stCondLst>
                                        </p:cTn>
                                        <p:tgtEl>
                                          <p:spTgt spid="41"/>
                                        </p:tgtEl>
                                        <p:attrNameLst>
                                          <p:attrName>style.visibility</p:attrName>
                                        </p:attrNameLst>
                                      </p:cBhvr>
                                      <p:to>
                                        <p:strVal val="hidden"/>
                                      </p:to>
                                    </p:set>
                                  </p:childTnLst>
                                </p:cTn>
                              </p:par>
                              <p:par>
                                <p:cTn id="9" presetID="2" presetClass="exit" presetSubtype="4" fill="hold" grpId="0" nodeType="withEffect">
                                  <p:stCondLst>
                                    <p:cond delay="0"/>
                                  </p:stCondLst>
                                  <p:childTnLst>
                                    <p:anim calcmode="lin" valueType="num">
                                      <p:cBhvr additive="base">
                                        <p:cTn id="10" dur="500"/>
                                        <p:tgtEl>
                                          <p:spTgt spid="3"/>
                                        </p:tgtEl>
                                        <p:attrNameLst>
                                          <p:attrName>ppt_x</p:attrName>
                                        </p:attrNameLst>
                                      </p:cBhvr>
                                      <p:tavLst>
                                        <p:tav tm="0">
                                          <p:val>
                                            <p:strVal val="ppt_x"/>
                                          </p:val>
                                        </p:tav>
                                        <p:tav tm="100000">
                                          <p:val>
                                            <p:strVal val="ppt_x"/>
                                          </p:val>
                                        </p:tav>
                                      </p:tavLst>
                                    </p:anim>
                                    <p:anim calcmode="lin" valueType="num">
                                      <p:cBhvr additive="base">
                                        <p:cTn id="11" dur="500"/>
                                        <p:tgtEl>
                                          <p:spTgt spid="3"/>
                                        </p:tgtEl>
                                        <p:attrNameLst>
                                          <p:attrName>ppt_y</p:attrName>
                                        </p:attrNameLst>
                                      </p:cBhvr>
                                      <p:tavLst>
                                        <p:tav tm="0">
                                          <p:val>
                                            <p:strVal val="ppt_y"/>
                                          </p:val>
                                        </p:tav>
                                        <p:tav tm="100000">
                                          <p:val>
                                            <p:strVal val="1+ppt_h/2"/>
                                          </p:val>
                                        </p:tav>
                                      </p:tavLst>
                                    </p:anim>
                                    <p:set>
                                      <p:cBhvr>
                                        <p:cTn id="12" dur="1" fill="hold">
                                          <p:stCondLst>
                                            <p:cond delay="499"/>
                                          </p:stCondLst>
                                        </p:cTn>
                                        <p:tgtEl>
                                          <p:spTgt spid="3"/>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500"/>
                                        <p:tgtEl>
                                          <p:spTgt spid="4"/>
                                        </p:tgtEl>
                                        <p:attrNameLst>
                                          <p:attrName>ppt_x</p:attrName>
                                        </p:attrNameLst>
                                      </p:cBhvr>
                                      <p:tavLst>
                                        <p:tav tm="0">
                                          <p:val>
                                            <p:strVal val="ppt_x"/>
                                          </p:val>
                                        </p:tav>
                                        <p:tav tm="100000">
                                          <p:val>
                                            <p:strVal val="ppt_x"/>
                                          </p:val>
                                        </p:tav>
                                      </p:tavLst>
                                    </p:anim>
                                    <p:anim calcmode="lin" valueType="num">
                                      <p:cBhvr additive="base">
                                        <p:cTn id="15" dur="500"/>
                                        <p:tgtEl>
                                          <p:spTgt spid="4"/>
                                        </p:tgtEl>
                                        <p:attrNameLst>
                                          <p:attrName>ppt_y</p:attrName>
                                        </p:attrNameLst>
                                      </p:cBhvr>
                                      <p:tavLst>
                                        <p:tav tm="0">
                                          <p:val>
                                            <p:strVal val="ppt_y"/>
                                          </p:val>
                                        </p:tav>
                                        <p:tav tm="100000">
                                          <p:val>
                                            <p:strVal val="1+ppt_h/2"/>
                                          </p:val>
                                        </p:tav>
                                      </p:tavLst>
                                    </p:anim>
                                    <p:set>
                                      <p:cBhvr>
                                        <p:cTn id="16" dur="1" fill="hold">
                                          <p:stCondLst>
                                            <p:cond delay="499"/>
                                          </p:stCondLst>
                                        </p:cTn>
                                        <p:tgtEl>
                                          <p:spTgt spid="4"/>
                                        </p:tgtEl>
                                        <p:attrNameLst>
                                          <p:attrName>style.visibility</p:attrName>
                                        </p:attrNameLst>
                                      </p:cBhvr>
                                      <p:to>
                                        <p:strVal val="hidden"/>
                                      </p:to>
                                    </p:set>
                                  </p:childTnLst>
                                </p:cTn>
                              </p:par>
                              <p:par>
                                <p:cTn id="17" presetID="2" presetClass="exit" presetSubtype="4" fill="hold" grpId="0" nodeType="withEffect">
                                  <p:stCondLst>
                                    <p:cond delay="0"/>
                                  </p:stCondLst>
                                  <p:childTnLst>
                                    <p:anim calcmode="lin" valueType="num">
                                      <p:cBhvr additive="base">
                                        <p:cTn id="18" dur="500"/>
                                        <p:tgtEl>
                                          <p:spTgt spid="48"/>
                                        </p:tgtEl>
                                        <p:attrNameLst>
                                          <p:attrName>ppt_x</p:attrName>
                                        </p:attrNameLst>
                                      </p:cBhvr>
                                      <p:tavLst>
                                        <p:tav tm="0">
                                          <p:val>
                                            <p:strVal val="ppt_x"/>
                                          </p:val>
                                        </p:tav>
                                        <p:tav tm="100000">
                                          <p:val>
                                            <p:strVal val="ppt_x"/>
                                          </p:val>
                                        </p:tav>
                                      </p:tavLst>
                                    </p:anim>
                                    <p:anim calcmode="lin" valueType="num">
                                      <p:cBhvr additive="base">
                                        <p:cTn id="19" dur="500"/>
                                        <p:tgtEl>
                                          <p:spTgt spid="48"/>
                                        </p:tgtEl>
                                        <p:attrNameLst>
                                          <p:attrName>ppt_y</p:attrName>
                                        </p:attrNameLst>
                                      </p:cBhvr>
                                      <p:tavLst>
                                        <p:tav tm="0">
                                          <p:val>
                                            <p:strVal val="ppt_y"/>
                                          </p:val>
                                        </p:tav>
                                        <p:tav tm="100000">
                                          <p:val>
                                            <p:strVal val="1+ppt_h/2"/>
                                          </p:val>
                                        </p:tav>
                                      </p:tavLst>
                                    </p:anim>
                                    <p:set>
                                      <p:cBhvr>
                                        <p:cTn id="20" dur="1" fill="hold">
                                          <p:stCondLst>
                                            <p:cond delay="499"/>
                                          </p:stCondLst>
                                        </p:cTn>
                                        <p:tgtEl>
                                          <p:spTgt spid="48"/>
                                        </p:tgtEl>
                                        <p:attrNameLst>
                                          <p:attrName>style.visibility</p:attrName>
                                        </p:attrNameLst>
                                      </p:cBhvr>
                                      <p:to>
                                        <p:strVal val="hidden"/>
                                      </p:to>
                                    </p:set>
                                  </p:childTnLst>
                                </p:cTn>
                              </p:par>
                              <p:par>
                                <p:cTn id="21" presetID="2" presetClass="exit" presetSubtype="4" fill="hold" grpId="0" nodeType="withEffect">
                                  <p:stCondLst>
                                    <p:cond delay="0"/>
                                  </p:stCondLst>
                                  <p:childTnLst>
                                    <p:anim calcmode="lin" valueType="num">
                                      <p:cBhvr additive="base">
                                        <p:cTn id="22" dur="500"/>
                                        <p:tgtEl>
                                          <p:spTgt spid="26"/>
                                        </p:tgtEl>
                                        <p:attrNameLst>
                                          <p:attrName>ppt_x</p:attrName>
                                        </p:attrNameLst>
                                      </p:cBhvr>
                                      <p:tavLst>
                                        <p:tav tm="0">
                                          <p:val>
                                            <p:strVal val="ppt_x"/>
                                          </p:val>
                                        </p:tav>
                                        <p:tav tm="100000">
                                          <p:val>
                                            <p:strVal val="ppt_x"/>
                                          </p:val>
                                        </p:tav>
                                      </p:tavLst>
                                    </p:anim>
                                    <p:anim calcmode="lin" valueType="num">
                                      <p:cBhvr additive="base">
                                        <p:cTn id="23" dur="500"/>
                                        <p:tgtEl>
                                          <p:spTgt spid="26"/>
                                        </p:tgtEl>
                                        <p:attrNameLst>
                                          <p:attrName>ppt_y</p:attrName>
                                        </p:attrNameLst>
                                      </p:cBhvr>
                                      <p:tavLst>
                                        <p:tav tm="0">
                                          <p:val>
                                            <p:strVal val="ppt_y"/>
                                          </p:val>
                                        </p:tav>
                                        <p:tav tm="100000">
                                          <p:val>
                                            <p:strVal val="1+ppt_h/2"/>
                                          </p:val>
                                        </p:tav>
                                      </p:tavLst>
                                    </p:anim>
                                    <p:set>
                                      <p:cBhvr>
                                        <p:cTn id="24" dur="1" fill="hold">
                                          <p:stCondLst>
                                            <p:cond delay="499"/>
                                          </p:stCondLst>
                                        </p:cTn>
                                        <p:tgtEl>
                                          <p:spTgt spid="26"/>
                                        </p:tgtEl>
                                        <p:attrNameLst>
                                          <p:attrName>style.visibility</p:attrName>
                                        </p:attrNameLst>
                                      </p:cBhvr>
                                      <p:to>
                                        <p:strVal val="hidden"/>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nodeType="clickEffect">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cBhvr additive="base">
                                        <p:cTn id="29" dur="500" fill="hold"/>
                                        <p:tgtEl>
                                          <p:spTgt spid="52"/>
                                        </p:tgtEl>
                                        <p:attrNameLst>
                                          <p:attrName>ppt_x</p:attrName>
                                        </p:attrNameLst>
                                      </p:cBhvr>
                                      <p:tavLst>
                                        <p:tav tm="0">
                                          <p:val>
                                            <p:strVal val="#ppt_x"/>
                                          </p:val>
                                        </p:tav>
                                        <p:tav tm="100000">
                                          <p:val>
                                            <p:strVal val="#ppt_x"/>
                                          </p:val>
                                        </p:tav>
                                      </p:tavLst>
                                    </p:anim>
                                    <p:anim calcmode="lin" valueType="num">
                                      <p:cBhvr additive="base">
                                        <p:cTn id="30"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48" grpId="0"/>
      <p:bldP spid="26"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圆角 4"/>
          <p:cNvSpPr/>
          <p:nvPr/>
        </p:nvSpPr>
        <p:spPr>
          <a:xfrm>
            <a:off x="551815" y="1278255"/>
            <a:ext cx="620395" cy="515810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mn-cs"/>
              </a:rPr>
              <a:t>马克思主义诞生的历史条件</a:t>
            </a:r>
            <a:endParaRPr kumimoji="0" lang="zh-CN" altLang="en-US" sz="3200" b="1" i="0" u="none" strike="noStrike" kern="1200" cap="none" spc="0" normalizeH="0" baseline="0" noProof="0">
              <a:ln>
                <a:noFill/>
              </a:ln>
              <a:solidFill>
                <a:srgbClr val="FF0000"/>
              </a:solidFill>
              <a:effectLst/>
              <a:uLnTx/>
              <a:uFillTx/>
              <a:latin typeface="黑体" charset="-122"/>
              <a:ea typeface="黑体" charset="-122"/>
              <a:cs typeface="+mn-cs"/>
            </a:endParaRPr>
          </a:p>
        </p:txBody>
      </p:sp>
      <p:sp>
        <p:nvSpPr>
          <p:cNvPr id="6" name="左大括号 5"/>
          <p:cNvSpPr/>
          <p:nvPr/>
        </p:nvSpPr>
        <p:spPr>
          <a:xfrm>
            <a:off x="1688465" y="2038985"/>
            <a:ext cx="560070" cy="3883660"/>
          </a:xfrm>
          <a:prstGeom prst="leftBrace">
            <a:avLst/>
          </a:prstGeom>
          <a:ln w="38100">
            <a:solidFill>
              <a:srgbClr val="C00000"/>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 name="矩形 6"/>
          <p:cNvSpPr/>
          <p:nvPr/>
        </p:nvSpPr>
        <p:spPr>
          <a:xfrm>
            <a:off x="2390775" y="1626870"/>
            <a:ext cx="1891030" cy="47180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黑体" panose="02010609060101010101" charset="-122"/>
              </a:rPr>
              <a:t>经济基础</a:t>
            </a:r>
            <a:r>
              <a:rPr kumimoji="0" lang="en-US" altLang="zh-CN" sz="2800" b="1"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黑体" panose="02010609060101010101" charset="-122"/>
              </a:rPr>
              <a:t>:</a:t>
            </a:r>
            <a:endParaRPr kumimoji="0" lang="en-US" altLang="zh-CN" sz="2800" b="1" i="0" u="none" strike="noStrike" kern="1200" cap="none" spc="0" normalizeH="0" baseline="0" noProof="0">
              <a:ln>
                <a:noFill/>
              </a:ln>
              <a:solidFill>
                <a:srgbClr val="FF0000"/>
              </a:solidFill>
              <a:effectLst/>
              <a:uLnTx/>
              <a:uFillTx/>
              <a:latin typeface="黑体" charset="-122"/>
              <a:ea typeface="黑体" charset="-122"/>
              <a:cs typeface="黑体" panose="02010609060101010101" charset="-122"/>
            </a:endParaRPr>
          </a:p>
        </p:txBody>
      </p:sp>
      <p:sp>
        <p:nvSpPr>
          <p:cNvPr id="8" name="矩形 7"/>
          <p:cNvSpPr/>
          <p:nvPr/>
        </p:nvSpPr>
        <p:spPr>
          <a:xfrm>
            <a:off x="2390775" y="2854960"/>
            <a:ext cx="1833880" cy="49784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黑体" panose="02010609060101010101" charset="-122"/>
              </a:rPr>
              <a:t>阶级基础:</a:t>
            </a:r>
            <a:endParaRPr kumimoji="0" lang="zh-CN" altLang="en-US" sz="2800" b="0" i="0" u="none" strike="noStrike" kern="1200" cap="none" spc="0" normalizeH="0" baseline="0" noProof="0">
              <a:ln>
                <a:noFill/>
              </a:ln>
              <a:solidFill>
                <a:srgbClr val="C00000"/>
              </a:solidFill>
              <a:effectLst/>
              <a:uLnTx/>
              <a:uFillTx/>
              <a:latin typeface="方正粗黑宋简体" panose="02000000000000000000" pitchFamily="2" charset="-122"/>
              <a:ea typeface="方正粗黑宋简体" panose="02000000000000000000" pitchFamily="2" charset="-122"/>
              <a:cs typeface="+mn-cs"/>
            </a:endParaRPr>
          </a:p>
        </p:txBody>
      </p:sp>
      <p:sp>
        <p:nvSpPr>
          <p:cNvPr id="9" name="矩形 8"/>
          <p:cNvSpPr/>
          <p:nvPr/>
        </p:nvSpPr>
        <p:spPr>
          <a:xfrm>
            <a:off x="2390775" y="4199255"/>
            <a:ext cx="1799590" cy="43307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黑体" panose="02010609060101010101" charset="-122"/>
              </a:rPr>
              <a:t>理论基础</a:t>
            </a:r>
            <a:r>
              <a:rPr kumimoji="0" lang="en-US" altLang="zh-CN" sz="2800" b="0" i="0" u="none" strike="noStrike" kern="1200" cap="none" spc="0" normalizeH="0" baseline="0" noProof="0">
                <a:ln>
                  <a:noFill/>
                </a:ln>
                <a:solidFill>
                  <a:srgbClr val="FF0000"/>
                </a:solidFill>
                <a:effectLst/>
                <a:uLnTx/>
                <a:uFillTx/>
                <a:latin typeface="方正粗黑宋简体" pitchFamily="2" charset="-122"/>
                <a:ea typeface="方正粗黑宋简体" pitchFamily="2" charset="-122"/>
                <a:cs typeface="+mn-cs"/>
              </a:rPr>
              <a:t>:</a:t>
            </a:r>
            <a:endParaRPr kumimoji="0" lang="en-US" altLang="zh-CN" sz="2800" b="0" i="0" u="none" strike="noStrike" kern="1200" cap="none" spc="0" normalizeH="0" baseline="0" noProof="0">
              <a:ln>
                <a:noFill/>
              </a:ln>
              <a:solidFill>
                <a:srgbClr val="FF0000"/>
              </a:solidFill>
              <a:effectLst/>
              <a:uLnTx/>
              <a:uFillTx/>
              <a:latin typeface="方正粗黑宋简体" panose="02000000000000000000" pitchFamily="2" charset="-122"/>
              <a:ea typeface="方正粗黑宋简体" panose="02000000000000000000" pitchFamily="2" charset="-122"/>
              <a:cs typeface="+mn-cs"/>
            </a:endParaRPr>
          </a:p>
        </p:txBody>
      </p:sp>
      <p:sp>
        <p:nvSpPr>
          <p:cNvPr id="10" name="矩形 9"/>
          <p:cNvSpPr/>
          <p:nvPr/>
        </p:nvSpPr>
        <p:spPr>
          <a:xfrm>
            <a:off x="2435860" y="5599430"/>
            <a:ext cx="1800860" cy="45148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黑体" panose="02010609060101010101" charset="-122"/>
              </a:rPr>
              <a:t>实践基础:</a:t>
            </a:r>
            <a:endParaRPr kumimoji="0" lang="zh-CN" altLang="en-US" sz="2800" b="0" i="0" u="none" strike="noStrike" kern="1200" cap="none" spc="0" normalizeH="0" baseline="0" noProof="0">
              <a:ln>
                <a:noFill/>
              </a:ln>
              <a:solidFill>
                <a:srgbClr val="C00000"/>
              </a:solidFill>
              <a:effectLst/>
              <a:uLnTx/>
              <a:uFillTx/>
              <a:latin typeface="方正粗黑宋简体" pitchFamily="2" charset="-122"/>
              <a:ea typeface="方正粗黑宋简体" pitchFamily="2" charset="-122"/>
              <a:cs typeface="+mn-cs"/>
            </a:endParaRPr>
          </a:p>
        </p:txBody>
      </p:sp>
      <p:sp>
        <p:nvSpPr>
          <p:cNvPr id="11" name="矩形 10"/>
          <p:cNvSpPr/>
          <p:nvPr/>
        </p:nvSpPr>
        <p:spPr>
          <a:xfrm>
            <a:off x="4355148" y="1403350"/>
            <a:ext cx="8012113" cy="9191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4572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黑体" panose="02010609060101010101" charset="-122"/>
                <a:ea typeface="黑体" panose="02010609060101010101" charset="-122"/>
                <a:cs typeface="+mn-cs"/>
              </a:rPr>
              <a:t>工业革命后，资本主义经济迅速发展，资本主义制度弊端暴露，</a:t>
            </a:r>
            <a:r>
              <a:rPr lang="zh-CN" altLang="en-US" sz="2800" b="1">
                <a:solidFill>
                  <a:schemeClr val="tx1"/>
                </a:solidFill>
                <a:latin typeface="黑体" panose="02010609060101010101" charset="-122"/>
                <a:ea typeface="黑体" panose="02010609060101010101" charset="-122"/>
                <a:sym typeface="+mn-ea"/>
              </a:rPr>
              <a:t>社会矛盾日益尖锐。</a:t>
            </a:r>
            <a:endParaRPr kumimoji="0" lang="zh-CN" altLang="en-US" sz="2800" b="1" i="0" u="none" strike="noStrike" kern="1200" cap="none" spc="0" normalizeH="0" baseline="0" noProof="0">
              <a:ln>
                <a:noFill/>
              </a:ln>
              <a:solidFill>
                <a:schemeClr val="tx1"/>
              </a:solidFill>
              <a:effectLst/>
              <a:uLnTx/>
              <a:uFillTx/>
              <a:latin typeface="黑体" charset="-122"/>
              <a:ea typeface="黑体" charset="-122"/>
              <a:cs typeface="+mn-cs"/>
              <a:sym typeface="+mn-ea"/>
            </a:endParaRPr>
          </a:p>
        </p:txBody>
      </p:sp>
      <p:sp>
        <p:nvSpPr>
          <p:cNvPr id="12" name="矩形 11"/>
          <p:cNvSpPr/>
          <p:nvPr/>
        </p:nvSpPr>
        <p:spPr>
          <a:xfrm>
            <a:off x="4315460" y="2854960"/>
            <a:ext cx="7910830" cy="9290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defTabSz="457200"/>
            <a:r>
              <a:rPr lang="zh-CN" altLang="en-US" sz="2800" b="1">
                <a:latin typeface="黑体" panose="02010609060101010101" charset="-122"/>
                <a:ea typeface="黑体" panose="02010609060101010101" charset="-122"/>
                <a:sym typeface="+mn-ea"/>
              </a:rPr>
              <a:t>（三大工人运动）</a:t>
            </a:r>
            <a:r>
              <a:rPr lang="zh-CN" altLang="en-US" sz="2800" b="1">
                <a:latin typeface="黑体" panose="02010609060101010101" charset="-122"/>
                <a:ea typeface="黑体" panose="02010609060101010101" charset="-122"/>
              </a:rPr>
              <a:t>无产阶级力量不断壮大，开始登上政治舞台，迫切需要科学理论的指导。</a:t>
            </a:r>
            <a:endParaRPr lang="zh-CN" altLang="en-US" sz="2800" b="1">
              <a:latin typeface="黑体" charset="-122"/>
              <a:ea typeface="黑体" charset="-122"/>
            </a:endParaRPr>
          </a:p>
          <a:p>
            <a:pPr lvl="0" defTabSz="457200"/>
            <a:endParaRPr lang="zh-CN" altLang="en-US" sz="2800" b="1">
              <a:latin typeface="黑体" panose="02010609060101010101" charset="-122"/>
              <a:ea typeface="黑体" panose="02010609060101010101" charset="-122"/>
            </a:endParaRPr>
          </a:p>
        </p:txBody>
      </p:sp>
      <p:sp>
        <p:nvSpPr>
          <p:cNvPr id="13" name="矩形 12"/>
          <p:cNvSpPr/>
          <p:nvPr/>
        </p:nvSpPr>
        <p:spPr>
          <a:xfrm>
            <a:off x="4355465" y="5510530"/>
            <a:ext cx="6508115" cy="6286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4572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黑体" panose="02010609060101010101" charset="-122"/>
                <a:ea typeface="黑体" panose="02010609060101010101" charset="-122"/>
                <a:cs typeface="+mn-cs"/>
              </a:rPr>
              <a:t>马克思、恩格斯的理论探索与革命实践</a:t>
            </a:r>
            <a:endParaRPr kumimoji="0" lang="zh-CN" altLang="en-US" sz="2800" b="1" i="0" u="none" strike="noStrike" kern="1200" cap="none" spc="0" normalizeH="0" baseline="0" noProof="0">
              <a:ln>
                <a:noFill/>
              </a:ln>
              <a:solidFill>
                <a:schemeClr val="tx1"/>
              </a:solidFill>
              <a:effectLst/>
              <a:uLnTx/>
              <a:uFillTx/>
              <a:latin typeface="黑体" charset="-122"/>
              <a:ea typeface="黑体" charset="-122"/>
              <a:cs typeface="+mn-cs"/>
            </a:endParaRPr>
          </a:p>
        </p:txBody>
      </p:sp>
      <p:sp>
        <p:nvSpPr>
          <p:cNvPr id="15" name="矩形 14"/>
          <p:cNvSpPr/>
          <p:nvPr/>
        </p:nvSpPr>
        <p:spPr>
          <a:xfrm>
            <a:off x="4355148" y="3960813"/>
            <a:ext cx="7562850" cy="11017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defTabSz="457200"/>
            <a:r>
              <a:rPr lang="zh-CN" altLang="en-US" sz="2800" b="1">
                <a:latin typeface="方正粗黑宋简体" pitchFamily="2" charset="-122"/>
                <a:ea typeface="黑体" panose="02010609060101010101" charset="-122"/>
              </a:rPr>
              <a:t>广泛吸收人类优秀思想成果（</a:t>
            </a:r>
            <a:r>
              <a:rPr lang="zh-CN" altLang="en-US" sz="2800" b="1">
                <a:latin typeface="Arial" panose="020b0604020202020204" pitchFamily="34" charset="0"/>
                <a:ea typeface="黑体" panose="02010609060101010101" charset="-122"/>
              </a:rPr>
              <a:t>德国古典哲学、英国古典政治经济学、</a:t>
            </a:r>
            <a:r>
              <a:rPr lang="zh-CN" altLang="en-US" sz="2800" b="1">
                <a:solidFill>
                  <a:srgbClr val="FF0000"/>
                </a:solidFill>
                <a:latin typeface="Arial" panose="020b0604020202020204" pitchFamily="34" charset="0"/>
                <a:ea typeface="黑体" panose="02010609060101010101" charset="-122"/>
              </a:rPr>
              <a:t>英法空想社会主义思想</a:t>
            </a:r>
            <a:r>
              <a:rPr lang="zh-CN" altLang="en-US" sz="2800" b="1">
                <a:solidFill>
                  <a:srgbClr val="FF0000"/>
                </a:solidFill>
                <a:latin typeface="方正粗黑宋简体" pitchFamily="2" charset="-122"/>
                <a:ea typeface="黑体" panose="02010609060101010101" charset="-122"/>
              </a:rPr>
              <a:t>）</a:t>
            </a:r>
            <a:endParaRPr lang="zh-CN" altLang="en-US" sz="2800" b="1">
              <a:solidFill>
                <a:srgbClr val="FF0000"/>
              </a:solidFill>
              <a:latin typeface="方正粗黑宋简体" panose="02000000000000000000" pitchFamily="2" charset="-122"/>
              <a:ea typeface="黑体" charset="-122"/>
            </a:endParaRPr>
          </a:p>
        </p:txBody>
      </p:sp>
      <p:sp>
        <p:nvSpPr>
          <p:cNvPr id="3" name="文本框 2"/>
          <p:cNvSpPr txBox="1"/>
          <p:nvPr/>
        </p:nvSpPr>
        <p:spPr>
          <a:xfrm>
            <a:off x="640715" y="335280"/>
            <a:ext cx="3837305" cy="521970"/>
          </a:xfrm>
          <a:prstGeom prst="rect">
            <a:avLst/>
          </a:prstGeom>
          <a:solidFill>
            <a:schemeClr val="accent4"/>
          </a:solidFill>
        </p:spPr>
        <p:txBody>
          <a:bodyPr wrap="square" rtlCol="0" anchor="t">
            <a:spAutoFit/>
          </a:bodyPr>
          <a:lstStyle/>
          <a:p>
            <a:pPr marR="0" defTabSz="914400" fontAlgn="auto">
              <a:spcBef>
                <a:spcPct val="0"/>
              </a:spcBef>
              <a:spcAft>
                <a:spcPct val="0"/>
              </a:spcAft>
              <a:buClrTx/>
              <a:buSzTx/>
              <a:buFontTx/>
              <a:defRPr/>
            </a:pPr>
            <a:r>
              <a:rPr lang="zh-CN" altLang="en-US" sz="2800" b="1" noProof="0">
                <a:solidFill>
                  <a:srgbClr val="FF0000"/>
                </a:solidFill>
                <a:latin typeface="黑体" panose="02010609060101010101" charset="-122"/>
                <a:ea typeface="黑体" panose="02010609060101010101" charset="-122"/>
                <a:sym typeface="+mn-ea"/>
              </a:rPr>
              <a:t>马克思主义诞生的背景</a:t>
            </a:r>
            <a:endParaRPr lang="zh-CN" altLang="en-US" sz="2800" b="1" noProof="0">
              <a:solidFill>
                <a:srgbClr val="FF0000"/>
              </a:solidFill>
              <a:latin typeface="黑体" charset="-122"/>
              <a:ea typeface="黑体" charset="-122"/>
              <a:sym typeface="+mn-ea"/>
            </a:endParaRPr>
          </a:p>
        </p:txBody>
      </p:sp>
    </p:spTree>
  </p:cSld>
  <p:clrMapOvr>
    <a:masterClrMapping/>
  </p:clrMapOvr>
  <p:transition spd="slow"/>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737235" y="861060"/>
            <a:ext cx="2957830" cy="460375"/>
          </a:xfrm>
          <a:prstGeom prst="rect">
            <a:avLst/>
          </a:prstGeom>
          <a:noFill/>
        </p:spPr>
        <p:txBody>
          <a:bodyPr wrap="square" rtlCol="0">
            <a:spAutoFit/>
          </a:bodyPr>
          <a:lstStyle/>
          <a:p>
            <a:r>
              <a:rPr lang="zh-CN" altLang="en-US" sz="2400" b="1">
                <a:solidFill>
                  <a:schemeClr val="tx1"/>
                </a:solidFill>
                <a:latin typeface="黑体" panose="02010609060101010101" charset="-122"/>
                <a:ea typeface="黑体" panose="02010609060101010101" charset="-122"/>
                <a:cs typeface="黑体" panose="02010609060101010101" charset="-122"/>
              </a:rPr>
              <a:t>（一）</a:t>
            </a:r>
            <a:r>
              <a:rPr lang="zh-CN" altLang="zh-CN" sz="2400" b="1" spc="300">
                <a:solidFill>
                  <a:schemeClr val="tx1"/>
                </a:solidFill>
                <a:uFillTx/>
                <a:latin typeface="黑体" panose="02010609060101010101" charset="-122"/>
                <a:ea typeface="黑体" panose="02010609060101010101" charset="-122"/>
                <a:cs typeface="黑体" panose="02010609060101010101" charset="-122"/>
                <a:sym typeface="微软雅黑 Light"/>
              </a:rPr>
              <a:t>诞生</a:t>
            </a:r>
            <a:r>
              <a:rPr lang="zh-CN" altLang="en-US" sz="2400" b="1">
                <a:solidFill>
                  <a:schemeClr val="tx1"/>
                </a:solidFill>
                <a:latin typeface="黑体" panose="02010609060101010101" charset="-122"/>
                <a:ea typeface="黑体" panose="02010609060101010101" charset="-122"/>
                <a:cs typeface="黑体" panose="02010609060101010101" charset="-122"/>
              </a:rPr>
              <a:t>标志</a:t>
            </a:r>
            <a:endParaRPr lang="zh-CN" altLang="en-US" sz="2400" b="1">
              <a:solidFill>
                <a:schemeClr val="tx1"/>
              </a:solidFill>
              <a:latin typeface="黑体" charset="-122"/>
              <a:ea typeface="黑体" charset="-122"/>
              <a:cs typeface="黑体" panose="02010609060101010101" charset="-122"/>
            </a:endParaRPr>
          </a:p>
        </p:txBody>
      </p:sp>
      <p:sp>
        <p:nvSpPr>
          <p:cNvPr id="20" name="文本框 19"/>
          <p:cNvSpPr txBox="1"/>
          <p:nvPr/>
        </p:nvSpPr>
        <p:spPr>
          <a:xfrm>
            <a:off x="3695065" y="861060"/>
            <a:ext cx="4486910" cy="460375"/>
          </a:xfrm>
          <a:prstGeom prst="rect">
            <a:avLst/>
          </a:prstGeom>
          <a:solidFill>
            <a:srgbClr val="FFFF00"/>
          </a:solidFill>
        </p:spPr>
        <p:txBody>
          <a:bodyPr wrap="square" rtlCol="0">
            <a:spAutoFit/>
          </a:bodyPr>
          <a:lstStyle/>
          <a:p>
            <a:r>
              <a:rPr lang="en-US" altLang="zh-CN" sz="2400">
                <a:solidFill>
                  <a:srgbClr val="FF0000"/>
                </a:solidFill>
                <a:latin typeface="黑体" panose="02010609060101010101" charset="-122"/>
                <a:ea typeface="黑体" panose="02010609060101010101" charset="-122"/>
                <a:cs typeface="黑体" panose="02010609060101010101" charset="-122"/>
              </a:rPr>
              <a:t>——《</a:t>
            </a:r>
            <a:r>
              <a:rPr lang="zh-CN" altLang="en-US" sz="2400">
                <a:solidFill>
                  <a:srgbClr val="FF0000"/>
                </a:solidFill>
                <a:latin typeface="黑体" panose="02010609060101010101" charset="-122"/>
                <a:ea typeface="黑体" panose="02010609060101010101" charset="-122"/>
                <a:cs typeface="黑体" panose="02010609060101010101" charset="-122"/>
              </a:rPr>
              <a:t>共产党宣言</a:t>
            </a:r>
            <a:r>
              <a:rPr lang="en-US" altLang="zh-CN" sz="2400">
                <a:solidFill>
                  <a:srgbClr val="FF0000"/>
                </a:solidFill>
                <a:latin typeface="黑体" panose="02010609060101010101" charset="-122"/>
                <a:ea typeface="黑体" panose="02010609060101010101" charset="-122"/>
                <a:cs typeface="黑体" panose="02010609060101010101" charset="-122"/>
              </a:rPr>
              <a:t>》</a:t>
            </a:r>
            <a:r>
              <a:rPr lang="zh-CN" altLang="en-US" sz="2400">
                <a:solidFill>
                  <a:srgbClr val="FF0000"/>
                </a:solidFill>
                <a:latin typeface="黑体" panose="02010609060101010101" charset="-122"/>
                <a:ea typeface="黑体" panose="02010609060101010101" charset="-122"/>
                <a:cs typeface="黑体" panose="02010609060101010101" charset="-122"/>
              </a:rPr>
              <a:t>的发表</a:t>
            </a:r>
            <a:endParaRPr lang="zh-CN" altLang="en-US" sz="2400">
              <a:solidFill>
                <a:srgbClr val="FF0000"/>
              </a:solidFill>
              <a:latin typeface="黑体" charset="-122"/>
              <a:ea typeface="黑体" charset="-122"/>
              <a:cs typeface="黑体" panose="02010609060101010101" charset="-122"/>
            </a:endParaRPr>
          </a:p>
        </p:txBody>
      </p:sp>
      <p:sp>
        <p:nvSpPr>
          <p:cNvPr id="12" name="TextBox 1"/>
          <p:cNvSpPr txBox="1"/>
          <p:nvPr/>
        </p:nvSpPr>
        <p:spPr>
          <a:xfrm>
            <a:off x="6876141" y="2573866"/>
            <a:ext cx="3877985" cy="593560"/>
          </a:xfrm>
          <a:prstGeom prst="rect">
            <a:avLst/>
          </a:prstGeom>
          <a:noFill/>
        </p:spPr>
        <p:txBody>
          <a:bodyPr wrap="none" rtlCol="0">
            <a:spAutoFit/>
          </a:bodyPr>
          <a:lstStyle/>
          <a:p>
            <a:pPr>
              <a:lnSpc>
                <a:spcPct val="150000"/>
              </a:lnSpc>
            </a:pPr>
            <a:r>
              <a:rPr lang="zh-CN" altLang="en-US" sz="2400">
                <a:latin typeface="华文新魏" pitchFamily="2" charset="-122"/>
                <a:ea typeface="华文新魏" pitchFamily="2" charset="-122"/>
              </a:rPr>
              <a:t>世界上第一个无产阶级政党</a:t>
            </a:r>
            <a:endParaRPr lang="en-US" altLang="zh-CN" sz="2400">
              <a:latin typeface="华文新魏" pitchFamily="2" charset="-122"/>
              <a:ea typeface="华文新魏" panose="02010800040101010101" pitchFamily="2" charset="-122"/>
            </a:endParaRPr>
          </a:p>
        </p:txBody>
      </p:sp>
      <p:sp>
        <p:nvSpPr>
          <p:cNvPr id="15" name="圆角矩形 11"/>
          <p:cNvSpPr/>
          <p:nvPr/>
        </p:nvSpPr>
        <p:spPr>
          <a:xfrm>
            <a:off x="2063553" y="2056863"/>
            <a:ext cx="2501247" cy="627747"/>
          </a:xfrm>
          <a:prstGeom prst="roundRect">
            <a:avLst>
              <a:gd name="adj" fmla="val 30829"/>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a:solidFill>
                  <a:schemeClr val="tx1">
                    <a:lumMod val="95000"/>
                    <a:lumOff val="5000"/>
                  </a:schemeClr>
                </a:solidFill>
                <a:latin typeface="黑体" panose="02010609060101010101" charset="-122"/>
                <a:ea typeface="黑体" panose="02010609060101010101" charset="-122"/>
              </a:rPr>
              <a:t>正义者同盟</a:t>
            </a:r>
            <a:endParaRPr lang="zh-CN" altLang="en-US" sz="3200">
              <a:solidFill>
                <a:schemeClr val="tx1">
                  <a:lumMod val="95000"/>
                  <a:lumOff val="5000"/>
                </a:schemeClr>
              </a:solidFill>
              <a:latin typeface="黑体" charset="-122"/>
              <a:ea typeface="黑体" charset="-122"/>
            </a:endParaRPr>
          </a:p>
        </p:txBody>
      </p:sp>
      <p:sp>
        <p:nvSpPr>
          <p:cNvPr id="2" name="圆角矩形 36"/>
          <p:cNvSpPr/>
          <p:nvPr/>
        </p:nvSpPr>
        <p:spPr>
          <a:xfrm>
            <a:off x="6876141" y="2056865"/>
            <a:ext cx="3350423" cy="627747"/>
          </a:xfrm>
          <a:prstGeom prst="roundRect">
            <a:avLst>
              <a:gd name="adj" fmla="val 30829"/>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a:solidFill>
                  <a:srgbClr val="FF0000"/>
                </a:solidFill>
                <a:latin typeface="黑体" panose="02010609060101010101" charset="-122"/>
                <a:ea typeface="黑体" panose="02010609060101010101" charset="-122"/>
              </a:rPr>
              <a:t>共产主义者</a:t>
            </a:r>
            <a:r>
              <a:rPr lang="zh-CN" altLang="en-US" sz="3200">
                <a:solidFill>
                  <a:schemeClr val="tx1">
                    <a:lumMod val="95000"/>
                    <a:lumOff val="5000"/>
                  </a:schemeClr>
                </a:solidFill>
                <a:latin typeface="黑体" panose="02010609060101010101" charset="-122"/>
                <a:ea typeface="黑体" panose="02010609060101010101" charset="-122"/>
              </a:rPr>
              <a:t>同盟</a:t>
            </a:r>
            <a:endParaRPr lang="zh-CN" altLang="en-US" sz="3200">
              <a:solidFill>
                <a:schemeClr val="tx1">
                  <a:lumMod val="95000"/>
                  <a:lumOff val="5000"/>
                </a:schemeClr>
              </a:solidFill>
              <a:latin typeface="黑体" panose="02010609060101010101" charset="-122"/>
              <a:ea typeface="黑体" panose="02010609060101010101" charset="-122"/>
            </a:endParaRPr>
          </a:p>
        </p:txBody>
      </p:sp>
      <p:cxnSp>
        <p:nvCxnSpPr>
          <p:cNvPr id="17" name="直接箭头连接符 16"/>
          <p:cNvCxnSpPr>
            <a:stCxn id="15" idx="3"/>
            <a:endCxn id="2" idx="1"/>
          </p:cNvCxnSpPr>
          <p:nvPr/>
        </p:nvCxnSpPr>
        <p:spPr>
          <a:xfrm>
            <a:off x="4564800" y="2370736"/>
            <a:ext cx="2311341" cy="2"/>
          </a:xfrm>
          <a:prstGeom prst="straightConnector1">
            <a:avLst/>
          </a:prstGeom>
          <a:ln w="28575">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5142399" y="1909048"/>
            <a:ext cx="1157758" cy="461665"/>
          </a:xfrm>
          <a:prstGeom prst="rect">
            <a:avLst/>
          </a:prstGeom>
        </p:spPr>
        <p:txBody>
          <a:bodyPr wrap="square">
            <a:spAutoFit/>
          </a:bodyPr>
          <a:lstStyle/>
          <a:p>
            <a:r>
              <a:rPr lang="en-US" altLang="zh-CN" sz="2400">
                <a:latin typeface="华文新魏" pitchFamily="2" charset="-122"/>
                <a:ea typeface="华文新魏" pitchFamily="2" charset="-122"/>
              </a:rPr>
              <a:t>1847</a:t>
            </a:r>
            <a:r>
              <a:rPr lang="zh-CN" altLang="en-US" sz="2400">
                <a:latin typeface="华文新魏" pitchFamily="2" charset="-122"/>
                <a:ea typeface="华文新魏" pitchFamily="2" charset="-122"/>
              </a:rPr>
              <a:t>年</a:t>
            </a:r>
            <a:endParaRPr lang="zh-CN" altLang="en-US" sz="2400">
              <a:latin typeface="华文新魏" pitchFamily="2" charset="-122"/>
              <a:ea typeface="华文新魏" panose="02010800040101010101" pitchFamily="2" charset="-122"/>
            </a:endParaRPr>
          </a:p>
        </p:txBody>
      </p:sp>
      <p:sp>
        <p:nvSpPr>
          <p:cNvPr id="21" name="TextBox 44"/>
          <p:cNvSpPr txBox="1"/>
          <p:nvPr/>
        </p:nvSpPr>
        <p:spPr>
          <a:xfrm>
            <a:off x="978449" y="2522463"/>
            <a:ext cx="3840480" cy="645160"/>
          </a:xfrm>
          <a:prstGeom prst="rect">
            <a:avLst/>
          </a:prstGeom>
          <a:noFill/>
        </p:spPr>
        <p:txBody>
          <a:bodyPr wrap="none" rtlCol="0">
            <a:spAutoFit/>
          </a:bodyPr>
          <a:lstStyle/>
          <a:p>
            <a:pPr>
              <a:lnSpc>
                <a:spcPct val="150000"/>
              </a:lnSpc>
            </a:pPr>
            <a:r>
              <a:rPr lang="zh-CN" altLang="en-US" sz="2400">
                <a:latin typeface="华文新魏" pitchFamily="2" charset="-122"/>
                <a:ea typeface="华文新魏" pitchFamily="2" charset="-122"/>
              </a:rPr>
              <a:t>流亡法国的德意志工人组织</a:t>
            </a:r>
            <a:endParaRPr lang="en-US" altLang="zh-CN" sz="2400">
              <a:latin typeface="华文新魏" pitchFamily="2" charset="-122"/>
              <a:ea typeface="华文新魏" pitchFamily="2" charset="-122"/>
            </a:endParaRPr>
          </a:p>
        </p:txBody>
      </p:sp>
      <p:cxnSp>
        <p:nvCxnSpPr>
          <p:cNvPr id="22" name="直接箭头连接符 21"/>
          <p:cNvCxnSpPr/>
          <p:nvPr/>
        </p:nvCxnSpPr>
        <p:spPr>
          <a:xfrm flipH="1">
            <a:off x="9086850" y="3083560"/>
            <a:ext cx="635" cy="457835"/>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23" name="圆角矩形 47"/>
          <p:cNvSpPr/>
          <p:nvPr/>
        </p:nvSpPr>
        <p:spPr>
          <a:xfrm>
            <a:off x="7696200" y="3541395"/>
            <a:ext cx="4075430" cy="1296035"/>
          </a:xfrm>
          <a:prstGeom prst="roundRect">
            <a:avLst>
              <a:gd name="adj" fmla="val 30829"/>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a:solidFill>
                  <a:srgbClr val="FF0000"/>
                </a:solidFill>
                <a:latin typeface="黑体" panose="02010609060101010101" charset="-122"/>
                <a:ea typeface="黑体" panose="02010609060101010101" charset="-122"/>
                <a:cs typeface="黑体" panose="02010609060101010101" charset="-122"/>
              </a:rPr>
              <a:t>1848</a:t>
            </a:r>
            <a:r>
              <a:rPr lang="zh-CN" altLang="en-US" sz="3200" b="1">
                <a:solidFill>
                  <a:srgbClr val="FF0000"/>
                </a:solidFill>
                <a:latin typeface="黑体" panose="02010609060101010101" charset="-122"/>
                <a:ea typeface="黑体" panose="02010609060101010101" charset="-122"/>
                <a:cs typeface="黑体" panose="02010609060101010101" charset="-122"/>
              </a:rPr>
              <a:t>年</a:t>
            </a:r>
            <a:r>
              <a:rPr lang="en-US" altLang="zh-CN" sz="3200" b="1">
                <a:solidFill>
                  <a:srgbClr val="FF0000"/>
                </a:solidFill>
                <a:latin typeface="黑体" panose="02010609060101010101" charset="-122"/>
                <a:ea typeface="黑体" panose="02010609060101010101" charset="-122"/>
                <a:cs typeface="黑体" panose="02010609060101010101" charset="-122"/>
              </a:rPr>
              <a:t>2</a:t>
            </a:r>
            <a:r>
              <a:rPr lang="zh-CN" altLang="en-US" sz="3200" b="1">
                <a:solidFill>
                  <a:srgbClr val="FF0000"/>
                </a:solidFill>
                <a:latin typeface="黑体" panose="02010609060101010101" charset="-122"/>
                <a:ea typeface="黑体" panose="02010609060101010101" charset="-122"/>
                <a:cs typeface="黑体" panose="02010609060101010101" charset="-122"/>
              </a:rPr>
              <a:t>月</a:t>
            </a:r>
            <a:r>
              <a:rPr lang="zh-CN" altLang="en-US" sz="3200">
                <a:solidFill>
                  <a:schemeClr val="tx1"/>
                </a:solidFill>
                <a:latin typeface="黑体" panose="02010609060101010101" charset="-122"/>
                <a:ea typeface="黑体" panose="02010609060101010101" charset="-122"/>
                <a:cs typeface="黑体" panose="02010609060101010101" charset="-122"/>
              </a:rPr>
              <a:t>，发表</a:t>
            </a:r>
            <a:endParaRPr lang="en-US" altLang="zh-CN" sz="3200">
              <a:solidFill>
                <a:schemeClr val="tx1"/>
              </a:solidFill>
              <a:latin typeface="黑体" charset="-122"/>
              <a:ea typeface="黑体" charset="-122"/>
              <a:cs typeface="黑体" panose="02010609060101010101" charset="-122"/>
            </a:endParaRPr>
          </a:p>
          <a:p>
            <a:pPr algn="ctr"/>
            <a:r>
              <a:rPr lang="en-US" altLang="zh-CN" sz="3200" b="1">
                <a:solidFill>
                  <a:srgbClr val="FF0000"/>
                </a:solidFill>
                <a:latin typeface="黑体" panose="02010609060101010101" charset="-122"/>
                <a:ea typeface="黑体" panose="02010609060101010101" charset="-122"/>
                <a:cs typeface="黑体" panose="02010609060101010101" charset="-122"/>
              </a:rPr>
              <a:t>《</a:t>
            </a:r>
            <a:r>
              <a:rPr lang="zh-CN" altLang="en-US" sz="3200" b="1">
                <a:solidFill>
                  <a:srgbClr val="FF0000"/>
                </a:solidFill>
                <a:latin typeface="黑体" panose="02010609060101010101" charset="-122"/>
                <a:ea typeface="黑体" panose="02010609060101010101" charset="-122"/>
                <a:cs typeface="黑体" panose="02010609060101010101" charset="-122"/>
              </a:rPr>
              <a:t>共产党宣言</a:t>
            </a:r>
            <a:r>
              <a:rPr lang="en-US" altLang="zh-CN" sz="3200" b="1">
                <a:solidFill>
                  <a:srgbClr val="FF0000"/>
                </a:solidFill>
                <a:latin typeface="黑体" panose="02010609060101010101" charset="-122"/>
                <a:ea typeface="黑体" panose="02010609060101010101" charset="-122"/>
                <a:cs typeface="黑体" panose="02010609060101010101" charset="-122"/>
              </a:rPr>
              <a:t>》</a:t>
            </a:r>
            <a:endParaRPr lang="zh-CN" altLang="en-US" sz="3200" b="1">
              <a:solidFill>
                <a:schemeClr val="tx1">
                  <a:lumMod val="95000"/>
                  <a:lumOff val="5000"/>
                </a:schemeClr>
              </a:solidFill>
              <a:latin typeface="黑体" charset="-122"/>
              <a:ea typeface="黑体" charset="-122"/>
              <a:cs typeface="黑体" panose="02010609060101010101" charset="-122"/>
            </a:endParaRPr>
          </a:p>
        </p:txBody>
      </p:sp>
      <p:pic>
        <p:nvPicPr>
          <p:cNvPr id="25" name="Picture 4" descr="F:\✿✿✿王多多的资料库\✿✿✿课件or教案\必修一\第5单元 从科学社会主义理论到科学社会主义制度的建立\18 马克思主义的诞生\图片\u=1372777013,1686970683&amp;fm=23&amp;gp=0.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25195" y="3288665"/>
            <a:ext cx="3983990" cy="2776220"/>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19"/>
          <p:cNvSpPr txBox="1"/>
          <p:nvPr/>
        </p:nvSpPr>
        <p:spPr>
          <a:xfrm>
            <a:off x="655445" y="6184657"/>
            <a:ext cx="4602480" cy="460375"/>
          </a:xfrm>
          <a:prstGeom prst="rect">
            <a:avLst/>
          </a:prstGeom>
          <a:noFill/>
        </p:spPr>
        <p:txBody>
          <a:bodyPr wrap="none" rtlCol="0">
            <a:spAutoFit/>
          </a:bodyPr>
          <a:lstStyle/>
          <a:p>
            <a:r>
              <a:rPr lang="en-US" altLang="zh-CN" sz="2400">
                <a:latin typeface="华文新魏" pitchFamily="2" charset="-122"/>
                <a:ea typeface="华文新魏" pitchFamily="2" charset="-122"/>
              </a:rPr>
              <a:t>《</a:t>
            </a:r>
            <a:r>
              <a:rPr lang="zh-CN" altLang="en-US" sz="2400">
                <a:latin typeface="华文新魏" pitchFamily="2" charset="-122"/>
                <a:ea typeface="华文新魏" pitchFamily="2" charset="-122"/>
              </a:rPr>
              <a:t>共产党宣言 </a:t>
            </a:r>
            <a:r>
              <a:rPr lang="en-US" altLang="zh-CN" sz="2400">
                <a:latin typeface="华文新魏" pitchFamily="2" charset="-122"/>
                <a:ea typeface="华文新魏" pitchFamily="2" charset="-122"/>
              </a:rPr>
              <a:t>》1848</a:t>
            </a:r>
            <a:r>
              <a:rPr lang="zh-CN" altLang="en-US" sz="2400">
                <a:latin typeface="华文新魏" pitchFamily="2" charset="-122"/>
                <a:ea typeface="华文新魏" pitchFamily="2" charset="-122"/>
              </a:rPr>
              <a:t>年德文原版</a:t>
            </a:r>
            <a:endParaRPr lang="zh-CN" altLang="en-US" sz="2400">
              <a:latin typeface="华文新魏" pitchFamily="2" charset="-122"/>
              <a:ea typeface="华文新魏" pitchFamily="2" charset="-122"/>
            </a:endParaRPr>
          </a:p>
        </p:txBody>
      </p:sp>
      <p:sp>
        <p:nvSpPr>
          <p:cNvPr id="5" name="文本框 4"/>
          <p:cNvSpPr txBox="1"/>
          <p:nvPr/>
        </p:nvSpPr>
        <p:spPr>
          <a:xfrm>
            <a:off x="1090930" y="1532255"/>
            <a:ext cx="1271905" cy="460375"/>
          </a:xfrm>
          <a:prstGeom prst="rect">
            <a:avLst/>
          </a:prstGeom>
          <a:noFill/>
        </p:spPr>
        <p:txBody>
          <a:bodyPr wrap="square" rtlCol="0" anchor="t">
            <a:spAutoFit/>
          </a:bodyPr>
          <a:lstStyle/>
          <a:p>
            <a:r>
              <a:rPr lang="en-US" altLang="zh-CN" sz="2400">
                <a:latin typeface="黑体" panose="02010609060101010101" charset="-122"/>
                <a:ea typeface="黑体" panose="02010609060101010101" charset="-122"/>
              </a:rPr>
              <a:t>1.</a:t>
            </a:r>
            <a:r>
              <a:rPr lang="zh-CN" altLang="en-US" sz="2400">
                <a:latin typeface="黑体" panose="02010609060101010101" charset="-122"/>
                <a:ea typeface="黑体" panose="02010609060101010101" charset="-122"/>
              </a:rPr>
              <a:t>概况</a:t>
            </a:r>
            <a:endParaRPr lang="zh-CN" altLang="en-US" sz="2400">
              <a:latin typeface="黑体" panose="02010609060101010101" charset="-122"/>
              <a:ea typeface="黑体" panose="02010609060101010101" charset="-122"/>
            </a:endParaRPr>
          </a:p>
        </p:txBody>
      </p:sp>
      <p:sp>
        <p:nvSpPr>
          <p:cNvPr id="6" name="文本框 5"/>
          <p:cNvSpPr txBox="1"/>
          <p:nvPr/>
        </p:nvSpPr>
        <p:spPr>
          <a:xfrm>
            <a:off x="5257800" y="172720"/>
            <a:ext cx="3943985" cy="460375"/>
          </a:xfrm>
          <a:prstGeom prst="rect">
            <a:avLst/>
          </a:prstGeom>
          <a:solidFill>
            <a:srgbClr val="98FEFB"/>
          </a:solidFill>
        </p:spPr>
        <p:txBody>
          <a:bodyPr wrap="square" rtlCol="0" anchor="t">
            <a:spAutoFit/>
          </a:bodyPr>
          <a:lstStyle/>
          <a:p>
            <a:r>
              <a:rPr lang="en-US" altLang="zh-CN" sz="2400" b="1">
                <a:solidFill>
                  <a:srgbClr val="FF0000"/>
                </a:solidFill>
                <a:latin typeface="Times New Roman" panose="02020603050405020304" charset="0"/>
                <a:ea typeface="黑体" panose="02010609060101010101" charset="-122"/>
                <a:sym typeface="+mn-ea"/>
              </a:rPr>
              <a:t>——</a:t>
            </a:r>
            <a:r>
              <a:rPr lang="zh-CN" altLang="en-US" sz="2400" b="1">
                <a:solidFill>
                  <a:srgbClr val="FF0000"/>
                </a:solidFill>
                <a:latin typeface="Times New Roman" panose="02020603050405020304" charset="0"/>
                <a:ea typeface="黑体" panose="02010609060101010101" charset="-122"/>
                <a:sym typeface="+mn-ea"/>
              </a:rPr>
              <a:t>社会主义由空想到科学</a:t>
            </a:r>
            <a:endParaRPr lang="zh-CN" altLang="en-US" sz="2400" b="1">
              <a:solidFill>
                <a:srgbClr val="FF0000"/>
              </a:solidFill>
              <a:latin typeface="Times New Roman" panose="02020603050405020304"/>
              <a:ea typeface="黑体" charset="-122"/>
              <a:sym typeface="+mn-ea"/>
            </a:endParaRPr>
          </a:p>
        </p:txBody>
      </p:sp>
      <p:sp>
        <p:nvSpPr>
          <p:cNvPr id="7" name="文本框 6"/>
          <p:cNvSpPr txBox="1"/>
          <p:nvPr/>
        </p:nvSpPr>
        <p:spPr>
          <a:xfrm>
            <a:off x="535305" y="172720"/>
            <a:ext cx="7473315" cy="460375"/>
          </a:xfrm>
          <a:prstGeom prst="rect">
            <a:avLst/>
          </a:prstGeom>
          <a:noFill/>
        </p:spPr>
        <p:txBody>
          <a:bodyPr wrap="square" rtlCol="0" anchor="t">
            <a:spAutoFit/>
          </a:bodyPr>
          <a:lstStyle/>
          <a:p>
            <a:r>
              <a:rPr lang="zh-CN" altLang="en-US" sz="2400" b="1">
                <a:latin typeface="黑体" panose="02010609060101010101" charset="-122"/>
                <a:ea typeface="黑体" panose="02010609060101010101" charset="-122"/>
              </a:rPr>
              <a:t>二、马克思主义的诞生</a:t>
            </a:r>
            <a:endParaRPr lang="zh-CN" altLang="en-US" sz="2400" b="1">
              <a:latin typeface="黑体" panose="02010609060101010101" charset="-122"/>
              <a:ea typeface="黑体" panose="02010609060101010101"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2" presetClass="entr" presetSubtype="4" fill="hold" nodeType="with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ppt_x"/>
                                          </p:val>
                                        </p:tav>
                                        <p:tav tm="100000">
                                          <p:val>
                                            <p:strVal val="#ppt_x"/>
                                          </p:val>
                                        </p:tav>
                                      </p:tavLst>
                                    </p:anim>
                                    <p:anim calcmode="lin" valueType="num">
                                      <p:cBhvr additive="base">
                                        <p:cTn id="19" dur="500" fill="hold"/>
                                        <p:tgtEl>
                                          <p:spTgt spid="2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500" fill="hold"/>
                                        <p:tgtEl>
                                          <p:spTgt spid="26"/>
                                        </p:tgtEl>
                                        <p:attrNameLst>
                                          <p:attrName>ppt_x</p:attrName>
                                        </p:attrNameLst>
                                      </p:cBhvr>
                                      <p:tavLst>
                                        <p:tav tm="0">
                                          <p:val>
                                            <p:strVal val="#ppt_x"/>
                                          </p:val>
                                        </p:tav>
                                        <p:tav tm="100000">
                                          <p:val>
                                            <p:strVal val="#ppt_x"/>
                                          </p:val>
                                        </p:tav>
                                      </p:tavLst>
                                    </p:anim>
                                    <p:anim calcmode="lin" valueType="num">
                                      <p:cBhvr additive="base">
                                        <p:cTn id="23"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3" grpId="0"/>
      <p:bldP spid="26"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514350" y="221615"/>
            <a:ext cx="2052320" cy="460375"/>
          </a:xfrm>
          <a:prstGeom prst="rect">
            <a:avLst/>
          </a:prstGeom>
          <a:noFill/>
        </p:spPr>
        <p:txBody>
          <a:bodyPr wrap="square" rtlCol="0" anchor="t">
            <a:spAutoFit/>
          </a:bodyPr>
          <a:lstStyle/>
          <a:p>
            <a:r>
              <a:rPr lang="en-US" altLang="zh-CN" sz="2400">
                <a:solidFill>
                  <a:schemeClr val="tx1">
                    <a:lumMod val="50000"/>
                  </a:schemeClr>
                </a:solidFill>
                <a:latin typeface="黑体" panose="02010609060101010101" charset="-122"/>
                <a:ea typeface="黑体" panose="02010609060101010101" charset="-122"/>
                <a:cs typeface="黑体" panose="02010609060101010101" charset="-122"/>
                <a:sym typeface="+mn-ea"/>
              </a:rPr>
              <a:t>2.</a:t>
            </a:r>
            <a:r>
              <a:rPr lang="zh-CN" altLang="en-US" sz="2400">
                <a:solidFill>
                  <a:schemeClr val="tx1">
                    <a:lumMod val="50000"/>
                  </a:schemeClr>
                </a:solidFill>
                <a:latin typeface="黑体" panose="02010609060101010101" charset="-122"/>
                <a:ea typeface="黑体" panose="02010609060101010101" charset="-122"/>
                <a:cs typeface="黑体" panose="02010609060101010101" charset="-122"/>
                <a:sym typeface="+mn-ea"/>
              </a:rPr>
              <a:t>主要内容</a:t>
            </a:r>
            <a:r>
              <a:rPr lang="zh-CN">
                <a:solidFill>
                  <a:srgbClr val="FF0000"/>
                </a:solidFill>
                <a:latin typeface="黑体" panose="02010609060101010101" charset="-122"/>
                <a:ea typeface="黑体" panose="02010609060101010101" charset="-122"/>
                <a:cs typeface="黑体" panose="02010609060101010101" charset="-122"/>
                <a:sym typeface="+mn-ea"/>
              </a:rPr>
              <a:t>：</a:t>
            </a:r>
            <a:endParaRPr lang="zh-CN" altLang="en-US"/>
          </a:p>
        </p:txBody>
      </p:sp>
      <p:sp>
        <p:nvSpPr>
          <p:cNvPr id="7" name="Text Box 13" descr="信纸"/>
          <p:cNvSpPr txBox="1">
            <a:spLocks noChangeArrowheads="1"/>
          </p:cNvSpPr>
          <p:nvPr/>
        </p:nvSpPr>
        <p:spPr bwMode="auto">
          <a:xfrm>
            <a:off x="1573530" y="5288280"/>
            <a:ext cx="8997950" cy="1568450"/>
          </a:xfrm>
          <a:prstGeom prst="rect">
            <a:avLst/>
          </a:prstGeom>
          <a:solidFill>
            <a:srgbClr val="FFFF00"/>
          </a:solidFill>
          <a:ln w="28575">
            <a:solidFill>
              <a:schemeClr val="accent1"/>
            </a:solidFill>
            <a:miter lim="800000"/>
          </a:ln>
          <a:effectLst/>
        </p:spPr>
        <p:txBody>
          <a:bodyPr wrap="square">
            <a:spAutoFit/>
          </a:bodyPr>
          <a:lstStyle/>
          <a:p>
            <a:pPr>
              <a:spcBef>
                <a:spcPct val="50000"/>
              </a:spcBef>
            </a:pPr>
            <a:r>
              <a:rPr lang="en-US" altLang="zh-CN" sz="2400" b="1">
                <a:latin typeface="黑体" panose="02010609060101010101" charset="-122"/>
                <a:ea typeface="黑体" panose="02010609060101010101" charset="-122"/>
              </a:rPr>
              <a:t>《</a:t>
            </a:r>
            <a:r>
              <a:rPr lang="zh-CN" altLang="en-US" sz="2400" b="1">
                <a:latin typeface="黑体" panose="02010609060101010101" charset="-122"/>
                <a:ea typeface="黑体" panose="02010609060101010101" charset="-122"/>
              </a:rPr>
              <a:t>共产党宣言</a:t>
            </a:r>
            <a:r>
              <a:rPr lang="en-US" altLang="zh-CN" sz="2400" b="1">
                <a:latin typeface="黑体" panose="02010609060101010101" charset="-122"/>
                <a:ea typeface="黑体" panose="02010609060101010101" charset="-122"/>
              </a:rPr>
              <a:t>》</a:t>
            </a:r>
            <a:r>
              <a:rPr lang="zh-CN" altLang="en-US" sz="2400" b="1">
                <a:latin typeface="黑体" panose="02010609060101010101" charset="-122"/>
                <a:ea typeface="黑体" panose="02010609060101010101" charset="-122"/>
              </a:rPr>
              <a:t>第一次较为完整系统的阐述了科学社会主义的基本原理，阐明了社会发展的客观规律，标志着马克思主义的诞生，从此，无产阶级进行斗争有了科学理论的知道，社会主义运动更加蓬勃地发展起来。</a:t>
            </a:r>
            <a:endParaRPr lang="zh-CN" altLang="en-US" sz="2400" b="1">
              <a:latin typeface="黑体" panose="02010609060101010101" charset="-122"/>
              <a:ea typeface="黑体" panose="02010609060101010101" charset="-122"/>
            </a:endParaRPr>
          </a:p>
        </p:txBody>
      </p:sp>
      <p:sp>
        <p:nvSpPr>
          <p:cNvPr id="29697" name="文本框 249857"/>
          <p:cNvSpPr txBox="1">
            <a:spLocks noChangeArrowheads="1"/>
          </p:cNvSpPr>
          <p:nvPr/>
        </p:nvSpPr>
        <p:spPr bwMode="auto">
          <a:xfrm>
            <a:off x="4769805" y="221616"/>
            <a:ext cx="6707187" cy="4999355"/>
          </a:xfrm>
          <a:prstGeom prst="rect">
            <a:avLst/>
          </a:prstGeom>
          <a:solidFill>
            <a:schemeClr val="bg1"/>
          </a:solidFill>
          <a:ln w="9525">
            <a:solidFill>
              <a:schemeClr val="tx1"/>
            </a:solidFill>
            <a:miter lim="800000"/>
          </a:ln>
        </p:spPr>
        <p:txBody>
          <a:bodyPr wrap="square">
            <a:spAutoFit/>
          </a:bodyPr>
          <a:lstStyle/>
          <a:p>
            <a:pPr algn="ctr">
              <a:lnSpc>
                <a:spcPct val="130000"/>
              </a:lnSpc>
              <a:buClr>
                <a:schemeClr val="bg1"/>
              </a:buClr>
            </a:pPr>
            <a:r>
              <a:rPr lang="en-US" altLang="zh-CN" sz="2400" b="1">
                <a:latin typeface="Times New Roman" panose="02020603050405020304" charset="0"/>
                <a:ea typeface="黑体" panose="02010609060101010101" charset="-122"/>
              </a:rPr>
              <a:t>     </a:t>
            </a:r>
            <a:r>
              <a:rPr lang="en-US" altLang="zh-CN" sz="2400" b="1"/>
              <a:t>《</a:t>
            </a:r>
            <a:r>
              <a:rPr lang="zh-CN" altLang="en-US" sz="2400" b="1"/>
              <a:t>共产党宣言</a:t>
            </a:r>
            <a:r>
              <a:rPr lang="en-US" altLang="zh-CN" sz="2400" b="1"/>
              <a:t>》</a:t>
            </a:r>
            <a:r>
              <a:rPr lang="zh-CN" altLang="en-US" sz="2400" b="1"/>
              <a:t>摘录</a:t>
            </a:r>
            <a:endParaRPr lang="zh-CN" altLang="en-US" sz="2400"/>
          </a:p>
          <a:p>
            <a:pPr>
              <a:lnSpc>
                <a:spcPct val="130000"/>
              </a:lnSpc>
              <a:buClr>
                <a:schemeClr val="bg1"/>
              </a:buClr>
            </a:pPr>
            <a:r>
              <a:rPr lang="en-US" altLang="zh-CN">
                <a:latin typeface="Times New Roman" panose="02020603050405020304" charset="0"/>
                <a:ea typeface="黑体" panose="02010609060101010101" charset="-122"/>
              </a:rPr>
              <a:t>       1.</a:t>
            </a:r>
            <a:r>
              <a:rPr lang="zh-CN" altLang="en-US">
                <a:latin typeface="Times New Roman" panose="02020603050405020304" charset="0"/>
                <a:ea typeface="黑体" panose="02010609060101010101" charset="-122"/>
              </a:rPr>
              <a:t>资产阶级在它的不到</a:t>
            </a:r>
            <a:r>
              <a:rPr lang="en-US" altLang="zh-CN">
                <a:latin typeface="Times New Roman" panose="02020603050405020304" charset="0"/>
                <a:ea typeface="黑体" panose="02010609060101010101" charset="-122"/>
              </a:rPr>
              <a:t>100</a:t>
            </a:r>
            <a:r>
              <a:rPr lang="zh-CN" altLang="en-US">
                <a:latin typeface="Times New Roman" panose="02020603050405020304" charset="0"/>
                <a:ea typeface="黑体" panose="02010609060101010101" charset="-122"/>
              </a:rPr>
              <a:t>年的阶级统治中所创造的生产力，比过去一切世代创造的全部生产力还要多，还要大。</a:t>
            </a:r>
            <a:endParaRPr lang="zh-CN" altLang="en-US">
              <a:latin typeface="Times New Roman" panose="02020603050405020304"/>
              <a:ea typeface="黑体" charset="-122"/>
            </a:endParaRPr>
          </a:p>
          <a:p>
            <a:pPr>
              <a:buClr>
                <a:schemeClr val="bg1"/>
              </a:buClr>
            </a:pPr>
            <a:r>
              <a:rPr lang="en-US" altLang="zh-CN">
                <a:latin typeface="Times New Roman" panose="02020603050405020304" charset="0"/>
                <a:ea typeface="黑体" panose="02010609060101010101" charset="-122"/>
              </a:rPr>
              <a:t>        </a:t>
            </a:r>
            <a:endParaRPr lang="en-US" altLang="zh-CN">
              <a:latin typeface="Times New Roman" panose="02020603050405020304"/>
              <a:ea typeface="黑体" charset="-122"/>
            </a:endParaRPr>
          </a:p>
          <a:p>
            <a:pPr>
              <a:buClr>
                <a:schemeClr val="bg1"/>
              </a:buClr>
            </a:pPr>
            <a:r>
              <a:rPr lang="en-US" altLang="zh-CN">
                <a:latin typeface="Times New Roman" panose="02020603050405020304" charset="0"/>
                <a:ea typeface="黑体" panose="02010609060101010101" charset="-122"/>
              </a:rPr>
              <a:t>       2.........</a:t>
            </a:r>
            <a:r>
              <a:rPr lang="zh-CN" altLang="en-US">
                <a:latin typeface="Times New Roman" panose="02020603050405020304" charset="0"/>
                <a:ea typeface="黑体" panose="02010609060101010101" charset="-122"/>
              </a:rPr>
              <a:t> </a:t>
            </a:r>
            <a:r>
              <a:rPr lang="zh-CN" altLang="en-US">
                <a:solidFill>
                  <a:srgbClr val="800000"/>
                </a:solidFill>
                <a:latin typeface="Times New Roman" panose="02020603050405020304" charset="0"/>
                <a:ea typeface="黑体" panose="02010609060101010101" charset="-122"/>
              </a:rPr>
              <a:t>资本主义生产的社</a:t>
            </a:r>
            <a:r>
              <a:rPr lang="zh-CN" altLang="en-US">
                <a:latin typeface="Times New Roman" panose="02020603050405020304" charset="0"/>
                <a:ea typeface="黑体" panose="02010609060101010101" charset="-122"/>
              </a:rPr>
              <a:t>会化和生产资料的私人占有之间的固有矛盾使资本主义社会无法继续发展生产力。</a:t>
            </a:r>
            <a:endParaRPr lang="zh-CN" altLang="en-US">
              <a:latin typeface="Times New Roman" panose="02020603050405020304" charset="0"/>
              <a:ea typeface="黑体" panose="02010609060101010101" charset="-122"/>
            </a:endParaRPr>
          </a:p>
          <a:p>
            <a:pPr>
              <a:lnSpc>
                <a:spcPct val="130000"/>
              </a:lnSpc>
              <a:buClr>
                <a:schemeClr val="bg1"/>
              </a:buClr>
            </a:pPr>
            <a:r>
              <a:rPr lang="en-US" altLang="zh-CN">
                <a:latin typeface="Times New Roman" panose="02020603050405020304" charset="0"/>
                <a:ea typeface="黑体" panose="02010609060101010101" charset="-122"/>
              </a:rPr>
              <a:t>        </a:t>
            </a:r>
            <a:endParaRPr lang="en-US" altLang="zh-CN">
              <a:latin typeface="Times New Roman" panose="02020603050405020304" charset="0"/>
              <a:ea typeface="黑体" panose="02010609060101010101" charset="-122"/>
            </a:endParaRPr>
          </a:p>
          <a:p>
            <a:pPr>
              <a:lnSpc>
                <a:spcPct val="130000"/>
              </a:lnSpc>
              <a:buClr>
                <a:schemeClr val="bg1"/>
              </a:buClr>
            </a:pPr>
            <a:r>
              <a:rPr lang="en-US" altLang="zh-CN">
                <a:latin typeface="Times New Roman" panose="02020603050405020304" charset="0"/>
                <a:ea typeface="黑体" panose="02010609060101010101" charset="-122"/>
              </a:rPr>
              <a:t>       3.</a:t>
            </a:r>
            <a:r>
              <a:rPr lang="zh-CN" altLang="en-US">
                <a:solidFill>
                  <a:srgbClr val="000000"/>
                </a:solidFill>
                <a:latin typeface="Times New Roman" panose="02020603050405020304" charset="0"/>
                <a:ea typeface="黑体" panose="02010609060101010101" charset="-122"/>
              </a:rPr>
              <a:t>大工业的发展</a:t>
            </a:r>
            <a:r>
              <a:rPr lang="en-US" altLang="zh-CN">
                <a:solidFill>
                  <a:srgbClr val="000000"/>
                </a:solidFill>
                <a:latin typeface="Times New Roman" panose="02020603050405020304" charset="0"/>
                <a:ea typeface="黑体" panose="02010609060101010101" charset="-122"/>
              </a:rPr>
              <a:t>…………</a:t>
            </a:r>
            <a:r>
              <a:rPr lang="zh-CN" altLang="en-US">
                <a:solidFill>
                  <a:srgbClr val="000000"/>
                </a:solidFill>
                <a:latin typeface="Times New Roman" panose="02020603050405020304" charset="0"/>
                <a:ea typeface="黑体" panose="02010609060101010101" charset="-122"/>
              </a:rPr>
              <a:t>它首先生产的是它自身的掘墓人。资产阶级的灭亡和无产阶级的胜利是同样不可避免的。</a:t>
            </a:r>
            <a:endParaRPr lang="zh-CN" altLang="en-US">
              <a:solidFill>
                <a:srgbClr val="000000"/>
              </a:solidFill>
              <a:latin typeface="Times New Roman" panose="02020603050405020304"/>
              <a:ea typeface="黑体" charset="-122"/>
            </a:endParaRPr>
          </a:p>
          <a:p>
            <a:pPr>
              <a:lnSpc>
                <a:spcPct val="130000"/>
              </a:lnSpc>
              <a:buClr>
                <a:schemeClr val="bg1"/>
              </a:buClr>
            </a:pPr>
            <a:r>
              <a:rPr lang="zh-CN" altLang="en-US">
                <a:solidFill>
                  <a:srgbClr val="000000"/>
                </a:solidFill>
                <a:latin typeface="Times New Roman" panose="02020603050405020304" charset="0"/>
                <a:ea typeface="黑体" panose="02010609060101010101" charset="-122"/>
              </a:rPr>
              <a:t>       </a:t>
            </a:r>
            <a:endParaRPr lang="zh-CN" altLang="en-US">
              <a:solidFill>
                <a:srgbClr val="000000"/>
              </a:solidFill>
              <a:latin typeface="Times New Roman" panose="02020603050405020304" charset="0"/>
              <a:ea typeface="黑体" panose="02010609060101010101" charset="-122"/>
            </a:endParaRPr>
          </a:p>
          <a:p>
            <a:pPr>
              <a:lnSpc>
                <a:spcPct val="130000"/>
              </a:lnSpc>
              <a:buClr>
                <a:schemeClr val="bg1"/>
              </a:buClr>
            </a:pPr>
            <a:r>
              <a:rPr lang="zh-CN" altLang="en-US">
                <a:solidFill>
                  <a:srgbClr val="000000"/>
                </a:solidFill>
                <a:latin typeface="Times New Roman" panose="02020603050405020304" charset="0"/>
                <a:ea typeface="黑体" panose="02010609060101010101" charset="-122"/>
              </a:rPr>
              <a:t>       </a:t>
            </a:r>
            <a:r>
              <a:rPr lang="en-US" altLang="zh-CN">
                <a:latin typeface="Times New Roman" panose="02020603050405020304" charset="0"/>
                <a:ea typeface="黑体" panose="02010609060101010101" charset="-122"/>
              </a:rPr>
              <a:t>4.</a:t>
            </a:r>
            <a:r>
              <a:rPr lang="zh-CN" altLang="en-US">
                <a:latin typeface="Times New Roman" panose="02020603050405020304" charset="0"/>
                <a:ea typeface="黑体" panose="02010609060101010101" charset="-122"/>
              </a:rPr>
              <a:t>无产阶级不仅是一个受苦受难的阶级，而且是资产阶级的</a:t>
            </a:r>
            <a:r>
              <a:rPr lang="zh-CN" altLang="en-US">
                <a:solidFill>
                  <a:srgbClr val="800000"/>
                </a:solidFill>
                <a:latin typeface="Times New Roman" panose="02020603050405020304" charset="0"/>
                <a:ea typeface="黑体" panose="02010609060101010101" charset="-122"/>
              </a:rPr>
              <a:t>掘墓人</a:t>
            </a:r>
            <a:r>
              <a:rPr lang="zh-CN" altLang="en-US">
                <a:latin typeface="Times New Roman" panose="02020603050405020304" charset="0"/>
                <a:ea typeface="黑体" panose="02010609060101010101" charset="-122"/>
              </a:rPr>
              <a:t>，是新社会的创造者</a:t>
            </a:r>
            <a:r>
              <a:rPr lang="en-US" altLang="zh-CN">
                <a:latin typeface="Times New Roman" panose="02020603050405020304" charset="0"/>
                <a:ea typeface="黑体" panose="02010609060101010101" charset="-122"/>
              </a:rPr>
              <a:t>.......</a:t>
            </a:r>
            <a:r>
              <a:rPr lang="zh-CN" altLang="en-US">
                <a:solidFill>
                  <a:srgbClr val="000000"/>
                </a:solidFill>
                <a:latin typeface="Times New Roman" panose="02020603050405020304" charset="0"/>
                <a:ea typeface="黑体" panose="02010609060101010101" charset="-122"/>
              </a:rPr>
              <a:t>无产阶级将利用自己的政治统治</a:t>
            </a:r>
            <a:r>
              <a:rPr lang="en-US" altLang="zh-CN">
                <a:solidFill>
                  <a:srgbClr val="000000"/>
                </a:solidFill>
                <a:latin typeface="Times New Roman" panose="02020603050405020304" charset="0"/>
                <a:ea typeface="黑体" panose="02010609060101010101" charset="-122"/>
              </a:rPr>
              <a:t>……</a:t>
            </a:r>
            <a:r>
              <a:rPr lang="zh-CN" altLang="en-US">
                <a:solidFill>
                  <a:srgbClr val="000000"/>
                </a:solidFill>
                <a:latin typeface="Times New Roman" panose="02020603050405020304" charset="0"/>
                <a:ea typeface="黑体" panose="02010609060101010101" charset="-122"/>
              </a:rPr>
              <a:t>，尽可能快地增加生产力的总量。 </a:t>
            </a:r>
            <a:endParaRPr lang="zh-CN" altLang="en-US">
              <a:latin typeface="Times New Roman" panose="02020603050405020304" charset="0"/>
              <a:ea typeface="黑体" panose="02010609060101010101" charset="-122"/>
            </a:endParaRPr>
          </a:p>
          <a:p>
            <a:pPr>
              <a:lnSpc>
                <a:spcPct val="130000"/>
              </a:lnSpc>
              <a:buClr>
                <a:schemeClr val="bg1"/>
              </a:buClr>
            </a:pPr>
            <a:r>
              <a:rPr lang="en-US" altLang="zh-CN">
                <a:latin typeface="Times New Roman" panose="02020603050405020304" charset="0"/>
              </a:rPr>
              <a:t>     </a:t>
            </a:r>
            <a:endParaRPr lang="zh-CN" altLang="en-US">
              <a:latin typeface="Times New Roman" panose="02020603050405020304" charset="0"/>
              <a:ea typeface="黑体" panose="02010609060101010101" charset="-122"/>
            </a:endParaRPr>
          </a:p>
        </p:txBody>
      </p:sp>
      <p:sp>
        <p:nvSpPr>
          <p:cNvPr id="249859" name="文本框 249858"/>
          <p:cNvSpPr txBox="1"/>
          <p:nvPr/>
        </p:nvSpPr>
        <p:spPr>
          <a:xfrm>
            <a:off x="1643381" y="667386"/>
            <a:ext cx="2416175" cy="4092575"/>
          </a:xfrm>
          <a:prstGeom prst="rect">
            <a:avLst/>
          </a:prstGeom>
          <a:solidFill>
            <a:srgbClr val="FFFF99">
              <a:alpha val="80000"/>
            </a:srgbClr>
          </a:solidFill>
          <a:ln w="9525">
            <a:noFill/>
          </a:ln>
        </p:spPr>
        <p:txBody>
          <a:bodyPr>
            <a:spAutoFit/>
          </a:bodyPr>
          <a:lstStyle/>
          <a:p>
            <a:pPr marL="247650" indent="-247650">
              <a:spcBef>
                <a:spcPct val="50000"/>
              </a:spcBef>
            </a:pPr>
            <a:r>
              <a:rPr lang="en-US" altLang="en-US" sz="2000" b="1">
                <a:effectLst>
                  <a:outerShdw blurRad="38100" dist="38100" dir="2700000" algn="tl">
                    <a:srgbClr val="FFFFFF"/>
                  </a:outerShdw>
                </a:effectLst>
                <a:latin typeface="宋体" panose="02010600030101010101" pitchFamily="2" charset="-122"/>
              </a:rPr>
              <a:t>①</a:t>
            </a:r>
            <a:r>
              <a:rPr lang="zh-CN" altLang="en-US" sz="2000" b="1">
                <a:effectLst>
                  <a:outerShdw blurRad="38100" dist="38100" dir="2700000" algn="tl">
                    <a:srgbClr val="000000"/>
                  </a:outerShdw>
                </a:effectLst>
                <a:latin typeface="宋体" panose="02010600030101010101" pitchFamily="2" charset="-122"/>
              </a:rPr>
              <a:t>肯定</a:t>
            </a:r>
            <a:r>
              <a:rPr lang="zh-CN" altLang="en-US" sz="2000" b="1">
                <a:effectLst>
                  <a:outerShdw blurRad="38100" dist="38100" dir="2700000" algn="tl">
                    <a:srgbClr val="FFFFFF"/>
                  </a:outerShdw>
                </a:effectLst>
                <a:latin typeface="宋体" panose="02010600030101010101" pitchFamily="2" charset="-122"/>
              </a:rPr>
              <a:t>资本主义的历史进步作用</a:t>
            </a:r>
            <a:r>
              <a:rPr lang="zh-CN" altLang="en-US" sz="2000">
                <a:effectLst>
                  <a:outerShdw blurRad="38100" dist="38100" dir="2700000" algn="tl">
                    <a:srgbClr val="FFFFFF"/>
                  </a:outerShdw>
                </a:effectLst>
                <a:latin typeface="宋体" panose="02010600030101010101" pitchFamily="2" charset="-122"/>
              </a:rPr>
              <a:t> </a:t>
            </a:r>
            <a:endParaRPr lang="en-US" altLang="zh-CN" sz="2000">
              <a:effectLst>
                <a:outerShdw blurRad="38100" dist="38100" dir="2700000" algn="tl">
                  <a:srgbClr val="FFFFFF"/>
                </a:outerShdw>
              </a:effectLst>
              <a:latin typeface="宋体" pitchFamily="2" charset="-122"/>
            </a:endParaRPr>
          </a:p>
          <a:p>
            <a:pPr marL="247650" indent="-247650">
              <a:spcBef>
                <a:spcPct val="50000"/>
              </a:spcBef>
            </a:pPr>
            <a:r>
              <a:rPr lang="en-US" altLang="en-US" sz="2000" b="1">
                <a:effectLst>
                  <a:outerShdw blurRad="38100" dist="38100" dir="2700000" algn="tl">
                    <a:srgbClr val="FFFFFF"/>
                  </a:outerShdw>
                </a:effectLst>
                <a:latin typeface="宋体" panose="02010600030101010101" pitchFamily="2" charset="-122"/>
              </a:rPr>
              <a:t>②</a:t>
            </a:r>
            <a:r>
              <a:rPr lang="zh-CN" altLang="en-US" sz="2000" b="1">
                <a:effectLst>
                  <a:outerShdw blurRad="38100" dist="38100" dir="2700000" algn="tl">
                    <a:srgbClr val="000000"/>
                  </a:outerShdw>
                </a:effectLst>
                <a:latin typeface="宋体" panose="02010600030101010101" pitchFamily="2" charset="-122"/>
              </a:rPr>
              <a:t>揭示</a:t>
            </a:r>
            <a:r>
              <a:rPr lang="zh-CN" altLang="en-US" sz="2000" b="1">
                <a:effectLst>
                  <a:outerShdw blurRad="38100" dist="38100" dir="2700000" algn="tl">
                    <a:srgbClr val="FFFFFF"/>
                  </a:outerShdw>
                </a:effectLst>
                <a:latin typeface="宋体" panose="02010600030101010101" pitchFamily="2" charset="-122"/>
              </a:rPr>
              <a:t>资本主义的内在矛盾</a:t>
            </a:r>
            <a:endParaRPr lang="en-US" altLang="zh-CN" sz="2000" b="1">
              <a:effectLst>
                <a:outerShdw blurRad="38100" dist="38100" dir="2700000" algn="tl">
                  <a:srgbClr val="FFFFFF"/>
                </a:outerShdw>
              </a:effectLst>
              <a:latin typeface="宋体" pitchFamily="2" charset="-122"/>
            </a:endParaRPr>
          </a:p>
          <a:p>
            <a:pPr marL="247650" indent="-247650">
              <a:spcBef>
                <a:spcPct val="50000"/>
              </a:spcBef>
            </a:pPr>
            <a:r>
              <a:rPr lang="en-US" altLang="en-US" sz="2000" b="1">
                <a:effectLst>
                  <a:outerShdw blurRad="38100" dist="38100" dir="2700000" algn="tl">
                    <a:srgbClr val="FFFFFF"/>
                  </a:outerShdw>
                </a:effectLst>
                <a:latin typeface="宋体" panose="02010600030101010101" pitchFamily="2" charset="-122"/>
              </a:rPr>
              <a:t>③</a:t>
            </a:r>
            <a:r>
              <a:rPr lang="zh-CN" altLang="en-US" sz="2000" b="1">
                <a:effectLst>
                  <a:outerShdw blurRad="38100" dist="38100" dir="2700000" algn="tl">
                    <a:srgbClr val="000000"/>
                  </a:outerShdw>
                </a:effectLst>
                <a:latin typeface="宋体" panose="02010600030101010101" pitchFamily="2" charset="-122"/>
              </a:rPr>
              <a:t>论证</a:t>
            </a:r>
            <a:r>
              <a:rPr lang="zh-CN" altLang="en-US" sz="2000" b="1">
                <a:effectLst>
                  <a:outerShdw blurRad="38100" dist="38100" dir="2700000" algn="tl">
                    <a:srgbClr val="FFFFFF"/>
                  </a:outerShdw>
                </a:effectLst>
                <a:latin typeface="宋体" panose="02010600030101010101" pitchFamily="2" charset="-122"/>
              </a:rPr>
              <a:t>了客观规律</a:t>
            </a:r>
            <a:endParaRPr lang="zh-CN" altLang="en-US" sz="2000" b="1">
              <a:effectLst>
                <a:outerShdw blurRad="38100" dist="38100" dir="2700000" algn="tl">
                  <a:srgbClr val="FFFFFF"/>
                </a:outerShdw>
              </a:effectLst>
              <a:latin typeface="宋体" pitchFamily="2" charset="-122"/>
            </a:endParaRPr>
          </a:p>
          <a:p>
            <a:pPr marL="247650" indent="-247650">
              <a:spcBef>
                <a:spcPct val="50000"/>
              </a:spcBef>
            </a:pPr>
            <a:r>
              <a:rPr lang="en-US" altLang="en-US" sz="2000" b="1">
                <a:effectLst>
                  <a:outerShdw blurRad="38100" dist="38100" dir="2700000" algn="tl">
                    <a:srgbClr val="FFFFFF"/>
                  </a:outerShdw>
                </a:effectLst>
                <a:latin typeface="宋体" panose="02010600030101010101" pitchFamily="2" charset="-122"/>
              </a:rPr>
              <a:t>④</a:t>
            </a:r>
            <a:r>
              <a:rPr lang="zh-CN" altLang="en-US" sz="2000" b="1">
                <a:effectLst>
                  <a:outerShdw blurRad="38100" dist="38100" dir="2700000" algn="tl">
                    <a:srgbClr val="000000"/>
                  </a:outerShdw>
                </a:effectLst>
                <a:latin typeface="宋体" panose="02010600030101010101" pitchFamily="2" charset="-122"/>
              </a:rPr>
              <a:t>肯定</a:t>
            </a:r>
            <a:r>
              <a:rPr lang="zh-CN" altLang="en-US" sz="2000" b="1">
                <a:effectLst>
                  <a:outerShdw blurRad="38100" dist="38100" dir="2700000" algn="tl">
                    <a:srgbClr val="FFFFFF"/>
                  </a:outerShdw>
                </a:effectLst>
                <a:latin typeface="宋体" panose="02010600030101010101" pitchFamily="2" charset="-122"/>
              </a:rPr>
              <a:t>阶级斗争在阶级社会中的重要作用</a:t>
            </a:r>
            <a:endParaRPr lang="zh-CN" altLang="en-US" sz="2000">
              <a:effectLst>
                <a:outerShdw blurRad="38100" dist="38100" dir="2700000" algn="tl">
                  <a:srgbClr val="FFFFFF"/>
                </a:outerShdw>
              </a:effectLst>
              <a:latin typeface="宋体" pitchFamily="2" charset="-122"/>
            </a:endParaRPr>
          </a:p>
          <a:p>
            <a:pPr marL="247650" indent="-247650">
              <a:spcBef>
                <a:spcPct val="50000"/>
              </a:spcBef>
              <a:buFontTx/>
              <a:buAutoNum type="circleNumDbPlain" startAt="5"/>
            </a:pPr>
            <a:r>
              <a:rPr lang="en-US" altLang="zh-CN" sz="2000" b="1">
                <a:effectLst>
                  <a:outerShdw blurRad="38100" dist="38100" dir="2700000" algn="tl">
                    <a:srgbClr val="FFFFFF"/>
                  </a:outerShdw>
                </a:effectLst>
                <a:latin typeface="宋体" panose="02010600030101010101" pitchFamily="2" charset="-122"/>
              </a:rPr>
              <a:t> </a:t>
            </a:r>
            <a:r>
              <a:rPr lang="zh-CN" altLang="en-US" sz="2000" b="1">
                <a:solidFill>
                  <a:srgbClr val="FF0000"/>
                </a:solidFill>
                <a:effectLst>
                  <a:outerShdw blurRad="38100" dist="38100" dir="2700000" algn="tl">
                    <a:srgbClr val="FFFFFF"/>
                  </a:outerShdw>
                </a:effectLst>
                <a:latin typeface="宋体" panose="02010600030101010101" pitchFamily="2" charset="-122"/>
              </a:rPr>
              <a:t>阐明</a:t>
            </a:r>
            <a:r>
              <a:rPr lang="zh-CN" altLang="en-US" sz="2000" b="1">
                <a:effectLst>
                  <a:outerShdw blurRad="38100" dist="38100" dir="2700000" algn="tl">
                    <a:srgbClr val="FFFFFF"/>
                  </a:outerShdw>
                </a:effectLst>
                <a:latin typeface="宋体" panose="02010600030101010101" pitchFamily="2" charset="-122"/>
              </a:rPr>
              <a:t>共产党的性质、目的和策略原则</a:t>
            </a:r>
            <a:endParaRPr lang="zh-CN" altLang="en-US" sz="2000" b="1">
              <a:solidFill>
                <a:srgbClr val="FF0000"/>
              </a:solidFill>
              <a:effectLst>
                <a:outerShdw blurRad="38100" dist="38100" dir="2700000" algn="tl">
                  <a:srgbClr val="FFFFFF"/>
                </a:outerShdw>
              </a:effectLst>
              <a:latin typeface="宋体" pitchFamily="2" charset="-122"/>
              <a:sym typeface="+mn-ea"/>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1" fill="hold" nodeType="clickEffect">
                                  <p:stCondLst>
                                    <p:cond delay="0"/>
                                  </p:stCondLst>
                                  <p:childTnLst>
                                    <p:set>
                                      <p:cBhvr>
                                        <p:cTn id="6" dur="1" fill="hold">
                                          <p:stCondLst>
                                            <p:cond delay="0"/>
                                          </p:stCondLst>
                                        </p:cTn>
                                        <p:tgtEl>
                                          <p:spTgt spid="249859">
                                            <p:txEl>
                                              <p:pRg st="0" end="0"/>
                                            </p:txEl>
                                          </p:spTgt>
                                        </p:tgtEl>
                                        <p:attrNameLst>
                                          <p:attrName>style.visibility</p:attrName>
                                        </p:attrNameLst>
                                      </p:cBhvr>
                                      <p:to>
                                        <p:strVal val="visible"/>
                                      </p:to>
                                    </p:set>
                                    <p:anim calcmode="lin" valueType="num">
                                      <p:cBhvr additive="base">
                                        <p:cTn id="7" dur="500" fill="hold"/>
                                        <p:tgtEl>
                                          <p:spTgt spid="24985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9859">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1" fill="hold" nodeType="clickEffect">
                                  <p:stCondLst>
                                    <p:cond delay="0"/>
                                  </p:stCondLst>
                                  <p:childTnLst>
                                    <p:set>
                                      <p:cBhvr>
                                        <p:cTn id="12" dur="1" fill="hold">
                                          <p:stCondLst>
                                            <p:cond delay="0"/>
                                          </p:stCondLst>
                                        </p:cTn>
                                        <p:tgtEl>
                                          <p:spTgt spid="249859">
                                            <p:txEl>
                                              <p:pRg st="1" end="1"/>
                                            </p:txEl>
                                          </p:spTgt>
                                        </p:tgtEl>
                                        <p:attrNameLst>
                                          <p:attrName>style.visibility</p:attrName>
                                        </p:attrNameLst>
                                      </p:cBhvr>
                                      <p:to>
                                        <p:strVal val="visible"/>
                                      </p:to>
                                    </p:set>
                                    <p:anim calcmode="lin" valueType="num">
                                      <p:cBhvr additive="base">
                                        <p:cTn id="13" dur="500" fill="hold"/>
                                        <p:tgtEl>
                                          <p:spTgt spid="24985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9859">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1" fill="hold" nodeType="clickEffect">
                                  <p:stCondLst>
                                    <p:cond delay="0"/>
                                  </p:stCondLst>
                                  <p:childTnLst>
                                    <p:set>
                                      <p:cBhvr>
                                        <p:cTn id="18" dur="1" fill="hold">
                                          <p:stCondLst>
                                            <p:cond delay="0"/>
                                          </p:stCondLst>
                                        </p:cTn>
                                        <p:tgtEl>
                                          <p:spTgt spid="249859">
                                            <p:txEl>
                                              <p:pRg st="2" end="2"/>
                                            </p:txEl>
                                          </p:spTgt>
                                        </p:tgtEl>
                                        <p:attrNameLst>
                                          <p:attrName>style.visibility</p:attrName>
                                        </p:attrNameLst>
                                      </p:cBhvr>
                                      <p:to>
                                        <p:strVal val="visible"/>
                                      </p:to>
                                    </p:set>
                                    <p:anim calcmode="lin" valueType="num">
                                      <p:cBhvr additive="base">
                                        <p:cTn id="19" dur="500" fill="hold"/>
                                        <p:tgtEl>
                                          <p:spTgt spid="24985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49859">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1" fill="hold" nodeType="clickEffect">
                                  <p:stCondLst>
                                    <p:cond delay="0"/>
                                  </p:stCondLst>
                                  <p:childTnLst>
                                    <p:set>
                                      <p:cBhvr>
                                        <p:cTn id="24" dur="1" fill="hold">
                                          <p:stCondLst>
                                            <p:cond delay="0"/>
                                          </p:stCondLst>
                                        </p:cTn>
                                        <p:tgtEl>
                                          <p:spTgt spid="249859">
                                            <p:txEl>
                                              <p:pRg st="3" end="3"/>
                                            </p:txEl>
                                          </p:spTgt>
                                        </p:tgtEl>
                                        <p:attrNameLst>
                                          <p:attrName>style.visibility</p:attrName>
                                        </p:attrNameLst>
                                      </p:cBhvr>
                                      <p:to>
                                        <p:strVal val="visible"/>
                                      </p:to>
                                    </p:set>
                                    <p:anim calcmode="lin" valueType="num">
                                      <p:cBhvr additive="base">
                                        <p:cTn id="25" dur="500" fill="hold"/>
                                        <p:tgtEl>
                                          <p:spTgt spid="24985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49859">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249859">
                                            <p:txEl>
                                              <p:pRg st="4" end="4"/>
                                            </p:txEl>
                                          </p:spTgt>
                                        </p:tgtEl>
                                        <p:attrNameLst>
                                          <p:attrName>style.visibility</p:attrName>
                                        </p:attrNameLst>
                                      </p:cBhvr>
                                      <p:to>
                                        <p:strVal val="visible"/>
                                      </p:to>
                                    </p:set>
                                    <p:anim calcmode="lin" valueType="num">
                                      <p:cBhvr additive="base">
                                        <p:cTn id="31" dur="500" fill="hold"/>
                                        <p:tgtEl>
                                          <p:spTgt spid="24985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4985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85115" y="80010"/>
            <a:ext cx="2806065" cy="460375"/>
          </a:xfrm>
          <a:prstGeom prst="rect">
            <a:avLst/>
          </a:prstGeom>
          <a:noFill/>
        </p:spPr>
        <p:txBody>
          <a:bodyPr wrap="square" rtlCol="0">
            <a:spAutoFit/>
          </a:bodyPr>
          <a:lstStyle/>
          <a:p>
            <a:r>
              <a:rPr lang="zh-CN" altLang="en-US" sz="2400" b="1">
                <a:solidFill>
                  <a:schemeClr val="tx1"/>
                </a:solidFill>
                <a:latin typeface="黑体" panose="02010609060101010101" charset="-122"/>
                <a:ea typeface="黑体" panose="02010609060101010101" charset="-122"/>
                <a:cs typeface="黑体" panose="02010609060101010101" charset="-122"/>
              </a:rPr>
              <a:t>（二）丰富与发展</a:t>
            </a:r>
            <a:endParaRPr lang="zh-CN" altLang="en-US" sz="2400" b="1">
              <a:solidFill>
                <a:schemeClr val="tx1"/>
              </a:solidFill>
              <a:latin typeface="黑体" charset="-122"/>
              <a:ea typeface="黑体" charset="-122"/>
              <a:cs typeface="黑体" panose="02010609060101010101" charset="-122"/>
            </a:endParaRPr>
          </a:p>
        </p:txBody>
      </p:sp>
      <p:sp>
        <p:nvSpPr>
          <p:cNvPr id="5" name="文本框 4"/>
          <p:cNvSpPr txBox="1"/>
          <p:nvPr/>
        </p:nvSpPr>
        <p:spPr>
          <a:xfrm>
            <a:off x="748665" y="560705"/>
            <a:ext cx="1878965" cy="460375"/>
          </a:xfrm>
          <a:prstGeom prst="rect">
            <a:avLst/>
          </a:prstGeom>
          <a:noFill/>
        </p:spPr>
        <p:txBody>
          <a:bodyPr wrap="square" rtlCol="0" anchor="t">
            <a:spAutoFit/>
          </a:bodyPr>
          <a:lstStyle/>
          <a:p>
            <a:r>
              <a:rPr lang="en-US" altLang="zh-CN" sz="2400">
                <a:latin typeface="黑体" panose="02010609060101010101" charset="-122"/>
                <a:ea typeface="黑体" panose="02010609060101010101" charset="-122"/>
              </a:rPr>
              <a:t>1.</a:t>
            </a:r>
            <a:r>
              <a:rPr lang="zh-CN" altLang="en-US" sz="2400">
                <a:latin typeface="黑体" panose="02010609060101010101" charset="-122"/>
                <a:ea typeface="黑体" panose="02010609060101010101" charset="-122"/>
              </a:rPr>
              <a:t>革命实践</a:t>
            </a:r>
            <a:endParaRPr lang="zh-CN" altLang="en-US" sz="2400">
              <a:latin typeface="黑体" panose="02010609060101010101" charset="-122"/>
              <a:ea typeface="黑体" panose="02010609060101010101" charset="-122"/>
            </a:endParaRPr>
          </a:p>
        </p:txBody>
      </p:sp>
      <p:sp>
        <p:nvSpPr>
          <p:cNvPr id="100" name="文本框 99"/>
          <p:cNvSpPr txBox="1"/>
          <p:nvPr/>
        </p:nvSpPr>
        <p:spPr>
          <a:xfrm>
            <a:off x="2668270" y="560705"/>
            <a:ext cx="4785360" cy="460375"/>
          </a:xfrm>
          <a:prstGeom prst="rect">
            <a:avLst/>
          </a:prstGeom>
          <a:noFill/>
          <a:ln w="9525">
            <a:noFill/>
          </a:ln>
        </p:spPr>
        <p:txBody>
          <a:bodyPr wrap="square">
            <a:spAutoFit/>
          </a:bodyPr>
          <a:lstStyle/>
          <a:p>
            <a:pPr indent="0"/>
            <a:r>
              <a:rPr lang="zh-CN" sz="2400" b="0">
                <a:solidFill>
                  <a:schemeClr val="tx1"/>
                </a:solidFill>
                <a:latin typeface="黑体" panose="02010609060101010101" charset="-122"/>
                <a:ea typeface="黑体" panose="02010609060101010101" charset="-122"/>
                <a:cs typeface="黑体" panose="02010609060101010101" charset="-122"/>
              </a:rPr>
              <a:t>积极投身于</a:t>
            </a:r>
            <a:r>
              <a:rPr lang="en-US" sz="2400">
                <a:solidFill>
                  <a:schemeClr val="tx1"/>
                </a:solidFill>
                <a:latin typeface="黑体" panose="02010609060101010101" charset="-122"/>
                <a:ea typeface="黑体" panose="02010609060101010101" charset="-122"/>
                <a:cs typeface="黑体" panose="02010609060101010101" charset="-122"/>
                <a:sym typeface="+mn-ea"/>
              </a:rPr>
              <a:t>1848</a:t>
            </a:r>
            <a:r>
              <a:rPr lang="zh-CN" sz="2400">
                <a:solidFill>
                  <a:schemeClr val="tx1"/>
                </a:solidFill>
                <a:latin typeface="黑体" panose="02010609060101010101" charset="-122"/>
                <a:ea typeface="黑体" panose="02010609060101010101" charset="-122"/>
                <a:cs typeface="黑体" panose="02010609060101010101" charset="-122"/>
                <a:sym typeface="+mn-ea"/>
              </a:rPr>
              <a:t>年</a:t>
            </a:r>
            <a:r>
              <a:rPr lang="zh-CN" sz="2400" b="0">
                <a:solidFill>
                  <a:schemeClr val="tx1"/>
                </a:solidFill>
                <a:latin typeface="黑体" panose="02010609060101010101" charset="-122"/>
                <a:ea typeface="黑体" panose="02010609060101010101" charset="-122"/>
                <a:cs typeface="黑体" panose="02010609060101010101" charset="-122"/>
              </a:rPr>
              <a:t>革命斗争中</a:t>
            </a:r>
            <a:r>
              <a:rPr lang="zh-CN" sz="2400" b="0">
                <a:solidFill>
                  <a:srgbClr val="231F20"/>
                </a:solidFill>
                <a:latin typeface="黑体" panose="02010609060101010101" charset="-122"/>
                <a:ea typeface="黑体" panose="02010609060101010101" charset="-122"/>
                <a:cs typeface="黑体" panose="02010609060101010101" charset="-122"/>
              </a:rPr>
              <a:t>：</a:t>
            </a:r>
            <a:endParaRPr lang="zh-CN" altLang="en-US" sz="2400">
              <a:latin typeface="黑体" charset="-122"/>
              <a:ea typeface="黑体" charset="-122"/>
              <a:cs typeface="黑体" panose="02010609060101010101" charset="-122"/>
            </a:endParaRPr>
          </a:p>
        </p:txBody>
      </p:sp>
      <p:sp>
        <p:nvSpPr>
          <p:cNvPr id="4" name="文本框 3"/>
          <p:cNvSpPr txBox="1"/>
          <p:nvPr/>
        </p:nvSpPr>
        <p:spPr>
          <a:xfrm>
            <a:off x="789305" y="1766570"/>
            <a:ext cx="1878965" cy="460375"/>
          </a:xfrm>
          <a:prstGeom prst="rect">
            <a:avLst/>
          </a:prstGeom>
          <a:noFill/>
        </p:spPr>
        <p:txBody>
          <a:bodyPr wrap="square" rtlCol="0" anchor="t">
            <a:spAutoFit/>
          </a:bodyPr>
          <a:lstStyle/>
          <a:p>
            <a:r>
              <a:rPr lang="en-US" altLang="zh-CN" sz="2400">
                <a:latin typeface="黑体" panose="02010609060101010101" charset="-122"/>
                <a:ea typeface="黑体" panose="02010609060101010101" charset="-122"/>
              </a:rPr>
              <a:t>2.</a:t>
            </a:r>
            <a:r>
              <a:rPr lang="zh-CN" altLang="en-US" sz="2400">
                <a:latin typeface="黑体" panose="02010609060101010101" charset="-122"/>
                <a:ea typeface="黑体" panose="02010609060101010101" charset="-122"/>
              </a:rPr>
              <a:t>理论探索</a:t>
            </a:r>
            <a:endParaRPr lang="zh-CN" altLang="en-US" sz="2400">
              <a:latin typeface="黑体" panose="02010609060101010101" charset="-122"/>
              <a:ea typeface="黑体" panose="02010609060101010101" charset="-122"/>
            </a:endParaRPr>
          </a:p>
        </p:txBody>
      </p:sp>
      <p:sp>
        <p:nvSpPr>
          <p:cNvPr id="6" name="文本框 5"/>
          <p:cNvSpPr txBox="1"/>
          <p:nvPr/>
        </p:nvSpPr>
        <p:spPr>
          <a:xfrm>
            <a:off x="815975" y="2298700"/>
            <a:ext cx="2453005" cy="460375"/>
          </a:xfrm>
          <a:prstGeom prst="rect">
            <a:avLst/>
          </a:prstGeom>
          <a:solidFill>
            <a:schemeClr val="accent2">
              <a:lumMod val="60000"/>
              <a:lumOff val="40000"/>
            </a:schemeClr>
          </a:solidFill>
          <a:ln w="9525">
            <a:noFill/>
          </a:ln>
        </p:spPr>
        <p:txBody>
          <a:bodyPr wrap="square">
            <a:spAutoFit/>
          </a:bodyPr>
          <a:lstStyle/>
          <a:p>
            <a:pPr indent="0"/>
            <a:r>
              <a:rPr lang="zh-CN" sz="2400" b="0">
                <a:solidFill>
                  <a:srgbClr val="231F20"/>
                </a:solidFill>
                <a:latin typeface="黑体" panose="02010609060101010101" charset="-122"/>
                <a:ea typeface="黑体" panose="02010609060101010101" charset="-122"/>
              </a:rPr>
              <a:t>⑴剩余价值学说</a:t>
            </a:r>
            <a:endParaRPr lang="zh-CN" altLang="en-US" sz="2400">
              <a:latin typeface="黑体" panose="02010609060101010101" charset="-122"/>
              <a:ea typeface="黑体" panose="02010609060101010101" charset="-122"/>
            </a:endParaRPr>
          </a:p>
        </p:txBody>
      </p:sp>
      <p:sp>
        <p:nvSpPr>
          <p:cNvPr id="7" name="文本框 6"/>
          <p:cNvSpPr txBox="1"/>
          <p:nvPr/>
        </p:nvSpPr>
        <p:spPr>
          <a:xfrm>
            <a:off x="981075" y="4314190"/>
            <a:ext cx="1835785" cy="460375"/>
          </a:xfrm>
          <a:prstGeom prst="rect">
            <a:avLst/>
          </a:prstGeom>
          <a:solidFill>
            <a:schemeClr val="accent2">
              <a:lumMod val="60000"/>
              <a:lumOff val="40000"/>
            </a:schemeClr>
          </a:solidFill>
        </p:spPr>
        <p:txBody>
          <a:bodyPr wrap="square" rtlCol="0" anchor="t">
            <a:spAutoFit/>
          </a:bodyPr>
          <a:lstStyle/>
          <a:p>
            <a:r>
              <a:rPr lang="zh-CN" altLang="en-US" sz="2400" noProof="0">
                <a:solidFill>
                  <a:schemeClr val="tx1">
                    <a:lumMod val="95000"/>
                    <a:lumOff val="5000"/>
                  </a:schemeClr>
                </a:solidFill>
                <a:latin typeface="黑体" panose="02010609060101010101" charset="-122"/>
                <a:ea typeface="黑体" panose="02010609060101010101" charset="-122"/>
                <a:sym typeface="+mn-ea"/>
              </a:rPr>
              <a:t>⑵唯物史观</a:t>
            </a:r>
            <a:endParaRPr lang="zh-CN" altLang="en-US" sz="2400" noProof="0">
              <a:solidFill>
                <a:schemeClr val="tx1">
                  <a:lumMod val="95000"/>
                  <a:lumOff val="5000"/>
                </a:schemeClr>
              </a:solidFill>
              <a:latin typeface="黑体" charset="-122"/>
              <a:ea typeface="黑体" charset="-122"/>
              <a:sym typeface="+mn-ea"/>
            </a:endParaRPr>
          </a:p>
        </p:txBody>
      </p:sp>
      <p:sp>
        <p:nvSpPr>
          <p:cNvPr id="8" name="文本框 7"/>
          <p:cNvSpPr txBox="1"/>
          <p:nvPr/>
        </p:nvSpPr>
        <p:spPr>
          <a:xfrm>
            <a:off x="3706495" y="2329180"/>
            <a:ext cx="8207375" cy="429895"/>
          </a:xfrm>
          <a:prstGeom prst="rect">
            <a:avLst/>
          </a:prstGeom>
          <a:noFill/>
          <a:ln w="9525">
            <a:noFill/>
          </a:ln>
        </p:spPr>
        <p:txBody>
          <a:bodyPr wrap="square">
            <a:spAutoFit/>
          </a:bodyPr>
          <a:lstStyle/>
          <a:p>
            <a:pPr indent="0"/>
            <a:r>
              <a:rPr lang="en-US" sz="2200" b="0">
                <a:solidFill>
                  <a:srgbClr val="0E13D8"/>
                </a:solidFill>
                <a:latin typeface="黑体" panose="02010609060101010101" charset="-122"/>
                <a:ea typeface="黑体" panose="02010609060101010101" charset="-122"/>
                <a:cs typeface="黑体" panose="02010609060101010101" charset="-122"/>
              </a:rPr>
              <a:t>1867</a:t>
            </a:r>
            <a:r>
              <a:rPr lang="zh-CN" sz="2200" b="0">
                <a:solidFill>
                  <a:srgbClr val="0E13D8"/>
                </a:solidFill>
                <a:latin typeface="黑体" panose="02010609060101010101" charset="-122"/>
                <a:ea typeface="黑体" panose="02010609060101010101" charset="-122"/>
                <a:cs typeface="黑体" panose="02010609060101010101" charset="-122"/>
              </a:rPr>
              <a:t>年</a:t>
            </a:r>
            <a:r>
              <a:rPr lang="zh-CN" sz="2200" b="0">
                <a:solidFill>
                  <a:srgbClr val="231F20"/>
                </a:solidFill>
                <a:latin typeface="黑体" panose="02010609060101010101" charset="-122"/>
                <a:ea typeface="黑体" panose="02010609060101010101" charset="-122"/>
                <a:cs typeface="黑体" panose="02010609060101010101" charset="-122"/>
              </a:rPr>
              <a:t>，</a:t>
            </a:r>
            <a:r>
              <a:rPr lang="zh-CN" sz="2200" b="0">
                <a:solidFill>
                  <a:srgbClr val="0E13D8"/>
                </a:solidFill>
                <a:latin typeface="黑体" panose="02010609060101010101" charset="-122"/>
                <a:ea typeface="黑体" panose="02010609060101010101" charset="-122"/>
                <a:cs typeface="黑体" panose="02010609060101010101" charset="-122"/>
              </a:rPr>
              <a:t>马克思</a:t>
            </a:r>
            <a:r>
              <a:rPr lang="zh-CN" sz="2200" b="0">
                <a:solidFill>
                  <a:srgbClr val="231F20"/>
                </a:solidFill>
                <a:latin typeface="黑体" panose="02010609060101010101" charset="-122"/>
                <a:ea typeface="黑体" panose="02010609060101010101" charset="-122"/>
                <a:cs typeface="黑体" panose="02010609060101010101" charset="-122"/>
              </a:rPr>
              <a:t>撰写的</a:t>
            </a:r>
            <a:r>
              <a:rPr lang="zh-CN" sz="2200" b="0">
                <a:solidFill>
                  <a:srgbClr val="0E13D8"/>
                </a:solidFill>
                <a:latin typeface="黑体" panose="02010609060101010101" charset="-122"/>
                <a:ea typeface="黑体" panose="02010609060101010101" charset="-122"/>
                <a:cs typeface="黑体" panose="02010609060101010101" charset="-122"/>
              </a:rPr>
              <a:t>政治经济学</a:t>
            </a:r>
            <a:r>
              <a:rPr lang="zh-CN" sz="2200" b="0">
                <a:solidFill>
                  <a:srgbClr val="231F20"/>
                </a:solidFill>
                <a:latin typeface="黑体" panose="02010609060101010101" charset="-122"/>
                <a:ea typeface="黑体" panose="02010609060101010101" charset="-122"/>
                <a:cs typeface="黑体" panose="02010609060101010101" charset="-122"/>
              </a:rPr>
              <a:t>巨著</a:t>
            </a:r>
            <a:r>
              <a:rPr lang="zh-CN" sz="2200" b="0">
                <a:solidFill>
                  <a:srgbClr val="FF0000"/>
                </a:solidFill>
                <a:latin typeface="黑体" panose="02010609060101010101" charset="-122"/>
                <a:ea typeface="黑体" panose="02010609060101010101" charset="-122"/>
                <a:cs typeface="黑体" panose="02010609060101010101" charset="-122"/>
              </a:rPr>
              <a:t>《资本论》</a:t>
            </a:r>
            <a:r>
              <a:rPr lang="zh-CN" sz="2200" b="0">
                <a:solidFill>
                  <a:srgbClr val="0E13D8"/>
                </a:solidFill>
                <a:latin typeface="黑体" panose="02010609060101010101" charset="-122"/>
                <a:ea typeface="黑体" panose="02010609060101010101" charset="-122"/>
                <a:cs typeface="黑体" panose="02010609060101010101" charset="-122"/>
              </a:rPr>
              <a:t>第一卷</a:t>
            </a:r>
            <a:r>
              <a:rPr lang="zh-CN" sz="2200" b="0">
                <a:solidFill>
                  <a:srgbClr val="231F20"/>
                </a:solidFill>
                <a:latin typeface="黑体" panose="02010609060101010101" charset="-122"/>
                <a:ea typeface="黑体" panose="02010609060101010101" charset="-122"/>
                <a:cs typeface="黑体" panose="02010609060101010101" charset="-122"/>
              </a:rPr>
              <a:t>出版。</a:t>
            </a:r>
            <a:endParaRPr lang="zh-CN" sz="2200" b="0">
              <a:solidFill>
                <a:srgbClr val="231F20"/>
              </a:solidFill>
              <a:latin typeface="黑体" charset="-122"/>
              <a:ea typeface="黑体" charset="-122"/>
              <a:cs typeface="黑体" panose="02010609060101010101" charset="-122"/>
            </a:endParaRPr>
          </a:p>
        </p:txBody>
      </p:sp>
      <p:sp>
        <p:nvSpPr>
          <p:cNvPr id="9" name="文本框 8"/>
          <p:cNvSpPr txBox="1"/>
          <p:nvPr/>
        </p:nvSpPr>
        <p:spPr>
          <a:xfrm>
            <a:off x="1073150" y="4916805"/>
            <a:ext cx="4702175" cy="1714500"/>
          </a:xfrm>
          <a:prstGeom prst="rect">
            <a:avLst/>
          </a:prstGeom>
          <a:noFill/>
          <a:ln w="19050">
            <a:solidFill>
              <a:srgbClr val="0070C0"/>
            </a:solidFill>
            <a:prstDash val="dash"/>
          </a:ln>
        </p:spPr>
        <p:txBody>
          <a:bodyPr wrap="square" rtlCol="0" anchor="t">
            <a:spAutoFit/>
          </a:bodyPr>
          <a:lstStyle/>
          <a:p>
            <a:pPr marL="0" marR="0" lvl="0" indent="0" algn="l" defTabSz="914400" rtl="0" eaLnBrk="1" fontAlgn="auto" latinLnBrk="0" hangingPunct="1">
              <a:lnSpc>
                <a:spcPct val="120000"/>
              </a:lnSpc>
              <a:spcBef>
                <a:spcPct val="0"/>
              </a:spcBef>
              <a:spcAft>
                <a:spcPct val="0"/>
              </a:spcAft>
              <a:buClrTx/>
              <a:buSzTx/>
              <a:buFont typeface="Arial" panose="020b0604020202020204" pitchFamily="34" charset="0"/>
              <a:buNone/>
              <a:defRPr/>
            </a:pPr>
            <a:r>
              <a:rPr lang="zh-CN" altLang="en-US" sz="2200" noProof="0">
                <a:ln>
                  <a:noFill/>
                </a:ln>
                <a:effectLst/>
                <a:uLnTx/>
                <a:uFillTx/>
                <a:latin typeface="黑体" panose="02010609060101010101" charset="-122"/>
                <a:ea typeface="黑体" panose="02010609060101010101" charset="-122"/>
                <a:sym typeface="+mn-ea"/>
              </a:rPr>
              <a:t>唯物史观科学地揭示了</a:t>
            </a:r>
            <a:r>
              <a:rPr lang="zh-CN" altLang="en-US" sz="2200" noProof="0">
                <a:ln>
                  <a:noFill/>
                </a:ln>
                <a:solidFill>
                  <a:srgbClr val="0E13D8"/>
                </a:solidFill>
                <a:effectLst/>
                <a:uLnTx/>
                <a:uFillTx/>
                <a:latin typeface="黑体" panose="02010609060101010101" charset="-122"/>
                <a:ea typeface="黑体" panose="02010609060101010101" charset="-122"/>
                <a:sym typeface="+mn-ea"/>
              </a:rPr>
              <a:t>生产力与生产关系</a:t>
            </a:r>
            <a:r>
              <a:rPr lang="zh-CN" altLang="en-US" sz="2200" noProof="0">
                <a:ln>
                  <a:noFill/>
                </a:ln>
                <a:effectLst/>
                <a:uLnTx/>
                <a:uFillTx/>
                <a:latin typeface="黑体" panose="02010609060101010101" charset="-122"/>
                <a:ea typeface="黑体" panose="02010609060101010101" charset="-122"/>
                <a:sym typeface="+mn-ea"/>
              </a:rPr>
              <a:t>、</a:t>
            </a:r>
            <a:r>
              <a:rPr lang="zh-CN" altLang="en-US" sz="2200" noProof="0">
                <a:ln>
                  <a:noFill/>
                </a:ln>
                <a:solidFill>
                  <a:srgbClr val="0E13D8"/>
                </a:solidFill>
                <a:effectLst/>
                <a:uLnTx/>
                <a:uFillTx/>
                <a:latin typeface="黑体" panose="02010609060101010101" charset="-122"/>
                <a:ea typeface="黑体" panose="02010609060101010101" charset="-122"/>
                <a:sym typeface="+mn-ea"/>
              </a:rPr>
              <a:t>经济基础与上层建筑</a:t>
            </a:r>
            <a:r>
              <a:rPr lang="zh-CN" altLang="en-US" sz="2200" noProof="0">
                <a:ln>
                  <a:noFill/>
                </a:ln>
                <a:effectLst/>
                <a:uLnTx/>
                <a:uFillTx/>
                <a:latin typeface="黑体" panose="02010609060101010101" charset="-122"/>
                <a:ea typeface="黑体" panose="02010609060101010101" charset="-122"/>
                <a:sym typeface="+mn-ea"/>
              </a:rPr>
              <a:t>在人类社会发展中</a:t>
            </a:r>
            <a:r>
              <a:rPr lang="zh-CN" altLang="en-US" sz="2200" noProof="0">
                <a:ln>
                  <a:noFill/>
                </a:ln>
                <a:solidFill>
                  <a:srgbClr val="0E13D8"/>
                </a:solidFill>
                <a:effectLst/>
                <a:uLnTx/>
                <a:uFillTx/>
                <a:latin typeface="黑体" panose="02010609060101010101" charset="-122"/>
                <a:ea typeface="黑体" panose="02010609060101010101" charset="-122"/>
                <a:sym typeface="+mn-ea"/>
              </a:rPr>
              <a:t>的辩证关系</a:t>
            </a:r>
            <a:r>
              <a:rPr lang="zh-CN" altLang="en-US" sz="2200" noProof="0">
                <a:ln>
                  <a:noFill/>
                </a:ln>
                <a:effectLst/>
                <a:uLnTx/>
                <a:uFillTx/>
                <a:latin typeface="黑体" panose="02010609060101010101" charset="-122"/>
                <a:ea typeface="黑体" panose="02010609060101010101" charset="-122"/>
                <a:sym typeface="+mn-ea"/>
              </a:rPr>
              <a:t>，鲜明地提出了</a:t>
            </a:r>
            <a:r>
              <a:rPr lang="zh-CN" altLang="en-US" sz="2200" noProof="0">
                <a:ln>
                  <a:noFill/>
                </a:ln>
                <a:solidFill>
                  <a:srgbClr val="0E13D8"/>
                </a:solidFill>
                <a:effectLst/>
                <a:uLnTx/>
                <a:uFillTx/>
                <a:latin typeface="黑体" panose="02010609060101010101" charset="-122"/>
                <a:ea typeface="黑体" panose="02010609060101010101" charset="-122"/>
                <a:sym typeface="+mn-ea"/>
              </a:rPr>
              <a:t>人民群众对历史发展的巨大作用</a:t>
            </a:r>
            <a:r>
              <a:rPr lang="zh-CN" altLang="en-US" sz="2200" noProof="0">
                <a:ln>
                  <a:noFill/>
                </a:ln>
                <a:effectLst/>
                <a:uLnTx/>
                <a:uFillTx/>
                <a:latin typeface="黑体" panose="02010609060101010101" charset="-122"/>
                <a:ea typeface="黑体" panose="02010609060101010101" charset="-122"/>
                <a:sym typeface="+mn-ea"/>
              </a:rPr>
              <a:t>。</a:t>
            </a:r>
            <a:endParaRPr lang="zh-CN" altLang="en-US" sz="2200">
              <a:latin typeface="黑体" charset="-122"/>
              <a:ea typeface="黑体" charset="-122"/>
            </a:endParaRPr>
          </a:p>
        </p:txBody>
      </p:sp>
      <p:sp>
        <p:nvSpPr>
          <p:cNvPr id="10" name="文本框 9"/>
          <p:cNvSpPr txBox="1"/>
          <p:nvPr/>
        </p:nvSpPr>
        <p:spPr>
          <a:xfrm>
            <a:off x="935355" y="2880995"/>
            <a:ext cx="10640060" cy="1308735"/>
          </a:xfrm>
          <a:prstGeom prst="rect">
            <a:avLst/>
          </a:prstGeom>
          <a:noFill/>
          <a:ln w="19050">
            <a:solidFill>
              <a:srgbClr val="0070C0"/>
            </a:solidFill>
            <a:prstDash val="dash"/>
          </a:ln>
        </p:spPr>
        <p:txBody>
          <a:bodyPr wrap="square" rtlCol="0" anchor="t">
            <a:spAutoFit/>
          </a:bodyPr>
          <a:lstStyle/>
          <a:p>
            <a:pPr indent="0">
              <a:lnSpc>
                <a:spcPct val="120000"/>
              </a:lnSpc>
              <a:spcBef>
                <a:spcPct val="0"/>
              </a:spcBef>
              <a:spcAft>
                <a:spcPct val="0"/>
              </a:spcAft>
            </a:pPr>
            <a:r>
              <a:rPr lang="zh-CN" sz="2200">
                <a:solidFill>
                  <a:srgbClr val="FF0000"/>
                </a:solidFill>
                <a:latin typeface="黑体" panose="02010609060101010101" charset="-122"/>
                <a:ea typeface="黑体" panose="02010609060101010101" charset="-122"/>
                <a:cs typeface="黑体" panose="02010609060101010101" charset="-122"/>
                <a:sym typeface="+mn-ea"/>
              </a:rPr>
              <a:t>意义</a:t>
            </a:r>
            <a:r>
              <a:rPr lang="zh-CN" sz="2200">
                <a:solidFill>
                  <a:srgbClr val="231F20"/>
                </a:solidFill>
                <a:latin typeface="黑体" panose="02010609060101010101" charset="-122"/>
                <a:ea typeface="黑体" panose="02010609060101010101" charset="-122"/>
                <a:cs typeface="黑体" panose="02010609060101010101" charset="-122"/>
                <a:sym typeface="+mn-ea"/>
              </a:rPr>
              <a:t>：通过对资本主义制度的深刻剖析，揭露了资本主义制度和资本家剥削的秘密。</a:t>
            </a:r>
            <a:endParaRPr lang="zh-CN" sz="2200" b="0">
              <a:solidFill>
                <a:srgbClr val="231F20"/>
              </a:solidFill>
              <a:latin typeface="黑体" panose="02010609060101010101" charset="-122"/>
              <a:ea typeface="黑体" panose="02010609060101010101" charset="-122"/>
              <a:cs typeface="黑体" panose="02010609060101010101" charset="-122"/>
            </a:endParaRPr>
          </a:p>
          <a:p>
            <a:pPr indent="0">
              <a:lnSpc>
                <a:spcPct val="120000"/>
              </a:lnSpc>
              <a:spcBef>
                <a:spcPct val="0"/>
              </a:spcBef>
              <a:spcAft>
                <a:spcPct val="0"/>
              </a:spcAft>
            </a:pPr>
            <a:endParaRPr lang="zh-CN" sz="2200">
              <a:solidFill>
                <a:srgbClr val="FF0000"/>
              </a:solidFill>
              <a:latin typeface="黑体" charset="-122"/>
              <a:ea typeface="黑体" charset="-122"/>
              <a:cs typeface="黑体" panose="02010609060101010101" charset="-122"/>
              <a:sym typeface="+mn-ea"/>
            </a:endParaRPr>
          </a:p>
          <a:p>
            <a:pPr indent="0">
              <a:lnSpc>
                <a:spcPct val="120000"/>
              </a:lnSpc>
              <a:spcBef>
                <a:spcPct val="0"/>
              </a:spcBef>
              <a:spcAft>
                <a:spcPct val="0"/>
              </a:spcAft>
            </a:pPr>
            <a:r>
              <a:rPr lang="zh-CN" sz="2200">
                <a:solidFill>
                  <a:srgbClr val="FF0000"/>
                </a:solidFill>
                <a:latin typeface="黑体" panose="02010609060101010101" charset="-122"/>
                <a:ea typeface="黑体" panose="02010609060101010101" charset="-122"/>
                <a:cs typeface="黑体" panose="02010609060101010101" charset="-122"/>
                <a:sym typeface="+mn-ea"/>
              </a:rPr>
              <a:t>地位</a:t>
            </a:r>
            <a:r>
              <a:rPr lang="zh-CN" sz="2200">
                <a:solidFill>
                  <a:srgbClr val="231F20"/>
                </a:solidFill>
                <a:latin typeface="黑体" panose="02010609060101010101" charset="-122"/>
                <a:ea typeface="黑体" panose="02010609060101010101" charset="-122"/>
                <a:cs typeface="黑体" panose="02010609060101010101" charset="-122"/>
                <a:sym typeface="+mn-ea"/>
              </a:rPr>
              <a:t>：《资本论》成为马克思主义理论文献中最重要的文献之一。</a:t>
            </a:r>
            <a:endParaRPr lang="zh-CN" altLang="en-US" sz="2200"/>
          </a:p>
        </p:txBody>
      </p:sp>
      <p:sp>
        <p:nvSpPr>
          <p:cNvPr id="3" name="文本框 2"/>
          <p:cNvSpPr txBox="1"/>
          <p:nvPr/>
        </p:nvSpPr>
        <p:spPr>
          <a:xfrm>
            <a:off x="3375660" y="998220"/>
            <a:ext cx="3685540" cy="768350"/>
          </a:xfrm>
          <a:prstGeom prst="rect">
            <a:avLst/>
          </a:prstGeom>
          <a:noFill/>
        </p:spPr>
        <p:txBody>
          <a:bodyPr wrap="square" rtlCol="0" anchor="t">
            <a:spAutoFit/>
          </a:bodyPr>
          <a:lstStyle/>
          <a:p>
            <a:pPr indent="0">
              <a:lnSpc>
                <a:spcPct val="100000"/>
              </a:lnSpc>
              <a:spcBef>
                <a:spcPct val="0"/>
              </a:spcBef>
              <a:spcAft>
                <a:spcPct val="0"/>
              </a:spcAft>
            </a:pPr>
            <a:r>
              <a:rPr lang="zh-CN" sz="2200">
                <a:solidFill>
                  <a:schemeClr val="tx1"/>
                </a:solidFill>
                <a:latin typeface="Calibri" panose="020f0502020204030204" charset="0"/>
                <a:ea typeface="黑体" panose="02010609060101010101" charset="-122"/>
                <a:cs typeface="黑体" panose="02010609060101010101" charset="-122"/>
                <a:sym typeface="+mn-ea"/>
              </a:rPr>
              <a:t>①</a:t>
            </a:r>
            <a:r>
              <a:rPr lang="zh-CN" sz="2200">
                <a:solidFill>
                  <a:schemeClr val="tx1"/>
                </a:solidFill>
                <a:latin typeface="黑体" panose="02010609060101010101" charset="-122"/>
                <a:ea typeface="黑体" panose="02010609060101010101" charset="-122"/>
                <a:cs typeface="黑体" panose="02010609060101010101" charset="-122"/>
                <a:sym typeface="+mn-ea"/>
              </a:rPr>
              <a:t>创办报纸宣传革命</a:t>
            </a:r>
            <a:endParaRPr lang="zh-CN" sz="2200" b="0">
              <a:solidFill>
                <a:schemeClr val="tx1"/>
              </a:solidFill>
              <a:latin typeface="黑体" charset="-122"/>
              <a:ea typeface="黑体" charset="-122"/>
              <a:cs typeface="黑体" panose="02010609060101010101" charset="-122"/>
            </a:endParaRPr>
          </a:p>
          <a:p>
            <a:pPr indent="0">
              <a:lnSpc>
                <a:spcPct val="100000"/>
              </a:lnSpc>
              <a:spcBef>
                <a:spcPct val="0"/>
              </a:spcBef>
              <a:spcAft>
                <a:spcPct val="0"/>
              </a:spcAft>
            </a:pPr>
            <a:r>
              <a:rPr lang="zh-CN" sz="2200">
                <a:solidFill>
                  <a:schemeClr val="tx1"/>
                </a:solidFill>
                <a:latin typeface="Calibri" panose="020f0502020204030204" charset="0"/>
                <a:ea typeface="黑体" panose="02010609060101010101" charset="-122"/>
                <a:cs typeface="黑体" panose="02010609060101010101" charset="-122"/>
                <a:sym typeface="+mn-ea"/>
              </a:rPr>
              <a:t>②</a:t>
            </a:r>
            <a:r>
              <a:rPr lang="zh-CN" sz="2200">
                <a:solidFill>
                  <a:schemeClr val="tx1"/>
                </a:solidFill>
                <a:latin typeface="黑体" panose="02010609060101010101" charset="-122"/>
                <a:ea typeface="黑体" panose="02010609060101010101" charset="-122"/>
                <a:cs typeface="黑体" panose="02010609060101010101" charset="-122"/>
                <a:sym typeface="+mn-ea"/>
              </a:rPr>
              <a:t>组织工人参加武装起义</a:t>
            </a:r>
            <a:endParaRPr lang="zh-CN" altLang="en-US" sz="2200">
              <a:solidFill>
                <a:schemeClr val="tx1"/>
              </a:solidFill>
              <a:latin typeface="黑体" charset="-122"/>
              <a:ea typeface="黑体" charset="-122"/>
              <a:cs typeface="黑体" panose="02010609060101010101" charset="-122"/>
              <a:sym typeface="+mn-ea"/>
            </a:endParaRPr>
          </a:p>
        </p:txBody>
      </p:sp>
      <p:pic>
        <p:nvPicPr>
          <p:cNvPr id="11" name="图片 10"/>
          <p:cNvPicPr>
            <a:picLocks noChangeAspect="1"/>
          </p:cNvPicPr>
          <p:nvPr/>
        </p:nvPicPr>
        <p:blipFill>
          <a:blip r:embed="rId3"/>
          <a:stretch>
            <a:fillRect/>
          </a:stretch>
        </p:blipFill>
        <p:spPr>
          <a:xfrm>
            <a:off x="7120890" y="4314190"/>
            <a:ext cx="3880485" cy="2438400"/>
          </a:xfrm>
          <a:prstGeom prst="rect">
            <a:avLst/>
          </a:prstGeom>
        </p:spPr>
      </p:pic>
      <p:sp>
        <p:nvSpPr>
          <p:cNvPr id="20" name="文本框 19"/>
          <p:cNvSpPr txBox="1"/>
          <p:nvPr/>
        </p:nvSpPr>
        <p:spPr>
          <a:xfrm>
            <a:off x="7856220" y="1868805"/>
            <a:ext cx="2955290" cy="460375"/>
          </a:xfrm>
          <a:prstGeom prst="rect">
            <a:avLst/>
          </a:prstGeom>
          <a:solidFill>
            <a:srgbClr val="FFFF00"/>
          </a:solidFill>
        </p:spPr>
        <p:txBody>
          <a:bodyPr wrap="square" rtlCol="0">
            <a:spAutoFit/>
          </a:bodyPr>
          <a:lstStyle/>
          <a:p>
            <a:r>
              <a:rPr lang="zh-CN" altLang="en-US" sz="2400">
                <a:solidFill>
                  <a:srgbClr val="FF0000"/>
                </a:solidFill>
                <a:latin typeface="黑体" panose="02010609060101010101" charset="-122"/>
                <a:ea typeface="黑体" panose="02010609060101010101" charset="-122"/>
                <a:cs typeface="黑体" panose="02010609060101010101" charset="-122"/>
              </a:rPr>
              <a:t>工人阶级的《圣经》</a:t>
            </a:r>
            <a:endParaRPr lang="zh-CN" altLang="en-US" sz="2400">
              <a:solidFill>
                <a:srgbClr val="FF0000"/>
              </a:solidFill>
              <a:latin typeface="黑体" panose="02010609060101010101" charset="-122"/>
              <a:ea typeface="黑体" panose="02010609060101010101" charset="-122"/>
              <a:cs typeface="黑体" panose="02010609060101010101" charset="-122"/>
            </a:endParaRPr>
          </a:p>
        </p:txBody>
      </p:sp>
      <p:pic>
        <p:nvPicPr>
          <p:cNvPr id="97289" name="Picture 9"/>
          <p:cNvPicPr>
            <a:picLocks noChangeAspect="1" noChangeArrowheads="1"/>
          </p:cNvPicPr>
          <p:nvPr/>
        </p:nvPicPr>
        <p:blipFill>
          <a:blip r:embed="rId4"/>
          <a:stretch>
            <a:fillRect/>
          </a:stretch>
        </p:blipFill>
        <p:spPr bwMode="auto">
          <a:xfrm>
            <a:off x="544830" y="389255"/>
            <a:ext cx="11834495" cy="6292215"/>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horizontal)">
                                      <p:cBhvr>
                                        <p:cTn id="10" dur="500"/>
                                        <p:tgtEl>
                                          <p:spTgt spid="3"/>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9728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3" presetClass="exit" presetSubtype="10" fill="hold" nodeType="clickEffect">
                                  <p:stCondLst>
                                    <p:cond delay="0"/>
                                  </p:stCondLst>
                                  <p:childTnLst>
                                    <p:animEffect transition="out" filter="blinds(horizontal)">
                                      <p:cBhvr>
                                        <p:cTn id="18" dur="500"/>
                                        <p:tgtEl>
                                          <p:spTgt spid="97289"/>
                                        </p:tgtEl>
                                      </p:cBhvr>
                                    </p:animEffect>
                                    <p:set>
                                      <p:cBhvr>
                                        <p:cTn id="19" dur="1" fill="hold">
                                          <p:stCondLst>
                                            <p:cond delay="499"/>
                                          </p:stCondLst>
                                        </p:cTn>
                                        <p:tgtEl>
                                          <p:spTgt spid="97289"/>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afterGroup">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blinds(horizontal)">
                                      <p:cBhvr>
                                        <p:cTn id="24" dur="500"/>
                                        <p:tgtEl>
                                          <p:spTgt spid="6"/>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linds(horizontal)">
                                      <p:cBhvr>
                                        <p:cTn id="30" dur="500"/>
                                        <p:tgtEl>
                                          <p:spTgt spid="10"/>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blinds(horizontal)">
                                      <p:cBhvr>
                                        <p:cTn id="35" dur="500"/>
                                        <p:tgtEl>
                                          <p:spTgt spid="20"/>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3" presetClass="entr" presetSubtype="10" fill="hold"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linds(horizontal)">
                                      <p:cBhvr>
                                        <p:cTn id="40" dur="500"/>
                                        <p:tgtEl>
                                          <p:spTgt spid="11"/>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linds(horizontal)">
                                      <p:cBhvr>
                                        <p:cTn id="45" dur="500"/>
                                        <p:tgtEl>
                                          <p:spTgt spid="7"/>
                                        </p:tgtEl>
                                      </p:cBhvr>
                                    </p:animEffect>
                                  </p:childTnLst>
                                </p:cTn>
                              </p:par>
                              <p:par>
                                <p:cTn id="46" presetID="3" presetClass="entr" presetSubtype="10"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blinds(horizontal)">
                                      <p:cBhvr>
                                        <p:cTn id="4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3" grpId="0"/>
      <p:bldP spid="7" grpId="0"/>
      <p:bldP spid="9" grpId="0"/>
      <p:bldP spid="6" grpId="0"/>
      <p:bldP spid="8" grpId="0"/>
      <p:bldP spid="10" grpId="0"/>
      <p:bldP spid="20"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3"/>
          <a:stretch>
            <a:fillRect/>
          </a:stretch>
        </p:blipFill>
        <p:spPr>
          <a:xfrm>
            <a:off x="205105" y="0"/>
            <a:ext cx="11819255" cy="4305300"/>
          </a:xfrm>
          <a:prstGeom prst="rect">
            <a:avLst/>
          </a:prstGeom>
        </p:spPr>
      </p:pic>
      <p:pic>
        <p:nvPicPr>
          <p:cNvPr id="3" name="图片 2"/>
          <p:cNvPicPr>
            <a:picLocks noChangeAspect="1"/>
          </p:cNvPicPr>
          <p:nvPr/>
        </p:nvPicPr>
        <p:blipFill>
          <a:blip r:embed="rId4"/>
          <a:stretch>
            <a:fillRect/>
          </a:stretch>
        </p:blipFill>
        <p:spPr>
          <a:xfrm>
            <a:off x="18415" y="4766945"/>
            <a:ext cx="12192635" cy="1695450"/>
          </a:xfrm>
          <a:prstGeom prst="rect">
            <a:avLst/>
          </a:prstGeom>
        </p:spPr>
      </p:pic>
      <p:sp>
        <p:nvSpPr>
          <p:cNvPr id="5" name="等腰三角形 4"/>
          <p:cNvSpPr/>
          <p:nvPr/>
        </p:nvSpPr>
        <p:spPr>
          <a:xfrm>
            <a:off x="2164715" y="4842510"/>
            <a:ext cx="415290" cy="296545"/>
          </a:xfrm>
          <a:prstGeom prst="triangle">
            <a:avLst/>
          </a:prstGeom>
          <a:solidFill>
            <a:srgbClr val="FFC000"/>
          </a:solidFill>
          <a:ln w="9525">
            <a:noFill/>
          </a:ln>
        </p:spPr>
        <p:txBody>
          <a:bodyPr vert="horz" wrap="square" lIns="91440" tIns="45720" rIns="91440" bIns="45720" anchor="t"/>
          <a:lstStyle/>
          <a:p>
            <a:pPr>
              <a:buNone/>
            </a:pPr>
            <a:endParaRPr lang="en-US" altLang="zh-CN" sz="2000" b="1">
              <a:solidFill>
                <a:schemeClr val="tx1"/>
              </a:solidFill>
            </a:endParaRPr>
          </a:p>
        </p:txBody>
      </p:sp>
    </p:spTree>
    <p:custDataLst>
      <p:tags r:id="rId5"/>
    </p:custDataLst>
  </p:cSld>
  <p:clrMapOvr>
    <a:masterClrMapping/>
  </p:clrMapOvr>
  <p:transition spd="slow"/>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 name="文本框 15"/>
          <p:cNvSpPr txBox="1"/>
          <p:nvPr/>
        </p:nvSpPr>
        <p:spPr>
          <a:xfrm>
            <a:off x="322580" y="182245"/>
            <a:ext cx="4893310" cy="521970"/>
          </a:xfrm>
          <a:prstGeom prst="rect">
            <a:avLst/>
          </a:prstGeom>
          <a:noFill/>
        </p:spPr>
        <p:txBody>
          <a:bodyPr wrap="square" rtlCol="0" anchor="t">
            <a:spAutoFit/>
          </a:bodyPr>
          <a:lstStyle/>
          <a:p>
            <a:r>
              <a:rPr lang="zh-CN" altLang="en-US" sz="2800" spc="300">
                <a:solidFill>
                  <a:schemeClr val="tx1"/>
                </a:solidFill>
                <a:uFillTx/>
                <a:latin typeface="黑体" panose="02010609060101010101" charset="-122"/>
                <a:ea typeface="黑体" panose="02010609060101010101" charset="-122"/>
                <a:sym typeface="+mn-ea"/>
              </a:rPr>
              <a:t>三、国际工人运动的发展</a:t>
            </a:r>
            <a:endParaRPr lang="zh-CN" altLang="en-US" sz="2800" spc="300">
              <a:solidFill>
                <a:schemeClr val="tx1"/>
              </a:solidFill>
              <a:uFillTx/>
              <a:latin typeface="黑体" charset="-122"/>
              <a:ea typeface="黑体" charset="-122"/>
              <a:sym typeface="+mn-ea"/>
            </a:endParaRPr>
          </a:p>
        </p:txBody>
      </p:sp>
      <p:sp>
        <p:nvSpPr>
          <p:cNvPr id="2" name="内容占位符 1"/>
          <p:cNvSpPr>
            <a:spLocks noGrp="1"/>
          </p:cNvSpPr>
          <p:nvPr/>
        </p:nvSpPr>
        <p:spPr>
          <a:xfrm>
            <a:off x="700405" y="1349375"/>
            <a:ext cx="10791190" cy="984250"/>
          </a:xfrm>
          <a:prstGeom prst="rect">
            <a:avLst/>
          </a:prstGeom>
          <a:noFill/>
          <a:ln w="9525">
            <a:noFill/>
          </a:ln>
          <a:effectLst/>
          <a:scene3d>
            <a:camera prst="orthographicFront"/>
            <a:lightRig rig="balanced" dir="t"/>
          </a:scene3d>
          <a:sp3d prstMaterial="plastic"/>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ct val="0"/>
              </a:spcBef>
              <a:spcAft>
                <a:spcPct val="0"/>
              </a:spcAft>
              <a:buClrTx/>
              <a:buSzTx/>
              <a:buFont typeface="Arial" panose="020b0604020202020204" pitchFamily="34" charset="0"/>
              <a:buNone/>
              <a:defRPr/>
            </a:pPr>
            <a:r>
              <a:rPr kumimoji="0" lang="zh-CN" altLang="en-US" sz="2400" b="0" i="0" u="none" strike="noStrike" kern="1200" cap="none" spc="0" normalizeH="0" baseline="0" noProof="0">
                <a:ln>
                  <a:noFill/>
                </a:ln>
                <a:solidFill>
                  <a:schemeClr val="tx1"/>
                </a:solidFill>
                <a:effectLst/>
                <a:uLnTx/>
                <a:uFillTx/>
                <a:latin typeface="黑体" panose="02010609060101010101" charset="-122"/>
                <a:ea typeface="黑体" panose="02010609060101010101" charset="-122"/>
                <a:cs typeface="黑体" panose="02010609060101010101" charset="-122"/>
              </a:rPr>
              <a:t>成立：1864年，国际工人协会</a:t>
            </a:r>
            <a:r>
              <a:rPr kumimoji="0" lang="zh-CN" altLang="en-US" sz="2400" b="0"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黑体" panose="02010609060101010101" charset="-122"/>
              </a:rPr>
              <a:t>（</a:t>
            </a:r>
            <a:r>
              <a:rPr kumimoji="0" lang="en-US" altLang="zh-CN" sz="2400" b="0"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黑体" panose="02010609060101010101" charset="-122"/>
              </a:rPr>
              <a:t>“</a:t>
            </a:r>
            <a:r>
              <a:rPr kumimoji="0" lang="zh-CN" altLang="en-US" sz="2400" b="0"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黑体" panose="02010609060101010101" charset="-122"/>
              </a:rPr>
              <a:t>第一国际</a:t>
            </a:r>
            <a:r>
              <a:rPr kumimoji="0" lang="en-US" altLang="zh-CN" sz="2400" b="0"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黑体" panose="02010609060101010101" charset="-122"/>
              </a:rPr>
              <a:t>”</a:t>
            </a:r>
            <a:r>
              <a:rPr kumimoji="0" lang="zh-CN" altLang="en-US" sz="2400" b="0"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黑体" panose="02010609060101010101" charset="-122"/>
              </a:rPr>
              <a:t>）</a:t>
            </a:r>
            <a:r>
              <a:rPr kumimoji="0" lang="zh-CN" altLang="en-US" sz="2400" b="0" i="0" u="none" strike="noStrike" kern="1200" cap="none" spc="0" normalizeH="0" baseline="0" noProof="0">
                <a:ln>
                  <a:noFill/>
                </a:ln>
                <a:solidFill>
                  <a:schemeClr val="tx1"/>
                </a:solidFill>
                <a:effectLst/>
                <a:uLnTx/>
                <a:uFillTx/>
                <a:latin typeface="黑体" panose="02010609060101010101" charset="-122"/>
                <a:ea typeface="黑体" panose="02010609060101010101" charset="-122"/>
                <a:cs typeface="黑体" panose="02010609060101010101" charset="-122"/>
              </a:rPr>
              <a:t>在伦敦成立，推动了马克思主义的传播和国际工人运动进入新阶段。</a:t>
            </a:r>
            <a:endParaRPr kumimoji="0" lang="zh-CN" altLang="en-US" sz="2400" b="0" i="0" u="none" strike="noStrike" kern="1200" cap="none" spc="0" normalizeH="0" baseline="0" noProof="0">
              <a:ln>
                <a:noFill/>
              </a:ln>
              <a:solidFill>
                <a:schemeClr val="tx1"/>
              </a:solidFill>
              <a:effectLst/>
              <a:uLnTx/>
              <a:uFillTx/>
              <a:latin typeface="黑体" charset="-122"/>
              <a:ea typeface="黑体" charset="-122"/>
              <a:cs typeface="黑体" panose="02010609060101010101" charset="-122"/>
            </a:endParaRPr>
          </a:p>
          <a:p>
            <a:pPr marL="0" marR="0" lvl="0" indent="0" algn="l" defTabSz="914400" rtl="0" eaLnBrk="1" fontAlgn="auto" latinLnBrk="0" hangingPunct="1">
              <a:lnSpc>
                <a:spcPct val="100000"/>
              </a:lnSpc>
              <a:spcBef>
                <a:spcPct val="20000"/>
              </a:spcBef>
              <a:spcAft>
                <a:spcPct val="0"/>
              </a:spcAft>
              <a:buClrTx/>
              <a:buSzTx/>
              <a:buFont typeface="Arial" panose="020b0604020202020204" pitchFamily="34" charset="0"/>
              <a:buNone/>
              <a:defRPr/>
            </a:pPr>
            <a:endParaRPr kumimoji="0" lang="zh-CN" altLang="en-US" sz="2400" b="0" i="0" u="none" strike="noStrike" kern="1200" cap="none" spc="0" normalizeH="0" baseline="0" noProof="0">
              <a:ln>
                <a:noFill/>
              </a:ln>
              <a:solidFill>
                <a:schemeClr val="tx1"/>
              </a:solidFill>
              <a:effectLst/>
              <a:uLnTx/>
              <a:uFillTx/>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627380" y="889000"/>
            <a:ext cx="3049270" cy="460375"/>
          </a:xfrm>
          <a:prstGeom prst="rect">
            <a:avLst/>
          </a:prstGeom>
          <a:noFill/>
        </p:spPr>
        <p:txBody>
          <a:bodyPr wrap="square" rtlCol="0">
            <a:spAutoFit/>
          </a:bodyPr>
          <a:lstStyle/>
          <a:p>
            <a:r>
              <a:rPr lang="zh-CN" altLang="en-US" sz="2400" b="1">
                <a:solidFill>
                  <a:schemeClr val="tx1"/>
                </a:solidFill>
                <a:latin typeface="黑体" panose="02010609060101010101" charset="-122"/>
                <a:ea typeface="黑体" panose="02010609060101010101" charset="-122"/>
                <a:cs typeface="黑体" panose="02010609060101010101" charset="-122"/>
              </a:rPr>
              <a:t>（一）</a:t>
            </a:r>
            <a:r>
              <a:rPr lang="zh-CN" altLang="en-US" sz="2400" noProof="0">
                <a:ln>
                  <a:noFill/>
                </a:ln>
                <a:solidFill>
                  <a:schemeClr val="tx1"/>
                </a:solidFill>
                <a:effectLst/>
                <a:uLnTx/>
                <a:uFillTx/>
                <a:latin typeface="黑体" panose="02010609060101010101" charset="-122"/>
                <a:ea typeface="黑体" panose="02010609060101010101" charset="-122"/>
                <a:cs typeface="微软雅黑" panose="020b0503020204020204" pitchFamily="34" charset="-122"/>
                <a:sym typeface="+mn-ea"/>
              </a:rPr>
              <a:t>第一国际成立</a:t>
            </a:r>
            <a:endParaRPr lang="zh-CN" altLang="en-US" sz="2400" b="1" noProof="0">
              <a:ln>
                <a:noFill/>
              </a:ln>
              <a:solidFill>
                <a:schemeClr val="tx1"/>
              </a:solidFill>
              <a:effectLst/>
              <a:uLnTx/>
              <a:uFillTx/>
              <a:latin typeface="黑体" charset="-122"/>
              <a:ea typeface="黑体" charset="-122"/>
              <a:cs typeface="微软雅黑" panose="020b0503020204020204" pitchFamily="34" charset="-122"/>
              <a:sym typeface="+mn-ea"/>
            </a:endParaRPr>
          </a:p>
        </p:txBody>
      </p:sp>
      <p:pic>
        <p:nvPicPr>
          <p:cNvPr id="3" name="图片 2"/>
          <p:cNvPicPr>
            <a:picLocks noChangeAspect="1"/>
          </p:cNvPicPr>
          <p:nvPr>
            <p:custDataLst>
              <p:tags r:id="rId4"/>
            </p:custDataLst>
          </p:nvPr>
        </p:nvPicPr>
        <p:blipFill>
          <a:blip r:embed="rId3">
            <a:lum bright="-6000" contrast="12000"/>
          </a:blip>
          <a:srcRect t="661" b="23517"/>
          <a:stretch>
            <a:fillRect/>
          </a:stretch>
        </p:blipFill>
        <p:spPr>
          <a:xfrm>
            <a:off x="4395470" y="3207385"/>
            <a:ext cx="7796530" cy="3147060"/>
          </a:xfrm>
          <a:prstGeom prst="rect">
            <a:avLst/>
          </a:prstGeom>
        </p:spPr>
      </p:pic>
      <p:sp>
        <p:nvSpPr>
          <p:cNvPr id="6" name="文本框 5"/>
          <p:cNvSpPr txBox="1"/>
          <p:nvPr/>
        </p:nvSpPr>
        <p:spPr>
          <a:xfrm>
            <a:off x="5001895" y="182245"/>
            <a:ext cx="4145280" cy="460375"/>
          </a:xfrm>
          <a:prstGeom prst="rect">
            <a:avLst/>
          </a:prstGeom>
          <a:solidFill>
            <a:srgbClr val="FFFF00"/>
          </a:solidFill>
        </p:spPr>
        <p:txBody>
          <a:bodyPr wrap="none" rtlCol="0" anchor="t">
            <a:spAutoFit/>
          </a:bodyPr>
          <a:lstStyle/>
          <a:p>
            <a:r>
              <a:rPr lang="en-US" altLang="zh-CN" sz="2400" noProof="0">
                <a:ln>
                  <a:noFill/>
                </a:ln>
                <a:solidFill>
                  <a:srgbClr val="FF0000"/>
                </a:solidFill>
                <a:effectLst/>
                <a:uLnTx/>
                <a:uFillTx/>
                <a:latin typeface="黑体" panose="02010609060101010101" charset="-122"/>
                <a:ea typeface="黑体" panose="02010609060101010101" charset="-122"/>
                <a:cs typeface="黑体" panose="02010609060101010101" charset="-122"/>
                <a:sym typeface="+mn-ea"/>
              </a:rPr>
              <a:t>——</a:t>
            </a:r>
            <a:r>
              <a:rPr lang="zh-CN" altLang="en-US" sz="2400" noProof="0">
                <a:ln>
                  <a:noFill/>
                </a:ln>
                <a:solidFill>
                  <a:srgbClr val="FF0000"/>
                </a:solidFill>
                <a:effectLst/>
                <a:uLnTx/>
                <a:uFillTx/>
                <a:latin typeface="黑体" panose="02010609060101010101" charset="-122"/>
                <a:ea typeface="黑体" panose="02010609060101010101" charset="-122"/>
                <a:cs typeface="黑体" panose="02010609060101010101" charset="-122"/>
                <a:sym typeface="+mn-ea"/>
              </a:rPr>
              <a:t>全世界无产者，联合起来</a:t>
            </a:r>
            <a:endParaRPr lang="zh-CN" altLang="en-US"/>
          </a:p>
        </p:txBody>
      </p:sp>
      <p:pic>
        <p:nvPicPr>
          <p:cNvPr id="31746" name="Picture 2"/>
          <p:cNvPicPr>
            <a:picLocks noChangeAspect="1" noChangeArrowheads="1"/>
          </p:cNvPicPr>
          <p:nvPr>
            <p:custDataLst>
              <p:tags r:id="rId6"/>
            </p:custDataLst>
          </p:nvPr>
        </p:nvPicPr>
        <p:blipFill>
          <a:blip r:embed="rId5"/>
          <a:stretch>
            <a:fillRect/>
          </a:stretch>
        </p:blipFill>
        <p:spPr bwMode="auto">
          <a:xfrm>
            <a:off x="123825" y="3106420"/>
            <a:ext cx="4056380" cy="3348990"/>
          </a:xfrm>
          <a:prstGeom prst="roundRect">
            <a:avLst>
              <a:gd name="adj" fmla="val 16667"/>
            </a:avLst>
          </a:prstGeom>
          <a:ln>
            <a:noFill/>
          </a:ln>
          <a:effectLst>
            <a:innerShdw blurRad="63500" dist="50800">
              <a:prstClr val="black">
                <a:alpha val="50000"/>
              </a:prstClr>
            </a:inn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302260" y="190500"/>
            <a:ext cx="2748280" cy="521970"/>
          </a:xfrm>
          <a:prstGeom prst="rect">
            <a:avLst/>
          </a:prstGeom>
          <a:noFill/>
        </p:spPr>
        <p:txBody>
          <a:bodyPr wrap="square" rtlCol="0" anchor="t">
            <a:spAutoFit/>
          </a:bodyPr>
          <a:lstStyle/>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r>
              <a:rPr lang="zh-CN" altLang="en-US" sz="2800" b="1" noProof="0">
                <a:ln>
                  <a:noFill/>
                </a:ln>
                <a:solidFill>
                  <a:schemeClr val="tx1"/>
                </a:solidFill>
                <a:effectLst/>
                <a:uLnTx/>
                <a:uFillTx/>
                <a:latin typeface="黑体" panose="02010609060101010101" charset="-122"/>
                <a:ea typeface="黑体" panose="02010609060101010101" charset="-122"/>
                <a:cs typeface="微软雅黑" panose="020b0503020204020204" pitchFamily="34" charset="-122"/>
                <a:sym typeface="+mn-ea"/>
              </a:rPr>
              <a:t>（二）巴黎公社</a:t>
            </a:r>
            <a:endParaRPr lang="zh-CN" altLang="en-US" sz="2800" b="1" noProof="0">
              <a:ln>
                <a:noFill/>
              </a:ln>
              <a:solidFill>
                <a:schemeClr val="tx1"/>
              </a:solidFill>
              <a:effectLst/>
              <a:uLnTx/>
              <a:uFillTx/>
              <a:latin typeface="黑体" charset="-122"/>
              <a:ea typeface="黑体" charset="-122"/>
              <a:cs typeface="微软雅黑" panose="020b0503020204020204" pitchFamily="34" charset="-122"/>
              <a:sym typeface="+mn-ea"/>
            </a:endParaRPr>
          </a:p>
        </p:txBody>
      </p:sp>
      <p:sp>
        <p:nvSpPr>
          <p:cNvPr id="3" name="文本框 2"/>
          <p:cNvSpPr txBox="1"/>
          <p:nvPr/>
        </p:nvSpPr>
        <p:spPr>
          <a:xfrm>
            <a:off x="2990850" y="190500"/>
            <a:ext cx="6492875" cy="491490"/>
          </a:xfrm>
          <a:prstGeom prst="rect">
            <a:avLst/>
          </a:prstGeom>
          <a:solidFill>
            <a:srgbClr val="FFFF00"/>
          </a:solidFill>
        </p:spPr>
        <p:txBody>
          <a:bodyPr wrap="none" rtlCol="0" anchor="t">
            <a:spAutoFit/>
          </a:bodyPr>
          <a:lstStyle/>
          <a:p>
            <a:r>
              <a:rPr lang="en-US" altLang="zh-CN" sz="2600" b="1">
                <a:solidFill>
                  <a:srgbClr val="FF0000"/>
                </a:solidFill>
                <a:latin typeface="黑体" panose="02010609060101010101" charset="-122"/>
                <a:ea typeface="黑体" panose="02010609060101010101" charset="-122"/>
                <a:cs typeface="+mn-ea"/>
                <a:sym typeface="+mn-ea"/>
              </a:rPr>
              <a:t>——</a:t>
            </a:r>
            <a:r>
              <a:rPr lang="zh-CN" altLang="en-US" sz="2600" b="1">
                <a:solidFill>
                  <a:srgbClr val="FF0000"/>
                </a:solidFill>
                <a:latin typeface="黑体" panose="02010609060101010101" charset="-122"/>
                <a:ea typeface="黑体" panose="02010609060101010101" charset="-122"/>
                <a:cs typeface="+mn-ea"/>
                <a:sym typeface="+mn-ea"/>
              </a:rPr>
              <a:t>是无产阶级建立政权的第一次伟大尝试</a:t>
            </a:r>
            <a:endParaRPr lang="zh-CN" altLang="en-US" sz="2600" b="1">
              <a:solidFill>
                <a:srgbClr val="FF0000"/>
              </a:solidFill>
              <a:latin typeface="黑体" charset="-122"/>
              <a:ea typeface="黑体" charset="-122"/>
              <a:cs typeface="+mn-ea"/>
              <a:sym typeface="+mn-ea"/>
            </a:endParaRPr>
          </a:p>
        </p:txBody>
      </p:sp>
      <p:sp>
        <p:nvSpPr>
          <p:cNvPr id="4" name="文本框 3"/>
          <p:cNvSpPr txBox="1"/>
          <p:nvPr/>
        </p:nvSpPr>
        <p:spPr>
          <a:xfrm>
            <a:off x="492125" y="839470"/>
            <a:ext cx="1281430" cy="460375"/>
          </a:xfrm>
          <a:prstGeom prst="rect">
            <a:avLst/>
          </a:prstGeom>
          <a:noFill/>
        </p:spPr>
        <p:txBody>
          <a:bodyPr wrap="square" rtlCol="0" anchor="t">
            <a:spAutoFit/>
          </a:bodyPr>
          <a:lstStyle/>
          <a:p>
            <a:r>
              <a:rPr lang="en-US" altLang="zh-CN" sz="2400">
                <a:solidFill>
                  <a:schemeClr val="tx1">
                    <a:lumMod val="50000"/>
                  </a:schemeClr>
                </a:solidFill>
                <a:latin typeface="黑体" panose="02010609060101010101" charset="-122"/>
                <a:ea typeface="黑体" panose="02010609060101010101" charset="-122"/>
              </a:rPr>
              <a:t>1.</a:t>
            </a:r>
            <a:r>
              <a:rPr lang="zh-CN" altLang="en-US" sz="2400">
                <a:solidFill>
                  <a:schemeClr val="tx1">
                    <a:lumMod val="50000"/>
                  </a:schemeClr>
                </a:solidFill>
                <a:latin typeface="黑体" panose="02010609060101010101" charset="-122"/>
                <a:ea typeface="黑体" panose="02010609060101010101" charset="-122"/>
                <a:cs typeface="黑体" panose="02010609060101010101" charset="-122"/>
                <a:sym typeface="+mn-ea"/>
              </a:rPr>
              <a:t>背景：</a:t>
            </a:r>
            <a:endParaRPr lang="zh-CN" altLang="en-US" sz="2400">
              <a:solidFill>
                <a:schemeClr val="tx1">
                  <a:lumMod val="50000"/>
                </a:schemeClr>
              </a:solidFill>
              <a:latin typeface="黑体" charset="-122"/>
              <a:ea typeface="黑体" charset="-122"/>
              <a:cs typeface="黑体" panose="02010609060101010101" charset="-122"/>
              <a:sym typeface="+mn-ea"/>
            </a:endParaRPr>
          </a:p>
        </p:txBody>
      </p:sp>
      <p:sp>
        <p:nvSpPr>
          <p:cNvPr id="22" name="Text Box 2"/>
          <p:cNvSpPr txBox="1"/>
          <p:nvPr/>
        </p:nvSpPr>
        <p:spPr>
          <a:xfrm>
            <a:off x="7751763" y="1083628"/>
            <a:ext cx="2743200" cy="521970"/>
          </a:xfrm>
          <a:prstGeom prst="rect">
            <a:avLst/>
          </a:prstGeom>
          <a:solidFill>
            <a:sysClr val="windowText" lastClr="000000"/>
          </a:solidFill>
          <a:ln w="9525">
            <a:noFill/>
          </a:ln>
        </p:spPr>
        <p:txBody>
          <a:bodyPr anchor="t">
            <a:spAutoFit/>
          </a:bodyPr>
          <a:lstStyle/>
          <a:p>
            <a:pPr algn="ctr"/>
            <a:r>
              <a:rPr lang="en-US" altLang="zh-CN" sz="2800" b="1">
                <a:solidFill>
                  <a:sysClr val="window" lastClr="FFFFFF"/>
                </a:solidFill>
                <a:latin typeface="黑体" panose="02010609060101010101" charset="-122"/>
                <a:ea typeface="黑体" panose="02010609060101010101" charset="-122"/>
              </a:rPr>
              <a:t>1870</a:t>
            </a:r>
            <a:r>
              <a:rPr lang="zh-CN" altLang="en-US" sz="2800" b="1">
                <a:solidFill>
                  <a:sysClr val="window" lastClr="FFFFFF"/>
                </a:solidFill>
                <a:latin typeface="黑体" panose="02010609060101010101" charset="-122"/>
                <a:ea typeface="黑体" panose="02010609060101010101" charset="-122"/>
              </a:rPr>
              <a:t>年普法战争</a:t>
            </a:r>
            <a:endParaRPr lang="zh-CN" altLang="en-US" sz="2800" b="1">
              <a:solidFill>
                <a:sysClr val="window" lastClr="FFFFFF"/>
              </a:solidFill>
              <a:latin typeface="黑体" charset="-122"/>
              <a:ea typeface="黑体" charset="-122"/>
            </a:endParaRPr>
          </a:p>
        </p:txBody>
      </p:sp>
      <p:pic>
        <p:nvPicPr>
          <p:cNvPr id="23" name="Picture 3" descr="拿破仑三世被捕"/>
          <p:cNvPicPr>
            <a:picLocks noChangeAspect="1"/>
          </p:cNvPicPr>
          <p:nvPr/>
        </p:nvPicPr>
        <p:blipFill>
          <a:blip r:embed="rId3"/>
          <a:stretch>
            <a:fillRect/>
          </a:stretch>
        </p:blipFill>
        <p:spPr>
          <a:xfrm>
            <a:off x="4943475" y="1012190"/>
            <a:ext cx="2743200" cy="1447800"/>
          </a:xfrm>
          <a:prstGeom prst="rect">
            <a:avLst/>
          </a:prstGeom>
          <a:noFill/>
          <a:ln w="9525">
            <a:noFill/>
          </a:ln>
        </p:spPr>
      </p:pic>
      <p:pic>
        <p:nvPicPr>
          <p:cNvPr id="24" name="Picture 4" descr="10263143_930028"/>
          <p:cNvPicPr>
            <a:picLocks noChangeAspect="1"/>
          </p:cNvPicPr>
          <p:nvPr/>
        </p:nvPicPr>
        <p:blipFill>
          <a:blip r:embed="rId4"/>
          <a:stretch>
            <a:fillRect/>
          </a:stretch>
        </p:blipFill>
        <p:spPr>
          <a:xfrm>
            <a:off x="1972310" y="1355725"/>
            <a:ext cx="1828800" cy="2160905"/>
          </a:xfrm>
          <a:prstGeom prst="rect">
            <a:avLst/>
          </a:prstGeom>
          <a:noFill/>
          <a:ln w="9525">
            <a:noFill/>
          </a:ln>
        </p:spPr>
      </p:pic>
      <p:sp>
        <p:nvSpPr>
          <p:cNvPr id="25" name="Rectangle 5"/>
          <p:cNvSpPr/>
          <p:nvPr/>
        </p:nvSpPr>
        <p:spPr>
          <a:xfrm>
            <a:off x="2063750" y="3460433"/>
            <a:ext cx="1646238" cy="398780"/>
          </a:xfrm>
          <a:prstGeom prst="rect">
            <a:avLst/>
          </a:prstGeom>
          <a:noFill/>
          <a:ln w="9525">
            <a:noFill/>
          </a:ln>
        </p:spPr>
        <p:txBody>
          <a:bodyPr anchor="t">
            <a:spAutoFit/>
          </a:bodyPr>
          <a:lstStyle/>
          <a:p>
            <a:pPr algn="ctr"/>
            <a:r>
              <a:rPr lang="zh-CN" altLang="en-US" sz="2000">
                <a:latin typeface="黑体" panose="02010609060101010101" charset="-122"/>
                <a:ea typeface="黑体" panose="02010609060101010101" charset="-122"/>
              </a:rPr>
              <a:t>梯也尔</a:t>
            </a:r>
            <a:endParaRPr lang="zh-CN" altLang="en-US" sz="2000">
              <a:latin typeface="黑体" charset="-122"/>
              <a:ea typeface="黑体" charset="-122"/>
            </a:endParaRPr>
          </a:p>
        </p:txBody>
      </p:sp>
      <p:sp>
        <p:nvSpPr>
          <p:cNvPr id="26" name="Text Box 8"/>
          <p:cNvSpPr txBox="1"/>
          <p:nvPr/>
        </p:nvSpPr>
        <p:spPr>
          <a:xfrm>
            <a:off x="5654993" y="3849053"/>
            <a:ext cx="1981200" cy="521970"/>
          </a:xfrm>
          <a:prstGeom prst="rect">
            <a:avLst/>
          </a:prstGeom>
          <a:solidFill>
            <a:srgbClr val="000000"/>
          </a:solidFill>
          <a:ln w="9525">
            <a:noFill/>
          </a:ln>
        </p:spPr>
        <p:txBody>
          <a:bodyPr anchor="t">
            <a:spAutoFit/>
          </a:bodyPr>
          <a:lstStyle/>
          <a:p>
            <a:pPr>
              <a:spcBef>
                <a:spcPct val="50000"/>
              </a:spcBef>
            </a:pPr>
            <a:r>
              <a:rPr lang="zh-CN" altLang="en-US" sz="2800" b="1">
                <a:solidFill>
                  <a:sysClr val="window" lastClr="FFFFFF"/>
                </a:solidFill>
                <a:latin typeface="Arial" panose="020b0604020202020204" pitchFamily="34" charset="0"/>
                <a:ea typeface="宋体" panose="02010600030101010101" pitchFamily="2" charset="-122"/>
              </a:rPr>
              <a:t>对外：卖国</a:t>
            </a:r>
            <a:endParaRPr lang="zh-CN" altLang="en-US" sz="2800" b="1">
              <a:solidFill>
                <a:sysClr val="window" lastClr="FFFFFF"/>
              </a:solidFill>
              <a:latin typeface="Arial" pitchFamily="34" charset="0"/>
              <a:ea typeface="宋体" pitchFamily="2" charset="-122"/>
            </a:endParaRPr>
          </a:p>
        </p:txBody>
      </p:sp>
      <p:sp>
        <p:nvSpPr>
          <p:cNvPr id="27" name="Text Box 9"/>
          <p:cNvSpPr txBox="1"/>
          <p:nvPr/>
        </p:nvSpPr>
        <p:spPr>
          <a:xfrm>
            <a:off x="2942590" y="3849053"/>
            <a:ext cx="2133600" cy="521970"/>
          </a:xfrm>
          <a:prstGeom prst="rect">
            <a:avLst/>
          </a:prstGeom>
          <a:solidFill>
            <a:srgbClr val="000000"/>
          </a:solidFill>
          <a:ln w="9525">
            <a:noFill/>
          </a:ln>
        </p:spPr>
        <p:txBody>
          <a:bodyPr anchor="t">
            <a:spAutoFit/>
          </a:bodyPr>
          <a:lstStyle/>
          <a:p>
            <a:pPr>
              <a:spcBef>
                <a:spcPct val="50000"/>
              </a:spcBef>
            </a:pPr>
            <a:r>
              <a:rPr lang="zh-CN" altLang="en-US" sz="2800" b="1">
                <a:solidFill>
                  <a:sysClr val="window" lastClr="FFFFFF"/>
                </a:solidFill>
                <a:latin typeface="Arial" panose="020b0604020202020204" pitchFamily="34" charset="0"/>
                <a:ea typeface="宋体" panose="02010600030101010101" pitchFamily="2" charset="-122"/>
              </a:rPr>
              <a:t>对内：镇压</a:t>
            </a:r>
            <a:endParaRPr lang="zh-CN" altLang="en-US" sz="2800" b="1">
              <a:solidFill>
                <a:sysClr val="window" lastClr="FFFFFF"/>
              </a:solidFill>
              <a:latin typeface="Arial" panose="020b0604020202020204" pitchFamily="34" charset="0"/>
              <a:ea typeface="宋体" panose="02010600030101010101" pitchFamily="2" charset="-122"/>
            </a:endParaRPr>
          </a:p>
        </p:txBody>
      </p:sp>
      <p:sp>
        <p:nvSpPr>
          <p:cNvPr id="28" name="Line 10"/>
          <p:cNvSpPr/>
          <p:nvPr/>
        </p:nvSpPr>
        <p:spPr>
          <a:xfrm flipH="1">
            <a:off x="4214178" y="3315970"/>
            <a:ext cx="0" cy="533400"/>
          </a:xfrm>
          <a:prstGeom prst="line">
            <a:avLst/>
          </a:prstGeom>
          <a:ln w="76200" cap="flat" cmpd="sng">
            <a:solidFill>
              <a:sysClr val="windowText" lastClr="000000"/>
            </a:solidFill>
            <a:prstDash val="solid"/>
            <a:round/>
            <a:headEnd type="none" w="med" len="med"/>
            <a:tailEnd type="triangle" w="med" len="med"/>
          </a:ln>
        </p:spPr>
        <p:txBody>
          <a:bodyPr/>
          <a:lstStyle/>
          <a:p/>
        </p:txBody>
      </p:sp>
      <p:sp>
        <p:nvSpPr>
          <p:cNvPr id="29" name="Line 11"/>
          <p:cNvSpPr/>
          <p:nvPr/>
        </p:nvSpPr>
        <p:spPr>
          <a:xfrm flipH="1">
            <a:off x="6311900" y="3315653"/>
            <a:ext cx="0" cy="533400"/>
          </a:xfrm>
          <a:prstGeom prst="line">
            <a:avLst/>
          </a:prstGeom>
          <a:ln w="76200" cap="flat" cmpd="sng">
            <a:solidFill>
              <a:sysClr val="windowText" lastClr="000000"/>
            </a:solidFill>
            <a:prstDash val="solid"/>
            <a:round/>
            <a:headEnd type="none" w="med" len="med"/>
            <a:tailEnd type="triangle" w="med" len="med"/>
          </a:ln>
        </p:spPr>
        <p:txBody>
          <a:bodyPr/>
          <a:lstStyle/>
          <a:p/>
        </p:txBody>
      </p:sp>
      <p:sp>
        <p:nvSpPr>
          <p:cNvPr id="30" name="Line 12"/>
          <p:cNvSpPr/>
          <p:nvPr/>
        </p:nvSpPr>
        <p:spPr>
          <a:xfrm flipH="1">
            <a:off x="5016500" y="2091690"/>
            <a:ext cx="381000" cy="457200"/>
          </a:xfrm>
          <a:prstGeom prst="line">
            <a:avLst/>
          </a:prstGeom>
          <a:ln w="76200" cap="flat" cmpd="sng">
            <a:solidFill>
              <a:sysClr val="windowText" lastClr="000000"/>
            </a:solidFill>
            <a:prstDash val="solid"/>
            <a:round/>
            <a:headEnd type="none" w="med" len="med"/>
            <a:tailEnd type="triangle" w="med" len="med"/>
          </a:ln>
        </p:spPr>
        <p:txBody>
          <a:bodyPr/>
          <a:lstStyle/>
          <a:p/>
        </p:txBody>
      </p:sp>
      <p:sp>
        <p:nvSpPr>
          <p:cNvPr id="31" name="AutoShape 13"/>
          <p:cNvSpPr>
            <a:spLocks noChangeArrowheads="1"/>
          </p:cNvSpPr>
          <p:nvPr/>
        </p:nvSpPr>
        <p:spPr bwMode="auto">
          <a:xfrm rot="-1271944">
            <a:off x="5159375" y="4755515"/>
            <a:ext cx="1230313" cy="690563"/>
          </a:xfrm>
          <a:prstGeom prst="doubleWave">
            <a:avLst>
              <a:gd name="adj1" fmla="val 5148"/>
              <a:gd name="adj2" fmla="val 10000"/>
            </a:avLst>
          </a:prstGeom>
          <a:solidFill>
            <a:srgbClr val="FF0000"/>
          </a:solidFill>
          <a:ln w="9525">
            <a:solidFill>
              <a:sysClr val="windowText" lastClr="000000"/>
            </a:solidFill>
            <a:miter lim="800000"/>
          </a:ln>
          <a:effectLst>
            <a:outerShdw dist="107763" dir="18900000" algn="ctr" rotWithShape="0">
              <a:srgbClr val="808080"/>
            </a:outerShdw>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smtClean="0">
              <a:ln>
                <a:noFill/>
              </a:ln>
              <a:solidFill>
                <a:sysClr val="windowText" lastClr="000000"/>
              </a:solidFill>
              <a:effectLst/>
              <a:uLnTx/>
              <a:uFillTx/>
              <a:latin typeface="Arial" pitchFamily="34" charset="0"/>
              <a:ea typeface="宋体" pitchFamily="2" charset="-122"/>
              <a:cs typeface="+mn-ea"/>
            </a:endParaRPr>
          </a:p>
        </p:txBody>
      </p:sp>
      <p:sp>
        <p:nvSpPr>
          <p:cNvPr id="32" name="Line 14"/>
          <p:cNvSpPr>
            <a:spLocks noChangeShapeType="1"/>
          </p:cNvSpPr>
          <p:nvPr/>
        </p:nvSpPr>
        <p:spPr bwMode="auto">
          <a:xfrm rot="128862">
            <a:off x="5014913" y="5042853"/>
            <a:ext cx="914400" cy="765175"/>
          </a:xfrm>
          <a:prstGeom prst="line">
            <a:avLst/>
          </a:prstGeom>
          <a:noFill/>
          <a:ln w="76200">
            <a:solidFill>
              <a:srgbClr val="FFFF00"/>
            </a:solidFill>
            <a:round/>
          </a:ln>
          <a:effectLst>
            <a:outerShdw dist="107763" dir="18900000" algn="ctr" rotWithShape="0">
              <a:srgbClr val="808080"/>
            </a:outerShdw>
          </a:effectLst>
        </p:spPr>
        <p:txBody>
          <a:bodyPr wrap="none" anchor="ctr"/>
          <a:lstStyle/>
          <a:p>
            <a:pPr defTabSz="914400"/>
            <a:endParaRPr lang="zh-CN" altLang="en-US" sz="2400" b="1">
              <a:solidFill>
                <a:srgbClr val="ED7D31"/>
              </a:solidFill>
              <a:latin typeface="Arial" pitchFamily="34" charset="0"/>
              <a:ea typeface="华文新魏" panose="02010800040101010101" pitchFamily="2" charset="-122"/>
            </a:endParaRPr>
          </a:p>
        </p:txBody>
      </p:sp>
      <p:sp>
        <p:nvSpPr>
          <p:cNvPr id="33" name="WordArt 15"/>
          <p:cNvSpPr>
            <a:spLocks noTextEdit="1"/>
          </p:cNvSpPr>
          <p:nvPr/>
        </p:nvSpPr>
        <p:spPr>
          <a:xfrm>
            <a:off x="4452938" y="5627053"/>
            <a:ext cx="3429000" cy="990600"/>
          </a:xfrm>
          <a:prstGeom prst="rect">
            <a:avLst/>
          </a:prstGeom>
        </p:spPr>
        <p:txBody>
          <a:bodyPr wrap="none" fromWordArt="1">
            <a:prstTxWarp prst="textCanDown">
              <a:avLst>
                <a:gd name="adj" fmla="val 33333"/>
              </a:avLst>
            </a:prstTxWarp>
            <a:normAutofit/>
          </a:bodyPr>
          <a:lstStyle/>
          <a:p>
            <a:pPr algn="ctr"/>
            <a:r>
              <a:rPr lang="zh-CN" altLang="en-US" sz="3600" b="1">
                <a:ln w="9525" cap="flat" cmpd="sng">
                  <a:solidFill>
                    <a:srgbClr val="FF0000"/>
                  </a:solidFill>
                  <a:prstDash val="solid"/>
                  <a:round/>
                  <a:headEnd type="none" w="med" len="med"/>
                  <a:tailEnd type="none" w="med" len="med"/>
                </a:ln>
                <a:solidFill>
                  <a:srgbClr val="FF0000"/>
                </a:solidFill>
                <a:latin typeface="黑体" panose="02010609060101010101" charset="-122"/>
                <a:ea typeface="黑体" panose="02010609060101010101" charset="-122"/>
              </a:rPr>
              <a:t>1871年3月巴黎公社革命</a:t>
            </a:r>
            <a:endParaRPr lang="zh-CN" altLang="en-US" sz="3600" b="1">
              <a:ln w="9525" cap="flat" cmpd="sng">
                <a:solidFill>
                  <a:srgbClr val="FF0000"/>
                </a:solidFill>
                <a:prstDash val="solid"/>
                <a:round/>
                <a:headEnd type="none" w="med" len="med"/>
                <a:tailEnd type="none" w="med" len="med"/>
              </a:ln>
              <a:solidFill>
                <a:srgbClr val="FF0000"/>
              </a:solidFill>
              <a:latin typeface="黑体" charset="-122"/>
              <a:ea typeface="黑体" charset="-122"/>
            </a:endParaRPr>
          </a:p>
        </p:txBody>
      </p:sp>
      <p:sp>
        <p:nvSpPr>
          <p:cNvPr id="34" name="Text Box 16"/>
          <p:cNvSpPr txBox="1"/>
          <p:nvPr/>
        </p:nvSpPr>
        <p:spPr>
          <a:xfrm>
            <a:off x="3935413" y="2452053"/>
            <a:ext cx="2590800" cy="953135"/>
          </a:xfrm>
          <a:prstGeom prst="rect">
            <a:avLst/>
          </a:prstGeom>
          <a:solidFill>
            <a:sysClr val="windowText" lastClr="000000"/>
          </a:solidFill>
          <a:ln w="9525">
            <a:noFill/>
          </a:ln>
        </p:spPr>
        <p:txBody>
          <a:bodyPr anchor="t">
            <a:spAutoFit/>
          </a:bodyPr>
          <a:lstStyle/>
          <a:p>
            <a:r>
              <a:rPr lang="en-US" altLang="zh-CN" sz="2800" b="1">
                <a:solidFill>
                  <a:sysClr val="window" lastClr="FFFFFF"/>
                </a:solidFill>
                <a:latin typeface="黑体" panose="02010609060101010101" charset="-122"/>
                <a:ea typeface="黑体" panose="02010609060101010101" charset="-122"/>
              </a:rPr>
              <a:t>1870</a:t>
            </a:r>
            <a:r>
              <a:rPr lang="zh-CN" altLang="en-US" sz="2800" b="1">
                <a:solidFill>
                  <a:sysClr val="window" lastClr="FFFFFF"/>
                </a:solidFill>
                <a:latin typeface="黑体" panose="02010609060101010101" charset="-122"/>
                <a:ea typeface="黑体" panose="02010609060101010101" charset="-122"/>
              </a:rPr>
              <a:t>年法兰西第三共和国；</a:t>
            </a:r>
            <a:endParaRPr lang="zh-CN" altLang="en-US" sz="2800" b="1">
              <a:solidFill>
                <a:sysClr val="window" lastClr="FFFFFF"/>
              </a:solidFill>
              <a:latin typeface="黑体" panose="02010609060101010101" charset="-122"/>
              <a:ea typeface="黑体" panose="02010609060101010101" charset="-122"/>
            </a:endParaRPr>
          </a:p>
        </p:txBody>
      </p:sp>
      <p:sp>
        <p:nvSpPr>
          <p:cNvPr id="35" name="AutoShape 17"/>
          <p:cNvSpPr/>
          <p:nvPr/>
        </p:nvSpPr>
        <p:spPr>
          <a:xfrm>
            <a:off x="8001000" y="4252278"/>
            <a:ext cx="2667000" cy="936625"/>
          </a:xfrm>
          <a:prstGeom prst="cloudCallout">
            <a:avLst>
              <a:gd name="adj1" fmla="val -81727"/>
              <a:gd name="adj2" fmla="val -43727"/>
            </a:avLst>
          </a:prstGeom>
          <a:solidFill>
            <a:srgbClr val="FFFF00"/>
          </a:solidFill>
          <a:ln w="9525" cap="flat" cmpd="sng">
            <a:solidFill>
              <a:srgbClr val="FF0000"/>
            </a:solidFill>
            <a:prstDash val="solid"/>
            <a:headEnd type="none" w="med" len="med"/>
            <a:tailEnd type="none" w="med" len="med"/>
          </a:ln>
        </p:spPr>
        <p:txBody>
          <a:bodyPr wrap="none" anchor="ctr"/>
          <a:lstStyle/>
          <a:p>
            <a:pPr lvl="0" algn="ctr" eaLnBrk="1" fontAlgn="base" hangingPunct="1"/>
            <a:r>
              <a:rPr lang="zh-CN" altLang="en-US" sz="2800" b="1" strike="noStrike" noProof="1">
                <a:solidFill>
                  <a:sysClr val="windowText" lastClr="000000"/>
                </a:solidFill>
                <a:effectLst/>
                <a:latin typeface="Times New Roman" panose="02020603050405020304" charset="0"/>
                <a:ea typeface="黑体" panose="02010609060101010101" charset="-122"/>
                <a:cs typeface="微软雅黑" panose="020b0503020204020204" pitchFamily="34" charset="-122"/>
              </a:rPr>
              <a:t>民族矛盾</a:t>
            </a:r>
            <a:endParaRPr lang="zh-CN" altLang="en-US" sz="2800" b="1" strike="noStrike" noProof="1">
              <a:solidFill>
                <a:sysClr val="windowText" lastClr="000000"/>
              </a:solidFill>
              <a:effectLst/>
              <a:latin typeface="Times New Roman" panose="02020603050405020304"/>
              <a:ea typeface="黑体" charset="-122"/>
              <a:cs typeface="微软雅黑" panose="020b0503020204020204" pitchFamily="34" charset="-122"/>
            </a:endParaRPr>
          </a:p>
        </p:txBody>
      </p:sp>
      <p:sp>
        <p:nvSpPr>
          <p:cNvPr id="36" name="AutoShape 18"/>
          <p:cNvSpPr/>
          <p:nvPr/>
        </p:nvSpPr>
        <p:spPr>
          <a:xfrm>
            <a:off x="1089025" y="4836478"/>
            <a:ext cx="2971800" cy="790575"/>
          </a:xfrm>
          <a:prstGeom prst="cloudCallout">
            <a:avLst>
              <a:gd name="adj1" fmla="val 45352"/>
              <a:gd name="adj2" fmla="val -96787"/>
            </a:avLst>
          </a:prstGeom>
          <a:solidFill>
            <a:srgbClr val="FFFF00"/>
          </a:solidFill>
          <a:ln w="9525" cap="flat" cmpd="sng">
            <a:solidFill>
              <a:srgbClr val="FF0000"/>
            </a:solidFill>
            <a:prstDash val="solid"/>
            <a:headEnd type="none" w="med" len="med"/>
            <a:tailEnd type="none" w="med" len="med"/>
          </a:ln>
        </p:spPr>
        <p:txBody>
          <a:bodyPr wrap="none" anchor="ctr"/>
          <a:lstStyle/>
          <a:p>
            <a:pPr lvl="0" algn="ctr" eaLnBrk="1" fontAlgn="base" hangingPunct="1"/>
            <a:r>
              <a:rPr lang="zh-CN" altLang="en-US" sz="2800" b="1" strike="noStrike" noProof="1">
                <a:solidFill>
                  <a:sysClr val="windowText" lastClr="000000"/>
                </a:solidFill>
                <a:effectLst/>
                <a:latin typeface="Times New Roman" panose="02020603050405020304" charset="0"/>
                <a:ea typeface="黑体" panose="02010609060101010101" charset="-122"/>
                <a:cs typeface="微软雅黑" panose="020b0503020204020204" pitchFamily="34" charset="-122"/>
              </a:rPr>
              <a:t>阶级矛盾</a:t>
            </a:r>
            <a:endParaRPr lang="zh-CN" altLang="en-US" sz="2800" b="1" strike="noStrike" noProof="1">
              <a:solidFill>
                <a:sysClr val="windowText" lastClr="000000"/>
              </a:solidFill>
              <a:effectLst/>
              <a:latin typeface="Times New Roman" panose="02020603050405020304" charset="0"/>
              <a:ea typeface="黑体" panose="02010609060101010101" charset="-122"/>
              <a:cs typeface="微软雅黑" panose="020b0503020204020204" pitchFamily="34" charset="-122"/>
            </a:endParaRPr>
          </a:p>
        </p:txBody>
      </p:sp>
      <p:sp>
        <p:nvSpPr>
          <p:cNvPr id="272404" name="Text Box 9"/>
          <p:cNvSpPr txBox="1"/>
          <p:nvPr/>
        </p:nvSpPr>
        <p:spPr>
          <a:xfrm>
            <a:off x="1972162" y="1300036"/>
            <a:ext cx="9144000" cy="1292662"/>
          </a:xfrm>
          <a:prstGeom prst="rect">
            <a:avLst/>
          </a:prstGeom>
          <a:solidFill>
            <a:srgbClr val="FFFF00"/>
          </a:solidFill>
          <a:ln w="9525" cap="flat" cmpd="sng">
            <a:solidFill>
              <a:srgbClr val="FF0000"/>
            </a:solidFill>
            <a:prstDash val="solid"/>
            <a:miter/>
            <a:headEnd type="none" w="med" len="med"/>
            <a:tailEnd type="none" w="med" len="med"/>
          </a:ln>
        </p:spPr>
        <p:txBody>
          <a:bodyPr anchor="t">
            <a:spAutoFit/>
          </a:bodyPr>
          <a:lstStyle/>
          <a:p>
            <a:pPr algn="just">
              <a:lnSpc>
                <a:spcPct val="150000"/>
              </a:lnSpc>
              <a:spcBef>
                <a:spcPct val="20000"/>
              </a:spcBef>
              <a:buClr>
                <a:srgbClr val="0563C1"/>
              </a:buClr>
              <a:buSzPct val="65000"/>
              <a:buFont typeface="Wingdings" panose="05000000000000000000" pitchFamily="2" charset="2"/>
            </a:pPr>
            <a:r>
              <a:rPr lang="zh-CN" altLang="en-US" sz="2800" b="1" smtClean="0">
                <a:solidFill>
                  <a:srgbClr val="0000FF"/>
                </a:solidFill>
                <a:latin typeface="黑体" panose="02010609060101010101" charset="-122"/>
                <a:ea typeface="黑体" panose="02010609060101010101" charset="-122"/>
              </a:rPr>
              <a:t>法国在普</a:t>
            </a:r>
            <a:r>
              <a:rPr lang="zh-CN" altLang="en-US" sz="2800" b="1">
                <a:solidFill>
                  <a:srgbClr val="0000FF"/>
                </a:solidFill>
                <a:latin typeface="黑体" panose="02010609060101010101" charset="-122"/>
                <a:ea typeface="黑体" panose="02010609060101010101" charset="-122"/>
              </a:rPr>
              <a:t>法战</a:t>
            </a:r>
            <a:r>
              <a:rPr lang="zh-CN" altLang="en-US" sz="2800" b="1" smtClean="0">
                <a:solidFill>
                  <a:srgbClr val="0000FF"/>
                </a:solidFill>
                <a:latin typeface="黑体" panose="02010609060101010101" charset="-122"/>
                <a:ea typeface="黑体" panose="02010609060101010101" charset="-122"/>
              </a:rPr>
              <a:t>争中失败，</a:t>
            </a:r>
            <a:r>
              <a:rPr lang="zh-CN" altLang="en-US" sz="2800" b="1" smtClean="0">
                <a:latin typeface="黑体" panose="02010609060101010101" charset="-122"/>
                <a:ea typeface="黑体" panose="02010609060101010101" charset="-122"/>
              </a:rPr>
              <a:t>民</a:t>
            </a:r>
            <a:r>
              <a:rPr lang="zh-CN" altLang="en-US" sz="2800" b="1">
                <a:latin typeface="黑体" panose="02010609060101010101" charset="-122"/>
                <a:ea typeface="黑体" panose="02010609060101010101" charset="-122"/>
              </a:rPr>
              <a:t>族矛盾尖锐导致阶级矛盾激化</a:t>
            </a:r>
            <a:r>
              <a:rPr lang="zh-CN" altLang="en-US" sz="2400" b="1">
                <a:latin typeface="黑体" panose="02010609060101010101" charset="-122"/>
                <a:ea typeface="黑体" panose="02010609060101010101" charset="-122"/>
              </a:rPr>
              <a:t>（</a:t>
            </a:r>
            <a:r>
              <a:rPr lang="zh-CN" altLang="en-US" sz="2400">
                <a:latin typeface="黑体" panose="02010609060101010101" charset="-122"/>
                <a:ea typeface="黑体" panose="02010609060101010101" charset="-122"/>
                <a:sym typeface="微软雅黑" panose="020b0503020204020204" pitchFamily="34" charset="-122"/>
              </a:rPr>
              <a:t>工人阶级与资产阶级不可调和的矛盾）</a:t>
            </a:r>
            <a:endParaRPr lang="zh-CN" altLang="en-US" sz="2400" b="1">
              <a:latin typeface="黑体" charset="-122"/>
              <a:ea typeface="黑体" charset="-122"/>
              <a:sym typeface="微软雅黑" pitchFamily="34" charset="-122"/>
            </a:endParaRPr>
          </a:p>
        </p:txBody>
      </p:sp>
      <p:pic>
        <p:nvPicPr>
          <p:cNvPr id="37" name="图片 36"/>
          <p:cNvPicPr>
            <a:picLocks noChangeAspect="1"/>
          </p:cNvPicPr>
          <p:nvPr/>
        </p:nvPicPr>
        <p:blipFill>
          <a:blip r:embed="rId5"/>
          <a:srcRect l="236" t="758" r="995" b="1439"/>
          <a:stretch>
            <a:fillRect/>
          </a:stretch>
        </p:blipFill>
        <p:spPr>
          <a:xfrm>
            <a:off x="1772285" y="615950"/>
            <a:ext cx="8646795" cy="5800725"/>
          </a:xfrm>
          <a:prstGeom prst="rect">
            <a:avLst/>
          </a:prstGeom>
          <a:ln>
            <a:solidFill>
              <a:schemeClr val="tx1"/>
            </a:solidFill>
          </a:ln>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ox(in)">
                                      <p:cBhvr>
                                        <p:cTn id="7" dur="500"/>
                                        <p:tgtEl>
                                          <p:spTgt spid="23"/>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box(in)">
                                      <p:cBhvr>
                                        <p:cTn id="10" dur="500"/>
                                        <p:tgtEl>
                                          <p:spTgt spid="2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4" presetClass="entr" presetSubtype="16" fill="hold" nodeType="click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box(in)">
                                      <p:cBhvr>
                                        <p:cTn id="15" dur="500"/>
                                        <p:tgtEl>
                                          <p:spTgt spid="30"/>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box(in)">
                                      <p:cBhvr>
                                        <p:cTn id="18" dur="500"/>
                                        <p:tgtEl>
                                          <p:spTgt spid="34"/>
                                        </p:tgtEl>
                                      </p:cBhvr>
                                    </p:animEffect>
                                  </p:childTnLst>
                                </p:cTn>
                              </p:par>
                              <p:par>
                                <p:cTn id="19" presetID="4" presetClass="entr" presetSubtype="16" fill="hold"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box(in)">
                                      <p:cBhvr>
                                        <p:cTn id="21" dur="500"/>
                                        <p:tgtEl>
                                          <p:spTgt spid="24"/>
                                        </p:tgtEl>
                                      </p:cBhvr>
                                    </p:animEffect>
                                  </p:childTnLst>
                                </p:cTn>
                              </p:par>
                              <p:par>
                                <p:cTn id="22" presetID="4" presetClass="entr" presetSubtype="16" fill="hold" grpId="0" nodeType="with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box(in)">
                                      <p:cBhvr>
                                        <p:cTn id="24" dur="500"/>
                                        <p:tgtEl>
                                          <p:spTgt spid="25"/>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4" presetClass="entr" presetSubtype="16" fill="hold" nodeType="click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box(in)">
                                      <p:cBhvr>
                                        <p:cTn id="29" dur="500"/>
                                        <p:tgtEl>
                                          <p:spTgt spid="28"/>
                                        </p:tgtEl>
                                      </p:cBhvr>
                                    </p:animEffect>
                                  </p:childTnLst>
                                </p:cTn>
                              </p:par>
                            </p:childTnLst>
                          </p:cTn>
                        </p:par>
                        <p:par>
                          <p:cTn id="30" fill="hold" nodeType="afterGroup">
                            <p:stCondLst>
                              <p:cond delay="500"/>
                            </p:stCondLst>
                            <p:childTnLst>
                              <p:par>
                                <p:cTn id="31" presetID="4" presetClass="entr" presetSubtype="16"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box(in)">
                                      <p:cBhvr>
                                        <p:cTn id="33" dur="500"/>
                                        <p:tgtEl>
                                          <p:spTgt spid="27"/>
                                        </p:tgtEl>
                                      </p:cBhvr>
                                    </p:animEffect>
                                  </p:childTnLst>
                                </p:cTn>
                              </p:par>
                              <p:par>
                                <p:cTn id="34" presetID="4" presetClass="entr" presetSubtype="16" fill="hold" nodeType="with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box(in)">
                                      <p:cBhvr>
                                        <p:cTn id="36" dur="500"/>
                                        <p:tgtEl>
                                          <p:spTgt spid="29"/>
                                        </p:tgtEl>
                                      </p:cBhvr>
                                    </p:animEffect>
                                  </p:childTnLst>
                                </p:cTn>
                              </p:par>
                            </p:childTnLst>
                          </p:cTn>
                        </p:par>
                        <p:par>
                          <p:cTn id="37" fill="hold" nodeType="afterGroup">
                            <p:stCondLst>
                              <p:cond delay="1000"/>
                            </p:stCondLst>
                            <p:childTnLst>
                              <p:par>
                                <p:cTn id="38" presetID="4" presetClass="entr" presetSubtype="16"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box(in)">
                                      <p:cBhvr>
                                        <p:cTn id="40" dur="500"/>
                                        <p:tgtEl>
                                          <p:spTgt spid="26"/>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3" presetClass="entr" presetSubtype="10" fill="hold" nodeType="click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blinds(horizontal)">
                                      <p:cBhvr>
                                        <p:cTn id="45" dur="500"/>
                                        <p:tgtEl>
                                          <p:spTgt spid="37"/>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3" presetClass="exit" presetSubtype="10" fill="hold" nodeType="clickEffect">
                                  <p:stCondLst>
                                    <p:cond delay="0"/>
                                  </p:stCondLst>
                                  <p:childTnLst>
                                    <p:animEffect transition="out" filter="blinds(horizontal)">
                                      <p:cBhvr>
                                        <p:cTn id="49" dur="500"/>
                                        <p:tgtEl>
                                          <p:spTgt spid="37"/>
                                        </p:tgtEl>
                                      </p:cBhvr>
                                    </p:animEffect>
                                    <p:set>
                                      <p:cBhvr>
                                        <p:cTn id="50" dur="1" fill="hold">
                                          <p:stCondLst>
                                            <p:cond delay="499"/>
                                          </p:stCondLst>
                                        </p:cTn>
                                        <p:tgtEl>
                                          <p:spTgt spid="37"/>
                                        </p:tgtEl>
                                        <p:attrNameLst>
                                          <p:attrName>style.visibility</p:attrName>
                                        </p:attrNameLst>
                                      </p:cBhvr>
                                      <p:to>
                                        <p:strVal val="hidden"/>
                                      </p:to>
                                    </p:set>
                                  </p:childTnLst>
                                </p:cTn>
                              </p:par>
                            </p:childTnLst>
                          </p:cTn>
                        </p:par>
                      </p:childTnLst>
                    </p:cTn>
                  </p:par>
                  <p:par>
                    <p:cTn id="51" fill="hold" nodeType="clickPar">
                      <p:stCondLst>
                        <p:cond delay="indefinite"/>
                      </p:stCondLst>
                      <p:childTnLst>
                        <p:par>
                          <p:cTn id="52" fill="hold" nodeType="afterGroup">
                            <p:stCondLst>
                              <p:cond delay="0"/>
                            </p:stCondLst>
                            <p:childTnLst>
                              <p:par>
                                <p:cTn id="53" presetID="9" presetClass="entr" presetSubtype="0" fill="hold" grpId="0" nodeType="click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dissolve">
                                      <p:cBhvr>
                                        <p:cTn id="55" dur="500"/>
                                        <p:tgtEl>
                                          <p:spTgt spid="36"/>
                                        </p:tgtEl>
                                      </p:cBhvr>
                                    </p:animEffect>
                                  </p:childTnLst>
                                </p:cTn>
                              </p:par>
                            </p:childTnLst>
                          </p:cTn>
                        </p:par>
                        <p:par>
                          <p:cTn id="56" fill="hold" nodeType="afterGroup">
                            <p:stCondLst>
                              <p:cond delay="500"/>
                            </p:stCondLst>
                            <p:childTnLst>
                              <p:par>
                                <p:cTn id="57" presetID="9" presetClass="entr" presetSubtype="0" fill="hold" grpId="0" nodeType="after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dissolve">
                                      <p:cBhvr>
                                        <p:cTn id="59" dur="500"/>
                                        <p:tgtEl>
                                          <p:spTgt spid="35"/>
                                        </p:tgtEl>
                                      </p:cBhvr>
                                    </p:animEffect>
                                  </p:childTnLst>
                                </p:cTn>
                              </p:par>
                            </p:childTnLst>
                          </p:cTn>
                        </p:par>
                      </p:childTnLst>
                    </p:cTn>
                  </p:par>
                  <p:par>
                    <p:cTn id="60" fill="hold" nodeType="clickPar">
                      <p:stCondLst>
                        <p:cond delay="indefinite"/>
                      </p:stCondLst>
                      <p:childTnLst>
                        <p:par>
                          <p:cTn id="61" fill="hold" nodeType="afterGroup">
                            <p:stCondLst>
                              <p:cond delay="0"/>
                            </p:stCondLst>
                            <p:childTnLst>
                              <p:par>
                                <p:cTn id="62" presetID="4" presetClass="entr" presetSubtype="16" fill="hold" nodeType="click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box(in)">
                                      <p:cBhvr>
                                        <p:cTn id="64" dur="500"/>
                                        <p:tgtEl>
                                          <p:spTgt spid="32"/>
                                        </p:tgtEl>
                                      </p:cBhvr>
                                    </p:animEffect>
                                  </p:childTnLst>
                                </p:cTn>
                              </p:par>
                              <p:par>
                                <p:cTn id="65" presetID="4" presetClass="entr" presetSubtype="16"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box(in)">
                                      <p:cBhvr>
                                        <p:cTn id="67" dur="500"/>
                                        <p:tgtEl>
                                          <p:spTgt spid="31"/>
                                        </p:tgtEl>
                                      </p:cBhvr>
                                    </p:animEffect>
                                  </p:childTnLst>
                                </p:cTn>
                              </p:par>
                              <p:par>
                                <p:cTn id="68" presetID="4" presetClass="entr" presetSubtype="16" fill="hold" nodeType="withEffect">
                                  <p:stCondLst>
                                    <p:cond delay="0"/>
                                  </p:stCondLst>
                                  <p:childTnLst>
                                    <p:set>
                                      <p:cBhvr>
                                        <p:cTn id="69" dur="1" fill="hold">
                                          <p:stCondLst>
                                            <p:cond delay="0"/>
                                          </p:stCondLst>
                                        </p:cTn>
                                        <p:tgtEl>
                                          <p:spTgt spid="33"/>
                                        </p:tgtEl>
                                        <p:attrNameLst>
                                          <p:attrName>style.visibility</p:attrName>
                                        </p:attrNameLst>
                                      </p:cBhvr>
                                      <p:to>
                                        <p:strVal val="visible"/>
                                      </p:to>
                                    </p:set>
                                    <p:animEffect transition="in" filter="box(in)">
                                      <p:cBhvr>
                                        <p:cTn id="70" dur="500"/>
                                        <p:tgtEl>
                                          <p:spTgt spid="33"/>
                                        </p:tgtEl>
                                      </p:cBhvr>
                                    </p:animEffect>
                                  </p:childTnLst>
                                </p:cTn>
                              </p:par>
                            </p:childTnLst>
                          </p:cTn>
                        </p:par>
                      </p:childTnLst>
                    </p:cTn>
                  </p:par>
                  <p:par>
                    <p:cTn id="71" fill="hold" nodeType="clickPar">
                      <p:stCondLst>
                        <p:cond delay="indefinite"/>
                      </p:stCondLst>
                      <p:childTnLst>
                        <p:par>
                          <p:cTn id="72" fill="hold" nodeType="afterGroup">
                            <p:stCondLst>
                              <p:cond delay="0"/>
                            </p:stCondLst>
                            <p:childTnLst>
                              <p:par>
                                <p:cTn id="73" presetID="3" presetClass="entr" presetSubtype="10" fill="hold" grpId="0" nodeType="clickEffect">
                                  <p:stCondLst>
                                    <p:cond delay="0"/>
                                  </p:stCondLst>
                                  <p:childTnLst>
                                    <p:set>
                                      <p:cBhvr>
                                        <p:cTn id="74" dur="indefinite" fill="hold">
                                          <p:stCondLst>
                                            <p:cond delay="0"/>
                                          </p:stCondLst>
                                        </p:cTn>
                                        <p:tgtEl>
                                          <p:spTgt spid="272404"/>
                                        </p:tgtEl>
                                        <p:attrNameLst>
                                          <p:attrName>style.visibility</p:attrName>
                                        </p:attrNameLst>
                                      </p:cBhvr>
                                      <p:to>
                                        <p:strVal val="visible"/>
                                      </p:to>
                                    </p:set>
                                    <p:animEffect transition="in" filter="blinds(horizontal)">
                                      <p:cBhvr>
                                        <p:cTn id="75" dur="500"/>
                                        <p:tgtEl>
                                          <p:spTgt spid="2724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5" grpId="0"/>
      <p:bldP spid="26" grpId="0"/>
      <p:bldP spid="27" grpId="0"/>
      <p:bldP spid="31" grpId="0"/>
      <p:bldP spid="34" grpId="0"/>
      <p:bldP spid="35" grpId="0"/>
      <p:bldP spid="36" grpId="0"/>
      <p:bldP spid="272404"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9" name="表格 8"/>
          <p:cNvGraphicFramePr>
            <a:graphicFrameLocks noGrp="1"/>
          </p:cNvGraphicFramePr>
          <p:nvPr>
            <p:custDataLst>
              <p:tags r:id="rId3"/>
            </p:custDataLst>
          </p:nvPr>
        </p:nvGraphicFramePr>
        <p:xfrm>
          <a:off x="723900" y="823595"/>
          <a:ext cx="10965815" cy="2521585"/>
        </p:xfrm>
        <a:graphic>
          <a:graphicData uri="http://schemas.openxmlformats.org/drawingml/2006/table">
            <a:tbl>
              <a:tblPr firstRow="1">
                <a:effectLst/>
                <a:tableStyleId>{5940675A-B579-460E-94D1-54222C63F5DA}</a:tableStyleId>
              </a:tblPr>
              <a:tblGrid>
                <a:gridCol w="953135"/>
                <a:gridCol w="8351520"/>
                <a:gridCol w="1661160"/>
              </a:tblGrid>
              <a:tr h="762000">
                <a:tc rowSpan="2">
                  <a:txBody>
                    <a:bodyPr vert="horz" wrap="square"/>
                    <a:lstStyle/>
                    <a:p>
                      <a:pPr algn="ctr"/>
                      <a:r>
                        <a:rPr lang="zh-CN" altLang="en-US" sz="2200" b="1" smtClean="0">
                          <a:solidFill>
                            <a:srgbClr val="7030A0"/>
                          </a:solidFill>
                          <a:latin typeface="黑体" panose="02010609060101010101" charset="-122"/>
                          <a:ea typeface="黑体" panose="02010609060101010101" charset="-122"/>
                        </a:rPr>
                        <a:t>政权</a:t>
                      </a:r>
                      <a:endParaRPr lang="en-US" altLang="zh-CN" sz="2200" smtClean="0">
                        <a:solidFill>
                          <a:srgbClr val="7030A0"/>
                        </a:solidFill>
                        <a:latin typeface="黑体" charset="-122"/>
                        <a:ea typeface="黑体" charset="-122"/>
                      </a:endParaRPr>
                    </a:p>
                    <a:p>
                      <a:pPr algn="ctr"/>
                      <a:r>
                        <a:rPr lang="zh-CN" altLang="en-US" sz="2200" b="1" smtClean="0">
                          <a:solidFill>
                            <a:srgbClr val="7030A0"/>
                          </a:solidFill>
                          <a:latin typeface="黑体" panose="02010609060101010101" charset="-122"/>
                          <a:ea typeface="黑体" panose="02010609060101010101" charset="-122"/>
                        </a:rPr>
                        <a:t>建设</a:t>
                      </a:r>
                      <a:endParaRPr lang="zh-CN" altLang="en-US" sz="2200" b="1" smtClean="0">
                        <a:solidFill>
                          <a:srgbClr val="7030A0"/>
                        </a:solidFill>
                        <a:latin typeface="黑体" panose="02010609060101010101" charset="-122"/>
                        <a:ea typeface="黑体" panose="02010609060101010101" charset="-122"/>
                      </a:endParaRPr>
                    </a:p>
                  </a:txBody>
                  <a:tcPr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solidFill>
                      <a:sysClr val="window" lastClr="FFFFFF"/>
                    </a:solidFill>
                  </a:tcPr>
                </a:tc>
                <a:tc>
                  <a:txBody>
                    <a:bodyPr vert="horz" wrap="square"/>
                    <a:lstStyle/>
                    <a:p>
                      <a:r>
                        <a:rPr lang="zh-CN" altLang="en-US" sz="2200" b="0" smtClean="0">
                          <a:solidFill>
                            <a:schemeClr val="tx1">
                              <a:lumMod val="50000"/>
                            </a:schemeClr>
                          </a:solidFill>
                          <a:latin typeface="黑体" panose="02010609060101010101" charset="-122"/>
                          <a:ea typeface="黑体" panose="02010609060101010101" charset="-122"/>
                          <a:sym typeface="+mn-ea"/>
                        </a:rPr>
                        <a:t>打碎旧的国家机关，建立立法与行政合一的政权机关和司法机构；</a:t>
                      </a:r>
                      <a:endParaRPr lang="en-US" altLang="zh-CN" sz="2200" b="0" smtClean="0">
                        <a:solidFill>
                          <a:schemeClr val="tx1">
                            <a:lumMod val="50000"/>
                          </a:schemeClr>
                        </a:solidFill>
                        <a:latin typeface="黑体" charset="-122"/>
                        <a:ea typeface="黑体" charset="-122"/>
                        <a:sym typeface="+mn-ea"/>
                      </a:endParaRPr>
                    </a:p>
                    <a:p>
                      <a:r>
                        <a:rPr lang="zh-CN" altLang="en-US" sz="2200" b="0" smtClean="0">
                          <a:solidFill>
                            <a:schemeClr val="tx1">
                              <a:lumMod val="50000"/>
                            </a:schemeClr>
                          </a:solidFill>
                          <a:latin typeface="黑体" panose="02010609060101010101" charset="-122"/>
                          <a:ea typeface="黑体" panose="02010609060101010101" charset="-122"/>
                          <a:sym typeface="+mn-ea"/>
                        </a:rPr>
                        <a:t>废除</a:t>
                      </a:r>
                      <a:r>
                        <a:rPr lang="zh-CN" altLang="en-US" sz="2200" b="0">
                          <a:solidFill>
                            <a:schemeClr val="tx1">
                              <a:lumMod val="50000"/>
                            </a:schemeClr>
                          </a:solidFill>
                          <a:latin typeface="黑体" panose="02010609060101010101" charset="-122"/>
                          <a:ea typeface="黑体" panose="02010609060101010101" charset="-122"/>
                          <a:sym typeface="+mn-ea"/>
                        </a:rPr>
                        <a:t>旧</a:t>
                      </a:r>
                      <a:r>
                        <a:rPr lang="zh-CN" altLang="en-US" sz="2200" b="0" smtClean="0">
                          <a:solidFill>
                            <a:schemeClr val="tx1">
                              <a:lumMod val="50000"/>
                            </a:schemeClr>
                          </a:solidFill>
                          <a:latin typeface="黑体" panose="02010609060101010101" charset="-122"/>
                          <a:ea typeface="黑体" panose="02010609060101010101" charset="-122"/>
                          <a:sym typeface="+mn-ea"/>
                        </a:rPr>
                        <a:t>军队和旧警察，代之以国民自卫军和治安委员会</a:t>
                      </a:r>
                      <a:endParaRPr lang="zh-CN" altLang="en-US" sz="2200" b="0" kern="1200" smtClean="0">
                        <a:solidFill>
                          <a:schemeClr val="tx1">
                            <a:lumMod val="50000"/>
                          </a:schemeClr>
                        </a:solidFill>
                        <a:latin typeface="黑体" panose="02010609060101010101" charset="-122"/>
                        <a:ea typeface="黑体" panose="02010609060101010101" charset="-122"/>
                        <a:cs typeface="+mn-ea"/>
                        <a:sym typeface="+mn-ea"/>
                      </a:endParaRPr>
                    </a:p>
                  </a:txBody>
                  <a:tcPr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vert="horz" wrap="square"/>
                    <a:lstStyle/>
                    <a:p>
                      <a:endParaRPr lang="zh-CN" altLang="en-US" sz="2400" b="1">
                        <a:solidFill>
                          <a:sysClr val="window" lastClr="FFFFFF"/>
                        </a:solidFill>
                        <a:latin typeface="华文新魏" pitchFamily="2" charset="-122"/>
                        <a:ea typeface="华文新魏" panose="02010800040101010101" pitchFamily="2" charset="-122"/>
                      </a:endParaRPr>
                    </a:p>
                  </a:txBody>
                  <a:tcPr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solidFill>
                      <a:sysClr val="window" lastClr="FFFFFF"/>
                    </a:solidFill>
                  </a:tcPr>
                </a:tc>
              </a:tr>
              <a:tr h="457200">
                <a:tc vMerge="1">
                  <a:txBody>
                    <a:bodyPr vert="horz" wrap="square"/>
                    <a:lstStyle/>
                    <a:p/>
                  </a:txBody>
                  <a:tcPr anchor="ctr">
                    <a:solidFill>
                      <a:srgbClr val="D34817"/>
                    </a:solidFill>
                  </a:tcPr>
                </a:tc>
                <a:tc>
                  <a:txBody>
                    <a:bodyPr vert="horz" wrap="square"/>
                    <a:lstStyle/>
                    <a:p>
                      <a:pPr>
                        <a:lnSpc>
                          <a:spcPct val="100000"/>
                        </a:lnSpc>
                      </a:pPr>
                      <a:r>
                        <a:rPr lang="zh-CN" altLang="en-US" sz="2200" b="0" smtClean="0">
                          <a:solidFill>
                            <a:schemeClr val="tx1">
                              <a:lumMod val="50000"/>
                            </a:schemeClr>
                          </a:solidFill>
                          <a:latin typeface="黑体" panose="02010609060101010101" charset="-122"/>
                          <a:ea typeface="黑体" panose="02010609060101010101" charset="-122"/>
                          <a:sym typeface="+mn-ea"/>
                        </a:rPr>
                        <a:t>人民有权监督和罢免由选举产生的公职人员，</a:t>
                      </a:r>
                      <a:endParaRPr lang="zh-CN" altLang="en-US" sz="2200" b="0" smtClean="0">
                        <a:solidFill>
                          <a:schemeClr val="tx1">
                            <a:lumMod val="50000"/>
                          </a:schemeClr>
                        </a:solidFill>
                        <a:latin typeface="黑体" charset="-122"/>
                        <a:ea typeface="黑体" charset="-122"/>
                        <a:sym typeface="+mn-ea"/>
                      </a:endParaRPr>
                    </a:p>
                    <a:p>
                      <a:pPr>
                        <a:lnSpc>
                          <a:spcPct val="100000"/>
                        </a:lnSpc>
                      </a:pPr>
                      <a:r>
                        <a:rPr lang="zh-CN" altLang="en-US" sz="2200" b="0" smtClean="0">
                          <a:solidFill>
                            <a:schemeClr val="tx1">
                              <a:lumMod val="50000"/>
                            </a:schemeClr>
                          </a:solidFill>
                          <a:latin typeface="黑体" panose="02010609060101010101" charset="-122"/>
                          <a:ea typeface="黑体" panose="02010609060101010101" charset="-122"/>
                          <a:sym typeface="+mn-ea"/>
                        </a:rPr>
                        <a:t>所有公职人员的工资不得超过熟练工人的工资。</a:t>
                      </a:r>
                      <a:endParaRPr lang="zh-CN" altLang="en-US" sz="2200" b="0" kern="1200" smtClean="0">
                        <a:solidFill>
                          <a:schemeClr val="tx1">
                            <a:lumMod val="50000"/>
                          </a:schemeClr>
                        </a:solidFill>
                        <a:latin typeface="黑体" charset="-122"/>
                        <a:ea typeface="黑体" charset="-122"/>
                        <a:cs typeface="+mn-ea"/>
                        <a:sym typeface="+mn-ea"/>
                      </a:endParaRPr>
                    </a:p>
                  </a:txBody>
                  <a:tcPr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solidFill>
                      <a:sysClr val="window" lastClr="FFFFFF"/>
                    </a:solidFill>
                  </a:tcPr>
                </a:tc>
                <a:tc>
                  <a:txBody>
                    <a:bodyPr vert="horz" wrap="square"/>
                    <a:lstStyle/>
                    <a:p>
                      <a:pPr marL="0" algn="l" defTabSz="914400" rtl="0" eaLnBrk="1" latinLnBrk="0" hangingPunct="1"/>
                      <a:endParaRPr lang="zh-CN" altLang="en-US" sz="2400" b="1" kern="1200">
                        <a:solidFill>
                          <a:sysClr val="window" lastClr="FFFFFF"/>
                        </a:solidFill>
                        <a:latin typeface="华文新魏" pitchFamily="2" charset="-122"/>
                        <a:ea typeface="华文新魏" panose="02010800040101010101" pitchFamily="2" charset="-122"/>
                        <a:cs typeface="+mn-ea"/>
                      </a:endParaRPr>
                    </a:p>
                  </a:txBody>
                  <a:tcPr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solidFill>
                      <a:sysClr val="window" lastClr="FFFFFF"/>
                    </a:solidFill>
                  </a:tcPr>
                </a:tc>
              </a:tr>
              <a:tr h="997585">
                <a:tc>
                  <a:txBody>
                    <a:bodyPr vert="horz" wrap="square"/>
                    <a:lstStyle/>
                    <a:p>
                      <a:pPr algn="ctr"/>
                      <a:r>
                        <a:rPr lang="zh-CN" altLang="en-US" sz="2200" b="1" smtClean="0">
                          <a:solidFill>
                            <a:srgbClr val="7030A0"/>
                          </a:solidFill>
                          <a:latin typeface="黑体" panose="02010609060101010101" charset="-122"/>
                          <a:ea typeface="黑体" panose="02010609060101010101" charset="-122"/>
                        </a:rPr>
                        <a:t>社会</a:t>
                      </a:r>
                      <a:endParaRPr lang="en-US" altLang="zh-CN" sz="2200" b="1" smtClean="0">
                        <a:solidFill>
                          <a:srgbClr val="7030A0"/>
                        </a:solidFill>
                        <a:latin typeface="黑体" charset="-122"/>
                        <a:ea typeface="黑体" charset="-122"/>
                      </a:endParaRPr>
                    </a:p>
                    <a:p>
                      <a:pPr algn="ctr"/>
                      <a:r>
                        <a:rPr lang="zh-CN" altLang="en-US" sz="2200" b="1" smtClean="0">
                          <a:solidFill>
                            <a:srgbClr val="7030A0"/>
                          </a:solidFill>
                          <a:latin typeface="黑体" panose="02010609060101010101" charset="-122"/>
                          <a:ea typeface="黑体" panose="02010609060101010101" charset="-122"/>
                        </a:rPr>
                        <a:t>经济</a:t>
                      </a:r>
                      <a:endParaRPr lang="zh-CN" altLang="en-US" sz="2200" b="1" smtClean="0">
                        <a:solidFill>
                          <a:srgbClr val="7030A0"/>
                        </a:solidFill>
                        <a:latin typeface="黑体" charset="-122"/>
                        <a:ea typeface="黑体" charset="-122"/>
                      </a:endParaRPr>
                    </a:p>
                  </a:txBody>
                  <a:tcPr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solidFill>
                      <a:sysClr val="window" lastClr="FFFFFF"/>
                    </a:solidFill>
                  </a:tcPr>
                </a:tc>
                <a:tc>
                  <a:txBody>
                    <a:bodyPr vert="horz" wrap="square"/>
                    <a:lstStyle/>
                    <a:p>
                      <a:r>
                        <a:rPr lang="zh-CN" altLang="en-US" sz="2200" b="0">
                          <a:solidFill>
                            <a:schemeClr val="tx1">
                              <a:lumMod val="50000"/>
                            </a:schemeClr>
                          </a:solidFill>
                          <a:latin typeface="黑体" panose="02010609060101010101" charset="-122"/>
                          <a:ea typeface="黑体" panose="02010609060101010101" charset="-122"/>
                          <a:sym typeface="+mn-ea"/>
                        </a:rPr>
                        <a:t>没收逃亡资本家的工厂</a:t>
                      </a:r>
                      <a:r>
                        <a:rPr lang="zh-CN" altLang="en-US" sz="2200" b="0" noProof="0">
                          <a:ln>
                            <a:noFill/>
                          </a:ln>
                          <a:solidFill>
                            <a:schemeClr val="tx1">
                              <a:lumMod val="50000"/>
                            </a:schemeClr>
                          </a:solidFill>
                          <a:effectLst/>
                          <a:uLnTx/>
                          <a:uFillTx/>
                          <a:latin typeface="黑体" panose="02010609060101010101" charset="-122"/>
                          <a:ea typeface="黑体" panose="02010609060101010101" charset="-122"/>
                          <a:cs typeface="微软雅黑" panose="020b0503020204020204" pitchFamily="34" charset="-122"/>
                          <a:sym typeface="+mn-ea"/>
                        </a:rPr>
                        <a:t>，由工人合作社管理工厂；</a:t>
                      </a:r>
                      <a:endParaRPr lang="zh-CN" altLang="en-US" sz="2200" b="0" noProof="0">
                        <a:ln>
                          <a:noFill/>
                        </a:ln>
                        <a:solidFill>
                          <a:schemeClr val="tx1">
                            <a:lumMod val="50000"/>
                          </a:schemeClr>
                        </a:solidFill>
                        <a:effectLst/>
                        <a:uLnTx/>
                        <a:uFillTx/>
                        <a:latin typeface="黑体" charset="-122"/>
                        <a:ea typeface="黑体" charset="-122"/>
                        <a:cs typeface="微软雅黑" panose="020b0503020204020204" pitchFamily="34" charset="-122"/>
                        <a:sym typeface="+mn-ea"/>
                      </a:endParaRPr>
                    </a:p>
                    <a:p>
                      <a:r>
                        <a:rPr lang="zh-CN" altLang="en-US" sz="2200" b="0" noProof="0">
                          <a:ln>
                            <a:noFill/>
                          </a:ln>
                          <a:solidFill>
                            <a:schemeClr val="tx1">
                              <a:lumMod val="50000"/>
                            </a:schemeClr>
                          </a:solidFill>
                          <a:effectLst/>
                          <a:uLnTx/>
                          <a:uFillTx/>
                          <a:latin typeface="黑体" panose="02010609060101010101" charset="-122"/>
                          <a:ea typeface="黑体" panose="02010609060101010101" charset="-122"/>
                          <a:cs typeface="微软雅黑" panose="020b0503020204020204" pitchFamily="34" charset="-122"/>
                          <a:sym typeface="+mn-ea"/>
                        </a:rPr>
                        <a:t>实行八小时工作日；等等</a:t>
                      </a:r>
                      <a:endParaRPr lang="zh-CN" altLang="en-US" sz="2200" b="0" kern="1200" noProof="0" smtClean="0">
                        <a:ln>
                          <a:noFill/>
                        </a:ln>
                        <a:solidFill>
                          <a:schemeClr val="tx1">
                            <a:lumMod val="50000"/>
                          </a:schemeClr>
                        </a:solidFill>
                        <a:effectLst/>
                        <a:uLnTx/>
                        <a:uFillTx/>
                        <a:latin typeface="黑体" charset="-122"/>
                        <a:ea typeface="黑体" charset="-122"/>
                        <a:cs typeface="微软雅黑" panose="020b0503020204020204" pitchFamily="34" charset="-122"/>
                        <a:sym typeface="+mn-ea"/>
                      </a:endParaRPr>
                    </a:p>
                  </a:txBody>
                  <a:tcPr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solidFill>
                      <a:sysClr val="window" lastClr="FFFFFF"/>
                    </a:solidFill>
                  </a:tcPr>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endParaRPr lang="zh-CN" altLang="en-US" sz="2400" b="1" kern="1200" smtClean="0">
                        <a:solidFill>
                          <a:sysClr val="window" lastClr="FFFFFF"/>
                        </a:solidFill>
                        <a:latin typeface="华文新魏" pitchFamily="2" charset="-122"/>
                        <a:ea typeface="华文新魏" panose="02010800040101010101" pitchFamily="2" charset="-122"/>
                        <a:cs typeface="+mn-ea"/>
                      </a:endParaRPr>
                    </a:p>
                  </a:txBody>
                  <a:tcPr anchor="ct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solidFill>
                      <a:sysClr val="window" lastClr="FFFFFF"/>
                    </a:solidFill>
                  </a:tcPr>
                </a:tc>
              </a:tr>
            </a:tbl>
          </a:graphicData>
        </a:graphic>
      </p:graphicFrame>
      <p:sp>
        <p:nvSpPr>
          <p:cNvPr id="7" name="文本框 6"/>
          <p:cNvSpPr txBox="1"/>
          <p:nvPr/>
        </p:nvSpPr>
        <p:spPr>
          <a:xfrm>
            <a:off x="723900" y="250825"/>
            <a:ext cx="1856105" cy="460375"/>
          </a:xfrm>
          <a:prstGeom prst="rect">
            <a:avLst/>
          </a:prstGeom>
          <a:noFill/>
          <a:extLst>
            <a:ext uri="{909E8E84-426E-40DD-AFC4-6F175D3DCCD1}">
              <a14:hiddenFill xmlns:a14="http://schemas.microsoft.com/office/drawing/2010/main">
                <a:solidFill>
                  <a:srgbClr val="00B0F0"/>
                </a:solidFill>
              </a14:hiddenFill>
            </a:ext>
          </a:extLst>
        </p:spPr>
        <p:txBody>
          <a:bodyPr wrap="square" rtlCol="0" anchor="t">
            <a:spAutoFit/>
          </a:bodyPr>
          <a:lstStyle/>
          <a:p>
            <a:r>
              <a:rPr lang="en-US" altLang="zh-CN" sz="2400" noProof="0">
                <a:solidFill>
                  <a:schemeClr val="tx1">
                    <a:lumMod val="50000"/>
                  </a:schemeClr>
                </a:solidFill>
                <a:latin typeface="黑体" panose="02010609060101010101" charset="-122"/>
                <a:ea typeface="黑体" panose="02010609060101010101" charset="-122"/>
                <a:cs typeface="黑体" panose="02010609060101010101" charset="-122"/>
                <a:sym typeface="+mn-ea"/>
              </a:rPr>
              <a:t>2.</a:t>
            </a:r>
            <a:r>
              <a:rPr lang="zh-CN" altLang="en-US" sz="2400" noProof="0">
                <a:solidFill>
                  <a:schemeClr val="tx1">
                    <a:lumMod val="50000"/>
                  </a:schemeClr>
                </a:solidFill>
                <a:latin typeface="黑体" panose="02010609060101010101" charset="-122"/>
                <a:ea typeface="黑体" panose="02010609060101010101" charset="-122"/>
                <a:cs typeface="黑体" panose="02010609060101010101" charset="-122"/>
                <a:sym typeface="+mn-ea"/>
              </a:rPr>
              <a:t>革命措施</a:t>
            </a:r>
            <a:endParaRPr lang="zh-CN" altLang="en-US" sz="2400" noProof="0">
              <a:solidFill>
                <a:schemeClr val="tx1">
                  <a:lumMod val="50000"/>
                </a:schemeClr>
              </a:solidFill>
              <a:latin typeface="黑体" charset="-122"/>
              <a:ea typeface="黑体" charset="-122"/>
              <a:cs typeface="黑体" panose="02010609060101010101" charset="-122"/>
              <a:sym typeface="+mn-ea"/>
            </a:endParaRPr>
          </a:p>
        </p:txBody>
      </p:sp>
      <p:sp>
        <p:nvSpPr>
          <p:cNvPr id="10" name="文本框 274450"/>
          <p:cNvSpPr txBox="1"/>
          <p:nvPr/>
        </p:nvSpPr>
        <p:spPr>
          <a:xfrm>
            <a:off x="10172700" y="1006475"/>
            <a:ext cx="1402715" cy="460375"/>
          </a:xfrm>
          <a:prstGeom prst="rect">
            <a:avLst/>
          </a:prstGeom>
          <a:noFill/>
          <a:ln w="9525">
            <a:noFill/>
          </a:ln>
        </p:spPr>
        <p:txBody>
          <a:bodyPr wrap="square" anchor="t">
            <a:spAutoFit/>
          </a:bodyPr>
          <a:lstStyle/>
          <a:p>
            <a:r>
              <a:rPr lang="zh-CN" altLang="en-US" sz="2400" b="1" smtClean="0">
                <a:solidFill>
                  <a:srgbClr val="FF0000"/>
                </a:solidFill>
                <a:latin typeface="华文隶书" panose="02010800040101010101" pitchFamily="2" charset="-122"/>
                <a:ea typeface="华文隶书" panose="02010800040101010101" pitchFamily="2" charset="-122"/>
              </a:rPr>
              <a:t>除旧立新</a:t>
            </a:r>
            <a:endParaRPr lang="zh-CN" altLang="en-US" sz="2400" b="1">
              <a:solidFill>
                <a:srgbClr val="FF0000"/>
              </a:solidFill>
              <a:latin typeface="华文隶书" pitchFamily="2" charset="-122"/>
              <a:ea typeface="华文隶书" pitchFamily="2" charset="-122"/>
            </a:endParaRPr>
          </a:p>
        </p:txBody>
      </p:sp>
      <p:sp>
        <p:nvSpPr>
          <p:cNvPr id="11" name="文本框 274450"/>
          <p:cNvSpPr txBox="1"/>
          <p:nvPr/>
        </p:nvSpPr>
        <p:spPr>
          <a:xfrm>
            <a:off x="10173335" y="1534160"/>
            <a:ext cx="1403350" cy="829945"/>
          </a:xfrm>
          <a:prstGeom prst="rect">
            <a:avLst/>
          </a:prstGeom>
          <a:noFill/>
          <a:ln w="9525">
            <a:noFill/>
          </a:ln>
        </p:spPr>
        <p:txBody>
          <a:bodyPr wrap="square" anchor="t">
            <a:spAutoFit/>
          </a:bodyPr>
          <a:lstStyle/>
          <a:p>
            <a:r>
              <a:rPr lang="zh-CN" altLang="en-US" sz="2400" b="1" smtClean="0">
                <a:solidFill>
                  <a:srgbClr val="FF0000"/>
                </a:solidFill>
                <a:latin typeface="华文隶书" panose="02010800040101010101" pitchFamily="2" charset="-122"/>
                <a:ea typeface="华文隶书" panose="02010800040101010101" pitchFamily="2" charset="-122"/>
                <a:sym typeface="+mn-ea"/>
              </a:rPr>
              <a:t>人民民主</a:t>
            </a:r>
            <a:r>
              <a:rPr lang="zh-CN" altLang="en-US" sz="2400" b="1" smtClean="0">
                <a:solidFill>
                  <a:srgbClr val="FF0000"/>
                </a:solidFill>
                <a:latin typeface="华文隶书" panose="02010800040101010101" pitchFamily="2" charset="-122"/>
                <a:ea typeface="华文隶书" panose="02010800040101010101" pitchFamily="2" charset="-122"/>
              </a:rPr>
              <a:t>人民公仆</a:t>
            </a:r>
            <a:endParaRPr lang="zh-CN" altLang="en-US" sz="2400" b="1">
              <a:solidFill>
                <a:srgbClr val="FF0000"/>
              </a:solidFill>
              <a:latin typeface="华文隶书" panose="02010800040101010101" pitchFamily="2" charset="-122"/>
              <a:ea typeface="华文隶书" panose="02010800040101010101" pitchFamily="2" charset="-122"/>
            </a:endParaRPr>
          </a:p>
        </p:txBody>
      </p:sp>
      <p:sp>
        <p:nvSpPr>
          <p:cNvPr id="12" name="文本框 274450"/>
          <p:cNvSpPr txBox="1"/>
          <p:nvPr/>
        </p:nvSpPr>
        <p:spPr>
          <a:xfrm>
            <a:off x="10173335" y="2492375"/>
            <a:ext cx="1402080" cy="829945"/>
          </a:xfrm>
          <a:prstGeom prst="rect">
            <a:avLst/>
          </a:prstGeom>
          <a:noFill/>
          <a:ln w="9525">
            <a:noFill/>
          </a:ln>
        </p:spPr>
        <p:txBody>
          <a:bodyPr wrap="square" anchor="t">
            <a:spAutoFit/>
          </a:bodyPr>
          <a:lstStyle/>
          <a:p>
            <a:r>
              <a:rPr lang="zh-CN" altLang="en-US" sz="2400" b="1" smtClean="0">
                <a:solidFill>
                  <a:srgbClr val="FF0000"/>
                </a:solidFill>
                <a:latin typeface="华文隶书" panose="02010800040101010101" pitchFamily="2" charset="-122"/>
                <a:ea typeface="华文隶书" panose="02010800040101010101" pitchFamily="2" charset="-122"/>
              </a:rPr>
              <a:t>维护人民利益</a:t>
            </a:r>
            <a:endParaRPr lang="zh-CN" altLang="en-US" sz="2400" b="1">
              <a:solidFill>
                <a:srgbClr val="FF0000"/>
              </a:solidFill>
              <a:latin typeface="华文隶书" panose="02010800040101010101" pitchFamily="2" charset="-122"/>
              <a:ea typeface="华文隶书" panose="02010800040101010101" pitchFamily="2" charset="-122"/>
            </a:endParaRPr>
          </a:p>
        </p:txBody>
      </p:sp>
      <p:sp>
        <p:nvSpPr>
          <p:cNvPr id="4" name="圆角矩形标注 3"/>
          <p:cNvSpPr/>
          <p:nvPr/>
        </p:nvSpPr>
        <p:spPr>
          <a:xfrm>
            <a:off x="6683375" y="2822575"/>
            <a:ext cx="3235960" cy="710565"/>
          </a:xfrm>
          <a:prstGeom prst="wedgeRoundRectCallout">
            <a:avLst>
              <a:gd name="adj1" fmla="val -104218"/>
              <a:gd name="adj2" fmla="val -58847"/>
              <a:gd name="adj3" fmla="val 16667"/>
            </a:avLst>
          </a:prstGeom>
          <a:solidFill>
            <a:schemeClr val="tx2">
              <a:lumMod val="40000"/>
              <a:lumOff val="6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100" b="1">
                <a:solidFill>
                  <a:srgbClr val="FF0000"/>
                </a:solidFill>
                <a:latin typeface="Arial" panose="020b0604020202020204" pitchFamily="34" charset="0"/>
                <a:ea typeface="黑体" panose="02010609060101010101" charset="-122"/>
                <a:sym typeface="+mn-ea"/>
              </a:rPr>
              <a:t>触及资本主义私有制，具有明显的无产阶级性质</a:t>
            </a:r>
            <a:endParaRPr kumimoji="0" lang="zh-CN" altLang="en-US" sz="2100" b="0" i="0" u="none" strike="noStrike" cap="none" normalizeH="0" baseline="0" smtClean="0">
              <a:ln>
                <a:noFill/>
              </a:ln>
              <a:solidFill>
                <a:schemeClr val="tx1"/>
              </a:solidFill>
              <a:effectLst/>
              <a:latin typeface="Arial" pitchFamily="34" charset="0"/>
              <a:ea typeface="宋体" pitchFamily="2" charset="-122"/>
            </a:endParaRPr>
          </a:p>
        </p:txBody>
      </p:sp>
      <p:sp>
        <p:nvSpPr>
          <p:cNvPr id="8" name="圆角矩形标注 7"/>
          <p:cNvSpPr/>
          <p:nvPr/>
        </p:nvSpPr>
        <p:spPr>
          <a:xfrm>
            <a:off x="2667635" y="250825"/>
            <a:ext cx="2536190" cy="405765"/>
          </a:xfrm>
          <a:prstGeom prst="wedgeRoundRectCallout">
            <a:avLst>
              <a:gd name="adj1" fmla="val -35448"/>
              <a:gd name="adj2" fmla="val 100078"/>
              <a:gd name="adj3" fmla="val 16667"/>
            </a:avLst>
          </a:prstGeom>
          <a:solidFill>
            <a:schemeClr val="accent1">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lvl="0" eaLnBrk="1" fontAlgn="base" hangingPunct="1"/>
            <a:r>
              <a:rPr lang="zh-CN" altLang="x-none" sz="2100" b="1">
                <a:solidFill>
                  <a:srgbClr val="FF0000"/>
                </a:solidFill>
                <a:effectLst>
                  <a:outerShdw blurRad="38100" dist="38100" dir="2700000">
                    <a:srgbClr val="C0C0C0"/>
                  </a:outerShdw>
                </a:effectLst>
                <a:latin typeface="Arial" panose="020b0604020202020204" pitchFamily="34" charset="0"/>
                <a:ea typeface="黑体" panose="02010609060101010101" charset="-122"/>
                <a:cs typeface="+mn-ea"/>
                <a:sym typeface="+mn-ea"/>
              </a:rPr>
              <a:t>打碎旧的国家机器</a:t>
            </a:r>
            <a:endParaRPr kumimoji="0" lang="zh-CN" altLang="x-none" sz="2100" b="1" i="0" u="none" strike="noStrike" cap="none" normalizeH="0" baseline="0" smtClean="0">
              <a:ln>
                <a:noFill/>
              </a:ln>
              <a:solidFill>
                <a:srgbClr val="FF0000"/>
              </a:solidFill>
              <a:effectLst>
                <a:outerShdw blurRad="38100" dist="38100" dir="2700000">
                  <a:srgbClr val="C0C0C0"/>
                </a:outerShdw>
              </a:effectLst>
              <a:latin typeface="Arial" pitchFamily="34" charset="0"/>
              <a:ea typeface="黑体" charset="-122"/>
              <a:cs typeface="+mn-ea"/>
              <a:sym typeface="+mn-ea"/>
            </a:endParaRPr>
          </a:p>
        </p:txBody>
      </p:sp>
      <p:sp>
        <p:nvSpPr>
          <p:cNvPr id="13" name="圆角矩形标注 12"/>
          <p:cNvSpPr/>
          <p:nvPr/>
        </p:nvSpPr>
        <p:spPr>
          <a:xfrm>
            <a:off x="7475855" y="245745"/>
            <a:ext cx="3625850" cy="415925"/>
          </a:xfrm>
          <a:prstGeom prst="wedgeRoundRectCallout">
            <a:avLst>
              <a:gd name="adj1" fmla="val -45709"/>
              <a:gd name="adj2" fmla="val 106183"/>
              <a:gd name="adj3" fmla="val 16667"/>
            </a:avLst>
          </a:prstGeom>
          <a:solidFill>
            <a:schemeClr val="bg1">
              <a:lumMod val="20000"/>
              <a:lumOff val="80000"/>
            </a:scheme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x-none" sz="2100" b="1">
                <a:solidFill>
                  <a:srgbClr val="FF0000"/>
                </a:solidFill>
                <a:effectLst>
                  <a:outerShdw blurRad="38100" dist="38100" dir="2700000">
                    <a:srgbClr val="C0C0C0"/>
                  </a:outerShdw>
                </a:effectLst>
                <a:latin typeface="Arial" panose="020b0604020202020204" pitchFamily="34" charset="0"/>
                <a:ea typeface="黑体" panose="02010609060101010101" charset="-122"/>
                <a:cs typeface="+mn-ea"/>
                <a:sym typeface="+mn-ea"/>
              </a:rPr>
              <a:t>建立无产阶级</a:t>
            </a:r>
            <a:r>
              <a:rPr lang="zh-CN" altLang="en-US" sz="2100" b="1">
                <a:solidFill>
                  <a:srgbClr val="FF0000"/>
                </a:solidFill>
                <a:effectLst>
                  <a:outerShdw blurRad="38100" dist="38100" dir="2700000">
                    <a:srgbClr val="C0C0C0"/>
                  </a:outerShdw>
                </a:effectLst>
                <a:latin typeface="Arial" panose="020b0604020202020204" pitchFamily="34" charset="0"/>
                <a:ea typeface="黑体" panose="02010609060101010101" charset="-122"/>
                <a:cs typeface="+mn-ea"/>
                <a:sym typeface="+mn-ea"/>
              </a:rPr>
              <a:t>国家机器</a:t>
            </a:r>
            <a:endParaRPr kumimoji="0" lang="zh-CN" altLang="en-US" sz="21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5" name="内容占位符 1"/>
          <p:cNvSpPr>
            <a:spLocks noGrp="1"/>
          </p:cNvSpPr>
          <p:nvPr/>
        </p:nvSpPr>
        <p:spPr>
          <a:xfrm>
            <a:off x="848995" y="4153535"/>
            <a:ext cx="10791190" cy="1483995"/>
          </a:xfrm>
          <a:prstGeom prst="rect">
            <a:avLst/>
          </a:prstGeom>
          <a:noFill/>
          <a:ln w="9525">
            <a:noFill/>
          </a:ln>
          <a:effectLst/>
          <a:scene3d>
            <a:camera prst="orthographicFront"/>
            <a:lightRig rig="balanced" dir="t"/>
          </a:scene3d>
          <a:sp3d prstMaterial="plastic"/>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ct val="0"/>
              </a:spcBef>
              <a:spcAft>
                <a:spcPct val="0"/>
              </a:spcAft>
              <a:buClrTx/>
              <a:buSzTx/>
              <a:buFont typeface="Arial" panose="020b0604020202020204" pitchFamily="34" charset="0"/>
              <a:buNone/>
              <a:defRPr/>
            </a:pPr>
            <a:r>
              <a:rPr kumimoji="0" lang="en-US" altLang="zh-CN" sz="2400" b="0" i="0" u="none" strike="noStrike" kern="1200" cap="none" spc="0" normalizeH="0" baseline="0" noProof="0">
                <a:ln>
                  <a:noFill/>
                </a:ln>
                <a:solidFill>
                  <a:schemeClr val="tx1"/>
                </a:solidFill>
                <a:effectLst/>
                <a:uLnTx/>
                <a:uFillTx/>
                <a:latin typeface="黑体" panose="02010609060101010101" charset="-122"/>
                <a:ea typeface="黑体" panose="02010609060101010101" charset="-122"/>
                <a:cs typeface="黑体" panose="02010609060101010101" charset="-122"/>
                <a:sym typeface="+mn-ea"/>
              </a:rPr>
              <a:t>    </a:t>
            </a:r>
            <a:r>
              <a:rPr kumimoji="0" lang="zh-CN" altLang="en-US" sz="2400" b="0"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黑体" panose="02010609060101010101" charset="-122"/>
                <a:sym typeface="+mn-ea"/>
              </a:rPr>
              <a:t>巴黎公社作为无产阶级建立政权的第一次伟大尝试被载入史册</a:t>
            </a:r>
            <a:r>
              <a:rPr kumimoji="0" lang="zh-CN" altLang="en-US" sz="2400" b="0" i="0" u="none" strike="noStrike" kern="1200" cap="none" spc="0" normalizeH="0" baseline="0" noProof="0">
                <a:ln>
                  <a:noFill/>
                </a:ln>
                <a:solidFill>
                  <a:schemeClr val="tx1"/>
                </a:solidFill>
                <a:effectLst/>
                <a:uLnTx/>
                <a:uFillTx/>
                <a:latin typeface="黑体" panose="02010609060101010101" charset="-122"/>
                <a:ea typeface="黑体" panose="02010609060101010101" charset="-122"/>
                <a:cs typeface="黑体" panose="02010609060101010101" charset="-122"/>
                <a:sym typeface="+mn-ea"/>
              </a:rPr>
              <a:t>，它的实践丰富了马克思主义的学说</a:t>
            </a:r>
            <a:r>
              <a:rPr lang="zh-CN" altLang="zh-CN" sz="2400">
                <a:latin typeface="黑体" panose="02010609060101010101" charset="-122"/>
                <a:ea typeface="黑体" panose="02010609060101010101" charset="-122"/>
                <a:cs typeface="黑体" panose="02010609060101010101" charset="-122"/>
                <a:sym typeface="+mn-ea"/>
              </a:rPr>
              <a:t>(</a:t>
            </a:r>
            <a:r>
              <a:rPr lang="zh-CN" altLang="en-US" sz="2400">
                <a:latin typeface="黑体" panose="02010609060101010101" charset="-122"/>
                <a:ea typeface="黑体" panose="02010609060101010101" charset="-122"/>
                <a:cs typeface="黑体" panose="02010609060101010101" charset="-122"/>
                <a:sym typeface="+mn-ea"/>
              </a:rPr>
              <a:t>无产阶级革命与专政的学说</a:t>
            </a:r>
            <a:r>
              <a:rPr lang="zh-CN" altLang="zh-CN" sz="2400">
                <a:latin typeface="黑体" panose="02010609060101010101" charset="-122"/>
                <a:ea typeface="黑体" panose="02010609060101010101" charset="-122"/>
                <a:cs typeface="黑体" panose="02010609060101010101" charset="-122"/>
                <a:sym typeface="+mn-ea"/>
              </a:rPr>
              <a:t>)</a:t>
            </a:r>
            <a:r>
              <a:rPr kumimoji="0" lang="zh-CN" altLang="en-US" sz="2400" b="0" i="0" u="none" strike="noStrike" kern="1200" cap="none" spc="0" normalizeH="0" baseline="0" noProof="0">
                <a:ln>
                  <a:noFill/>
                </a:ln>
                <a:solidFill>
                  <a:schemeClr val="tx1"/>
                </a:solidFill>
                <a:effectLst/>
                <a:uLnTx/>
                <a:uFillTx/>
                <a:latin typeface="黑体" panose="02010609060101010101" charset="-122"/>
                <a:ea typeface="黑体" panose="02010609060101010101" charset="-122"/>
                <a:cs typeface="黑体" panose="02010609060101010101" charset="-122"/>
                <a:sym typeface="+mn-ea"/>
              </a:rPr>
              <a:t>，为</a:t>
            </a:r>
            <a:r>
              <a:rPr kumimoji="0" lang="zh-CN" altLang="en-US" sz="2400" b="0"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黑体" panose="02010609060101010101" charset="-122"/>
                <a:sym typeface="+mn-ea"/>
              </a:rPr>
              <a:t>国际工人运动的发展提供了宝贵的经验和教训。</a:t>
            </a:r>
            <a:endParaRPr kumimoji="0" lang="zh-CN" altLang="en-US" sz="2400" b="0" i="0" u="none" strike="noStrike" kern="1200" cap="none" spc="0" normalizeH="0" baseline="0" noProof="0">
              <a:ln>
                <a:noFill/>
              </a:ln>
              <a:solidFill>
                <a:srgbClr val="FF0000"/>
              </a:solidFill>
              <a:effectLst/>
              <a:uLnTx/>
              <a:uFillTx/>
              <a:latin typeface="黑体" charset="-122"/>
              <a:ea typeface="黑体" charset="-122"/>
              <a:cs typeface="黑体" panose="02010609060101010101" charset="-122"/>
              <a:sym typeface="+mn-ea"/>
            </a:endParaRPr>
          </a:p>
        </p:txBody>
      </p:sp>
      <p:sp>
        <p:nvSpPr>
          <p:cNvPr id="6" name="文本框 5"/>
          <p:cNvSpPr txBox="1"/>
          <p:nvPr/>
        </p:nvSpPr>
        <p:spPr>
          <a:xfrm>
            <a:off x="848995" y="3616960"/>
            <a:ext cx="2018665" cy="460375"/>
          </a:xfrm>
          <a:prstGeom prst="rect">
            <a:avLst/>
          </a:prstGeom>
          <a:noFill/>
          <a:extLst>
            <a:ext uri="{909E8E84-426E-40DD-AFC4-6F175D3DCCD1}">
              <a14:hiddenFill xmlns:a14="http://schemas.microsoft.com/office/drawing/2010/main">
                <a:solidFill>
                  <a:srgbClr val="00B0F0"/>
                </a:solidFill>
              </a14:hiddenFill>
            </a:ext>
          </a:extLst>
        </p:spPr>
        <p:txBody>
          <a:bodyPr wrap="square" rtlCol="0" anchor="t">
            <a:spAutoFit/>
          </a:bodyPr>
          <a:lstStyle/>
          <a:p>
            <a:r>
              <a:rPr lang="en-US" altLang="zh-CN" sz="2400" noProof="0">
                <a:solidFill>
                  <a:schemeClr val="tx1">
                    <a:lumMod val="50000"/>
                  </a:schemeClr>
                </a:solidFill>
                <a:latin typeface="黑体" panose="02010609060101010101" charset="-122"/>
                <a:ea typeface="黑体" panose="02010609060101010101" charset="-122"/>
                <a:cs typeface="黑体" panose="02010609060101010101" charset="-122"/>
                <a:sym typeface="+mn-ea"/>
              </a:rPr>
              <a:t>3.</a:t>
            </a:r>
            <a:r>
              <a:rPr lang="zh-CN" altLang="zh-CN" sz="2400" noProof="0">
                <a:solidFill>
                  <a:schemeClr val="tx1">
                    <a:lumMod val="50000"/>
                  </a:schemeClr>
                </a:solidFill>
                <a:latin typeface="黑体" panose="02010609060101010101" charset="-122"/>
                <a:ea typeface="黑体" panose="02010609060101010101" charset="-122"/>
                <a:cs typeface="黑体" panose="02010609060101010101" charset="-122"/>
                <a:sym typeface="+mn-ea"/>
              </a:rPr>
              <a:t>意义</a:t>
            </a:r>
            <a:endParaRPr lang="zh-CN" altLang="zh-CN" sz="2400" noProof="0">
              <a:solidFill>
                <a:schemeClr val="tx1">
                  <a:lumMod val="50000"/>
                </a:schemeClr>
              </a:solidFill>
              <a:latin typeface="黑体" charset="-122"/>
              <a:ea typeface="黑体" charset="-122"/>
              <a:cs typeface="黑体" panose="02010609060101010101" charset="-122"/>
              <a:sym typeface="+mn-ea"/>
            </a:endParaRPr>
          </a:p>
        </p:txBody>
      </p:sp>
      <p:sp>
        <p:nvSpPr>
          <p:cNvPr id="14" name="圆角矩形标注 13"/>
          <p:cNvSpPr/>
          <p:nvPr/>
        </p:nvSpPr>
        <p:spPr>
          <a:xfrm>
            <a:off x="5100320" y="5720080"/>
            <a:ext cx="6156325" cy="701040"/>
          </a:xfrm>
          <a:prstGeom prst="wedgeRoundRectCallout">
            <a:avLst>
              <a:gd name="adj1" fmla="val -73449"/>
              <a:gd name="adj2" fmla="val -70018"/>
              <a:gd name="adj3" fmla="val 16667"/>
            </a:avLst>
          </a:prstGeom>
          <a:solidFill>
            <a:srgbClr val="4472C4">
              <a:lumMod val="40000"/>
              <a:lumOff val="60000"/>
            </a:srgbClr>
          </a:solidFill>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r>
              <a:rPr lang="zh-CN" altLang="en-US" sz="2000" b="1">
                <a:solidFill>
                  <a:srgbClr val="FF0000"/>
                </a:solidFill>
                <a:latin typeface="楷体" panose="02010609060101010101" charset="-122"/>
                <a:ea typeface="楷体" panose="02010609060101010101" charset="-122"/>
                <a:sym typeface="+mn-ea"/>
              </a:rPr>
              <a:t>巴黎公社不是马克思主义理论指导的革命，但客观上体现了马克思主义，且丰富发展了马克思主义理论</a:t>
            </a:r>
            <a:endParaRPr kumimoji="0" lang="zh-CN" altLang="en-US" sz="2000" b="1" i="0" u="none" strike="noStrike" cap="none" normalizeH="0" baseline="0" smtClean="0">
              <a:ln>
                <a:noFill/>
              </a:ln>
              <a:solidFill>
                <a:srgbClr val="FF0000"/>
              </a:solidFill>
              <a:effectLst/>
              <a:latin typeface="楷体" panose="02010609060101010101" charset="-122"/>
              <a:ea typeface="楷体" panose="02010609060101010101" charset="-122"/>
              <a:sym typeface="+mn-ea"/>
            </a:endParaRPr>
          </a:p>
        </p:txBody>
      </p:sp>
      <p:sp>
        <p:nvSpPr>
          <p:cNvPr id="17" name="文本框 16"/>
          <p:cNvSpPr txBox="1"/>
          <p:nvPr/>
        </p:nvSpPr>
        <p:spPr>
          <a:xfrm>
            <a:off x="3032760" y="6489700"/>
            <a:ext cx="6126480" cy="368300"/>
          </a:xfrm>
          <a:prstGeom prst="rect">
            <a:avLst/>
          </a:prstGeom>
          <a:noFill/>
        </p:spPr>
        <p:txBody>
          <a:bodyPr wrap="none" rtlCol="0" anchor="t">
            <a:spAutoFit/>
          </a:bodyPr>
          <a:lstStyle/>
          <a:p>
            <a:r>
              <a:rPr lang="zh-CN" altLang="en-US">
                <a:solidFill>
                  <a:schemeClr val="tx1">
                    <a:lumMod val="50000"/>
                  </a:schemeClr>
                </a:solidFill>
                <a:latin typeface="Arial" panose="020b0604020202020204" pitchFamily="34" charset="0"/>
                <a:sym typeface="+mn-ea"/>
              </a:rPr>
              <a:t>巴黎公社不是一个全国性的政权，而是一个城市自治组织。</a:t>
            </a:r>
            <a:endParaRPr lang="zh-CN" alt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linds(horizontal)">
                                      <p:cBhvr>
                                        <p:cTn id="27" dur="500"/>
                                        <p:tgtEl>
                                          <p:spTgt spid="11"/>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linds(horizontal)">
                                      <p:cBhvr>
                                        <p:cTn id="32" dur="500"/>
                                        <p:tgtEl>
                                          <p:spTgt spid="4"/>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linds(horizontal)">
                                      <p:cBhvr>
                                        <p:cTn id="37" dur="500"/>
                                        <p:tgtEl>
                                          <p:spTgt spid="12"/>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2"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linds(horizontal)">
                                      <p:cBhvr>
                                        <p:cTn id="42" dur="500"/>
                                        <p:tgtEl>
                                          <p:spTgt spid="5"/>
                                        </p:tgtEl>
                                      </p:cBhvr>
                                    </p:animEffect>
                                  </p:childTnLst>
                                </p:cTn>
                              </p:par>
                              <p:par>
                                <p:cTn id="43" presetID="3" presetClass="entr" presetSubtype="10" fill="hold" grpId="2" nodeType="withEffect">
                                  <p:stCondLst>
                                    <p:cond delay="0"/>
                                  </p:stCondLst>
                                  <p:childTnLst>
                                    <p:set>
                                      <p:cBhvr>
                                        <p:cTn id="44" dur="1" fill="hold">
                                          <p:stCondLst>
                                            <p:cond delay="0"/>
                                          </p:stCondLst>
                                        </p:cTn>
                                        <p:tgtEl>
                                          <p:spTgt spid="5">
                                            <p:txEl>
                                              <p:pRg st="0" end="0"/>
                                            </p:txEl>
                                          </p:spTgt>
                                        </p:tgtEl>
                                        <p:attrNameLst>
                                          <p:attrName>style.visibility</p:attrName>
                                        </p:attrNameLst>
                                      </p:cBhvr>
                                      <p:to>
                                        <p:strVal val="visible"/>
                                      </p:to>
                                    </p:set>
                                    <p:animEffect transition="in" filter="blinds(horizontal)">
                                      <p:cBhvr>
                                        <p:cTn id="45" dur="500"/>
                                        <p:tgtEl>
                                          <p:spTgt spid="5">
                                            <p:txEl>
                                              <p:pRg st="0" end="0"/>
                                            </p:txEl>
                                          </p:spTgt>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blinds(horizontal)">
                                      <p:cBhvr>
                                        <p:cTn id="50" dur="500"/>
                                        <p:tgtEl>
                                          <p:spTgt spid="14"/>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blinds(horizontal)">
                                      <p:cBhvr>
                                        <p:cTn id="5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3" grpId="0"/>
      <p:bldP spid="11" grpId="0"/>
      <p:bldP spid="4" grpId="0"/>
      <p:bldP spid="12" grpId="0"/>
      <p:bldP spid="5" grpId="2" uiExpand="1" build="allAtOnce"/>
      <p:bldP spid="14" grpId="0"/>
      <p:bldP spid="17"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41985" name="Group 2"/>
          <p:cNvGrpSpPr/>
          <p:nvPr/>
        </p:nvGrpSpPr>
        <p:grpSpPr>
          <a:xfrm>
            <a:off x="1828800" y="243205"/>
            <a:ext cx="8263255" cy="4232520"/>
            <a:chExt cx="5897" cy="2224"/>
          </a:xfrm>
        </p:grpSpPr>
        <p:sp>
          <p:nvSpPr>
            <p:cNvPr id="7" name="Text Box 3"/>
            <p:cNvSpPr txBox="1">
              <a:spLocks noChangeArrowheads="1"/>
            </p:cNvSpPr>
            <p:nvPr/>
          </p:nvSpPr>
          <p:spPr bwMode="auto">
            <a:xfrm>
              <a:off x="2982" y="2006"/>
              <a:ext cx="2915" cy="218"/>
            </a:xfrm>
            <a:prstGeom prst="rect">
              <a:avLst/>
            </a:prstGeom>
            <a:noFill/>
            <a:ln>
              <a:noFill/>
            </a:ln>
            <a:effectLst/>
            <a:extLst>
              <a:ext uri="{909E8E84-426E-40DD-AFC4-6F175D3DCCD1}">
                <a14:hiddenFill xmlns:a14="http://schemas.microsoft.com/office/drawing/2010/main">
                  <a:solidFill>
                    <a:srgbClr val="4F81B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a:spAutoFit/>
            </a:bodyPr>
            <a:lstStyle/>
            <a:p>
              <a:pPr marR="0" defTabSz="914400" eaLnBrk="0" hangingPunct="0"/>
              <a:r>
                <a:rPr kumimoji="0" lang="zh-CN" altLang="en-US" sz="2100" b="1" kern="1200" cap="none" spc="0" normalizeH="0" baseline="0" noProof="1">
                  <a:effectLst>
                    <a:outerShdw blurRad="38100" dist="38100" dir="2700000">
                      <a:srgbClr val="C0C0C0"/>
                    </a:outerShdw>
                  </a:effectLst>
                  <a:latin typeface="Arial" panose="020b0604020202020204" pitchFamily="34" charset="0"/>
                  <a:ea typeface="华文行楷" pitchFamily="2" charset="-122"/>
                  <a:cs typeface="+mn-ea"/>
                  <a:sym typeface="宋体" panose="02010600030101010101" pitchFamily="2" charset="-122"/>
                </a:rPr>
                <a:t>巴黎公社社员殉难处</a:t>
              </a:r>
              <a:endParaRPr kumimoji="0" lang="zh-CN" altLang="en-US" sz="2100" b="1" kern="1200" cap="none" spc="0" normalizeH="0" baseline="0" noProof="1">
                <a:effectLst>
                  <a:outerShdw blurRad="38100" dist="38100" dir="2700000">
                    <a:srgbClr val="C0C0C0"/>
                  </a:outerShdw>
                </a:effectLst>
                <a:latin typeface="Arial" pitchFamily="34" charset="0"/>
                <a:ea typeface="华文行楷" panose="02010800040101010101" pitchFamily="2" charset="-122"/>
                <a:cs typeface="+mn-ea"/>
                <a:sym typeface="宋体" pitchFamily="2" charset="-122"/>
              </a:endParaRPr>
            </a:p>
          </p:txBody>
        </p:sp>
        <p:sp>
          <p:nvSpPr>
            <p:cNvPr id="8" name="Text Box 4"/>
            <p:cNvSpPr txBox="1">
              <a:spLocks noChangeArrowheads="1"/>
            </p:cNvSpPr>
            <p:nvPr/>
          </p:nvSpPr>
          <p:spPr bwMode="auto">
            <a:xfrm>
              <a:off x="500" y="2006"/>
              <a:ext cx="2494" cy="218"/>
            </a:xfrm>
            <a:prstGeom prst="rect">
              <a:avLst/>
            </a:prstGeom>
            <a:noFill/>
            <a:ln>
              <a:noFill/>
            </a:ln>
            <a:effectLst/>
            <a:extLst>
              <a:ext uri="{909E8E84-426E-40DD-AFC4-6F175D3DCCD1}">
                <a14:hiddenFill xmlns:a14="http://schemas.microsoft.com/office/drawing/2010/main">
                  <a:solidFill>
                    <a:srgbClr val="4F81BD"/>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a:spAutoFit/>
            </a:bodyPr>
            <a:lstStyle/>
            <a:p>
              <a:pPr marR="0" defTabSz="914400" eaLnBrk="0" hangingPunct="0"/>
              <a:r>
                <a:rPr kumimoji="0" lang="zh-CN" altLang="en-US" sz="2100" b="1" kern="1200" cap="none" spc="0" normalizeH="0" baseline="0" noProof="1">
                  <a:effectLst>
                    <a:outerShdw blurRad="38100" dist="38100" dir="2700000">
                      <a:srgbClr val="C0C0C0"/>
                    </a:outerShdw>
                  </a:effectLst>
                  <a:latin typeface="Arial" panose="020b0604020202020204" pitchFamily="34" charset="0"/>
                  <a:ea typeface="华文行楷" pitchFamily="2" charset="-122"/>
                  <a:cs typeface="+mn-ea"/>
                  <a:sym typeface="宋体" panose="02010600030101010101" pitchFamily="2" charset="-122"/>
                </a:rPr>
                <a:t>巴黎公社失败</a:t>
              </a:r>
              <a:endParaRPr kumimoji="0" lang="zh-CN" altLang="en-US" sz="2100" b="1" kern="1200" cap="none" spc="0" normalizeH="0" baseline="0" noProof="1">
                <a:effectLst>
                  <a:outerShdw blurRad="38100" dist="38100" dir="2700000">
                    <a:srgbClr val="C0C0C0"/>
                  </a:outerShdw>
                </a:effectLst>
                <a:latin typeface="Arial" panose="020b0604020202020204" pitchFamily="34" charset="0"/>
                <a:ea typeface="华文行楷" pitchFamily="2" charset="-122"/>
                <a:cs typeface="+mn-ea"/>
                <a:sym typeface="宋体" panose="02010600030101010101" pitchFamily="2" charset="-122"/>
              </a:endParaRPr>
            </a:p>
          </p:txBody>
        </p:sp>
        <p:pic>
          <p:nvPicPr>
            <p:cNvPr id="41988" name="Picture 5"/>
            <p:cNvPicPr>
              <a:picLocks noChangeAspect="1"/>
            </p:cNvPicPr>
            <p:nvPr/>
          </p:nvPicPr>
          <p:blipFill>
            <a:blip r:embed="rId2"/>
            <a:stretch>
              <a:fillRect/>
            </a:stretch>
          </p:blipFill>
          <p:spPr>
            <a:xfrm>
              <a:off x="0" y="0"/>
              <a:ext cx="2631" cy="1991"/>
            </a:xfrm>
            <a:prstGeom prst="rect">
              <a:avLst/>
            </a:prstGeom>
            <a:noFill/>
            <a:ln w="9525">
              <a:noFill/>
            </a:ln>
          </p:spPr>
        </p:pic>
        <p:pic>
          <p:nvPicPr>
            <p:cNvPr id="41989" name="Picture 6"/>
            <p:cNvPicPr>
              <a:picLocks noChangeAspect="1"/>
            </p:cNvPicPr>
            <p:nvPr/>
          </p:nvPicPr>
          <p:blipFill>
            <a:blip r:embed="rId3"/>
            <a:stretch>
              <a:fillRect/>
            </a:stretch>
          </p:blipFill>
          <p:spPr>
            <a:xfrm>
              <a:off x="2767" y="0"/>
              <a:ext cx="2540" cy="1998"/>
            </a:xfrm>
            <a:prstGeom prst="rect">
              <a:avLst/>
            </a:prstGeom>
            <a:noFill/>
            <a:ln w="9525">
              <a:noFill/>
            </a:ln>
          </p:spPr>
        </p:pic>
      </p:grpSp>
      <p:sp>
        <p:nvSpPr>
          <p:cNvPr id="41991" name="文本框 20483"/>
          <p:cNvSpPr txBox="1"/>
          <p:nvPr/>
        </p:nvSpPr>
        <p:spPr>
          <a:xfrm>
            <a:off x="274955" y="4604385"/>
            <a:ext cx="11403965" cy="1198880"/>
          </a:xfrm>
          <a:prstGeom prst="rect">
            <a:avLst/>
          </a:prstGeom>
          <a:solidFill>
            <a:sysClr val="window" lastClr="FFFFFF">
              <a:alpha val="79999"/>
            </a:sysClr>
          </a:solidFill>
          <a:ln w="9525">
            <a:noFill/>
          </a:ln>
        </p:spPr>
        <p:txBody>
          <a:bodyPr wrap="square" anchor="t">
            <a:spAutoFit/>
          </a:bodyPr>
          <a:lstStyle/>
          <a:p>
            <a:pPr eaLnBrk="0" hangingPunct="0">
              <a:spcBef>
                <a:spcPct val="50000"/>
              </a:spcBef>
            </a:pPr>
            <a:r>
              <a:rPr lang="zh-CN" altLang="en-US" sz="2400" b="1">
                <a:latin typeface="Verdana" panose="020b0604030504040204" pitchFamily="34" charset="0"/>
                <a:ea typeface="宋体" panose="02010600030101010101" pitchFamily="2" charset="-122"/>
              </a:rPr>
              <a:t>公社战士共有</a:t>
            </a:r>
            <a:r>
              <a:rPr lang="en-US" altLang="zh-CN" sz="2400" b="1">
                <a:latin typeface="Verdana" panose="020b0604030504040204" pitchFamily="34" charset="0"/>
                <a:ea typeface="宋体" panose="02010600030101010101" pitchFamily="2" charset="-122"/>
              </a:rPr>
              <a:t>7.29</a:t>
            </a:r>
            <a:r>
              <a:rPr lang="zh-CN" altLang="en-US" sz="2400" b="1">
                <a:latin typeface="Verdana" panose="020b0604030504040204" pitchFamily="34" charset="0"/>
                <a:ea typeface="宋体" panose="02010600030101010101" pitchFamily="2" charset="-122"/>
              </a:rPr>
              <a:t>万人在作战中牺牲，</a:t>
            </a:r>
            <a:r>
              <a:rPr lang="en-US" altLang="zh-CN" sz="2400" b="1">
                <a:latin typeface="Verdana" panose="020b0604030504040204" pitchFamily="34" charset="0"/>
                <a:ea typeface="宋体" panose="02010600030101010101" pitchFamily="2" charset="-122"/>
              </a:rPr>
              <a:t>2.98</a:t>
            </a:r>
            <a:r>
              <a:rPr lang="zh-CN" altLang="en-US" sz="2400" b="1">
                <a:latin typeface="Verdana" panose="020b0604030504040204" pitchFamily="34" charset="0"/>
                <a:ea typeface="宋体" panose="02010600030101010101" pitchFamily="2" charset="-122"/>
              </a:rPr>
              <a:t>万人被枪杀，</a:t>
            </a:r>
            <a:r>
              <a:rPr lang="en-US" altLang="zh-CN" sz="2400" b="1">
                <a:latin typeface="Verdana" panose="020b0604030504040204" pitchFamily="34" charset="0"/>
                <a:ea typeface="宋体" panose="02010600030101010101" pitchFamily="2" charset="-122"/>
              </a:rPr>
              <a:t>6</a:t>
            </a:r>
            <a:r>
              <a:rPr lang="zh-CN" altLang="en-US" sz="2400" b="1">
                <a:latin typeface="Verdana" panose="020b0604030504040204" pitchFamily="34" charset="0"/>
                <a:ea typeface="宋体" panose="02010600030101010101" pitchFamily="2" charset="-122"/>
              </a:rPr>
              <a:t>万多人被投入监狱或被流放．</a:t>
            </a:r>
            <a:r>
              <a:rPr lang="zh-CN" altLang="en-US" sz="2400" b="1">
                <a:latin typeface="Times New Roman" panose="02020603050405020304" charset="0"/>
                <a:ea typeface="宋体" panose="02010600030101010101" pitchFamily="2" charset="-122"/>
              </a:rPr>
              <a:t>公社失败后的第二天，曾参加公社街垒保卫战的幸存者</a:t>
            </a:r>
            <a:r>
              <a:rPr lang="en-US" altLang="zh-CN" sz="2400" b="1">
                <a:latin typeface="Times New Roman" panose="02020603050405020304" charset="0"/>
                <a:ea typeface="宋体" panose="02010600030101010101" pitchFamily="2" charset="-122"/>
              </a:rPr>
              <a:t>——</a:t>
            </a:r>
            <a:r>
              <a:rPr lang="zh-CN" altLang="en-US" sz="2400" b="1">
                <a:latin typeface="Times New Roman" panose="02020603050405020304" charset="0"/>
                <a:ea typeface="宋体" panose="02010600030101010101" pitchFamily="2" charset="-122"/>
              </a:rPr>
              <a:t>公社委员欧仁、爱德蒙</a:t>
            </a:r>
            <a:r>
              <a:rPr lang="en-US" altLang="zh-CN" sz="2400" b="1">
                <a:latin typeface="Times New Roman" panose="02020603050405020304" charset="0"/>
                <a:ea typeface="宋体" panose="02010600030101010101" pitchFamily="2" charset="-122"/>
              </a:rPr>
              <a:t>·</a:t>
            </a:r>
            <a:r>
              <a:rPr lang="zh-CN" altLang="en-US" sz="2400" b="1">
                <a:latin typeface="Times New Roman" panose="02020603050405020304" charset="0"/>
                <a:ea typeface="宋体" panose="02010600030101010101" pitchFamily="2" charset="-122"/>
              </a:rPr>
              <a:t>鲍狄埃，在巴黎市郊一所简陋的木屋里，写下了气吞山河的</a:t>
            </a:r>
            <a:r>
              <a:rPr lang="en-US" altLang="zh-CN" sz="2400" b="1">
                <a:latin typeface="Times New Roman" panose="02020603050405020304" charset="0"/>
                <a:ea typeface="宋体" panose="02010600030101010101" pitchFamily="2" charset="-122"/>
              </a:rPr>
              <a:t>《</a:t>
            </a:r>
            <a:r>
              <a:rPr lang="zh-CN" altLang="en-US" sz="2400" b="1">
                <a:latin typeface="Times New Roman" panose="02020603050405020304" charset="0"/>
                <a:ea typeface="宋体" panose="02010600030101010101" pitchFamily="2" charset="-122"/>
              </a:rPr>
              <a:t>国际歌</a:t>
            </a:r>
            <a:r>
              <a:rPr lang="en-US" altLang="zh-CN" sz="2400" b="1">
                <a:latin typeface="Times New Roman" panose="02020603050405020304" charset="0"/>
                <a:ea typeface="宋体" panose="02010600030101010101" pitchFamily="2" charset="-122"/>
              </a:rPr>
              <a:t>》</a:t>
            </a:r>
            <a:r>
              <a:rPr lang="zh-CN" altLang="en-US" sz="2400" b="1">
                <a:latin typeface="Times New Roman" panose="02020603050405020304" charset="0"/>
                <a:ea typeface="宋体" panose="02010600030101010101" pitchFamily="2" charset="-122"/>
              </a:rPr>
              <a:t>。</a:t>
            </a:r>
            <a:endParaRPr lang="zh-CN" altLang="en-US" sz="2400" b="1">
              <a:latin typeface="Times New Roman" panose="02020603050405020304"/>
              <a:ea typeface="宋体" pitchFamily="2" charset="-122"/>
            </a:endParaRPr>
          </a:p>
        </p:txBody>
      </p:sp>
      <p:sp>
        <p:nvSpPr>
          <p:cNvPr id="41992" name="标题 20481"/>
          <p:cNvSpPr>
            <a:spLocks noGrp="1"/>
          </p:cNvSpPr>
          <p:nvPr/>
        </p:nvSpPr>
        <p:spPr>
          <a:xfrm>
            <a:off x="9754235" y="840105"/>
            <a:ext cx="1654810" cy="3382645"/>
          </a:xfrm>
          <a:prstGeom prst="rect">
            <a:avLst/>
          </a:prstGeom>
          <a:noFill/>
          <a:ln w="9525">
            <a:noFill/>
          </a:ln>
        </p:spPr>
        <p:txBody>
          <a:bodyPr lIns="68580" tIns="34290" rIns="68580" bIns="34290" anchor="ctr"/>
          <a:lstStyle>
            <a:lvl1pPr algn="ctr" rtl="0" eaLnBrk="0" fontAlgn="base" hangingPunct="0">
              <a:spcBef>
                <a:spcPct val="0"/>
              </a:spcBef>
              <a:spcAft>
                <a:spcPct val="0"/>
              </a:spcAft>
              <a:defRPr sz="4400" kern="1200">
                <a:solidFill>
                  <a:sysClr val="windowText" lastClr="000000"/>
                </a:solidFill>
                <a:latin typeface="Calibri" panose="020f0502020204030204" charset="0"/>
                <a:ea typeface="+mn-ea"/>
                <a:cs typeface="+mn-ea"/>
              </a:defRPr>
            </a:lvl1pPr>
            <a:lvl2pPr algn="ctr" rtl="0" eaLnBrk="0" fontAlgn="base" hangingPunct="0">
              <a:spcBef>
                <a:spcPct val="0"/>
              </a:spcBef>
              <a:spcAft>
                <a:spcPct val="0"/>
              </a:spcAft>
              <a:defRPr sz="4400">
                <a:solidFill>
                  <a:sysClr val="windowText" lastClr="000000"/>
                </a:solidFill>
                <a:latin typeface="Calibri" panose="020f0502020204030204" charset="0"/>
                <a:ea typeface="宋体" panose="02010600030101010101" pitchFamily="2" charset="-122"/>
              </a:defRPr>
            </a:lvl2pPr>
            <a:lvl3pPr algn="ctr" rtl="0" eaLnBrk="0" fontAlgn="base" hangingPunct="0">
              <a:spcBef>
                <a:spcPct val="0"/>
              </a:spcBef>
              <a:spcAft>
                <a:spcPct val="0"/>
              </a:spcAft>
              <a:defRPr sz="4400">
                <a:solidFill>
                  <a:sysClr val="windowText" lastClr="000000"/>
                </a:solidFill>
                <a:latin typeface="Calibri" panose="020f0502020204030204" charset="0"/>
                <a:ea typeface="宋体" panose="02010600030101010101" pitchFamily="2" charset="-122"/>
              </a:defRPr>
            </a:lvl3pPr>
            <a:lvl4pPr algn="ctr" rtl="0" eaLnBrk="0" fontAlgn="base" hangingPunct="0">
              <a:spcBef>
                <a:spcPct val="0"/>
              </a:spcBef>
              <a:spcAft>
                <a:spcPct val="0"/>
              </a:spcAft>
              <a:defRPr sz="4400">
                <a:solidFill>
                  <a:sysClr val="windowText" lastClr="000000"/>
                </a:solidFill>
                <a:latin typeface="Calibri" panose="020f0502020204030204" charset="0"/>
                <a:ea typeface="宋体" panose="02010600030101010101" pitchFamily="2" charset="-122"/>
              </a:defRPr>
            </a:lvl4pPr>
            <a:lvl5pPr algn="ctr" rtl="0" eaLnBrk="0" fontAlgn="base" hangingPunct="0">
              <a:spcBef>
                <a:spcPct val="0"/>
              </a:spcBef>
              <a:spcAft>
                <a:spcPct val="0"/>
              </a:spcAft>
              <a:defRPr sz="4400">
                <a:solidFill>
                  <a:sysClr val="windowText" lastClr="000000"/>
                </a:solidFill>
                <a:latin typeface="Calibri" panose="020f0502020204030204" charset="0"/>
                <a:ea typeface="宋体" panose="02010600030101010101" pitchFamily="2" charset="-122"/>
              </a:defRPr>
            </a:lvl5pPr>
            <a:lvl6pPr marL="457200" algn="ctr" rtl="0" fontAlgn="base">
              <a:spcBef>
                <a:spcPct val="0"/>
              </a:spcBef>
              <a:spcAft>
                <a:spcPct val="0"/>
              </a:spcAft>
              <a:defRPr sz="4400">
                <a:solidFill>
                  <a:sysClr val="windowText" lastClr="000000"/>
                </a:solidFill>
                <a:latin typeface="Calibri" panose="020f0502020204030204" charset="0"/>
                <a:ea typeface="宋体" panose="02010600030101010101" pitchFamily="2" charset="-122"/>
              </a:defRPr>
            </a:lvl6pPr>
            <a:lvl7pPr marL="914400" algn="ctr" rtl="0" fontAlgn="base">
              <a:spcBef>
                <a:spcPct val="0"/>
              </a:spcBef>
              <a:spcAft>
                <a:spcPct val="0"/>
              </a:spcAft>
              <a:defRPr sz="4400">
                <a:solidFill>
                  <a:sysClr val="windowText" lastClr="000000"/>
                </a:solidFill>
                <a:latin typeface="Calibri" panose="020f0502020204030204" charset="0"/>
                <a:ea typeface="宋体" panose="02010600030101010101" pitchFamily="2" charset="-122"/>
              </a:defRPr>
            </a:lvl7pPr>
            <a:lvl8pPr marL="1371600" algn="ctr" rtl="0" fontAlgn="base">
              <a:spcBef>
                <a:spcPct val="0"/>
              </a:spcBef>
              <a:spcAft>
                <a:spcPct val="0"/>
              </a:spcAft>
              <a:defRPr sz="4400">
                <a:solidFill>
                  <a:sysClr val="windowText" lastClr="000000"/>
                </a:solidFill>
                <a:latin typeface="Calibri" panose="020f0502020204030204" charset="0"/>
                <a:ea typeface="宋体" panose="02010600030101010101" pitchFamily="2" charset="-122"/>
              </a:defRPr>
            </a:lvl8pPr>
            <a:lvl9pPr marL="1828800" algn="ctr" rtl="0" fontAlgn="base">
              <a:spcBef>
                <a:spcPct val="0"/>
              </a:spcBef>
              <a:spcAft>
                <a:spcPct val="0"/>
              </a:spcAft>
              <a:defRPr sz="4400">
                <a:solidFill>
                  <a:sysClr val="windowText" lastClr="000000"/>
                </a:solidFill>
                <a:latin typeface="Calibri" panose="020f0502020204030204" charset="0"/>
                <a:ea typeface="宋体" panose="02010600030101010101" pitchFamily="2" charset="-122"/>
              </a:defRPr>
            </a:lvl9pPr>
          </a:lstStyle>
          <a:p>
            <a:r>
              <a:rPr lang="zh-CN" altLang="en-US" sz="2400" b="1">
                <a:solidFill>
                  <a:srgbClr val="800000"/>
                </a:solidFill>
                <a:latin typeface="楷体" panose="02010609060101010101" charset="-122"/>
                <a:ea typeface="楷体" panose="02010609060101010101" charset="-122"/>
              </a:rPr>
              <a:t>英勇斗争，虽败犹荣，精神永存</a:t>
            </a:r>
            <a:endParaRPr lang="zh-CN" altLang="en-US" sz="2400" b="1">
              <a:solidFill>
                <a:srgbClr val="800000"/>
              </a:solidFill>
              <a:latin typeface="楷体" panose="02010609060101010101" charset="-122"/>
              <a:ea typeface="楷体" panose="02010609060101010101" charset="-122"/>
            </a:endParaRPr>
          </a:p>
        </p:txBody>
      </p:sp>
    </p:spTree>
  </p:cSld>
  <p:clrMapOvr>
    <a:masterClrMapping/>
  </p:clrMapOvr>
  <p:transition spd="slow"/>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p:cNvSpPr txBox="1"/>
          <p:nvPr/>
        </p:nvSpPr>
        <p:spPr>
          <a:xfrm>
            <a:off x="723900" y="897255"/>
            <a:ext cx="1136650" cy="460375"/>
          </a:xfrm>
          <a:prstGeom prst="rect">
            <a:avLst/>
          </a:prstGeom>
          <a:noFill/>
          <a:extLst>
            <a:ext uri="{909E8E84-426E-40DD-AFC4-6F175D3DCCD1}">
              <a14:hiddenFill xmlns:a14="http://schemas.microsoft.com/office/drawing/2010/main">
                <a:solidFill>
                  <a:srgbClr val="00B0F0"/>
                </a:solidFill>
              </a14:hiddenFill>
            </a:ext>
          </a:extLst>
        </p:spPr>
        <p:txBody>
          <a:bodyPr wrap="square" rtlCol="0" anchor="t">
            <a:spAutoFit/>
          </a:bodyPr>
          <a:lstStyle/>
          <a:p>
            <a:r>
              <a:rPr lang="en-US" altLang="zh-CN" sz="2400" noProof="0">
                <a:solidFill>
                  <a:schemeClr val="tx1">
                    <a:lumMod val="50000"/>
                  </a:schemeClr>
                </a:solidFill>
                <a:latin typeface="黑体" panose="02010609060101010101" charset="-122"/>
                <a:ea typeface="黑体" panose="02010609060101010101" charset="-122"/>
                <a:cs typeface="黑体" panose="02010609060101010101" charset="-122"/>
                <a:sym typeface="+mn-ea"/>
              </a:rPr>
              <a:t>4.</a:t>
            </a:r>
            <a:r>
              <a:rPr lang="zh-CN" altLang="en-US" sz="2400" noProof="0">
                <a:solidFill>
                  <a:schemeClr val="tx1">
                    <a:lumMod val="50000"/>
                  </a:schemeClr>
                </a:solidFill>
                <a:latin typeface="黑体" panose="02010609060101010101" charset="-122"/>
                <a:ea typeface="黑体" panose="02010609060101010101" charset="-122"/>
                <a:cs typeface="黑体" panose="02010609060101010101" charset="-122"/>
                <a:sym typeface="+mn-ea"/>
              </a:rPr>
              <a:t>结果</a:t>
            </a:r>
            <a:endParaRPr lang="zh-CN" altLang="en-US" sz="2400" noProof="0">
              <a:solidFill>
                <a:schemeClr val="tx1">
                  <a:lumMod val="50000"/>
                </a:schemeClr>
              </a:solidFill>
              <a:latin typeface="黑体" panose="02010609060101010101" charset="-122"/>
              <a:ea typeface="黑体" panose="02010609060101010101" charset="-122"/>
              <a:cs typeface="黑体" panose="02010609060101010101" charset="-122"/>
              <a:sym typeface="+mn-ea"/>
            </a:endParaRPr>
          </a:p>
        </p:txBody>
      </p:sp>
      <p:sp>
        <p:nvSpPr>
          <p:cNvPr id="100" name="文本框 99"/>
          <p:cNvSpPr txBox="1"/>
          <p:nvPr/>
        </p:nvSpPr>
        <p:spPr>
          <a:xfrm>
            <a:off x="1963420" y="885190"/>
            <a:ext cx="9258935" cy="460375"/>
          </a:xfrm>
          <a:prstGeom prst="rect">
            <a:avLst/>
          </a:prstGeom>
          <a:noFill/>
          <a:ln w="9525">
            <a:noFill/>
          </a:ln>
        </p:spPr>
        <p:txBody>
          <a:bodyPr wrap="square">
            <a:spAutoFit/>
          </a:bodyPr>
          <a:lstStyle/>
          <a:p>
            <a:pPr indent="0"/>
            <a:r>
              <a:rPr lang="en-US" sz="2400" b="0">
                <a:solidFill>
                  <a:srgbClr val="231F20"/>
                </a:solidFill>
                <a:latin typeface="黑体" panose="02010609060101010101" charset="-122"/>
                <a:ea typeface="黑体" panose="02010609060101010101" charset="-122"/>
                <a:cs typeface="黑体" panose="02010609060101010101" charset="-122"/>
              </a:rPr>
              <a:t>1871</a:t>
            </a:r>
            <a:r>
              <a:rPr lang="zh-CN" sz="2400" b="0">
                <a:solidFill>
                  <a:srgbClr val="231F20"/>
                </a:solidFill>
                <a:latin typeface="黑体" panose="02010609060101010101" charset="-122"/>
                <a:ea typeface="黑体" panose="02010609060101010101" charset="-122"/>
                <a:cs typeface="黑体" panose="02010609060101010101" charset="-122"/>
              </a:rPr>
              <a:t>年</a:t>
            </a:r>
            <a:r>
              <a:rPr lang="en-US" sz="2400" b="0">
                <a:solidFill>
                  <a:srgbClr val="231F20"/>
                </a:solidFill>
                <a:latin typeface="黑体" panose="02010609060101010101" charset="-122"/>
                <a:ea typeface="黑体" panose="02010609060101010101" charset="-122"/>
                <a:cs typeface="黑体" panose="02010609060101010101" charset="-122"/>
              </a:rPr>
              <a:t>5</a:t>
            </a:r>
            <a:r>
              <a:rPr lang="zh-CN" sz="2400" b="0">
                <a:solidFill>
                  <a:srgbClr val="231F20"/>
                </a:solidFill>
                <a:latin typeface="黑体" panose="02010609060101010101" charset="-122"/>
                <a:ea typeface="黑体" panose="02010609060101010101" charset="-122"/>
                <a:cs typeface="黑体" panose="02010609060101010101" charset="-122"/>
              </a:rPr>
              <a:t>月</a:t>
            </a:r>
            <a:r>
              <a:rPr lang="en-US" sz="2400" b="0">
                <a:solidFill>
                  <a:srgbClr val="231F20"/>
                </a:solidFill>
                <a:latin typeface="黑体" panose="02010609060101010101" charset="-122"/>
                <a:ea typeface="黑体" panose="02010609060101010101" charset="-122"/>
                <a:cs typeface="黑体" panose="02010609060101010101" charset="-122"/>
              </a:rPr>
              <a:t>28</a:t>
            </a:r>
            <a:r>
              <a:rPr lang="zh-CN" sz="2400" b="0">
                <a:solidFill>
                  <a:srgbClr val="231F20"/>
                </a:solidFill>
                <a:latin typeface="黑体" panose="02010609060101010101" charset="-122"/>
                <a:ea typeface="黑体" panose="02010609060101010101" charset="-122"/>
                <a:cs typeface="黑体" panose="02010609060101010101" charset="-122"/>
              </a:rPr>
              <a:t>日，巴黎公社被法国资产阶级和普鲁士联合扼杀。</a:t>
            </a:r>
            <a:endParaRPr lang="zh-CN" altLang="en-US" sz="2400">
              <a:latin typeface="黑体" panose="02010609060101010101" charset="-122"/>
              <a:ea typeface="黑体" panose="02010609060101010101" charset="-122"/>
              <a:cs typeface="黑体" panose="02010609060101010101" charset="-122"/>
            </a:endParaRPr>
          </a:p>
        </p:txBody>
      </p:sp>
      <p:sp>
        <p:nvSpPr>
          <p:cNvPr id="7" name="文本框 6"/>
          <p:cNvSpPr txBox="1"/>
          <p:nvPr/>
        </p:nvSpPr>
        <p:spPr>
          <a:xfrm>
            <a:off x="956945" y="1316990"/>
            <a:ext cx="1390015" cy="429895"/>
          </a:xfrm>
          <a:prstGeom prst="rect">
            <a:avLst/>
          </a:prstGeom>
          <a:gradFill>
            <a:gsLst>
              <a:gs pos="100000">
                <a:srgbClr val="FBFB11"/>
              </a:gs>
              <a:gs pos="100000">
                <a:srgbClr val="838309"/>
              </a:gs>
            </a:gsLst>
            <a:lin ang="0" scaled="0"/>
          </a:gradFill>
        </p:spPr>
        <p:txBody>
          <a:bodyPr wrap="square" rtlCol="0">
            <a:spAutoFit/>
          </a:bodyPr>
          <a:lstStyle/>
          <a:p>
            <a:r>
              <a:rPr lang="zh-CN" altLang="en-US" sz="2200">
                <a:solidFill>
                  <a:srgbClr val="FF0000"/>
                </a:solidFill>
              </a:rPr>
              <a:t>失败原因：</a:t>
            </a:r>
            <a:endParaRPr lang="zh-CN" altLang="en-US" sz="2200">
              <a:solidFill>
                <a:srgbClr val="FF0000"/>
              </a:solidFill>
            </a:endParaRPr>
          </a:p>
        </p:txBody>
      </p:sp>
      <p:sp>
        <p:nvSpPr>
          <p:cNvPr id="15" name="文本框 14"/>
          <p:cNvSpPr txBox="1"/>
          <p:nvPr/>
        </p:nvSpPr>
        <p:spPr>
          <a:xfrm>
            <a:off x="723900" y="1790065"/>
            <a:ext cx="11094085" cy="2214880"/>
          </a:xfrm>
          <a:prstGeom prst="rect">
            <a:avLst/>
          </a:prstGeom>
          <a:noFill/>
          <a:ln w="9525">
            <a:noFill/>
          </a:ln>
        </p:spPr>
        <p:txBody>
          <a:bodyPr wrap="square">
            <a:spAutoFit/>
          </a:bodyPr>
          <a:lstStyle/>
          <a:p>
            <a:pPr indent="0"/>
            <a:r>
              <a:rPr lang="zh-CN" sz="2300" b="0">
                <a:solidFill>
                  <a:srgbClr val="FF0000"/>
                </a:solidFill>
                <a:latin typeface="黑体" panose="02010609060101010101" charset="-122"/>
                <a:ea typeface="黑体" panose="02010609060101010101" charset="-122"/>
              </a:rPr>
              <a:t>⑴</a:t>
            </a:r>
            <a:r>
              <a:rPr lang="zh-CN" sz="2300" b="0">
                <a:solidFill>
                  <a:srgbClr val="FF0000"/>
                </a:solidFill>
                <a:latin typeface="宋体" panose="02010600030101010101" pitchFamily="2" charset="-122"/>
                <a:ea typeface="楷体" panose="02010609060101010101" charset="-122"/>
              </a:rPr>
              <a:t>根本原因</a:t>
            </a:r>
            <a:r>
              <a:rPr lang="zh-CN" sz="2300" b="0">
                <a:solidFill>
                  <a:schemeClr val="tx1">
                    <a:lumMod val="50000"/>
                  </a:schemeClr>
                </a:solidFill>
                <a:latin typeface="宋体" panose="02010600030101010101" pitchFamily="2" charset="-122"/>
                <a:ea typeface="楷体" panose="02010609060101010101" charset="-122"/>
              </a:rPr>
              <a:t>：</a:t>
            </a:r>
            <a:r>
              <a:rPr lang="zh-CN" sz="2300" b="1">
                <a:solidFill>
                  <a:schemeClr val="tx1">
                    <a:lumMod val="50000"/>
                  </a:schemeClr>
                </a:solidFill>
                <a:ea typeface="楷体" panose="02010609060101010101" charset="-122"/>
              </a:rPr>
              <a:t>法国资本主义处于上升时期，法国政治、经济发展还不足以废除资本主义生产方式（即:不具备无产阶级进行社会主义革命并取得成功的客观条件）；</a:t>
            </a:r>
            <a:endParaRPr lang="zh-CN" sz="2300" b="0">
              <a:solidFill>
                <a:schemeClr val="tx1">
                  <a:lumMod val="50000"/>
                </a:schemeClr>
              </a:solidFill>
              <a:latin typeface="宋体" pitchFamily="2" charset="-122"/>
              <a:ea typeface="楷体" panose="02010609060101010101" charset="-122"/>
            </a:endParaRPr>
          </a:p>
          <a:p>
            <a:pPr indent="0"/>
            <a:r>
              <a:rPr lang="zh-CN" sz="2300" b="0">
                <a:solidFill>
                  <a:srgbClr val="FF0000"/>
                </a:solidFill>
                <a:latin typeface="黑体" panose="02010609060101010101" charset="-122"/>
                <a:ea typeface="黑体" panose="02010609060101010101" charset="-122"/>
              </a:rPr>
              <a:t>⑵</a:t>
            </a:r>
            <a:r>
              <a:rPr lang="zh-CN" sz="2300" b="0">
                <a:solidFill>
                  <a:srgbClr val="FF0000"/>
                </a:solidFill>
                <a:latin typeface="宋体" panose="02010600030101010101" pitchFamily="2" charset="-122"/>
                <a:ea typeface="楷体" panose="02010609060101010101" charset="-122"/>
              </a:rPr>
              <a:t>客观原因</a:t>
            </a:r>
            <a:r>
              <a:rPr lang="zh-CN" sz="2300" b="0">
                <a:solidFill>
                  <a:schemeClr val="tx1">
                    <a:lumMod val="50000"/>
                  </a:schemeClr>
                </a:solidFill>
                <a:latin typeface="宋体" panose="02010600030101010101" pitchFamily="2" charset="-122"/>
                <a:ea typeface="楷体" panose="02010609060101010101" charset="-122"/>
              </a:rPr>
              <a:t>：</a:t>
            </a:r>
            <a:r>
              <a:rPr lang="zh-CN" sz="2300" b="0">
                <a:solidFill>
                  <a:schemeClr val="tx1">
                    <a:lumMod val="50000"/>
                  </a:schemeClr>
                </a:solidFill>
                <a:latin typeface="楷体" panose="02010609060101010101" charset="-122"/>
                <a:ea typeface="楷体" panose="02010609060101010101" charset="-122"/>
              </a:rPr>
              <a:t>资产阶级</a:t>
            </a:r>
            <a:r>
              <a:rPr lang="zh-CN" sz="2300">
                <a:solidFill>
                  <a:schemeClr val="tx1">
                    <a:lumMod val="50000"/>
                  </a:schemeClr>
                </a:solidFill>
                <a:latin typeface="楷体" panose="02010609060101010101" charset="-122"/>
                <a:ea typeface="楷体" panose="02010609060101010101" charset="-122"/>
                <a:sym typeface="+mn-ea"/>
              </a:rPr>
              <a:t>反动势力</a:t>
            </a:r>
            <a:r>
              <a:rPr kumimoji="1" lang="zh-CN" altLang="en-US" sz="2300" noProof="0">
                <a:solidFill>
                  <a:schemeClr val="tx1">
                    <a:lumMod val="50000"/>
                  </a:schemeClr>
                </a:solidFill>
                <a:effectLst>
                  <a:outerShdw blurRad="38100" dist="38100" dir="2700000" algn="tl">
                    <a:srgbClr val="C0C0C0"/>
                  </a:outerShdw>
                </a:effectLst>
                <a:latin typeface="楷体" panose="02010609060101010101" charset="-122"/>
                <a:ea typeface="楷体" panose="02010609060101010101" charset="-122"/>
                <a:sym typeface="+mn-ea"/>
              </a:rPr>
              <a:t>过于强大，</a:t>
            </a:r>
            <a:r>
              <a:rPr lang="zh-CN" sz="2300" b="0">
                <a:solidFill>
                  <a:schemeClr val="tx1">
                    <a:lumMod val="50000"/>
                  </a:schemeClr>
                </a:solidFill>
                <a:latin typeface="楷体" panose="02010609060101010101" charset="-122"/>
                <a:ea typeface="楷体" panose="02010609060101010101" charset="-122"/>
              </a:rPr>
              <a:t>国内外联合镇压</a:t>
            </a:r>
            <a:r>
              <a:rPr lang="zh-CN" sz="2000" b="0">
                <a:solidFill>
                  <a:schemeClr val="tx1">
                    <a:lumMod val="50000"/>
                  </a:schemeClr>
                </a:solidFill>
                <a:latin typeface="楷体" panose="02010609060101010101" charset="-122"/>
                <a:ea typeface="楷体" panose="02010609060101010101" charset="-122"/>
              </a:rPr>
              <a:t>（法国资产阶级和普鲁士）</a:t>
            </a:r>
            <a:endParaRPr lang="zh-CN" sz="2000" b="0">
              <a:solidFill>
                <a:schemeClr val="tx1">
                  <a:lumMod val="50000"/>
                </a:schemeClr>
              </a:solidFill>
              <a:latin typeface="宋体" pitchFamily="2" charset="-122"/>
              <a:ea typeface="楷体" panose="02010609060101010101" charset="-122"/>
            </a:endParaRPr>
          </a:p>
          <a:p>
            <a:pPr indent="0"/>
            <a:r>
              <a:rPr lang="zh-CN" sz="2300" b="0">
                <a:solidFill>
                  <a:srgbClr val="FF0000"/>
                </a:solidFill>
                <a:latin typeface="黑体" panose="02010609060101010101" charset="-122"/>
                <a:ea typeface="黑体" panose="02010609060101010101" charset="-122"/>
              </a:rPr>
              <a:t>⑶</a:t>
            </a:r>
            <a:r>
              <a:rPr lang="zh-CN" sz="2300" b="0">
                <a:solidFill>
                  <a:srgbClr val="FF0000"/>
                </a:solidFill>
                <a:latin typeface="宋体" panose="02010600030101010101" pitchFamily="2" charset="-122"/>
                <a:ea typeface="楷体" panose="02010609060101010101" charset="-122"/>
              </a:rPr>
              <a:t>主观原因</a:t>
            </a:r>
            <a:r>
              <a:rPr lang="zh-CN" sz="2300" b="0">
                <a:solidFill>
                  <a:schemeClr val="tx1">
                    <a:lumMod val="50000"/>
                  </a:schemeClr>
                </a:solidFill>
                <a:latin typeface="宋体" panose="02010600030101010101" pitchFamily="2" charset="-122"/>
                <a:ea typeface="楷体" panose="02010609060101010101" charset="-122"/>
              </a:rPr>
              <a:t>：法国工人阶级力量弱小，在政治上还不成熟</a:t>
            </a:r>
            <a:endParaRPr lang="zh-CN" sz="2300" b="0">
              <a:solidFill>
                <a:schemeClr val="tx1">
                  <a:lumMod val="50000"/>
                </a:schemeClr>
              </a:solidFill>
              <a:latin typeface="宋体" panose="02010600030101010101" pitchFamily="2" charset="-122"/>
              <a:ea typeface="楷体" panose="02010609060101010101" charset="-122"/>
            </a:endParaRPr>
          </a:p>
          <a:p>
            <a:pPr indent="0"/>
            <a:r>
              <a:rPr lang="en-US" sz="2300">
                <a:solidFill>
                  <a:schemeClr val="tx1">
                    <a:lumMod val="50000"/>
                  </a:schemeClr>
                </a:solidFill>
                <a:latin typeface="宋体" panose="02010600030101010101" pitchFamily="2" charset="-122"/>
                <a:sym typeface="+mn-ea"/>
              </a:rPr>
              <a:t>① </a:t>
            </a:r>
            <a:r>
              <a:rPr lang="zh-CN" sz="2300" b="0">
                <a:solidFill>
                  <a:schemeClr val="tx1">
                    <a:lumMod val="50000"/>
                  </a:schemeClr>
                </a:solidFill>
                <a:latin typeface="宋体" panose="02010600030101010101" pitchFamily="2" charset="-122"/>
                <a:ea typeface="楷体" panose="02010609060101010101" charset="-122"/>
              </a:rPr>
              <a:t>没有成熟的无产阶级政党领导；</a:t>
            </a:r>
            <a:r>
              <a:rPr lang="zh-CN" sz="2300">
                <a:solidFill>
                  <a:schemeClr val="tx1">
                    <a:lumMod val="50000"/>
                  </a:schemeClr>
                </a:solidFill>
                <a:latin typeface="宋体" panose="02010600030101010101" pitchFamily="2" charset="-122"/>
                <a:ea typeface="楷体" panose="02010609060101010101" charset="-122"/>
                <a:sym typeface="+mn-ea"/>
              </a:rPr>
              <a:t>② </a:t>
            </a:r>
            <a:r>
              <a:rPr lang="zh-CN" sz="2300" b="0">
                <a:solidFill>
                  <a:schemeClr val="tx1">
                    <a:lumMod val="50000"/>
                  </a:schemeClr>
                </a:solidFill>
                <a:latin typeface="宋体" panose="02010600030101010101" pitchFamily="2" charset="-122"/>
                <a:ea typeface="楷体" panose="02010609060101010101" charset="-122"/>
              </a:rPr>
              <a:t>未能乘胜追击残敌；</a:t>
            </a:r>
            <a:r>
              <a:rPr lang="zh-CN" sz="2300">
                <a:solidFill>
                  <a:schemeClr val="tx1">
                    <a:lumMod val="50000"/>
                  </a:schemeClr>
                </a:solidFill>
                <a:latin typeface="宋体" panose="02010600030101010101" pitchFamily="2" charset="-122"/>
                <a:ea typeface="楷体" panose="02010609060101010101" charset="-122"/>
                <a:sym typeface="+mn-ea"/>
              </a:rPr>
              <a:t>③ </a:t>
            </a:r>
            <a:r>
              <a:rPr lang="zh-CN" sz="2300" b="0">
                <a:solidFill>
                  <a:schemeClr val="tx1">
                    <a:lumMod val="50000"/>
                  </a:schemeClr>
                </a:solidFill>
                <a:latin typeface="宋体" panose="02010600030101010101" pitchFamily="2" charset="-122"/>
                <a:ea typeface="楷体" panose="02010609060101010101" charset="-122"/>
              </a:rPr>
              <a:t>未没收法兰西银行，让它给反动政府以资助；</a:t>
            </a:r>
            <a:r>
              <a:rPr lang="zh-CN" sz="2300" b="0">
                <a:solidFill>
                  <a:schemeClr val="tx1">
                    <a:lumMod val="50000"/>
                  </a:schemeClr>
                </a:solidFill>
                <a:latin typeface="楷体" panose="02010609060101010101" charset="-122"/>
                <a:ea typeface="楷体" panose="02010609060101010101" charset="-122"/>
              </a:rPr>
              <a:t>④</a:t>
            </a:r>
            <a:r>
              <a:rPr lang="zh-CN" sz="2300" b="0">
                <a:solidFill>
                  <a:schemeClr val="tx1">
                    <a:lumMod val="50000"/>
                  </a:schemeClr>
                </a:solidFill>
                <a:latin typeface="宋体" panose="02010600030101010101" pitchFamily="2" charset="-122"/>
                <a:ea typeface="楷体" panose="02010609060101010101" charset="-122"/>
              </a:rPr>
              <a:t>未能建立巩固的工农联盟，无产阶级孤军作战。</a:t>
            </a:r>
            <a:endParaRPr lang="zh-CN" altLang="en-US" sz="2300" b="0">
              <a:solidFill>
                <a:schemeClr val="tx1">
                  <a:lumMod val="50000"/>
                </a:schemeClr>
              </a:solidFill>
              <a:latin typeface="宋体" pitchFamily="2" charset="-122"/>
              <a:ea typeface="楷体" panose="02010609060101010101" charset="-122"/>
            </a:endParaRPr>
          </a:p>
        </p:txBody>
      </p:sp>
      <p:sp>
        <p:nvSpPr>
          <p:cNvPr id="16" name="文本框 15"/>
          <p:cNvSpPr txBox="1"/>
          <p:nvPr/>
        </p:nvSpPr>
        <p:spPr>
          <a:xfrm>
            <a:off x="2580005" y="1326515"/>
            <a:ext cx="9164320" cy="429895"/>
          </a:xfrm>
          <a:prstGeom prst="rect">
            <a:avLst/>
          </a:prstGeom>
          <a:solidFill>
            <a:srgbClr val="FFFF00"/>
          </a:solidFill>
        </p:spPr>
        <p:txBody>
          <a:bodyPr wrap="none" rtlCol="0" anchor="t">
            <a:spAutoFit/>
          </a:bodyPr>
          <a:lstStyle/>
          <a:p>
            <a:pPr lvl="0" algn="ctr" defTabSz="457200"/>
            <a:r>
              <a:rPr lang="zh-CN" altLang="en-US" sz="2200" b="1">
                <a:solidFill>
                  <a:srgbClr val="FF0000"/>
                </a:solidFill>
                <a:effectLst/>
                <a:latin typeface="方正粗黑宋简体" pitchFamily="2" charset="-122"/>
                <a:ea typeface="方正粗黑宋简体" pitchFamily="2" charset="-122"/>
                <a:sym typeface="+mn-ea"/>
              </a:rPr>
              <a:t>经济基础决定上层建筑；革命的理论和实践发展受到历史客观条件的制约</a:t>
            </a:r>
            <a:endParaRPr lang="zh-CN" altLang="en-US" sz="2200" b="1">
              <a:solidFill>
                <a:srgbClr val="FF0000"/>
              </a:solidFill>
              <a:effectLst/>
              <a:latin typeface="方正粗黑宋简体" panose="02000000000000000000" pitchFamily="2" charset="-122"/>
              <a:ea typeface="方正粗黑宋简体" panose="02000000000000000000" pitchFamily="2" charset="-122"/>
              <a:sym typeface="+mn-ea"/>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linds(horizontal)">
                                      <p:cBhvr>
                                        <p:cTn id="12" dur="500"/>
                                        <p:tgtEl>
                                          <p:spTgt spid="1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16" grpId="0"/>
      <p:bldP spid="7" grpId="0"/>
      <p:bldP spid="15"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57379" name="矩形 2"/>
          <p:cNvSpPr/>
          <p:nvPr/>
        </p:nvSpPr>
        <p:spPr>
          <a:xfrm>
            <a:off x="4264025" y="3167063"/>
            <a:ext cx="3703638" cy="1739900"/>
          </a:xfrm>
          <a:prstGeom prst="rect">
            <a:avLst/>
          </a:prstGeom>
          <a:noFill/>
          <a:ln w="9525">
            <a:noFill/>
          </a:ln>
        </p:spPr>
        <p:txBody>
          <a:bodyPr>
            <a:spAutoFit/>
          </a:bodyPr>
          <a:lstStyle/>
          <a:p>
            <a:pPr algn="ctr"/>
            <a:r>
              <a:rPr lang="zh-CN" altLang="zh-CN" b="1">
                <a:latin typeface="Arial" panose="020b0604020202020204" pitchFamily="34" charset="0"/>
                <a:ea typeface="黑体" panose="02010609060101010101" charset="-122"/>
              </a:rPr>
              <a:t>英国宪章运动</a:t>
            </a:r>
            <a:endParaRPr lang="zh-CN" altLang="zh-CN" b="1">
              <a:latin typeface="Arial" pitchFamily="34" charset="0"/>
              <a:ea typeface="黑体" charset="-122"/>
            </a:endParaRPr>
          </a:p>
          <a:p>
            <a:r>
              <a:rPr lang="zh-CN" altLang="zh-CN" b="1">
                <a:latin typeface="Arial" panose="020b0604020202020204" pitchFamily="34" charset="0"/>
                <a:ea typeface="黑体" panose="02010609060101010101" charset="-122"/>
              </a:rPr>
              <a:t>工人们认为，假如工人有</a:t>
            </a:r>
            <a:r>
              <a:rPr lang="zh-CN" altLang="zh-CN" b="1">
                <a:solidFill>
                  <a:srgbClr val="0000FF"/>
                </a:solidFill>
                <a:latin typeface="Arial" panose="020b0604020202020204" pitchFamily="34" charset="0"/>
                <a:ea typeface="黑体" panose="02010609060101010101" charset="-122"/>
              </a:rPr>
              <a:t>选举权</a:t>
            </a:r>
            <a:r>
              <a:rPr lang="zh-CN" altLang="zh-CN" b="1">
                <a:latin typeface="Arial" panose="020b0604020202020204" pitchFamily="34" charset="0"/>
                <a:ea typeface="黑体" panose="02010609060101010101" charset="-122"/>
              </a:rPr>
              <a:t>，就会有一个比现在的议会更愿促进工人利益的立法机构</a:t>
            </a:r>
            <a:r>
              <a:rPr lang="zh-CN" altLang="zh-CN" b="1">
                <a:latin typeface="黑体" panose="02010609060101010101" charset="-122"/>
                <a:ea typeface="黑体" panose="02010609060101010101" charset="-122"/>
              </a:rPr>
              <a:t>……</a:t>
            </a:r>
            <a:r>
              <a:rPr lang="zh-CN" altLang="zh-CN" b="1">
                <a:latin typeface="Arial" panose="020b0604020202020204" pitchFamily="34" charset="0"/>
                <a:ea typeface="黑体" panose="02010609060101010101" charset="-122"/>
              </a:rPr>
              <a:t>就会采取一些措施来保证更平等地分配他们创造的成果。</a:t>
            </a:r>
            <a:endParaRPr lang="zh-CN" altLang="zh-CN" b="1">
              <a:latin typeface="Arial" panose="020b0604020202020204" pitchFamily="34" charset="0"/>
              <a:ea typeface="黑体" panose="02010609060101010101" charset="-122"/>
            </a:endParaRPr>
          </a:p>
        </p:txBody>
      </p:sp>
      <p:pic>
        <p:nvPicPr>
          <p:cNvPr id="357382" name="Picture 5"/>
          <p:cNvPicPr>
            <a:picLocks noChangeAspect="1"/>
          </p:cNvPicPr>
          <p:nvPr/>
        </p:nvPicPr>
        <p:blipFill>
          <a:blip r:embed="rId3"/>
          <a:stretch>
            <a:fillRect/>
          </a:stretch>
        </p:blipFill>
        <p:spPr>
          <a:xfrm>
            <a:off x="177800" y="808038"/>
            <a:ext cx="3686175" cy="2344737"/>
          </a:xfrm>
          <a:prstGeom prst="rect">
            <a:avLst/>
          </a:prstGeom>
          <a:noFill/>
          <a:ln w="9525">
            <a:noFill/>
          </a:ln>
        </p:spPr>
      </p:pic>
      <p:sp>
        <p:nvSpPr>
          <p:cNvPr id="202759" name="矩形 1"/>
          <p:cNvSpPr>
            <a:spLocks noChangeArrowheads="1"/>
          </p:cNvSpPr>
          <p:nvPr/>
        </p:nvSpPr>
        <p:spPr bwMode="auto">
          <a:xfrm>
            <a:off x="195263" y="3113088"/>
            <a:ext cx="3711575" cy="2014538"/>
          </a:xfrm>
          <a:prstGeom prst="rect">
            <a:avLst/>
          </a:prstGeom>
          <a:noFill/>
          <a:ln w="9525">
            <a:noFill/>
            <a:miter lim="800000"/>
          </a:ln>
        </p:spPr>
        <p:txBody>
          <a:bodyPr>
            <a:spAutoFit/>
          </a:bodyPr>
          <a:lstStyle/>
          <a:p>
            <a:pPr algn="ctr"/>
            <a:r>
              <a:rPr lang="zh-CN" altLang="zh-CN" b="1">
                <a:effectLst>
                  <a:outerShdw blurRad="38100" dist="38100" dir="2700000">
                    <a:srgbClr val="C0C0C0"/>
                  </a:outerShdw>
                </a:effectLst>
                <a:latin typeface="Arial" panose="020b0604020202020204" pitchFamily="34" charset="0"/>
              </a:rPr>
              <a:t>“捣毁机器运动”</a:t>
            </a:r>
            <a:endParaRPr lang="zh-CN" altLang="zh-CN" b="1">
              <a:effectLst>
                <a:outerShdw blurRad="38100" dist="38100" dir="2700000">
                  <a:srgbClr val="C0C0C0"/>
                </a:outerShdw>
              </a:effectLst>
              <a:latin typeface="Arial" pitchFamily="34" charset="0"/>
            </a:endParaRPr>
          </a:p>
          <a:p>
            <a:r>
              <a:rPr lang="zh-CN" altLang="zh-CN" b="1">
                <a:effectLst>
                  <a:outerShdw blurRad="38100" dist="38100" dir="2700000">
                    <a:srgbClr val="C0C0C0"/>
                  </a:outerShdw>
                </a:effectLst>
                <a:latin typeface="Arial" panose="020b0604020202020204" pitchFamily="34" charset="0"/>
              </a:rPr>
              <a:t>工业革命时期，机器生产逐渐排斥手工劳动</a:t>
            </a:r>
            <a:r>
              <a:rPr lang="zh-CN" altLang="en-US" b="1">
                <a:effectLst>
                  <a:outerShdw blurRad="38100" dist="38100" dir="2700000">
                    <a:srgbClr val="C0C0C0"/>
                  </a:outerShdw>
                </a:effectLst>
                <a:latin typeface="Arial" panose="020b0604020202020204" pitchFamily="34" charset="0"/>
              </a:rPr>
              <a:t>。</a:t>
            </a:r>
            <a:r>
              <a:rPr lang="zh-CN" altLang="zh-CN" b="1">
                <a:effectLst>
                  <a:outerShdw blurRad="38100" dist="38100" dir="2700000">
                    <a:srgbClr val="C0C0C0"/>
                  </a:outerShdw>
                </a:effectLst>
                <a:latin typeface="Arial" panose="020b0604020202020204" pitchFamily="34" charset="0"/>
              </a:rPr>
              <a:t>大批手工业者破产，工人失业，工资下跌。当时工人</a:t>
            </a:r>
            <a:r>
              <a:rPr lang="zh-CN" altLang="zh-CN" b="1">
                <a:solidFill>
                  <a:srgbClr val="0000FF"/>
                </a:solidFill>
                <a:effectLst>
                  <a:outerShdw blurRad="38100" dist="38100" dir="2700000">
                    <a:srgbClr val="C0C0C0"/>
                  </a:outerShdw>
                </a:effectLst>
                <a:latin typeface="Arial" panose="020b0604020202020204" pitchFamily="34" charset="0"/>
              </a:rPr>
              <a:t>把机器视为贫困的根源</a:t>
            </a:r>
            <a:r>
              <a:rPr lang="zh-CN" altLang="zh-CN" b="1">
                <a:effectLst>
                  <a:outerShdw blurRad="38100" dist="38100" dir="2700000">
                    <a:srgbClr val="C0C0C0"/>
                  </a:outerShdw>
                </a:effectLst>
                <a:latin typeface="Arial" panose="020b0604020202020204" pitchFamily="34" charset="0"/>
              </a:rPr>
              <a:t>，用捣毁机器作为反对企业主，争取改善劳动条件的手段</a:t>
            </a:r>
            <a:r>
              <a:rPr lang="zh-CN" altLang="zh-CN" b="1">
                <a:solidFill>
                  <a:srgbClr val="434343"/>
                </a:solidFill>
                <a:effectLst>
                  <a:outerShdw blurRad="38100" dist="38100" dir="2700000">
                    <a:srgbClr val="C0C0C0"/>
                  </a:outerShdw>
                </a:effectLst>
                <a:latin typeface="Arial" panose="020b0604020202020204" pitchFamily="34" charset="0"/>
              </a:rPr>
              <a:t>，</a:t>
            </a:r>
            <a:r>
              <a:rPr lang="zh-CN" altLang="zh-CN" b="1">
                <a:effectLst>
                  <a:outerShdw blurRad="38100" dist="38100" dir="2700000">
                    <a:srgbClr val="C0C0C0"/>
                  </a:outerShdw>
                </a:effectLst>
                <a:latin typeface="Arial" panose="020b0604020202020204" pitchFamily="34" charset="0"/>
              </a:rPr>
              <a:t>但禁止对人身施用暴力。</a:t>
            </a:r>
            <a:endParaRPr lang="zh-CN" altLang="zh-CN" b="1">
              <a:effectLst>
                <a:outerShdw blurRad="38100" dist="38100" dir="2700000">
                  <a:srgbClr val="C0C0C0"/>
                </a:outerShdw>
              </a:effectLst>
              <a:latin typeface="Arial" panose="020b0604020202020204" pitchFamily="34" charset="0"/>
            </a:endParaRPr>
          </a:p>
        </p:txBody>
      </p:sp>
      <p:pic>
        <p:nvPicPr>
          <p:cNvPr id="357384" name="Picture 10" descr="t0145633798323fb5a9"/>
          <p:cNvPicPr>
            <a:picLocks noChangeAspect="1"/>
          </p:cNvPicPr>
          <p:nvPr/>
        </p:nvPicPr>
        <p:blipFill>
          <a:blip r:embed="rId4"/>
          <a:stretch>
            <a:fillRect/>
          </a:stretch>
        </p:blipFill>
        <p:spPr>
          <a:xfrm>
            <a:off x="4137025" y="820738"/>
            <a:ext cx="3686175" cy="2286000"/>
          </a:xfrm>
          <a:prstGeom prst="rect">
            <a:avLst/>
          </a:prstGeom>
          <a:noFill/>
          <a:ln w="9525">
            <a:noFill/>
          </a:ln>
        </p:spPr>
      </p:pic>
      <p:pic>
        <p:nvPicPr>
          <p:cNvPr id="357385" name="Picture 12" descr="t017d9306edc2d3c924"/>
          <p:cNvPicPr>
            <a:picLocks noChangeAspect="1"/>
          </p:cNvPicPr>
          <p:nvPr/>
        </p:nvPicPr>
        <p:blipFill>
          <a:blip r:embed="rId5"/>
          <a:stretch>
            <a:fillRect/>
          </a:stretch>
        </p:blipFill>
        <p:spPr>
          <a:xfrm>
            <a:off x="8401050" y="793750"/>
            <a:ext cx="3606800" cy="2355850"/>
          </a:xfrm>
          <a:prstGeom prst="rect">
            <a:avLst/>
          </a:prstGeom>
          <a:noFill/>
          <a:ln w="9525">
            <a:noFill/>
          </a:ln>
        </p:spPr>
      </p:pic>
      <p:sp>
        <p:nvSpPr>
          <p:cNvPr id="357386" name="Text Box 13"/>
          <p:cNvSpPr txBox="1"/>
          <p:nvPr/>
        </p:nvSpPr>
        <p:spPr>
          <a:xfrm>
            <a:off x="8477250" y="3222625"/>
            <a:ext cx="3425825" cy="1465263"/>
          </a:xfrm>
          <a:prstGeom prst="rect">
            <a:avLst/>
          </a:prstGeom>
          <a:noFill/>
          <a:ln w="9525">
            <a:noFill/>
          </a:ln>
        </p:spPr>
        <p:txBody>
          <a:bodyPr>
            <a:spAutoFit/>
          </a:bodyPr>
          <a:lstStyle/>
          <a:p>
            <a:pPr algn="ctr"/>
            <a:r>
              <a:rPr lang="zh-CN" altLang="en-US" b="1">
                <a:latin typeface="Arial" panose="020b0604020202020204" pitchFamily="34" charset="0"/>
                <a:ea typeface="黑体" panose="02010609060101010101" charset="-122"/>
              </a:rPr>
              <a:t>巴黎公社</a:t>
            </a:r>
            <a:endParaRPr lang="zh-CN" altLang="en-US" b="1">
              <a:latin typeface="Arial" pitchFamily="34" charset="0"/>
              <a:ea typeface="黑体" charset="-122"/>
            </a:endParaRPr>
          </a:p>
          <a:p>
            <a:r>
              <a:rPr lang="zh-CN" altLang="en-US" b="1">
                <a:latin typeface="Arial" panose="020b0604020202020204" pitchFamily="34" charset="0"/>
                <a:ea typeface="黑体" panose="02010609060101010101" charset="-122"/>
              </a:rPr>
              <a:t>公社的伟大社会措施就是它本身的存在和工作。他所采取的各项具体措施，只能显示出走向属于人民，由</a:t>
            </a:r>
            <a:r>
              <a:rPr lang="zh-CN" altLang="en-US" b="1">
                <a:solidFill>
                  <a:srgbClr val="0000FF"/>
                </a:solidFill>
                <a:latin typeface="Arial" panose="020b0604020202020204" pitchFamily="34" charset="0"/>
                <a:ea typeface="黑体" panose="02010609060101010101" charset="-122"/>
              </a:rPr>
              <a:t>人民掌权</a:t>
            </a:r>
            <a:r>
              <a:rPr lang="zh-CN" altLang="en-US" b="1">
                <a:latin typeface="Arial" panose="020b0604020202020204" pitchFamily="34" charset="0"/>
                <a:ea typeface="黑体" panose="02010609060101010101" charset="-122"/>
              </a:rPr>
              <a:t>的政府的趋势。</a:t>
            </a:r>
            <a:endParaRPr lang="zh-CN" altLang="en-US" b="1">
              <a:latin typeface="Arial" panose="020b0604020202020204" pitchFamily="34" charset="0"/>
              <a:ea typeface="黑体" panose="02010609060101010101" charset="-122"/>
            </a:endParaRPr>
          </a:p>
        </p:txBody>
      </p:sp>
      <p:sp>
        <p:nvSpPr>
          <p:cNvPr id="42" name="矩形: 圆角 41"/>
          <p:cNvSpPr/>
          <p:nvPr/>
        </p:nvSpPr>
        <p:spPr>
          <a:xfrm>
            <a:off x="230505" y="5287645"/>
            <a:ext cx="11771630" cy="1570355"/>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defTabSz="457200"/>
            <a:r>
              <a:rPr lang="en-US" altLang="zh-CN" sz="2800">
                <a:solidFill>
                  <a:srgbClr val="0000FF"/>
                </a:solidFill>
                <a:latin typeface="黑体" panose="02010609060101010101" charset="-122"/>
                <a:ea typeface="黑体" panose="02010609060101010101" charset="-122"/>
                <a:cs typeface="黑体" panose="02010609060101010101" charset="-122"/>
              </a:rPr>
              <a:t>19</a:t>
            </a:r>
            <a:r>
              <a:rPr lang="zh-CN" altLang="en-US" sz="2800">
                <a:solidFill>
                  <a:srgbClr val="0000FF"/>
                </a:solidFill>
                <a:latin typeface="黑体" panose="02010609060101010101" charset="-122"/>
                <a:ea typeface="黑体" panose="02010609060101010101" charset="-122"/>
                <a:cs typeface="黑体" panose="02010609060101010101" charset="-122"/>
              </a:rPr>
              <a:t>世纪欧洲工人运动的发展（工业革命前后对比）</a:t>
            </a:r>
            <a:r>
              <a:rPr lang="zh-CN" altLang="en-US" sz="2800">
                <a:solidFill>
                  <a:srgbClr val="0000FF"/>
                </a:solidFill>
                <a:latin typeface="方正粗黑宋简体" pitchFamily="2" charset="-122"/>
                <a:ea typeface="方正粗黑宋简体" pitchFamily="2" charset="-122"/>
              </a:rPr>
              <a:t>：</a:t>
            </a:r>
            <a:endParaRPr lang="zh-CN" altLang="en-US" sz="2800">
              <a:solidFill>
                <a:srgbClr val="0000FF"/>
              </a:solidFill>
              <a:latin typeface="方正粗黑宋简体" panose="02000000000000000000" pitchFamily="2" charset="-122"/>
              <a:ea typeface="方正粗黑宋简体" panose="02000000000000000000" pitchFamily="2" charset="-122"/>
            </a:endParaRPr>
          </a:p>
          <a:p>
            <a:pPr lvl="0" defTabSz="457200"/>
            <a:r>
              <a:rPr lang="zh-CN" altLang="en-US" sz="2800">
                <a:solidFill>
                  <a:srgbClr val="FF0000"/>
                </a:solidFill>
                <a:latin typeface="楷体" panose="02010609060101010101" charset="-122"/>
                <a:ea typeface="楷体" panose="02010609060101010101" charset="-122"/>
              </a:rPr>
              <a:t>由自发斗争到自觉斗争；由关注经济状况到争取政治权利；由和平改良到暴力夺权</a:t>
            </a:r>
            <a:endParaRPr lang="zh-CN" altLang="en-US" sz="2800">
              <a:solidFill>
                <a:srgbClr val="FF0000"/>
              </a:solidFill>
              <a:latin typeface="楷体" panose="02010609060101010101" charset="-122"/>
              <a:ea typeface="楷体" panose="02010609060101010101" charset="-122"/>
            </a:endParaRPr>
          </a:p>
        </p:txBody>
      </p:sp>
      <p:sp>
        <p:nvSpPr>
          <p:cNvPr id="357388" name="Rectangle 23"/>
          <p:cNvSpPr/>
          <p:nvPr/>
        </p:nvSpPr>
        <p:spPr>
          <a:xfrm>
            <a:off x="402590" y="83185"/>
            <a:ext cx="6046470" cy="521970"/>
          </a:xfrm>
          <a:prstGeom prst="rect">
            <a:avLst/>
          </a:prstGeom>
          <a:noFill/>
          <a:ln w="9525">
            <a:noFill/>
          </a:ln>
        </p:spPr>
        <p:txBody>
          <a:bodyPr wrap="square">
            <a:spAutoFit/>
          </a:bodyPr>
          <a:lstStyle/>
          <a:p>
            <a:r>
              <a:rPr lang="zh-CN" altLang="en-US" sz="2800" b="1">
                <a:solidFill>
                  <a:srgbClr val="CC3300"/>
                </a:solidFill>
                <a:latin typeface="黑体" panose="02010609060101010101" charset="-122"/>
                <a:ea typeface="黑体" panose="02010609060101010101" charset="-122"/>
              </a:rPr>
              <a:t>知识总结：</a:t>
            </a:r>
            <a:r>
              <a:rPr lang="en-US" altLang="zh-CN" sz="2800" b="1">
                <a:solidFill>
                  <a:srgbClr val="CC3300"/>
                </a:solidFill>
                <a:latin typeface="黑体" panose="02010609060101010101" charset="-122"/>
                <a:ea typeface="黑体" panose="02010609060101010101" charset="-122"/>
              </a:rPr>
              <a:t>19</a:t>
            </a:r>
            <a:r>
              <a:rPr lang="zh-CN" altLang="en-US" sz="2800" b="1">
                <a:solidFill>
                  <a:srgbClr val="CC3300"/>
                </a:solidFill>
                <a:latin typeface="黑体" panose="02010609060101010101" charset="-122"/>
                <a:ea typeface="黑体" panose="02010609060101010101" charset="-122"/>
              </a:rPr>
              <a:t>世纪欧洲工人运动发展</a:t>
            </a:r>
            <a:endParaRPr lang="zh-CN" altLang="en-US" sz="2800" b="1">
              <a:solidFill>
                <a:srgbClr val="CC3300"/>
              </a:solidFill>
              <a:latin typeface="黑体" charset="-122"/>
              <a:ea typeface="黑体"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blinds(horizontal)">
                                      <p:cBhvr>
                                        <p:cTn id="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7890" name="对象 7"/>
          <p:cNvPicPr/>
          <p:nvPr/>
        </p:nvPicPr>
        <p:blipFill>
          <a:blip r:embed="rId2"/>
          <a:srcRect b="-9297"/>
          <a:stretch>
            <a:fillRect/>
          </a:stretch>
        </p:blipFill>
        <p:spPr>
          <a:xfrm>
            <a:off x="0" y="1612900"/>
            <a:ext cx="5197475" cy="3632200"/>
          </a:xfrm>
          <a:prstGeom prst="rect">
            <a:avLst/>
          </a:prstGeom>
          <a:noFill/>
          <a:ln w="9525">
            <a:noFill/>
          </a:ln>
        </p:spPr>
      </p:pic>
      <p:pic>
        <p:nvPicPr>
          <p:cNvPr id="37891" name="对象 8"/>
          <p:cNvPicPr/>
          <p:nvPr/>
        </p:nvPicPr>
        <p:blipFill>
          <a:blip r:embed="rId3"/>
          <a:srcRect b="-8362"/>
          <a:stretch>
            <a:fillRect/>
          </a:stretch>
        </p:blipFill>
        <p:spPr>
          <a:xfrm>
            <a:off x="5197475" y="1712913"/>
            <a:ext cx="3376613" cy="3532187"/>
          </a:xfrm>
          <a:prstGeom prst="rect">
            <a:avLst/>
          </a:prstGeom>
          <a:noFill/>
          <a:ln w="9525">
            <a:noFill/>
          </a:ln>
        </p:spPr>
      </p:pic>
      <p:pic>
        <p:nvPicPr>
          <p:cNvPr id="37892" name="Picture 4" descr="说明: http://p4.img.cctvpic.com/photoworkspace/contentimg/2018/11/29/2018112915120885045.JPG"/>
          <p:cNvPicPr>
            <a:picLocks noChangeAspect="1"/>
          </p:cNvPicPr>
          <p:nvPr/>
        </p:nvPicPr>
        <p:blipFill>
          <a:blip r:embed="rId4"/>
          <a:stretch>
            <a:fillRect/>
          </a:stretch>
        </p:blipFill>
        <p:spPr>
          <a:xfrm>
            <a:off x="8574088" y="1712913"/>
            <a:ext cx="3733800" cy="3011487"/>
          </a:xfrm>
          <a:prstGeom prst="rect">
            <a:avLst/>
          </a:prstGeom>
          <a:noFill/>
          <a:ln w="9525">
            <a:noFill/>
          </a:ln>
        </p:spPr>
      </p:pic>
      <p:sp>
        <p:nvSpPr>
          <p:cNvPr id="37893" name="矩形 4"/>
          <p:cNvSpPr/>
          <p:nvPr/>
        </p:nvSpPr>
        <p:spPr>
          <a:xfrm>
            <a:off x="1295400" y="192088"/>
            <a:ext cx="7294880" cy="521970"/>
          </a:xfrm>
          <a:prstGeom prst="rect">
            <a:avLst/>
          </a:prstGeom>
          <a:noFill/>
          <a:ln w="9525">
            <a:noFill/>
          </a:ln>
        </p:spPr>
        <p:txBody>
          <a:bodyPr wrap="none">
            <a:spAutoFit/>
          </a:bodyPr>
          <a:lstStyle/>
          <a:p>
            <a:r>
              <a:rPr lang="zh-CN" altLang="zh-CN" sz="2800" b="1">
                <a:latin typeface="Verdana" panose="020b0604030504040204" pitchFamily="34" charset="0"/>
                <a:ea typeface="微软雅黑" panose="020b0503020204020204" pitchFamily="34" charset="-122"/>
              </a:rPr>
              <a:t>马克思主义理论在</a:t>
            </a:r>
            <a:r>
              <a:rPr lang="zh-CN" altLang="en-US" sz="2800" b="1">
                <a:latin typeface="Verdana" panose="020b0604030504040204" pitchFamily="34" charset="0"/>
                <a:ea typeface="微软雅黑" panose="020b0503020204020204" pitchFamily="34" charset="-122"/>
              </a:rPr>
              <a:t>社会主义</a:t>
            </a:r>
            <a:r>
              <a:rPr lang="zh-CN" altLang="zh-CN" sz="2800" b="1">
                <a:latin typeface="Verdana" panose="020b0604030504040204" pitchFamily="34" charset="0"/>
                <a:ea typeface="微软雅黑" panose="020b0503020204020204" pitchFamily="34" charset="-122"/>
              </a:rPr>
              <a:t>国家的传播与发展</a:t>
            </a:r>
            <a:endParaRPr lang="zh-CN" altLang="zh-CN" sz="2800">
              <a:latin typeface="Verdana" pitchFamily="34" charset="0"/>
              <a:ea typeface="微软雅黑" pitchFamily="34" charset="-122"/>
            </a:endParaRPr>
          </a:p>
        </p:txBody>
      </p:sp>
    </p:spTree>
  </p:cSld>
  <p:clrMapOvr>
    <a:masterClrMapping/>
  </p:clrMapOvr>
  <p:transition spd="slow"/>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 name="文本框 12"/>
          <p:cNvSpPr txBox="1"/>
          <p:nvPr/>
        </p:nvSpPr>
        <p:spPr>
          <a:xfrm>
            <a:off x="128905" y="1196340"/>
            <a:ext cx="585470" cy="4154170"/>
          </a:xfrm>
          <a:prstGeom prst="rect">
            <a:avLst/>
          </a:prstGeom>
          <a:noFill/>
        </p:spPr>
        <p:txBody>
          <a:bodyPr wrap="square" rtlCol="0" anchor="t">
            <a:spAutoFit/>
          </a:bodyPr>
          <a:lstStyle/>
          <a:p>
            <a:pPr algn="just">
              <a:lnSpc>
                <a:spcPct val="100000"/>
              </a:lnSpc>
              <a:spcBef>
                <a:spcPct val="0"/>
              </a:spcBef>
              <a:spcAft>
                <a:spcPct val="0"/>
              </a:spcAft>
            </a:pPr>
            <a:r>
              <a:rPr lang="zh-CN" sz="2400" b="1">
                <a:solidFill>
                  <a:srgbClr val="000000"/>
                </a:solidFill>
                <a:latin typeface="黑体" panose="02010609060101010101" charset="-122"/>
                <a:ea typeface="黑体" panose="02010609060101010101" charset="-122"/>
                <a:cs typeface="黑体" panose="02010609060101010101" charset="-122"/>
                <a:sym typeface="+mn-ea"/>
              </a:rPr>
              <a:t>马克思主义的诞生与传播</a:t>
            </a:r>
            <a:endParaRPr lang="zh-CN" sz="2400" b="1">
              <a:solidFill>
                <a:srgbClr val="000000"/>
              </a:solidFill>
              <a:latin typeface="黑体" charset="-122"/>
              <a:ea typeface="黑体" charset="-122"/>
              <a:cs typeface="黑体" panose="02010609060101010101" charset="-122"/>
              <a:sym typeface="+mn-ea"/>
            </a:endParaRPr>
          </a:p>
        </p:txBody>
      </p:sp>
      <p:sp>
        <p:nvSpPr>
          <p:cNvPr id="14" name="文本框 13"/>
          <p:cNvSpPr txBox="1"/>
          <p:nvPr/>
        </p:nvSpPr>
        <p:spPr>
          <a:xfrm>
            <a:off x="1038225" y="4874895"/>
            <a:ext cx="2605405" cy="475615"/>
          </a:xfrm>
          <a:prstGeom prst="rect">
            <a:avLst/>
          </a:prstGeom>
          <a:noFill/>
        </p:spPr>
        <p:txBody>
          <a:bodyPr wrap="square" rtlCol="0" anchor="t">
            <a:spAutoFit/>
          </a:bodyPr>
          <a:lstStyle/>
          <a:p>
            <a:pPr algn="just">
              <a:lnSpc>
                <a:spcPct val="125000"/>
              </a:lnSpc>
              <a:spcBef>
                <a:spcPct val="0"/>
              </a:spcBef>
              <a:spcAft>
                <a:spcPct val="0"/>
              </a:spcAft>
            </a:pPr>
            <a:r>
              <a:rPr lang="zh-CN" sz="2000">
                <a:solidFill>
                  <a:srgbClr val="000000"/>
                </a:solidFill>
                <a:latin typeface="黑体" panose="02010609060101010101" charset="-122"/>
                <a:ea typeface="黑体" panose="02010609060101010101" charset="-122"/>
                <a:cs typeface="黑体" panose="02010609060101010101" charset="-122"/>
                <a:sym typeface="+mn-ea"/>
              </a:rPr>
              <a:t>国际工人运动的发展</a:t>
            </a:r>
            <a:endParaRPr lang="zh-CN" sz="2000">
              <a:solidFill>
                <a:srgbClr val="000000"/>
              </a:solidFill>
              <a:latin typeface="黑体" charset="-122"/>
              <a:ea typeface="黑体" charset="-122"/>
              <a:cs typeface="黑体" panose="02010609060101010101" charset="-122"/>
              <a:sym typeface="+mn-ea"/>
            </a:endParaRPr>
          </a:p>
        </p:txBody>
      </p:sp>
      <p:sp>
        <p:nvSpPr>
          <p:cNvPr id="16" name="文本框 15"/>
          <p:cNvSpPr txBox="1"/>
          <p:nvPr/>
        </p:nvSpPr>
        <p:spPr>
          <a:xfrm>
            <a:off x="1037590" y="2111375"/>
            <a:ext cx="2264410" cy="475615"/>
          </a:xfrm>
          <a:prstGeom prst="rect">
            <a:avLst/>
          </a:prstGeom>
          <a:noFill/>
        </p:spPr>
        <p:txBody>
          <a:bodyPr wrap="square" rtlCol="0" anchor="t">
            <a:spAutoFit/>
          </a:bodyPr>
          <a:lstStyle/>
          <a:p>
            <a:pPr algn="just">
              <a:lnSpc>
                <a:spcPct val="125000"/>
              </a:lnSpc>
              <a:spcBef>
                <a:spcPct val="0"/>
              </a:spcBef>
              <a:spcAft>
                <a:spcPct val="0"/>
              </a:spcAft>
            </a:pPr>
            <a:r>
              <a:rPr lang="zh-CN" sz="2000">
                <a:solidFill>
                  <a:srgbClr val="000000"/>
                </a:solidFill>
                <a:latin typeface="黑体" panose="02010609060101010101" charset="-122"/>
                <a:ea typeface="黑体" panose="02010609060101010101" charset="-122"/>
                <a:cs typeface="黑体" panose="02010609060101010101" charset="-122"/>
                <a:sym typeface="+mn-ea"/>
              </a:rPr>
              <a:t>马克思主义的诞生</a:t>
            </a:r>
            <a:endParaRPr lang="zh-CN" sz="2000">
              <a:solidFill>
                <a:srgbClr val="000000"/>
              </a:solidFill>
              <a:latin typeface="黑体" panose="02010609060101010101" charset="-122"/>
              <a:ea typeface="黑体" panose="02010609060101010101" charset="-122"/>
              <a:cs typeface="黑体" panose="02010609060101010101" charset="-122"/>
              <a:sym typeface="+mn-ea"/>
            </a:endParaRPr>
          </a:p>
        </p:txBody>
      </p:sp>
      <p:sp>
        <p:nvSpPr>
          <p:cNvPr id="21" name="文本框 20"/>
          <p:cNvSpPr txBox="1"/>
          <p:nvPr/>
        </p:nvSpPr>
        <p:spPr>
          <a:xfrm>
            <a:off x="3643630" y="857250"/>
            <a:ext cx="3609340" cy="2784475"/>
          </a:xfrm>
          <a:prstGeom prst="rect">
            <a:avLst/>
          </a:prstGeom>
          <a:noFill/>
        </p:spPr>
        <p:txBody>
          <a:bodyPr wrap="square" rtlCol="0" anchor="t">
            <a:spAutoFit/>
          </a:bodyPr>
          <a:lstStyle/>
          <a:p>
            <a:pPr algn="just">
              <a:lnSpc>
                <a:spcPct val="125000"/>
              </a:lnSpc>
              <a:spcBef>
                <a:spcPct val="0"/>
              </a:spcBef>
              <a:spcAft>
                <a:spcPct val="0"/>
              </a:spcAft>
            </a:pPr>
            <a:r>
              <a:rPr lang="zh-CN" sz="2000">
                <a:solidFill>
                  <a:srgbClr val="000000"/>
                </a:solidFill>
                <a:latin typeface="黑体" panose="02010609060101010101" charset="-122"/>
                <a:ea typeface="黑体" panose="02010609060101010101" charset="-122"/>
                <a:cs typeface="黑体" panose="02010609060101010101" charset="-122"/>
                <a:sym typeface="+mn-ea"/>
              </a:rPr>
              <a:t>背景</a:t>
            </a:r>
            <a:endParaRPr lang="zh-CN" sz="2000">
              <a:solidFill>
                <a:srgbClr val="000000"/>
              </a:solidFill>
              <a:latin typeface="黑体" panose="02010609060101010101" charset="-122"/>
              <a:ea typeface="黑体" panose="02010609060101010101" charset="-122"/>
              <a:cs typeface="黑体" panose="02010609060101010101" charset="-122"/>
              <a:sym typeface="+mn-ea"/>
            </a:endParaRPr>
          </a:p>
          <a:p>
            <a:pPr algn="just">
              <a:lnSpc>
                <a:spcPct val="125000"/>
              </a:lnSpc>
              <a:spcBef>
                <a:spcPct val="0"/>
              </a:spcBef>
              <a:spcAft>
                <a:spcPct val="0"/>
              </a:spcAft>
            </a:pPr>
            <a:endParaRPr lang="zh-CN" sz="2000">
              <a:solidFill>
                <a:srgbClr val="000000"/>
              </a:solidFill>
              <a:latin typeface="黑体" panose="02010609060101010101" charset="-122"/>
              <a:ea typeface="黑体" panose="02010609060101010101" charset="-122"/>
              <a:cs typeface="黑体" panose="02010609060101010101" charset="-122"/>
              <a:sym typeface="+mn-ea"/>
            </a:endParaRPr>
          </a:p>
          <a:p>
            <a:pPr algn="just">
              <a:lnSpc>
                <a:spcPct val="125000"/>
              </a:lnSpc>
              <a:spcBef>
                <a:spcPct val="0"/>
              </a:spcBef>
              <a:spcAft>
                <a:spcPct val="0"/>
              </a:spcAft>
            </a:pPr>
            <a:r>
              <a:rPr lang="zh-CN" sz="2000">
                <a:solidFill>
                  <a:srgbClr val="000000"/>
                </a:solidFill>
                <a:latin typeface="黑体" panose="02010609060101010101" charset="-122"/>
                <a:ea typeface="黑体" panose="02010609060101010101" charset="-122"/>
                <a:cs typeface="黑体" panose="02010609060101010101" charset="-122"/>
                <a:sym typeface="+mn-ea"/>
              </a:rPr>
              <a:t>标志：《共产党宣言》的发表</a:t>
            </a:r>
            <a:endParaRPr lang="zh-CN" sz="2000">
              <a:solidFill>
                <a:srgbClr val="000000"/>
              </a:solidFill>
              <a:latin typeface="黑体" panose="02010609060101010101" charset="-122"/>
              <a:ea typeface="黑体" panose="02010609060101010101" charset="-122"/>
              <a:cs typeface="黑体" panose="02010609060101010101" charset="-122"/>
              <a:sym typeface="+mn-ea"/>
            </a:endParaRPr>
          </a:p>
          <a:p>
            <a:pPr algn="just">
              <a:lnSpc>
                <a:spcPct val="125000"/>
              </a:lnSpc>
              <a:spcBef>
                <a:spcPct val="0"/>
              </a:spcBef>
              <a:spcAft>
                <a:spcPct val="0"/>
              </a:spcAft>
            </a:pPr>
            <a:endParaRPr lang="zh-CN" sz="2000">
              <a:solidFill>
                <a:srgbClr val="000000"/>
              </a:solidFill>
              <a:latin typeface="黑体" panose="02010609060101010101" charset="-122"/>
              <a:ea typeface="黑体" panose="02010609060101010101" charset="-122"/>
              <a:cs typeface="黑体" panose="02010609060101010101" charset="-122"/>
              <a:sym typeface="+mn-ea"/>
            </a:endParaRPr>
          </a:p>
          <a:p>
            <a:pPr algn="just">
              <a:lnSpc>
                <a:spcPct val="125000"/>
              </a:lnSpc>
              <a:spcBef>
                <a:spcPct val="0"/>
              </a:spcBef>
              <a:spcAft>
                <a:spcPct val="0"/>
              </a:spcAft>
            </a:pPr>
            <a:r>
              <a:rPr lang="zh-CN" sz="2000">
                <a:solidFill>
                  <a:srgbClr val="000000"/>
                </a:solidFill>
                <a:latin typeface="黑体" panose="02010609060101010101" charset="-122"/>
                <a:ea typeface="黑体" panose="02010609060101010101" charset="-122"/>
                <a:cs typeface="黑体" panose="02010609060101010101" charset="-122"/>
                <a:sym typeface="+mn-ea"/>
              </a:rPr>
              <a:t>马克思、恩格斯的其他活动</a:t>
            </a:r>
            <a:endParaRPr lang="zh-CN" sz="2000">
              <a:solidFill>
                <a:srgbClr val="000000"/>
              </a:solidFill>
              <a:latin typeface="黑体" panose="02010609060101010101" charset="-122"/>
              <a:ea typeface="黑体" panose="02010609060101010101" charset="-122"/>
              <a:cs typeface="黑体" panose="02010609060101010101" charset="-122"/>
              <a:sym typeface="+mn-ea"/>
            </a:endParaRPr>
          </a:p>
          <a:p>
            <a:pPr algn="just">
              <a:lnSpc>
                <a:spcPct val="125000"/>
              </a:lnSpc>
              <a:spcBef>
                <a:spcPct val="0"/>
              </a:spcBef>
              <a:spcAft>
                <a:spcPct val="0"/>
              </a:spcAft>
            </a:pPr>
            <a:endParaRPr lang="zh-CN" sz="2000">
              <a:solidFill>
                <a:srgbClr val="000000"/>
              </a:solidFill>
              <a:latin typeface="黑体" panose="02010609060101010101" charset="-122"/>
              <a:ea typeface="黑体" panose="02010609060101010101" charset="-122"/>
              <a:cs typeface="黑体" panose="02010609060101010101" charset="-122"/>
              <a:sym typeface="+mn-ea"/>
            </a:endParaRPr>
          </a:p>
          <a:p>
            <a:pPr algn="just">
              <a:lnSpc>
                <a:spcPct val="125000"/>
              </a:lnSpc>
              <a:spcBef>
                <a:spcPct val="0"/>
              </a:spcBef>
              <a:spcAft>
                <a:spcPct val="0"/>
              </a:spcAft>
            </a:pPr>
            <a:r>
              <a:rPr lang="zh-CN" sz="2000">
                <a:solidFill>
                  <a:srgbClr val="000000"/>
                </a:solidFill>
                <a:latin typeface="黑体" panose="02010609060101010101" charset="-122"/>
                <a:ea typeface="黑体" panose="02010609060101010101" charset="-122"/>
                <a:cs typeface="黑体" panose="02010609060101010101" charset="-122"/>
                <a:sym typeface="+mn-ea"/>
              </a:rPr>
              <a:t>历史意义</a:t>
            </a:r>
            <a:endParaRPr lang="zh-CN" sz="2000">
              <a:solidFill>
                <a:srgbClr val="000000"/>
              </a:solidFill>
              <a:latin typeface="黑体" panose="02010609060101010101" charset="-122"/>
              <a:ea typeface="黑体" panose="02010609060101010101" charset="-122"/>
              <a:cs typeface="黑体" panose="02010609060101010101" charset="-122"/>
              <a:sym typeface="+mn-ea"/>
            </a:endParaRPr>
          </a:p>
        </p:txBody>
      </p:sp>
      <p:sp>
        <p:nvSpPr>
          <p:cNvPr id="22" name="文本框 21"/>
          <p:cNvSpPr txBox="1"/>
          <p:nvPr/>
        </p:nvSpPr>
        <p:spPr>
          <a:xfrm>
            <a:off x="3813175" y="4297680"/>
            <a:ext cx="6361430" cy="1630045"/>
          </a:xfrm>
          <a:prstGeom prst="rect">
            <a:avLst/>
          </a:prstGeom>
          <a:noFill/>
        </p:spPr>
        <p:txBody>
          <a:bodyPr wrap="square" rtlCol="0" anchor="t">
            <a:spAutoFit/>
          </a:bodyPr>
          <a:lstStyle/>
          <a:p>
            <a:pPr algn="just">
              <a:lnSpc>
                <a:spcPct val="125000"/>
              </a:lnSpc>
              <a:spcBef>
                <a:spcPct val="0"/>
              </a:spcBef>
              <a:spcAft>
                <a:spcPct val="0"/>
              </a:spcAft>
            </a:pPr>
            <a:r>
              <a:rPr lang="zh-CN" sz="2000">
                <a:solidFill>
                  <a:srgbClr val="000000"/>
                </a:solidFill>
                <a:latin typeface="黑体" panose="02010609060101010101" charset="-122"/>
                <a:ea typeface="黑体" panose="02010609060101010101" charset="-122"/>
                <a:cs typeface="黑体" panose="02010609060101010101" charset="-122"/>
                <a:sym typeface="+mn-ea"/>
              </a:rPr>
              <a:t>国际工人协会（第一国际）的成立：背景、成立、意义</a:t>
            </a:r>
            <a:endParaRPr lang="zh-CN" sz="2000">
              <a:solidFill>
                <a:srgbClr val="000000"/>
              </a:solidFill>
              <a:latin typeface="黑体" panose="02010609060101010101" charset="-122"/>
              <a:ea typeface="黑体" panose="02010609060101010101" charset="-122"/>
              <a:cs typeface="黑体" panose="02010609060101010101" charset="-122"/>
              <a:sym typeface="+mn-ea"/>
            </a:endParaRPr>
          </a:p>
          <a:p>
            <a:pPr algn="just">
              <a:lnSpc>
                <a:spcPct val="125000"/>
              </a:lnSpc>
              <a:spcBef>
                <a:spcPct val="0"/>
              </a:spcBef>
              <a:spcAft>
                <a:spcPct val="0"/>
              </a:spcAft>
            </a:pPr>
            <a:endParaRPr lang="zh-CN" sz="2000">
              <a:solidFill>
                <a:srgbClr val="000000"/>
              </a:solidFill>
              <a:latin typeface="黑体" panose="02010609060101010101" charset="-122"/>
              <a:ea typeface="黑体" panose="02010609060101010101" charset="-122"/>
              <a:cs typeface="黑体" panose="02010609060101010101" charset="-122"/>
              <a:sym typeface="+mn-ea"/>
            </a:endParaRPr>
          </a:p>
          <a:p>
            <a:pPr algn="just">
              <a:lnSpc>
                <a:spcPct val="125000"/>
              </a:lnSpc>
              <a:spcBef>
                <a:spcPct val="0"/>
              </a:spcBef>
              <a:spcAft>
                <a:spcPct val="0"/>
              </a:spcAft>
            </a:pPr>
            <a:endParaRPr lang="zh-CN" sz="2000">
              <a:solidFill>
                <a:srgbClr val="000000"/>
              </a:solidFill>
              <a:latin typeface="黑体" panose="02010609060101010101" charset="-122"/>
              <a:ea typeface="黑体" panose="02010609060101010101" charset="-122"/>
              <a:cs typeface="黑体" panose="02010609060101010101" charset="-122"/>
              <a:sym typeface="+mn-ea"/>
            </a:endParaRPr>
          </a:p>
          <a:p>
            <a:pPr algn="just">
              <a:lnSpc>
                <a:spcPct val="125000"/>
              </a:lnSpc>
              <a:spcBef>
                <a:spcPct val="0"/>
              </a:spcBef>
              <a:spcAft>
                <a:spcPct val="0"/>
              </a:spcAft>
            </a:pPr>
            <a:r>
              <a:rPr lang="zh-CN" sz="2000">
                <a:solidFill>
                  <a:srgbClr val="000000"/>
                </a:solidFill>
                <a:latin typeface="黑体" panose="02010609060101010101" charset="-122"/>
                <a:ea typeface="黑体" panose="02010609060101010101" charset="-122"/>
                <a:cs typeface="黑体" panose="02010609060101010101" charset="-122"/>
                <a:sym typeface="+mn-ea"/>
              </a:rPr>
              <a:t>巴黎公社</a:t>
            </a:r>
            <a:endParaRPr lang="zh-CN" sz="2000">
              <a:solidFill>
                <a:srgbClr val="000000"/>
              </a:solidFill>
              <a:latin typeface="黑体" panose="02010609060101010101" charset="-122"/>
              <a:ea typeface="黑体" panose="02010609060101010101" charset="-122"/>
              <a:cs typeface="黑体" panose="02010609060101010101" charset="-122"/>
              <a:sym typeface="+mn-ea"/>
            </a:endParaRPr>
          </a:p>
        </p:txBody>
      </p:sp>
      <p:sp>
        <p:nvSpPr>
          <p:cNvPr id="24" name="文本框 23"/>
          <p:cNvSpPr txBox="1"/>
          <p:nvPr/>
        </p:nvSpPr>
        <p:spPr>
          <a:xfrm>
            <a:off x="7711440" y="2046605"/>
            <a:ext cx="2214880" cy="1245235"/>
          </a:xfrm>
          <a:prstGeom prst="rect">
            <a:avLst/>
          </a:prstGeom>
          <a:noFill/>
        </p:spPr>
        <p:txBody>
          <a:bodyPr wrap="none" rtlCol="0">
            <a:spAutoFit/>
          </a:bodyPr>
          <a:lstStyle/>
          <a:p>
            <a:pPr algn="l">
              <a:lnSpc>
                <a:spcPct val="125000"/>
              </a:lnSpc>
              <a:spcBef>
                <a:spcPct val="0"/>
              </a:spcBef>
              <a:spcAft>
                <a:spcPct val="0"/>
              </a:spcAft>
            </a:pPr>
            <a:r>
              <a:rPr lang="zh-CN" sz="2000">
                <a:solidFill>
                  <a:srgbClr val="000000"/>
                </a:solidFill>
                <a:latin typeface="黑体" panose="02010609060101010101" charset="-122"/>
                <a:ea typeface="黑体" panose="02010609060101010101" charset="-122"/>
                <a:cs typeface="黑体" panose="02010609060101010101" charset="-122"/>
                <a:sym typeface="+mn-ea"/>
              </a:rPr>
              <a:t>革命实践</a:t>
            </a:r>
            <a:endParaRPr lang="zh-CN" sz="2000">
              <a:solidFill>
                <a:srgbClr val="000000"/>
              </a:solidFill>
              <a:latin typeface="黑体" panose="02010609060101010101" charset="-122"/>
              <a:ea typeface="黑体" panose="02010609060101010101" charset="-122"/>
              <a:cs typeface="黑体" panose="02010609060101010101" charset="-122"/>
              <a:sym typeface="+mn-ea"/>
            </a:endParaRPr>
          </a:p>
          <a:p>
            <a:pPr algn="l">
              <a:lnSpc>
                <a:spcPct val="125000"/>
              </a:lnSpc>
              <a:spcBef>
                <a:spcPct val="0"/>
              </a:spcBef>
              <a:spcAft>
                <a:spcPct val="0"/>
              </a:spcAft>
            </a:pPr>
            <a:r>
              <a:rPr lang="zh-CN" sz="2000">
                <a:solidFill>
                  <a:srgbClr val="000000"/>
                </a:solidFill>
                <a:latin typeface="黑体" panose="02010609060101010101" charset="-122"/>
                <a:ea typeface="黑体" panose="02010609060101010101" charset="-122"/>
                <a:cs typeface="黑体" panose="02010609060101010101" charset="-122"/>
                <a:sym typeface="+mn-ea"/>
              </a:rPr>
              <a:t>《资本论》的出版</a:t>
            </a:r>
            <a:endParaRPr lang="zh-CN" sz="2000">
              <a:solidFill>
                <a:srgbClr val="000000"/>
              </a:solidFill>
              <a:latin typeface="黑体" panose="02010609060101010101" charset="-122"/>
              <a:ea typeface="黑体" panose="02010609060101010101" charset="-122"/>
              <a:cs typeface="黑体" panose="02010609060101010101" charset="-122"/>
              <a:sym typeface="+mn-ea"/>
            </a:endParaRPr>
          </a:p>
          <a:p>
            <a:pPr algn="l">
              <a:lnSpc>
                <a:spcPct val="125000"/>
              </a:lnSpc>
              <a:spcBef>
                <a:spcPct val="0"/>
              </a:spcBef>
              <a:spcAft>
                <a:spcPct val="0"/>
              </a:spcAft>
            </a:pPr>
            <a:r>
              <a:rPr lang="zh-CN" sz="2000">
                <a:solidFill>
                  <a:srgbClr val="000000"/>
                </a:solidFill>
                <a:latin typeface="黑体" panose="02010609060101010101" charset="-122"/>
                <a:ea typeface="黑体" panose="02010609060101010101" charset="-122"/>
                <a:cs typeface="黑体" panose="02010609060101010101" charset="-122"/>
                <a:sym typeface="+mn-ea"/>
              </a:rPr>
              <a:t>创立唯物史观</a:t>
            </a:r>
            <a:endParaRPr lang="zh-CN" altLang="en-US" sz="2000">
              <a:solidFill>
                <a:srgbClr val="000000"/>
              </a:solidFill>
              <a:latin typeface="黑体" charset="-122"/>
              <a:ea typeface="黑体" charset="-122"/>
              <a:cs typeface="黑体" panose="02010609060101010101" charset="-122"/>
              <a:sym typeface="+mn-ea"/>
            </a:endParaRPr>
          </a:p>
        </p:txBody>
      </p:sp>
      <p:sp>
        <p:nvSpPr>
          <p:cNvPr id="25" name="文本框 24"/>
          <p:cNvSpPr txBox="1"/>
          <p:nvPr/>
        </p:nvSpPr>
        <p:spPr>
          <a:xfrm>
            <a:off x="5242560" y="4725035"/>
            <a:ext cx="3065145" cy="2014855"/>
          </a:xfrm>
          <a:prstGeom prst="rect">
            <a:avLst/>
          </a:prstGeom>
          <a:noFill/>
        </p:spPr>
        <p:txBody>
          <a:bodyPr wrap="square" rtlCol="0" anchor="t">
            <a:spAutoFit/>
          </a:bodyPr>
          <a:lstStyle/>
          <a:p>
            <a:pPr algn="just">
              <a:lnSpc>
                <a:spcPct val="125000"/>
              </a:lnSpc>
              <a:spcBef>
                <a:spcPct val="0"/>
              </a:spcBef>
              <a:spcAft>
                <a:spcPct val="0"/>
              </a:spcAft>
            </a:pPr>
            <a:r>
              <a:rPr lang="zh-CN" sz="2000">
                <a:solidFill>
                  <a:srgbClr val="000000"/>
                </a:solidFill>
                <a:latin typeface="黑体" panose="02010609060101010101" charset="-122"/>
                <a:ea typeface="黑体" panose="02010609060101010101" charset="-122"/>
                <a:cs typeface="黑体" panose="02010609060101010101" charset="-122"/>
                <a:sym typeface="+mn-ea"/>
              </a:rPr>
              <a:t>背景</a:t>
            </a:r>
            <a:endParaRPr lang="zh-CN" sz="2000">
              <a:solidFill>
                <a:srgbClr val="000000"/>
              </a:solidFill>
              <a:latin typeface="黑体" panose="02010609060101010101" charset="-122"/>
              <a:ea typeface="黑体" panose="02010609060101010101" charset="-122"/>
              <a:cs typeface="黑体" panose="02010609060101010101" charset="-122"/>
              <a:sym typeface="+mn-ea"/>
            </a:endParaRPr>
          </a:p>
          <a:p>
            <a:pPr algn="just">
              <a:lnSpc>
                <a:spcPct val="125000"/>
              </a:lnSpc>
              <a:spcBef>
                <a:spcPct val="0"/>
              </a:spcBef>
              <a:spcAft>
                <a:spcPct val="0"/>
              </a:spcAft>
            </a:pPr>
            <a:r>
              <a:rPr lang="zh-CN" sz="2000">
                <a:solidFill>
                  <a:srgbClr val="000000"/>
                </a:solidFill>
                <a:latin typeface="黑体" panose="02010609060101010101" charset="-122"/>
                <a:ea typeface="黑体" panose="02010609060101010101" charset="-122"/>
                <a:cs typeface="黑体" panose="02010609060101010101" charset="-122"/>
                <a:sym typeface="+mn-ea"/>
              </a:rPr>
              <a:t>成立：</a:t>
            </a:r>
            <a:r>
              <a:rPr lang="en-US" altLang="zh-CN" sz="2000">
                <a:solidFill>
                  <a:srgbClr val="000000"/>
                </a:solidFill>
                <a:latin typeface="黑体" panose="02010609060101010101" charset="-122"/>
                <a:ea typeface="黑体" panose="02010609060101010101" charset="-122"/>
                <a:cs typeface="黑体" panose="02010609060101010101" charset="-122"/>
                <a:sym typeface="+mn-ea"/>
              </a:rPr>
              <a:t>1871</a:t>
            </a:r>
            <a:r>
              <a:rPr lang="zh-CN" altLang="en-US" sz="2000">
                <a:solidFill>
                  <a:srgbClr val="000000"/>
                </a:solidFill>
                <a:latin typeface="黑体" panose="02010609060101010101" charset="-122"/>
                <a:ea typeface="黑体" panose="02010609060101010101" charset="-122"/>
                <a:cs typeface="黑体" panose="02010609060101010101" charset="-122"/>
                <a:sym typeface="+mn-ea"/>
              </a:rPr>
              <a:t>年</a:t>
            </a:r>
            <a:r>
              <a:rPr lang="en-US" altLang="zh-CN" sz="2000">
                <a:solidFill>
                  <a:srgbClr val="000000"/>
                </a:solidFill>
                <a:latin typeface="黑体" panose="02010609060101010101" charset="-122"/>
                <a:ea typeface="黑体" panose="02010609060101010101" charset="-122"/>
                <a:cs typeface="黑体" panose="02010609060101010101" charset="-122"/>
                <a:sym typeface="+mn-ea"/>
              </a:rPr>
              <a:t>3</a:t>
            </a:r>
            <a:r>
              <a:rPr lang="zh-CN" altLang="en-US" sz="2000">
                <a:solidFill>
                  <a:srgbClr val="000000"/>
                </a:solidFill>
                <a:latin typeface="黑体" panose="02010609060101010101" charset="-122"/>
                <a:ea typeface="黑体" panose="02010609060101010101" charset="-122"/>
                <a:cs typeface="黑体" panose="02010609060101010101" charset="-122"/>
                <a:sym typeface="+mn-ea"/>
              </a:rPr>
              <a:t>月</a:t>
            </a:r>
            <a:endParaRPr lang="zh-CN" altLang="en-US" sz="2000">
              <a:solidFill>
                <a:srgbClr val="000000"/>
              </a:solidFill>
              <a:latin typeface="黑体" panose="02010609060101010101" charset="-122"/>
              <a:ea typeface="黑体" panose="02010609060101010101" charset="-122"/>
              <a:cs typeface="黑体" panose="02010609060101010101" charset="-122"/>
              <a:sym typeface="+mn-ea"/>
            </a:endParaRPr>
          </a:p>
          <a:p>
            <a:pPr algn="just">
              <a:lnSpc>
                <a:spcPct val="125000"/>
              </a:lnSpc>
              <a:spcBef>
                <a:spcPct val="0"/>
              </a:spcBef>
              <a:spcAft>
                <a:spcPct val="0"/>
              </a:spcAft>
            </a:pPr>
            <a:r>
              <a:rPr lang="zh-CN" altLang="en-US" sz="2000">
                <a:solidFill>
                  <a:srgbClr val="000000"/>
                </a:solidFill>
                <a:latin typeface="黑体" panose="02010609060101010101" charset="-122"/>
                <a:ea typeface="黑体" panose="02010609060101010101" charset="-122"/>
                <a:cs typeface="黑体" panose="02010609060101010101" charset="-122"/>
                <a:sym typeface="+mn-ea"/>
              </a:rPr>
              <a:t>措施</a:t>
            </a:r>
            <a:endParaRPr lang="zh-CN" altLang="en-US" sz="2000">
              <a:solidFill>
                <a:srgbClr val="000000"/>
              </a:solidFill>
              <a:latin typeface="黑体" panose="02010609060101010101" charset="-122"/>
              <a:ea typeface="黑体" panose="02010609060101010101" charset="-122"/>
              <a:cs typeface="黑体" panose="02010609060101010101" charset="-122"/>
              <a:sym typeface="+mn-ea"/>
            </a:endParaRPr>
          </a:p>
          <a:p>
            <a:pPr algn="just">
              <a:lnSpc>
                <a:spcPct val="125000"/>
              </a:lnSpc>
              <a:spcBef>
                <a:spcPct val="0"/>
              </a:spcBef>
              <a:spcAft>
                <a:spcPct val="0"/>
              </a:spcAft>
            </a:pPr>
            <a:r>
              <a:rPr lang="zh-CN" altLang="en-US" sz="2000">
                <a:solidFill>
                  <a:srgbClr val="000000"/>
                </a:solidFill>
                <a:latin typeface="黑体" panose="02010609060101010101" charset="-122"/>
                <a:ea typeface="黑体" panose="02010609060101010101" charset="-122"/>
                <a:cs typeface="黑体" panose="02010609060101010101" charset="-122"/>
                <a:sym typeface="+mn-ea"/>
              </a:rPr>
              <a:t>失败（败因）</a:t>
            </a:r>
            <a:endParaRPr lang="zh-CN" altLang="en-US" sz="2000">
              <a:solidFill>
                <a:srgbClr val="000000"/>
              </a:solidFill>
              <a:latin typeface="黑体" panose="02010609060101010101" charset="-122"/>
              <a:ea typeface="黑体" panose="02010609060101010101" charset="-122"/>
              <a:cs typeface="黑体" panose="02010609060101010101" charset="-122"/>
              <a:sym typeface="+mn-ea"/>
            </a:endParaRPr>
          </a:p>
          <a:p>
            <a:pPr algn="just">
              <a:lnSpc>
                <a:spcPct val="125000"/>
              </a:lnSpc>
              <a:spcBef>
                <a:spcPct val="0"/>
              </a:spcBef>
              <a:spcAft>
                <a:spcPct val="0"/>
              </a:spcAft>
            </a:pPr>
            <a:r>
              <a:rPr lang="zh-CN" altLang="en-US" sz="2000">
                <a:solidFill>
                  <a:srgbClr val="000000"/>
                </a:solidFill>
                <a:latin typeface="黑体" panose="02010609060101010101" charset="-122"/>
                <a:ea typeface="黑体" panose="02010609060101010101" charset="-122"/>
                <a:cs typeface="黑体" panose="02010609060101010101" charset="-122"/>
                <a:sym typeface="+mn-ea"/>
              </a:rPr>
              <a:t>历史意义（特点）</a:t>
            </a:r>
            <a:endParaRPr lang="zh-CN" altLang="en-US" sz="2000">
              <a:solidFill>
                <a:srgbClr val="000000"/>
              </a:solidFill>
              <a:latin typeface="黑体" panose="02010609060101010101" charset="-122"/>
              <a:ea typeface="黑体" panose="02010609060101010101" charset="-122"/>
              <a:cs typeface="黑体" panose="02010609060101010101" charset="-122"/>
              <a:sym typeface="+mn-ea"/>
            </a:endParaRPr>
          </a:p>
        </p:txBody>
      </p:sp>
      <p:sp>
        <p:nvSpPr>
          <p:cNvPr id="27" name="左大括号 26"/>
          <p:cNvSpPr/>
          <p:nvPr/>
        </p:nvSpPr>
        <p:spPr>
          <a:xfrm>
            <a:off x="3302635" y="1423035"/>
            <a:ext cx="215900" cy="1988185"/>
          </a:xfrm>
          <a:prstGeom prst="leftBrace">
            <a:avLst>
              <a:gd name="adj1" fmla="val 12441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左大括号 27"/>
          <p:cNvSpPr/>
          <p:nvPr/>
        </p:nvSpPr>
        <p:spPr>
          <a:xfrm>
            <a:off x="3576955" y="4528820"/>
            <a:ext cx="215900" cy="1179830"/>
          </a:xfrm>
          <a:prstGeom prst="leftBrace">
            <a:avLst>
              <a:gd name="adj1" fmla="val 57058"/>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9" name="左大括号 28"/>
          <p:cNvSpPr/>
          <p:nvPr/>
        </p:nvSpPr>
        <p:spPr>
          <a:xfrm>
            <a:off x="5070475" y="4996815"/>
            <a:ext cx="215900" cy="1471295"/>
          </a:xfrm>
          <a:prstGeom prst="leftBrace">
            <a:avLst>
              <a:gd name="adj1" fmla="val 57058"/>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左大括号 29"/>
          <p:cNvSpPr/>
          <p:nvPr/>
        </p:nvSpPr>
        <p:spPr>
          <a:xfrm>
            <a:off x="7252970" y="2196465"/>
            <a:ext cx="215900" cy="944880"/>
          </a:xfrm>
          <a:prstGeom prst="leftBrace">
            <a:avLst>
              <a:gd name="adj1" fmla="val 57058"/>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左大括号 30"/>
          <p:cNvSpPr/>
          <p:nvPr/>
        </p:nvSpPr>
        <p:spPr>
          <a:xfrm>
            <a:off x="764540" y="1423035"/>
            <a:ext cx="273050" cy="3664585"/>
          </a:xfrm>
          <a:prstGeom prst="leftBrace">
            <a:avLst>
              <a:gd name="adj1" fmla="val 57058"/>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6082" name="Text Box 2"/>
          <p:cNvSpPr txBox="1"/>
          <p:nvPr/>
        </p:nvSpPr>
        <p:spPr>
          <a:xfrm>
            <a:off x="4652645" y="-317"/>
            <a:ext cx="6985000" cy="398780"/>
          </a:xfrm>
          <a:prstGeom prst="rect">
            <a:avLst/>
          </a:prstGeom>
          <a:noFill/>
          <a:ln w="9525">
            <a:noFill/>
          </a:ln>
        </p:spPr>
        <p:txBody>
          <a:bodyPr>
            <a:spAutoFit/>
          </a:bodyPr>
          <a:lstStyle/>
          <a:p>
            <a:pPr>
              <a:spcBef>
                <a:spcPct val="50000"/>
              </a:spcBef>
              <a:buFontTx/>
            </a:pPr>
            <a:r>
              <a:rPr lang="zh-CN" altLang="en-US" sz="2000">
                <a:latin typeface="黑体" panose="02010609060101010101" charset="-122"/>
                <a:ea typeface="黑体" panose="02010609060101010101" charset="-122"/>
                <a:cs typeface="黑体" panose="02010609060101010101" charset="-122"/>
              </a:rPr>
              <a:t>经济基础：工业革命→经济危机→制度弊端</a:t>
            </a:r>
            <a:endParaRPr lang="zh-CN" altLang="en-US" sz="2000">
              <a:latin typeface="黑体" charset="-122"/>
              <a:ea typeface="黑体" charset="-122"/>
              <a:cs typeface="黑体" panose="02010609060101010101" charset="-122"/>
            </a:endParaRPr>
          </a:p>
        </p:txBody>
      </p:sp>
      <p:sp>
        <p:nvSpPr>
          <p:cNvPr id="46083" name="Text Box 3"/>
          <p:cNvSpPr txBox="1"/>
          <p:nvPr/>
        </p:nvSpPr>
        <p:spPr>
          <a:xfrm>
            <a:off x="4652645" y="898525"/>
            <a:ext cx="5905500" cy="398780"/>
          </a:xfrm>
          <a:prstGeom prst="rect">
            <a:avLst/>
          </a:prstGeom>
          <a:noFill/>
          <a:ln w="9525">
            <a:noFill/>
          </a:ln>
        </p:spPr>
        <p:txBody>
          <a:bodyPr>
            <a:spAutoFit/>
          </a:bodyPr>
          <a:lstStyle/>
          <a:p>
            <a:pPr>
              <a:spcBef>
                <a:spcPct val="50000"/>
              </a:spcBef>
              <a:buFontTx/>
            </a:pPr>
            <a:r>
              <a:rPr lang="zh-CN" altLang="en-US" sz="2000">
                <a:latin typeface="黑体" panose="02010609060101010101" charset="-122"/>
                <a:ea typeface="黑体" panose="02010609060101010101" charset="-122"/>
              </a:rPr>
              <a:t>思想基础：三大理论成果</a:t>
            </a:r>
            <a:endParaRPr lang="zh-CN" altLang="en-US" sz="2000">
              <a:latin typeface="黑体" panose="02010609060101010101" charset="-122"/>
              <a:ea typeface="黑体" panose="02010609060101010101" charset="-122"/>
            </a:endParaRPr>
          </a:p>
        </p:txBody>
      </p:sp>
      <p:sp>
        <p:nvSpPr>
          <p:cNvPr id="46084" name="Text Box 4"/>
          <p:cNvSpPr txBox="1"/>
          <p:nvPr/>
        </p:nvSpPr>
        <p:spPr>
          <a:xfrm>
            <a:off x="4652645" y="398780"/>
            <a:ext cx="4681538" cy="398780"/>
          </a:xfrm>
          <a:prstGeom prst="rect">
            <a:avLst/>
          </a:prstGeom>
          <a:noFill/>
          <a:ln w="9525">
            <a:noFill/>
          </a:ln>
        </p:spPr>
        <p:txBody>
          <a:bodyPr>
            <a:spAutoFit/>
          </a:bodyPr>
          <a:lstStyle/>
          <a:p>
            <a:pPr>
              <a:spcBef>
                <a:spcPct val="50000"/>
              </a:spcBef>
              <a:buFontTx/>
            </a:pPr>
            <a:r>
              <a:rPr lang="zh-CN" altLang="en-US" sz="2000">
                <a:latin typeface="黑体" panose="02010609060101010101" charset="-122"/>
                <a:ea typeface="黑体" panose="02010609060101010101" charset="-122"/>
              </a:rPr>
              <a:t>阶级基础：欧洲三大工人运动</a:t>
            </a:r>
            <a:endParaRPr lang="zh-CN" altLang="en-US" sz="2000">
              <a:latin typeface="黑体" panose="02010609060101010101" charset="-122"/>
              <a:ea typeface="黑体" panose="02010609060101010101" charset="-122"/>
            </a:endParaRPr>
          </a:p>
        </p:txBody>
      </p:sp>
      <p:sp>
        <p:nvSpPr>
          <p:cNvPr id="46085" name="Text Box 5"/>
          <p:cNvSpPr txBox="1"/>
          <p:nvPr/>
        </p:nvSpPr>
        <p:spPr>
          <a:xfrm>
            <a:off x="4652645" y="1297305"/>
            <a:ext cx="6481763" cy="398780"/>
          </a:xfrm>
          <a:prstGeom prst="rect">
            <a:avLst/>
          </a:prstGeom>
          <a:noFill/>
          <a:ln w="9525">
            <a:noFill/>
          </a:ln>
        </p:spPr>
        <p:txBody>
          <a:bodyPr>
            <a:spAutoFit/>
          </a:bodyPr>
          <a:lstStyle/>
          <a:p>
            <a:pPr>
              <a:spcBef>
                <a:spcPct val="50000"/>
              </a:spcBef>
              <a:buFontTx/>
            </a:pPr>
            <a:r>
              <a:rPr lang="zh-CN" altLang="en-US" sz="2000">
                <a:latin typeface="黑体" panose="02010609060101010101" charset="-122"/>
                <a:ea typeface="黑体" panose="02010609060101010101" charset="-122"/>
              </a:rPr>
              <a:t>实践基础：马恩的理论研究和革命实践</a:t>
            </a:r>
            <a:endParaRPr lang="zh-CN" altLang="en-US" sz="2000">
              <a:latin typeface="黑体" panose="02010609060101010101" charset="-122"/>
              <a:ea typeface="黑体" panose="02010609060101010101" charset="-122"/>
            </a:endParaRPr>
          </a:p>
        </p:txBody>
      </p:sp>
      <p:sp>
        <p:nvSpPr>
          <p:cNvPr id="2" name="左大括号 1"/>
          <p:cNvSpPr/>
          <p:nvPr/>
        </p:nvSpPr>
        <p:spPr>
          <a:xfrm>
            <a:off x="4314825" y="478155"/>
            <a:ext cx="215900" cy="944880"/>
          </a:xfrm>
          <a:prstGeom prst="leftBrace">
            <a:avLst>
              <a:gd name="adj1" fmla="val 57058"/>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p:cNvPicPr>
            <a:picLocks noChangeAspect="1"/>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a:xfrm>
            <a:off x="753110" y="0"/>
            <a:ext cx="11029315" cy="6858000"/>
          </a:xfrm>
          <a:prstGeom prst="rect">
            <a:avLst/>
          </a:prstGeom>
        </p:spPr>
      </p:pic>
    </p:spTree>
  </p:cSld>
  <p:clrMapOvr>
    <a:masterClrMapping/>
  </p:clrMapOvr>
  <p:transition spd="slow"/>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788035" y="1638935"/>
            <a:ext cx="10615930" cy="3415030"/>
          </a:xfrm>
          <a:prstGeom prst="rect">
            <a:avLst/>
          </a:prstGeom>
        </p:spPr>
        <p:txBody>
          <a:bodyPr wrap="square">
            <a:spAutoFit/>
          </a:bodyPr>
          <a:lstStyle/>
          <a:p>
            <a:pPr marL="0" marR="0" lvl="0" indent="0" algn="l" defTabSz="914400" rtl="0" eaLnBrk="1" fontAlgn="auto" latinLnBrk="0" hangingPunct="1">
              <a:lnSpc>
                <a:spcPct val="150000"/>
              </a:lnSpc>
              <a:spcBef>
                <a:spcPct val="0"/>
              </a:spcBef>
              <a:spcAft>
                <a:spcPct val="0"/>
              </a:spcAft>
              <a:buClrTx/>
              <a:buSzTx/>
              <a:buFontTx/>
              <a:buNone/>
              <a:defRPr/>
            </a:pPr>
            <a:r>
              <a:rPr kumimoji="0" lang="zh-CN" altLang="zh-CN" sz="3600" b="1" i="0" u="none" strike="noStrike" kern="1200" cap="none" spc="0" normalizeH="0" baseline="0" noProof="0">
                <a:ln>
                  <a:noFill/>
                </a:ln>
                <a:solidFill>
                  <a:schemeClr val="tx1"/>
                </a:solidFill>
                <a:effectLst/>
                <a:uLnTx/>
                <a:uFillTx/>
                <a:latin typeface="黑体" panose="02010609060101010101" charset="-122"/>
                <a:ea typeface="黑体" panose="02010609060101010101" charset="-122"/>
                <a:cs typeface="黑体" panose="02010609060101010101" charset="-122"/>
              </a:rPr>
              <a:t>“两个世纪过去了，人类社会发生了巨大而深刻的变化，但马克思的名字依然在世界各地受到人们的尊敬，马克思的学说依然闪烁着耀眼的真理光芒！”</a:t>
            </a:r>
            <a:endParaRPr kumimoji="0" lang="zh-CN" altLang="zh-CN" sz="3600" b="1" i="0" u="none" strike="noStrike" kern="1200" cap="none" spc="0" normalizeH="0" baseline="0" noProof="0">
              <a:ln>
                <a:noFill/>
              </a:ln>
              <a:solidFill>
                <a:schemeClr val="tx1"/>
              </a:solidFill>
              <a:effectLst/>
              <a:uLnTx/>
              <a:uFillTx/>
              <a:latin typeface="黑体" charset="-122"/>
              <a:ea typeface="黑体" charset="-122"/>
              <a:cs typeface="黑体" panose="02010609060101010101" charset="-122"/>
            </a:endParaRPr>
          </a:p>
          <a:p>
            <a:pPr marL="0" marR="0" lvl="0" indent="0" algn="l" defTabSz="914400" rtl="0" eaLnBrk="1" fontAlgn="auto" latinLnBrk="0" hangingPunct="1">
              <a:lnSpc>
                <a:spcPct val="150000"/>
              </a:lnSpc>
              <a:spcBef>
                <a:spcPct val="0"/>
              </a:spcBef>
              <a:spcAft>
                <a:spcPct val="0"/>
              </a:spcAft>
              <a:buClrTx/>
              <a:buSzTx/>
              <a:buFontTx/>
              <a:buNone/>
              <a:defRPr/>
            </a:pPr>
            <a:r>
              <a:rPr kumimoji="0" lang="en-US" altLang="zh-CN" sz="3600" b="0" i="0" u="none" strike="noStrike" kern="1200" cap="none" spc="0" normalizeH="0" baseline="0" noProof="0">
                <a:ln>
                  <a:noFill/>
                </a:ln>
                <a:solidFill>
                  <a:schemeClr val="tx1"/>
                </a:solidFill>
                <a:effectLst/>
                <a:uLnTx/>
                <a:uFillTx/>
                <a:latin typeface="黑体" panose="02010609060101010101" charset="-122"/>
                <a:ea typeface="黑体" panose="02010609060101010101" charset="-122"/>
                <a:cs typeface="黑体" panose="02010609060101010101" charset="-122"/>
              </a:rPr>
              <a:t>       ——</a:t>
            </a:r>
            <a:r>
              <a:rPr kumimoji="0" lang="zh-CN" altLang="zh-CN" sz="2800" b="0" i="0" u="none" strike="noStrike" kern="1200" cap="none" spc="0" normalizeH="0" baseline="0" noProof="0">
                <a:ln>
                  <a:noFill/>
                </a:ln>
                <a:solidFill>
                  <a:schemeClr val="tx1"/>
                </a:solidFill>
                <a:effectLst/>
                <a:uLnTx/>
                <a:uFillTx/>
                <a:latin typeface="黑体" panose="02010609060101010101" charset="-122"/>
                <a:ea typeface="黑体" panose="02010609060101010101" charset="-122"/>
                <a:cs typeface="黑体" panose="02010609060101010101" charset="-122"/>
              </a:rPr>
              <a:t>习近平《在纪念马克思诞辰</a:t>
            </a:r>
            <a:r>
              <a:rPr kumimoji="0" lang="en-US" altLang="zh-CN" sz="2800" b="0" i="0" u="none" strike="noStrike" kern="1200" cap="none" spc="0" normalizeH="0" baseline="0" noProof="0">
                <a:ln>
                  <a:noFill/>
                </a:ln>
                <a:solidFill>
                  <a:schemeClr val="tx1"/>
                </a:solidFill>
                <a:effectLst/>
                <a:uLnTx/>
                <a:uFillTx/>
                <a:latin typeface="黑体" panose="02010609060101010101" charset="-122"/>
                <a:ea typeface="黑体" panose="02010609060101010101" charset="-122"/>
                <a:cs typeface="黑体" panose="02010609060101010101" charset="-122"/>
              </a:rPr>
              <a:t>200</a:t>
            </a:r>
            <a:r>
              <a:rPr kumimoji="0" lang="zh-CN" altLang="zh-CN" sz="2800" b="0" i="0" u="none" strike="noStrike" kern="1200" cap="none" spc="0" normalizeH="0" baseline="0" noProof="0">
                <a:ln>
                  <a:noFill/>
                </a:ln>
                <a:solidFill>
                  <a:schemeClr val="tx1"/>
                </a:solidFill>
                <a:effectLst/>
                <a:uLnTx/>
                <a:uFillTx/>
                <a:latin typeface="黑体" panose="02010609060101010101" charset="-122"/>
                <a:ea typeface="黑体" panose="02010609060101010101" charset="-122"/>
                <a:cs typeface="黑体" panose="02010609060101010101" charset="-122"/>
              </a:rPr>
              <a:t>周年大会上的讲话》</a:t>
            </a:r>
            <a:endParaRPr kumimoji="0" lang="zh-CN" altLang="zh-CN" sz="2800" b="0" i="0" u="none" strike="noStrike" kern="1200" cap="none" spc="0" normalizeH="0" baseline="0" noProof="0">
              <a:ln>
                <a:noFill/>
              </a:ln>
              <a:solidFill>
                <a:schemeClr val="tx1"/>
              </a:solidFill>
              <a:effectLst/>
              <a:uLnTx/>
              <a:uFillTx/>
              <a:latin typeface="黑体" charset="-122"/>
              <a:ea typeface="黑体" charset="-122"/>
              <a:cs typeface="黑体" panose="02010609060101010101" charset="-122"/>
            </a:endParaRPr>
          </a:p>
        </p:txBody>
      </p:sp>
      <p:pic>
        <p:nvPicPr>
          <p:cNvPr id="3" name="New picture" hidden="1"/>
          <p:cNvPicPr/>
          <p:nvPr/>
        </p:nvPicPr>
        <p:blipFill>
          <a:blip r:embed="rId2"/>
          <a:stretch>
            <a:fillRect/>
          </a:stretch>
        </p:blipFill>
        <p:spPr>
          <a:xfrm>
            <a:off x="11620500" y="12344400"/>
            <a:ext cx="419100" cy="355600"/>
          </a:xfrm>
          <a:prstGeom prst="cube">
            <a:avLst/>
          </a:prstGeom>
        </p:spPr>
      </p:pic>
    </p:spTree>
  </p:cSld>
  <p:clrMapOvr>
    <a:masterClrMapping/>
  </p:clrMapOvr>
  <p:transition spd="slow"/>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PA" val="v3.2.0"/>
</p:tagLst>
</file>

<file path=ppt/tags/tag64.xml><?xml version="1.0" encoding="utf-8"?>
<p:tagLst xmlns:p="http://schemas.openxmlformats.org/presentationml/2006/main">
  <p:tag name="PA" val="v3.2.0"/>
</p:tagLst>
</file>

<file path=ppt/tags/tag65.xml><?xml version="1.0" encoding="utf-8"?>
<p:tagLst xmlns:p="http://schemas.openxmlformats.org/presentationml/2006/main">
  <p:tag name="PA" val="v3.2.0"/>
</p:tagLst>
</file>

<file path=ppt/tags/tag66.xml><?xml version="1.0" encoding="utf-8"?>
<p:tagLst xmlns:p="http://schemas.openxmlformats.org/presentationml/2006/main">
  <p:tag name="PA" val="v3.2.0"/>
</p:tagLst>
</file>

<file path=ppt/tags/tag67.xml><?xml version="1.0" encoding="utf-8"?>
<p:tagLst xmlns:p="http://schemas.openxmlformats.org/presentationml/2006/main">
  <p:tag name="PA" val="v3.2.0"/>
</p:tagLst>
</file>

<file path=ppt/tags/tag68.xml><?xml version="1.0" encoding="utf-8"?>
<p:tagLst xmlns:p="http://schemas.openxmlformats.org/presentationml/2006/main">
  <p:tag name="KSO_WM_UNIT_TABLE_BEAUTIFY" val="smartTable{f795ecdc-5afa-4b58-9cb6-ced5dae93e80}"/>
</p:tagLst>
</file>

<file path=ppt/tags/tag69.xml><?xml version="1.0" encoding="utf-8"?>
<p:tagLst xmlns:p="http://schemas.openxmlformats.org/presentationml/2006/main">
  <p:tag name="KSO_WM_BEAUTIFY_FLAG" val="#wm#"/>
  <p:tag name="KSO_WM_DIAGRAM_GROUP_CODE" val="l1-1"/>
  <p:tag name="KSO_WM_SLIDE_ID" val="diagram20186489_2"/>
  <p:tag name="KSO_WM_SLIDE_INDEX" val="2"/>
  <p:tag name="KSO_WM_SLIDE_ITEM_CNT" val="4"/>
  <p:tag name="KSO_WM_SLIDE_LAYOUT" val="a_f_l"/>
  <p:tag name="KSO_WM_SLIDE_LAYOUT_CNT" val="1_1_1"/>
  <p:tag name="KSO_WM_SLIDE_POSITION" val="38*32"/>
  <p:tag name="KSO_WM_SLIDE_SIZE" val="868*480"/>
  <p:tag name="KSO_WM_SLIDE_SUBTYPE" val="diag"/>
  <p:tag name="KSO_WM_SLIDE_TYPE" val="text"/>
  <p:tag name="KSO_WM_TAG_VERSION" val="1.0"/>
  <p:tag name="KSO_WM_TEMPLATE_CATEGORY" val="diagram"/>
  <p:tag name="KSO_WM_TEMPLATE_INDEX" val="20186489"/>
</p:tagLst>
</file>

<file path=ppt/tags/tag70.xml><?xml version="1.0" encoding="utf-8"?>
<p:tagLst xmlns:p="http://schemas.openxmlformats.org/presentationml/2006/main">
  <p:tag name="KSO_WM_UNIT_PLACING_PICTURE_USER_VIEWPORT" val="{&quot;height&quot;:4182,&quot;width&quot;:12077}"/>
</p:tagLst>
</file>

<file path=ppt/tags/tag71.xml><?xml version="1.0" encoding="utf-8"?>
<p:tagLst xmlns:p="http://schemas.openxmlformats.org/presentationml/2006/main">
  <p:tag name="KSO_WM_UNIT_PLACING_PICTURE_USER_VIEWPORT" val="{&quot;height&quot;:5274,&quot;width&quot;:6388}"/>
  <p:tag name="REFSHAPE" val="669766484"/>
</p:tagLst>
</file>

<file path=ppt/tags/tag72.xml><?xml version="1.0" encoding="utf-8"?>
<p:tagLst xmlns:p="http://schemas.openxmlformats.org/presentationml/2006/main">
  <p:tag name="KSO_WM_UNIT_TABLE_BEAUTIFY" val="smartTable{2cb75e23-3b0d-41c4-8f62-00e6728f7b49}"/>
</p:tagLst>
</file>

<file path=ppt/tags/tag73.xml><?xml version="1.0" encoding="utf-8"?>
<p:tagLst xmlns:p="http://schemas.openxmlformats.org/presentationml/2006/main">
  <p:tag name="KSO_WM_UNIT_PLACING_PICTURE_USER_VIEWPORT" val="{&quot;height&quot;:10800,&quot;width&quot;:14286.741732283464}"/>
  <p:tag name="REFSHAPE" val="1219336316"/>
</p:tagLst>
</file>

<file path=ppt/tags/tag74.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默认设计模板">
  <a:themeElements>
    <a:clrScheme name="自定义 16">
      <a:dk1>
        <a:srgbClr val="3F3F3F"/>
      </a:dk1>
      <a:lt1>
        <a:srgbClr val="DD3B44"/>
      </a:lt1>
      <a:dk2>
        <a:srgbClr val="3F3F3F"/>
      </a:dk2>
      <a:lt2>
        <a:srgbClr val="BD2531"/>
      </a:lt2>
      <a:accent1>
        <a:srgbClr val="484849"/>
      </a:accent1>
      <a:accent2>
        <a:srgbClr val="FFFFFF"/>
      </a:accent2>
      <a:accent3>
        <a:srgbClr val="969696"/>
      </a:accent3>
      <a:accent4>
        <a:srgbClr val="3F3F3F"/>
      </a:accent4>
      <a:accent5>
        <a:srgbClr val="FE0102"/>
      </a:accent5>
      <a:accent6>
        <a:srgbClr val="3F3F3F"/>
      </a:accent6>
      <a:hlink>
        <a:srgbClr val="FE0102"/>
      </a:hlink>
      <a:folHlink>
        <a:srgbClr val="3F3F3F"/>
      </a:folHlink>
    </a:clrScheme>
    <a:fontScheme name="Temp">
      <a:majorFont>
        <a:latin typeface="微软雅黑 Light"/>
        <a:ea typeface="微软雅黑 Light"/>
        <a:cs typeface="Arial"/>
      </a:majorFont>
      <a:minorFont>
        <a:latin typeface="微软雅黑 Light"/>
        <a:ea typeface="微软雅黑 Light"/>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工大蓝">
      <a:dk1>
        <a:sysClr val="windowText" lastClr="000000"/>
      </a:dk1>
      <a:lt1>
        <a:sysClr val="window" lastClr="FFFFFF"/>
      </a:lt1>
      <a:dk2>
        <a:srgbClr val="44546A"/>
      </a:dk2>
      <a:lt2>
        <a:srgbClr val="E7E6E6"/>
      </a:lt2>
      <a:accent1>
        <a:srgbClr val="0053A3"/>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onsolas-Verdana">
      <a:majorFont>
        <a:latin typeface="Consolas"/>
        <a:ea typeface="Arial"/>
        <a:cs typeface="Arial"/>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Verdana"/>
        <a:ea typeface="Arial"/>
        <a:cs typeface="Arial"/>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noFill/>
        <a:noFill/>
        <a:no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Franklin Gothic Medium"/>
        <a:ea typeface="Arial"/>
        <a:cs typeface="Arial"/>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Arial"/>
        <a:cs typeface="Arial"/>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2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panose="020f0502020204030204" charset="0"/>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panose="020f0502020204030204" charset="0"/>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3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charset="0"/>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r="http://schemas.openxmlformats.org/officeDocument/2006/relationships" xmlns:a="http://schemas.openxmlformats.org/drawingml/2006/main" name="Office Theme">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charset="0"/>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r="http://schemas.openxmlformats.org/officeDocument/2006/relationships" xmlns:a="http://schemas.openxmlformats.org/drawingml/2006/main" name="5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DengXian Light"/>
        <a:ea typeface="Arial"/>
        <a:cs typeface="Arial"/>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a:ea typeface="Arial"/>
        <a:cs typeface="Arial"/>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charset="0"/>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宽屏</PresentationFormat>
  <Paragraphs>264</Paragraphs>
  <Slides>26</Slides>
  <Notes>15</Notes>
  <TotalTime>0</TotalTime>
  <HiddenSlides>0</HiddenSlides>
  <MMClips>0</MMClips>
  <ScaleCrop>0</ScaleCrop>
  <HeadingPairs>
    <vt:vector baseType="variant" size="6">
      <vt:variant>
        <vt:lpstr>Fonts used</vt:lpstr>
      </vt:variant>
      <vt:variant>
        <vt:i4>28</vt:i4>
      </vt:variant>
      <vt:variant>
        <vt:lpstr>Theme</vt:lpstr>
      </vt:variant>
      <vt:variant>
        <vt:i4>1</vt:i4>
      </vt:variant>
      <vt:variant>
        <vt:lpstr>Slide Titles</vt:lpstr>
      </vt:variant>
      <vt:variant>
        <vt:i4>26</vt:i4>
      </vt:variant>
    </vt:vector>
  </HeadingPairs>
  <TitlesOfParts>
    <vt:vector baseType="lpstr" size="55">
      <vt:lpstr>Arial</vt:lpstr>
      <vt:lpstr>微软雅黑</vt:lpstr>
      <vt:lpstr>Wingdings</vt:lpstr>
      <vt:lpstr>仿宋_GB2312</vt:lpstr>
      <vt:lpstr>宋体</vt:lpstr>
      <vt:lpstr>微软雅黑 Light</vt:lpstr>
      <vt:lpstr>Verdana</vt:lpstr>
      <vt:lpstr>Consolas</vt:lpstr>
      <vt:lpstr>华文楷体</vt:lpstr>
      <vt:lpstr>Arial Unicode MS</vt:lpstr>
      <vt:lpstr>Calibri</vt:lpstr>
      <vt:lpstr>黑体</vt:lpstr>
      <vt:lpstr>Franklin Gothic Medium</vt:lpstr>
      <vt:lpstr>Calibri Light</vt:lpstr>
      <vt:lpstr>DengXian Light</vt:lpstr>
      <vt:lpstr>DengXian</vt:lpstr>
      <vt:lpstr>等线 Light</vt:lpstr>
      <vt:lpstr>等线</vt:lpstr>
      <vt:lpstr>楷体</vt:lpstr>
      <vt:lpstr>仿宋</vt:lpstr>
      <vt:lpstr>楷体_GB2312</vt:lpstr>
      <vt:lpstr>Arial Black</vt:lpstr>
      <vt:lpstr>Times New Roman</vt:lpstr>
      <vt:lpstr>隶书</vt:lpstr>
      <vt:lpstr>方正粗黑宋简体</vt:lpstr>
      <vt:lpstr>华文新魏</vt:lpstr>
      <vt:lpstr>华文隶书</vt:lpstr>
      <vt:lpstr>华文行楷</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空白演示</dc:title>
  <cp:lastModifiedBy>___付瑞</cp:lastModifiedBy>
  <cp:revision>187</cp:revision>
  <dcterms:created xsi:type="dcterms:W3CDTF">2019-06-19T02:08:00Z</dcterms:created>
  <dcterms:modified xsi:type="dcterms:W3CDTF">2020-07-21T01:51:46Z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